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6.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7.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8.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9.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10.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1.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3.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5.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7.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8.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9.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807" r:id="rId6"/>
    <p:sldMasterId id="2147483819" r:id="rId7"/>
    <p:sldMasterId id="2147483754" r:id="rId8"/>
    <p:sldMasterId id="2147483766" r:id="rId9"/>
    <p:sldMasterId id="2147483773" r:id="rId10"/>
    <p:sldMasterId id="2147483693" r:id="rId11"/>
    <p:sldMasterId id="2147483697" r:id="rId12"/>
    <p:sldMasterId id="2147483711" r:id="rId13"/>
    <p:sldMasterId id="2147483720" r:id="rId14"/>
    <p:sldMasterId id="2147483729" r:id="rId15"/>
    <p:sldMasterId id="2147483786" r:id="rId16"/>
    <p:sldMasterId id="2147483811" r:id="rId17"/>
    <p:sldMasterId id="2147483821" r:id="rId18"/>
    <p:sldMasterId id="2147483826" r:id="rId19"/>
    <p:sldMasterId id="2147483830" r:id="rId20"/>
    <p:sldMasterId id="2147483844" r:id="rId21"/>
    <p:sldMasterId id="2147483851" r:id="rId22"/>
    <p:sldMasterId id="2147483857" r:id="rId23"/>
  </p:sldMasterIdLst>
  <p:notesMasterIdLst>
    <p:notesMasterId r:id="rId96"/>
  </p:notesMasterIdLst>
  <p:sldIdLst>
    <p:sldId id="257" r:id="rId24"/>
    <p:sldId id="1029" r:id="rId25"/>
    <p:sldId id="705" r:id="rId26"/>
    <p:sldId id="1398" r:id="rId27"/>
    <p:sldId id="1290" r:id="rId28"/>
    <p:sldId id="1320" r:id="rId29"/>
    <p:sldId id="1146" r:id="rId30"/>
    <p:sldId id="1147" r:id="rId31"/>
    <p:sldId id="1062" r:id="rId32"/>
    <p:sldId id="1109" r:id="rId33"/>
    <p:sldId id="1381" r:id="rId34"/>
    <p:sldId id="1110" r:id="rId35"/>
    <p:sldId id="1401" r:id="rId36"/>
    <p:sldId id="1403" r:id="rId37"/>
    <p:sldId id="1402" r:id="rId38"/>
    <p:sldId id="1107" r:id="rId39"/>
    <p:sldId id="1404" r:id="rId40"/>
    <p:sldId id="1108" r:id="rId41"/>
    <p:sldId id="1405" r:id="rId42"/>
    <p:sldId id="1409" r:id="rId43"/>
    <p:sldId id="1406" r:id="rId44"/>
    <p:sldId id="1407" r:id="rId45"/>
    <p:sldId id="1410" r:id="rId46"/>
    <p:sldId id="1408" r:id="rId47"/>
    <p:sldId id="1008" r:id="rId48"/>
    <p:sldId id="964" r:id="rId49"/>
    <p:sldId id="1321" r:id="rId50"/>
    <p:sldId id="1235" r:id="rId51"/>
    <p:sldId id="1236" r:id="rId52"/>
    <p:sldId id="1237" r:id="rId53"/>
    <p:sldId id="1365" r:id="rId54"/>
    <p:sldId id="1366" r:id="rId55"/>
    <p:sldId id="1367" r:id="rId56"/>
    <p:sldId id="1368" r:id="rId57"/>
    <p:sldId id="1369" r:id="rId58"/>
    <p:sldId id="1370" r:id="rId59"/>
    <p:sldId id="1371" r:id="rId60"/>
    <p:sldId id="1372" r:id="rId61"/>
    <p:sldId id="1373" r:id="rId62"/>
    <p:sldId id="779" r:id="rId63"/>
    <p:sldId id="1082" r:id="rId64"/>
    <p:sldId id="1310" r:id="rId65"/>
    <p:sldId id="1084" r:id="rId66"/>
    <p:sldId id="1307" r:id="rId67"/>
    <p:sldId id="1311" r:id="rId68"/>
    <p:sldId id="1309" r:id="rId69"/>
    <p:sldId id="1384" r:id="rId70"/>
    <p:sldId id="1385" r:id="rId71"/>
    <p:sldId id="1386" r:id="rId72"/>
    <p:sldId id="1254" r:id="rId73"/>
    <p:sldId id="1246" r:id="rId74"/>
    <p:sldId id="1399" r:id="rId75"/>
    <p:sldId id="1400" r:id="rId76"/>
    <p:sldId id="1257" r:id="rId77"/>
    <p:sldId id="1289" r:id="rId78"/>
    <p:sldId id="1263" r:id="rId79"/>
    <p:sldId id="1258" r:id="rId80"/>
    <p:sldId id="1298" r:id="rId81"/>
    <p:sldId id="1270" r:id="rId82"/>
    <p:sldId id="1271" r:id="rId83"/>
    <p:sldId id="1276" r:id="rId84"/>
    <p:sldId id="1277" r:id="rId85"/>
    <p:sldId id="1278" r:id="rId86"/>
    <p:sldId id="1279" r:id="rId87"/>
    <p:sldId id="1280" r:id="rId88"/>
    <p:sldId id="1281" r:id="rId89"/>
    <p:sldId id="1272" r:id="rId90"/>
    <p:sldId id="1273" r:id="rId91"/>
    <p:sldId id="1275" r:id="rId92"/>
    <p:sldId id="1274" r:id="rId93"/>
    <p:sldId id="1300" r:id="rId94"/>
    <p:sldId id="689" r:id="rId95"/>
  </p:sldIdLst>
  <p:sldSz cx="9144000" cy="6858000" type="screen4x3"/>
  <p:notesSz cx="6735763" cy="9866313"/>
  <p:embeddedFontLst>
    <p:embeddedFont>
      <p:font typeface="Comic Sans MS" panose="030F0702030302020204" pitchFamily="66" charset="0"/>
      <p:regular r:id="rId97"/>
      <p:bold r:id="rId98"/>
      <p:italic r:id="rId99"/>
      <p:boldItalic r:id="rId100"/>
    </p:embeddedFont>
    <p:embeddedFont>
      <p:font typeface="Dosis" pitchFamily="2" charset="0"/>
      <p:regular r:id="rId101"/>
      <p:bold r:id="rId102"/>
    </p:embeddedFont>
    <p:embeddedFont>
      <p:font typeface="Dosis ExtraBold" pitchFamily="2" charset="0"/>
      <p:bold r:id="rId103"/>
    </p:embeddedFont>
    <p:embeddedFont>
      <p:font typeface="Dosis Medium" pitchFamily="2" charset="0"/>
      <p:regular r:id="rId104"/>
    </p:embeddedFont>
    <p:embeddedFont>
      <p:font typeface="Dosis SemiBold" pitchFamily="2" charset="0"/>
      <p:bold r:id="rId105"/>
    </p:embeddedFont>
    <p:embeddedFont>
      <p:font typeface="Mistral" panose="03090702030407020403" pitchFamily="66" charset="0"/>
      <p:regular r:id="rId10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565F88"/>
    <a:srgbClr val="E6F3FA"/>
    <a:srgbClr val="9EE0F4"/>
    <a:srgbClr val="E7E6E6"/>
    <a:srgbClr val="A09F9F"/>
    <a:srgbClr val="DEEBF7"/>
    <a:srgbClr val="AFABAB"/>
    <a:srgbClr val="2196B1"/>
    <a:srgbClr val="2AB6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08" autoAdjust="0"/>
    <p:restoredTop sz="95363" autoAdjust="0"/>
  </p:normalViewPr>
  <p:slideViewPr>
    <p:cSldViewPr snapToGrid="0">
      <p:cViewPr varScale="1">
        <p:scale>
          <a:sx n="77" d="100"/>
          <a:sy n="77" d="100"/>
        </p:scale>
        <p:origin x="93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21" Type="http://schemas.openxmlformats.org/officeDocument/2006/relationships/slideMaster" Target="slideMasters/slideMaster18.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slide" Target="slides/slide45.xml"/><Relationship Id="rId84" Type="http://schemas.openxmlformats.org/officeDocument/2006/relationships/slide" Target="slides/slide61.xml"/><Relationship Id="rId89" Type="http://schemas.openxmlformats.org/officeDocument/2006/relationships/slide" Target="slides/slide66.xml"/><Relationship Id="rId112"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6.xml"/><Relationship Id="rId107" Type="http://schemas.openxmlformats.org/officeDocument/2006/relationships/presProps" Target="presProps.xml"/><Relationship Id="rId11" Type="http://schemas.openxmlformats.org/officeDocument/2006/relationships/slideMaster" Target="slideMasters/slideMaster8.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slide" Target="slides/slide35.xml"/><Relationship Id="rId66" Type="http://schemas.openxmlformats.org/officeDocument/2006/relationships/slide" Target="slides/slide43.xml"/><Relationship Id="rId74" Type="http://schemas.openxmlformats.org/officeDocument/2006/relationships/slide" Target="slides/slide51.xml"/><Relationship Id="rId79" Type="http://schemas.openxmlformats.org/officeDocument/2006/relationships/slide" Target="slides/slide56.xml"/><Relationship Id="rId87" Type="http://schemas.openxmlformats.org/officeDocument/2006/relationships/slide" Target="slides/slide64.xml"/><Relationship Id="rId102" Type="http://schemas.openxmlformats.org/officeDocument/2006/relationships/font" Target="fonts/font6.fntdata"/><Relationship Id="rId110"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38.xml"/><Relationship Id="rId82" Type="http://schemas.openxmlformats.org/officeDocument/2006/relationships/slide" Target="slides/slide59.xml"/><Relationship Id="rId90" Type="http://schemas.openxmlformats.org/officeDocument/2006/relationships/slide" Target="slides/slide67.xml"/><Relationship Id="rId95" Type="http://schemas.openxmlformats.org/officeDocument/2006/relationships/slide" Target="slides/slide72.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slide" Target="slides/slide33.xml"/><Relationship Id="rId64" Type="http://schemas.openxmlformats.org/officeDocument/2006/relationships/slide" Target="slides/slide41.xml"/><Relationship Id="rId69" Type="http://schemas.openxmlformats.org/officeDocument/2006/relationships/slide" Target="slides/slide46.xml"/><Relationship Id="rId77" Type="http://schemas.openxmlformats.org/officeDocument/2006/relationships/slide" Target="slides/slide54.xml"/><Relationship Id="rId100" Type="http://schemas.openxmlformats.org/officeDocument/2006/relationships/font" Target="fonts/font4.fntdata"/><Relationship Id="rId105" Type="http://schemas.openxmlformats.org/officeDocument/2006/relationships/font" Target="fonts/font9.fntdata"/><Relationship Id="rId8" Type="http://schemas.openxmlformats.org/officeDocument/2006/relationships/slideMaster" Target="slideMasters/slideMaster5.xml"/><Relationship Id="rId51" Type="http://schemas.openxmlformats.org/officeDocument/2006/relationships/slide" Target="slides/slide28.xml"/><Relationship Id="rId72" Type="http://schemas.openxmlformats.org/officeDocument/2006/relationships/slide" Target="slides/slide49.xml"/><Relationship Id="rId80" Type="http://schemas.openxmlformats.org/officeDocument/2006/relationships/slide" Target="slides/slide57.xml"/><Relationship Id="rId85" Type="http://schemas.openxmlformats.org/officeDocument/2006/relationships/slide" Target="slides/slide62.xml"/><Relationship Id="rId93" Type="http://schemas.openxmlformats.org/officeDocument/2006/relationships/slide" Target="slides/slide70.xml"/><Relationship Id="rId98"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slide" Target="slides/slide36.xml"/><Relationship Id="rId67" Type="http://schemas.openxmlformats.org/officeDocument/2006/relationships/slide" Target="slides/slide44.xml"/><Relationship Id="rId103" Type="http://schemas.openxmlformats.org/officeDocument/2006/relationships/font" Target="fonts/font7.fntdata"/><Relationship Id="rId108" Type="http://schemas.openxmlformats.org/officeDocument/2006/relationships/viewProps" Target="viewProps.xml"/><Relationship Id="rId20" Type="http://schemas.openxmlformats.org/officeDocument/2006/relationships/slideMaster" Target="slideMasters/slideMaster17.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slide" Target="slides/slide39.xml"/><Relationship Id="rId70" Type="http://schemas.openxmlformats.org/officeDocument/2006/relationships/slide" Target="slides/slide47.xml"/><Relationship Id="rId75" Type="http://schemas.openxmlformats.org/officeDocument/2006/relationships/slide" Target="slides/slide52.xml"/><Relationship Id="rId83" Type="http://schemas.openxmlformats.org/officeDocument/2006/relationships/slide" Target="slides/slide60.xml"/><Relationship Id="rId88" Type="http://schemas.openxmlformats.org/officeDocument/2006/relationships/slide" Target="slides/slide65.xml"/><Relationship Id="rId91" Type="http://schemas.openxmlformats.org/officeDocument/2006/relationships/slide" Target="slides/slide68.xml"/><Relationship Id="rId96" Type="http://schemas.openxmlformats.org/officeDocument/2006/relationships/notesMaster" Target="notesMasters/notesMaster1.xml"/><Relationship Id="rId11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6" Type="http://schemas.openxmlformats.org/officeDocument/2006/relationships/font" Target="fonts/font10.fntdata"/><Relationship Id="rId10" Type="http://schemas.openxmlformats.org/officeDocument/2006/relationships/slideMaster" Target="slideMasters/slideMaster7.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73" Type="http://schemas.openxmlformats.org/officeDocument/2006/relationships/slide" Target="slides/slide50.xml"/><Relationship Id="rId78" Type="http://schemas.openxmlformats.org/officeDocument/2006/relationships/slide" Target="slides/slide55.xml"/><Relationship Id="rId81" Type="http://schemas.openxmlformats.org/officeDocument/2006/relationships/slide" Target="slides/slide58.xml"/><Relationship Id="rId86" Type="http://schemas.openxmlformats.org/officeDocument/2006/relationships/slide" Target="slides/slide63.xml"/><Relationship Id="rId94" Type="http://schemas.openxmlformats.org/officeDocument/2006/relationships/slide" Target="slides/slide71.xml"/><Relationship Id="rId99" Type="http://schemas.openxmlformats.org/officeDocument/2006/relationships/font" Target="fonts/font3.fntdata"/><Relationship Id="rId10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16.xml"/><Relationship Id="rId109" Type="http://schemas.openxmlformats.org/officeDocument/2006/relationships/theme" Target="theme/theme1.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slide" Target="slides/slide53.xml"/><Relationship Id="rId97" Type="http://schemas.openxmlformats.org/officeDocument/2006/relationships/font" Target="fonts/font1.fntdata"/><Relationship Id="rId104" Type="http://schemas.openxmlformats.org/officeDocument/2006/relationships/font" Target="fonts/font8.fntdata"/><Relationship Id="rId7" Type="http://schemas.openxmlformats.org/officeDocument/2006/relationships/slideMaster" Target="slideMasters/slideMaster4.xml"/><Relationship Id="rId71" Type="http://schemas.openxmlformats.org/officeDocument/2006/relationships/slide" Target="slides/slide48.xml"/><Relationship Id="rId92" Type="http://schemas.openxmlformats.org/officeDocument/2006/relationships/slide" Target="slides/slide6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F447B203-D909-4509-ACA2-704EFC4D64EE}"/>
    <pc:docChg chg="undo redo custSel addSld delSld modSld sldOrd">
      <pc:chgData name="LAMIAE BEZZAZ" userId="f9bc3cc0-8e1c-4944-afa8-b4b36bbf20e1" providerId="ADAL" clId="{F447B203-D909-4509-ACA2-704EFC4D64EE}" dt="2026-06-08T16:14:30.528" v="1441" actId="20577"/>
      <pc:docMkLst>
        <pc:docMk/>
      </pc:docMkLst>
      <pc:sldChg chg="modSp add del">
        <pc:chgData name="LAMIAE BEZZAZ" userId="f9bc3cc0-8e1c-4944-afa8-b4b36bbf20e1" providerId="ADAL" clId="{F447B203-D909-4509-ACA2-704EFC4D64EE}" dt="2026-06-08T15:42:12.012" v="420" actId="20577"/>
        <pc:sldMkLst>
          <pc:docMk/>
          <pc:sldMk cId="3592507484" sldId="865"/>
        </pc:sldMkLst>
        <pc:spChg chg="mod">
          <ac:chgData name="LAMIAE BEZZAZ" userId="f9bc3cc0-8e1c-4944-afa8-b4b36bbf20e1" providerId="ADAL" clId="{F447B203-D909-4509-ACA2-704EFC4D64EE}" dt="2026-06-08T15:41:09.656" v="377"/>
          <ac:spMkLst>
            <pc:docMk/>
            <pc:sldMk cId="3592507484" sldId="865"/>
            <ac:spMk id="7" creationId="{6637C2AE-2054-083C-B1CC-4417AF902051}"/>
          </ac:spMkLst>
        </pc:spChg>
        <pc:spChg chg="mod">
          <ac:chgData name="LAMIAE BEZZAZ" userId="f9bc3cc0-8e1c-4944-afa8-b4b36bbf20e1" providerId="ADAL" clId="{F447B203-D909-4509-ACA2-704EFC4D64EE}" dt="2026-06-08T15:42:12.012" v="420" actId="20577"/>
          <ac:spMkLst>
            <pc:docMk/>
            <pc:sldMk cId="3592507484" sldId="865"/>
            <ac:spMk id="10" creationId="{BC104A54-4469-A5DD-1E5A-911597CA1AA4}"/>
          </ac:spMkLst>
        </pc:spChg>
      </pc:sldChg>
      <pc:sldChg chg="modSp add del">
        <pc:chgData name="LAMIAE BEZZAZ" userId="f9bc3cc0-8e1c-4944-afa8-b4b36bbf20e1" providerId="ADAL" clId="{F447B203-D909-4509-ACA2-704EFC4D64EE}" dt="2026-06-08T15:42:05.049" v="419" actId="20577"/>
        <pc:sldMkLst>
          <pc:docMk/>
          <pc:sldMk cId="3319248207" sldId="866"/>
        </pc:sldMkLst>
        <pc:spChg chg="mod">
          <ac:chgData name="LAMIAE BEZZAZ" userId="f9bc3cc0-8e1c-4944-afa8-b4b36bbf20e1" providerId="ADAL" clId="{F447B203-D909-4509-ACA2-704EFC4D64EE}" dt="2026-06-08T15:42:05.049" v="419" actId="20577"/>
          <ac:spMkLst>
            <pc:docMk/>
            <pc:sldMk cId="3319248207" sldId="866"/>
            <ac:spMk id="9" creationId="{D18D1DB2-50DC-4DCD-856E-D315F9BA6D0D}"/>
          </ac:spMkLst>
        </pc:spChg>
        <pc:spChg chg="mod">
          <ac:chgData name="LAMIAE BEZZAZ" userId="f9bc3cc0-8e1c-4944-afa8-b4b36bbf20e1" providerId="ADAL" clId="{F447B203-D909-4509-ACA2-704EFC4D64EE}" dt="2026-06-08T15:41:43.460" v="411" actId="20577"/>
          <ac:spMkLst>
            <pc:docMk/>
            <pc:sldMk cId="3319248207" sldId="866"/>
            <ac:spMk id="10" creationId="{6A01E0EF-EC57-2493-BC8B-DA463A255872}"/>
          </ac:spMkLst>
        </pc:spChg>
      </pc:sldChg>
      <pc:sldChg chg="addSp delSp modSp">
        <pc:chgData name="LAMIAE BEZZAZ" userId="f9bc3cc0-8e1c-4944-afa8-b4b36bbf20e1" providerId="ADAL" clId="{F447B203-D909-4509-ACA2-704EFC4D64EE}" dt="2026-06-08T15:53:10.002" v="708" actId="20577"/>
        <pc:sldMkLst>
          <pc:docMk/>
          <pc:sldMk cId="283126458" sldId="1082"/>
        </pc:sldMkLst>
        <pc:spChg chg="mod">
          <ac:chgData name="LAMIAE BEZZAZ" userId="f9bc3cc0-8e1c-4944-afa8-b4b36bbf20e1" providerId="ADAL" clId="{F447B203-D909-4509-ACA2-704EFC4D64EE}" dt="2026-06-08T15:53:10.002" v="708" actId="20577"/>
          <ac:spMkLst>
            <pc:docMk/>
            <pc:sldMk cId="283126458" sldId="1082"/>
            <ac:spMk id="11" creationId="{B6F671AF-0AB9-46A0-998B-D38C46BFA38C}"/>
          </ac:spMkLst>
        </pc:spChg>
        <pc:spChg chg="mod">
          <ac:chgData name="LAMIAE BEZZAZ" userId="f9bc3cc0-8e1c-4944-afa8-b4b36bbf20e1" providerId="ADAL" clId="{F447B203-D909-4509-ACA2-704EFC4D64EE}" dt="2026-06-08T15:53:01.207" v="699" actId="20577"/>
          <ac:spMkLst>
            <pc:docMk/>
            <pc:sldMk cId="283126458" sldId="1082"/>
            <ac:spMk id="14" creationId="{44C70737-2789-44AF-830D-5DA8EDD0D872}"/>
          </ac:spMkLst>
        </pc:spChg>
        <pc:spChg chg="mod">
          <ac:chgData name="LAMIAE BEZZAZ" userId="f9bc3cc0-8e1c-4944-afa8-b4b36bbf20e1" providerId="ADAL" clId="{F447B203-D909-4509-ACA2-704EFC4D64EE}" dt="2026-06-08T15:53:04.733" v="704" actId="20577"/>
          <ac:spMkLst>
            <pc:docMk/>
            <pc:sldMk cId="283126458" sldId="1082"/>
            <ac:spMk id="15" creationId="{402AC4E0-6593-42BB-A61D-5881CDCD508D}"/>
          </ac:spMkLst>
        </pc:spChg>
        <pc:grpChg chg="add">
          <ac:chgData name="LAMIAE BEZZAZ" userId="f9bc3cc0-8e1c-4944-afa8-b4b36bbf20e1" providerId="ADAL" clId="{F447B203-D909-4509-ACA2-704EFC4D64EE}" dt="2026-06-08T15:52:47.110" v="678"/>
          <ac:grpSpMkLst>
            <pc:docMk/>
            <pc:sldMk cId="283126458" sldId="1082"/>
            <ac:grpSpMk id="10" creationId="{CB813C32-BC9E-4E0A-95B5-12A0F3E98647}"/>
          </ac:grpSpMkLst>
        </pc:grpChg>
        <pc:picChg chg="del">
          <ac:chgData name="LAMIAE BEZZAZ" userId="f9bc3cc0-8e1c-4944-afa8-b4b36bbf20e1" providerId="ADAL" clId="{F447B203-D909-4509-ACA2-704EFC4D64EE}" dt="2026-06-08T15:50:42.669" v="664" actId="478"/>
          <ac:picMkLst>
            <pc:docMk/>
            <pc:sldMk cId="283126458" sldId="1082"/>
            <ac:picMk id="3" creationId="{379AD360-84C1-4F97-B457-C2495F47FFFB}"/>
          </ac:picMkLst>
        </pc:picChg>
        <pc:picChg chg="add del mod modCrop">
          <ac:chgData name="LAMIAE BEZZAZ" userId="f9bc3cc0-8e1c-4944-afa8-b4b36bbf20e1" providerId="ADAL" clId="{F447B203-D909-4509-ACA2-704EFC4D64EE}" dt="2026-06-08T15:51:43.434" v="677" actId="478"/>
          <ac:picMkLst>
            <pc:docMk/>
            <pc:sldMk cId="283126458" sldId="1082"/>
            <ac:picMk id="7" creationId="{744C0F6B-909E-4003-BEC8-D0E8D2554B72}"/>
          </ac:picMkLst>
        </pc:picChg>
      </pc:sldChg>
      <pc:sldChg chg="delSp modSp">
        <pc:chgData name="LAMIAE BEZZAZ" userId="f9bc3cc0-8e1c-4944-afa8-b4b36bbf20e1" providerId="ADAL" clId="{F447B203-D909-4509-ACA2-704EFC4D64EE}" dt="2026-06-08T15:54:03.145" v="740" actId="478"/>
        <pc:sldMkLst>
          <pc:docMk/>
          <pc:sldMk cId="1683018317" sldId="1084"/>
        </pc:sldMkLst>
        <pc:spChg chg="mod">
          <ac:chgData name="LAMIAE BEZZAZ" userId="f9bc3cc0-8e1c-4944-afa8-b4b36bbf20e1" providerId="ADAL" clId="{F447B203-D909-4509-ACA2-704EFC4D64EE}" dt="2026-06-08T15:53:45.156" v="735" actId="20577"/>
          <ac:spMkLst>
            <pc:docMk/>
            <pc:sldMk cId="1683018317" sldId="1084"/>
            <ac:spMk id="11" creationId="{36893989-0593-4C93-BF9A-738280AA3DA9}"/>
          </ac:spMkLst>
        </pc:spChg>
        <pc:spChg chg="mod">
          <ac:chgData name="LAMIAE BEZZAZ" userId="f9bc3cc0-8e1c-4944-afa8-b4b36bbf20e1" providerId="ADAL" clId="{F447B203-D909-4509-ACA2-704EFC4D64EE}" dt="2026-06-08T15:53:50.145" v="736" actId="1076"/>
          <ac:spMkLst>
            <pc:docMk/>
            <pc:sldMk cId="1683018317" sldId="1084"/>
            <ac:spMk id="13" creationId="{8A17C00D-E971-47F0-863E-30AAD0AC200B}"/>
          </ac:spMkLst>
        </pc:spChg>
        <pc:spChg chg="mod">
          <ac:chgData name="LAMIAE BEZZAZ" userId="f9bc3cc0-8e1c-4944-afa8-b4b36bbf20e1" providerId="ADAL" clId="{F447B203-D909-4509-ACA2-704EFC4D64EE}" dt="2026-06-08T15:53:58.779" v="738" actId="1076"/>
          <ac:spMkLst>
            <pc:docMk/>
            <pc:sldMk cId="1683018317" sldId="1084"/>
            <ac:spMk id="14" creationId="{A0CEC772-F63D-455E-9D91-533829E2174F}"/>
          </ac:spMkLst>
        </pc:spChg>
        <pc:spChg chg="del">
          <ac:chgData name="LAMIAE BEZZAZ" userId="f9bc3cc0-8e1c-4944-afa8-b4b36bbf20e1" providerId="ADAL" clId="{F447B203-D909-4509-ACA2-704EFC4D64EE}" dt="2026-06-08T15:54:00.346" v="739" actId="478"/>
          <ac:spMkLst>
            <pc:docMk/>
            <pc:sldMk cId="1683018317" sldId="1084"/>
            <ac:spMk id="15" creationId="{823C1327-BB93-4D53-9BF0-509062461BEE}"/>
          </ac:spMkLst>
        </pc:spChg>
        <pc:spChg chg="mod">
          <ac:chgData name="LAMIAE BEZZAZ" userId="f9bc3cc0-8e1c-4944-afa8-b4b36bbf20e1" providerId="ADAL" clId="{F447B203-D909-4509-ACA2-704EFC4D64EE}" dt="2026-06-08T15:53:54.053" v="737" actId="1076"/>
          <ac:spMkLst>
            <pc:docMk/>
            <pc:sldMk cId="1683018317" sldId="1084"/>
            <ac:spMk id="16" creationId="{3E9171DF-5B87-4295-8748-91F86E6FD974}"/>
          </ac:spMkLst>
        </pc:spChg>
        <pc:spChg chg="del">
          <ac:chgData name="LAMIAE BEZZAZ" userId="f9bc3cc0-8e1c-4944-afa8-b4b36bbf20e1" providerId="ADAL" clId="{F447B203-D909-4509-ACA2-704EFC4D64EE}" dt="2026-06-08T15:54:03.145" v="740" actId="478"/>
          <ac:spMkLst>
            <pc:docMk/>
            <pc:sldMk cId="1683018317" sldId="1084"/>
            <ac:spMk id="17" creationId="{EB9AA045-29F6-40A6-96AB-5A864BDAD625}"/>
          </ac:spMkLst>
        </pc:spChg>
      </pc:sldChg>
      <pc:sldChg chg="modSp add del">
        <pc:chgData name="LAMIAE BEZZAZ" userId="f9bc3cc0-8e1c-4944-afa8-b4b36bbf20e1" providerId="ADAL" clId="{F447B203-D909-4509-ACA2-704EFC4D64EE}" dt="2026-06-08T15:47:47.282" v="612" actId="20577"/>
        <pc:sldMkLst>
          <pc:docMk/>
          <pc:sldMk cId="1083404535" sldId="1107"/>
        </pc:sldMkLst>
        <pc:spChg chg="mod">
          <ac:chgData name="LAMIAE BEZZAZ" userId="f9bc3cc0-8e1c-4944-afa8-b4b36bbf20e1" providerId="ADAL" clId="{F447B203-D909-4509-ACA2-704EFC4D64EE}" dt="2026-06-08T15:47:43.459" v="608" actId="20577"/>
          <ac:spMkLst>
            <pc:docMk/>
            <pc:sldMk cId="1083404535" sldId="1107"/>
            <ac:spMk id="2" creationId="{BC814F54-CE0C-6E61-25C9-8A0D72F30B51}"/>
          </ac:spMkLst>
        </pc:spChg>
        <pc:spChg chg="mod">
          <ac:chgData name="LAMIAE BEZZAZ" userId="f9bc3cc0-8e1c-4944-afa8-b4b36bbf20e1" providerId="ADAL" clId="{F447B203-D909-4509-ACA2-704EFC4D64EE}" dt="2026-06-08T15:47:47.282" v="612" actId="20577"/>
          <ac:spMkLst>
            <pc:docMk/>
            <pc:sldMk cId="1083404535" sldId="1107"/>
            <ac:spMk id="8" creationId="{1796619A-184B-AC23-FD01-D300A8008A01}"/>
          </ac:spMkLst>
        </pc:spChg>
      </pc:sldChg>
      <pc:sldChg chg="modSp add del">
        <pc:chgData name="LAMIAE BEZZAZ" userId="f9bc3cc0-8e1c-4944-afa8-b4b36bbf20e1" providerId="ADAL" clId="{F447B203-D909-4509-ACA2-704EFC4D64EE}" dt="2026-06-08T15:47:34.765" v="603" actId="20577"/>
        <pc:sldMkLst>
          <pc:docMk/>
          <pc:sldMk cId="3104199710" sldId="1108"/>
        </pc:sldMkLst>
        <pc:spChg chg="mod">
          <ac:chgData name="LAMIAE BEZZAZ" userId="f9bc3cc0-8e1c-4944-afa8-b4b36bbf20e1" providerId="ADAL" clId="{F447B203-D909-4509-ACA2-704EFC4D64EE}" dt="2026-06-08T15:47:28.429" v="599" actId="20577"/>
          <ac:spMkLst>
            <pc:docMk/>
            <pc:sldMk cId="3104199710" sldId="1108"/>
            <ac:spMk id="9" creationId="{FD170E11-960B-4324-B85D-BD90AB5A23C9}"/>
          </ac:spMkLst>
        </pc:spChg>
        <pc:spChg chg="mod">
          <ac:chgData name="LAMIAE BEZZAZ" userId="f9bc3cc0-8e1c-4944-afa8-b4b36bbf20e1" providerId="ADAL" clId="{F447B203-D909-4509-ACA2-704EFC4D64EE}" dt="2026-06-08T15:47:20.023" v="592" actId="20577"/>
          <ac:spMkLst>
            <pc:docMk/>
            <pc:sldMk cId="3104199710" sldId="1108"/>
            <ac:spMk id="10" creationId="{3597B4A6-C68C-416C-DA35-A5D88D0764DC}"/>
          </ac:spMkLst>
        </pc:spChg>
        <pc:spChg chg="mod">
          <ac:chgData name="LAMIAE BEZZAZ" userId="f9bc3cc0-8e1c-4944-afa8-b4b36bbf20e1" providerId="ADAL" clId="{F447B203-D909-4509-ACA2-704EFC4D64EE}" dt="2026-06-08T15:47:34.765" v="603" actId="20577"/>
          <ac:spMkLst>
            <pc:docMk/>
            <pc:sldMk cId="3104199710" sldId="1108"/>
            <ac:spMk id="16" creationId="{A082BE18-5989-4202-A1DB-D91DAF3433AA}"/>
          </ac:spMkLst>
        </pc:spChg>
      </pc:sldChg>
      <pc:sldChg chg="modSp del">
        <pc:chgData name="LAMIAE BEZZAZ" userId="f9bc3cc0-8e1c-4944-afa8-b4b36bbf20e1" providerId="ADAL" clId="{F447B203-D909-4509-ACA2-704EFC4D64EE}" dt="2026-06-08T15:45:38.193" v="514" actId="20577"/>
        <pc:sldMkLst>
          <pc:docMk/>
          <pc:sldMk cId="188585430" sldId="1109"/>
        </pc:sldMkLst>
        <pc:spChg chg="mod">
          <ac:chgData name="LAMIAE BEZZAZ" userId="f9bc3cc0-8e1c-4944-afa8-b4b36bbf20e1" providerId="ADAL" clId="{F447B203-D909-4509-ACA2-704EFC4D64EE}" dt="2026-06-08T15:45:34.453" v="509" actId="20577"/>
          <ac:spMkLst>
            <pc:docMk/>
            <pc:sldMk cId="188585430" sldId="1109"/>
            <ac:spMk id="3" creationId="{AF62F2E5-17FC-3A8B-9C3D-14996C140BAD}"/>
          </ac:spMkLst>
        </pc:spChg>
        <pc:spChg chg="mod">
          <ac:chgData name="LAMIAE BEZZAZ" userId="f9bc3cc0-8e1c-4944-afa8-b4b36bbf20e1" providerId="ADAL" clId="{F447B203-D909-4509-ACA2-704EFC4D64EE}" dt="2026-06-08T15:45:38.193" v="514" actId="20577"/>
          <ac:spMkLst>
            <pc:docMk/>
            <pc:sldMk cId="188585430" sldId="1109"/>
            <ac:spMk id="11" creationId="{80FC7343-6A66-0FE0-81A3-D8C040444733}"/>
          </ac:spMkLst>
        </pc:spChg>
      </pc:sldChg>
      <pc:sldChg chg="modSp del">
        <pc:chgData name="LAMIAE BEZZAZ" userId="f9bc3cc0-8e1c-4944-afa8-b4b36bbf20e1" providerId="ADAL" clId="{F447B203-D909-4509-ACA2-704EFC4D64EE}" dt="2026-06-08T15:45:59.792" v="528" actId="20577"/>
        <pc:sldMkLst>
          <pc:docMk/>
          <pc:sldMk cId="3545564742" sldId="1110"/>
        </pc:sldMkLst>
        <pc:spChg chg="mod">
          <ac:chgData name="LAMIAE BEZZAZ" userId="f9bc3cc0-8e1c-4944-afa8-b4b36bbf20e1" providerId="ADAL" clId="{F447B203-D909-4509-ACA2-704EFC4D64EE}" dt="2026-06-08T15:45:25.642" v="503" actId="20577"/>
          <ac:spMkLst>
            <pc:docMk/>
            <pc:sldMk cId="3545564742" sldId="1110"/>
            <ac:spMk id="10" creationId="{A4CDA2FE-5345-3DAF-E63A-C9FDCA6EE858}"/>
          </ac:spMkLst>
        </pc:spChg>
        <pc:spChg chg="mod">
          <ac:chgData name="LAMIAE BEZZAZ" userId="f9bc3cc0-8e1c-4944-afa8-b4b36bbf20e1" providerId="ADAL" clId="{F447B203-D909-4509-ACA2-704EFC4D64EE}" dt="2026-06-08T15:45:59.792" v="528" actId="20577"/>
          <ac:spMkLst>
            <pc:docMk/>
            <pc:sldMk cId="3545564742" sldId="1110"/>
            <ac:spMk id="11" creationId="{971C81FB-A359-4F7B-84A1-50A53D3171B2}"/>
          </ac:spMkLst>
        </pc:spChg>
        <pc:spChg chg="mod">
          <ac:chgData name="LAMIAE BEZZAZ" userId="f9bc3cc0-8e1c-4944-afa8-b4b36bbf20e1" providerId="ADAL" clId="{F447B203-D909-4509-ACA2-704EFC4D64EE}" dt="2026-06-08T15:45:54.025" v="523" actId="20577"/>
          <ac:spMkLst>
            <pc:docMk/>
            <pc:sldMk cId="3545564742" sldId="1110"/>
            <ac:spMk id="15" creationId="{44243D87-BCC1-4CF9-9A59-0D34EFFAD2A3}"/>
          </ac:spMkLst>
        </pc:spChg>
      </pc:sldChg>
      <pc:sldChg chg="del">
        <pc:chgData name="LAMIAE BEZZAZ" userId="f9bc3cc0-8e1c-4944-afa8-b4b36bbf20e1" providerId="ADAL" clId="{F447B203-D909-4509-ACA2-704EFC4D64EE}" dt="2026-06-08T15:25:52.192" v="9"/>
        <pc:sldMkLst>
          <pc:docMk/>
          <pc:sldMk cId="3586336713" sldId="1113"/>
        </pc:sldMkLst>
      </pc:sldChg>
      <pc:sldChg chg="del">
        <pc:chgData name="LAMIAE BEZZAZ" userId="f9bc3cc0-8e1c-4944-afa8-b4b36bbf20e1" providerId="ADAL" clId="{F447B203-D909-4509-ACA2-704EFC4D64EE}" dt="2026-06-08T15:25:52.192" v="9"/>
        <pc:sldMkLst>
          <pc:docMk/>
          <pc:sldMk cId="3538513182" sldId="1114"/>
        </pc:sldMkLst>
      </pc:sldChg>
      <pc:sldChg chg="addSp delSp modSp">
        <pc:chgData name="LAMIAE BEZZAZ" userId="f9bc3cc0-8e1c-4944-afa8-b4b36bbf20e1" providerId="ADAL" clId="{F447B203-D909-4509-ACA2-704EFC4D64EE}" dt="2026-06-08T16:01:19.838" v="1002" actId="20577"/>
        <pc:sldMkLst>
          <pc:docMk/>
          <pc:sldMk cId="1995863060" sldId="1254"/>
        </pc:sldMkLst>
        <pc:spChg chg="mod">
          <ac:chgData name="LAMIAE BEZZAZ" userId="f9bc3cc0-8e1c-4944-afa8-b4b36bbf20e1" providerId="ADAL" clId="{F447B203-D909-4509-ACA2-704EFC4D64EE}" dt="2026-06-08T16:01:19.838" v="1002" actId="20577"/>
          <ac:spMkLst>
            <pc:docMk/>
            <pc:sldMk cId="1995863060" sldId="1254"/>
            <ac:spMk id="4" creationId="{AD1E0F74-4424-A6DF-67C5-193AAA099D20}"/>
          </ac:spMkLst>
        </pc:spChg>
        <pc:spChg chg="mod">
          <ac:chgData name="LAMIAE BEZZAZ" userId="f9bc3cc0-8e1c-4944-afa8-b4b36bbf20e1" providerId="ADAL" clId="{F447B203-D909-4509-ACA2-704EFC4D64EE}" dt="2026-06-08T16:00:58.149" v="999" actId="1076"/>
          <ac:spMkLst>
            <pc:docMk/>
            <pc:sldMk cId="1995863060" sldId="1254"/>
            <ac:spMk id="7" creationId="{7A27B2E8-8025-6E97-940A-6C80C2F9B8CF}"/>
          </ac:spMkLst>
        </pc:spChg>
        <pc:picChg chg="del">
          <ac:chgData name="LAMIAE BEZZAZ" userId="f9bc3cc0-8e1c-4944-afa8-b4b36bbf20e1" providerId="ADAL" clId="{F447B203-D909-4509-ACA2-704EFC4D64EE}" dt="2026-06-08T16:00:16.558" v="991" actId="478"/>
          <ac:picMkLst>
            <pc:docMk/>
            <pc:sldMk cId="1995863060" sldId="1254"/>
            <ac:picMk id="6" creationId="{65F56DB0-9341-4FDD-B44D-F5A6A57CECA3}"/>
          </ac:picMkLst>
        </pc:picChg>
        <pc:picChg chg="add mod ord">
          <ac:chgData name="LAMIAE BEZZAZ" userId="f9bc3cc0-8e1c-4944-afa8-b4b36bbf20e1" providerId="ADAL" clId="{F447B203-D909-4509-ACA2-704EFC4D64EE}" dt="2026-06-08T16:00:54.105" v="998" actId="1076"/>
          <ac:picMkLst>
            <pc:docMk/>
            <pc:sldMk cId="1995863060" sldId="1254"/>
            <ac:picMk id="9" creationId="{17C4A3B7-E0FF-4C17-9995-E4404FCD8E37}"/>
          </ac:picMkLst>
        </pc:picChg>
      </pc:sldChg>
      <pc:sldChg chg="modSp">
        <pc:chgData name="LAMIAE BEZZAZ" userId="f9bc3cc0-8e1c-4944-afa8-b4b36bbf20e1" providerId="ADAL" clId="{F447B203-D909-4509-ACA2-704EFC4D64EE}" dt="2026-06-08T16:09:24.614" v="1190" actId="20577"/>
        <pc:sldMkLst>
          <pc:docMk/>
          <pc:sldMk cId="1932069011" sldId="1271"/>
        </pc:sldMkLst>
        <pc:spChg chg="mod">
          <ac:chgData name="LAMIAE BEZZAZ" userId="f9bc3cc0-8e1c-4944-afa8-b4b36bbf20e1" providerId="ADAL" clId="{F447B203-D909-4509-ACA2-704EFC4D64EE}" dt="2026-06-08T16:09:24.614" v="1190" actId="20577"/>
          <ac:spMkLst>
            <pc:docMk/>
            <pc:sldMk cId="1932069011" sldId="1271"/>
            <ac:spMk id="16" creationId="{5AE8B19C-F9BD-C41B-5519-216C3062AD85}"/>
          </ac:spMkLst>
        </pc:spChg>
      </pc:sldChg>
      <pc:sldChg chg="modSp">
        <pc:chgData name="LAMIAE BEZZAZ" userId="f9bc3cc0-8e1c-4944-afa8-b4b36bbf20e1" providerId="ADAL" clId="{F447B203-D909-4509-ACA2-704EFC4D64EE}" dt="2026-06-08T16:10:49.676" v="1267" actId="20577"/>
        <pc:sldMkLst>
          <pc:docMk/>
          <pc:sldMk cId="1846393975" sldId="1273"/>
        </pc:sldMkLst>
        <pc:graphicFrameChg chg="modGraphic">
          <ac:chgData name="LAMIAE BEZZAZ" userId="f9bc3cc0-8e1c-4944-afa8-b4b36bbf20e1" providerId="ADAL" clId="{F447B203-D909-4509-ACA2-704EFC4D64EE}" dt="2026-06-08T16:10:49.676" v="1267" actId="20577"/>
          <ac:graphicFrameMkLst>
            <pc:docMk/>
            <pc:sldMk cId="1846393975" sldId="1273"/>
            <ac:graphicFrameMk id="3" creationId="{CC81AC77-3D3A-491F-950C-145FC6033889}"/>
          </ac:graphicFrameMkLst>
        </pc:graphicFrameChg>
      </pc:sldChg>
      <pc:sldChg chg="modSp">
        <pc:chgData name="LAMIAE BEZZAZ" userId="f9bc3cc0-8e1c-4944-afa8-b4b36bbf20e1" providerId="ADAL" clId="{F447B203-D909-4509-ACA2-704EFC4D64EE}" dt="2026-06-08T16:11:42.938" v="1318" actId="20577"/>
        <pc:sldMkLst>
          <pc:docMk/>
          <pc:sldMk cId="2436084734" sldId="1275"/>
        </pc:sldMkLst>
        <pc:graphicFrameChg chg="mod modGraphic">
          <ac:chgData name="LAMIAE BEZZAZ" userId="f9bc3cc0-8e1c-4944-afa8-b4b36bbf20e1" providerId="ADAL" clId="{F447B203-D909-4509-ACA2-704EFC4D64EE}" dt="2026-06-08T16:11:42.938" v="1318" actId="20577"/>
          <ac:graphicFrameMkLst>
            <pc:docMk/>
            <pc:sldMk cId="2436084734" sldId="1275"/>
            <ac:graphicFrameMk id="3" creationId="{CC81AC77-3D3A-491F-950C-145FC6033889}"/>
          </ac:graphicFrameMkLst>
        </pc:graphicFrameChg>
      </pc:sldChg>
      <pc:sldChg chg="addSp delSp modSp">
        <pc:chgData name="LAMIAE BEZZAZ" userId="f9bc3cc0-8e1c-4944-afa8-b4b36bbf20e1" providerId="ADAL" clId="{F447B203-D909-4509-ACA2-704EFC4D64EE}" dt="2026-06-08T16:07:08.626" v="1074" actId="1076"/>
        <pc:sldMkLst>
          <pc:docMk/>
          <pc:sldMk cId="353481677" sldId="1277"/>
        </pc:sldMkLst>
        <pc:picChg chg="del">
          <ac:chgData name="LAMIAE BEZZAZ" userId="f9bc3cc0-8e1c-4944-afa8-b4b36bbf20e1" providerId="ADAL" clId="{F447B203-D909-4509-ACA2-704EFC4D64EE}" dt="2026-06-08T16:04:30.335" v="1038" actId="478"/>
          <ac:picMkLst>
            <pc:docMk/>
            <pc:sldMk cId="353481677" sldId="1277"/>
            <ac:picMk id="12" creationId="{4707C4D2-5B30-4B0E-8764-FE888F12697C}"/>
          </ac:picMkLst>
        </pc:picChg>
        <pc:picChg chg="del">
          <ac:chgData name="LAMIAE BEZZAZ" userId="f9bc3cc0-8e1c-4944-afa8-b4b36bbf20e1" providerId="ADAL" clId="{F447B203-D909-4509-ACA2-704EFC4D64EE}" dt="2026-06-08T16:04:30.335" v="1038" actId="478"/>
          <ac:picMkLst>
            <pc:docMk/>
            <pc:sldMk cId="353481677" sldId="1277"/>
            <ac:picMk id="17" creationId="{086CA427-7A86-469B-9E01-A8E3433674E1}"/>
          </ac:picMkLst>
        </pc:picChg>
        <pc:picChg chg="del">
          <ac:chgData name="LAMIAE BEZZAZ" userId="f9bc3cc0-8e1c-4944-afa8-b4b36bbf20e1" providerId="ADAL" clId="{F447B203-D909-4509-ACA2-704EFC4D64EE}" dt="2026-06-08T16:04:30.335" v="1038" actId="478"/>
          <ac:picMkLst>
            <pc:docMk/>
            <pc:sldMk cId="353481677" sldId="1277"/>
            <ac:picMk id="18" creationId="{0AAF9C94-6026-45E7-A828-27D76C6FE437}"/>
          </ac:picMkLst>
        </pc:picChg>
        <pc:picChg chg="del">
          <ac:chgData name="LAMIAE BEZZAZ" userId="f9bc3cc0-8e1c-4944-afa8-b4b36bbf20e1" providerId="ADAL" clId="{F447B203-D909-4509-ACA2-704EFC4D64EE}" dt="2026-06-08T16:04:19.152" v="1035" actId="478"/>
          <ac:picMkLst>
            <pc:docMk/>
            <pc:sldMk cId="353481677" sldId="1277"/>
            <ac:picMk id="19" creationId="{7C99157D-0FBC-469E-9A92-833C0620CBDE}"/>
          </ac:picMkLst>
        </pc:picChg>
        <pc:picChg chg="del">
          <ac:chgData name="LAMIAE BEZZAZ" userId="f9bc3cc0-8e1c-4944-afa8-b4b36bbf20e1" providerId="ADAL" clId="{F447B203-D909-4509-ACA2-704EFC4D64EE}" dt="2026-06-08T16:04:30.335" v="1038" actId="478"/>
          <ac:picMkLst>
            <pc:docMk/>
            <pc:sldMk cId="353481677" sldId="1277"/>
            <ac:picMk id="20" creationId="{1617558C-2E4E-44BF-B4C4-5A4ED1990097}"/>
          </ac:picMkLst>
        </pc:picChg>
        <pc:picChg chg="add mod">
          <ac:chgData name="LAMIAE BEZZAZ" userId="f9bc3cc0-8e1c-4944-afa8-b4b36bbf20e1" providerId="ADAL" clId="{F447B203-D909-4509-ACA2-704EFC4D64EE}" dt="2026-06-08T16:06:52.162" v="1072" actId="14100"/>
          <ac:picMkLst>
            <pc:docMk/>
            <pc:sldMk cId="353481677" sldId="1277"/>
            <ac:picMk id="21" creationId="{D0E7E6AC-4DB0-44D8-AFCB-7A76726DD9D4}"/>
          </ac:picMkLst>
        </pc:picChg>
        <pc:picChg chg="add mod">
          <ac:chgData name="LAMIAE BEZZAZ" userId="f9bc3cc0-8e1c-4944-afa8-b4b36bbf20e1" providerId="ADAL" clId="{F447B203-D909-4509-ACA2-704EFC4D64EE}" dt="2026-06-08T16:06:52.162" v="1072" actId="14100"/>
          <ac:picMkLst>
            <pc:docMk/>
            <pc:sldMk cId="353481677" sldId="1277"/>
            <ac:picMk id="22" creationId="{2320722A-595B-4C26-815B-0DAA4B01A3B2}"/>
          </ac:picMkLst>
        </pc:picChg>
        <pc:picChg chg="add del">
          <ac:chgData name="LAMIAE BEZZAZ" userId="f9bc3cc0-8e1c-4944-afa8-b4b36bbf20e1" providerId="ADAL" clId="{F447B203-D909-4509-ACA2-704EFC4D64EE}" dt="2026-06-08T16:04:56.628" v="1042" actId="21"/>
          <ac:picMkLst>
            <pc:docMk/>
            <pc:sldMk cId="353481677" sldId="1277"/>
            <ac:picMk id="23" creationId="{8E09625B-1F2A-4F43-84C0-D5ED2FAA83AD}"/>
          </ac:picMkLst>
        </pc:picChg>
        <pc:picChg chg="add mod">
          <ac:chgData name="LAMIAE BEZZAZ" userId="f9bc3cc0-8e1c-4944-afa8-b4b36bbf20e1" providerId="ADAL" clId="{F447B203-D909-4509-ACA2-704EFC4D64EE}" dt="2026-06-08T16:05:28.011" v="1051" actId="1076"/>
          <ac:picMkLst>
            <pc:docMk/>
            <pc:sldMk cId="353481677" sldId="1277"/>
            <ac:picMk id="24" creationId="{4B2CF8E0-1A31-4354-BED7-D10C6A99CC1F}"/>
          </ac:picMkLst>
        </pc:picChg>
        <pc:picChg chg="add mod">
          <ac:chgData name="LAMIAE BEZZAZ" userId="f9bc3cc0-8e1c-4944-afa8-b4b36bbf20e1" providerId="ADAL" clId="{F447B203-D909-4509-ACA2-704EFC4D64EE}" dt="2026-06-08T16:07:01.853" v="1073" actId="1076"/>
          <ac:picMkLst>
            <pc:docMk/>
            <pc:sldMk cId="353481677" sldId="1277"/>
            <ac:picMk id="25" creationId="{B41B7C04-5710-46D8-9D7B-B412796AE830}"/>
          </ac:picMkLst>
        </pc:picChg>
        <pc:picChg chg="add mod">
          <ac:chgData name="LAMIAE BEZZAZ" userId="f9bc3cc0-8e1c-4944-afa8-b4b36bbf20e1" providerId="ADAL" clId="{F447B203-D909-4509-ACA2-704EFC4D64EE}" dt="2026-06-08T16:07:08.626" v="1074" actId="1076"/>
          <ac:picMkLst>
            <pc:docMk/>
            <pc:sldMk cId="353481677" sldId="1277"/>
            <ac:picMk id="27" creationId="{09A280DB-C9AF-4433-A90D-31EDEA81DAED}"/>
          </ac:picMkLst>
        </pc:picChg>
      </pc:sldChg>
      <pc:sldChg chg="modSp">
        <pc:chgData name="LAMIAE BEZZAZ" userId="f9bc3cc0-8e1c-4944-afa8-b4b36bbf20e1" providerId="ADAL" clId="{F447B203-D909-4509-ACA2-704EFC4D64EE}" dt="2026-06-08T16:10:20.022" v="1255" actId="20577"/>
        <pc:sldMkLst>
          <pc:docMk/>
          <pc:sldMk cId="3051769598" sldId="1279"/>
        </pc:sldMkLst>
        <pc:spChg chg="mod">
          <ac:chgData name="LAMIAE BEZZAZ" userId="f9bc3cc0-8e1c-4944-afa8-b4b36bbf20e1" providerId="ADAL" clId="{F447B203-D909-4509-ACA2-704EFC4D64EE}" dt="2026-06-08T16:10:20.022" v="1255" actId="20577"/>
          <ac:spMkLst>
            <pc:docMk/>
            <pc:sldMk cId="3051769598" sldId="1279"/>
            <ac:spMk id="23" creationId="{8ED6E5E3-C4F1-19B3-0CA3-D422FF67D944}"/>
          </ac:spMkLst>
        </pc:spChg>
      </pc:sldChg>
      <pc:sldChg chg="modSp">
        <pc:chgData name="LAMIAE BEZZAZ" userId="f9bc3cc0-8e1c-4944-afa8-b4b36bbf20e1" providerId="ADAL" clId="{F447B203-D909-4509-ACA2-704EFC4D64EE}" dt="2026-06-08T15:31:57.900" v="74" actId="20577"/>
        <pc:sldMkLst>
          <pc:docMk/>
          <pc:sldMk cId="1505080775" sldId="1287"/>
        </pc:sldMkLst>
        <pc:spChg chg="mod">
          <ac:chgData name="LAMIAE BEZZAZ" userId="f9bc3cc0-8e1c-4944-afa8-b4b36bbf20e1" providerId="ADAL" clId="{F447B203-D909-4509-ACA2-704EFC4D64EE}" dt="2026-06-08T15:31:49.777" v="65" actId="20577"/>
          <ac:spMkLst>
            <pc:docMk/>
            <pc:sldMk cId="1505080775" sldId="1287"/>
            <ac:spMk id="9" creationId="{3D1174C1-C317-BCC1-D335-797B910ECAB5}"/>
          </ac:spMkLst>
        </pc:spChg>
        <pc:spChg chg="mod">
          <ac:chgData name="LAMIAE BEZZAZ" userId="f9bc3cc0-8e1c-4944-afa8-b4b36bbf20e1" providerId="ADAL" clId="{F447B203-D909-4509-ACA2-704EFC4D64EE}" dt="2026-06-08T15:31:55.280" v="71" actId="20577"/>
          <ac:spMkLst>
            <pc:docMk/>
            <pc:sldMk cId="1505080775" sldId="1287"/>
            <ac:spMk id="10" creationId="{93FD4BB8-2D68-465B-70BD-21D41865801E}"/>
          </ac:spMkLst>
        </pc:spChg>
        <pc:spChg chg="mod">
          <ac:chgData name="LAMIAE BEZZAZ" userId="f9bc3cc0-8e1c-4944-afa8-b4b36bbf20e1" providerId="ADAL" clId="{F447B203-D909-4509-ACA2-704EFC4D64EE}" dt="2026-06-08T15:31:57.900" v="74" actId="20577"/>
          <ac:spMkLst>
            <pc:docMk/>
            <pc:sldMk cId="1505080775" sldId="1287"/>
            <ac:spMk id="11" creationId="{0CEFCE26-DE68-0C13-57AB-B33DE5963F25}"/>
          </ac:spMkLst>
        </pc:spChg>
      </pc:sldChg>
      <pc:sldChg chg="addSp delSp modSp">
        <pc:chgData name="LAMIAE BEZZAZ" userId="f9bc3cc0-8e1c-4944-afa8-b4b36bbf20e1" providerId="ADAL" clId="{F447B203-D909-4509-ACA2-704EFC4D64EE}" dt="2026-06-08T15:32:26.892" v="83" actId="20577"/>
        <pc:sldMkLst>
          <pc:docMk/>
          <pc:sldMk cId="1961145160" sldId="1288"/>
        </pc:sldMkLst>
        <pc:spChg chg="del">
          <ac:chgData name="LAMIAE BEZZAZ" userId="f9bc3cc0-8e1c-4944-afa8-b4b36bbf20e1" providerId="ADAL" clId="{F447B203-D909-4509-ACA2-704EFC4D64EE}" dt="2026-06-08T15:32:14.411" v="75" actId="478"/>
          <ac:spMkLst>
            <pc:docMk/>
            <pc:sldMk cId="1961145160" sldId="1288"/>
            <ac:spMk id="3" creationId="{30059B61-EDFF-11CA-13A2-139DD667F1F3}"/>
          </ac:spMkLst>
        </pc:spChg>
        <pc:spChg chg="mod">
          <ac:chgData name="LAMIAE BEZZAZ" userId="f9bc3cc0-8e1c-4944-afa8-b4b36bbf20e1" providerId="ADAL" clId="{F447B203-D909-4509-ACA2-704EFC4D64EE}" dt="2026-06-08T15:32:24.043" v="81" actId="20577"/>
          <ac:spMkLst>
            <pc:docMk/>
            <pc:sldMk cId="1961145160" sldId="1288"/>
            <ac:spMk id="4" creationId="{2A5DC48C-D798-98B2-E249-0A443020FA0B}"/>
          </ac:spMkLst>
        </pc:spChg>
        <pc:spChg chg="del">
          <ac:chgData name="LAMIAE BEZZAZ" userId="f9bc3cc0-8e1c-4944-afa8-b4b36bbf20e1" providerId="ADAL" clId="{F447B203-D909-4509-ACA2-704EFC4D64EE}" dt="2026-06-08T15:32:14.411" v="75" actId="478"/>
          <ac:spMkLst>
            <pc:docMk/>
            <pc:sldMk cId="1961145160" sldId="1288"/>
            <ac:spMk id="5" creationId="{8654E4EB-E14F-CB2E-2B09-A90CEA5481BA}"/>
          </ac:spMkLst>
        </pc:spChg>
        <pc:spChg chg="add mod">
          <ac:chgData name="LAMIAE BEZZAZ" userId="f9bc3cc0-8e1c-4944-afa8-b4b36bbf20e1" providerId="ADAL" clId="{F447B203-D909-4509-ACA2-704EFC4D64EE}" dt="2026-06-08T15:32:26.892" v="83" actId="20577"/>
          <ac:spMkLst>
            <pc:docMk/>
            <pc:sldMk cId="1961145160" sldId="1288"/>
            <ac:spMk id="9" creationId="{D34A5068-DE4F-429E-8CEB-FA03607F48EF}"/>
          </ac:spMkLst>
        </pc:spChg>
        <pc:spChg chg="add">
          <ac:chgData name="LAMIAE BEZZAZ" userId="f9bc3cc0-8e1c-4944-afa8-b4b36bbf20e1" providerId="ADAL" clId="{F447B203-D909-4509-ACA2-704EFC4D64EE}" dt="2026-06-08T15:32:15.311" v="76"/>
          <ac:spMkLst>
            <pc:docMk/>
            <pc:sldMk cId="1961145160" sldId="1288"/>
            <ac:spMk id="10" creationId="{E0DB932E-9F9E-4877-B29C-ADAD6665C351}"/>
          </ac:spMkLst>
        </pc:spChg>
        <pc:spChg chg="add del">
          <ac:chgData name="LAMIAE BEZZAZ" userId="f9bc3cc0-8e1c-4944-afa8-b4b36bbf20e1" providerId="ADAL" clId="{F447B203-D909-4509-ACA2-704EFC4D64EE}" dt="2026-06-08T15:32:21.364" v="78" actId="478"/>
          <ac:spMkLst>
            <pc:docMk/>
            <pc:sldMk cId="1961145160" sldId="1288"/>
            <ac:spMk id="11" creationId="{2FA05CB2-0820-454E-9725-1C11C88E5489}"/>
          </ac:spMkLst>
        </pc:spChg>
      </pc:sldChg>
      <pc:sldChg chg="addSp delSp modSp">
        <pc:chgData name="LAMIAE BEZZAZ" userId="f9bc3cc0-8e1c-4944-afa8-b4b36bbf20e1" providerId="ADAL" clId="{F447B203-D909-4509-ACA2-704EFC4D64EE}" dt="2026-06-08T16:01:48.468" v="1029" actId="20577"/>
        <pc:sldMkLst>
          <pc:docMk/>
          <pc:sldMk cId="2978975811" sldId="1289"/>
        </pc:sldMkLst>
        <pc:spChg chg="mod">
          <ac:chgData name="LAMIAE BEZZAZ" userId="f9bc3cc0-8e1c-4944-afa8-b4b36bbf20e1" providerId="ADAL" clId="{F447B203-D909-4509-ACA2-704EFC4D64EE}" dt="2026-06-08T16:01:48.468" v="1029" actId="20577"/>
          <ac:spMkLst>
            <pc:docMk/>
            <pc:sldMk cId="2978975811" sldId="1289"/>
            <ac:spMk id="7" creationId="{926954AF-F1E1-39EA-0347-22DD6224C885}"/>
          </ac:spMkLst>
        </pc:spChg>
        <pc:picChg chg="del">
          <ac:chgData name="LAMIAE BEZZAZ" userId="f9bc3cc0-8e1c-4944-afa8-b4b36bbf20e1" providerId="ADAL" clId="{F447B203-D909-4509-ACA2-704EFC4D64EE}" dt="2026-06-08T16:01:27.997" v="1003" actId="478"/>
          <ac:picMkLst>
            <pc:docMk/>
            <pc:sldMk cId="2978975811" sldId="1289"/>
            <ac:picMk id="8" creationId="{774514BE-998A-42F2-B6FE-2BA94983B0B4}"/>
          </ac:picMkLst>
        </pc:picChg>
        <pc:picChg chg="add mod">
          <ac:chgData name="LAMIAE BEZZAZ" userId="f9bc3cc0-8e1c-4944-afa8-b4b36bbf20e1" providerId="ADAL" clId="{F447B203-D909-4509-ACA2-704EFC4D64EE}" dt="2026-06-08T16:01:38.370" v="1008" actId="14100"/>
          <ac:picMkLst>
            <pc:docMk/>
            <pc:sldMk cId="2978975811" sldId="1289"/>
            <ac:picMk id="9" creationId="{550552C9-848D-4323-9D37-844350BFCCE6}"/>
          </ac:picMkLst>
        </pc:picChg>
      </pc:sldChg>
      <pc:sldChg chg="addSp delSp modSp">
        <pc:chgData name="LAMIAE BEZZAZ" userId="f9bc3cc0-8e1c-4944-afa8-b4b36bbf20e1" providerId="ADAL" clId="{F447B203-D909-4509-ACA2-704EFC4D64EE}" dt="2026-06-08T16:06:38.394" v="1068" actId="1076"/>
        <pc:sldMkLst>
          <pc:docMk/>
          <pc:sldMk cId="2448685570" sldId="1298"/>
        </pc:sldMkLst>
        <pc:picChg chg="del">
          <ac:chgData name="LAMIAE BEZZAZ" userId="f9bc3cc0-8e1c-4944-afa8-b4b36bbf20e1" providerId="ADAL" clId="{F447B203-D909-4509-ACA2-704EFC4D64EE}" dt="2026-06-08T16:03:15.735" v="1031" actId="478"/>
          <ac:picMkLst>
            <pc:docMk/>
            <pc:sldMk cId="2448685570" sldId="1298"/>
            <ac:picMk id="12" creationId="{03A31A3A-084F-4682-A72D-A03DA731F63C}"/>
          </ac:picMkLst>
        </pc:picChg>
        <pc:picChg chg="del">
          <ac:chgData name="LAMIAE BEZZAZ" userId="f9bc3cc0-8e1c-4944-afa8-b4b36bbf20e1" providerId="ADAL" clId="{F447B203-D909-4509-ACA2-704EFC4D64EE}" dt="2026-06-08T16:03:15.735" v="1031" actId="478"/>
          <ac:picMkLst>
            <pc:docMk/>
            <pc:sldMk cId="2448685570" sldId="1298"/>
            <ac:picMk id="17" creationId="{9C89D108-BF62-463A-8BCA-FBC5100FAFEB}"/>
          </ac:picMkLst>
        </pc:picChg>
        <pc:picChg chg="del">
          <ac:chgData name="LAMIAE BEZZAZ" userId="f9bc3cc0-8e1c-4944-afa8-b4b36bbf20e1" providerId="ADAL" clId="{F447B203-D909-4509-ACA2-704EFC4D64EE}" dt="2026-06-08T16:03:15.735" v="1031" actId="478"/>
          <ac:picMkLst>
            <pc:docMk/>
            <pc:sldMk cId="2448685570" sldId="1298"/>
            <ac:picMk id="18" creationId="{0B9548DB-01CB-438C-8B5C-2698989C2519}"/>
          </ac:picMkLst>
        </pc:picChg>
        <pc:picChg chg="del">
          <ac:chgData name="LAMIAE BEZZAZ" userId="f9bc3cc0-8e1c-4944-afa8-b4b36bbf20e1" providerId="ADAL" clId="{F447B203-D909-4509-ACA2-704EFC4D64EE}" dt="2026-06-08T16:03:11.721" v="1030" actId="478"/>
          <ac:picMkLst>
            <pc:docMk/>
            <pc:sldMk cId="2448685570" sldId="1298"/>
            <ac:picMk id="19" creationId="{774C78DA-91FB-482A-B56B-B1DEB4CBE220}"/>
          </ac:picMkLst>
        </pc:picChg>
        <pc:picChg chg="del">
          <ac:chgData name="LAMIAE BEZZAZ" userId="f9bc3cc0-8e1c-4944-afa8-b4b36bbf20e1" providerId="ADAL" clId="{F447B203-D909-4509-ACA2-704EFC4D64EE}" dt="2026-06-08T16:03:15.735" v="1031" actId="478"/>
          <ac:picMkLst>
            <pc:docMk/>
            <pc:sldMk cId="2448685570" sldId="1298"/>
            <ac:picMk id="20" creationId="{355F1145-B985-4F5A-A41C-AFEE0281FB35}"/>
          </ac:picMkLst>
        </pc:picChg>
        <pc:picChg chg="add mod">
          <ac:chgData name="LAMIAE BEZZAZ" userId="f9bc3cc0-8e1c-4944-afa8-b4b36bbf20e1" providerId="ADAL" clId="{F447B203-D909-4509-ACA2-704EFC4D64EE}" dt="2026-06-08T16:06:21.292" v="1061" actId="1076"/>
          <ac:picMkLst>
            <pc:docMk/>
            <pc:sldMk cId="2448685570" sldId="1298"/>
            <ac:picMk id="21" creationId="{59896A98-28AB-4F23-8623-656263D9355A}"/>
          </ac:picMkLst>
        </pc:picChg>
        <pc:picChg chg="add mod">
          <ac:chgData name="LAMIAE BEZZAZ" userId="f9bc3cc0-8e1c-4944-afa8-b4b36bbf20e1" providerId="ADAL" clId="{F447B203-D909-4509-ACA2-704EFC4D64EE}" dt="2026-06-08T16:06:30.680" v="1067" actId="1076"/>
          <ac:picMkLst>
            <pc:docMk/>
            <pc:sldMk cId="2448685570" sldId="1298"/>
            <ac:picMk id="22" creationId="{9D5EBAA5-7C7B-4546-9297-38853B0F5AF0}"/>
          </ac:picMkLst>
        </pc:picChg>
        <pc:picChg chg="add mod">
          <ac:chgData name="LAMIAE BEZZAZ" userId="f9bc3cc0-8e1c-4944-afa8-b4b36bbf20e1" providerId="ADAL" clId="{F447B203-D909-4509-ACA2-704EFC4D64EE}" dt="2026-06-08T16:06:16.636" v="1060" actId="14100"/>
          <ac:picMkLst>
            <pc:docMk/>
            <pc:sldMk cId="2448685570" sldId="1298"/>
            <ac:picMk id="23" creationId="{A04AFA65-0121-47E6-8C22-27980551F49E}"/>
          </ac:picMkLst>
        </pc:picChg>
        <pc:picChg chg="add del mod">
          <ac:chgData name="LAMIAE BEZZAZ" userId="f9bc3cc0-8e1c-4944-afa8-b4b36bbf20e1" providerId="ADAL" clId="{F447B203-D909-4509-ACA2-704EFC4D64EE}" dt="2026-06-08T16:05:02.809" v="1045" actId="478"/>
          <ac:picMkLst>
            <pc:docMk/>
            <pc:sldMk cId="2448685570" sldId="1298"/>
            <ac:picMk id="24" creationId="{D8858DCF-6E42-4C10-8013-D85E11BC9D96}"/>
          </ac:picMkLst>
        </pc:picChg>
        <pc:picChg chg="add del">
          <ac:chgData name="LAMIAE BEZZAZ" userId="f9bc3cc0-8e1c-4944-afa8-b4b36bbf20e1" providerId="ADAL" clId="{F447B203-D909-4509-ACA2-704EFC4D64EE}" dt="2026-06-08T16:05:22.338" v="1049" actId="21"/>
          <ac:picMkLst>
            <pc:docMk/>
            <pc:sldMk cId="2448685570" sldId="1298"/>
            <ac:picMk id="25" creationId="{5B9B8438-C422-4F24-8B49-99BAA6371543}"/>
          </ac:picMkLst>
        </pc:picChg>
        <pc:picChg chg="add mod">
          <ac:chgData name="LAMIAE BEZZAZ" userId="f9bc3cc0-8e1c-4944-afa8-b4b36bbf20e1" providerId="ADAL" clId="{F447B203-D909-4509-ACA2-704EFC4D64EE}" dt="2026-06-08T16:05:21.144" v="1048" actId="1076"/>
          <ac:picMkLst>
            <pc:docMk/>
            <pc:sldMk cId="2448685570" sldId="1298"/>
            <ac:picMk id="27" creationId="{FDEEE99C-C587-4B94-AD10-474F393D0E3D}"/>
          </ac:picMkLst>
        </pc:picChg>
        <pc:picChg chg="add mod">
          <ac:chgData name="LAMIAE BEZZAZ" userId="f9bc3cc0-8e1c-4944-afa8-b4b36bbf20e1" providerId="ADAL" clId="{F447B203-D909-4509-ACA2-704EFC4D64EE}" dt="2026-06-08T16:06:38.394" v="1068" actId="1076"/>
          <ac:picMkLst>
            <pc:docMk/>
            <pc:sldMk cId="2448685570" sldId="1298"/>
            <ac:picMk id="28" creationId="{1C30F465-E0C5-469C-8648-4689DB6A4841}"/>
          </ac:picMkLst>
        </pc:picChg>
      </pc:sldChg>
      <pc:sldChg chg="modSp">
        <pc:chgData name="LAMIAE BEZZAZ" userId="f9bc3cc0-8e1c-4944-afa8-b4b36bbf20e1" providerId="ADAL" clId="{F447B203-D909-4509-ACA2-704EFC4D64EE}" dt="2026-06-08T16:14:30.528" v="1441" actId="20577"/>
        <pc:sldMkLst>
          <pc:docMk/>
          <pc:sldMk cId="155981778" sldId="1300"/>
        </pc:sldMkLst>
        <pc:spChg chg="mod">
          <ac:chgData name="LAMIAE BEZZAZ" userId="f9bc3cc0-8e1c-4944-afa8-b4b36bbf20e1" providerId="ADAL" clId="{F447B203-D909-4509-ACA2-704EFC4D64EE}" dt="2026-06-08T16:14:30.528" v="1441" actId="20577"/>
          <ac:spMkLst>
            <pc:docMk/>
            <pc:sldMk cId="155981778" sldId="1300"/>
            <ac:spMk id="23" creationId="{8ED6E5E3-C4F1-19B3-0CA3-D422FF67D944}"/>
          </ac:spMkLst>
        </pc:spChg>
      </pc:sldChg>
      <pc:sldChg chg="addSp delSp modSp">
        <pc:chgData name="LAMIAE BEZZAZ" userId="f9bc3cc0-8e1c-4944-afa8-b4b36bbf20e1" providerId="ADAL" clId="{F447B203-D909-4509-ACA2-704EFC4D64EE}" dt="2026-06-08T15:54:35.669" v="774" actId="20577"/>
        <pc:sldMkLst>
          <pc:docMk/>
          <pc:sldMk cId="2536370257" sldId="1307"/>
        </pc:sldMkLst>
        <pc:spChg chg="mod">
          <ac:chgData name="LAMIAE BEZZAZ" userId="f9bc3cc0-8e1c-4944-afa8-b4b36bbf20e1" providerId="ADAL" clId="{F447B203-D909-4509-ACA2-704EFC4D64EE}" dt="2026-06-08T15:54:17.152" v="747" actId="20577"/>
          <ac:spMkLst>
            <pc:docMk/>
            <pc:sldMk cId="2536370257" sldId="1307"/>
            <ac:spMk id="10" creationId="{2691EE81-F884-427D-97AC-7AD6FE907A19}"/>
          </ac:spMkLst>
        </pc:spChg>
        <pc:spChg chg="mod">
          <ac:chgData name="LAMIAE BEZZAZ" userId="f9bc3cc0-8e1c-4944-afa8-b4b36bbf20e1" providerId="ADAL" clId="{F447B203-D909-4509-ACA2-704EFC4D64EE}" dt="2026-06-08T15:54:26.375" v="760" actId="20577"/>
          <ac:spMkLst>
            <pc:docMk/>
            <pc:sldMk cId="2536370257" sldId="1307"/>
            <ac:spMk id="11" creationId="{A292F8F4-7600-4C00-B7A8-71372786E9D2}"/>
          </ac:spMkLst>
        </pc:spChg>
        <pc:spChg chg="mod">
          <ac:chgData name="LAMIAE BEZZAZ" userId="f9bc3cc0-8e1c-4944-afa8-b4b36bbf20e1" providerId="ADAL" clId="{F447B203-D909-4509-ACA2-704EFC4D64EE}" dt="2026-06-08T15:54:35.669" v="774" actId="20577"/>
          <ac:spMkLst>
            <pc:docMk/>
            <pc:sldMk cId="2536370257" sldId="1307"/>
            <ac:spMk id="14" creationId="{A7FB49A9-F8AB-4E3B-8EF3-F245B604499B}"/>
          </ac:spMkLst>
        </pc:spChg>
        <pc:grpChg chg="add">
          <ac:chgData name="LAMIAE BEZZAZ" userId="f9bc3cc0-8e1c-4944-afa8-b4b36bbf20e1" providerId="ADAL" clId="{F447B203-D909-4509-ACA2-704EFC4D64EE}" dt="2026-06-08T15:54:08.363" v="742"/>
          <ac:grpSpMkLst>
            <pc:docMk/>
            <pc:sldMk cId="2536370257" sldId="1307"/>
            <ac:grpSpMk id="7" creationId="{92A9DC54-7E8E-47AC-A1F8-0AF9A8AB1114}"/>
          </ac:grpSpMkLst>
        </pc:grpChg>
        <pc:picChg chg="del">
          <ac:chgData name="LAMIAE BEZZAZ" userId="f9bc3cc0-8e1c-4944-afa8-b4b36bbf20e1" providerId="ADAL" clId="{F447B203-D909-4509-ACA2-704EFC4D64EE}" dt="2026-06-08T15:54:07.875" v="741" actId="478"/>
          <ac:picMkLst>
            <pc:docMk/>
            <pc:sldMk cId="2536370257" sldId="1307"/>
            <ac:picMk id="3" creationId="{3C2D9174-89A6-42A6-840F-A65307DE8158}"/>
          </ac:picMkLst>
        </pc:picChg>
      </pc:sldChg>
      <pc:sldChg chg="addSp modSp">
        <pc:chgData name="LAMIAE BEZZAZ" userId="f9bc3cc0-8e1c-4944-afa8-b4b36bbf20e1" providerId="ADAL" clId="{F447B203-D909-4509-ACA2-704EFC4D64EE}" dt="2026-06-08T15:55:44.707" v="813" actId="1076"/>
        <pc:sldMkLst>
          <pc:docMk/>
          <pc:sldMk cId="1670554649" sldId="1309"/>
        </pc:sldMkLst>
        <pc:spChg chg="mod">
          <ac:chgData name="LAMIAE BEZZAZ" userId="f9bc3cc0-8e1c-4944-afa8-b4b36bbf20e1" providerId="ADAL" clId="{F447B203-D909-4509-ACA2-704EFC4D64EE}" dt="2026-06-08T15:55:36.050" v="811" actId="20577"/>
          <ac:spMkLst>
            <pc:docMk/>
            <pc:sldMk cId="1670554649" sldId="1309"/>
            <ac:spMk id="8" creationId="{99E532F9-3427-4E81-B46A-09169DC279BD}"/>
          </ac:spMkLst>
        </pc:spChg>
        <pc:spChg chg="mod">
          <ac:chgData name="LAMIAE BEZZAZ" userId="f9bc3cc0-8e1c-4944-afa8-b4b36bbf20e1" providerId="ADAL" clId="{F447B203-D909-4509-ACA2-704EFC4D64EE}" dt="2026-06-08T15:55:23.275" v="808" actId="1076"/>
          <ac:spMkLst>
            <pc:docMk/>
            <pc:sldMk cId="1670554649" sldId="1309"/>
            <ac:spMk id="10" creationId="{867CAA13-75E5-4B83-AA41-6DEF36873B81}"/>
          </ac:spMkLst>
        </pc:spChg>
        <pc:spChg chg="mod">
          <ac:chgData name="LAMIAE BEZZAZ" userId="f9bc3cc0-8e1c-4944-afa8-b4b36bbf20e1" providerId="ADAL" clId="{F447B203-D909-4509-ACA2-704EFC4D64EE}" dt="2026-06-08T15:55:30.024" v="809" actId="1076"/>
          <ac:spMkLst>
            <pc:docMk/>
            <pc:sldMk cId="1670554649" sldId="1309"/>
            <ac:spMk id="11" creationId="{C026BB50-EDA1-4B1A-AC89-464FBC834320}"/>
          </ac:spMkLst>
        </pc:spChg>
        <pc:spChg chg="add mod">
          <ac:chgData name="LAMIAE BEZZAZ" userId="f9bc3cc0-8e1c-4944-afa8-b4b36bbf20e1" providerId="ADAL" clId="{F447B203-D909-4509-ACA2-704EFC4D64EE}" dt="2026-06-08T15:55:44.707" v="813" actId="1076"/>
          <ac:spMkLst>
            <pc:docMk/>
            <pc:sldMk cId="1670554649" sldId="1309"/>
            <ac:spMk id="13" creationId="{6AB72CAA-C051-416E-8BF6-8717A5A78BE3}"/>
          </ac:spMkLst>
        </pc:spChg>
      </pc:sldChg>
      <pc:sldChg chg="addSp delSp">
        <pc:chgData name="LAMIAE BEZZAZ" userId="f9bc3cc0-8e1c-4944-afa8-b4b36bbf20e1" providerId="ADAL" clId="{F447B203-D909-4509-ACA2-704EFC4D64EE}" dt="2026-06-08T15:53:19.593" v="710"/>
        <pc:sldMkLst>
          <pc:docMk/>
          <pc:sldMk cId="1484598553" sldId="1310"/>
        </pc:sldMkLst>
        <pc:grpChg chg="add">
          <ac:chgData name="LAMIAE BEZZAZ" userId="f9bc3cc0-8e1c-4944-afa8-b4b36bbf20e1" providerId="ADAL" clId="{F447B203-D909-4509-ACA2-704EFC4D64EE}" dt="2026-06-08T15:53:19.593" v="710"/>
          <ac:grpSpMkLst>
            <pc:docMk/>
            <pc:sldMk cId="1484598553" sldId="1310"/>
            <ac:grpSpMk id="5" creationId="{1C2E6309-178B-4EE6-A32D-4D2010BF61B0}"/>
          </ac:grpSpMkLst>
        </pc:grpChg>
        <pc:picChg chg="del">
          <ac:chgData name="LAMIAE BEZZAZ" userId="f9bc3cc0-8e1c-4944-afa8-b4b36bbf20e1" providerId="ADAL" clId="{F447B203-D909-4509-ACA2-704EFC4D64EE}" dt="2026-06-08T15:53:19.002" v="709" actId="478"/>
          <ac:picMkLst>
            <pc:docMk/>
            <pc:sldMk cId="1484598553" sldId="1310"/>
            <ac:picMk id="6" creationId="{98D3BAFB-1B8D-4826-A052-A1BB0C5F5598}"/>
          </ac:picMkLst>
        </pc:picChg>
      </pc:sldChg>
      <pc:sldChg chg="addSp delSp">
        <pc:chgData name="LAMIAE BEZZAZ" userId="f9bc3cc0-8e1c-4944-afa8-b4b36bbf20e1" providerId="ADAL" clId="{F447B203-D909-4509-ACA2-704EFC4D64EE}" dt="2026-06-08T15:54:48.607" v="776"/>
        <pc:sldMkLst>
          <pc:docMk/>
          <pc:sldMk cId="1179233862" sldId="1311"/>
        </pc:sldMkLst>
        <pc:grpChg chg="add">
          <ac:chgData name="LAMIAE BEZZAZ" userId="f9bc3cc0-8e1c-4944-afa8-b4b36bbf20e1" providerId="ADAL" clId="{F447B203-D909-4509-ACA2-704EFC4D64EE}" dt="2026-06-08T15:54:48.607" v="776"/>
          <ac:grpSpMkLst>
            <pc:docMk/>
            <pc:sldMk cId="1179233862" sldId="1311"/>
            <ac:grpSpMk id="5" creationId="{BF2D74BD-66EF-4E27-87F0-CAFABD2256A6}"/>
          </ac:grpSpMkLst>
        </pc:grpChg>
        <pc:picChg chg="del">
          <ac:chgData name="LAMIAE BEZZAZ" userId="f9bc3cc0-8e1c-4944-afa8-b4b36bbf20e1" providerId="ADAL" clId="{F447B203-D909-4509-ACA2-704EFC4D64EE}" dt="2026-06-08T15:54:41.683" v="775" actId="478"/>
          <ac:picMkLst>
            <pc:docMk/>
            <pc:sldMk cId="1179233862" sldId="1311"/>
            <ac:picMk id="6" creationId="{C21A26E3-C644-4E87-BE79-77E194DD3575}"/>
          </ac:picMkLst>
        </pc:picChg>
      </pc:sldChg>
      <pc:sldChg chg="modSp">
        <pc:chgData name="LAMIAE BEZZAZ" userId="f9bc3cc0-8e1c-4944-afa8-b4b36bbf20e1" providerId="ADAL" clId="{F447B203-D909-4509-ACA2-704EFC4D64EE}" dt="2026-06-08T15:35:35.804" v="246" actId="20577"/>
        <pc:sldMkLst>
          <pc:docMk/>
          <pc:sldMk cId="1406104759" sldId="1350"/>
        </pc:sldMkLst>
        <pc:spChg chg="mod">
          <ac:chgData name="LAMIAE BEZZAZ" userId="f9bc3cc0-8e1c-4944-afa8-b4b36bbf20e1" providerId="ADAL" clId="{F447B203-D909-4509-ACA2-704EFC4D64EE}" dt="2026-06-08T15:35:21.559" v="233" actId="20577"/>
          <ac:spMkLst>
            <pc:docMk/>
            <pc:sldMk cId="1406104759" sldId="1350"/>
            <ac:spMk id="9" creationId="{2FB75FD5-F483-7782-D019-AA3D19BF9B4B}"/>
          </ac:spMkLst>
        </pc:spChg>
        <pc:spChg chg="mod">
          <ac:chgData name="LAMIAE BEZZAZ" userId="f9bc3cc0-8e1c-4944-afa8-b4b36bbf20e1" providerId="ADAL" clId="{F447B203-D909-4509-ACA2-704EFC4D64EE}" dt="2026-06-08T15:35:30.547" v="240" actId="20577"/>
          <ac:spMkLst>
            <pc:docMk/>
            <pc:sldMk cId="1406104759" sldId="1350"/>
            <ac:spMk id="10" creationId="{1EC31D9F-1720-22CD-9300-F972686A5AD5}"/>
          </ac:spMkLst>
        </pc:spChg>
        <pc:spChg chg="mod">
          <ac:chgData name="LAMIAE BEZZAZ" userId="f9bc3cc0-8e1c-4944-afa8-b4b36bbf20e1" providerId="ADAL" clId="{F447B203-D909-4509-ACA2-704EFC4D64EE}" dt="2026-06-08T15:35:35.804" v="246" actId="20577"/>
          <ac:spMkLst>
            <pc:docMk/>
            <pc:sldMk cId="1406104759" sldId="1350"/>
            <ac:spMk id="11" creationId="{36AB64C6-1F70-EA53-B01D-3A5FCB8D864C}"/>
          </ac:spMkLst>
        </pc:spChg>
      </pc:sldChg>
      <pc:sldChg chg="addSp delSp modSp">
        <pc:chgData name="LAMIAE BEZZAZ" userId="f9bc3cc0-8e1c-4944-afa8-b4b36bbf20e1" providerId="ADAL" clId="{F447B203-D909-4509-ACA2-704EFC4D64EE}" dt="2026-06-08T15:36:23.806" v="263" actId="20577"/>
        <pc:sldMkLst>
          <pc:docMk/>
          <pc:sldMk cId="1333846107" sldId="1352"/>
        </pc:sldMkLst>
        <pc:spChg chg="del">
          <ac:chgData name="LAMIAE BEZZAZ" userId="f9bc3cc0-8e1c-4944-afa8-b4b36bbf20e1" providerId="ADAL" clId="{F447B203-D909-4509-ACA2-704EFC4D64EE}" dt="2026-06-08T15:33:23.373" v="136" actId="478"/>
          <ac:spMkLst>
            <pc:docMk/>
            <pc:sldMk cId="1333846107" sldId="1352"/>
            <ac:spMk id="3" creationId="{7105A3FC-6B6F-8ADE-5709-DAFB02886165}"/>
          </ac:spMkLst>
        </pc:spChg>
        <pc:spChg chg="del">
          <ac:chgData name="LAMIAE BEZZAZ" userId="f9bc3cc0-8e1c-4944-afa8-b4b36bbf20e1" providerId="ADAL" clId="{F447B203-D909-4509-ACA2-704EFC4D64EE}" dt="2026-06-08T15:33:23.373" v="136" actId="478"/>
          <ac:spMkLst>
            <pc:docMk/>
            <pc:sldMk cId="1333846107" sldId="1352"/>
            <ac:spMk id="4" creationId="{7B191B6B-F9ED-9066-25AC-20204B0C383C}"/>
          </ac:spMkLst>
        </pc:spChg>
        <pc:spChg chg="mod">
          <ac:chgData name="LAMIAE BEZZAZ" userId="f9bc3cc0-8e1c-4944-afa8-b4b36bbf20e1" providerId="ADAL" clId="{F447B203-D909-4509-ACA2-704EFC4D64EE}" dt="2026-06-08T15:36:23.806" v="263" actId="20577"/>
          <ac:spMkLst>
            <pc:docMk/>
            <pc:sldMk cId="1333846107" sldId="1352"/>
            <ac:spMk id="5" creationId="{B6692549-ED59-79FC-395E-0EC25A8E2189}"/>
          </ac:spMkLst>
        </pc:spChg>
        <pc:spChg chg="add del mod">
          <ac:chgData name="LAMIAE BEZZAZ" userId="f9bc3cc0-8e1c-4944-afa8-b4b36bbf20e1" providerId="ADAL" clId="{F447B203-D909-4509-ACA2-704EFC4D64EE}" dt="2026-06-08T15:36:00.847" v="247" actId="478"/>
          <ac:spMkLst>
            <pc:docMk/>
            <pc:sldMk cId="1333846107" sldId="1352"/>
            <ac:spMk id="9" creationId="{263F970B-DA33-487C-827E-19CC69149E1B}"/>
          </ac:spMkLst>
        </pc:spChg>
        <pc:spChg chg="add del">
          <ac:chgData name="LAMIAE BEZZAZ" userId="f9bc3cc0-8e1c-4944-afa8-b4b36bbf20e1" providerId="ADAL" clId="{F447B203-D909-4509-ACA2-704EFC4D64EE}" dt="2026-06-08T15:33:28.350" v="139" actId="478"/>
          <ac:spMkLst>
            <pc:docMk/>
            <pc:sldMk cId="1333846107" sldId="1352"/>
            <ac:spMk id="10" creationId="{04A79130-55B7-410C-B370-C82CD215A539}"/>
          </ac:spMkLst>
        </pc:spChg>
        <pc:spChg chg="add del">
          <ac:chgData name="LAMIAE BEZZAZ" userId="f9bc3cc0-8e1c-4944-afa8-b4b36bbf20e1" providerId="ADAL" clId="{F447B203-D909-4509-ACA2-704EFC4D64EE}" dt="2026-06-08T15:36:00.847" v="247" actId="478"/>
          <ac:spMkLst>
            <pc:docMk/>
            <pc:sldMk cId="1333846107" sldId="1352"/>
            <ac:spMk id="11" creationId="{8D77E513-39D1-44EC-97D2-D149B4E45227}"/>
          </ac:spMkLst>
        </pc:spChg>
        <pc:spChg chg="add mod">
          <ac:chgData name="LAMIAE BEZZAZ" userId="f9bc3cc0-8e1c-4944-afa8-b4b36bbf20e1" providerId="ADAL" clId="{F447B203-D909-4509-ACA2-704EFC4D64EE}" dt="2026-06-08T15:36:10.950" v="258" actId="20577"/>
          <ac:spMkLst>
            <pc:docMk/>
            <pc:sldMk cId="1333846107" sldId="1352"/>
            <ac:spMk id="12" creationId="{06D00B1F-4FD9-44CA-B0ED-E323F75EC225}"/>
          </ac:spMkLst>
        </pc:spChg>
        <pc:spChg chg="add">
          <ac:chgData name="LAMIAE BEZZAZ" userId="f9bc3cc0-8e1c-4944-afa8-b4b36bbf20e1" providerId="ADAL" clId="{F447B203-D909-4509-ACA2-704EFC4D64EE}" dt="2026-06-08T15:36:04.055" v="249"/>
          <ac:spMkLst>
            <pc:docMk/>
            <pc:sldMk cId="1333846107" sldId="1352"/>
            <ac:spMk id="13" creationId="{04077850-5D0B-4064-B8D1-0A24660158AB}"/>
          </ac:spMkLst>
        </pc:spChg>
        <pc:spChg chg="add del">
          <ac:chgData name="LAMIAE BEZZAZ" userId="f9bc3cc0-8e1c-4944-afa8-b4b36bbf20e1" providerId="ADAL" clId="{F447B203-D909-4509-ACA2-704EFC4D64EE}" dt="2026-06-08T15:36:15.417" v="260" actId="478"/>
          <ac:spMkLst>
            <pc:docMk/>
            <pc:sldMk cId="1333846107" sldId="1352"/>
            <ac:spMk id="14" creationId="{13AEE513-99CA-4D78-9877-320126D4DF4B}"/>
          </ac:spMkLst>
        </pc:spChg>
      </pc:sldChg>
      <pc:sldChg chg="addSp delSp modSp ord">
        <pc:chgData name="LAMIAE BEZZAZ" userId="f9bc3cc0-8e1c-4944-afa8-b4b36bbf20e1" providerId="ADAL" clId="{F447B203-D909-4509-ACA2-704EFC4D64EE}" dt="2026-06-08T15:34:23.997" v="176" actId="21"/>
        <pc:sldMkLst>
          <pc:docMk/>
          <pc:sldMk cId="579077554" sldId="1353"/>
        </pc:sldMkLst>
        <pc:spChg chg="add del mod">
          <ac:chgData name="LAMIAE BEZZAZ" userId="f9bc3cc0-8e1c-4944-afa8-b4b36bbf20e1" providerId="ADAL" clId="{F447B203-D909-4509-ACA2-704EFC4D64EE}" dt="2026-06-08T15:34:23.997" v="176" actId="21"/>
          <ac:spMkLst>
            <pc:docMk/>
            <pc:sldMk cId="579077554" sldId="1353"/>
            <ac:spMk id="9" creationId="{E8799FE7-F6F1-246C-D898-ABED1839C0B4}"/>
          </ac:spMkLst>
        </pc:spChg>
        <pc:spChg chg="add del mod">
          <ac:chgData name="LAMIAE BEZZAZ" userId="f9bc3cc0-8e1c-4944-afa8-b4b36bbf20e1" providerId="ADAL" clId="{F447B203-D909-4509-ACA2-704EFC4D64EE}" dt="2026-06-08T15:34:23.997" v="176" actId="21"/>
          <ac:spMkLst>
            <pc:docMk/>
            <pc:sldMk cId="579077554" sldId="1353"/>
            <ac:spMk id="10" creationId="{13775EA6-2D9D-971B-BD53-FCB72F185283}"/>
          </ac:spMkLst>
        </pc:spChg>
        <pc:spChg chg="add del mod">
          <ac:chgData name="LAMIAE BEZZAZ" userId="f9bc3cc0-8e1c-4944-afa8-b4b36bbf20e1" providerId="ADAL" clId="{F447B203-D909-4509-ACA2-704EFC4D64EE}" dt="2026-06-08T15:34:23.997" v="176" actId="21"/>
          <ac:spMkLst>
            <pc:docMk/>
            <pc:sldMk cId="579077554" sldId="1353"/>
            <ac:spMk id="11" creationId="{6DF9A758-FBC0-2874-6646-87B3EBB65B28}"/>
          </ac:spMkLst>
        </pc:spChg>
      </pc:sldChg>
      <pc:sldChg chg="ord">
        <pc:chgData name="LAMIAE BEZZAZ" userId="f9bc3cc0-8e1c-4944-afa8-b4b36bbf20e1" providerId="ADAL" clId="{F447B203-D909-4509-ACA2-704EFC4D64EE}" dt="2026-06-08T15:33:45.610" v="147"/>
        <pc:sldMkLst>
          <pc:docMk/>
          <pc:sldMk cId="540382648" sldId="1354"/>
        </pc:sldMkLst>
      </pc:sldChg>
      <pc:sldChg chg="addSp delSp modSp ord">
        <pc:chgData name="LAMIAE BEZZAZ" userId="f9bc3cc0-8e1c-4944-afa8-b4b36bbf20e1" providerId="ADAL" clId="{F447B203-D909-4509-ACA2-704EFC4D64EE}" dt="2026-06-08T15:34:49.292" v="186" actId="20577"/>
        <pc:sldMkLst>
          <pc:docMk/>
          <pc:sldMk cId="3071319367" sldId="1355"/>
        </pc:sldMkLst>
        <pc:spChg chg="del">
          <ac:chgData name="LAMIAE BEZZAZ" userId="f9bc3cc0-8e1c-4944-afa8-b4b36bbf20e1" providerId="ADAL" clId="{F447B203-D909-4509-ACA2-704EFC4D64EE}" dt="2026-06-08T15:34:35.361" v="178" actId="478"/>
          <ac:spMkLst>
            <pc:docMk/>
            <pc:sldMk cId="3071319367" sldId="1355"/>
            <ac:spMk id="3" creationId="{693C0F3A-42DC-0792-D900-C58A896BD841}"/>
          </ac:spMkLst>
        </pc:spChg>
        <pc:spChg chg="mod">
          <ac:chgData name="LAMIAE BEZZAZ" userId="f9bc3cc0-8e1c-4944-afa8-b4b36bbf20e1" providerId="ADAL" clId="{F447B203-D909-4509-ACA2-704EFC4D64EE}" dt="2026-06-08T15:34:45.638" v="183" actId="20577"/>
          <ac:spMkLst>
            <pc:docMk/>
            <pc:sldMk cId="3071319367" sldId="1355"/>
            <ac:spMk id="4" creationId="{4CD6B317-47C4-EB98-65B2-A9B61990F70D}"/>
          </ac:spMkLst>
        </pc:spChg>
        <pc:spChg chg="del">
          <ac:chgData name="LAMIAE BEZZAZ" userId="f9bc3cc0-8e1c-4944-afa8-b4b36bbf20e1" providerId="ADAL" clId="{F447B203-D909-4509-ACA2-704EFC4D64EE}" dt="2026-06-08T15:34:35.361" v="178" actId="478"/>
          <ac:spMkLst>
            <pc:docMk/>
            <pc:sldMk cId="3071319367" sldId="1355"/>
            <ac:spMk id="5" creationId="{EF84C67E-2E2D-F13C-CBC9-616436665AF4}"/>
          </ac:spMkLst>
        </pc:spChg>
        <pc:spChg chg="add mod">
          <ac:chgData name="LAMIAE BEZZAZ" userId="f9bc3cc0-8e1c-4944-afa8-b4b36bbf20e1" providerId="ADAL" clId="{F447B203-D909-4509-ACA2-704EFC4D64EE}" dt="2026-06-08T15:34:49.292" v="186" actId="20577"/>
          <ac:spMkLst>
            <pc:docMk/>
            <pc:sldMk cId="3071319367" sldId="1355"/>
            <ac:spMk id="9" creationId="{A2BE2EC3-4B4B-488B-985B-65F057D9D1D7}"/>
          </ac:spMkLst>
        </pc:spChg>
        <pc:spChg chg="add">
          <ac:chgData name="LAMIAE BEZZAZ" userId="f9bc3cc0-8e1c-4944-afa8-b4b36bbf20e1" providerId="ADAL" clId="{F447B203-D909-4509-ACA2-704EFC4D64EE}" dt="2026-06-08T15:34:36.004" v="179"/>
          <ac:spMkLst>
            <pc:docMk/>
            <pc:sldMk cId="3071319367" sldId="1355"/>
            <ac:spMk id="10" creationId="{8A2265BB-E614-4C89-9E1B-53E9399A53A6}"/>
          </ac:spMkLst>
        </pc:spChg>
        <pc:spChg chg="add del">
          <ac:chgData name="LAMIAE BEZZAZ" userId="f9bc3cc0-8e1c-4944-afa8-b4b36bbf20e1" providerId="ADAL" clId="{F447B203-D909-4509-ACA2-704EFC4D64EE}" dt="2026-06-08T15:34:38.312" v="180" actId="478"/>
          <ac:spMkLst>
            <pc:docMk/>
            <pc:sldMk cId="3071319367" sldId="1355"/>
            <ac:spMk id="11" creationId="{8FBB1A0E-A6B4-4D24-BDB7-E439EBB6C67D}"/>
          </ac:spMkLst>
        </pc:spChg>
      </pc:sldChg>
      <pc:sldChg chg="modSp del">
        <pc:chgData name="LAMIAE BEZZAZ" userId="f9bc3cc0-8e1c-4944-afa8-b4b36bbf20e1" providerId="ADAL" clId="{F447B203-D909-4509-ACA2-704EFC4D64EE}" dt="2026-06-08T15:41:13.641" v="378" actId="47"/>
        <pc:sldMkLst>
          <pc:docMk/>
          <pc:sldMk cId="1592164740" sldId="1356"/>
        </pc:sldMkLst>
        <pc:spChg chg="mod">
          <ac:chgData name="LAMIAE BEZZAZ" userId="f9bc3cc0-8e1c-4944-afa8-b4b36bbf20e1" providerId="ADAL" clId="{F447B203-D909-4509-ACA2-704EFC4D64EE}" dt="2026-06-08T15:41:05.309" v="376" actId="21"/>
          <ac:spMkLst>
            <pc:docMk/>
            <pc:sldMk cId="1592164740" sldId="1356"/>
            <ac:spMk id="16" creationId="{25895A59-F918-0D9B-5A37-A48CAA109902}"/>
          </ac:spMkLst>
        </pc:spChg>
      </pc:sldChg>
      <pc:sldChg chg="ord">
        <pc:chgData name="LAMIAE BEZZAZ" userId="f9bc3cc0-8e1c-4944-afa8-b4b36bbf20e1" providerId="ADAL" clId="{F447B203-D909-4509-ACA2-704EFC4D64EE}" dt="2026-06-08T15:41:19.082" v="380"/>
        <pc:sldMkLst>
          <pc:docMk/>
          <pc:sldMk cId="281457825" sldId="1357"/>
        </pc:sldMkLst>
      </pc:sldChg>
      <pc:sldChg chg="modSp add del">
        <pc:chgData name="LAMIAE BEZZAZ" userId="f9bc3cc0-8e1c-4944-afa8-b4b36bbf20e1" providerId="ADAL" clId="{F447B203-D909-4509-ACA2-704EFC4D64EE}" dt="2026-06-08T15:50:19.067" v="658" actId="47"/>
        <pc:sldMkLst>
          <pc:docMk/>
          <pc:sldMk cId="208520810" sldId="1359"/>
        </pc:sldMkLst>
        <pc:spChg chg="mod">
          <ac:chgData name="LAMIAE BEZZAZ" userId="f9bc3cc0-8e1c-4944-afa8-b4b36bbf20e1" providerId="ADAL" clId="{F447B203-D909-4509-ACA2-704EFC4D64EE}" dt="2026-06-08T15:42:38.445" v="437" actId="20577"/>
          <ac:spMkLst>
            <pc:docMk/>
            <pc:sldMk cId="208520810" sldId="1359"/>
            <ac:spMk id="9" creationId="{48E4D654-29DD-C0A1-31F9-1D4FFE5C8519}"/>
          </ac:spMkLst>
        </pc:spChg>
        <pc:spChg chg="mod">
          <ac:chgData name="LAMIAE BEZZAZ" userId="f9bc3cc0-8e1c-4944-afa8-b4b36bbf20e1" providerId="ADAL" clId="{F447B203-D909-4509-ACA2-704EFC4D64EE}" dt="2026-06-08T15:43:09.828" v="462" actId="20577"/>
          <ac:spMkLst>
            <pc:docMk/>
            <pc:sldMk cId="208520810" sldId="1359"/>
            <ac:spMk id="10" creationId="{F8E0A375-CE6D-BCD2-CC34-46082255B7C7}"/>
          </ac:spMkLst>
        </pc:spChg>
        <pc:spChg chg="mod">
          <ac:chgData name="LAMIAE BEZZAZ" userId="f9bc3cc0-8e1c-4944-afa8-b4b36bbf20e1" providerId="ADAL" clId="{F447B203-D909-4509-ACA2-704EFC4D64EE}" dt="2026-06-08T15:43:07.247" v="461" actId="20577"/>
          <ac:spMkLst>
            <pc:docMk/>
            <pc:sldMk cId="208520810" sldId="1359"/>
            <ac:spMk id="11" creationId="{771426E6-9054-22D3-2D54-4969E6D56F55}"/>
          </ac:spMkLst>
        </pc:spChg>
      </pc:sldChg>
      <pc:sldChg chg="del">
        <pc:chgData name="LAMIAE BEZZAZ" userId="f9bc3cc0-8e1c-4944-afa8-b4b36bbf20e1" providerId="ADAL" clId="{F447B203-D909-4509-ACA2-704EFC4D64EE}" dt="2026-06-08T15:50:19.734" v="659" actId="47"/>
        <pc:sldMkLst>
          <pc:docMk/>
          <pc:sldMk cId="3909805351" sldId="1360"/>
        </pc:sldMkLst>
      </pc:sldChg>
      <pc:sldChg chg="modSp add del">
        <pc:chgData name="LAMIAE BEZZAZ" userId="f9bc3cc0-8e1c-4944-afa8-b4b36bbf20e1" providerId="ADAL" clId="{F447B203-D909-4509-ACA2-704EFC4D64EE}" dt="2026-06-08T15:50:20.834" v="661" actId="47"/>
        <pc:sldMkLst>
          <pc:docMk/>
          <pc:sldMk cId="3243260448" sldId="1362"/>
        </pc:sldMkLst>
        <pc:spChg chg="mod">
          <ac:chgData name="LAMIAE BEZZAZ" userId="f9bc3cc0-8e1c-4944-afa8-b4b36bbf20e1" providerId="ADAL" clId="{F447B203-D909-4509-ACA2-704EFC4D64EE}" dt="2026-06-08T15:44:02.887" v="479" actId="20577"/>
          <ac:spMkLst>
            <pc:docMk/>
            <pc:sldMk cId="3243260448" sldId="1362"/>
            <ac:spMk id="9" creationId="{BE23390B-42E4-B024-8FB3-7E8D8562CB3A}"/>
          </ac:spMkLst>
        </pc:spChg>
        <pc:spChg chg="mod">
          <ac:chgData name="LAMIAE BEZZAZ" userId="f9bc3cc0-8e1c-4944-afa8-b4b36bbf20e1" providerId="ADAL" clId="{F447B203-D909-4509-ACA2-704EFC4D64EE}" dt="2026-06-08T15:43:50.357" v="471" actId="20577"/>
          <ac:spMkLst>
            <pc:docMk/>
            <pc:sldMk cId="3243260448" sldId="1362"/>
            <ac:spMk id="10" creationId="{1E4B30FC-64D5-1222-B4B2-1953F6F7E615}"/>
          </ac:spMkLst>
        </pc:spChg>
        <pc:spChg chg="mod">
          <ac:chgData name="LAMIAE BEZZAZ" userId="f9bc3cc0-8e1c-4944-afa8-b4b36bbf20e1" providerId="ADAL" clId="{F447B203-D909-4509-ACA2-704EFC4D64EE}" dt="2026-06-08T15:43:53.937" v="475" actId="20577"/>
          <ac:spMkLst>
            <pc:docMk/>
            <pc:sldMk cId="3243260448" sldId="1362"/>
            <ac:spMk id="11" creationId="{9CD13A37-500A-2EEB-20B4-F430D59C41EC}"/>
          </ac:spMkLst>
        </pc:spChg>
      </pc:sldChg>
      <pc:sldChg chg="del">
        <pc:chgData name="LAMIAE BEZZAZ" userId="f9bc3cc0-8e1c-4944-afa8-b4b36bbf20e1" providerId="ADAL" clId="{F447B203-D909-4509-ACA2-704EFC4D64EE}" dt="2026-06-08T15:50:21.370" v="662" actId="47"/>
        <pc:sldMkLst>
          <pc:docMk/>
          <pc:sldMk cId="2971611380" sldId="1363"/>
        </pc:sldMkLst>
      </pc:sldChg>
      <pc:sldChg chg="modSp add del">
        <pc:chgData name="LAMIAE BEZZAZ" userId="f9bc3cc0-8e1c-4944-afa8-b4b36bbf20e1" providerId="ADAL" clId="{F447B203-D909-4509-ACA2-704EFC4D64EE}" dt="2026-06-08T15:37:32.050" v="296" actId="20577"/>
        <pc:sldMkLst>
          <pc:docMk/>
          <pc:sldMk cId="457884684" sldId="1374"/>
        </pc:sldMkLst>
        <pc:spChg chg="mod">
          <ac:chgData name="LAMIAE BEZZAZ" userId="f9bc3cc0-8e1c-4944-afa8-b4b36bbf20e1" providerId="ADAL" clId="{F447B203-D909-4509-ACA2-704EFC4D64EE}" dt="2026-06-08T15:37:32.050" v="296" actId="20577"/>
          <ac:spMkLst>
            <pc:docMk/>
            <pc:sldMk cId="457884684" sldId="1374"/>
            <ac:spMk id="9" creationId="{E8799FE7-F6F1-246C-D898-ABED1839C0B4}"/>
          </ac:spMkLst>
        </pc:spChg>
      </pc:sldChg>
      <pc:sldChg chg="add del">
        <pc:chgData name="LAMIAE BEZZAZ" userId="f9bc3cc0-8e1c-4944-afa8-b4b36bbf20e1" providerId="ADAL" clId="{F447B203-D909-4509-ACA2-704EFC4D64EE}" dt="2026-06-08T15:37:01.948" v="274" actId="47"/>
        <pc:sldMkLst>
          <pc:docMk/>
          <pc:sldMk cId="1298407835" sldId="1375"/>
        </pc:sldMkLst>
      </pc:sldChg>
      <pc:sldChg chg="addSp delSp modSp add del">
        <pc:chgData name="LAMIAE BEZZAZ" userId="f9bc3cc0-8e1c-4944-afa8-b4b36bbf20e1" providerId="ADAL" clId="{F447B203-D909-4509-ACA2-704EFC4D64EE}" dt="2026-06-08T15:38:08.103" v="315" actId="20577"/>
        <pc:sldMkLst>
          <pc:docMk/>
          <pc:sldMk cId="3737793897" sldId="1376"/>
        </pc:sldMkLst>
        <pc:spChg chg="del">
          <ac:chgData name="LAMIAE BEZZAZ" userId="f9bc3cc0-8e1c-4944-afa8-b4b36bbf20e1" providerId="ADAL" clId="{F447B203-D909-4509-ACA2-704EFC4D64EE}" dt="2026-06-08T15:37:40.582" v="297" actId="478"/>
          <ac:spMkLst>
            <pc:docMk/>
            <pc:sldMk cId="3737793897" sldId="1376"/>
            <ac:spMk id="3" creationId="{693C0F3A-42DC-0792-D900-C58A896BD841}"/>
          </ac:spMkLst>
        </pc:spChg>
        <pc:spChg chg="mod">
          <ac:chgData name="LAMIAE BEZZAZ" userId="f9bc3cc0-8e1c-4944-afa8-b4b36bbf20e1" providerId="ADAL" clId="{F447B203-D909-4509-ACA2-704EFC4D64EE}" dt="2026-06-08T15:38:01.017" v="310" actId="20577"/>
          <ac:spMkLst>
            <pc:docMk/>
            <pc:sldMk cId="3737793897" sldId="1376"/>
            <ac:spMk id="4" creationId="{4CD6B317-47C4-EB98-65B2-A9B61990F70D}"/>
          </ac:spMkLst>
        </pc:spChg>
        <pc:spChg chg="mod">
          <ac:chgData name="LAMIAE BEZZAZ" userId="f9bc3cc0-8e1c-4944-afa8-b4b36bbf20e1" providerId="ADAL" clId="{F447B203-D909-4509-ACA2-704EFC4D64EE}" dt="2026-06-08T15:37:55.057" v="303" actId="20577"/>
          <ac:spMkLst>
            <pc:docMk/>
            <pc:sldMk cId="3737793897" sldId="1376"/>
            <ac:spMk id="5" creationId="{EF84C67E-2E2D-F13C-CBC9-616436665AF4}"/>
          </ac:spMkLst>
        </pc:spChg>
        <pc:spChg chg="add mod">
          <ac:chgData name="LAMIAE BEZZAZ" userId="f9bc3cc0-8e1c-4944-afa8-b4b36bbf20e1" providerId="ADAL" clId="{F447B203-D909-4509-ACA2-704EFC4D64EE}" dt="2026-06-08T15:38:08.103" v="315" actId="20577"/>
          <ac:spMkLst>
            <pc:docMk/>
            <pc:sldMk cId="3737793897" sldId="1376"/>
            <ac:spMk id="9" creationId="{C6BB594A-55BE-4230-984E-B3B9894C1399}"/>
          </ac:spMkLst>
        </pc:spChg>
      </pc:sldChg>
      <pc:sldChg chg="add del">
        <pc:chgData name="LAMIAE BEZZAZ" userId="f9bc3cc0-8e1c-4944-afa8-b4b36bbf20e1" providerId="ADAL" clId="{F447B203-D909-4509-ACA2-704EFC4D64EE}" dt="2026-06-08T15:41:15.742" v="379" actId="47"/>
        <pc:sldMkLst>
          <pc:docMk/>
          <pc:sldMk cId="3704328550" sldId="1377"/>
        </pc:sldMkLst>
      </pc:sldChg>
      <pc:sldChg chg="modSp add del">
        <pc:chgData name="LAMIAE BEZZAZ" userId="f9bc3cc0-8e1c-4944-afa8-b4b36bbf20e1" providerId="ADAL" clId="{F447B203-D909-4509-ACA2-704EFC4D64EE}" dt="2026-06-08T15:50:20.252" v="660" actId="47"/>
        <pc:sldMkLst>
          <pc:docMk/>
          <pc:sldMk cId="1150617878" sldId="1378"/>
        </pc:sldMkLst>
        <pc:spChg chg="mod">
          <ac:chgData name="LAMIAE BEZZAZ" userId="f9bc3cc0-8e1c-4944-afa8-b4b36bbf20e1" providerId="ADAL" clId="{F447B203-D909-4509-ACA2-704EFC4D64EE}" dt="2026-06-08T15:42:56.823" v="458" actId="20577"/>
          <ac:spMkLst>
            <pc:docMk/>
            <pc:sldMk cId="1150617878" sldId="1378"/>
            <ac:spMk id="12" creationId="{EF663780-0ED0-4EE5-84A8-CDC51F7140D6}"/>
          </ac:spMkLst>
        </pc:spChg>
        <pc:spChg chg="mod">
          <ac:chgData name="LAMIAE BEZZAZ" userId="f9bc3cc0-8e1c-4944-afa8-b4b36bbf20e1" providerId="ADAL" clId="{F447B203-D909-4509-ACA2-704EFC4D64EE}" dt="2026-06-08T15:43:00.720" v="459" actId="20577"/>
          <ac:spMkLst>
            <pc:docMk/>
            <pc:sldMk cId="1150617878" sldId="1378"/>
            <ac:spMk id="13" creationId="{4A778063-AD43-4E8C-B80E-13DC081218A3}"/>
          </ac:spMkLst>
        </pc:spChg>
        <pc:spChg chg="mod">
          <ac:chgData name="LAMIAE BEZZAZ" userId="f9bc3cc0-8e1c-4944-afa8-b4b36bbf20e1" providerId="ADAL" clId="{F447B203-D909-4509-ACA2-704EFC4D64EE}" dt="2026-06-08T15:43:02.744" v="460" actId="20577"/>
          <ac:spMkLst>
            <pc:docMk/>
            <pc:sldMk cId="1150617878" sldId="1378"/>
            <ac:spMk id="14" creationId="{AC432283-DDAE-464D-ADD2-2F4619D98E38}"/>
          </ac:spMkLst>
        </pc:spChg>
      </pc:sldChg>
      <pc:sldChg chg="addSp delSp modSp add del">
        <pc:chgData name="LAMIAE BEZZAZ" userId="f9bc3cc0-8e1c-4944-afa8-b4b36bbf20e1" providerId="ADAL" clId="{F447B203-D909-4509-ACA2-704EFC4D64EE}" dt="2026-06-08T15:50:22.180" v="663" actId="47"/>
        <pc:sldMkLst>
          <pc:docMk/>
          <pc:sldMk cId="3390644572" sldId="1379"/>
        </pc:sldMkLst>
        <pc:spChg chg="del">
          <ac:chgData name="LAMIAE BEZZAZ" userId="f9bc3cc0-8e1c-4944-afa8-b4b36bbf20e1" providerId="ADAL" clId="{F447B203-D909-4509-ACA2-704EFC4D64EE}" dt="2026-06-08T15:44:23.495" v="480" actId="478"/>
          <ac:spMkLst>
            <pc:docMk/>
            <pc:sldMk cId="3390644572" sldId="1379"/>
            <ac:spMk id="9" creationId="{BE23390B-42E4-B024-8FB3-7E8D8562CB3A}"/>
          </ac:spMkLst>
        </pc:spChg>
        <pc:spChg chg="del">
          <ac:chgData name="LAMIAE BEZZAZ" userId="f9bc3cc0-8e1c-4944-afa8-b4b36bbf20e1" providerId="ADAL" clId="{F447B203-D909-4509-ACA2-704EFC4D64EE}" dt="2026-06-08T15:44:23.495" v="480" actId="478"/>
          <ac:spMkLst>
            <pc:docMk/>
            <pc:sldMk cId="3390644572" sldId="1379"/>
            <ac:spMk id="10" creationId="{1E4B30FC-64D5-1222-B4B2-1953F6F7E615}"/>
          </ac:spMkLst>
        </pc:spChg>
        <pc:spChg chg="mod">
          <ac:chgData name="LAMIAE BEZZAZ" userId="f9bc3cc0-8e1c-4944-afa8-b4b36bbf20e1" providerId="ADAL" clId="{F447B203-D909-4509-ACA2-704EFC4D64EE}" dt="2026-06-08T15:44:42.272" v="488" actId="20577"/>
          <ac:spMkLst>
            <pc:docMk/>
            <pc:sldMk cId="3390644572" sldId="1379"/>
            <ac:spMk id="11" creationId="{9CD13A37-500A-2EEB-20B4-F430D59C41EC}"/>
          </ac:spMkLst>
        </pc:spChg>
        <pc:spChg chg="add mod">
          <ac:chgData name="LAMIAE BEZZAZ" userId="f9bc3cc0-8e1c-4944-afa8-b4b36bbf20e1" providerId="ADAL" clId="{F447B203-D909-4509-ACA2-704EFC4D64EE}" dt="2026-06-08T15:44:45.613" v="492" actId="20577"/>
          <ac:spMkLst>
            <pc:docMk/>
            <pc:sldMk cId="3390644572" sldId="1379"/>
            <ac:spMk id="12" creationId="{5D91231F-9D5E-48CD-A392-9E06F1C29317}"/>
          </ac:spMkLst>
        </pc:spChg>
        <pc:spChg chg="add del">
          <ac:chgData name="LAMIAE BEZZAZ" userId="f9bc3cc0-8e1c-4944-afa8-b4b36bbf20e1" providerId="ADAL" clId="{F447B203-D909-4509-ACA2-704EFC4D64EE}" dt="2026-06-08T15:44:31.179" v="483" actId="478"/>
          <ac:spMkLst>
            <pc:docMk/>
            <pc:sldMk cId="3390644572" sldId="1379"/>
            <ac:spMk id="13" creationId="{977C4B80-E1E0-4BB1-92B9-FA14F573BF97}"/>
          </ac:spMkLst>
        </pc:spChg>
        <pc:spChg chg="add">
          <ac:chgData name="LAMIAE BEZZAZ" userId="f9bc3cc0-8e1c-4944-afa8-b4b36bbf20e1" providerId="ADAL" clId="{F447B203-D909-4509-ACA2-704EFC4D64EE}" dt="2026-06-08T15:44:26.943" v="482"/>
          <ac:spMkLst>
            <pc:docMk/>
            <pc:sldMk cId="3390644572" sldId="1379"/>
            <ac:spMk id="14" creationId="{092DF51B-1699-4320-9E62-8859509E66E3}"/>
          </ac:spMkLst>
        </pc:spChg>
      </pc:sldChg>
      <pc:sldChg chg="add del">
        <pc:chgData name="LAMIAE BEZZAZ" userId="f9bc3cc0-8e1c-4944-afa8-b4b36bbf20e1" providerId="ADAL" clId="{F447B203-D909-4509-ACA2-704EFC4D64EE}" dt="2026-06-08T15:45:10.749" v="493" actId="47"/>
        <pc:sldMkLst>
          <pc:docMk/>
          <pc:sldMk cId="2301813921" sldId="1380"/>
        </pc:sldMkLst>
      </pc:sldChg>
      <pc:sldChg chg="ord">
        <pc:chgData name="LAMIAE BEZZAZ" userId="f9bc3cc0-8e1c-4944-afa8-b4b36bbf20e1" providerId="ADAL" clId="{F447B203-D909-4509-ACA2-704EFC4D64EE}" dt="2026-06-08T15:45:18.904" v="494"/>
        <pc:sldMkLst>
          <pc:docMk/>
          <pc:sldMk cId="3210890305" sldId="1381"/>
        </pc:sldMkLst>
      </pc:sldChg>
      <pc:sldChg chg="add del">
        <pc:chgData name="LAMIAE BEZZAZ" userId="f9bc3cc0-8e1c-4944-afa8-b4b36bbf20e1" providerId="ADAL" clId="{F447B203-D909-4509-ACA2-704EFC4D64EE}" dt="2026-06-08T15:45:10.749" v="493" actId="47"/>
        <pc:sldMkLst>
          <pc:docMk/>
          <pc:sldMk cId="1546561687" sldId="1383"/>
        </pc:sldMkLst>
      </pc:sldChg>
      <pc:sldChg chg="addSp delSp modSp">
        <pc:chgData name="LAMIAE BEZZAZ" userId="f9bc3cc0-8e1c-4944-afa8-b4b36bbf20e1" providerId="ADAL" clId="{F447B203-D909-4509-ACA2-704EFC4D64EE}" dt="2026-06-08T15:56:18.787" v="841" actId="20577"/>
        <pc:sldMkLst>
          <pc:docMk/>
          <pc:sldMk cId="1596956748" sldId="1384"/>
        </pc:sldMkLst>
        <pc:spChg chg="mod">
          <ac:chgData name="LAMIAE BEZZAZ" userId="f9bc3cc0-8e1c-4944-afa8-b4b36bbf20e1" providerId="ADAL" clId="{F447B203-D909-4509-ACA2-704EFC4D64EE}" dt="2026-06-08T15:56:04.507" v="818" actId="20577"/>
          <ac:spMkLst>
            <pc:docMk/>
            <pc:sldMk cId="1596956748" sldId="1384"/>
            <ac:spMk id="10" creationId="{9BED61A7-2FE7-4B54-8306-DD8B04D51174}"/>
          </ac:spMkLst>
        </pc:spChg>
        <pc:spChg chg="mod">
          <ac:chgData name="LAMIAE BEZZAZ" userId="f9bc3cc0-8e1c-4944-afa8-b4b36bbf20e1" providerId="ADAL" clId="{F447B203-D909-4509-ACA2-704EFC4D64EE}" dt="2026-06-08T15:56:10.137" v="827" actId="20577"/>
          <ac:spMkLst>
            <pc:docMk/>
            <pc:sldMk cId="1596956748" sldId="1384"/>
            <ac:spMk id="11" creationId="{17F28CCF-CB81-47F7-8BE0-8750C044F4C1}"/>
          </ac:spMkLst>
        </pc:spChg>
        <pc:spChg chg="mod">
          <ac:chgData name="LAMIAE BEZZAZ" userId="f9bc3cc0-8e1c-4944-afa8-b4b36bbf20e1" providerId="ADAL" clId="{F447B203-D909-4509-ACA2-704EFC4D64EE}" dt="2026-06-08T15:56:18.787" v="841" actId="20577"/>
          <ac:spMkLst>
            <pc:docMk/>
            <pc:sldMk cId="1596956748" sldId="1384"/>
            <ac:spMk id="14" creationId="{DE4210EF-9B80-4575-A0C6-22A27BEA5EC4}"/>
          </ac:spMkLst>
        </pc:spChg>
        <pc:grpChg chg="add">
          <ac:chgData name="LAMIAE BEZZAZ" userId="f9bc3cc0-8e1c-4944-afa8-b4b36bbf20e1" providerId="ADAL" clId="{F447B203-D909-4509-ACA2-704EFC4D64EE}" dt="2026-06-08T15:55:55.399" v="815"/>
          <ac:grpSpMkLst>
            <pc:docMk/>
            <pc:sldMk cId="1596956748" sldId="1384"/>
            <ac:grpSpMk id="7" creationId="{902F571E-CEC7-439C-8DDA-D70522300525}"/>
          </ac:grpSpMkLst>
        </pc:grpChg>
        <pc:picChg chg="del">
          <ac:chgData name="LAMIAE BEZZAZ" userId="f9bc3cc0-8e1c-4944-afa8-b4b36bbf20e1" providerId="ADAL" clId="{F447B203-D909-4509-ACA2-704EFC4D64EE}" dt="2026-06-08T15:55:49.924" v="814" actId="478"/>
          <ac:picMkLst>
            <pc:docMk/>
            <pc:sldMk cId="1596956748" sldId="1384"/>
            <ac:picMk id="2" creationId="{5A526132-9A19-4C35-806E-99A9F8408805}"/>
          </ac:picMkLst>
        </pc:picChg>
      </pc:sldChg>
      <pc:sldChg chg="addSp delSp">
        <pc:chgData name="LAMIAE BEZZAZ" userId="f9bc3cc0-8e1c-4944-afa8-b4b36bbf20e1" providerId="ADAL" clId="{F447B203-D909-4509-ACA2-704EFC4D64EE}" dt="2026-06-08T15:56:26.508" v="843"/>
        <pc:sldMkLst>
          <pc:docMk/>
          <pc:sldMk cId="3925385521" sldId="1385"/>
        </pc:sldMkLst>
        <pc:grpChg chg="add">
          <ac:chgData name="LAMIAE BEZZAZ" userId="f9bc3cc0-8e1c-4944-afa8-b4b36bbf20e1" providerId="ADAL" clId="{F447B203-D909-4509-ACA2-704EFC4D64EE}" dt="2026-06-08T15:56:26.508" v="843"/>
          <ac:grpSpMkLst>
            <pc:docMk/>
            <pc:sldMk cId="3925385521" sldId="1385"/>
            <ac:grpSpMk id="5" creationId="{65037ED2-04DD-4D33-9E07-F4895894B2B5}"/>
          </ac:grpSpMkLst>
        </pc:grpChg>
        <pc:picChg chg="del">
          <ac:chgData name="LAMIAE BEZZAZ" userId="f9bc3cc0-8e1c-4944-afa8-b4b36bbf20e1" providerId="ADAL" clId="{F447B203-D909-4509-ACA2-704EFC4D64EE}" dt="2026-06-08T15:56:26.006" v="842" actId="478"/>
          <ac:picMkLst>
            <pc:docMk/>
            <pc:sldMk cId="3925385521" sldId="1385"/>
            <ac:picMk id="6" creationId="{0ECBF940-D170-4C9F-BD5B-CB8CF4FFFF49}"/>
          </ac:picMkLst>
        </pc:picChg>
      </pc:sldChg>
      <pc:sldChg chg="delSp modSp">
        <pc:chgData name="LAMIAE BEZZAZ" userId="f9bc3cc0-8e1c-4944-afa8-b4b36bbf20e1" providerId="ADAL" clId="{F447B203-D909-4509-ACA2-704EFC4D64EE}" dt="2026-06-08T15:57:09.083" v="885" actId="478"/>
        <pc:sldMkLst>
          <pc:docMk/>
          <pc:sldMk cId="846709833" sldId="1386"/>
        </pc:sldMkLst>
        <pc:spChg chg="mod">
          <ac:chgData name="LAMIAE BEZZAZ" userId="f9bc3cc0-8e1c-4944-afa8-b4b36bbf20e1" providerId="ADAL" clId="{F447B203-D909-4509-ACA2-704EFC4D64EE}" dt="2026-06-08T15:56:48.826" v="880" actId="20577"/>
          <ac:spMkLst>
            <pc:docMk/>
            <pc:sldMk cId="846709833" sldId="1386"/>
            <ac:spMk id="8" creationId="{99E532F9-3427-4E81-B46A-09169DC279BD}"/>
          </ac:spMkLst>
        </pc:spChg>
        <pc:spChg chg="mod">
          <ac:chgData name="LAMIAE BEZZAZ" userId="f9bc3cc0-8e1c-4944-afa8-b4b36bbf20e1" providerId="ADAL" clId="{F447B203-D909-4509-ACA2-704EFC4D64EE}" dt="2026-06-08T15:56:57.946" v="882" actId="1076"/>
          <ac:spMkLst>
            <pc:docMk/>
            <pc:sldMk cId="846709833" sldId="1386"/>
            <ac:spMk id="9" creationId="{E94378F2-BF14-41C4-971E-CCF62B3F3A03}"/>
          </ac:spMkLst>
        </pc:spChg>
        <pc:spChg chg="mod">
          <ac:chgData name="LAMIAE BEZZAZ" userId="f9bc3cc0-8e1c-4944-afa8-b4b36bbf20e1" providerId="ADAL" clId="{F447B203-D909-4509-ACA2-704EFC4D64EE}" dt="2026-06-08T15:57:03.101" v="883" actId="1076"/>
          <ac:spMkLst>
            <pc:docMk/>
            <pc:sldMk cId="846709833" sldId="1386"/>
            <ac:spMk id="10" creationId="{867CAA13-75E5-4B83-AA41-6DEF36873B81}"/>
          </ac:spMkLst>
        </pc:spChg>
        <pc:spChg chg="mod">
          <ac:chgData name="LAMIAE BEZZAZ" userId="f9bc3cc0-8e1c-4944-afa8-b4b36bbf20e1" providerId="ADAL" clId="{F447B203-D909-4509-ACA2-704EFC4D64EE}" dt="2026-06-08T15:57:07.179" v="884" actId="1076"/>
          <ac:spMkLst>
            <pc:docMk/>
            <pc:sldMk cId="846709833" sldId="1386"/>
            <ac:spMk id="11" creationId="{C026BB50-EDA1-4B1A-AC89-464FBC834320}"/>
          </ac:spMkLst>
        </pc:spChg>
        <pc:spChg chg="del">
          <ac:chgData name="LAMIAE BEZZAZ" userId="f9bc3cc0-8e1c-4944-afa8-b4b36bbf20e1" providerId="ADAL" clId="{F447B203-D909-4509-ACA2-704EFC4D64EE}" dt="2026-06-08T15:57:09.083" v="885" actId="478"/>
          <ac:spMkLst>
            <pc:docMk/>
            <pc:sldMk cId="846709833" sldId="1386"/>
            <ac:spMk id="13" creationId="{06BE60A1-6270-4249-ADA6-94A89192A24E}"/>
          </ac:spMkLst>
        </pc:spChg>
        <pc:spChg chg="del">
          <ac:chgData name="LAMIAE BEZZAZ" userId="f9bc3cc0-8e1c-4944-afa8-b4b36bbf20e1" providerId="ADAL" clId="{F447B203-D909-4509-ACA2-704EFC4D64EE}" dt="2026-06-08T15:56:51.975" v="881" actId="478"/>
          <ac:spMkLst>
            <pc:docMk/>
            <pc:sldMk cId="846709833" sldId="1386"/>
            <ac:spMk id="14" creationId="{9FDE70BD-AA1C-4075-A7C6-87C6DEC87BFD}"/>
          </ac:spMkLst>
        </pc:spChg>
      </pc:sldChg>
      <pc:sldChg chg="addSp delSp modSp">
        <pc:chgData name="LAMIAE BEZZAZ" userId="f9bc3cc0-8e1c-4944-afa8-b4b36bbf20e1" providerId="ADAL" clId="{F447B203-D909-4509-ACA2-704EFC4D64EE}" dt="2026-06-08T15:58:19.580" v="929" actId="20577"/>
        <pc:sldMkLst>
          <pc:docMk/>
          <pc:sldMk cId="1430224364" sldId="1387"/>
        </pc:sldMkLst>
        <pc:spChg chg="mod">
          <ac:chgData name="LAMIAE BEZZAZ" userId="f9bc3cc0-8e1c-4944-afa8-b4b36bbf20e1" providerId="ADAL" clId="{F447B203-D909-4509-ACA2-704EFC4D64EE}" dt="2026-06-08T15:58:04.583" v="914" actId="14100"/>
          <ac:spMkLst>
            <pc:docMk/>
            <pc:sldMk cId="1430224364" sldId="1387"/>
            <ac:spMk id="10" creationId="{C51FDAEC-EED7-4AA0-AED5-1B6235F0A9B3}"/>
          </ac:spMkLst>
        </pc:spChg>
        <pc:spChg chg="mod">
          <ac:chgData name="LAMIAE BEZZAZ" userId="f9bc3cc0-8e1c-4944-afa8-b4b36bbf20e1" providerId="ADAL" clId="{F447B203-D909-4509-ACA2-704EFC4D64EE}" dt="2026-06-08T15:58:19.580" v="929" actId="20577"/>
          <ac:spMkLst>
            <pc:docMk/>
            <pc:sldMk cId="1430224364" sldId="1387"/>
            <ac:spMk id="11" creationId="{5A729A7B-35CA-46E7-BF17-14FE1D61E28B}"/>
          </ac:spMkLst>
        </pc:spChg>
        <pc:spChg chg="mod">
          <ac:chgData name="LAMIAE BEZZAZ" userId="f9bc3cc0-8e1c-4944-afa8-b4b36bbf20e1" providerId="ADAL" clId="{F447B203-D909-4509-ACA2-704EFC4D64EE}" dt="2026-06-08T15:58:09.527" v="916" actId="14100"/>
          <ac:spMkLst>
            <pc:docMk/>
            <pc:sldMk cId="1430224364" sldId="1387"/>
            <ac:spMk id="14" creationId="{300E0811-2060-4CF9-AF98-E9BF4970804F}"/>
          </ac:spMkLst>
        </pc:spChg>
        <pc:grpChg chg="add">
          <ac:chgData name="LAMIAE BEZZAZ" userId="f9bc3cc0-8e1c-4944-afa8-b4b36bbf20e1" providerId="ADAL" clId="{F447B203-D909-4509-ACA2-704EFC4D64EE}" dt="2026-06-08T15:57:36.296" v="890"/>
          <ac:grpSpMkLst>
            <pc:docMk/>
            <pc:sldMk cId="1430224364" sldId="1387"/>
            <ac:grpSpMk id="7" creationId="{595EE4C1-CAD4-4DD2-8418-954DD2EF545D}"/>
          </ac:grpSpMkLst>
        </pc:grpChg>
        <pc:picChg chg="del">
          <ac:chgData name="LAMIAE BEZZAZ" userId="f9bc3cc0-8e1c-4944-afa8-b4b36bbf20e1" providerId="ADAL" clId="{F447B203-D909-4509-ACA2-704EFC4D64EE}" dt="2026-06-08T15:57:18.208" v="886" actId="478"/>
          <ac:picMkLst>
            <pc:docMk/>
            <pc:sldMk cId="1430224364" sldId="1387"/>
            <ac:picMk id="2" creationId="{A2B63BB2-DCE6-4A88-8FFD-49CDE7B7B1F6}"/>
          </ac:picMkLst>
        </pc:picChg>
      </pc:sldChg>
      <pc:sldChg chg="addSp delSp modSp add del">
        <pc:chgData name="LAMIAE BEZZAZ" userId="f9bc3cc0-8e1c-4944-afa8-b4b36bbf20e1" providerId="ADAL" clId="{F447B203-D909-4509-ACA2-704EFC4D64EE}" dt="2026-06-08T15:58:43.135" v="932" actId="1035"/>
        <pc:sldMkLst>
          <pc:docMk/>
          <pc:sldMk cId="2656760840" sldId="1388"/>
        </pc:sldMkLst>
        <pc:grpChg chg="add mod">
          <ac:chgData name="LAMIAE BEZZAZ" userId="f9bc3cc0-8e1c-4944-afa8-b4b36bbf20e1" providerId="ADAL" clId="{F447B203-D909-4509-ACA2-704EFC4D64EE}" dt="2026-06-08T15:58:43.135" v="932" actId="1035"/>
          <ac:grpSpMkLst>
            <pc:docMk/>
            <pc:sldMk cId="2656760840" sldId="1388"/>
            <ac:grpSpMk id="5" creationId="{3DD18340-7CD8-4E62-AC45-8EAA5CD6AD36}"/>
          </ac:grpSpMkLst>
        </pc:grpChg>
        <pc:picChg chg="del">
          <ac:chgData name="LAMIAE BEZZAZ" userId="f9bc3cc0-8e1c-4944-afa8-b4b36bbf20e1" providerId="ADAL" clId="{F447B203-D909-4509-ACA2-704EFC4D64EE}" dt="2026-06-08T15:57:23.514" v="889" actId="478"/>
          <ac:picMkLst>
            <pc:docMk/>
            <pc:sldMk cId="2656760840" sldId="1388"/>
            <ac:picMk id="6" creationId="{4FCB506C-C1C4-47B8-8549-F933F136898D}"/>
          </ac:picMkLst>
        </pc:picChg>
      </pc:sldChg>
      <pc:sldChg chg="delSp modSp">
        <pc:chgData name="LAMIAE BEZZAZ" userId="f9bc3cc0-8e1c-4944-afa8-b4b36bbf20e1" providerId="ADAL" clId="{F447B203-D909-4509-ACA2-704EFC4D64EE}" dt="2026-06-08T16:00:07.015" v="990" actId="1076"/>
        <pc:sldMkLst>
          <pc:docMk/>
          <pc:sldMk cId="3682552550" sldId="1389"/>
        </pc:sldMkLst>
        <pc:spChg chg="mod">
          <ac:chgData name="LAMIAE BEZZAZ" userId="f9bc3cc0-8e1c-4944-afa8-b4b36bbf20e1" providerId="ADAL" clId="{F447B203-D909-4509-ACA2-704EFC4D64EE}" dt="2026-06-08T15:59:52.333" v="985" actId="14100"/>
          <ac:spMkLst>
            <pc:docMk/>
            <pc:sldMk cId="3682552550" sldId="1389"/>
            <ac:spMk id="8" creationId="{99E532F9-3427-4E81-B46A-09169DC279BD}"/>
          </ac:spMkLst>
        </pc:spChg>
        <pc:spChg chg="mod">
          <ac:chgData name="LAMIAE BEZZAZ" userId="f9bc3cc0-8e1c-4944-afa8-b4b36bbf20e1" providerId="ADAL" clId="{F447B203-D909-4509-ACA2-704EFC4D64EE}" dt="2026-06-08T15:59:58.457" v="987" actId="1076"/>
          <ac:spMkLst>
            <pc:docMk/>
            <pc:sldMk cId="3682552550" sldId="1389"/>
            <ac:spMk id="9" creationId="{E94378F2-BF14-41C4-971E-CCF62B3F3A03}"/>
          </ac:spMkLst>
        </pc:spChg>
        <pc:spChg chg="del">
          <ac:chgData name="LAMIAE BEZZAZ" userId="f9bc3cc0-8e1c-4944-afa8-b4b36bbf20e1" providerId="ADAL" clId="{F447B203-D909-4509-ACA2-704EFC4D64EE}" dt="2026-06-08T15:59:34.024" v="982" actId="478"/>
          <ac:spMkLst>
            <pc:docMk/>
            <pc:sldMk cId="3682552550" sldId="1389"/>
            <ac:spMk id="10" creationId="{867CAA13-75E5-4B83-AA41-6DEF36873B81}"/>
          </ac:spMkLst>
        </pc:spChg>
        <pc:spChg chg="mod">
          <ac:chgData name="LAMIAE BEZZAZ" userId="f9bc3cc0-8e1c-4944-afa8-b4b36bbf20e1" providerId="ADAL" clId="{F447B203-D909-4509-ACA2-704EFC4D64EE}" dt="2026-06-08T16:00:01.432" v="988" actId="1076"/>
          <ac:spMkLst>
            <pc:docMk/>
            <pc:sldMk cId="3682552550" sldId="1389"/>
            <ac:spMk id="11" creationId="{C026BB50-EDA1-4B1A-AC89-464FBC834320}"/>
          </ac:spMkLst>
        </pc:spChg>
        <pc:spChg chg="mod">
          <ac:chgData name="LAMIAE BEZZAZ" userId="f9bc3cc0-8e1c-4944-afa8-b4b36bbf20e1" providerId="ADAL" clId="{F447B203-D909-4509-ACA2-704EFC4D64EE}" dt="2026-06-08T16:00:03.984" v="989" actId="1076"/>
          <ac:spMkLst>
            <pc:docMk/>
            <pc:sldMk cId="3682552550" sldId="1389"/>
            <ac:spMk id="13" creationId="{06BE60A1-6270-4249-ADA6-94A89192A24E}"/>
          </ac:spMkLst>
        </pc:spChg>
        <pc:spChg chg="mod">
          <ac:chgData name="LAMIAE BEZZAZ" userId="f9bc3cc0-8e1c-4944-afa8-b4b36bbf20e1" providerId="ADAL" clId="{F447B203-D909-4509-ACA2-704EFC4D64EE}" dt="2026-06-08T16:00:07.015" v="990" actId="1076"/>
          <ac:spMkLst>
            <pc:docMk/>
            <pc:sldMk cId="3682552550" sldId="1389"/>
            <ac:spMk id="14" creationId="{1E8EDAD4-B638-4E05-A27C-0478BB8C2ED5}"/>
          </ac:spMkLst>
        </pc:spChg>
        <pc:picChg chg="mod">
          <ac:chgData name="LAMIAE BEZZAZ" userId="f9bc3cc0-8e1c-4944-afa8-b4b36bbf20e1" providerId="ADAL" clId="{F447B203-D909-4509-ACA2-704EFC4D64EE}" dt="2026-06-08T15:59:46.715" v="984" actId="14100"/>
          <ac:picMkLst>
            <pc:docMk/>
            <pc:sldMk cId="3682552550" sldId="1389"/>
            <ac:picMk id="7" creationId="{6B8F1512-4709-465F-86AC-0020A7A1CBA4}"/>
          </ac:picMkLst>
        </pc:picChg>
      </pc:sldChg>
      <pc:sldChg chg="modSp add del">
        <pc:chgData name="LAMIAE BEZZAZ" userId="f9bc3cc0-8e1c-4944-afa8-b4b36bbf20e1" providerId="ADAL" clId="{F447B203-D909-4509-ACA2-704EFC4D64EE}" dt="2026-06-08T15:39:03.848" v="352" actId="20577"/>
        <pc:sldMkLst>
          <pc:docMk/>
          <pc:sldMk cId="550881000" sldId="1391"/>
        </pc:sldMkLst>
        <pc:spChg chg="mod">
          <ac:chgData name="LAMIAE BEZZAZ" userId="f9bc3cc0-8e1c-4944-afa8-b4b36bbf20e1" providerId="ADAL" clId="{F447B203-D909-4509-ACA2-704EFC4D64EE}" dt="2026-06-08T15:38:45.655" v="346" actId="20577"/>
          <ac:spMkLst>
            <pc:docMk/>
            <pc:sldMk cId="550881000" sldId="1391"/>
            <ac:spMk id="12" creationId="{713D4023-D802-4560-AD41-CF1B3C92B1E0}"/>
          </ac:spMkLst>
        </pc:spChg>
        <pc:spChg chg="mod">
          <ac:chgData name="LAMIAE BEZZAZ" userId="f9bc3cc0-8e1c-4944-afa8-b4b36bbf20e1" providerId="ADAL" clId="{F447B203-D909-4509-ACA2-704EFC4D64EE}" dt="2026-06-08T15:39:00.430" v="350" actId="20577"/>
          <ac:spMkLst>
            <pc:docMk/>
            <pc:sldMk cId="550881000" sldId="1391"/>
            <ac:spMk id="13" creationId="{15BBC235-7A1B-4BB9-B403-3AF60A4E2F34}"/>
          </ac:spMkLst>
        </pc:spChg>
        <pc:spChg chg="mod">
          <ac:chgData name="LAMIAE BEZZAZ" userId="f9bc3cc0-8e1c-4944-afa8-b4b36bbf20e1" providerId="ADAL" clId="{F447B203-D909-4509-ACA2-704EFC4D64EE}" dt="2026-06-08T15:39:03.848" v="352" actId="20577"/>
          <ac:spMkLst>
            <pc:docMk/>
            <pc:sldMk cId="550881000" sldId="1391"/>
            <ac:spMk id="14" creationId="{4FD27560-FF9A-487E-88E1-A9B3AC4326E7}"/>
          </ac:spMkLst>
        </pc:spChg>
      </pc:sldChg>
      <pc:sldChg chg="addSp delSp modSp add del">
        <pc:chgData name="LAMIAE BEZZAZ" userId="f9bc3cc0-8e1c-4944-afa8-b4b36bbf20e1" providerId="ADAL" clId="{F447B203-D909-4509-ACA2-704EFC4D64EE}" dt="2026-06-08T15:39:15.088" v="358" actId="20577"/>
        <pc:sldMkLst>
          <pc:docMk/>
          <pc:sldMk cId="2232425308" sldId="1392"/>
        </pc:sldMkLst>
        <pc:spChg chg="del">
          <ac:chgData name="LAMIAE BEZZAZ" userId="f9bc3cc0-8e1c-4944-afa8-b4b36bbf20e1" providerId="ADAL" clId="{F447B203-D909-4509-ACA2-704EFC4D64EE}" dt="2026-06-08T15:38:53.061" v="347" actId="478"/>
          <ac:spMkLst>
            <pc:docMk/>
            <pc:sldMk cId="2232425308" sldId="1392"/>
            <ac:spMk id="9" creationId="{4CC54009-D68D-309F-C241-A45ABF3DBA92}"/>
          </ac:spMkLst>
        </pc:spChg>
        <pc:spChg chg="mod">
          <ac:chgData name="LAMIAE BEZZAZ" userId="f9bc3cc0-8e1c-4944-afa8-b4b36bbf20e1" providerId="ADAL" clId="{F447B203-D909-4509-ACA2-704EFC4D64EE}" dt="2026-06-08T15:39:08.501" v="354" actId="20577"/>
          <ac:spMkLst>
            <pc:docMk/>
            <pc:sldMk cId="2232425308" sldId="1392"/>
            <ac:spMk id="10" creationId="{549B283A-040C-9183-D83B-38041E4E411E}"/>
          </ac:spMkLst>
        </pc:spChg>
        <pc:spChg chg="mod">
          <ac:chgData name="LAMIAE BEZZAZ" userId="f9bc3cc0-8e1c-4944-afa8-b4b36bbf20e1" providerId="ADAL" clId="{F447B203-D909-4509-ACA2-704EFC4D64EE}" dt="2026-06-08T15:39:11.793" v="356" actId="20577"/>
          <ac:spMkLst>
            <pc:docMk/>
            <pc:sldMk cId="2232425308" sldId="1392"/>
            <ac:spMk id="11" creationId="{3F679EF2-8C10-2F6D-550D-644BA1CB23E6}"/>
          </ac:spMkLst>
        </pc:spChg>
        <pc:spChg chg="add mod">
          <ac:chgData name="LAMIAE BEZZAZ" userId="f9bc3cc0-8e1c-4944-afa8-b4b36bbf20e1" providerId="ADAL" clId="{F447B203-D909-4509-ACA2-704EFC4D64EE}" dt="2026-06-08T15:39:15.088" v="358" actId="20577"/>
          <ac:spMkLst>
            <pc:docMk/>
            <pc:sldMk cId="2232425308" sldId="1392"/>
            <ac:spMk id="12" creationId="{D05BE6CB-7E2E-4C13-9C77-E3CE592DC3F5}"/>
          </ac:spMkLst>
        </pc:spChg>
      </pc:sldChg>
      <pc:sldChg chg="modSp">
        <pc:chgData name="LAMIAE BEZZAZ" userId="f9bc3cc0-8e1c-4944-afa8-b4b36bbf20e1" providerId="ADAL" clId="{F447B203-D909-4509-ACA2-704EFC4D64EE}" dt="2026-06-08T15:39:33.411" v="368" actId="20577"/>
        <pc:sldMkLst>
          <pc:docMk/>
          <pc:sldMk cId="1271981896" sldId="1393"/>
        </pc:sldMkLst>
        <pc:spChg chg="mod">
          <ac:chgData name="LAMIAE BEZZAZ" userId="f9bc3cc0-8e1c-4944-afa8-b4b36bbf20e1" providerId="ADAL" clId="{F447B203-D909-4509-ACA2-704EFC4D64EE}" dt="2026-06-08T15:39:29.988" v="366" actId="20577"/>
          <ac:spMkLst>
            <pc:docMk/>
            <pc:sldMk cId="1271981896" sldId="1393"/>
            <ac:spMk id="12" creationId="{713D4023-D802-4560-AD41-CF1B3C92B1E0}"/>
          </ac:spMkLst>
        </pc:spChg>
        <pc:spChg chg="mod">
          <ac:chgData name="LAMIAE BEZZAZ" userId="f9bc3cc0-8e1c-4944-afa8-b4b36bbf20e1" providerId="ADAL" clId="{F447B203-D909-4509-ACA2-704EFC4D64EE}" dt="2026-06-08T15:39:33.411" v="368" actId="20577"/>
          <ac:spMkLst>
            <pc:docMk/>
            <pc:sldMk cId="1271981896" sldId="1393"/>
            <ac:spMk id="13" creationId="{15BBC235-7A1B-4BB9-B403-3AF60A4E2F34}"/>
          </ac:spMkLst>
        </pc:spChg>
      </pc:sldChg>
      <pc:sldChg chg="addSp delSp modSp">
        <pc:chgData name="LAMIAE BEZZAZ" userId="f9bc3cc0-8e1c-4944-afa8-b4b36bbf20e1" providerId="ADAL" clId="{F447B203-D909-4509-ACA2-704EFC4D64EE}" dt="2026-06-08T15:39:54.216" v="374" actId="20577"/>
        <pc:sldMkLst>
          <pc:docMk/>
          <pc:sldMk cId="1278075201" sldId="1394"/>
        </pc:sldMkLst>
        <pc:spChg chg="del">
          <ac:chgData name="LAMIAE BEZZAZ" userId="f9bc3cc0-8e1c-4944-afa8-b4b36bbf20e1" providerId="ADAL" clId="{F447B203-D909-4509-ACA2-704EFC4D64EE}" dt="2026-06-08T15:39:45.334" v="369" actId="478"/>
          <ac:spMkLst>
            <pc:docMk/>
            <pc:sldMk cId="1278075201" sldId="1394"/>
            <ac:spMk id="9" creationId="{4CC54009-D68D-309F-C241-A45ABF3DBA92}"/>
          </ac:spMkLst>
        </pc:spChg>
        <pc:spChg chg="mod">
          <ac:chgData name="LAMIAE BEZZAZ" userId="f9bc3cc0-8e1c-4944-afa8-b4b36bbf20e1" providerId="ADAL" clId="{F447B203-D909-4509-ACA2-704EFC4D64EE}" dt="2026-06-08T15:39:54.216" v="374" actId="20577"/>
          <ac:spMkLst>
            <pc:docMk/>
            <pc:sldMk cId="1278075201" sldId="1394"/>
            <ac:spMk id="10" creationId="{549B283A-040C-9183-D83B-38041E4E411E}"/>
          </ac:spMkLst>
        </pc:spChg>
        <pc:spChg chg="add mod">
          <ac:chgData name="LAMIAE BEZZAZ" userId="f9bc3cc0-8e1c-4944-afa8-b4b36bbf20e1" providerId="ADAL" clId="{F447B203-D909-4509-ACA2-704EFC4D64EE}" dt="2026-06-08T15:39:51.611" v="372" actId="20577"/>
          <ac:spMkLst>
            <pc:docMk/>
            <pc:sldMk cId="1278075201" sldId="1394"/>
            <ac:spMk id="12" creationId="{4430E419-C0E2-4B51-9B66-8709DCC0B756}"/>
          </ac:spMkLst>
        </pc:spChg>
      </pc:sldChg>
      <pc:sldChg chg="add del">
        <pc:chgData name="LAMIAE BEZZAZ" userId="f9bc3cc0-8e1c-4944-afa8-b4b36bbf20e1" providerId="ADAL" clId="{F447B203-D909-4509-ACA2-704EFC4D64EE}" dt="2026-06-08T15:36:59.164" v="271" actId="47"/>
        <pc:sldMkLst>
          <pc:docMk/>
          <pc:sldMk cId="1678329813" sldId="1395"/>
        </pc:sldMkLst>
      </pc:sldChg>
      <pc:sldChg chg="delSp modSp">
        <pc:chgData name="LAMIAE BEZZAZ" userId="f9bc3cc0-8e1c-4944-afa8-b4b36bbf20e1" providerId="ADAL" clId="{F447B203-D909-4509-ACA2-704EFC4D64EE}" dt="2026-06-08T15:23:21.157" v="5" actId="1076"/>
        <pc:sldMkLst>
          <pc:docMk/>
          <pc:sldMk cId="975157719" sldId="1398"/>
        </pc:sldMkLst>
        <pc:grpChg chg="del">
          <ac:chgData name="LAMIAE BEZZAZ" userId="f9bc3cc0-8e1c-4944-afa8-b4b36bbf20e1" providerId="ADAL" clId="{F447B203-D909-4509-ACA2-704EFC4D64EE}" dt="2026-06-08T15:22:55.293" v="0" actId="165"/>
          <ac:grpSpMkLst>
            <pc:docMk/>
            <pc:sldMk cId="975157719" sldId="1398"/>
            <ac:grpSpMk id="24" creationId="{425E9A73-12C4-1196-8E65-547189C246FC}"/>
          </ac:grpSpMkLst>
        </pc:grpChg>
        <pc:picChg chg="mod topLvl">
          <ac:chgData name="LAMIAE BEZZAZ" userId="f9bc3cc0-8e1c-4944-afa8-b4b36bbf20e1" providerId="ADAL" clId="{F447B203-D909-4509-ACA2-704EFC4D64EE}" dt="2026-06-08T15:22:55.293" v="0" actId="165"/>
          <ac:picMkLst>
            <pc:docMk/>
            <pc:sldMk cId="975157719" sldId="1398"/>
            <ac:picMk id="13" creationId="{901935C0-A994-28C9-2D9B-8D6C9202E487}"/>
          </ac:picMkLst>
        </pc:picChg>
        <pc:picChg chg="mod topLvl">
          <ac:chgData name="LAMIAE BEZZAZ" userId="f9bc3cc0-8e1c-4944-afa8-b4b36bbf20e1" providerId="ADAL" clId="{F447B203-D909-4509-ACA2-704EFC4D64EE}" dt="2026-06-08T15:23:21.157" v="5" actId="1076"/>
          <ac:picMkLst>
            <pc:docMk/>
            <pc:sldMk cId="975157719" sldId="1398"/>
            <ac:picMk id="17" creationId="{2898B4B5-5617-FB1F-947C-787AC11DBA9A}"/>
          </ac:picMkLst>
        </pc:picChg>
        <pc:picChg chg="mod topLvl">
          <ac:chgData name="LAMIAE BEZZAZ" userId="f9bc3cc0-8e1c-4944-afa8-b4b36bbf20e1" providerId="ADAL" clId="{F447B203-D909-4509-ACA2-704EFC4D64EE}" dt="2026-06-08T15:23:09.894" v="3" actId="1076"/>
          <ac:picMkLst>
            <pc:docMk/>
            <pc:sldMk cId="975157719" sldId="1398"/>
            <ac:picMk id="19" creationId="{38D542A2-FB4C-B1E5-00C9-0E5A564BD70C}"/>
          </ac:picMkLst>
        </pc:picChg>
        <pc:picChg chg="mod topLvl">
          <ac:chgData name="LAMIAE BEZZAZ" userId="f9bc3cc0-8e1c-4944-afa8-b4b36bbf20e1" providerId="ADAL" clId="{F447B203-D909-4509-ACA2-704EFC4D64EE}" dt="2026-06-08T15:23:15.962" v="4" actId="1076"/>
          <ac:picMkLst>
            <pc:docMk/>
            <pc:sldMk cId="975157719" sldId="1398"/>
            <ac:picMk id="21" creationId="{8BEC6A4E-7D89-7AF9-FE0D-68ED929965B2}"/>
          </ac:picMkLst>
        </pc:picChg>
        <pc:picChg chg="mod topLvl">
          <ac:chgData name="LAMIAE BEZZAZ" userId="f9bc3cc0-8e1c-4944-afa8-b4b36bbf20e1" providerId="ADAL" clId="{F447B203-D909-4509-ACA2-704EFC4D64EE}" dt="2026-06-08T15:22:55.293" v="0" actId="165"/>
          <ac:picMkLst>
            <pc:docMk/>
            <pc:sldMk cId="975157719" sldId="1398"/>
            <ac:picMk id="23" creationId="{37A57F04-CD35-970A-3266-BEF34816C93E}"/>
          </ac:picMkLst>
        </pc:picChg>
      </pc:sldChg>
      <pc:sldChg chg="modSp add">
        <pc:chgData name="LAMIAE BEZZAZ" userId="f9bc3cc0-8e1c-4944-afa8-b4b36bbf20e1" providerId="ADAL" clId="{F447B203-D909-4509-ACA2-704EFC4D64EE}" dt="2026-06-08T15:46:37.959" v="537" actId="20577"/>
        <pc:sldMkLst>
          <pc:docMk/>
          <pc:sldMk cId="4013552588" sldId="1401"/>
        </pc:sldMkLst>
        <pc:spChg chg="mod">
          <ac:chgData name="LAMIAE BEZZAZ" userId="f9bc3cc0-8e1c-4944-afa8-b4b36bbf20e1" providerId="ADAL" clId="{F447B203-D909-4509-ACA2-704EFC4D64EE}" dt="2026-06-08T15:46:37.959" v="537" actId="20577"/>
          <ac:spMkLst>
            <pc:docMk/>
            <pc:sldMk cId="4013552588" sldId="1401"/>
            <ac:spMk id="10" creationId="{BC104A54-4469-A5DD-1E5A-911597CA1AA4}"/>
          </ac:spMkLst>
        </pc:spChg>
      </pc:sldChg>
      <pc:sldChg chg="modSp add">
        <pc:chgData name="LAMIAE BEZZAZ" userId="f9bc3cc0-8e1c-4944-afa8-b4b36bbf20e1" providerId="ADAL" clId="{F447B203-D909-4509-ACA2-704EFC4D64EE}" dt="2026-06-08T15:46:51.823" v="561" actId="20577"/>
        <pc:sldMkLst>
          <pc:docMk/>
          <pc:sldMk cId="4288104148" sldId="1402"/>
        </pc:sldMkLst>
        <pc:spChg chg="mod">
          <ac:chgData name="LAMIAE BEZZAZ" userId="f9bc3cc0-8e1c-4944-afa8-b4b36bbf20e1" providerId="ADAL" clId="{F447B203-D909-4509-ACA2-704EFC4D64EE}" dt="2026-06-08T15:46:51.823" v="561" actId="20577"/>
          <ac:spMkLst>
            <pc:docMk/>
            <pc:sldMk cId="4288104148" sldId="1402"/>
            <ac:spMk id="10" creationId="{6A01E0EF-EC57-2493-BC8B-DA463A255872}"/>
          </ac:spMkLst>
        </pc:spChg>
        <pc:spChg chg="mod">
          <ac:chgData name="LAMIAE BEZZAZ" userId="f9bc3cc0-8e1c-4944-afa8-b4b36bbf20e1" providerId="ADAL" clId="{F447B203-D909-4509-ACA2-704EFC4D64EE}" dt="2026-06-08T15:46:45.421" v="552" actId="20577"/>
          <ac:spMkLst>
            <pc:docMk/>
            <pc:sldMk cId="4288104148" sldId="1402"/>
            <ac:spMk id="16" creationId="{86F4476F-120D-4910-A842-D6AC1DBFB08D}"/>
          </ac:spMkLst>
        </pc:spChg>
      </pc:sldChg>
      <pc:sldChg chg="add">
        <pc:chgData name="LAMIAE BEZZAZ" userId="f9bc3cc0-8e1c-4944-afa8-b4b36bbf20e1" providerId="ADAL" clId="{F447B203-D909-4509-ACA2-704EFC4D64EE}" dt="2026-06-08T15:46:26.413" v="530"/>
        <pc:sldMkLst>
          <pc:docMk/>
          <pc:sldMk cId="1135823586" sldId="1403"/>
        </pc:sldMkLst>
      </pc:sldChg>
      <pc:sldChg chg="add">
        <pc:chgData name="LAMIAE BEZZAZ" userId="f9bc3cc0-8e1c-4944-afa8-b4b36bbf20e1" providerId="ADAL" clId="{F447B203-D909-4509-ACA2-704EFC4D64EE}" dt="2026-06-08T15:46:28.973" v="531"/>
        <pc:sldMkLst>
          <pc:docMk/>
          <pc:sldMk cId="2512667288" sldId="1404"/>
        </pc:sldMkLst>
      </pc:sldChg>
      <pc:sldChg chg="modSp add">
        <pc:chgData name="LAMIAE BEZZAZ" userId="f9bc3cc0-8e1c-4944-afa8-b4b36bbf20e1" providerId="ADAL" clId="{F447B203-D909-4509-ACA2-704EFC4D64EE}" dt="2026-06-08T15:49:10.455" v="627" actId="313"/>
        <pc:sldMkLst>
          <pc:docMk/>
          <pc:sldMk cId="3192690337" sldId="1405"/>
        </pc:sldMkLst>
        <pc:spChg chg="mod">
          <ac:chgData name="LAMIAE BEZZAZ" userId="f9bc3cc0-8e1c-4944-afa8-b4b36bbf20e1" providerId="ADAL" clId="{F447B203-D909-4509-ACA2-704EFC4D64EE}" dt="2026-06-08T15:49:10.455" v="627" actId="313"/>
          <ac:spMkLst>
            <pc:docMk/>
            <pc:sldMk cId="3192690337" sldId="1405"/>
            <ac:spMk id="10" creationId="{BC104A54-4469-A5DD-1E5A-911597CA1AA4}"/>
          </ac:spMkLst>
        </pc:spChg>
      </pc:sldChg>
      <pc:sldChg chg="modSp add">
        <pc:chgData name="LAMIAE BEZZAZ" userId="f9bc3cc0-8e1c-4944-afa8-b4b36bbf20e1" providerId="ADAL" clId="{F447B203-D909-4509-ACA2-704EFC4D64EE}" dt="2026-06-08T15:49:26.896" v="629" actId="108"/>
        <pc:sldMkLst>
          <pc:docMk/>
          <pc:sldMk cId="3249547294" sldId="1406"/>
        </pc:sldMkLst>
        <pc:spChg chg="mod">
          <ac:chgData name="LAMIAE BEZZAZ" userId="f9bc3cc0-8e1c-4944-afa8-b4b36bbf20e1" providerId="ADAL" clId="{F447B203-D909-4509-ACA2-704EFC4D64EE}" dt="2026-06-08T15:49:26.896" v="629" actId="108"/>
          <ac:spMkLst>
            <pc:docMk/>
            <pc:sldMk cId="3249547294" sldId="1406"/>
            <ac:spMk id="9" creationId="{D18D1DB2-50DC-4DCD-856E-D315F9BA6D0D}"/>
          </ac:spMkLst>
        </pc:spChg>
      </pc:sldChg>
      <pc:sldChg chg="modSp add">
        <pc:chgData name="LAMIAE BEZZAZ" userId="f9bc3cc0-8e1c-4944-afa8-b4b36bbf20e1" providerId="ADAL" clId="{F447B203-D909-4509-ACA2-704EFC4D64EE}" dt="2026-06-08T15:49:42.305" v="635" actId="20577"/>
        <pc:sldMkLst>
          <pc:docMk/>
          <pc:sldMk cId="275603786" sldId="1407"/>
        </pc:sldMkLst>
        <pc:spChg chg="mod">
          <ac:chgData name="LAMIAE BEZZAZ" userId="f9bc3cc0-8e1c-4944-afa8-b4b36bbf20e1" providerId="ADAL" clId="{F447B203-D909-4509-ACA2-704EFC4D64EE}" dt="2026-06-08T15:49:37.808" v="631" actId="20577"/>
          <ac:spMkLst>
            <pc:docMk/>
            <pc:sldMk cId="275603786" sldId="1407"/>
            <ac:spMk id="2" creationId="{BC814F54-CE0C-6E61-25C9-8A0D72F30B51}"/>
          </ac:spMkLst>
        </pc:spChg>
        <pc:spChg chg="mod">
          <ac:chgData name="LAMIAE BEZZAZ" userId="f9bc3cc0-8e1c-4944-afa8-b4b36bbf20e1" providerId="ADAL" clId="{F447B203-D909-4509-ACA2-704EFC4D64EE}" dt="2026-06-08T15:49:42.305" v="635" actId="20577"/>
          <ac:spMkLst>
            <pc:docMk/>
            <pc:sldMk cId="275603786" sldId="1407"/>
            <ac:spMk id="8" creationId="{1796619A-184B-AC23-FD01-D300A8008A01}"/>
          </ac:spMkLst>
        </pc:spChg>
      </pc:sldChg>
      <pc:sldChg chg="modSp add">
        <pc:chgData name="LAMIAE BEZZAZ" userId="f9bc3cc0-8e1c-4944-afa8-b4b36bbf20e1" providerId="ADAL" clId="{F447B203-D909-4509-ACA2-704EFC4D64EE}" dt="2026-06-08T15:50:08.402" v="657" actId="20577"/>
        <pc:sldMkLst>
          <pc:docMk/>
          <pc:sldMk cId="678480679" sldId="1408"/>
        </pc:sldMkLst>
        <pc:spChg chg="mod">
          <ac:chgData name="LAMIAE BEZZAZ" userId="f9bc3cc0-8e1c-4944-afa8-b4b36bbf20e1" providerId="ADAL" clId="{F447B203-D909-4509-ACA2-704EFC4D64EE}" dt="2026-06-08T15:50:08.402" v="657" actId="20577"/>
          <ac:spMkLst>
            <pc:docMk/>
            <pc:sldMk cId="678480679" sldId="1408"/>
            <ac:spMk id="10" creationId="{3597B4A6-C68C-416C-DA35-A5D88D0764DC}"/>
          </ac:spMkLst>
        </pc:spChg>
        <pc:spChg chg="mod">
          <ac:chgData name="LAMIAE BEZZAZ" userId="f9bc3cc0-8e1c-4944-afa8-b4b36bbf20e1" providerId="ADAL" clId="{F447B203-D909-4509-ACA2-704EFC4D64EE}" dt="2026-06-08T15:50:02.290" v="648" actId="20577"/>
          <ac:spMkLst>
            <pc:docMk/>
            <pc:sldMk cId="678480679" sldId="1408"/>
            <ac:spMk id="16" creationId="{A082BE18-5989-4202-A1DB-D91DAF3433AA}"/>
          </ac:spMkLst>
        </pc:spChg>
        <pc:spChg chg="mod">
          <ac:chgData name="LAMIAE BEZZAZ" userId="f9bc3cc0-8e1c-4944-afa8-b4b36bbf20e1" providerId="ADAL" clId="{F447B203-D909-4509-ACA2-704EFC4D64EE}" dt="2026-06-08T15:49:58.638" v="645" actId="20577"/>
          <ac:spMkLst>
            <pc:docMk/>
            <pc:sldMk cId="678480679" sldId="1408"/>
            <ac:spMk id="18" creationId="{3E8EE5ED-2115-4238-BB74-87EBBC24945D}"/>
          </ac:spMkLst>
        </pc:spChg>
      </pc:sldChg>
      <pc:sldChg chg="add">
        <pc:chgData name="LAMIAE BEZZAZ" userId="f9bc3cc0-8e1c-4944-afa8-b4b36bbf20e1" providerId="ADAL" clId="{F447B203-D909-4509-ACA2-704EFC4D64EE}" dt="2026-06-08T15:48:40.946" v="614"/>
        <pc:sldMkLst>
          <pc:docMk/>
          <pc:sldMk cId="916454456" sldId="1409"/>
        </pc:sldMkLst>
      </pc:sldChg>
      <pc:sldChg chg="add">
        <pc:chgData name="LAMIAE BEZZAZ" userId="f9bc3cc0-8e1c-4944-afa8-b4b36bbf20e1" providerId="ADAL" clId="{F447B203-D909-4509-ACA2-704EFC4D64EE}" dt="2026-06-08T15:48:46.323" v="615"/>
        <pc:sldMkLst>
          <pc:docMk/>
          <pc:sldMk cId="813076349" sldId="14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10/06/2026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 Id="rId9"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3</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3563796" cy="338554"/>
          </a:xfrm>
          <a:prstGeom prst="rect">
            <a:avLst/>
          </a:prstGeom>
          <a:noFill/>
        </p:spPr>
        <p:txBody>
          <a:bodyPr wrap="none" rtlCol="0">
            <a:spAutoFit/>
          </a:bodyPr>
          <a:lstStyle/>
          <a:p>
            <a:r>
              <a:rPr lang="fr-MA" sz="1600" dirty="0">
                <a:solidFill>
                  <a:srgbClr val="757575"/>
                </a:solidFill>
                <a:latin typeface="Dosis ExtraBold" pitchFamily="2" charset="0"/>
              </a:rPr>
              <a:t>2.  Activités de lecture - compréhension</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029723"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Activités de lecture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phrase</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texte - Compréhension</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3097323" cy="338554"/>
          </a:xfrm>
          <a:prstGeom prst="rect">
            <a:avLst/>
          </a:prstGeom>
          <a:noFill/>
        </p:spPr>
        <p:txBody>
          <a:bodyPr wrap="none" rtlCol="0">
            <a:spAutoFit/>
          </a:bodyPr>
          <a:lstStyle/>
          <a:p>
            <a:r>
              <a:rPr lang="fr-MA" sz="1600" dirty="0">
                <a:solidFill>
                  <a:srgbClr val="757575"/>
                </a:solidFill>
                <a:latin typeface="Dosis ExtraBold" pitchFamily="2" charset="0"/>
              </a:rPr>
              <a:t>3.  Activités de lecture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030454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44647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02099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304603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10/06/2026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10/06/2026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10/06/2026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10/06/2026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10/06/2026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10/06/2026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695792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3884953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475018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29786865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568860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200650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639974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857286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773140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526755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125226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64232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3181500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10394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013345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90996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08056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7631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69525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26680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96765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23762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564795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61090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56662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73169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880318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396574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87025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784055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67079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52319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932701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129798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50011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903838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851105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7331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49032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1885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135266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70193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31074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7705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109319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94178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75191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3.jp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4.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11.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0.jp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29.xml"/><Relationship Id="rId7" Type="http://schemas.openxmlformats.org/officeDocument/2006/relationships/theme" Target="../theme/theme6.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9"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11.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10.jpg"/><Relationship Id="rId5" Type="http://schemas.openxmlformats.org/officeDocument/2006/relationships/theme" Target="../theme/theme7.xml"/><Relationship Id="rId4" Type="http://schemas.openxmlformats.org/officeDocument/2006/relationships/slideLayout" Target="../slideLayouts/slideLayout36.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1.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1.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1.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1.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3.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5" Type="http://schemas.openxmlformats.org/officeDocument/2006/relationships/slideLayout" Target="../slideLayouts/slideLayout88.xml"/><Relationship Id="rId4" Type="http://schemas.openxmlformats.org/officeDocument/2006/relationships/slideLayout" Target="../slideLayouts/slideLayout87.xml"/><Relationship Id="rId9" Type="http://schemas.openxmlformats.org/officeDocument/2006/relationships/image" Target="../media/image3.jp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93.xml"/><Relationship Id="rId7" Type="http://schemas.openxmlformats.org/officeDocument/2006/relationships/image" Target="../media/image11.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image" Target="../media/image10.jpg"/><Relationship Id="rId5" Type="http://schemas.openxmlformats.org/officeDocument/2006/relationships/theme" Target="../theme/theme15.xml"/><Relationship Id="rId4" Type="http://schemas.openxmlformats.org/officeDocument/2006/relationships/slideLayout" Target="../slideLayouts/slideLayout94.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97.xml"/><Relationship Id="rId7" Type="http://schemas.openxmlformats.org/officeDocument/2006/relationships/image" Target="../media/image12.png"/><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image" Target="../media/image10.jpg"/><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113.xml"/><Relationship Id="rId7" Type="http://schemas.openxmlformats.org/officeDocument/2006/relationships/theme" Target="../theme/theme18.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10" Type="http://schemas.openxmlformats.org/officeDocument/2006/relationships/image" Target="../media/image12.png"/><Relationship Id="rId4" Type="http://schemas.openxmlformats.org/officeDocument/2006/relationships/slideLayout" Target="../slideLayouts/slideLayout114.xml"/><Relationship Id="rId9" Type="http://schemas.openxmlformats.org/officeDocument/2006/relationships/image" Target="../media/image11.png"/></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119.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image" Target="../media/image10.jpg"/><Relationship Id="rId5" Type="http://schemas.openxmlformats.org/officeDocument/2006/relationships/theme" Target="../theme/theme19.xml"/><Relationship Id="rId4" Type="http://schemas.openxmlformats.org/officeDocument/2006/relationships/slideLayout" Target="../slideLayouts/slideLayout12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image" Target="../media/image11.png"/><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image" Target="../media/image10.jpg"/><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theme" Target="../theme/theme20.xml"/><Relationship Id="rId5" Type="http://schemas.openxmlformats.org/officeDocument/2006/relationships/slideLayout" Target="../slideLayouts/slideLayout125.xml"/><Relationship Id="rId15" Type="http://schemas.openxmlformats.org/officeDocument/2006/relationships/image" Target="../media/image12.png"/><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image" Target="../media/image1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806"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4193256239"/>
      </p:ext>
    </p:extLst>
  </p:cSld>
  <p:clrMap bg1="lt1" tx1="dk1" bg2="lt2" tx2="dk2" accent1="accent1" accent2="accent2" accent3="accent3" accent4="accent4" accent5="accent5" accent6="accent6" hlink="hlink" folHlink="folHlink"/>
  <p:sldLayoutIdLst>
    <p:sldLayoutId id="2147483808" r:id="rId1"/>
    <p:sldLayoutId id="2147483810"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3035647302"/>
      </p:ext>
    </p:extLst>
  </p:cSld>
  <p:clrMap bg1="lt1" tx1="dk1" bg2="lt2" tx2="dk2" accent1="accent1" accent2="accent2" accent3="accent3" accent4="accent4" accent5="accent5" accent6="accent6" hlink="hlink" folHlink="folHlink"/>
  <p:sldLayoutIdLst>
    <p:sldLayoutId id="2147483820" r:id="rId1"/>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14" name="ZoneTexte 13">
            <a:extLst>
              <a:ext uri="{FF2B5EF4-FFF2-40B4-BE49-F238E27FC236}">
                <a16:creationId xmlns:a16="http://schemas.microsoft.com/office/drawing/2014/main" id="{FEDB7032-2BAF-B5E6-47FD-53CEB5B1CAA8}"/>
              </a:ext>
            </a:extLst>
          </p:cNvPr>
          <p:cNvSpPr txBox="1"/>
          <p:nvPr userDrawn="1"/>
        </p:nvSpPr>
        <p:spPr>
          <a:xfrm>
            <a:off x="3727344"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5" name="Image 4">
            <a:extLst>
              <a:ext uri="{FF2B5EF4-FFF2-40B4-BE49-F238E27FC236}">
                <a16:creationId xmlns:a16="http://schemas.microsoft.com/office/drawing/2014/main" id="{E8FED4A7-88C7-F816-24A0-D88AEC5FBA66}"/>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3866766" y="172329"/>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6" name="Image 5">
            <a:extLst>
              <a:ext uri="{FF2B5EF4-FFF2-40B4-BE49-F238E27FC236}">
                <a16:creationId xmlns:a16="http://schemas.microsoft.com/office/drawing/2014/main" id="{693643BA-51F5-386A-0262-4D67B40A961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1E676E35-C3B5-449C-E8A2-5D8F39B1385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3242125" y="161444"/>
            <a:ext cx="287999" cy="287999"/>
          </a:xfrm>
          <a:prstGeom prst="rect">
            <a:avLst/>
          </a:prstGeom>
          <a:ln>
            <a:noFill/>
          </a:ln>
        </p:spPr>
      </p:pic>
      <p:sp>
        <p:nvSpPr>
          <p:cNvPr id="9" name="ZoneTexte 8">
            <a:extLst>
              <a:ext uri="{FF2B5EF4-FFF2-40B4-BE49-F238E27FC236}">
                <a16:creationId xmlns:a16="http://schemas.microsoft.com/office/drawing/2014/main" id="{8B86A730-91B2-C5E4-2947-AB78464E2E0F}"/>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6" name="ZoneTexte 5">
            <a:extLst>
              <a:ext uri="{FF2B5EF4-FFF2-40B4-BE49-F238E27FC236}">
                <a16:creationId xmlns:a16="http://schemas.microsoft.com/office/drawing/2014/main" id="{F3415B91-FD50-93F1-9ECA-66073EDAE11E}"/>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pic>
        <p:nvPicPr>
          <p:cNvPr id="9" name="Image 8">
            <a:extLst>
              <a:ext uri="{FF2B5EF4-FFF2-40B4-BE49-F238E27FC236}">
                <a16:creationId xmlns:a16="http://schemas.microsoft.com/office/drawing/2014/main" id="{CDBC5769-7CB5-E000-A815-5653612E612A}"/>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BB773BD6-4E01-C50F-FB3F-5D50AB3AB66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4CDAC94B-FFB7-852B-F976-6D176C9758A2}"/>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CB8FAC96-8C79-CA29-FBD0-F930A21CE10B}"/>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FD8BE46F-8089-CC07-B549-9DA15183F7EA}"/>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10/06/2026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426550"/>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487719249"/>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8017218"/>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4781083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1497730710"/>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233800199"/>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637951" y="21590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87785" y="17648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6056260" y="253231"/>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839245" y="225342"/>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a:t>
            </a:r>
          </a:p>
        </p:txBody>
      </p:sp>
    </p:spTree>
    <p:extLst>
      <p:ext uri="{BB962C8B-B14F-4D97-AF65-F5344CB8AC3E}">
        <p14:creationId xmlns:p14="http://schemas.microsoft.com/office/powerpoint/2010/main" val="3711889743"/>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0.xml"/><Relationship Id="rId5" Type="http://schemas.openxmlformats.org/officeDocument/2006/relationships/image" Target="../media/image27.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11.xml"/><Relationship Id="rId4" Type="http://schemas.openxmlformats.org/officeDocument/2006/relationships/video" Target="../media/media2.mp4"/><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2.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30.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2.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30.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2.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30.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30.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png"/><Relationship Id="rId1" Type="http://schemas.openxmlformats.org/officeDocument/2006/relationships/slideLayout" Target="../slideLayouts/slideLayout89.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93.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6.xm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6.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6.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6.xml"/><Relationship Id="rId4" Type="http://schemas.openxmlformats.org/officeDocument/2006/relationships/image" Target="../media/image41.jpe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6.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6.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6.xml"/><Relationship Id="rId4" Type="http://schemas.openxmlformats.org/officeDocument/2006/relationships/image" Target="../media/image41.jpeg"/></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6.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6.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6.xml"/><Relationship Id="rId4" Type="http://schemas.openxmlformats.org/officeDocument/2006/relationships/image" Target="../media/image41.jpe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8.xml"/><Relationship Id="rId4" Type="http://schemas.openxmlformats.org/officeDocument/2006/relationships/image" Target="../media/image42.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8.png"/><Relationship Id="rId7" Type="http://schemas.openxmlformats.org/officeDocument/2006/relationships/image" Target="../media/image45.png"/><Relationship Id="rId2" Type="http://schemas.openxmlformats.org/officeDocument/2006/relationships/slideLayout" Target="../slideLayouts/slideLayout109.xml"/><Relationship Id="rId1" Type="http://schemas.openxmlformats.org/officeDocument/2006/relationships/tags" Target="../tags/tag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9.png"/><Relationship Id="rId9" Type="http://schemas.openxmlformats.org/officeDocument/2006/relationships/image" Target="../media/image47.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09.xml"/><Relationship Id="rId1" Type="http://schemas.openxmlformats.org/officeDocument/2006/relationships/tags" Target="../tags/tag8.xml"/><Relationship Id="rId5" Type="http://schemas.openxmlformats.org/officeDocument/2006/relationships/image" Target="../media/image48.png"/><Relationship Id="rId4" Type="http://schemas.openxmlformats.org/officeDocument/2006/relationships/image" Target="../media/image29.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6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8.png"/><Relationship Id="rId7" Type="http://schemas.openxmlformats.org/officeDocument/2006/relationships/image" Target="../media/image50.png"/><Relationship Id="rId2" Type="http://schemas.openxmlformats.org/officeDocument/2006/relationships/slideLayout" Target="../slideLayouts/slideLayout109.xml"/><Relationship Id="rId1" Type="http://schemas.openxmlformats.org/officeDocument/2006/relationships/tags" Target="../tags/tag10.xml"/><Relationship Id="rId6" Type="http://schemas.openxmlformats.org/officeDocument/2006/relationships/image" Target="../media/image49.png"/><Relationship Id="rId5" Type="http://schemas.openxmlformats.org/officeDocument/2006/relationships/image" Target="../media/image39.png"/><Relationship Id="rId4" Type="http://schemas.openxmlformats.org/officeDocument/2006/relationships/image" Target="../media/image29.png"/><Relationship Id="rId9" Type="http://schemas.openxmlformats.org/officeDocument/2006/relationships/image" Target="../media/image52.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09.xml"/><Relationship Id="rId1" Type="http://schemas.openxmlformats.org/officeDocument/2006/relationships/tags" Target="../tags/tag12.xml"/><Relationship Id="rId4" Type="http://schemas.openxmlformats.org/officeDocument/2006/relationships/image" Target="../media/image29.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6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1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6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09.xml"/><Relationship Id="rId1" Type="http://schemas.openxmlformats.org/officeDocument/2006/relationships/tags" Target="../tags/tag15.xml"/><Relationship Id="rId4" Type="http://schemas.openxmlformats.org/officeDocument/2006/relationships/image" Target="../media/image29.png"/></Relationships>
</file>

<file path=ppt/slides/_rels/slide6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09.xml"/><Relationship Id="rId1" Type="http://schemas.openxmlformats.org/officeDocument/2006/relationships/tags" Target="../tags/tag16.xml"/><Relationship Id="rId4" Type="http://schemas.openxmlformats.org/officeDocument/2006/relationships/image" Target="../media/image29.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09.xml"/><Relationship Id="rId1" Type="http://schemas.openxmlformats.org/officeDocument/2006/relationships/tags" Target="../tags/tag18.xml"/><Relationship Id="rId4" Type="http://schemas.openxmlformats.org/officeDocument/2006/relationships/image" Target="../media/image29.png"/></Relationships>
</file>

<file path=ppt/slides/_rels/slide72.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2.mp4"/><Relationship Id="rId7" Type="http://schemas.openxmlformats.org/officeDocument/2006/relationships/image" Target="../media/image3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0.png"/><Relationship Id="rId5" Type="http://schemas.openxmlformats.org/officeDocument/2006/relationships/slideLayout" Target="../slideLayouts/slideLayout117.xml"/><Relationship Id="rId4" Type="http://schemas.openxmlformats.org/officeDocument/2006/relationships/video" Target="../media/media2.mp4"/><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Image 5" descr="Une image contenant texte, capture d’écran, dessin humoristique&#10;&#10;Le contenu généré par l’IA peut être incorrect.">
            <a:extLst>
              <a:ext uri="{FF2B5EF4-FFF2-40B4-BE49-F238E27FC236}">
                <a16:creationId xmlns:a16="http://schemas.microsoft.com/office/drawing/2014/main" id="{5FAB1CB5-CEA7-AA2E-03E1-B31268A8FA28}"/>
              </a:ext>
            </a:extLst>
          </p:cNvPr>
          <p:cNvPicPr>
            <a:picLocks noChangeAspect="1"/>
          </p:cNvPicPr>
          <p:nvPr/>
        </p:nvPicPr>
        <p:blipFill>
          <a:blip r:embed="rId2">
            <a:extLst>
              <a:ext uri="{28A0092B-C50C-407E-A947-70E740481C1C}">
                <a14:useLocalDpi xmlns:a14="http://schemas.microsoft.com/office/drawing/2010/main" val="0"/>
              </a:ext>
            </a:extLst>
          </a:blip>
          <a:srcRect t="2635" b="3632"/>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descr="Une image contenant texte, Appareils électroniques, capture d’écran, Publicité en ligne&#10;&#10;Le contenu généré par l’IA peut être incorrect.">
            <a:extLst>
              <a:ext uri="{FF2B5EF4-FFF2-40B4-BE49-F238E27FC236}">
                <a16:creationId xmlns:a16="http://schemas.microsoft.com/office/drawing/2014/main" id="{901935C0-A994-28C9-2D9B-8D6C9202E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8122" y="2401687"/>
            <a:ext cx="1544933" cy="2369714"/>
          </a:xfrm>
          <a:prstGeom prst="rect">
            <a:avLst/>
          </a:prstGeom>
        </p:spPr>
      </p:pic>
      <p:pic>
        <p:nvPicPr>
          <p:cNvPr id="17" name="Image 16" descr="Une image contenant texte, Appareils électroniques, capture d’écran, Système d’exploitation&#10;&#10;Le contenu généré par l’IA peut être incorrect.">
            <a:extLst>
              <a:ext uri="{FF2B5EF4-FFF2-40B4-BE49-F238E27FC236}">
                <a16:creationId xmlns:a16="http://schemas.microsoft.com/office/drawing/2014/main" id="{2898B4B5-5617-FB1F-947C-787AC11DBA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5246" y="2401685"/>
            <a:ext cx="1544933" cy="2369714"/>
          </a:xfrm>
          <a:prstGeom prst="rect">
            <a:avLst/>
          </a:prstGeom>
        </p:spPr>
      </p:pic>
      <p:pic>
        <p:nvPicPr>
          <p:cNvPr id="19" name="Image 18" descr="Une image contenant texte, Appareils électroniques, capture d’écran&#10;&#10;Le contenu généré par l’IA peut être incorrect.">
            <a:extLst>
              <a:ext uri="{FF2B5EF4-FFF2-40B4-BE49-F238E27FC236}">
                <a16:creationId xmlns:a16="http://schemas.microsoft.com/office/drawing/2014/main" id="{38D542A2-FB4C-B1E5-00C9-0E5A564BD7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4217" y="2401687"/>
            <a:ext cx="1544934" cy="2369715"/>
          </a:xfrm>
          <a:prstGeom prst="rect">
            <a:avLst/>
          </a:prstGeom>
        </p:spPr>
      </p:pic>
      <p:pic>
        <p:nvPicPr>
          <p:cNvPr id="21" name="Image 20" descr="Une image contenant texte, Appareils électroniques, capture d’écran&#10;&#10;Le contenu généré par l’IA peut être incorrect.">
            <a:extLst>
              <a:ext uri="{FF2B5EF4-FFF2-40B4-BE49-F238E27FC236}">
                <a16:creationId xmlns:a16="http://schemas.microsoft.com/office/drawing/2014/main" id="{8BEC6A4E-7D89-7AF9-FE0D-68ED929965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9150" y="2401687"/>
            <a:ext cx="1544933" cy="2369713"/>
          </a:xfrm>
          <a:prstGeom prst="rect">
            <a:avLst/>
          </a:prstGeom>
        </p:spPr>
      </p:pic>
      <p:pic>
        <p:nvPicPr>
          <p:cNvPr id="23" name="Image 22" descr="Une image contenant texte, capture d’écran&#10;&#10;Le contenu généré par l’IA peut être incorrect.">
            <a:extLst>
              <a:ext uri="{FF2B5EF4-FFF2-40B4-BE49-F238E27FC236}">
                <a16:creationId xmlns:a16="http://schemas.microsoft.com/office/drawing/2014/main" id="{37A57F04-CD35-970A-3266-BEF34816C9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3189" y="2401687"/>
            <a:ext cx="1544933" cy="2369713"/>
          </a:xfrm>
          <a:prstGeom prst="rect">
            <a:avLst/>
          </a:prstGeom>
        </p:spPr>
      </p:pic>
    </p:spTree>
    <p:extLst>
      <p:ext uri="{BB962C8B-B14F-4D97-AF65-F5344CB8AC3E}">
        <p14:creationId xmlns:p14="http://schemas.microsoft.com/office/powerpoint/2010/main" val="9751577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 coins arrondis 24">
            <a:extLst>
              <a:ext uri="{FF2B5EF4-FFF2-40B4-BE49-F238E27FC236}">
                <a16:creationId xmlns:a16="http://schemas.microsoft.com/office/drawing/2014/main" id="{47274137-CE1D-4407-B60C-2D2E47B07AF4}"/>
              </a:ext>
            </a:extLst>
          </p:cNvPr>
          <p:cNvSpPr/>
          <p:nvPr/>
        </p:nvSpPr>
        <p:spPr>
          <a:xfrm>
            <a:off x="4839143" y="3462017"/>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577948" y="20009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793948" y="17489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1</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839143" y="200001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825143" y="21940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sz="1600" dirty="0"/>
              <a:t>Activités de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3267" y="497563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89267" y="472363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653267" y="520444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6" name="Organigramme : Terminateur 25">
            <a:extLst>
              <a:ext uri="{FF2B5EF4-FFF2-40B4-BE49-F238E27FC236}">
                <a16:creationId xmlns:a16="http://schemas.microsoft.com/office/drawing/2014/main" id="{D2C53A34-0295-4437-938B-B5779B67C1DC}"/>
              </a:ext>
            </a:extLst>
          </p:cNvPr>
          <p:cNvSpPr/>
          <p:nvPr/>
        </p:nvSpPr>
        <p:spPr>
          <a:xfrm>
            <a:off x="5055143" y="3210017"/>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MA" dirty="0">
              <a:solidFill>
                <a:srgbClr val="474F71"/>
              </a:solidFill>
              <a:latin typeface="Dosis ExtraBold" pitchFamily="2" charset="0"/>
            </a:endParaRPr>
          </a:p>
        </p:txBody>
      </p:sp>
      <p:sp>
        <p:nvSpPr>
          <p:cNvPr id="28" name="Espace réservé du texte 5">
            <a:extLst>
              <a:ext uri="{FF2B5EF4-FFF2-40B4-BE49-F238E27FC236}">
                <a16:creationId xmlns:a16="http://schemas.microsoft.com/office/drawing/2014/main" id="{2CE841BB-B888-45CE-A6A9-2E41B95735F7}"/>
              </a:ext>
            </a:extLst>
          </p:cNvPr>
          <p:cNvSpPr txBox="1">
            <a:spLocks/>
          </p:cNvSpPr>
          <p:nvPr/>
        </p:nvSpPr>
        <p:spPr>
          <a:xfrm>
            <a:off x="5086338" y="3655887"/>
            <a:ext cx="3420000" cy="792000"/>
          </a:xfrm>
          <a:prstGeom prst="roundRect">
            <a:avLst/>
          </a:prstGeom>
          <a:solidFill>
            <a:srgbClr val="E6F3FA"/>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endParaRPr lang="fr-FR" sz="1600" b="1" dirty="0">
              <a:solidFill>
                <a:srgbClr val="565F88"/>
              </a:solidFill>
            </a:endParaRPr>
          </a:p>
        </p:txBody>
      </p:sp>
      <p:sp>
        <p:nvSpPr>
          <p:cNvPr id="29" name="Organigramme : Terminateur 28">
            <a:extLst>
              <a:ext uri="{FF2B5EF4-FFF2-40B4-BE49-F238E27FC236}">
                <a16:creationId xmlns:a16="http://schemas.microsoft.com/office/drawing/2014/main" id="{201D42C0-4977-4789-B3BA-3207FD333E6D}"/>
              </a:ext>
            </a:extLst>
          </p:cNvPr>
          <p:cNvSpPr/>
          <p:nvPr/>
        </p:nvSpPr>
        <p:spPr>
          <a:xfrm>
            <a:off x="5080659" y="322902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474F71"/>
                </a:solidFill>
                <a:latin typeface="Dosis ExtraBold" pitchFamily="2" charset="0"/>
              </a:rPr>
              <a:t>Séance 4</a:t>
            </a:r>
          </a:p>
        </p:txBody>
      </p:sp>
      <p:sp>
        <p:nvSpPr>
          <p:cNvPr id="30" name="ZoneTexte 29">
            <a:extLst>
              <a:ext uri="{FF2B5EF4-FFF2-40B4-BE49-F238E27FC236}">
                <a16:creationId xmlns:a16="http://schemas.microsoft.com/office/drawing/2014/main" id="{590964FF-2EDB-470E-AECA-412D0A617788}"/>
              </a:ext>
            </a:extLst>
          </p:cNvPr>
          <p:cNvSpPr txBox="1"/>
          <p:nvPr/>
        </p:nvSpPr>
        <p:spPr>
          <a:xfrm>
            <a:off x="5080659" y="3735200"/>
            <a:ext cx="3831420" cy="623248"/>
          </a:xfrm>
          <a:prstGeom prst="rect">
            <a:avLst/>
          </a:prstGeom>
          <a:noFill/>
        </p:spPr>
        <p:txBody>
          <a:bodyPr wrap="square">
            <a:spAutoFit/>
          </a:bodyPr>
          <a:lstStyle/>
          <a:p>
            <a:pPr marL="266700" indent="-266700">
              <a:spcBef>
                <a:spcPts val="300"/>
              </a:spcBef>
              <a:buFont typeface="Wingdings" panose="05000000000000000000" pitchFamily="2" charset="2"/>
              <a:buChar char="m"/>
              <a:defRPr/>
            </a:pPr>
            <a:r>
              <a:rPr lang="fr-FR" sz="1600" b="1" dirty="0">
                <a:solidFill>
                  <a:srgbClr val="565F88"/>
                </a:solidFill>
                <a:latin typeface="Dosis SemiBold" pitchFamily="2" charset="0"/>
              </a:rPr>
              <a:t>Activités d’écriture</a:t>
            </a:r>
          </a:p>
          <a:p>
            <a:pPr marL="266700" marR="0" indent="-266700" fontAlgn="auto">
              <a:spcBef>
                <a:spcPts val="300"/>
              </a:spcBef>
              <a:spcAft>
                <a:spcPts val="0"/>
              </a:spcAft>
              <a:buClrTx/>
              <a:buSzTx/>
              <a:buFont typeface="Wingdings" panose="05000000000000000000" pitchFamily="2" charset="2"/>
              <a:buChar char="m"/>
              <a:tabLst/>
              <a:defRPr/>
            </a:pPr>
            <a:r>
              <a:rPr lang="fr-FR" sz="1600" b="1" dirty="0">
                <a:solidFill>
                  <a:srgbClr val="565F88"/>
                </a:solidFill>
                <a:latin typeface="Dosis SemiBold" pitchFamily="2" charset="0"/>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Écriture de mots et de phrases.</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Points de langue.</a:t>
            </a: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5336919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Répondre correctement </a:t>
            </a:r>
            <a:r>
              <a:rPr lang="fr-FR" sz="2200" b="1" kern="0" dirty="0">
                <a:solidFill>
                  <a:srgbClr val="424D7B"/>
                </a:solidFill>
                <a:latin typeface="Dosis Medium" pitchFamily="2" charset="0"/>
                <a:cs typeface="Calibri" panose="020F0502020204030204" pitchFamily="34" charset="0"/>
              </a:rPr>
              <a:t>aux exercices de langue</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Écrire </a:t>
            </a:r>
            <a:r>
              <a:rPr lang="fr-FR" sz="2200" b="1" kern="0" dirty="0">
                <a:solidFill>
                  <a:srgbClr val="424D7B"/>
                </a:solidFill>
                <a:latin typeface="Dosis Medium" pitchFamily="2" charset="0"/>
                <a:cs typeface="Calibri" panose="020F0502020204030204" pitchFamily="34" charset="0"/>
              </a:rPr>
              <a:t>des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phrases.</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FA777-5DEE-D825-8346-C9FB42966C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46473F-5D0C-5AD0-6872-4289B77BF1AF}"/>
              </a:ext>
            </a:extLst>
          </p:cNvPr>
          <p:cNvSpPr>
            <a:spLocks noGrp="1"/>
          </p:cNvSpPr>
          <p:nvPr>
            <p:ph type="title"/>
          </p:nvPr>
        </p:nvSpPr>
        <p:spPr/>
        <p:txBody>
          <a:bodyPr>
            <a:normAutofit/>
          </a:bodyPr>
          <a:lstStyle/>
          <a:p>
            <a:r>
              <a:rPr lang="fr-MA" dirty="0">
                <a:solidFill>
                  <a:schemeClr val="tx1">
                    <a:lumMod val="65000"/>
                    <a:lumOff val="35000"/>
                  </a:schemeClr>
                </a:solidFill>
              </a:rPr>
              <a:t>Prenez vos ardoises.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3A291F08-EAA9-B673-E366-B0E88AF784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561772D9-4C8B-ACE1-CD31-A0B50F5528B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7DB15DFC-9885-7427-23DA-FA3BA970333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85057C8-2597-9906-6B25-FA8064D8137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542553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8392E-412D-172C-ED6B-6989A6DA9A1F}"/>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E9467702-8E0B-9AB7-F243-21159E03A6F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compléter la phrase avec la bonne forme du verbe faire ? Levez la main</a:t>
            </a:r>
            <a:endParaRPr lang="fr-FR" dirty="0"/>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2A7012A6-70B6-7997-50D6-08491C329DD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Rectangle : coins arrondis 7">
            <a:extLst>
              <a:ext uri="{FF2B5EF4-FFF2-40B4-BE49-F238E27FC236}">
                <a16:creationId xmlns:a16="http://schemas.microsoft.com/office/drawing/2014/main" id="{00FAD79A-4083-ACF2-A338-047672AA5FDE}"/>
              </a:ext>
            </a:extLst>
          </p:cNvPr>
          <p:cNvSpPr/>
          <p:nvPr/>
        </p:nvSpPr>
        <p:spPr>
          <a:xfrm>
            <a:off x="1967696" y="2220219"/>
            <a:ext cx="216874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anose="020B0604020202020204" charset="0"/>
                <a:ea typeface="+mn-ea"/>
                <a:cs typeface="+mn-cs"/>
              </a:rPr>
              <a:t>font</a:t>
            </a:r>
          </a:p>
        </p:txBody>
      </p:sp>
      <p:sp>
        <p:nvSpPr>
          <p:cNvPr id="11" name="Rectangle : coins arrondis 10">
            <a:extLst>
              <a:ext uri="{FF2B5EF4-FFF2-40B4-BE49-F238E27FC236}">
                <a16:creationId xmlns:a16="http://schemas.microsoft.com/office/drawing/2014/main" id="{80FC7343-6A66-0FE0-81A3-D8C040444733}"/>
              </a:ext>
            </a:extLst>
          </p:cNvPr>
          <p:cNvSpPr/>
          <p:nvPr/>
        </p:nvSpPr>
        <p:spPr>
          <a:xfrm>
            <a:off x="5112000"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anose="020B0604020202020204" charset="0"/>
                <a:ea typeface="+mn-ea"/>
                <a:cs typeface="+mn-cs"/>
              </a:rPr>
              <a:t>faites</a:t>
            </a:r>
          </a:p>
        </p:txBody>
      </p:sp>
      <p:sp>
        <p:nvSpPr>
          <p:cNvPr id="3" name="ZoneTexte 2">
            <a:extLst>
              <a:ext uri="{FF2B5EF4-FFF2-40B4-BE49-F238E27FC236}">
                <a16:creationId xmlns:a16="http://schemas.microsoft.com/office/drawing/2014/main" id="{AF62F2E5-17FC-3A8B-9C3D-14996C140BAD}"/>
              </a:ext>
            </a:extLst>
          </p:cNvPr>
          <p:cNvSpPr txBox="1"/>
          <p:nvPr/>
        </p:nvSpPr>
        <p:spPr>
          <a:xfrm>
            <a:off x="890337" y="3684438"/>
            <a:ext cx="7363326"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3600" b="1" dirty="0" err="1">
                <a:solidFill>
                  <a:srgbClr val="424D7B"/>
                </a:solidFill>
                <a:latin typeface="Dosis SemiBold" pitchFamily="2" charset="0"/>
                <a:cs typeface="Arial" panose="020B0604020202020204" pitchFamily="34" charset="0"/>
              </a:rPr>
              <a:t>Vou</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s </a:t>
            </a:r>
            <a:r>
              <a:rPr kumimoji="0" lang="fr-FR" sz="36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_______</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du football.</a:t>
            </a:r>
            <a:endParaRPr kumimoji="0" lang="fr-MA" sz="3600" b="0"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188585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80E17-C778-5ED0-CA0A-CDE3C3FCE487}"/>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859E700F-7C7E-5F25-47E1-5E6A95F6C96A}"/>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0127226F-8719-726D-EFD7-E2D393457D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560A0CA5-69D3-4A6D-B1C0-204405D563F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C2E741C-4903-F5A7-7639-F069F0D8F27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810B540-4C19-055F-4F6D-EC424173C82D}"/>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10890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397E4-CAAE-ECD3-0358-023F71521A5E}"/>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A4CDA2FE-5345-3DAF-E63A-C9FDCA6EE85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a:t>
            </a:r>
          </a:p>
        </p:txBody>
      </p:sp>
      <p:grpSp>
        <p:nvGrpSpPr>
          <p:cNvPr id="12" name="Groupe 11">
            <a:extLst>
              <a:ext uri="{FF2B5EF4-FFF2-40B4-BE49-F238E27FC236}">
                <a16:creationId xmlns:a16="http://schemas.microsoft.com/office/drawing/2014/main" id="{9C3DDE8A-373C-E554-596C-BD0EF46E0585}"/>
              </a:ext>
            </a:extLst>
          </p:cNvPr>
          <p:cNvGrpSpPr/>
          <p:nvPr/>
        </p:nvGrpSpPr>
        <p:grpSpPr>
          <a:xfrm>
            <a:off x="113769" y="634753"/>
            <a:ext cx="1147140" cy="980797"/>
            <a:chOff x="113769" y="634753"/>
            <a:chExt cx="1147140" cy="980797"/>
          </a:xfrm>
        </p:grpSpPr>
        <p:pic>
          <p:nvPicPr>
            <p:cNvPr id="13" name="Image 12">
              <a:extLst>
                <a:ext uri="{FF2B5EF4-FFF2-40B4-BE49-F238E27FC236}">
                  <a16:creationId xmlns:a16="http://schemas.microsoft.com/office/drawing/2014/main" id="{3520AE34-5AB4-CC3C-6121-D279CC1499F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35E7B9F-7974-A6B2-6BA2-0F3D3D63517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Rectangle : coins arrondis 8">
            <a:extLst>
              <a:ext uri="{FF2B5EF4-FFF2-40B4-BE49-F238E27FC236}">
                <a16:creationId xmlns:a16="http://schemas.microsoft.com/office/drawing/2014/main" id="{67397F0B-49E0-44D9-A056-9E16A37D34C4}"/>
              </a:ext>
            </a:extLst>
          </p:cNvPr>
          <p:cNvSpPr/>
          <p:nvPr/>
        </p:nvSpPr>
        <p:spPr>
          <a:xfrm>
            <a:off x="1967696" y="2220219"/>
            <a:ext cx="2168746" cy="612000"/>
          </a:xfrm>
          <a:prstGeom prst="roundRect">
            <a:avLst/>
          </a:prstGeom>
          <a:solidFill>
            <a:srgbClr val="EEEEEE"/>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D9D9D9"/>
                </a:solidFill>
                <a:effectLst/>
                <a:uLnTx/>
                <a:uFillTx/>
                <a:latin typeface="Dosis SemiBold" panose="020B0604020202020204" charset="0"/>
                <a:ea typeface="+mn-ea"/>
                <a:cs typeface="+mn-cs"/>
              </a:rPr>
              <a:t>font</a:t>
            </a:r>
          </a:p>
        </p:txBody>
      </p:sp>
      <p:sp>
        <p:nvSpPr>
          <p:cNvPr id="11" name="Rectangle : coins arrondis 10">
            <a:extLst>
              <a:ext uri="{FF2B5EF4-FFF2-40B4-BE49-F238E27FC236}">
                <a16:creationId xmlns:a16="http://schemas.microsoft.com/office/drawing/2014/main" id="{971C81FB-A359-4F7B-84A1-50A53D3171B2}"/>
              </a:ext>
            </a:extLst>
          </p:cNvPr>
          <p:cNvSpPr/>
          <p:nvPr/>
        </p:nvSpPr>
        <p:spPr>
          <a:xfrm>
            <a:off x="5112000"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anose="020B0604020202020204" charset="0"/>
                <a:ea typeface="+mn-ea"/>
                <a:cs typeface="+mn-cs"/>
              </a:rPr>
              <a:t>faites</a:t>
            </a:r>
          </a:p>
        </p:txBody>
      </p:sp>
      <p:sp>
        <p:nvSpPr>
          <p:cNvPr id="15" name="ZoneTexte 14">
            <a:extLst>
              <a:ext uri="{FF2B5EF4-FFF2-40B4-BE49-F238E27FC236}">
                <a16:creationId xmlns:a16="http://schemas.microsoft.com/office/drawing/2014/main" id="{44243D87-BCC1-4CF9-9A59-0D34EFFAD2A3}"/>
              </a:ext>
            </a:extLst>
          </p:cNvPr>
          <p:cNvSpPr txBox="1"/>
          <p:nvPr/>
        </p:nvSpPr>
        <p:spPr>
          <a:xfrm>
            <a:off x="890337" y="3684438"/>
            <a:ext cx="7363326"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3600" b="1" dirty="0">
                <a:solidFill>
                  <a:srgbClr val="424D7B"/>
                </a:solidFill>
                <a:latin typeface="Dosis SemiBold" pitchFamily="2" charset="0"/>
                <a:cs typeface="Arial" panose="020B0604020202020204" pitchFamily="34" charset="0"/>
              </a:rPr>
              <a:t>V</a:t>
            </a:r>
            <a:r>
              <a:rPr kumimoji="0" lang="fr-FR" sz="3600" b="1" i="0" u="none" strike="noStrike" kern="1200" cap="none" spc="0" normalizeH="0" baseline="0" noProof="0" dirty="0" err="1">
                <a:ln>
                  <a:noFill/>
                </a:ln>
                <a:solidFill>
                  <a:srgbClr val="424D7B"/>
                </a:solidFill>
                <a:effectLst/>
                <a:uLnTx/>
                <a:uFillTx/>
                <a:latin typeface="Dosis SemiBold" pitchFamily="2" charset="0"/>
                <a:ea typeface="+mn-ea"/>
                <a:cs typeface="Arial" panose="020B0604020202020204" pitchFamily="34" charset="0"/>
              </a:rPr>
              <a:t>ous</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a:t>
            </a:r>
            <a:r>
              <a:rPr kumimoji="0" lang="fr-FR" sz="36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faites</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du football.</a:t>
            </a:r>
            <a:endParaRPr kumimoji="0" lang="fr-MA" sz="3600" b="0"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35455647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A914A-A3C5-2768-ED88-6935D7E40789}"/>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6637C2AE-2054-083C-B1CC-4417AF90205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compléter la phrase avec la bonne forme du verbe avoir ? Levez la main.</a:t>
            </a:r>
            <a:endParaRPr lang="fr-FR" dirty="0"/>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23EB5CA0-D6EE-986A-45A6-A31BAC0F583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C104A54-4469-A5DD-1E5A-911597CA1AA4}"/>
              </a:ext>
            </a:extLst>
          </p:cNvPr>
          <p:cNvSpPr txBox="1"/>
          <p:nvPr/>
        </p:nvSpPr>
        <p:spPr>
          <a:xfrm>
            <a:off x="710588" y="3684438"/>
            <a:ext cx="7543075" cy="90024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solidFill>
                  <a:srgbClr val="424D7B"/>
                </a:solidFill>
                <a:latin typeface="Dosis SemiBold" pitchFamily="2" charset="0"/>
                <a:cs typeface="Arial" panose="020B0604020202020204" pitchFamily="34" charset="0"/>
              </a:rPr>
              <a:t>J’ </a:t>
            </a:r>
            <a:r>
              <a:rPr lang="fr-FR" sz="4000" b="1" dirty="0">
                <a:solidFill>
                  <a:srgbClr val="00ACA4"/>
                </a:solidFill>
                <a:latin typeface="Dosis SemiBold" pitchFamily="2" charset="0"/>
                <a:cs typeface="Arial" panose="020B0604020202020204" pitchFamily="34" charset="0"/>
              </a:rPr>
              <a:t>____</a:t>
            </a:r>
            <a:r>
              <a:rPr lang="fr-FR" sz="4000" b="1" dirty="0">
                <a:solidFill>
                  <a:srgbClr val="424D7B"/>
                </a:solidFill>
                <a:latin typeface="Dosis SemiBold" pitchFamily="2" charset="0"/>
                <a:cs typeface="Arial" panose="020B0604020202020204" pitchFamily="34" charset="0"/>
              </a:rPr>
              <a:t> mal au dos.</a:t>
            </a:r>
            <a:endParaRPr kumimoji="0" lang="fr-MA" sz="4000"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endParaRPr>
          </a:p>
        </p:txBody>
      </p:sp>
      <p:sp>
        <p:nvSpPr>
          <p:cNvPr id="8" name="Rectangle : coins arrondis 7">
            <a:extLst>
              <a:ext uri="{FF2B5EF4-FFF2-40B4-BE49-F238E27FC236}">
                <a16:creationId xmlns:a16="http://schemas.microsoft.com/office/drawing/2014/main" id="{B605FA99-945A-4FE2-8118-A1A4D8555909}"/>
              </a:ext>
            </a:extLst>
          </p:cNvPr>
          <p:cNvSpPr/>
          <p:nvPr/>
        </p:nvSpPr>
        <p:spPr>
          <a:xfrm>
            <a:off x="2241176"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ai</a:t>
            </a:r>
          </a:p>
        </p:txBody>
      </p:sp>
      <p:sp>
        <p:nvSpPr>
          <p:cNvPr id="11" name="Rectangle : coins arrondis 10">
            <a:extLst>
              <a:ext uri="{FF2B5EF4-FFF2-40B4-BE49-F238E27FC236}">
                <a16:creationId xmlns:a16="http://schemas.microsoft.com/office/drawing/2014/main" id="{D1F94EC3-274B-4BFD-B987-E2D1ACBEEF01}"/>
              </a:ext>
            </a:extLst>
          </p:cNvPr>
          <p:cNvSpPr/>
          <p:nvPr/>
        </p:nvSpPr>
        <p:spPr>
          <a:xfrm>
            <a:off x="5112000"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as</a:t>
            </a:r>
          </a:p>
        </p:txBody>
      </p:sp>
    </p:spTree>
    <p:extLst>
      <p:ext uri="{BB962C8B-B14F-4D97-AF65-F5344CB8AC3E}">
        <p14:creationId xmlns:p14="http://schemas.microsoft.com/office/powerpoint/2010/main" val="4013552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80E17-C778-5ED0-CA0A-CDE3C3FCE487}"/>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859E700F-7C7E-5F25-47E1-5E6A95F6C96A}"/>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0127226F-8719-726D-EFD7-E2D393457D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560A0CA5-69D3-4A6D-B1C0-204405D563F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C2E741C-4903-F5A7-7639-F069F0D8F27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810B540-4C19-055F-4F6D-EC424173C82D}"/>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135823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CE5A1-2673-1088-D922-6D614BEEDB75}"/>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6A01E0EF-EC57-2493-BC8B-DA463A25587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a:t>
            </a:r>
          </a:p>
        </p:txBody>
      </p:sp>
      <p:grpSp>
        <p:nvGrpSpPr>
          <p:cNvPr id="12" name="Groupe 11">
            <a:extLst>
              <a:ext uri="{FF2B5EF4-FFF2-40B4-BE49-F238E27FC236}">
                <a16:creationId xmlns:a16="http://schemas.microsoft.com/office/drawing/2014/main" id="{D1C97754-39CB-0292-284F-B94839A05F57}"/>
              </a:ext>
            </a:extLst>
          </p:cNvPr>
          <p:cNvGrpSpPr/>
          <p:nvPr/>
        </p:nvGrpSpPr>
        <p:grpSpPr>
          <a:xfrm>
            <a:off x="113769" y="634753"/>
            <a:ext cx="1147140" cy="980797"/>
            <a:chOff x="113769" y="634753"/>
            <a:chExt cx="1147140" cy="980797"/>
          </a:xfrm>
        </p:grpSpPr>
        <p:pic>
          <p:nvPicPr>
            <p:cNvPr id="13" name="Image 12">
              <a:extLst>
                <a:ext uri="{FF2B5EF4-FFF2-40B4-BE49-F238E27FC236}">
                  <a16:creationId xmlns:a16="http://schemas.microsoft.com/office/drawing/2014/main" id="{A67724C6-DC32-49C0-EDEF-B0F051EAC34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BF03198-C3C3-9A68-B225-42E0D41EC3A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ZoneTexte 15">
            <a:extLst>
              <a:ext uri="{FF2B5EF4-FFF2-40B4-BE49-F238E27FC236}">
                <a16:creationId xmlns:a16="http://schemas.microsoft.com/office/drawing/2014/main" id="{86F4476F-120D-4910-A842-D6AC1DBFB08D}"/>
              </a:ext>
            </a:extLst>
          </p:cNvPr>
          <p:cNvSpPr txBox="1"/>
          <p:nvPr/>
        </p:nvSpPr>
        <p:spPr>
          <a:xfrm>
            <a:off x="710588" y="3684438"/>
            <a:ext cx="7543075" cy="90024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solidFill>
                  <a:srgbClr val="424D7B"/>
                </a:solidFill>
                <a:latin typeface="Dosis SemiBold" pitchFamily="2" charset="0"/>
                <a:cs typeface="Arial" panose="020B0604020202020204" pitchFamily="34" charset="0"/>
              </a:rPr>
              <a:t>J’</a:t>
            </a:r>
            <a:r>
              <a:rPr lang="fr-FR" sz="4000" b="1" dirty="0">
                <a:solidFill>
                  <a:srgbClr val="00ACA4"/>
                </a:solidFill>
                <a:latin typeface="Dosis SemiBold" pitchFamily="2" charset="0"/>
                <a:cs typeface="Arial" panose="020B0604020202020204" pitchFamily="34" charset="0"/>
              </a:rPr>
              <a:t>ai</a:t>
            </a:r>
            <a:r>
              <a:rPr lang="fr-FR" sz="4000" b="1" dirty="0">
                <a:solidFill>
                  <a:srgbClr val="424D7B"/>
                </a:solidFill>
                <a:latin typeface="Dosis SemiBold" pitchFamily="2" charset="0"/>
                <a:cs typeface="Arial" panose="020B0604020202020204" pitchFamily="34" charset="0"/>
              </a:rPr>
              <a:t> mal au dos.</a:t>
            </a:r>
            <a:endParaRPr kumimoji="0" lang="fr-MA" sz="4000"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endParaRPr>
          </a:p>
        </p:txBody>
      </p:sp>
      <p:sp>
        <p:nvSpPr>
          <p:cNvPr id="17" name="Rectangle : coins arrondis 16">
            <a:extLst>
              <a:ext uri="{FF2B5EF4-FFF2-40B4-BE49-F238E27FC236}">
                <a16:creationId xmlns:a16="http://schemas.microsoft.com/office/drawing/2014/main" id="{827ACC98-1D1C-43CF-80C8-3CD3A4761C0C}"/>
              </a:ext>
            </a:extLst>
          </p:cNvPr>
          <p:cNvSpPr/>
          <p:nvPr/>
        </p:nvSpPr>
        <p:spPr>
          <a:xfrm>
            <a:off x="2241176"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ai</a:t>
            </a:r>
          </a:p>
        </p:txBody>
      </p:sp>
      <p:sp>
        <p:nvSpPr>
          <p:cNvPr id="18" name="Rectangle : coins arrondis 17">
            <a:extLst>
              <a:ext uri="{FF2B5EF4-FFF2-40B4-BE49-F238E27FC236}">
                <a16:creationId xmlns:a16="http://schemas.microsoft.com/office/drawing/2014/main" id="{A275DF66-72B4-4202-8F54-74523CE1094B}"/>
              </a:ext>
            </a:extLst>
          </p:cNvPr>
          <p:cNvSpPr/>
          <p:nvPr/>
        </p:nvSpPr>
        <p:spPr>
          <a:xfrm>
            <a:off x="5112000" y="2220219"/>
            <a:ext cx="1895266" cy="612000"/>
          </a:xfrm>
          <a:prstGeom prst="roundRect">
            <a:avLst/>
          </a:prstGeom>
          <a:solidFill>
            <a:srgbClr val="EEEEEE"/>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chemeClr val="bg2">
                    <a:lumMod val="75000"/>
                  </a:schemeClr>
                </a:solidFill>
                <a:latin typeface="Dosis SemiBold" panose="020B0604020202020204" charset="0"/>
              </a:rPr>
              <a:t>as</a:t>
            </a:r>
          </a:p>
        </p:txBody>
      </p:sp>
    </p:spTree>
    <p:extLst>
      <p:ext uri="{BB962C8B-B14F-4D97-AF65-F5344CB8AC3E}">
        <p14:creationId xmlns:p14="http://schemas.microsoft.com/office/powerpoint/2010/main" val="42881041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392C4-6CEB-0CEC-BFD9-51978FF375AF}"/>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DDEAAB66-5121-FAEE-E179-EBE72A943BE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compléter la phrase avec la bonne forme du verbe avoir ? Levez la main</a:t>
            </a:r>
            <a:endParaRPr lang="fr-FR" dirty="0"/>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AF2A87D-DC94-A650-1084-A032977C515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Rectangle : coins arrondis 7">
            <a:extLst>
              <a:ext uri="{FF2B5EF4-FFF2-40B4-BE49-F238E27FC236}">
                <a16:creationId xmlns:a16="http://schemas.microsoft.com/office/drawing/2014/main" id="{1796619A-184B-AC23-FD01-D300A8008A01}"/>
              </a:ext>
            </a:extLst>
          </p:cNvPr>
          <p:cNvSpPr/>
          <p:nvPr/>
        </p:nvSpPr>
        <p:spPr>
          <a:xfrm>
            <a:off x="2241176"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ont</a:t>
            </a:r>
          </a:p>
        </p:txBody>
      </p:sp>
      <p:sp>
        <p:nvSpPr>
          <p:cNvPr id="11" name="Rectangle : coins arrondis 10">
            <a:extLst>
              <a:ext uri="{FF2B5EF4-FFF2-40B4-BE49-F238E27FC236}">
                <a16:creationId xmlns:a16="http://schemas.microsoft.com/office/drawing/2014/main" id="{677CC7C2-B83F-F87D-68EA-F14FE0E9BC45}"/>
              </a:ext>
            </a:extLst>
          </p:cNvPr>
          <p:cNvSpPr/>
          <p:nvPr/>
        </p:nvSpPr>
        <p:spPr>
          <a:xfrm>
            <a:off x="5111999" y="2220219"/>
            <a:ext cx="2423119"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avez</a:t>
            </a:r>
          </a:p>
        </p:txBody>
      </p:sp>
      <p:sp>
        <p:nvSpPr>
          <p:cNvPr id="2" name="ZoneTexte 1">
            <a:extLst>
              <a:ext uri="{FF2B5EF4-FFF2-40B4-BE49-F238E27FC236}">
                <a16:creationId xmlns:a16="http://schemas.microsoft.com/office/drawing/2014/main" id="{BC814F54-CE0C-6E61-25C9-8A0D72F30B51}"/>
              </a:ext>
            </a:extLst>
          </p:cNvPr>
          <p:cNvSpPr txBox="1"/>
          <p:nvPr/>
        </p:nvSpPr>
        <p:spPr>
          <a:xfrm>
            <a:off x="890337" y="3684438"/>
            <a:ext cx="7363326"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3600" b="1" dirty="0">
                <a:solidFill>
                  <a:srgbClr val="424D7B"/>
                </a:solidFill>
                <a:latin typeface="Dosis SemiBold" pitchFamily="2" charset="0"/>
                <a:cs typeface="Arial" panose="020B0604020202020204" pitchFamily="34" charset="0"/>
              </a:rPr>
              <a:t>Ils </a:t>
            </a:r>
            <a:r>
              <a:rPr lang="fr-FR" sz="3600" b="1" dirty="0">
                <a:solidFill>
                  <a:srgbClr val="00ACA4"/>
                </a:solidFill>
                <a:latin typeface="Dosis SemiBold" pitchFamily="2" charset="0"/>
                <a:cs typeface="Arial" panose="020B0604020202020204" pitchFamily="34" charset="0"/>
              </a:rPr>
              <a:t>_______</a:t>
            </a:r>
            <a:r>
              <a:rPr lang="fr-FR" sz="3600" b="1" dirty="0">
                <a:solidFill>
                  <a:srgbClr val="424D7B"/>
                </a:solidFill>
                <a:latin typeface="Dosis SemiBold" pitchFamily="2" charset="0"/>
                <a:cs typeface="Arial" panose="020B0604020202020204" pitchFamily="34" charset="0"/>
              </a:rPr>
              <a:t> mal aux mains.</a:t>
            </a:r>
            <a:endParaRPr kumimoji="0" lang="fr-MA" sz="3600"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endParaRPr>
          </a:p>
        </p:txBody>
      </p:sp>
    </p:spTree>
    <p:extLst>
      <p:ext uri="{BB962C8B-B14F-4D97-AF65-F5344CB8AC3E}">
        <p14:creationId xmlns:p14="http://schemas.microsoft.com/office/powerpoint/2010/main" val="10834045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80E17-C778-5ED0-CA0A-CDE3C3FCE487}"/>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859E700F-7C7E-5F25-47E1-5E6A95F6C96A}"/>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0127226F-8719-726D-EFD7-E2D393457D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560A0CA5-69D3-4A6D-B1C0-204405D563F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C2E741C-4903-F5A7-7639-F069F0D8F27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810B540-4C19-055F-4F6D-EC424173C82D}"/>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512667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89CBC-DE2C-4260-0C67-18299D93C921}"/>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3597B4A6-C68C-416C-DA35-A5D88D0764D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a:t>
            </a:r>
          </a:p>
        </p:txBody>
      </p:sp>
      <p:grpSp>
        <p:nvGrpSpPr>
          <p:cNvPr id="12" name="Groupe 11">
            <a:extLst>
              <a:ext uri="{FF2B5EF4-FFF2-40B4-BE49-F238E27FC236}">
                <a16:creationId xmlns:a16="http://schemas.microsoft.com/office/drawing/2014/main" id="{FE1F9A57-8657-268F-1D68-11BAEA6D0F62}"/>
              </a:ext>
            </a:extLst>
          </p:cNvPr>
          <p:cNvGrpSpPr/>
          <p:nvPr/>
        </p:nvGrpSpPr>
        <p:grpSpPr>
          <a:xfrm>
            <a:off x="113769" y="634753"/>
            <a:ext cx="1147140" cy="980797"/>
            <a:chOff x="113769" y="634753"/>
            <a:chExt cx="1147140" cy="980797"/>
          </a:xfrm>
        </p:grpSpPr>
        <p:pic>
          <p:nvPicPr>
            <p:cNvPr id="13" name="Image 12">
              <a:extLst>
                <a:ext uri="{FF2B5EF4-FFF2-40B4-BE49-F238E27FC236}">
                  <a16:creationId xmlns:a16="http://schemas.microsoft.com/office/drawing/2014/main" id="{D08F2411-7810-7268-7585-E3032E985B8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F0DA7F8-921B-F5B6-57D9-ADD2D7081F0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Rectangle : coins arrondis 15">
            <a:extLst>
              <a:ext uri="{FF2B5EF4-FFF2-40B4-BE49-F238E27FC236}">
                <a16:creationId xmlns:a16="http://schemas.microsoft.com/office/drawing/2014/main" id="{A082BE18-5989-4202-A1DB-D91DAF3433AA}"/>
              </a:ext>
            </a:extLst>
          </p:cNvPr>
          <p:cNvSpPr/>
          <p:nvPr/>
        </p:nvSpPr>
        <p:spPr>
          <a:xfrm>
            <a:off x="2241176"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ont</a:t>
            </a:r>
          </a:p>
        </p:txBody>
      </p:sp>
      <p:sp>
        <p:nvSpPr>
          <p:cNvPr id="17" name="Rectangle : coins arrondis 16">
            <a:extLst>
              <a:ext uri="{FF2B5EF4-FFF2-40B4-BE49-F238E27FC236}">
                <a16:creationId xmlns:a16="http://schemas.microsoft.com/office/drawing/2014/main" id="{1ACF011C-973F-4BA9-A427-B79CFFEDDBFF}"/>
              </a:ext>
            </a:extLst>
          </p:cNvPr>
          <p:cNvSpPr/>
          <p:nvPr/>
        </p:nvSpPr>
        <p:spPr>
          <a:xfrm>
            <a:off x="5111999" y="2220219"/>
            <a:ext cx="2423119" cy="612000"/>
          </a:xfrm>
          <a:prstGeom prst="roundRect">
            <a:avLst/>
          </a:prstGeom>
          <a:solidFill>
            <a:srgbClr val="EEEEEE"/>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D9D9D9"/>
                </a:solidFill>
                <a:latin typeface="Dosis SemiBold" panose="020B0604020202020204" charset="0"/>
              </a:rPr>
              <a:t>avez</a:t>
            </a:r>
          </a:p>
        </p:txBody>
      </p:sp>
      <p:sp>
        <p:nvSpPr>
          <p:cNvPr id="9" name="ZoneTexte 8">
            <a:extLst>
              <a:ext uri="{FF2B5EF4-FFF2-40B4-BE49-F238E27FC236}">
                <a16:creationId xmlns:a16="http://schemas.microsoft.com/office/drawing/2014/main" id="{FD170E11-960B-4324-B85D-BD90AB5A23C9}"/>
              </a:ext>
            </a:extLst>
          </p:cNvPr>
          <p:cNvSpPr txBox="1"/>
          <p:nvPr/>
        </p:nvSpPr>
        <p:spPr>
          <a:xfrm>
            <a:off x="890337" y="3684438"/>
            <a:ext cx="7363326"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3600" b="1" dirty="0">
                <a:solidFill>
                  <a:srgbClr val="424D7B"/>
                </a:solidFill>
                <a:latin typeface="Dosis SemiBold" pitchFamily="2" charset="0"/>
                <a:cs typeface="Arial" panose="020B0604020202020204" pitchFamily="34" charset="0"/>
              </a:rPr>
              <a:t>Ils </a:t>
            </a:r>
            <a:r>
              <a:rPr lang="fr-FR" sz="3600" b="1" dirty="0">
                <a:solidFill>
                  <a:srgbClr val="00ACA4"/>
                </a:solidFill>
                <a:latin typeface="Dosis SemiBold" pitchFamily="2" charset="0"/>
                <a:cs typeface="Arial" panose="020B0604020202020204" pitchFamily="34" charset="0"/>
              </a:rPr>
              <a:t>ont</a:t>
            </a:r>
            <a:r>
              <a:rPr lang="fr-FR" sz="3600" b="1" dirty="0">
                <a:solidFill>
                  <a:srgbClr val="424D7B"/>
                </a:solidFill>
                <a:latin typeface="Dosis SemiBold" pitchFamily="2" charset="0"/>
                <a:cs typeface="Arial" panose="020B0604020202020204" pitchFamily="34" charset="0"/>
              </a:rPr>
              <a:t> mal aux mains.</a:t>
            </a:r>
            <a:endParaRPr kumimoji="0" lang="fr-MA" sz="3600"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endParaRPr>
          </a:p>
        </p:txBody>
      </p:sp>
    </p:spTree>
    <p:extLst>
      <p:ext uri="{BB962C8B-B14F-4D97-AF65-F5344CB8AC3E}">
        <p14:creationId xmlns:p14="http://schemas.microsoft.com/office/powerpoint/2010/main" val="3104199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A914A-A3C5-2768-ED88-6935D7E40789}"/>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6637C2AE-2054-083C-B1CC-4417AF90205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compléter la phrase avec la bonne forme du verbe mettre ? Levez la main.</a:t>
            </a:r>
            <a:endParaRPr lang="fr-FR" dirty="0"/>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23EB5CA0-D6EE-986A-45A6-A31BAC0F583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C104A54-4469-A5DD-1E5A-911597CA1AA4}"/>
              </a:ext>
            </a:extLst>
          </p:cNvPr>
          <p:cNvSpPr txBox="1"/>
          <p:nvPr/>
        </p:nvSpPr>
        <p:spPr>
          <a:xfrm>
            <a:off x="710588" y="3684438"/>
            <a:ext cx="7543075" cy="90024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solidFill>
                  <a:srgbClr val="424D7B"/>
                </a:solidFill>
                <a:latin typeface="Dosis SemiBold" pitchFamily="2" charset="0"/>
                <a:cs typeface="Arial" panose="020B0604020202020204" pitchFamily="34" charset="0"/>
              </a:rPr>
              <a:t>Sara </a:t>
            </a:r>
            <a:r>
              <a:rPr lang="fr-FR" sz="4000" b="1" dirty="0">
                <a:solidFill>
                  <a:srgbClr val="00ACA4"/>
                </a:solidFill>
                <a:latin typeface="Dosis SemiBold" pitchFamily="2" charset="0"/>
                <a:cs typeface="Arial" panose="020B0604020202020204" pitchFamily="34" charset="0"/>
              </a:rPr>
              <a:t>____</a:t>
            </a:r>
            <a:r>
              <a:rPr lang="fr-FR" sz="4000" b="1" dirty="0">
                <a:solidFill>
                  <a:srgbClr val="424D7B"/>
                </a:solidFill>
                <a:latin typeface="Dosis SemiBold" pitchFamily="2" charset="0"/>
                <a:cs typeface="Arial" panose="020B0604020202020204" pitchFamily="34" charset="0"/>
              </a:rPr>
              <a:t> un survêtement.</a:t>
            </a:r>
            <a:endParaRPr kumimoji="0" lang="fr-MA" sz="4000"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endParaRPr>
          </a:p>
        </p:txBody>
      </p:sp>
      <p:sp>
        <p:nvSpPr>
          <p:cNvPr id="8" name="Rectangle : coins arrondis 7">
            <a:extLst>
              <a:ext uri="{FF2B5EF4-FFF2-40B4-BE49-F238E27FC236}">
                <a16:creationId xmlns:a16="http://schemas.microsoft.com/office/drawing/2014/main" id="{B605FA99-945A-4FE2-8118-A1A4D8555909}"/>
              </a:ext>
            </a:extLst>
          </p:cNvPr>
          <p:cNvSpPr/>
          <p:nvPr/>
        </p:nvSpPr>
        <p:spPr>
          <a:xfrm>
            <a:off x="2241176"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mets</a:t>
            </a:r>
          </a:p>
        </p:txBody>
      </p:sp>
      <p:sp>
        <p:nvSpPr>
          <p:cNvPr id="11" name="Rectangle : coins arrondis 10">
            <a:extLst>
              <a:ext uri="{FF2B5EF4-FFF2-40B4-BE49-F238E27FC236}">
                <a16:creationId xmlns:a16="http://schemas.microsoft.com/office/drawing/2014/main" id="{D1F94EC3-274B-4BFD-B987-E2D1ACBEEF01}"/>
              </a:ext>
            </a:extLst>
          </p:cNvPr>
          <p:cNvSpPr/>
          <p:nvPr/>
        </p:nvSpPr>
        <p:spPr>
          <a:xfrm>
            <a:off x="5112000"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met</a:t>
            </a:r>
          </a:p>
        </p:txBody>
      </p:sp>
    </p:spTree>
    <p:extLst>
      <p:ext uri="{BB962C8B-B14F-4D97-AF65-F5344CB8AC3E}">
        <p14:creationId xmlns:p14="http://schemas.microsoft.com/office/powerpoint/2010/main" val="3192690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80E17-C778-5ED0-CA0A-CDE3C3FCE487}"/>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859E700F-7C7E-5F25-47E1-5E6A95F6C96A}"/>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0127226F-8719-726D-EFD7-E2D393457D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560A0CA5-69D3-4A6D-B1C0-204405D563F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C2E741C-4903-F5A7-7639-F069F0D8F27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810B540-4C19-055F-4F6D-EC424173C82D}"/>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9164544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CE5A1-2673-1088-D922-6D614BEEDB75}"/>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6A01E0EF-EC57-2493-BC8B-DA463A25587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a:t>
            </a:r>
          </a:p>
        </p:txBody>
      </p:sp>
      <p:grpSp>
        <p:nvGrpSpPr>
          <p:cNvPr id="12" name="Groupe 11">
            <a:extLst>
              <a:ext uri="{FF2B5EF4-FFF2-40B4-BE49-F238E27FC236}">
                <a16:creationId xmlns:a16="http://schemas.microsoft.com/office/drawing/2014/main" id="{D1C97754-39CB-0292-284F-B94839A05F57}"/>
              </a:ext>
            </a:extLst>
          </p:cNvPr>
          <p:cNvGrpSpPr/>
          <p:nvPr/>
        </p:nvGrpSpPr>
        <p:grpSpPr>
          <a:xfrm>
            <a:off x="113769" y="634753"/>
            <a:ext cx="1147140" cy="980797"/>
            <a:chOff x="113769" y="634753"/>
            <a:chExt cx="1147140" cy="980797"/>
          </a:xfrm>
        </p:grpSpPr>
        <p:pic>
          <p:nvPicPr>
            <p:cNvPr id="13" name="Image 12">
              <a:extLst>
                <a:ext uri="{FF2B5EF4-FFF2-40B4-BE49-F238E27FC236}">
                  <a16:creationId xmlns:a16="http://schemas.microsoft.com/office/drawing/2014/main" id="{A67724C6-DC32-49C0-EDEF-B0F051EAC34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BF03198-C3C3-9A68-B225-42E0D41EC3A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ZoneTexte 8">
            <a:extLst>
              <a:ext uri="{FF2B5EF4-FFF2-40B4-BE49-F238E27FC236}">
                <a16:creationId xmlns:a16="http://schemas.microsoft.com/office/drawing/2014/main" id="{D18D1DB2-50DC-4DCD-856E-D315F9BA6D0D}"/>
              </a:ext>
            </a:extLst>
          </p:cNvPr>
          <p:cNvSpPr txBox="1"/>
          <p:nvPr/>
        </p:nvSpPr>
        <p:spPr>
          <a:xfrm>
            <a:off x="710588" y="3684438"/>
            <a:ext cx="7543075" cy="900246"/>
          </a:xfrm>
          <a:prstGeom prst="rect">
            <a:avLst/>
          </a:prstGeom>
          <a:noFill/>
        </p:spPr>
        <p:txBody>
          <a:bodyPr wrap="square">
            <a:spAutoFit/>
          </a:bodyPr>
          <a:lstStyle/>
          <a:p>
            <a:pPr lvl="0" algn="ctr">
              <a:lnSpc>
                <a:spcPct val="150000"/>
              </a:lnSpc>
              <a:defRPr/>
            </a:pPr>
            <a:r>
              <a:rPr lang="fr-FR" sz="4000" b="1" dirty="0">
                <a:solidFill>
                  <a:srgbClr val="424D7B"/>
                </a:solidFill>
                <a:latin typeface="Dosis SemiBold" pitchFamily="2" charset="0"/>
                <a:cs typeface="Arial" panose="020B0604020202020204" pitchFamily="34" charset="0"/>
              </a:rPr>
              <a:t>Sara </a:t>
            </a:r>
            <a:r>
              <a:rPr lang="fr-FR" sz="4000" b="1" dirty="0">
                <a:solidFill>
                  <a:srgbClr val="00ACA4"/>
                </a:solidFill>
                <a:latin typeface="Dosis SemiBold" pitchFamily="2" charset="0"/>
                <a:cs typeface="Arial" panose="020B0604020202020204" pitchFamily="34" charset="0"/>
              </a:rPr>
              <a:t>met</a:t>
            </a:r>
            <a:r>
              <a:rPr lang="fr-FR" sz="4000" b="1" dirty="0">
                <a:solidFill>
                  <a:srgbClr val="424D7B"/>
                </a:solidFill>
                <a:latin typeface="Dosis SemiBold" pitchFamily="2" charset="0"/>
                <a:cs typeface="Arial" panose="020B0604020202020204" pitchFamily="34" charset="0"/>
              </a:rPr>
              <a:t> un survêtement.</a:t>
            </a:r>
            <a:endParaRPr kumimoji="0" lang="fr-MA" sz="4000"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endParaRPr>
          </a:p>
        </p:txBody>
      </p:sp>
      <p:sp>
        <p:nvSpPr>
          <p:cNvPr id="11" name="Rectangle : coins arrondis 10">
            <a:extLst>
              <a:ext uri="{FF2B5EF4-FFF2-40B4-BE49-F238E27FC236}">
                <a16:creationId xmlns:a16="http://schemas.microsoft.com/office/drawing/2014/main" id="{D6F5E49B-D39E-4A5A-AC28-FAD50ED707E7}"/>
              </a:ext>
            </a:extLst>
          </p:cNvPr>
          <p:cNvSpPr/>
          <p:nvPr/>
        </p:nvSpPr>
        <p:spPr>
          <a:xfrm>
            <a:off x="2241176" y="2220219"/>
            <a:ext cx="1895266" cy="612000"/>
          </a:xfrm>
          <a:prstGeom prst="roundRect">
            <a:avLst/>
          </a:prstGeom>
          <a:solidFill>
            <a:srgbClr val="EEEEEE"/>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D9D9D9"/>
                </a:solidFill>
                <a:latin typeface="Dosis SemiBold" panose="020B0604020202020204" charset="0"/>
              </a:rPr>
              <a:t>mets</a:t>
            </a:r>
          </a:p>
        </p:txBody>
      </p:sp>
      <p:sp>
        <p:nvSpPr>
          <p:cNvPr id="15" name="Rectangle : coins arrondis 14">
            <a:extLst>
              <a:ext uri="{FF2B5EF4-FFF2-40B4-BE49-F238E27FC236}">
                <a16:creationId xmlns:a16="http://schemas.microsoft.com/office/drawing/2014/main" id="{3519A277-00A1-4B33-97EF-36623765FC6A}"/>
              </a:ext>
            </a:extLst>
          </p:cNvPr>
          <p:cNvSpPr/>
          <p:nvPr/>
        </p:nvSpPr>
        <p:spPr>
          <a:xfrm>
            <a:off x="5112000"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met</a:t>
            </a:r>
          </a:p>
        </p:txBody>
      </p:sp>
    </p:spTree>
    <p:extLst>
      <p:ext uri="{BB962C8B-B14F-4D97-AF65-F5344CB8AC3E}">
        <p14:creationId xmlns:p14="http://schemas.microsoft.com/office/powerpoint/2010/main" val="3249547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392C4-6CEB-0CEC-BFD9-51978FF375AF}"/>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DDEAAB66-5121-FAEE-E179-EBE72A943BE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compléter la phrase avec la bonne forme du verbe mettre ? Levez la main</a:t>
            </a:r>
            <a:endParaRPr lang="fr-FR" dirty="0"/>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AF2A87D-DC94-A650-1084-A032977C515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Rectangle : coins arrondis 7">
            <a:extLst>
              <a:ext uri="{FF2B5EF4-FFF2-40B4-BE49-F238E27FC236}">
                <a16:creationId xmlns:a16="http://schemas.microsoft.com/office/drawing/2014/main" id="{1796619A-184B-AC23-FD01-D300A8008A01}"/>
              </a:ext>
            </a:extLst>
          </p:cNvPr>
          <p:cNvSpPr/>
          <p:nvPr/>
        </p:nvSpPr>
        <p:spPr>
          <a:xfrm>
            <a:off x="2241176"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mets</a:t>
            </a:r>
          </a:p>
        </p:txBody>
      </p:sp>
      <p:sp>
        <p:nvSpPr>
          <p:cNvPr id="11" name="Rectangle : coins arrondis 10">
            <a:extLst>
              <a:ext uri="{FF2B5EF4-FFF2-40B4-BE49-F238E27FC236}">
                <a16:creationId xmlns:a16="http://schemas.microsoft.com/office/drawing/2014/main" id="{677CC7C2-B83F-F87D-68EA-F14FE0E9BC45}"/>
              </a:ext>
            </a:extLst>
          </p:cNvPr>
          <p:cNvSpPr/>
          <p:nvPr/>
        </p:nvSpPr>
        <p:spPr>
          <a:xfrm>
            <a:off x="5111999" y="2220219"/>
            <a:ext cx="2423119"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mettent</a:t>
            </a:r>
          </a:p>
        </p:txBody>
      </p:sp>
      <p:sp>
        <p:nvSpPr>
          <p:cNvPr id="2" name="ZoneTexte 1">
            <a:extLst>
              <a:ext uri="{FF2B5EF4-FFF2-40B4-BE49-F238E27FC236}">
                <a16:creationId xmlns:a16="http://schemas.microsoft.com/office/drawing/2014/main" id="{BC814F54-CE0C-6E61-25C9-8A0D72F30B51}"/>
              </a:ext>
            </a:extLst>
          </p:cNvPr>
          <p:cNvSpPr txBox="1"/>
          <p:nvPr/>
        </p:nvSpPr>
        <p:spPr>
          <a:xfrm>
            <a:off x="890337" y="3684438"/>
            <a:ext cx="7363326"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3600" b="1" dirty="0">
                <a:solidFill>
                  <a:srgbClr val="424D7B"/>
                </a:solidFill>
                <a:latin typeface="Dosis SemiBold" pitchFamily="2" charset="0"/>
                <a:cs typeface="Arial" panose="020B0604020202020204" pitchFamily="34" charset="0"/>
              </a:rPr>
              <a:t>Tu </a:t>
            </a:r>
            <a:r>
              <a:rPr lang="fr-FR" sz="3600" b="1" dirty="0">
                <a:solidFill>
                  <a:srgbClr val="00ACA4"/>
                </a:solidFill>
                <a:latin typeface="Dosis SemiBold" pitchFamily="2" charset="0"/>
                <a:cs typeface="Arial" panose="020B0604020202020204" pitchFamily="34" charset="0"/>
              </a:rPr>
              <a:t>_______</a:t>
            </a:r>
            <a:r>
              <a:rPr lang="fr-FR" sz="3600" b="1" dirty="0">
                <a:solidFill>
                  <a:srgbClr val="424D7B"/>
                </a:solidFill>
                <a:latin typeface="Dosis SemiBold" pitchFamily="2" charset="0"/>
                <a:cs typeface="Arial" panose="020B0604020202020204" pitchFamily="34" charset="0"/>
              </a:rPr>
              <a:t> des baskets.</a:t>
            </a:r>
            <a:endParaRPr kumimoji="0" lang="fr-MA" sz="3600"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endParaRPr>
          </a:p>
        </p:txBody>
      </p:sp>
    </p:spTree>
    <p:extLst>
      <p:ext uri="{BB962C8B-B14F-4D97-AF65-F5344CB8AC3E}">
        <p14:creationId xmlns:p14="http://schemas.microsoft.com/office/powerpoint/2010/main" val="2756037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80E17-C778-5ED0-CA0A-CDE3C3FCE487}"/>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859E700F-7C7E-5F25-47E1-5E6A95F6C96A}"/>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0127226F-8719-726D-EFD7-E2D393457D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560A0CA5-69D3-4A6D-B1C0-204405D563F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C2E741C-4903-F5A7-7639-F069F0D8F27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810B540-4C19-055F-4F6D-EC424173C82D}"/>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813076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89CBC-DE2C-4260-0C67-18299D93C921}"/>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3597B4A6-C68C-416C-DA35-A5D88D0764D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a:t>
            </a:r>
          </a:p>
        </p:txBody>
      </p:sp>
      <p:grpSp>
        <p:nvGrpSpPr>
          <p:cNvPr id="12" name="Groupe 11">
            <a:extLst>
              <a:ext uri="{FF2B5EF4-FFF2-40B4-BE49-F238E27FC236}">
                <a16:creationId xmlns:a16="http://schemas.microsoft.com/office/drawing/2014/main" id="{FE1F9A57-8657-268F-1D68-11BAEA6D0F62}"/>
              </a:ext>
            </a:extLst>
          </p:cNvPr>
          <p:cNvGrpSpPr/>
          <p:nvPr/>
        </p:nvGrpSpPr>
        <p:grpSpPr>
          <a:xfrm>
            <a:off x="113769" y="634753"/>
            <a:ext cx="1147140" cy="980797"/>
            <a:chOff x="113769" y="634753"/>
            <a:chExt cx="1147140" cy="980797"/>
          </a:xfrm>
        </p:grpSpPr>
        <p:pic>
          <p:nvPicPr>
            <p:cNvPr id="13" name="Image 12">
              <a:extLst>
                <a:ext uri="{FF2B5EF4-FFF2-40B4-BE49-F238E27FC236}">
                  <a16:creationId xmlns:a16="http://schemas.microsoft.com/office/drawing/2014/main" id="{D08F2411-7810-7268-7585-E3032E985B8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F0DA7F8-921B-F5B6-57D9-ADD2D7081F0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Rectangle : coins arrondis 15">
            <a:extLst>
              <a:ext uri="{FF2B5EF4-FFF2-40B4-BE49-F238E27FC236}">
                <a16:creationId xmlns:a16="http://schemas.microsoft.com/office/drawing/2014/main" id="{A082BE18-5989-4202-A1DB-D91DAF3433AA}"/>
              </a:ext>
            </a:extLst>
          </p:cNvPr>
          <p:cNvSpPr/>
          <p:nvPr/>
        </p:nvSpPr>
        <p:spPr>
          <a:xfrm>
            <a:off x="2241176" y="2220219"/>
            <a:ext cx="1895266" cy="612000"/>
          </a:xfrm>
          <a:prstGeom prst="roundRect">
            <a:avLst/>
          </a:prstGeom>
          <a:solidFill>
            <a:srgbClr val="DEEB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424D7B"/>
                </a:solidFill>
                <a:latin typeface="Dosis SemiBold" panose="020B0604020202020204" charset="0"/>
              </a:rPr>
              <a:t>mets</a:t>
            </a:r>
          </a:p>
        </p:txBody>
      </p:sp>
      <p:sp>
        <p:nvSpPr>
          <p:cNvPr id="17" name="Rectangle : coins arrondis 16">
            <a:extLst>
              <a:ext uri="{FF2B5EF4-FFF2-40B4-BE49-F238E27FC236}">
                <a16:creationId xmlns:a16="http://schemas.microsoft.com/office/drawing/2014/main" id="{1ACF011C-973F-4BA9-A427-B79CFFEDDBFF}"/>
              </a:ext>
            </a:extLst>
          </p:cNvPr>
          <p:cNvSpPr/>
          <p:nvPr/>
        </p:nvSpPr>
        <p:spPr>
          <a:xfrm>
            <a:off x="5111999" y="2220219"/>
            <a:ext cx="2423119" cy="612000"/>
          </a:xfrm>
          <a:prstGeom prst="roundRect">
            <a:avLst/>
          </a:prstGeom>
          <a:solidFill>
            <a:srgbClr val="EEEEEE"/>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200" b="1" dirty="0">
                <a:solidFill>
                  <a:srgbClr val="D9D9D9"/>
                </a:solidFill>
                <a:latin typeface="Dosis SemiBold" panose="020B0604020202020204" charset="0"/>
              </a:rPr>
              <a:t>mettent</a:t>
            </a:r>
          </a:p>
        </p:txBody>
      </p:sp>
      <p:sp>
        <p:nvSpPr>
          <p:cNvPr id="18" name="ZoneTexte 17">
            <a:extLst>
              <a:ext uri="{FF2B5EF4-FFF2-40B4-BE49-F238E27FC236}">
                <a16:creationId xmlns:a16="http://schemas.microsoft.com/office/drawing/2014/main" id="{3E8EE5ED-2115-4238-BB74-87EBBC24945D}"/>
              </a:ext>
            </a:extLst>
          </p:cNvPr>
          <p:cNvSpPr txBox="1"/>
          <p:nvPr/>
        </p:nvSpPr>
        <p:spPr>
          <a:xfrm>
            <a:off x="890337" y="3684438"/>
            <a:ext cx="7363326"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3600" b="1" dirty="0">
                <a:solidFill>
                  <a:srgbClr val="424D7B"/>
                </a:solidFill>
                <a:latin typeface="Dosis SemiBold" pitchFamily="2" charset="0"/>
                <a:cs typeface="Arial" panose="020B0604020202020204" pitchFamily="34" charset="0"/>
              </a:rPr>
              <a:t>Tu </a:t>
            </a:r>
            <a:r>
              <a:rPr lang="fr-FR" sz="3600" b="1" dirty="0">
                <a:solidFill>
                  <a:srgbClr val="00ACA4"/>
                </a:solidFill>
                <a:latin typeface="Dosis SemiBold" pitchFamily="2" charset="0"/>
                <a:cs typeface="Arial" panose="020B0604020202020204" pitchFamily="34" charset="0"/>
              </a:rPr>
              <a:t>mets</a:t>
            </a:r>
            <a:r>
              <a:rPr lang="fr-FR" sz="3600" b="1" dirty="0">
                <a:solidFill>
                  <a:srgbClr val="424D7B"/>
                </a:solidFill>
                <a:latin typeface="Dosis SemiBold" pitchFamily="2" charset="0"/>
                <a:cs typeface="Arial" panose="020B0604020202020204" pitchFamily="34" charset="0"/>
              </a:rPr>
              <a:t> des baskets.</a:t>
            </a:r>
            <a:endParaRPr kumimoji="0" lang="fr-MA" sz="3600"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endParaRPr>
          </a:p>
        </p:txBody>
      </p:sp>
    </p:spTree>
    <p:extLst>
      <p:ext uri="{BB962C8B-B14F-4D97-AF65-F5344CB8AC3E}">
        <p14:creationId xmlns:p14="http://schemas.microsoft.com/office/powerpoint/2010/main" val="678480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Point de langue.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FR" dirty="0">
                <a:solidFill>
                  <a:srgbClr val="424D7B"/>
                </a:solidFill>
              </a:rPr>
              <a:t>Écriture de mots et de phrases.</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43BDC3F-71EA-9D53-C4E5-4600C5FD07C4}"/>
              </a:ext>
            </a:extLst>
          </p:cNvPr>
          <p:cNvPicPr>
            <a:picLocks noChangeAspect="1"/>
          </p:cNvPicPr>
          <p:nvPr/>
        </p:nvPicPr>
        <p:blipFill>
          <a:blip r:embed="rId2"/>
          <a:stretch>
            <a:fillRect/>
          </a:stretch>
        </p:blipFill>
        <p:spPr>
          <a:xfrm>
            <a:off x="2266107" y="1891738"/>
            <a:ext cx="4611786" cy="3074524"/>
          </a:xfrm>
          <a:prstGeom prst="rect">
            <a:avLst/>
          </a:prstGeom>
        </p:spPr>
      </p:pic>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a:t>
            </a:r>
            <a:r>
              <a:rPr lang="fr-FR" dirty="0">
                <a:solidFill>
                  <a:schemeClr val="tx1">
                    <a:lumMod val="65000"/>
                    <a:lumOff val="35000"/>
                  </a:schemeClr>
                </a:solidFill>
              </a:rPr>
              <a:t>écrire des phrases</a:t>
            </a:r>
            <a:r>
              <a:rPr lang="fr-FR" dirty="0">
                <a:solidFill>
                  <a:schemeClr val="tx1">
                    <a:lumMod val="65000"/>
                    <a:lumOff val="35000"/>
                  </a:schemeClr>
                </a:solidFill>
                <a:latin typeface="Dosis Medium" pitchFamily="2" charset="0"/>
              </a:rPr>
              <a:t>. </a:t>
            </a: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180A1-FA92-B1E2-26E9-AF6E0118F9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809A4B-C8E7-A922-15FD-0B138E35EAE5}"/>
              </a:ext>
            </a:extLst>
          </p:cNvPr>
          <p:cNvSpPr>
            <a:spLocks noGrp="1"/>
          </p:cNvSpPr>
          <p:nvPr>
            <p:ph type="title"/>
          </p:nvPr>
        </p:nvSpPr>
        <p:spPr/>
        <p:txBody>
          <a:bodyPr>
            <a:normAutofit/>
          </a:bodyPr>
          <a:lstStyle/>
          <a:p>
            <a:r>
              <a:rPr lang="fr-MA" dirty="0">
                <a:solidFill>
                  <a:schemeClr val="tx1">
                    <a:lumMod val="65000"/>
                    <a:lumOff val="35000"/>
                  </a:schemeClr>
                </a:solidFill>
              </a:rPr>
              <a:t>Prenez vos ardoises.</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45A12B42-67E7-AFD0-E7B3-ABC27B0382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B40CB7F5-DDFC-E476-26CC-A993CE30132A}"/>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6C0F6A1D-D5A8-5DF4-8310-DFAB5A4BF75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B17DBB0-5E7D-7D4B-9107-D640CF43FE1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679421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66AFC-EDAA-1FC1-F48E-9BE47C5C9C7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163CF154-DDA4-D82D-2DF6-2186FB7351CF}"/>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4F37F13-0031-5526-4FD3-476BCED3FA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FE94E07-3B04-0320-3CC6-98218978E84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D3A47F4C-6D08-58E1-9A54-D2526C25ADA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Écrivez le mot qui manque dans la phrase.  </a:t>
            </a:r>
          </a:p>
        </p:txBody>
      </p:sp>
      <p:sp>
        <p:nvSpPr>
          <p:cNvPr id="2" name="ZoneTexte 1">
            <a:extLst>
              <a:ext uri="{FF2B5EF4-FFF2-40B4-BE49-F238E27FC236}">
                <a16:creationId xmlns:a16="http://schemas.microsoft.com/office/drawing/2014/main" id="{87241C58-274F-201B-5D8D-A2D1DB9D23CA}"/>
              </a:ext>
            </a:extLst>
          </p:cNvPr>
          <p:cNvSpPr txBox="1"/>
          <p:nvPr/>
        </p:nvSpPr>
        <p:spPr>
          <a:xfrm>
            <a:off x="571902" y="2367171"/>
            <a:ext cx="7819743" cy="900246"/>
          </a:xfrm>
          <a:prstGeom prst="rect">
            <a:avLst/>
          </a:prstGeom>
          <a:noFill/>
        </p:spPr>
        <p:txBody>
          <a:bodyPr wrap="square">
            <a:spAutoFit/>
          </a:bodyPr>
          <a:lstStyle/>
          <a:p>
            <a:pPr lvl="0" algn="ctr" defTabSz="457200">
              <a:lnSpc>
                <a:spcPct val="150000"/>
              </a:lnSpc>
              <a:defRPr/>
            </a:pPr>
            <a:r>
              <a:rPr lang="fr-FR" sz="4000" b="1" dirty="0">
                <a:solidFill>
                  <a:srgbClr val="5B9BD5">
                    <a:lumMod val="50000"/>
                  </a:srgbClr>
                </a:solidFill>
                <a:latin typeface="Dosis SemiBold" pitchFamily="2" charset="0"/>
              </a:rPr>
              <a:t>Il mange un </a:t>
            </a:r>
            <a:r>
              <a:rPr lang="fr-FR" sz="4000" b="1" dirty="0">
                <a:solidFill>
                  <a:srgbClr val="00ACA4"/>
                </a:solidFill>
                <a:latin typeface="Dosis SemiBold" pitchFamily="2" charset="0"/>
              </a:rPr>
              <a:t>_________</a:t>
            </a:r>
            <a:r>
              <a:rPr kumimoji="0" lang="fr-FR" sz="4000" b="1" i="0" u="none" strike="noStrike" kern="1200" cap="none" spc="0" normalizeH="0" baseline="0" noProof="0" dirty="0">
                <a:ln>
                  <a:noFill/>
                </a:ln>
                <a:solidFill>
                  <a:srgbClr val="424D7B"/>
                </a:solidFill>
                <a:effectLst/>
                <a:uLnTx/>
                <a:uFillTx/>
                <a:latin typeface="Dosis SemiBold" pitchFamily="2" charset="0"/>
              </a:rPr>
              <a:t>.</a:t>
            </a:r>
            <a:r>
              <a:rPr kumimoji="0" lang="fr-FR" sz="4000" b="0" i="0" u="none" strike="noStrike" kern="1200" cap="none" spc="0" normalizeH="0" baseline="0" noProof="0" dirty="0">
                <a:ln>
                  <a:noFill/>
                </a:ln>
                <a:solidFill>
                  <a:srgbClr val="5B9BD5">
                    <a:lumMod val="50000"/>
                  </a:srgbClr>
                </a:solidFill>
                <a:effectLst/>
                <a:uLnTx/>
                <a:uFillTx/>
                <a:latin typeface="Dosis SemiBold" pitchFamily="2" charset="0"/>
              </a:rPr>
              <a:t> </a:t>
            </a:r>
          </a:p>
        </p:txBody>
      </p:sp>
      <p:pic>
        <p:nvPicPr>
          <p:cNvPr id="10" name="Image 9">
            <a:extLst>
              <a:ext uri="{FF2B5EF4-FFF2-40B4-BE49-F238E27FC236}">
                <a16:creationId xmlns:a16="http://schemas.microsoft.com/office/drawing/2014/main" id="{C2BEE488-88BC-4C61-894B-54D583DEBA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0601" y="3429000"/>
            <a:ext cx="1637803" cy="1791588"/>
          </a:xfrm>
          <a:prstGeom prst="rect">
            <a:avLst/>
          </a:prstGeom>
        </p:spPr>
      </p:pic>
    </p:spTree>
    <p:extLst>
      <p:ext uri="{BB962C8B-B14F-4D97-AF65-F5344CB8AC3E}">
        <p14:creationId xmlns:p14="http://schemas.microsoft.com/office/powerpoint/2010/main" val="1819477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7DE9A-618D-02BD-22BD-A3EF3B468A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A99216-D4AE-3F75-2541-0A2DD505C3FD}"/>
              </a:ext>
            </a:extLst>
          </p:cNvPr>
          <p:cNvSpPr>
            <a:spLocks noGrp="1"/>
          </p:cNvSpPr>
          <p:nvPr>
            <p:ph type="title"/>
          </p:nvPr>
        </p:nvSpPr>
        <p:spPr/>
        <p:txBody>
          <a:bodyPr>
            <a:normAutofit/>
          </a:bodyPr>
          <a:lstStyle/>
          <a:p>
            <a:r>
              <a:rPr lang="fr-MA" dirty="0">
                <a:solidFill>
                  <a:schemeClr val="tx1">
                    <a:lumMod val="65000"/>
                    <a:lumOff val="35000"/>
                  </a:schemeClr>
                </a:solidFill>
              </a:rPr>
              <a:t>Levez les ardoises. Je vais vérifier votre écriture.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D23CD504-53E4-2D21-88AF-DF0A2BBC71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0004B6C6-D7EB-EF26-FCFD-3CDBACFCB51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F6754C6-100D-D689-67C4-B5D54A1CED3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B6B12FE-4EEB-0CBE-9C4B-A0D2685B83F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012933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14FCA-E89F-1803-7094-6CEA9EF1248E}"/>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AD10B6D4-DF2D-41AF-7EA8-D8DF9823E88A}"/>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40AB0404-DA28-A945-E528-000AB26641A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9F9D953-D332-F94C-97F4-BC99CF738F5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Titre 1">
            <a:extLst>
              <a:ext uri="{FF2B5EF4-FFF2-40B4-BE49-F238E27FC236}">
                <a16:creationId xmlns:a16="http://schemas.microsoft.com/office/drawing/2014/main" id="{CE6C60CA-6DD9-2AE8-A766-4FAE2EC4FC3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10" name="ZoneTexte 9">
            <a:extLst>
              <a:ext uri="{FF2B5EF4-FFF2-40B4-BE49-F238E27FC236}">
                <a16:creationId xmlns:a16="http://schemas.microsoft.com/office/drawing/2014/main" id="{36898F41-B613-4262-91D4-95BDEEE44E49}"/>
              </a:ext>
            </a:extLst>
          </p:cNvPr>
          <p:cNvSpPr txBox="1"/>
          <p:nvPr/>
        </p:nvSpPr>
        <p:spPr>
          <a:xfrm>
            <a:off x="571902" y="2367171"/>
            <a:ext cx="7819743" cy="900246"/>
          </a:xfrm>
          <a:prstGeom prst="rect">
            <a:avLst/>
          </a:prstGeom>
          <a:noFill/>
        </p:spPr>
        <p:txBody>
          <a:bodyPr wrap="square">
            <a:spAutoFit/>
          </a:bodyPr>
          <a:lstStyle/>
          <a:p>
            <a:pPr lvl="0" algn="ctr" defTabSz="457200">
              <a:lnSpc>
                <a:spcPct val="150000"/>
              </a:lnSpc>
              <a:defRPr/>
            </a:pPr>
            <a:r>
              <a:rPr lang="fr-FR" sz="4000" b="1" dirty="0">
                <a:solidFill>
                  <a:srgbClr val="5B9BD5">
                    <a:lumMod val="50000"/>
                  </a:srgbClr>
                </a:solidFill>
                <a:latin typeface="Dosis SemiBold" pitchFamily="2" charset="0"/>
              </a:rPr>
              <a:t>Il mange un </a:t>
            </a:r>
            <a:r>
              <a:rPr lang="fr-FR" sz="4000" b="1" dirty="0">
                <a:solidFill>
                  <a:srgbClr val="00ACA4"/>
                </a:solidFill>
                <a:latin typeface="Dosis SemiBold" pitchFamily="2" charset="0"/>
              </a:rPr>
              <a:t>fenouil</a:t>
            </a:r>
            <a:r>
              <a:rPr kumimoji="0" lang="fr-FR" sz="4000" b="0" i="0" u="none" strike="noStrike" kern="1200" cap="none" spc="0" normalizeH="0" baseline="0" noProof="0" dirty="0">
                <a:ln>
                  <a:noFill/>
                </a:ln>
                <a:solidFill>
                  <a:srgbClr val="5B9BD5">
                    <a:lumMod val="50000"/>
                  </a:srgbClr>
                </a:solidFill>
                <a:effectLst/>
                <a:uLnTx/>
                <a:uFillTx/>
                <a:latin typeface="Dosis SemiBold" pitchFamily="2" charset="0"/>
              </a:rPr>
              <a:t> </a:t>
            </a:r>
          </a:p>
        </p:txBody>
      </p:sp>
      <p:pic>
        <p:nvPicPr>
          <p:cNvPr id="13" name="Image 12">
            <a:extLst>
              <a:ext uri="{FF2B5EF4-FFF2-40B4-BE49-F238E27FC236}">
                <a16:creationId xmlns:a16="http://schemas.microsoft.com/office/drawing/2014/main" id="{69B5D4FA-D121-4856-9DD9-02CE6FA352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5517" y="3370794"/>
            <a:ext cx="1637803" cy="1791588"/>
          </a:xfrm>
          <a:prstGeom prst="rect">
            <a:avLst/>
          </a:prstGeom>
        </p:spPr>
      </p:pic>
    </p:spTree>
    <p:extLst>
      <p:ext uri="{BB962C8B-B14F-4D97-AF65-F5344CB8AC3E}">
        <p14:creationId xmlns:p14="http://schemas.microsoft.com/office/powerpoint/2010/main" val="73393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A9A8A-917E-B197-7DBE-949357D188EE}"/>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295DF63-E6AF-BF16-0BE5-14852B6CC4CA}"/>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D0F1C8EC-76A1-7F51-07AA-AE73C1DBCEE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B7B79D-56DD-F33E-855D-9481D4B2545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769F881-9FA1-3D4C-154C-D25F097AD113}"/>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Écrivez le mot qui manque dans la phrase.  </a:t>
            </a:r>
          </a:p>
        </p:txBody>
      </p:sp>
      <p:sp>
        <p:nvSpPr>
          <p:cNvPr id="2" name="ZoneTexte 1">
            <a:extLst>
              <a:ext uri="{FF2B5EF4-FFF2-40B4-BE49-F238E27FC236}">
                <a16:creationId xmlns:a16="http://schemas.microsoft.com/office/drawing/2014/main" id="{4B607F3E-9A82-8817-CA0F-AF426D7B5E8F}"/>
              </a:ext>
            </a:extLst>
          </p:cNvPr>
          <p:cNvSpPr txBox="1"/>
          <p:nvPr/>
        </p:nvSpPr>
        <p:spPr>
          <a:xfrm>
            <a:off x="834901" y="2367171"/>
            <a:ext cx="7244228" cy="900246"/>
          </a:xfrm>
          <a:prstGeom prst="rect">
            <a:avLst/>
          </a:prstGeom>
          <a:noFill/>
        </p:spPr>
        <p:txBody>
          <a:bodyPr wrap="square">
            <a:spAutoFit/>
          </a:bodyPr>
          <a:lstStyle/>
          <a:p>
            <a:pPr lvl="0" algn="ctr" defTabSz="457200">
              <a:lnSpc>
                <a:spcPct val="150000"/>
              </a:lnSpc>
              <a:defRPr/>
            </a:pPr>
            <a:r>
              <a:rPr lang="fr-FR" sz="4000" b="1" dirty="0">
                <a:solidFill>
                  <a:srgbClr val="424D7B"/>
                </a:solidFill>
                <a:latin typeface="Dosis SemiBold" pitchFamily="2" charset="0"/>
              </a:rPr>
              <a:t>Après le sport, j’ai mal au </a:t>
            </a:r>
            <a:r>
              <a:rPr lang="fr-FR" sz="4000" b="1" dirty="0">
                <a:solidFill>
                  <a:srgbClr val="00ACA4"/>
                </a:solidFill>
                <a:latin typeface="Dosis SemiBold" pitchFamily="2" charset="0"/>
              </a:rPr>
              <a:t>__________</a:t>
            </a:r>
            <a:r>
              <a:rPr kumimoji="0" lang="fr-FR" sz="4000" b="1" i="0" u="none" strike="noStrike" kern="1200" cap="none" spc="0" normalizeH="0" baseline="0" noProof="0" dirty="0">
                <a:ln>
                  <a:noFill/>
                </a:ln>
                <a:solidFill>
                  <a:srgbClr val="00ACA4"/>
                </a:solidFill>
                <a:effectLst/>
                <a:uLnTx/>
                <a:uFillTx/>
                <a:latin typeface="Dosis SemiBold" pitchFamily="2" charset="0"/>
              </a:rPr>
              <a:t>.</a:t>
            </a:r>
            <a:r>
              <a:rPr kumimoji="0" lang="fr-FR" sz="4000" b="0" i="0" u="none" strike="noStrike" kern="1200" cap="none" spc="0" normalizeH="0" baseline="0" noProof="0" dirty="0">
                <a:ln>
                  <a:noFill/>
                </a:ln>
                <a:solidFill>
                  <a:srgbClr val="5B9BD5">
                    <a:lumMod val="50000"/>
                  </a:srgbClr>
                </a:solidFill>
                <a:effectLst/>
                <a:uLnTx/>
                <a:uFillTx/>
                <a:latin typeface="Dosis SemiBold" pitchFamily="2" charset="0"/>
              </a:rPr>
              <a:t> </a:t>
            </a:r>
          </a:p>
        </p:txBody>
      </p:sp>
      <p:pic>
        <p:nvPicPr>
          <p:cNvPr id="10" name="Image 9">
            <a:extLst>
              <a:ext uri="{FF2B5EF4-FFF2-40B4-BE49-F238E27FC236}">
                <a16:creationId xmlns:a16="http://schemas.microsoft.com/office/drawing/2014/main" id="{07AD2199-6EB2-4777-BCE0-6ED6A57438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0717" y="3269849"/>
            <a:ext cx="1579673" cy="1728000"/>
          </a:xfrm>
          <a:prstGeom prst="rect">
            <a:avLst/>
          </a:prstGeom>
        </p:spPr>
      </p:pic>
    </p:spTree>
    <p:extLst>
      <p:ext uri="{BB962C8B-B14F-4D97-AF65-F5344CB8AC3E}">
        <p14:creationId xmlns:p14="http://schemas.microsoft.com/office/powerpoint/2010/main" val="78918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AC180-CD72-0614-A172-120715A0EE3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0214B8-8E88-D856-F327-DD3FA06D5664}"/>
              </a:ext>
            </a:extLst>
          </p:cNvPr>
          <p:cNvSpPr>
            <a:spLocks noGrp="1"/>
          </p:cNvSpPr>
          <p:nvPr>
            <p:ph type="title"/>
          </p:nvPr>
        </p:nvSpPr>
        <p:spPr/>
        <p:txBody>
          <a:bodyPr>
            <a:normAutofit/>
          </a:bodyPr>
          <a:lstStyle/>
          <a:p>
            <a:r>
              <a:rPr lang="fr-MA" dirty="0">
                <a:solidFill>
                  <a:schemeClr val="tx1">
                    <a:lumMod val="65000"/>
                    <a:lumOff val="35000"/>
                  </a:schemeClr>
                </a:solidFill>
              </a:rPr>
              <a:t>Levez les ardoises. Je vais vérifier votre écriture.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AF18DF6B-C1B5-68C3-0B39-5933E768AB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E0761DE6-6F37-5E91-2B2F-C66E31501C4C}"/>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E1BBB7DF-A1E9-457B-C31E-1FDA22A9F15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61FE235-3FFE-2419-6029-288E44E7367E}"/>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625477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EDC61-3202-ADE2-BBDD-91F956CEA150}"/>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8B60B739-73AB-0CA5-61E6-BABC14765999}"/>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738DDF89-CDB7-B258-F08F-B5E981FCA5D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5C8D757-BC9A-CF70-DC2C-AAEAC920D1E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Titre 1">
            <a:extLst>
              <a:ext uri="{FF2B5EF4-FFF2-40B4-BE49-F238E27FC236}">
                <a16:creationId xmlns:a16="http://schemas.microsoft.com/office/drawing/2014/main" id="{029EDC0A-7994-8641-9136-BFC4980AD4A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10" name="ZoneTexte 9">
            <a:extLst>
              <a:ext uri="{FF2B5EF4-FFF2-40B4-BE49-F238E27FC236}">
                <a16:creationId xmlns:a16="http://schemas.microsoft.com/office/drawing/2014/main" id="{A93E467D-A4EF-4A74-9296-0B0FC2267DA8}"/>
              </a:ext>
            </a:extLst>
          </p:cNvPr>
          <p:cNvSpPr txBox="1"/>
          <p:nvPr/>
        </p:nvSpPr>
        <p:spPr>
          <a:xfrm>
            <a:off x="834901" y="2367171"/>
            <a:ext cx="7244228" cy="900246"/>
          </a:xfrm>
          <a:prstGeom prst="rect">
            <a:avLst/>
          </a:prstGeom>
          <a:noFill/>
        </p:spPr>
        <p:txBody>
          <a:bodyPr wrap="square">
            <a:spAutoFit/>
          </a:bodyPr>
          <a:lstStyle/>
          <a:p>
            <a:pPr lvl="0" algn="ctr" defTabSz="457200">
              <a:lnSpc>
                <a:spcPct val="150000"/>
              </a:lnSpc>
              <a:defRPr/>
            </a:pPr>
            <a:r>
              <a:rPr lang="fr-FR" sz="4000" b="1" dirty="0">
                <a:solidFill>
                  <a:srgbClr val="424D7B"/>
                </a:solidFill>
                <a:latin typeface="Dosis SemiBold" pitchFamily="2" charset="0"/>
              </a:rPr>
              <a:t>Après le sport, j’ai mal au </a:t>
            </a:r>
            <a:r>
              <a:rPr lang="fr-FR" sz="4000" b="1" dirty="0">
                <a:solidFill>
                  <a:srgbClr val="00ACA4"/>
                </a:solidFill>
                <a:latin typeface="Dosis SemiBold" pitchFamily="2" charset="0"/>
              </a:rPr>
              <a:t>genou</a:t>
            </a:r>
            <a:r>
              <a:rPr lang="fr-FR" sz="4000" b="1" dirty="0">
                <a:solidFill>
                  <a:srgbClr val="424D7B"/>
                </a:solidFill>
                <a:latin typeface="Dosis SemiBold" pitchFamily="2" charset="0"/>
              </a:rPr>
              <a:t>.</a:t>
            </a:r>
          </a:p>
        </p:txBody>
      </p:sp>
      <p:pic>
        <p:nvPicPr>
          <p:cNvPr id="13" name="Image 12">
            <a:extLst>
              <a:ext uri="{FF2B5EF4-FFF2-40B4-BE49-F238E27FC236}">
                <a16:creationId xmlns:a16="http://schemas.microsoft.com/office/drawing/2014/main" id="{886FA2A6-CEB9-4AF3-A627-C99D8AC23E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0717" y="3269849"/>
            <a:ext cx="1579673" cy="1728000"/>
          </a:xfrm>
          <a:prstGeom prst="rect">
            <a:avLst/>
          </a:prstGeom>
        </p:spPr>
      </p:pic>
    </p:spTree>
    <p:extLst>
      <p:ext uri="{BB962C8B-B14F-4D97-AF65-F5344CB8AC3E}">
        <p14:creationId xmlns:p14="http://schemas.microsoft.com/office/powerpoint/2010/main" val="2477072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368DD-C9B9-9098-AD8E-48188499AF9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6B08FC84-17C5-AF25-2309-6C81BBED62B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7184A5C-F9B2-B0BC-36D9-E31F1C3E929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5DF14AB-2A2C-509C-631A-EF502B68448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E0207A2A-8005-CF02-EC05-5616EE0B2D3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Écrivez le mot qui manque dans la phrase.  </a:t>
            </a:r>
          </a:p>
        </p:txBody>
      </p:sp>
      <p:sp>
        <p:nvSpPr>
          <p:cNvPr id="2" name="ZoneTexte 1">
            <a:extLst>
              <a:ext uri="{FF2B5EF4-FFF2-40B4-BE49-F238E27FC236}">
                <a16:creationId xmlns:a16="http://schemas.microsoft.com/office/drawing/2014/main" id="{65F63EA2-6524-C896-9B49-4C1B4DEC1A51}"/>
              </a:ext>
            </a:extLst>
          </p:cNvPr>
          <p:cNvSpPr txBox="1"/>
          <p:nvPr/>
        </p:nvSpPr>
        <p:spPr>
          <a:xfrm>
            <a:off x="425828" y="2367171"/>
            <a:ext cx="8301484" cy="819455"/>
          </a:xfrm>
          <a:prstGeom prst="rect">
            <a:avLst/>
          </a:prstGeom>
          <a:noFill/>
        </p:spPr>
        <p:txBody>
          <a:bodyPr wrap="square">
            <a:spAutoFit/>
          </a:bodyPr>
          <a:lstStyle/>
          <a:p>
            <a:pPr lvl="0" algn="ctr" defTabSz="457200">
              <a:lnSpc>
                <a:spcPct val="150000"/>
              </a:lnSpc>
              <a:defRPr/>
            </a:pPr>
            <a:r>
              <a:rPr lang="fr-FR" sz="3600" dirty="0">
                <a:solidFill>
                  <a:srgbClr val="5B9BD5">
                    <a:lumMod val="50000"/>
                  </a:srgbClr>
                </a:solidFill>
                <a:latin typeface="Dosis SemiBold" pitchFamily="2" charset="0"/>
              </a:rPr>
              <a:t>Sami  fait de </a:t>
            </a:r>
            <a:r>
              <a:rPr lang="fr-FR" sz="3600" b="1" dirty="0">
                <a:solidFill>
                  <a:srgbClr val="00ACA4"/>
                </a:solidFill>
                <a:latin typeface="Dosis SemiBold" pitchFamily="2" charset="0"/>
              </a:rPr>
              <a:t>______</a:t>
            </a:r>
            <a:r>
              <a:rPr lang="fr-FR" sz="3600" b="1" dirty="0">
                <a:solidFill>
                  <a:srgbClr val="5B9BD5">
                    <a:lumMod val="50000"/>
                  </a:srgbClr>
                </a:solidFill>
                <a:latin typeface="Dosis SemiBold" pitchFamily="2" charset="0"/>
              </a:rPr>
              <a:t>.</a:t>
            </a:r>
            <a:r>
              <a:rPr lang="fr-FR" sz="3600" dirty="0">
                <a:solidFill>
                  <a:srgbClr val="5B9BD5">
                    <a:lumMod val="50000"/>
                  </a:srgbClr>
                </a:solidFill>
                <a:latin typeface="Dosis SemiBold" pitchFamily="2" charset="0"/>
              </a:rPr>
              <a:t> </a:t>
            </a:r>
            <a:endParaRPr kumimoji="0" lang="fr-FR" sz="3600" b="0" i="0" u="none" strike="noStrike" kern="1200" cap="none" spc="0" normalizeH="0" baseline="0" noProof="0" dirty="0">
              <a:ln>
                <a:noFill/>
              </a:ln>
              <a:solidFill>
                <a:srgbClr val="5B9BD5">
                  <a:lumMod val="50000"/>
                </a:srgbClr>
              </a:solidFill>
              <a:effectLst/>
              <a:uLnTx/>
              <a:uFillTx/>
              <a:latin typeface="Dosis SemiBold" pitchFamily="2" charset="0"/>
            </a:endParaRPr>
          </a:p>
        </p:txBody>
      </p:sp>
      <p:pic>
        <p:nvPicPr>
          <p:cNvPr id="10" name="Image 9">
            <a:extLst>
              <a:ext uri="{FF2B5EF4-FFF2-40B4-BE49-F238E27FC236}">
                <a16:creationId xmlns:a16="http://schemas.microsoft.com/office/drawing/2014/main" id="{4D2FE262-5E15-408F-9A1A-9AEACC5FA7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2000" y="3429000"/>
            <a:ext cx="1448040" cy="1584000"/>
          </a:xfrm>
          <a:prstGeom prst="rect">
            <a:avLst/>
          </a:prstGeom>
        </p:spPr>
      </p:pic>
    </p:spTree>
    <p:extLst>
      <p:ext uri="{BB962C8B-B14F-4D97-AF65-F5344CB8AC3E}">
        <p14:creationId xmlns:p14="http://schemas.microsoft.com/office/powerpoint/2010/main" val="1656596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FD205-7BCE-F472-01C6-2685083B2E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B26ADD-C91A-7FFE-8443-60CBDED8C11D}"/>
              </a:ext>
            </a:extLst>
          </p:cNvPr>
          <p:cNvSpPr>
            <a:spLocks noGrp="1"/>
          </p:cNvSpPr>
          <p:nvPr>
            <p:ph type="title"/>
          </p:nvPr>
        </p:nvSpPr>
        <p:spPr/>
        <p:txBody>
          <a:bodyPr>
            <a:normAutofit/>
          </a:bodyPr>
          <a:lstStyle/>
          <a:p>
            <a:r>
              <a:rPr lang="fr-MA" dirty="0">
                <a:solidFill>
                  <a:schemeClr val="tx1">
                    <a:lumMod val="65000"/>
                    <a:lumOff val="35000"/>
                  </a:schemeClr>
                </a:solidFill>
              </a:rPr>
              <a:t>Levez les ardoises. Je vais vérifier votre écriture.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9F79EBAA-E708-8932-68C6-29CCEF805B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9B3258A5-33F0-B90C-182A-0FE8A41C525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D1193B2F-366D-626A-F009-15DDA05699C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279F06A-CAE1-9462-7CA5-2A4A90142C5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282420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30A17-11F8-09AF-05E4-DC7512CA5F28}"/>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E251D7E9-D3C0-1883-FE7E-687059EEBCB5}"/>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2373C8F6-7AC8-8DCA-4D66-2F0556785E2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052350-2524-629E-CEAE-940155C0618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Titre 1">
            <a:extLst>
              <a:ext uri="{FF2B5EF4-FFF2-40B4-BE49-F238E27FC236}">
                <a16:creationId xmlns:a16="http://schemas.microsoft.com/office/drawing/2014/main" id="{C00F1A50-16B1-2698-5382-2116966012C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2" name="ZoneTexte 1">
            <a:extLst>
              <a:ext uri="{FF2B5EF4-FFF2-40B4-BE49-F238E27FC236}">
                <a16:creationId xmlns:a16="http://schemas.microsoft.com/office/drawing/2014/main" id="{7EE08C37-B9FD-6F78-F4ED-939C5B9B27CD}"/>
              </a:ext>
            </a:extLst>
          </p:cNvPr>
          <p:cNvSpPr txBox="1"/>
          <p:nvPr/>
        </p:nvSpPr>
        <p:spPr>
          <a:xfrm>
            <a:off x="425828" y="2367171"/>
            <a:ext cx="8301484" cy="819455"/>
          </a:xfrm>
          <a:prstGeom prst="rect">
            <a:avLst/>
          </a:prstGeom>
          <a:noFill/>
        </p:spPr>
        <p:txBody>
          <a:bodyPr wrap="square">
            <a:spAutoFit/>
          </a:bodyPr>
          <a:lstStyle/>
          <a:p>
            <a:pPr lvl="0" algn="ctr" defTabSz="457200">
              <a:lnSpc>
                <a:spcPct val="150000"/>
              </a:lnSpc>
              <a:defRPr/>
            </a:pPr>
            <a:r>
              <a:rPr lang="fr-FR" sz="3600" dirty="0">
                <a:solidFill>
                  <a:srgbClr val="5B9BD5">
                    <a:lumMod val="50000"/>
                  </a:srgbClr>
                </a:solidFill>
                <a:latin typeface="Dosis SemiBold" pitchFamily="2" charset="0"/>
              </a:rPr>
              <a:t>Sami  fait de </a:t>
            </a:r>
            <a:r>
              <a:rPr lang="fr-FR" sz="3600" b="1" dirty="0">
                <a:solidFill>
                  <a:srgbClr val="00ACA4"/>
                </a:solidFill>
                <a:latin typeface="Dosis SemiBold" pitchFamily="2" charset="0"/>
              </a:rPr>
              <a:t>la course à pied</a:t>
            </a:r>
            <a:r>
              <a:rPr lang="fr-FR" sz="3600" dirty="0">
                <a:solidFill>
                  <a:srgbClr val="5B9BD5">
                    <a:lumMod val="50000"/>
                  </a:srgbClr>
                </a:solidFill>
                <a:latin typeface="Dosis SemiBold" pitchFamily="2" charset="0"/>
              </a:rPr>
              <a:t>. </a:t>
            </a:r>
            <a:endParaRPr kumimoji="0" lang="fr-FR" sz="3600" b="0" i="0" u="none" strike="noStrike" kern="1200" cap="none" spc="0" normalizeH="0" baseline="0" noProof="0" dirty="0">
              <a:ln>
                <a:noFill/>
              </a:ln>
              <a:solidFill>
                <a:srgbClr val="5B9BD5">
                  <a:lumMod val="50000"/>
                </a:srgbClr>
              </a:solidFill>
              <a:effectLst/>
              <a:uLnTx/>
              <a:uFillTx/>
              <a:latin typeface="Dosis SemiBold" pitchFamily="2" charset="0"/>
            </a:endParaRPr>
          </a:p>
        </p:txBody>
      </p:sp>
      <p:pic>
        <p:nvPicPr>
          <p:cNvPr id="3" name="Image 2">
            <a:extLst>
              <a:ext uri="{FF2B5EF4-FFF2-40B4-BE49-F238E27FC236}">
                <a16:creationId xmlns:a16="http://schemas.microsoft.com/office/drawing/2014/main" id="{DECA9401-14E2-A331-A25F-DE532822B0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2000" y="3429000"/>
            <a:ext cx="1448040" cy="1584000"/>
          </a:xfrm>
          <a:prstGeom prst="rect">
            <a:avLst/>
          </a:prstGeom>
        </p:spPr>
      </p:pic>
    </p:spTree>
    <p:extLst>
      <p:ext uri="{BB962C8B-B14F-4D97-AF65-F5344CB8AC3E}">
        <p14:creationId xmlns:p14="http://schemas.microsoft.com/office/powerpoint/2010/main" val="2146775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734DC-2E15-979E-8644-CE3A432399CC}"/>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44247C2E-2253-E9EA-559D-2622AE37F2E7}"/>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72ED62B2-CAFF-4E7E-85AA-490030D587D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89B462B-08B9-2A3A-01A8-554216468A0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55B3A28-DEE3-FE65-FEB1-569DE139699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Écrivez le mot qui manque dans la phrase.  </a:t>
            </a:r>
          </a:p>
        </p:txBody>
      </p:sp>
      <p:sp>
        <p:nvSpPr>
          <p:cNvPr id="2" name="ZoneTexte 1">
            <a:extLst>
              <a:ext uri="{FF2B5EF4-FFF2-40B4-BE49-F238E27FC236}">
                <a16:creationId xmlns:a16="http://schemas.microsoft.com/office/drawing/2014/main" id="{1DAA11D2-84A2-307A-E6F6-CC9DEF3A5C09}"/>
              </a:ext>
            </a:extLst>
          </p:cNvPr>
          <p:cNvSpPr txBox="1"/>
          <p:nvPr/>
        </p:nvSpPr>
        <p:spPr>
          <a:xfrm>
            <a:off x="425828" y="2367171"/>
            <a:ext cx="8106172" cy="900246"/>
          </a:xfrm>
          <a:prstGeom prst="rect">
            <a:avLst/>
          </a:prstGeom>
          <a:noFill/>
        </p:spPr>
        <p:txBody>
          <a:bodyPr wrap="square">
            <a:spAutoFit/>
          </a:bodyPr>
          <a:lstStyle/>
          <a:p>
            <a:pPr lvl="0" algn="ctr" defTabSz="457200">
              <a:lnSpc>
                <a:spcPct val="150000"/>
              </a:lnSpc>
              <a:defRPr/>
            </a:pPr>
            <a:r>
              <a:rPr lang="fr-FR" sz="4000" dirty="0">
                <a:solidFill>
                  <a:srgbClr val="5B9BD5">
                    <a:lumMod val="50000"/>
                  </a:srgbClr>
                </a:solidFill>
                <a:latin typeface="Dosis SemiBold" pitchFamily="2" charset="0"/>
              </a:rPr>
              <a:t>C’est une  </a:t>
            </a:r>
            <a:r>
              <a:rPr lang="fr-FR" sz="4000" b="1" dirty="0">
                <a:solidFill>
                  <a:srgbClr val="00ACA4"/>
                </a:solidFill>
                <a:latin typeface="Dosis SemiBold" pitchFamily="2" charset="0"/>
              </a:rPr>
              <a:t>__________</a:t>
            </a:r>
            <a:r>
              <a:rPr lang="fr-FR" sz="4000" dirty="0">
                <a:solidFill>
                  <a:srgbClr val="5B9BD5">
                    <a:lumMod val="50000"/>
                  </a:srgbClr>
                </a:solidFill>
                <a:latin typeface="Dosis SemiBold" pitchFamily="2" charset="0"/>
              </a:rPr>
              <a:t>.</a:t>
            </a:r>
          </a:p>
        </p:txBody>
      </p:sp>
      <p:pic>
        <p:nvPicPr>
          <p:cNvPr id="12" name="Image 11">
            <a:extLst>
              <a:ext uri="{FF2B5EF4-FFF2-40B4-BE49-F238E27FC236}">
                <a16:creationId xmlns:a16="http://schemas.microsoft.com/office/drawing/2014/main" id="{20C2F4D7-D2C6-447A-AF12-25435089B1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0935" y="3429000"/>
            <a:ext cx="1480943" cy="1620000"/>
          </a:xfrm>
          <a:prstGeom prst="rect">
            <a:avLst/>
          </a:prstGeom>
        </p:spPr>
      </p:pic>
    </p:spTree>
    <p:extLst>
      <p:ext uri="{BB962C8B-B14F-4D97-AF65-F5344CB8AC3E}">
        <p14:creationId xmlns:p14="http://schemas.microsoft.com/office/powerpoint/2010/main" val="982822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97F6-235F-969A-9140-11A66902BA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525C71C-35F1-BF7F-4F7A-5AA55306B1B6}"/>
              </a:ext>
            </a:extLst>
          </p:cNvPr>
          <p:cNvSpPr>
            <a:spLocks noGrp="1"/>
          </p:cNvSpPr>
          <p:nvPr>
            <p:ph type="title"/>
          </p:nvPr>
        </p:nvSpPr>
        <p:spPr/>
        <p:txBody>
          <a:bodyPr>
            <a:normAutofit/>
          </a:bodyPr>
          <a:lstStyle/>
          <a:p>
            <a:r>
              <a:rPr lang="fr-MA" dirty="0">
                <a:solidFill>
                  <a:schemeClr val="tx1">
                    <a:lumMod val="65000"/>
                    <a:lumOff val="35000"/>
                  </a:schemeClr>
                </a:solidFill>
              </a:rPr>
              <a:t>Levez les ardoises. Je vais vérifier votre écriture.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3DEB828D-DF53-4705-3405-59A0BC1A6B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39D188EF-4BE4-C452-8BF3-9B045537C100}"/>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05A4F51F-0302-1968-C114-C8FDE2A9136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729A68C-7EDA-E306-2A7D-77EB037314F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456666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CC92A-0B9D-BDC6-0E1A-2507BE63740D}"/>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F13D0947-B885-AA49-759B-5F25310FCC5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F53B8689-7DD8-67B8-017F-F73FD9E1CF6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02B6E8-0301-FFBB-A2E7-93F9C3E4844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Titre 1">
            <a:extLst>
              <a:ext uri="{FF2B5EF4-FFF2-40B4-BE49-F238E27FC236}">
                <a16:creationId xmlns:a16="http://schemas.microsoft.com/office/drawing/2014/main" id="{62F609C0-D311-DA61-4AA8-E7CDE4BA3AF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10" name="ZoneTexte 9">
            <a:extLst>
              <a:ext uri="{FF2B5EF4-FFF2-40B4-BE49-F238E27FC236}">
                <a16:creationId xmlns:a16="http://schemas.microsoft.com/office/drawing/2014/main" id="{4EC52BC4-6577-4F19-AB72-79D151614682}"/>
              </a:ext>
            </a:extLst>
          </p:cNvPr>
          <p:cNvSpPr txBox="1"/>
          <p:nvPr/>
        </p:nvSpPr>
        <p:spPr>
          <a:xfrm>
            <a:off x="425828" y="2367171"/>
            <a:ext cx="8106172" cy="900246"/>
          </a:xfrm>
          <a:prstGeom prst="rect">
            <a:avLst/>
          </a:prstGeom>
          <a:noFill/>
        </p:spPr>
        <p:txBody>
          <a:bodyPr wrap="square">
            <a:spAutoFit/>
          </a:bodyPr>
          <a:lstStyle/>
          <a:p>
            <a:pPr lvl="0" algn="ctr" defTabSz="457200">
              <a:lnSpc>
                <a:spcPct val="150000"/>
              </a:lnSpc>
              <a:defRPr/>
            </a:pPr>
            <a:r>
              <a:rPr lang="fr-FR" sz="4000" dirty="0">
                <a:solidFill>
                  <a:srgbClr val="5B9BD5">
                    <a:lumMod val="50000"/>
                  </a:srgbClr>
                </a:solidFill>
                <a:latin typeface="Dosis SemiBold" pitchFamily="2" charset="0"/>
              </a:rPr>
              <a:t>C’est une </a:t>
            </a:r>
            <a:r>
              <a:rPr lang="fr-FR" sz="4000" b="1" dirty="0">
                <a:solidFill>
                  <a:srgbClr val="00ACA4"/>
                </a:solidFill>
                <a:latin typeface="Dosis SemiBold" pitchFamily="2" charset="0"/>
              </a:rPr>
              <a:t> feuille</a:t>
            </a:r>
            <a:r>
              <a:rPr lang="fr-FR" sz="4000" dirty="0">
                <a:solidFill>
                  <a:srgbClr val="5B9BD5">
                    <a:lumMod val="50000"/>
                  </a:srgbClr>
                </a:solidFill>
                <a:latin typeface="Dosis SemiBold" pitchFamily="2" charset="0"/>
              </a:rPr>
              <a:t>.</a:t>
            </a:r>
            <a:r>
              <a:rPr lang="fr-FR" sz="4000" b="1" dirty="0">
                <a:solidFill>
                  <a:srgbClr val="00ACA4"/>
                </a:solidFill>
                <a:latin typeface="Dosis SemiBold" pitchFamily="2" charset="0"/>
              </a:rPr>
              <a:t> </a:t>
            </a:r>
            <a:endParaRPr lang="fr-FR" sz="4000" dirty="0">
              <a:solidFill>
                <a:srgbClr val="5B9BD5">
                  <a:lumMod val="50000"/>
                </a:srgbClr>
              </a:solidFill>
              <a:latin typeface="Dosis SemiBold" pitchFamily="2" charset="0"/>
            </a:endParaRPr>
          </a:p>
        </p:txBody>
      </p:sp>
      <p:pic>
        <p:nvPicPr>
          <p:cNvPr id="14" name="Image 13">
            <a:extLst>
              <a:ext uri="{FF2B5EF4-FFF2-40B4-BE49-F238E27FC236}">
                <a16:creationId xmlns:a16="http://schemas.microsoft.com/office/drawing/2014/main" id="{3469BD61-4B6D-440F-A5A2-5C21ED353C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1952" y="3362898"/>
            <a:ext cx="1480943" cy="1620000"/>
          </a:xfrm>
          <a:prstGeom prst="rect">
            <a:avLst/>
          </a:prstGeom>
        </p:spPr>
      </p:pic>
    </p:spTree>
    <p:extLst>
      <p:ext uri="{BB962C8B-B14F-4D97-AF65-F5344CB8AC3E}">
        <p14:creationId xmlns:p14="http://schemas.microsoft.com/office/powerpoint/2010/main" val="120849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grpSp>
        <p:nvGrpSpPr>
          <p:cNvPr id="14" name="Groupe 13">
            <a:extLst>
              <a:ext uri="{FF2B5EF4-FFF2-40B4-BE49-F238E27FC236}">
                <a16:creationId xmlns:a16="http://schemas.microsoft.com/office/drawing/2014/main" id="{8E4DCBC7-6035-8252-C846-E8EE03A34118}"/>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079E88B3-3A97-5F24-07FB-76F6325CAFB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E52079-ED0B-45E1-2163-0F3D6796240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7" name="Titre 3">
            <a:extLst>
              <a:ext uri="{FF2B5EF4-FFF2-40B4-BE49-F238E27FC236}">
                <a16:creationId xmlns:a16="http://schemas.microsoft.com/office/drawing/2014/main" id="{54271BB6-6ECB-D4A8-C3F8-C8A536FE55A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Vous allez écrire des phrases.</a:t>
            </a:r>
          </a:p>
        </p:txBody>
      </p:sp>
      <p:pic>
        <p:nvPicPr>
          <p:cNvPr id="18" name="Image 17">
            <a:extLst>
              <a:ext uri="{FF2B5EF4-FFF2-40B4-BE49-F238E27FC236}">
                <a16:creationId xmlns:a16="http://schemas.microsoft.com/office/drawing/2014/main" id="{436B49BC-5C33-CA0F-956C-60750B04208E}"/>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223436"/>
            <a:ext cx="4397832" cy="3238624"/>
          </a:xfrm>
          <a:prstGeom prst="roundRect">
            <a:avLst>
              <a:gd name="adj" fmla="val 6988"/>
            </a:avLst>
          </a:prstGeom>
        </p:spPr>
      </p:pic>
    </p:spTree>
    <p:extLst>
      <p:ext uri="{BB962C8B-B14F-4D97-AF65-F5344CB8AC3E}">
        <p14:creationId xmlns:p14="http://schemas.microsoft.com/office/powerpoint/2010/main" val="372064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rPr>
              <a:t>Ces mots sont en désordre. Écrivez sur vos cahiers une phrase correcte à partir de ces mots. </a:t>
            </a:r>
          </a:p>
        </p:txBody>
      </p:sp>
      <p:grpSp>
        <p:nvGrpSpPr>
          <p:cNvPr id="8" name="Groupe 7">
            <a:extLst>
              <a:ext uri="{FF2B5EF4-FFF2-40B4-BE49-F238E27FC236}">
                <a16:creationId xmlns:a16="http://schemas.microsoft.com/office/drawing/2014/main" id="{157EBECE-D72C-F72A-0D79-36A8A18F7452}"/>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CF5BA79-A50F-2F0B-77FD-0E2D91074F7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17C4D85-1AB2-8403-DA82-6B6FEE79FB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0" name="Groupe 9">
            <a:extLst>
              <a:ext uri="{FF2B5EF4-FFF2-40B4-BE49-F238E27FC236}">
                <a16:creationId xmlns:a16="http://schemas.microsoft.com/office/drawing/2014/main" id="{CB813C32-BC9E-4E0A-95B5-12A0F3E98647}"/>
              </a:ext>
            </a:extLst>
          </p:cNvPr>
          <p:cNvGrpSpPr/>
          <p:nvPr/>
        </p:nvGrpSpPr>
        <p:grpSpPr>
          <a:xfrm>
            <a:off x="1330782" y="3090109"/>
            <a:ext cx="6482436" cy="677782"/>
            <a:chOff x="1017801" y="3429000"/>
            <a:chExt cx="6833056" cy="677782"/>
          </a:xfrm>
        </p:grpSpPr>
        <p:sp>
          <p:nvSpPr>
            <p:cNvPr id="11" name="Rectangle : coins arrondis 10">
              <a:extLst>
                <a:ext uri="{FF2B5EF4-FFF2-40B4-BE49-F238E27FC236}">
                  <a16:creationId xmlns:a16="http://schemas.microsoft.com/office/drawing/2014/main" id="{B6F671AF-0AB9-46A0-998B-D38C46BFA38C}"/>
                </a:ext>
              </a:extLst>
            </p:cNvPr>
            <p:cNvSpPr/>
            <p:nvPr/>
          </p:nvSpPr>
          <p:spPr>
            <a:xfrm>
              <a:off x="6021361" y="3429000"/>
              <a:ext cx="1829496"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fait</a:t>
              </a:r>
            </a:p>
          </p:txBody>
        </p:sp>
        <p:sp>
          <p:nvSpPr>
            <p:cNvPr id="14" name="Rectangle : coins arrondis 13">
              <a:extLst>
                <a:ext uri="{FF2B5EF4-FFF2-40B4-BE49-F238E27FC236}">
                  <a16:creationId xmlns:a16="http://schemas.microsoft.com/office/drawing/2014/main" id="{44C70737-2789-44AF-830D-5DA8EDD0D872}"/>
                </a:ext>
              </a:extLst>
            </p:cNvPr>
            <p:cNvSpPr/>
            <p:nvPr/>
          </p:nvSpPr>
          <p:spPr>
            <a:xfrm>
              <a:off x="1017801" y="3429000"/>
              <a:ext cx="1820508"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du tennis</a:t>
              </a:r>
            </a:p>
          </p:txBody>
        </p:sp>
        <p:sp>
          <p:nvSpPr>
            <p:cNvPr id="15" name="Rectangle : coins arrondis 14">
              <a:extLst>
                <a:ext uri="{FF2B5EF4-FFF2-40B4-BE49-F238E27FC236}">
                  <a16:creationId xmlns:a16="http://schemas.microsoft.com/office/drawing/2014/main" id="{402AC4E0-6593-42BB-A61D-5881CDCD508D}"/>
                </a:ext>
              </a:extLst>
            </p:cNvPr>
            <p:cNvSpPr/>
            <p:nvPr/>
          </p:nvSpPr>
          <p:spPr>
            <a:xfrm>
              <a:off x="3273260" y="3429000"/>
              <a:ext cx="2313150"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Kamal</a:t>
              </a:r>
            </a:p>
          </p:txBody>
        </p:sp>
      </p:grpSp>
    </p:spTree>
    <p:extLst>
      <p:ext uri="{BB962C8B-B14F-4D97-AF65-F5344CB8AC3E}">
        <p14:creationId xmlns:p14="http://schemas.microsoft.com/office/powerpoint/2010/main" val="283126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A0390-B38E-334B-B307-FFF729158A0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C41FB89-FB4C-8ADC-FCB6-D043172A77AC}"/>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8D2C300E-4072-406D-9ED4-9AD57FD468B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grpSp>
        <p:nvGrpSpPr>
          <p:cNvPr id="5" name="Groupe 4">
            <a:extLst>
              <a:ext uri="{FF2B5EF4-FFF2-40B4-BE49-F238E27FC236}">
                <a16:creationId xmlns:a16="http://schemas.microsoft.com/office/drawing/2014/main" id="{1C2E6309-178B-4EE6-A32D-4D2010BF61B0}"/>
              </a:ext>
            </a:extLst>
          </p:cNvPr>
          <p:cNvGrpSpPr/>
          <p:nvPr/>
        </p:nvGrpSpPr>
        <p:grpSpPr>
          <a:xfrm>
            <a:off x="1330782" y="3090109"/>
            <a:ext cx="6482436" cy="677782"/>
            <a:chOff x="1017801" y="3429000"/>
            <a:chExt cx="6833056" cy="677782"/>
          </a:xfrm>
        </p:grpSpPr>
        <p:sp>
          <p:nvSpPr>
            <p:cNvPr id="7" name="Rectangle : coins arrondis 6">
              <a:extLst>
                <a:ext uri="{FF2B5EF4-FFF2-40B4-BE49-F238E27FC236}">
                  <a16:creationId xmlns:a16="http://schemas.microsoft.com/office/drawing/2014/main" id="{EA4B7F59-3E14-467F-81B8-5042B6A90904}"/>
                </a:ext>
              </a:extLst>
            </p:cNvPr>
            <p:cNvSpPr/>
            <p:nvPr/>
          </p:nvSpPr>
          <p:spPr>
            <a:xfrm>
              <a:off x="6021361" y="3429000"/>
              <a:ext cx="1829496"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fait</a:t>
              </a:r>
            </a:p>
          </p:txBody>
        </p:sp>
        <p:sp>
          <p:nvSpPr>
            <p:cNvPr id="8" name="Rectangle : coins arrondis 7">
              <a:extLst>
                <a:ext uri="{FF2B5EF4-FFF2-40B4-BE49-F238E27FC236}">
                  <a16:creationId xmlns:a16="http://schemas.microsoft.com/office/drawing/2014/main" id="{C8FED47C-43AA-40ED-9899-B34EE22224A0}"/>
                </a:ext>
              </a:extLst>
            </p:cNvPr>
            <p:cNvSpPr/>
            <p:nvPr/>
          </p:nvSpPr>
          <p:spPr>
            <a:xfrm>
              <a:off x="1017801" y="3429000"/>
              <a:ext cx="1820508"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du tennis</a:t>
              </a:r>
            </a:p>
          </p:txBody>
        </p:sp>
        <p:sp>
          <p:nvSpPr>
            <p:cNvPr id="11" name="Rectangle : coins arrondis 10">
              <a:extLst>
                <a:ext uri="{FF2B5EF4-FFF2-40B4-BE49-F238E27FC236}">
                  <a16:creationId xmlns:a16="http://schemas.microsoft.com/office/drawing/2014/main" id="{872E6872-3C60-4A34-95F8-11B39249FC24}"/>
                </a:ext>
              </a:extLst>
            </p:cNvPr>
            <p:cNvSpPr/>
            <p:nvPr/>
          </p:nvSpPr>
          <p:spPr>
            <a:xfrm>
              <a:off x="3273260" y="3429000"/>
              <a:ext cx="2313150"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Kamal</a:t>
              </a:r>
            </a:p>
          </p:txBody>
        </p:sp>
      </p:grpSp>
    </p:spTree>
    <p:extLst>
      <p:ext uri="{BB962C8B-B14F-4D97-AF65-F5344CB8AC3E}">
        <p14:creationId xmlns:p14="http://schemas.microsoft.com/office/powerpoint/2010/main" val="1484598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BFC52-FE76-98B7-539B-BFCADD9DD716}"/>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995E6132-E0BD-4E26-A80B-49D8EBD0482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l’espace entre les mots et le point à la fin.</a:t>
            </a:r>
          </a:p>
        </p:txBody>
      </p:sp>
      <p:grpSp>
        <p:nvGrpSpPr>
          <p:cNvPr id="20" name="Groupe 19">
            <a:extLst>
              <a:ext uri="{FF2B5EF4-FFF2-40B4-BE49-F238E27FC236}">
                <a16:creationId xmlns:a16="http://schemas.microsoft.com/office/drawing/2014/main" id="{0FA09FE8-C6EE-0801-2BE9-6E0E6F72E4D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C2C253CE-91FD-F360-98AC-35596537CB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022B4FD-32A1-1471-0B48-1A4E457614E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0" name="Picture 2" descr="Une image contenant texte, ligne, reçu&#10;&#10;Description générée automatiquement">
            <a:extLst>
              <a:ext uri="{FF2B5EF4-FFF2-40B4-BE49-F238E27FC236}">
                <a16:creationId xmlns:a16="http://schemas.microsoft.com/office/drawing/2014/main" id="{7734252B-DD7A-453D-B502-D644EBC8AE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522" t="22418" r="25770" b="32446"/>
          <a:stretch>
            <a:fillRect/>
          </a:stretch>
        </p:blipFill>
        <p:spPr bwMode="auto">
          <a:xfrm>
            <a:off x="1403933" y="2514426"/>
            <a:ext cx="6711859" cy="2310699"/>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36893989-0593-4C93-BF9A-738280AA3DA9}"/>
              </a:ext>
            </a:extLst>
          </p:cNvPr>
          <p:cNvSpPr txBox="1"/>
          <p:nvPr/>
        </p:nvSpPr>
        <p:spPr>
          <a:xfrm>
            <a:off x="1515036" y="3076463"/>
            <a:ext cx="6600756" cy="738664"/>
          </a:xfrm>
          <a:prstGeom prst="rect">
            <a:avLst/>
          </a:prstGeom>
          <a:noFill/>
        </p:spPr>
        <p:txBody>
          <a:bodyPr wrap="square">
            <a:spAutoFit/>
          </a:bodyPr>
          <a:lstStyle/>
          <a:p>
            <a:pPr>
              <a:lnSpc>
                <a:spcPct val="150000"/>
              </a:lnSpc>
            </a:pPr>
            <a:r>
              <a:rPr lang="fr-FR" sz="3200" b="1" dirty="0">
                <a:solidFill>
                  <a:srgbClr val="00ACA4"/>
                </a:solidFill>
                <a:latin typeface="Dosis SemiBold" pitchFamily="2" charset="0"/>
              </a:rPr>
              <a:t>K</a:t>
            </a:r>
            <a:r>
              <a:rPr lang="fr-FR" sz="3200" b="1" dirty="0">
                <a:solidFill>
                  <a:srgbClr val="565F88"/>
                </a:solidFill>
                <a:latin typeface="Dosis SemiBold" pitchFamily="2" charset="0"/>
              </a:rPr>
              <a:t>amal    fait    du   tennis</a:t>
            </a:r>
            <a:r>
              <a:rPr lang="fr-FR" sz="3200" b="1" dirty="0">
                <a:solidFill>
                  <a:srgbClr val="00ACA4"/>
                </a:solidFill>
                <a:latin typeface="Dosis SemiBold" pitchFamily="2" charset="0"/>
              </a:rPr>
              <a:t>.</a:t>
            </a:r>
          </a:p>
        </p:txBody>
      </p:sp>
      <p:sp>
        <p:nvSpPr>
          <p:cNvPr id="13" name="Flèche : double flèche horizontale 12">
            <a:extLst>
              <a:ext uri="{FF2B5EF4-FFF2-40B4-BE49-F238E27FC236}">
                <a16:creationId xmlns:a16="http://schemas.microsoft.com/office/drawing/2014/main" id="{8A17C00D-E971-47F0-863E-30AAD0AC200B}"/>
              </a:ext>
            </a:extLst>
          </p:cNvPr>
          <p:cNvSpPr/>
          <p:nvPr/>
        </p:nvSpPr>
        <p:spPr>
          <a:xfrm>
            <a:off x="2685938" y="3525775"/>
            <a:ext cx="216000" cy="1440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4" name="Flèche : double flèche horizontale 13">
            <a:extLst>
              <a:ext uri="{FF2B5EF4-FFF2-40B4-BE49-F238E27FC236}">
                <a16:creationId xmlns:a16="http://schemas.microsoft.com/office/drawing/2014/main" id="{A0CEC772-F63D-455E-9D91-533829E2174F}"/>
              </a:ext>
            </a:extLst>
          </p:cNvPr>
          <p:cNvSpPr/>
          <p:nvPr/>
        </p:nvSpPr>
        <p:spPr>
          <a:xfrm>
            <a:off x="4240422" y="3525775"/>
            <a:ext cx="216000" cy="1440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6" name="Flèche : double flèche horizontale 15">
            <a:extLst>
              <a:ext uri="{FF2B5EF4-FFF2-40B4-BE49-F238E27FC236}">
                <a16:creationId xmlns:a16="http://schemas.microsoft.com/office/drawing/2014/main" id="{3E9171DF-5B87-4295-8748-91F86E6FD974}"/>
              </a:ext>
            </a:extLst>
          </p:cNvPr>
          <p:cNvSpPr/>
          <p:nvPr/>
        </p:nvSpPr>
        <p:spPr>
          <a:xfrm>
            <a:off x="3548210" y="3525775"/>
            <a:ext cx="216000" cy="1440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683018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3CEE0-F154-8539-C717-016C6AAFE4CE}"/>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08C2FB39-A6F9-1CE8-FEE5-0139F8DA9A98}"/>
              </a:ext>
            </a:extLst>
          </p:cNvPr>
          <p:cNvSpPr>
            <a:spLocks noGrp="1"/>
          </p:cNvSpPr>
          <p:nvPr>
            <p:ph type="title"/>
          </p:nvPr>
        </p:nvSpPr>
        <p:spPr/>
        <p:txBody>
          <a:bodyPr/>
          <a:lstStyle/>
          <a:p>
            <a:r>
              <a:rPr lang="fr-FR" dirty="0">
                <a:solidFill>
                  <a:schemeClr val="tx1">
                    <a:lumMod val="65000"/>
                    <a:lumOff val="35000"/>
                  </a:schemeClr>
                </a:solidFill>
              </a:rPr>
              <a:t>On passe à une autre phrase. Ces mots sont en désordre. Écrivez sur vos cahiers une phrase correcte à partir de ces mots.</a:t>
            </a:r>
          </a:p>
        </p:txBody>
      </p:sp>
      <p:grpSp>
        <p:nvGrpSpPr>
          <p:cNvPr id="8" name="Groupe 7">
            <a:extLst>
              <a:ext uri="{FF2B5EF4-FFF2-40B4-BE49-F238E27FC236}">
                <a16:creationId xmlns:a16="http://schemas.microsoft.com/office/drawing/2014/main" id="{4D5C4E44-58F8-B429-2B20-A0672D323FE3}"/>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E936042-7B76-42F7-4C9E-66A85ACEA49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B3ABE54-7DFC-29D2-A555-3D8DBB1CE01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7" name="Groupe 6">
            <a:extLst>
              <a:ext uri="{FF2B5EF4-FFF2-40B4-BE49-F238E27FC236}">
                <a16:creationId xmlns:a16="http://schemas.microsoft.com/office/drawing/2014/main" id="{92A9DC54-7E8E-47AC-A1F8-0AF9A8AB1114}"/>
              </a:ext>
            </a:extLst>
          </p:cNvPr>
          <p:cNvGrpSpPr/>
          <p:nvPr/>
        </p:nvGrpSpPr>
        <p:grpSpPr>
          <a:xfrm>
            <a:off x="1330782" y="3090109"/>
            <a:ext cx="6482436" cy="677782"/>
            <a:chOff x="1017801" y="3429000"/>
            <a:chExt cx="6833056" cy="677782"/>
          </a:xfrm>
        </p:grpSpPr>
        <p:sp>
          <p:nvSpPr>
            <p:cNvPr id="10" name="Rectangle : coins arrondis 9">
              <a:extLst>
                <a:ext uri="{FF2B5EF4-FFF2-40B4-BE49-F238E27FC236}">
                  <a16:creationId xmlns:a16="http://schemas.microsoft.com/office/drawing/2014/main" id="{2691EE81-F884-427D-97AC-7AD6FE907A19}"/>
                </a:ext>
              </a:extLst>
            </p:cNvPr>
            <p:cNvSpPr/>
            <p:nvPr/>
          </p:nvSpPr>
          <p:spPr>
            <a:xfrm>
              <a:off x="6021361" y="3429000"/>
              <a:ext cx="1829496"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elles</a:t>
              </a:r>
            </a:p>
          </p:txBody>
        </p:sp>
        <p:sp>
          <p:nvSpPr>
            <p:cNvPr id="11" name="Rectangle : coins arrondis 10">
              <a:extLst>
                <a:ext uri="{FF2B5EF4-FFF2-40B4-BE49-F238E27FC236}">
                  <a16:creationId xmlns:a16="http://schemas.microsoft.com/office/drawing/2014/main" id="{A292F8F4-7600-4C00-B7A8-71372786E9D2}"/>
                </a:ext>
              </a:extLst>
            </p:cNvPr>
            <p:cNvSpPr/>
            <p:nvPr/>
          </p:nvSpPr>
          <p:spPr>
            <a:xfrm>
              <a:off x="1017801" y="3429000"/>
              <a:ext cx="1820508"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ont mal</a:t>
              </a:r>
            </a:p>
          </p:txBody>
        </p:sp>
        <p:sp>
          <p:nvSpPr>
            <p:cNvPr id="14" name="Rectangle : coins arrondis 13">
              <a:extLst>
                <a:ext uri="{FF2B5EF4-FFF2-40B4-BE49-F238E27FC236}">
                  <a16:creationId xmlns:a16="http://schemas.microsoft.com/office/drawing/2014/main" id="{A7FB49A9-F8AB-4E3B-8EF3-F245B604499B}"/>
                </a:ext>
              </a:extLst>
            </p:cNvPr>
            <p:cNvSpPr/>
            <p:nvPr/>
          </p:nvSpPr>
          <p:spPr>
            <a:xfrm>
              <a:off x="3273260" y="3429000"/>
              <a:ext cx="2313150"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aux genoux</a:t>
              </a:r>
            </a:p>
          </p:txBody>
        </p:sp>
      </p:grpSp>
    </p:spTree>
    <p:extLst>
      <p:ext uri="{BB962C8B-B14F-4D97-AF65-F5344CB8AC3E}">
        <p14:creationId xmlns:p14="http://schemas.microsoft.com/office/powerpoint/2010/main" val="2536370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F0254-CB09-0D2E-A48F-251B6CD65BC0}"/>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18B368F2-01E1-FAC4-4B65-9A1B62A9B31D}"/>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11" name="Espace réservé pour une image  6" descr="Une image contenant habits, sourire, dessin humoristique, clipart&#10;&#10;Le contenu généré par l’IA peut être incorrect.">
            <a:extLst>
              <a:ext uri="{FF2B5EF4-FFF2-40B4-BE49-F238E27FC236}">
                <a16:creationId xmlns:a16="http://schemas.microsoft.com/office/drawing/2014/main" id="{E9FBDE50-251F-4E2A-A1BA-7CC5F9CB53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grpSp>
        <p:nvGrpSpPr>
          <p:cNvPr id="5" name="Groupe 4">
            <a:extLst>
              <a:ext uri="{FF2B5EF4-FFF2-40B4-BE49-F238E27FC236}">
                <a16:creationId xmlns:a16="http://schemas.microsoft.com/office/drawing/2014/main" id="{BF2D74BD-66EF-4E27-87F0-CAFABD2256A6}"/>
              </a:ext>
            </a:extLst>
          </p:cNvPr>
          <p:cNvGrpSpPr/>
          <p:nvPr/>
        </p:nvGrpSpPr>
        <p:grpSpPr>
          <a:xfrm>
            <a:off x="1330782" y="3090109"/>
            <a:ext cx="6482436" cy="677782"/>
            <a:chOff x="1017801" y="3429000"/>
            <a:chExt cx="6833056" cy="677782"/>
          </a:xfrm>
        </p:grpSpPr>
        <p:sp>
          <p:nvSpPr>
            <p:cNvPr id="7" name="Rectangle : coins arrondis 6">
              <a:extLst>
                <a:ext uri="{FF2B5EF4-FFF2-40B4-BE49-F238E27FC236}">
                  <a16:creationId xmlns:a16="http://schemas.microsoft.com/office/drawing/2014/main" id="{97A603B1-A661-4054-A272-07B873ABE10F}"/>
                </a:ext>
              </a:extLst>
            </p:cNvPr>
            <p:cNvSpPr/>
            <p:nvPr/>
          </p:nvSpPr>
          <p:spPr>
            <a:xfrm>
              <a:off x="6021361" y="3429000"/>
              <a:ext cx="1829496"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elles</a:t>
              </a:r>
            </a:p>
          </p:txBody>
        </p:sp>
        <p:sp>
          <p:nvSpPr>
            <p:cNvPr id="8" name="Rectangle : coins arrondis 7">
              <a:extLst>
                <a:ext uri="{FF2B5EF4-FFF2-40B4-BE49-F238E27FC236}">
                  <a16:creationId xmlns:a16="http://schemas.microsoft.com/office/drawing/2014/main" id="{8E0EDB96-3F1F-4A61-BF9A-BA6E913CDFDA}"/>
                </a:ext>
              </a:extLst>
            </p:cNvPr>
            <p:cNvSpPr/>
            <p:nvPr/>
          </p:nvSpPr>
          <p:spPr>
            <a:xfrm>
              <a:off x="1017801" y="3429000"/>
              <a:ext cx="1820508"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ont mal</a:t>
              </a:r>
            </a:p>
          </p:txBody>
        </p:sp>
        <p:sp>
          <p:nvSpPr>
            <p:cNvPr id="10" name="Rectangle : coins arrondis 9">
              <a:extLst>
                <a:ext uri="{FF2B5EF4-FFF2-40B4-BE49-F238E27FC236}">
                  <a16:creationId xmlns:a16="http://schemas.microsoft.com/office/drawing/2014/main" id="{112EACE1-018E-42D4-BD0D-56C147B97286}"/>
                </a:ext>
              </a:extLst>
            </p:cNvPr>
            <p:cNvSpPr/>
            <p:nvPr/>
          </p:nvSpPr>
          <p:spPr>
            <a:xfrm>
              <a:off x="3273260" y="3429000"/>
              <a:ext cx="2313150"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aux genoux</a:t>
              </a:r>
            </a:p>
          </p:txBody>
        </p:sp>
      </p:grpSp>
    </p:spTree>
    <p:extLst>
      <p:ext uri="{BB962C8B-B14F-4D97-AF65-F5344CB8AC3E}">
        <p14:creationId xmlns:p14="http://schemas.microsoft.com/office/powerpoint/2010/main" val="1179233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DFEFE-E2D8-7D36-499C-333413D068EC}"/>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6BB2E305-B1E9-3225-5D86-BD4B7A79C74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l’espace entre les mots et le point à la fin.</a:t>
            </a:r>
          </a:p>
        </p:txBody>
      </p:sp>
      <p:grpSp>
        <p:nvGrpSpPr>
          <p:cNvPr id="20" name="Groupe 19">
            <a:extLst>
              <a:ext uri="{FF2B5EF4-FFF2-40B4-BE49-F238E27FC236}">
                <a16:creationId xmlns:a16="http://schemas.microsoft.com/office/drawing/2014/main" id="{FE5BD35B-17BC-3BAA-DCA0-6F493DA86AE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62C9D41A-933C-74F4-5F40-D27576C2A66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0D9B173-9FC0-5550-4D45-05CF53C9E4B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Picture 2" descr="Une image contenant texte, ligne, reçu&#10;&#10;Description générée automatiquement">
            <a:extLst>
              <a:ext uri="{FF2B5EF4-FFF2-40B4-BE49-F238E27FC236}">
                <a16:creationId xmlns:a16="http://schemas.microsoft.com/office/drawing/2014/main" id="{6B8F1512-4709-465F-86AC-0020A7A1CB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522" t="22418" r="25770" b="32446"/>
          <a:stretch>
            <a:fillRect/>
          </a:stretch>
        </p:blipFill>
        <p:spPr bwMode="auto">
          <a:xfrm>
            <a:off x="1403933" y="2514426"/>
            <a:ext cx="6711859" cy="2310699"/>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99E532F9-3427-4E81-B46A-09169DC279BD}"/>
              </a:ext>
            </a:extLst>
          </p:cNvPr>
          <p:cNvSpPr txBox="1"/>
          <p:nvPr/>
        </p:nvSpPr>
        <p:spPr>
          <a:xfrm>
            <a:off x="1783976" y="3085428"/>
            <a:ext cx="6331816" cy="738664"/>
          </a:xfrm>
          <a:prstGeom prst="rect">
            <a:avLst/>
          </a:prstGeom>
          <a:noFill/>
        </p:spPr>
        <p:txBody>
          <a:bodyPr wrap="square">
            <a:spAutoFit/>
          </a:bodyPr>
          <a:lstStyle/>
          <a:p>
            <a:pPr>
              <a:lnSpc>
                <a:spcPct val="150000"/>
              </a:lnSpc>
            </a:pPr>
            <a:r>
              <a:rPr lang="fr-FR" sz="3200" b="1" dirty="0">
                <a:solidFill>
                  <a:srgbClr val="00ACA4"/>
                </a:solidFill>
                <a:latin typeface="Dosis SemiBold" pitchFamily="2" charset="0"/>
              </a:rPr>
              <a:t>E</a:t>
            </a:r>
            <a:r>
              <a:rPr lang="fr-FR" sz="3200" b="1" dirty="0">
                <a:solidFill>
                  <a:srgbClr val="565F88"/>
                </a:solidFill>
                <a:latin typeface="Dosis SemiBold" pitchFamily="2" charset="0"/>
              </a:rPr>
              <a:t>lles     ont     mal     aux    genoux</a:t>
            </a:r>
            <a:r>
              <a:rPr lang="fr-FR" sz="3200" b="1" dirty="0">
                <a:solidFill>
                  <a:srgbClr val="00ACA4"/>
                </a:solidFill>
                <a:latin typeface="Dosis SemiBold" pitchFamily="2" charset="0"/>
              </a:rPr>
              <a:t>.</a:t>
            </a:r>
          </a:p>
        </p:txBody>
      </p:sp>
      <p:sp>
        <p:nvSpPr>
          <p:cNvPr id="9" name="Flèche : double flèche horizontale 8">
            <a:extLst>
              <a:ext uri="{FF2B5EF4-FFF2-40B4-BE49-F238E27FC236}">
                <a16:creationId xmlns:a16="http://schemas.microsoft.com/office/drawing/2014/main" id="{E94378F2-BF14-41C4-971E-CCF62B3F3A03}"/>
              </a:ext>
            </a:extLst>
          </p:cNvPr>
          <p:cNvSpPr/>
          <p:nvPr/>
        </p:nvSpPr>
        <p:spPr>
          <a:xfrm>
            <a:off x="2691988" y="3525775"/>
            <a:ext cx="324000" cy="1440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0" name="Flèche : double flèche horizontale 9">
            <a:extLst>
              <a:ext uri="{FF2B5EF4-FFF2-40B4-BE49-F238E27FC236}">
                <a16:creationId xmlns:a16="http://schemas.microsoft.com/office/drawing/2014/main" id="{867CAA13-75E5-4B83-AA41-6DEF36873B81}"/>
              </a:ext>
            </a:extLst>
          </p:cNvPr>
          <p:cNvSpPr/>
          <p:nvPr/>
        </p:nvSpPr>
        <p:spPr>
          <a:xfrm>
            <a:off x="3655575" y="3525775"/>
            <a:ext cx="324000" cy="1440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1" name="Flèche : double flèche horizontale 10">
            <a:extLst>
              <a:ext uri="{FF2B5EF4-FFF2-40B4-BE49-F238E27FC236}">
                <a16:creationId xmlns:a16="http://schemas.microsoft.com/office/drawing/2014/main" id="{C026BB50-EDA1-4B1A-AC89-464FBC834320}"/>
              </a:ext>
            </a:extLst>
          </p:cNvPr>
          <p:cNvSpPr/>
          <p:nvPr/>
        </p:nvSpPr>
        <p:spPr>
          <a:xfrm>
            <a:off x="4598096" y="3525775"/>
            <a:ext cx="324000" cy="1440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3" name="Flèche : double flèche horizontale 12">
            <a:extLst>
              <a:ext uri="{FF2B5EF4-FFF2-40B4-BE49-F238E27FC236}">
                <a16:creationId xmlns:a16="http://schemas.microsoft.com/office/drawing/2014/main" id="{6AB72CAA-C051-416E-8BF6-8717A5A78BE3}"/>
              </a:ext>
            </a:extLst>
          </p:cNvPr>
          <p:cNvSpPr/>
          <p:nvPr/>
        </p:nvSpPr>
        <p:spPr>
          <a:xfrm>
            <a:off x="5540617" y="3525775"/>
            <a:ext cx="324000" cy="1440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670554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3CEE0-F154-8539-C717-016C6AAFE4CE}"/>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08C2FB39-A6F9-1CE8-FEE5-0139F8DA9A98}"/>
              </a:ext>
            </a:extLst>
          </p:cNvPr>
          <p:cNvSpPr>
            <a:spLocks noGrp="1"/>
          </p:cNvSpPr>
          <p:nvPr>
            <p:ph type="title"/>
          </p:nvPr>
        </p:nvSpPr>
        <p:spPr/>
        <p:txBody>
          <a:bodyPr/>
          <a:lstStyle/>
          <a:p>
            <a:r>
              <a:rPr lang="fr-FR" dirty="0">
                <a:solidFill>
                  <a:schemeClr val="tx1">
                    <a:lumMod val="65000"/>
                    <a:lumOff val="35000"/>
                  </a:schemeClr>
                </a:solidFill>
              </a:rPr>
              <a:t>On passe à une autre phrase. Ces mots sont en désordre. Écrivez sur vos cahiers une phrase correcte à partir de ces mots.</a:t>
            </a:r>
          </a:p>
        </p:txBody>
      </p:sp>
      <p:grpSp>
        <p:nvGrpSpPr>
          <p:cNvPr id="8" name="Groupe 7">
            <a:extLst>
              <a:ext uri="{FF2B5EF4-FFF2-40B4-BE49-F238E27FC236}">
                <a16:creationId xmlns:a16="http://schemas.microsoft.com/office/drawing/2014/main" id="{4D5C4E44-58F8-B429-2B20-A0672D323FE3}"/>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E936042-7B76-42F7-4C9E-66A85ACEA49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B3ABE54-7DFC-29D2-A555-3D8DBB1CE01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7" name="Groupe 6">
            <a:extLst>
              <a:ext uri="{FF2B5EF4-FFF2-40B4-BE49-F238E27FC236}">
                <a16:creationId xmlns:a16="http://schemas.microsoft.com/office/drawing/2014/main" id="{902F571E-CEC7-439C-8DDA-D70522300525}"/>
              </a:ext>
            </a:extLst>
          </p:cNvPr>
          <p:cNvGrpSpPr/>
          <p:nvPr/>
        </p:nvGrpSpPr>
        <p:grpSpPr>
          <a:xfrm>
            <a:off x="1330782" y="3090109"/>
            <a:ext cx="6482436" cy="677782"/>
            <a:chOff x="1017801" y="3429000"/>
            <a:chExt cx="6833056" cy="677782"/>
          </a:xfrm>
        </p:grpSpPr>
        <p:sp>
          <p:nvSpPr>
            <p:cNvPr id="10" name="Rectangle : coins arrondis 9">
              <a:extLst>
                <a:ext uri="{FF2B5EF4-FFF2-40B4-BE49-F238E27FC236}">
                  <a16:creationId xmlns:a16="http://schemas.microsoft.com/office/drawing/2014/main" id="{9BED61A7-2FE7-4B54-8306-DD8B04D51174}"/>
                </a:ext>
              </a:extLst>
            </p:cNvPr>
            <p:cNvSpPr/>
            <p:nvPr/>
          </p:nvSpPr>
          <p:spPr>
            <a:xfrm>
              <a:off x="6021361" y="3429000"/>
              <a:ext cx="1829496"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Ils</a:t>
              </a:r>
            </a:p>
          </p:txBody>
        </p:sp>
        <p:sp>
          <p:nvSpPr>
            <p:cNvPr id="11" name="Rectangle : coins arrondis 10">
              <a:extLst>
                <a:ext uri="{FF2B5EF4-FFF2-40B4-BE49-F238E27FC236}">
                  <a16:creationId xmlns:a16="http://schemas.microsoft.com/office/drawing/2014/main" id="{17F28CCF-CB81-47F7-8BE0-8750C044F4C1}"/>
                </a:ext>
              </a:extLst>
            </p:cNvPr>
            <p:cNvSpPr/>
            <p:nvPr/>
          </p:nvSpPr>
          <p:spPr>
            <a:xfrm>
              <a:off x="1017801" y="3429000"/>
              <a:ext cx="1820508"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mettent</a:t>
              </a:r>
            </a:p>
          </p:txBody>
        </p:sp>
        <p:sp>
          <p:nvSpPr>
            <p:cNvPr id="14" name="Rectangle : coins arrondis 13">
              <a:extLst>
                <a:ext uri="{FF2B5EF4-FFF2-40B4-BE49-F238E27FC236}">
                  <a16:creationId xmlns:a16="http://schemas.microsoft.com/office/drawing/2014/main" id="{DE4210EF-9B80-4575-A0C6-22A27BEA5EC4}"/>
                </a:ext>
              </a:extLst>
            </p:cNvPr>
            <p:cNvSpPr/>
            <p:nvPr/>
          </p:nvSpPr>
          <p:spPr>
            <a:xfrm>
              <a:off x="3273260" y="3429000"/>
              <a:ext cx="2313150"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des baskets</a:t>
              </a:r>
            </a:p>
          </p:txBody>
        </p:sp>
      </p:grpSp>
    </p:spTree>
    <p:extLst>
      <p:ext uri="{BB962C8B-B14F-4D97-AF65-F5344CB8AC3E}">
        <p14:creationId xmlns:p14="http://schemas.microsoft.com/office/powerpoint/2010/main" val="1596956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F0254-CB09-0D2E-A48F-251B6CD65BC0}"/>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18B368F2-01E1-FAC4-4B65-9A1B62A9B31D}"/>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976002E5-5466-4B9D-849A-6C561C52FF5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grpSp>
        <p:nvGrpSpPr>
          <p:cNvPr id="5" name="Groupe 4">
            <a:extLst>
              <a:ext uri="{FF2B5EF4-FFF2-40B4-BE49-F238E27FC236}">
                <a16:creationId xmlns:a16="http://schemas.microsoft.com/office/drawing/2014/main" id="{65037ED2-04DD-4D33-9E07-F4895894B2B5}"/>
              </a:ext>
            </a:extLst>
          </p:cNvPr>
          <p:cNvGrpSpPr/>
          <p:nvPr/>
        </p:nvGrpSpPr>
        <p:grpSpPr>
          <a:xfrm>
            <a:off x="1330782" y="3090109"/>
            <a:ext cx="6482436" cy="677782"/>
            <a:chOff x="1017801" y="3429000"/>
            <a:chExt cx="6833056" cy="677782"/>
          </a:xfrm>
        </p:grpSpPr>
        <p:sp>
          <p:nvSpPr>
            <p:cNvPr id="8" name="Rectangle : coins arrondis 7">
              <a:extLst>
                <a:ext uri="{FF2B5EF4-FFF2-40B4-BE49-F238E27FC236}">
                  <a16:creationId xmlns:a16="http://schemas.microsoft.com/office/drawing/2014/main" id="{92C90C8C-1BB6-441E-A9A9-F7BD40143677}"/>
                </a:ext>
              </a:extLst>
            </p:cNvPr>
            <p:cNvSpPr/>
            <p:nvPr/>
          </p:nvSpPr>
          <p:spPr>
            <a:xfrm>
              <a:off x="6021361" y="3429000"/>
              <a:ext cx="1829496"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Ils</a:t>
              </a:r>
            </a:p>
          </p:txBody>
        </p:sp>
        <p:sp>
          <p:nvSpPr>
            <p:cNvPr id="10" name="Rectangle : coins arrondis 9">
              <a:extLst>
                <a:ext uri="{FF2B5EF4-FFF2-40B4-BE49-F238E27FC236}">
                  <a16:creationId xmlns:a16="http://schemas.microsoft.com/office/drawing/2014/main" id="{4B34EA58-84DA-4EFE-9A2E-049A58B554F2}"/>
                </a:ext>
              </a:extLst>
            </p:cNvPr>
            <p:cNvSpPr/>
            <p:nvPr/>
          </p:nvSpPr>
          <p:spPr>
            <a:xfrm>
              <a:off x="1017801" y="3429000"/>
              <a:ext cx="1820508"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mettent</a:t>
              </a:r>
            </a:p>
          </p:txBody>
        </p:sp>
        <p:sp>
          <p:nvSpPr>
            <p:cNvPr id="11" name="Rectangle : coins arrondis 10">
              <a:extLst>
                <a:ext uri="{FF2B5EF4-FFF2-40B4-BE49-F238E27FC236}">
                  <a16:creationId xmlns:a16="http://schemas.microsoft.com/office/drawing/2014/main" id="{2091CB0B-9B91-4ACB-8CD3-CBACD63C5953}"/>
                </a:ext>
              </a:extLst>
            </p:cNvPr>
            <p:cNvSpPr/>
            <p:nvPr/>
          </p:nvSpPr>
          <p:spPr>
            <a:xfrm>
              <a:off x="3273260" y="3429000"/>
              <a:ext cx="2313150" cy="677782"/>
            </a:xfrm>
            <a:prstGeom prst="roundRect">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accent1">
                      <a:lumMod val="50000"/>
                    </a:schemeClr>
                  </a:solidFill>
                  <a:latin typeface="Dosis SemiBold" panose="020B0604020202020204" charset="0"/>
                  <a:cs typeface="Aharoni" panose="02010803020104030203" pitchFamily="2" charset="-79"/>
                </a:rPr>
                <a:t>des baskets</a:t>
              </a:r>
            </a:p>
          </p:txBody>
        </p:sp>
      </p:grpSp>
    </p:spTree>
    <p:extLst>
      <p:ext uri="{BB962C8B-B14F-4D97-AF65-F5344CB8AC3E}">
        <p14:creationId xmlns:p14="http://schemas.microsoft.com/office/powerpoint/2010/main" val="39253855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DFEFE-E2D8-7D36-499C-333413D068EC}"/>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6BB2E305-B1E9-3225-5D86-BD4B7A79C74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l’espace entre les mots et le point à la fin.</a:t>
            </a:r>
          </a:p>
        </p:txBody>
      </p:sp>
      <p:grpSp>
        <p:nvGrpSpPr>
          <p:cNvPr id="20" name="Groupe 19">
            <a:extLst>
              <a:ext uri="{FF2B5EF4-FFF2-40B4-BE49-F238E27FC236}">
                <a16:creationId xmlns:a16="http://schemas.microsoft.com/office/drawing/2014/main" id="{FE5BD35B-17BC-3BAA-DCA0-6F493DA86AE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62C9D41A-933C-74F4-5F40-D27576C2A66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0D9B173-9FC0-5550-4D45-05CF53C9E4B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Picture 2" descr="Une image contenant texte, ligne, reçu&#10;&#10;Description générée automatiquement">
            <a:extLst>
              <a:ext uri="{FF2B5EF4-FFF2-40B4-BE49-F238E27FC236}">
                <a16:creationId xmlns:a16="http://schemas.microsoft.com/office/drawing/2014/main" id="{6B8F1512-4709-465F-86AC-0020A7A1CB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522" t="22418" r="25770" b="32446"/>
          <a:stretch>
            <a:fillRect/>
          </a:stretch>
        </p:blipFill>
        <p:spPr bwMode="auto">
          <a:xfrm>
            <a:off x="1403933" y="2514426"/>
            <a:ext cx="6711859" cy="2310699"/>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99E532F9-3427-4E81-B46A-09169DC279BD}"/>
              </a:ext>
            </a:extLst>
          </p:cNvPr>
          <p:cNvSpPr txBox="1"/>
          <p:nvPr/>
        </p:nvSpPr>
        <p:spPr>
          <a:xfrm>
            <a:off x="1524000" y="3085428"/>
            <a:ext cx="6591792" cy="738664"/>
          </a:xfrm>
          <a:prstGeom prst="rect">
            <a:avLst/>
          </a:prstGeom>
          <a:noFill/>
        </p:spPr>
        <p:txBody>
          <a:bodyPr wrap="square">
            <a:spAutoFit/>
          </a:bodyPr>
          <a:lstStyle/>
          <a:p>
            <a:pPr>
              <a:lnSpc>
                <a:spcPct val="150000"/>
              </a:lnSpc>
            </a:pPr>
            <a:r>
              <a:rPr lang="fr-FR" sz="3200" b="1" dirty="0">
                <a:solidFill>
                  <a:srgbClr val="00ACA4"/>
                </a:solidFill>
                <a:latin typeface="Dosis SemiBold" pitchFamily="2" charset="0"/>
              </a:rPr>
              <a:t>I</a:t>
            </a:r>
            <a:r>
              <a:rPr lang="fr-FR" sz="3200" b="1" dirty="0">
                <a:solidFill>
                  <a:srgbClr val="565F88"/>
                </a:solidFill>
                <a:latin typeface="Dosis SemiBold" pitchFamily="2" charset="0"/>
              </a:rPr>
              <a:t>ls     mettent    des    baskets</a:t>
            </a:r>
            <a:r>
              <a:rPr lang="fr-FR" sz="3200" b="1" dirty="0">
                <a:solidFill>
                  <a:srgbClr val="00ACA4"/>
                </a:solidFill>
                <a:latin typeface="Dosis SemiBold" pitchFamily="2" charset="0"/>
              </a:rPr>
              <a:t>.</a:t>
            </a:r>
          </a:p>
        </p:txBody>
      </p:sp>
      <p:sp>
        <p:nvSpPr>
          <p:cNvPr id="9" name="Flèche : double flèche horizontale 8">
            <a:extLst>
              <a:ext uri="{FF2B5EF4-FFF2-40B4-BE49-F238E27FC236}">
                <a16:creationId xmlns:a16="http://schemas.microsoft.com/office/drawing/2014/main" id="{E94378F2-BF14-41C4-971E-CCF62B3F3A03}"/>
              </a:ext>
            </a:extLst>
          </p:cNvPr>
          <p:cNvSpPr/>
          <p:nvPr/>
        </p:nvSpPr>
        <p:spPr>
          <a:xfrm>
            <a:off x="2049860" y="3525775"/>
            <a:ext cx="324000" cy="1440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0" name="Flèche : double flèche horizontale 9">
            <a:extLst>
              <a:ext uri="{FF2B5EF4-FFF2-40B4-BE49-F238E27FC236}">
                <a16:creationId xmlns:a16="http://schemas.microsoft.com/office/drawing/2014/main" id="{867CAA13-75E5-4B83-AA41-6DEF36873B81}"/>
              </a:ext>
            </a:extLst>
          </p:cNvPr>
          <p:cNvSpPr/>
          <p:nvPr/>
        </p:nvSpPr>
        <p:spPr>
          <a:xfrm>
            <a:off x="3709084" y="3525775"/>
            <a:ext cx="324000" cy="1440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1" name="Flèche : double flèche horizontale 10">
            <a:extLst>
              <a:ext uri="{FF2B5EF4-FFF2-40B4-BE49-F238E27FC236}">
                <a16:creationId xmlns:a16="http://schemas.microsoft.com/office/drawing/2014/main" id="{C026BB50-EDA1-4B1A-AC89-464FBC834320}"/>
              </a:ext>
            </a:extLst>
          </p:cNvPr>
          <p:cNvSpPr/>
          <p:nvPr/>
        </p:nvSpPr>
        <p:spPr>
          <a:xfrm>
            <a:off x="4572000" y="3525775"/>
            <a:ext cx="324000" cy="1440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8467098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A3A5A-A61E-45CE-3745-422C3A875034}"/>
            </a:ext>
          </a:extLst>
        </p:cNvPr>
        <p:cNvGrpSpPr/>
        <p:nvPr/>
      </p:nvGrpSpPr>
      <p:grpSpPr>
        <a:xfrm>
          <a:off x="0" y="0"/>
          <a:ext cx="0" cy="0"/>
          <a:chOff x="0" y="0"/>
          <a:chExt cx="0" cy="0"/>
        </a:xfrm>
      </p:grpSpPr>
      <p:pic>
        <p:nvPicPr>
          <p:cNvPr id="9" name="Image 8" descr="Une image contenant texte, Appareils électroniques, capture d’écran, Système d’exploitation&#10;&#10;Le contenu généré par l’IA peut être incorrect.">
            <a:extLst>
              <a:ext uri="{FF2B5EF4-FFF2-40B4-BE49-F238E27FC236}">
                <a16:creationId xmlns:a16="http://schemas.microsoft.com/office/drawing/2014/main" id="{17C4A3B7-E0FF-4C17-9995-E4404FCD8E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818327"/>
            <a:ext cx="2999481" cy="4399192"/>
          </a:xfrm>
          <a:prstGeom prst="rect">
            <a:avLst/>
          </a:prstGeom>
        </p:spPr>
      </p:pic>
      <p:sp>
        <p:nvSpPr>
          <p:cNvPr id="4" name="Titre 3">
            <a:extLst>
              <a:ext uri="{FF2B5EF4-FFF2-40B4-BE49-F238E27FC236}">
                <a16:creationId xmlns:a16="http://schemas.microsoft.com/office/drawing/2014/main" id="{AD1E0F74-4424-A6DF-67C5-193AAA099D20}"/>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la maison, faites l’activité 3 de la page 136. </a:t>
            </a:r>
            <a:endParaRPr lang="fr-FR" dirty="0">
              <a:solidFill>
                <a:schemeClr val="tx1">
                  <a:lumMod val="65000"/>
                  <a:lumOff val="35000"/>
                </a:schemeClr>
              </a:solidFill>
              <a:latin typeface="Dosis Medium" pitchFamily="2" charset="0"/>
            </a:endParaRPr>
          </a:p>
        </p:txBody>
      </p:sp>
      <p:sp>
        <p:nvSpPr>
          <p:cNvPr id="7" name="Rectangle : coins arrondis 6">
            <a:extLst>
              <a:ext uri="{FF2B5EF4-FFF2-40B4-BE49-F238E27FC236}">
                <a16:creationId xmlns:a16="http://schemas.microsoft.com/office/drawing/2014/main" id="{7A27B2E8-8025-6E97-940A-6C80C2F9B8CF}"/>
              </a:ext>
            </a:extLst>
          </p:cNvPr>
          <p:cNvSpPr/>
          <p:nvPr/>
        </p:nvSpPr>
        <p:spPr>
          <a:xfrm>
            <a:off x="4571999" y="3913679"/>
            <a:ext cx="2999481" cy="95086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e 10">
            <a:extLst>
              <a:ext uri="{FF2B5EF4-FFF2-40B4-BE49-F238E27FC236}">
                <a16:creationId xmlns:a16="http://schemas.microsoft.com/office/drawing/2014/main" id="{BFD5E816-F1E0-85F6-6472-ECA97F5A933C}"/>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136F22EF-FD5C-7D6B-772E-6F9E8F45EFE8}"/>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E456559-BDC6-DAA7-1617-A62878A4D3C0}"/>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Nada-Wave">
            <a:hlinkClick r:id="" action="ppaction://media"/>
            <a:extLst>
              <a:ext uri="{FF2B5EF4-FFF2-40B4-BE49-F238E27FC236}">
                <a16:creationId xmlns:a16="http://schemas.microsoft.com/office/drawing/2014/main" id="{68F0EC0F-B926-60D9-7A2A-A5A932BB778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243975" y="2220808"/>
            <a:ext cx="2138280" cy="3414864"/>
          </a:xfrm>
          <a:prstGeom prst="rect">
            <a:avLst/>
          </a:prstGeom>
        </p:spPr>
      </p:pic>
    </p:spTree>
    <p:extLst>
      <p:ext uri="{BB962C8B-B14F-4D97-AF65-F5344CB8AC3E}">
        <p14:creationId xmlns:p14="http://schemas.microsoft.com/office/powerpoint/2010/main" val="19958630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5</a:t>
            </a:r>
          </a:p>
        </p:txBody>
      </p:sp>
    </p:spTree>
    <p:extLst>
      <p:ext uri="{BB962C8B-B14F-4D97-AF65-F5344CB8AC3E}">
        <p14:creationId xmlns:p14="http://schemas.microsoft.com/office/powerpoint/2010/main" val="3024707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990020"/>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555733" y="1903459"/>
            <a:ext cx="8032531"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 mon corps et de ma santé.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Identifier et lire les graphèmes étudiés et les mots contenant ces graphèmes.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phrases simples contenant les graphèmes étudiés.</a:t>
            </a:r>
          </a:p>
        </p:txBody>
      </p:sp>
    </p:spTree>
    <p:extLst>
      <p:ext uri="{BB962C8B-B14F-4D97-AF65-F5344CB8AC3E}">
        <p14:creationId xmlns:p14="http://schemas.microsoft.com/office/powerpoint/2010/main" val="3884478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136 et faites les activités d’écriture.</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9" name="Image 8" descr="Une image contenant texte, Appareils électroniques, capture d’écran, Système d’exploitation&#10;&#10;Le contenu généré par l’IA peut être incorrect.">
            <a:extLst>
              <a:ext uri="{FF2B5EF4-FFF2-40B4-BE49-F238E27FC236}">
                <a16:creationId xmlns:a16="http://schemas.microsoft.com/office/drawing/2014/main" id="{550552C9-848D-4323-9D37-844350BFCC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9877" y="1215844"/>
            <a:ext cx="3336593" cy="5117874"/>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651273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1" name="Image 20">
            <a:extLst>
              <a:ext uri="{FF2B5EF4-FFF2-40B4-BE49-F238E27FC236}">
                <a16:creationId xmlns:a16="http://schemas.microsoft.com/office/drawing/2014/main" id="{59896A98-28AB-4F23-8623-656263D935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4069" y="1903483"/>
            <a:ext cx="1875862" cy="2052000"/>
          </a:xfrm>
          <a:prstGeom prst="rect">
            <a:avLst/>
          </a:prstGeom>
        </p:spPr>
      </p:pic>
      <p:pic>
        <p:nvPicPr>
          <p:cNvPr id="22" name="Image 21">
            <a:extLst>
              <a:ext uri="{FF2B5EF4-FFF2-40B4-BE49-F238E27FC236}">
                <a16:creationId xmlns:a16="http://schemas.microsoft.com/office/drawing/2014/main" id="{9D5EBAA5-7C7B-4546-9297-38853B0F5A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9350" y="4086323"/>
            <a:ext cx="1875863" cy="2052000"/>
          </a:xfrm>
          <a:prstGeom prst="rect">
            <a:avLst/>
          </a:prstGeom>
        </p:spPr>
      </p:pic>
      <p:pic>
        <p:nvPicPr>
          <p:cNvPr id="23" name="Image 22">
            <a:extLst>
              <a:ext uri="{FF2B5EF4-FFF2-40B4-BE49-F238E27FC236}">
                <a16:creationId xmlns:a16="http://schemas.microsoft.com/office/drawing/2014/main" id="{A04AFA65-0121-47E6-8C22-27980551F4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2848" y="1903483"/>
            <a:ext cx="1875863" cy="2052000"/>
          </a:xfrm>
          <a:prstGeom prst="rect">
            <a:avLst/>
          </a:prstGeom>
        </p:spPr>
      </p:pic>
      <p:pic>
        <p:nvPicPr>
          <p:cNvPr id="27" name="Image 26">
            <a:extLst>
              <a:ext uri="{FF2B5EF4-FFF2-40B4-BE49-F238E27FC236}">
                <a16:creationId xmlns:a16="http://schemas.microsoft.com/office/drawing/2014/main" id="{FDEEE99C-C587-4B94-AD10-474F393D0E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55289" y="1903483"/>
            <a:ext cx="1875863" cy="2052000"/>
          </a:xfrm>
          <a:prstGeom prst="rect">
            <a:avLst/>
          </a:prstGeom>
        </p:spPr>
      </p:pic>
      <p:pic>
        <p:nvPicPr>
          <p:cNvPr id="28" name="Image 27">
            <a:extLst>
              <a:ext uri="{FF2B5EF4-FFF2-40B4-BE49-F238E27FC236}">
                <a16:creationId xmlns:a16="http://schemas.microsoft.com/office/drawing/2014/main" id="{1C30F465-E0C5-469C-8648-4689DB6A48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8789" y="4087180"/>
            <a:ext cx="1875863" cy="2052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8" y="700971"/>
            <a:ext cx="7145206" cy="698749"/>
          </a:xfrm>
        </p:spPr>
        <p:txBody>
          <a:bodyPr>
            <a:normAutofit fontScale="90000"/>
          </a:bodyPr>
          <a:lstStyle/>
          <a:p>
            <a:r>
              <a:rPr lang="fr-FR" dirty="0">
                <a:solidFill>
                  <a:schemeClr val="tx1">
                    <a:lumMod val="65000"/>
                    <a:lumOff val="35000"/>
                  </a:schemeClr>
                </a:solidFill>
              </a:rPr>
              <a:t>Regarde les scènes. Je vais te dire des phrases et tu vas me montrer les images qui correspondent : 1) Pour faire de la marche, je mets des baskets. 2) Mon cousin fait du karaté. 3) Après le sport, elle a mal aux genoux. 4)  Sami fait du football. 5) Lila fait de la gymnastique.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4" name="Image 3">
            <a:extLst>
              <a:ext uri="{FF2B5EF4-FFF2-40B4-BE49-F238E27FC236}">
                <a16:creationId xmlns:a16="http://schemas.microsoft.com/office/drawing/2014/main" id="{826665C2-18AC-4C11-81F1-138CA9A068FB}"/>
              </a:ext>
            </a:extLst>
          </p:cNvPr>
          <p:cNvPicPr>
            <a:picLocks noChangeAspect="1"/>
          </p:cNvPicPr>
          <p:nvPr/>
        </p:nvPicPr>
        <p:blipFill rotWithShape="1">
          <a:blip r:embed="rId5">
            <a:extLst>
              <a:ext uri="{28A0092B-C50C-407E-A947-70E740481C1C}">
                <a14:useLocalDpi xmlns:a14="http://schemas.microsoft.com/office/drawing/2010/main" val="0"/>
              </a:ext>
            </a:extLst>
          </a:blip>
          <a:srcRect l="195" r="1404" b="5559"/>
          <a:stretch/>
        </p:blipFill>
        <p:spPr>
          <a:xfrm>
            <a:off x="1243975" y="1830268"/>
            <a:ext cx="6575317" cy="4207117"/>
          </a:xfrm>
          <a:prstGeom prst="rect">
            <a:avLst/>
          </a:prstGeom>
        </p:spPr>
      </p:pic>
    </p:spTree>
    <p:extLst>
      <p:ext uri="{BB962C8B-B14F-4D97-AF65-F5344CB8AC3E}">
        <p14:creationId xmlns:p14="http://schemas.microsoft.com/office/powerpoint/2010/main" val="1932069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2203277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1" name="Image 20">
            <a:extLst>
              <a:ext uri="{FF2B5EF4-FFF2-40B4-BE49-F238E27FC236}">
                <a16:creationId xmlns:a16="http://schemas.microsoft.com/office/drawing/2014/main" id="{D0E7E6AC-4DB0-44D8-AFCB-7A76726DD9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1121" y="1857871"/>
            <a:ext cx="1875863" cy="2052000"/>
          </a:xfrm>
          <a:prstGeom prst="rect">
            <a:avLst/>
          </a:prstGeom>
        </p:spPr>
      </p:pic>
      <p:pic>
        <p:nvPicPr>
          <p:cNvPr id="22" name="Image 21">
            <a:extLst>
              <a:ext uri="{FF2B5EF4-FFF2-40B4-BE49-F238E27FC236}">
                <a16:creationId xmlns:a16="http://schemas.microsoft.com/office/drawing/2014/main" id="{2320722A-595B-4C26-815B-0DAA4B01A3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1539" y="1857871"/>
            <a:ext cx="1875863" cy="2052000"/>
          </a:xfrm>
          <a:prstGeom prst="rect">
            <a:avLst/>
          </a:prstGeom>
        </p:spPr>
      </p:pic>
      <p:pic>
        <p:nvPicPr>
          <p:cNvPr id="24" name="Image 23">
            <a:extLst>
              <a:ext uri="{FF2B5EF4-FFF2-40B4-BE49-F238E27FC236}">
                <a16:creationId xmlns:a16="http://schemas.microsoft.com/office/drawing/2014/main" id="{4B2CF8E0-1A31-4354-BED7-D10C6A99CC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21957" y="1857871"/>
            <a:ext cx="1875863" cy="2052000"/>
          </a:xfrm>
          <a:prstGeom prst="rect">
            <a:avLst/>
          </a:prstGeom>
        </p:spPr>
      </p:pic>
      <p:pic>
        <p:nvPicPr>
          <p:cNvPr id="25" name="Image 24">
            <a:extLst>
              <a:ext uri="{FF2B5EF4-FFF2-40B4-BE49-F238E27FC236}">
                <a16:creationId xmlns:a16="http://schemas.microsoft.com/office/drawing/2014/main" id="{B41B7C04-5710-46D8-9D7B-B412796AE8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21091" y="4125315"/>
            <a:ext cx="1875862" cy="2052000"/>
          </a:xfrm>
          <a:prstGeom prst="rect">
            <a:avLst/>
          </a:prstGeom>
        </p:spPr>
      </p:pic>
      <p:pic>
        <p:nvPicPr>
          <p:cNvPr id="27" name="Image 26">
            <a:extLst>
              <a:ext uri="{FF2B5EF4-FFF2-40B4-BE49-F238E27FC236}">
                <a16:creationId xmlns:a16="http://schemas.microsoft.com/office/drawing/2014/main" id="{09A280DB-C9AF-4433-A90D-31EDEA81DAE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16203" y="4125315"/>
            <a:ext cx="1875862" cy="2052000"/>
          </a:xfrm>
          <a:prstGeom prst="rect">
            <a:avLst/>
          </a:prstGeom>
        </p:spPr>
      </p:pic>
    </p:spTree>
    <p:extLst>
      <p:ext uri="{BB962C8B-B14F-4D97-AF65-F5344CB8AC3E}">
        <p14:creationId xmlns:p14="http://schemas.microsoft.com/office/powerpoint/2010/main" val="353481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004047" y="3069811"/>
            <a:ext cx="747656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Participer à un dialogue en mobilisant les actes de parole étudiés.</a:t>
            </a:r>
          </a:p>
        </p:txBody>
      </p:sp>
    </p:spTree>
    <p:extLst>
      <p:ext uri="{BB962C8B-B14F-4D97-AF65-F5344CB8AC3E}">
        <p14:creationId xmlns:p14="http://schemas.microsoft.com/office/powerpoint/2010/main" val="3841675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496223" y="1873525"/>
            <a:ext cx="6598905" cy="311095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lang="fr-FR" sz="2400" b="1" dirty="0">
                <a:ln w="0"/>
                <a:solidFill>
                  <a:srgbClr val="2196B1"/>
                </a:solidFill>
                <a:latin typeface="Dosis SemiBold" pitchFamily="2" charset="0"/>
              </a:rPr>
              <a:t>À quelle heure tu vas à l’école</a:t>
            </a: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Quel sport tu fais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Quel sport fait ta cousine?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Qu’est-ce que tu mets pour le sport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Est-ce que tu as mal après le sport ?</a:t>
            </a: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12029" y="3013501"/>
            <a:ext cx="6404435"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Prendre la parole pour parler de mon corps et de ma santé.</a:t>
            </a:r>
          </a:p>
        </p:txBody>
      </p:sp>
    </p:spTree>
    <p:extLst>
      <p:ext uri="{BB962C8B-B14F-4D97-AF65-F5344CB8AC3E}">
        <p14:creationId xmlns:p14="http://schemas.microsoft.com/office/powerpoint/2010/main" val="1726868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766657" y="2989998"/>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53441" y="777795"/>
            <a:ext cx="7253696" cy="612000"/>
          </a:xfrm>
        </p:spPr>
        <p:txBody>
          <a:bodyPr>
            <a:normAutofit fontScale="90000"/>
          </a:bodyPr>
          <a:lstStyle/>
          <a:p>
            <a:r>
              <a:rPr lang="fr-FR" dirty="0">
                <a:solidFill>
                  <a:schemeClr val="tx1">
                    <a:lumMod val="65000"/>
                    <a:lumOff val="35000"/>
                  </a:schemeClr>
                </a:solidFill>
              </a:rPr>
              <a:t>Présente-toi, parle des sports que tu fais, de ceux que fait ton frère ou ta sœur, des vêtements que tu mets pour faire ce sport et où tu as mal. Tu dois dire 5 phrases. </a:t>
            </a:r>
            <a:br>
              <a:rPr lang="fr-FR" dirty="0">
                <a:solidFill>
                  <a:schemeClr val="tx1">
                    <a:lumMod val="65000"/>
                    <a:lumOff val="35000"/>
                  </a:schemeClr>
                </a:solidFill>
              </a:rPr>
            </a:br>
            <a:r>
              <a:rPr lang="fr-FR" i="1" dirty="0">
                <a:solidFill>
                  <a:schemeClr val="tx1">
                    <a:lumMod val="65000"/>
                    <a:lumOff val="35000"/>
                  </a:schemeClr>
                </a:solidFill>
              </a:rPr>
              <a:t>Expliquer la consigne avec la langue de l’apprenant.</a:t>
            </a:r>
            <a:endParaRPr lang="fr-FR" i="1" dirty="0">
              <a:solidFill>
                <a:schemeClr val="tx1">
                  <a:lumMod val="65000"/>
                  <a:lumOff val="35000"/>
                </a:schemeClr>
              </a:solidFill>
              <a:latin typeface="Dosis Medium" pitchFamily="2" charset="0"/>
            </a:endParaRPr>
          </a:p>
        </p:txBody>
      </p:sp>
      <p:sp>
        <p:nvSpPr>
          <p:cNvPr id="15" name="ZoneTexte 14">
            <a:extLst>
              <a:ext uri="{FF2B5EF4-FFF2-40B4-BE49-F238E27FC236}">
                <a16:creationId xmlns:a16="http://schemas.microsoft.com/office/drawing/2014/main" id="{667B9370-4B53-4206-8C1A-DDE7BFD93F5F}"/>
              </a:ext>
            </a:extLst>
          </p:cNvPr>
          <p:cNvSpPr txBox="1"/>
          <p:nvPr/>
        </p:nvSpPr>
        <p:spPr>
          <a:xfrm>
            <a:off x="834901" y="1660676"/>
            <a:ext cx="795708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parle des sports que tu fais, de ceux que fait ton frère ou ta sœur, des vêtements que tu mets pour faire ce sport et où tu as mal.</a:t>
            </a:r>
          </a:p>
        </p:txBody>
      </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CB8EF390-2E96-4393-A9F6-FAF847AC7F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4894" y="2307007"/>
            <a:ext cx="5558117" cy="3773198"/>
          </a:xfrm>
          <a:prstGeom prst="roundRect">
            <a:avLst>
              <a:gd name="adj" fmla="val 7542"/>
            </a:avLst>
          </a:prstGeom>
        </p:spPr>
      </p:pic>
    </p:spTree>
    <p:extLst>
      <p:ext uri="{BB962C8B-B14F-4D97-AF65-F5344CB8AC3E}">
        <p14:creationId xmlns:p14="http://schemas.microsoft.com/office/powerpoint/2010/main" val="3553203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564776" y="2750482"/>
            <a:ext cx="8238565"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Identifier et lire les graphèmes étudiés et les mots contenant ces graphèmes.</a:t>
            </a:r>
          </a:p>
        </p:txBody>
      </p:sp>
    </p:spTree>
    <p:extLst>
      <p:ext uri="{BB962C8B-B14F-4D97-AF65-F5344CB8AC3E}">
        <p14:creationId xmlns:p14="http://schemas.microsoft.com/office/powerpoint/2010/main" val="3526332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graphèmes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b="1" dirty="0">
                <a:solidFill>
                  <a:schemeClr val="tx1">
                    <a:lumMod val="65000"/>
                    <a:lumOff val="35000"/>
                  </a:schemeClr>
                </a:solidFill>
              </a:rPr>
              <a:t>4 graphèmes.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(4 pts)   </a:t>
            </a:r>
          </a:p>
        </p:txBody>
      </p:sp>
      <p:graphicFrame>
        <p:nvGraphicFramePr>
          <p:cNvPr id="3" name="Tableau 2">
            <a:extLst>
              <a:ext uri="{FF2B5EF4-FFF2-40B4-BE49-F238E27FC236}">
                <a16:creationId xmlns:a16="http://schemas.microsoft.com/office/drawing/2014/main" id="{CC81AC77-3D3A-491F-950C-145FC6033889}"/>
              </a:ext>
            </a:extLst>
          </p:cNvPr>
          <p:cNvGraphicFramePr>
            <a:graphicFrameLocks noGrp="1"/>
          </p:cNvGraphicFramePr>
          <p:nvPr>
            <p:extLst>
              <p:ext uri="{D42A27DB-BD31-4B8C-83A1-F6EECF244321}">
                <p14:modId xmlns:p14="http://schemas.microsoft.com/office/powerpoint/2010/main" val="508530912"/>
              </p:ext>
            </p:extLst>
          </p:nvPr>
        </p:nvGraphicFramePr>
        <p:xfrm>
          <a:off x="2117707" y="2396575"/>
          <a:ext cx="5044788" cy="2752164"/>
        </p:xfrm>
        <a:graphic>
          <a:graphicData uri="http://schemas.openxmlformats.org/drawingml/2006/table">
            <a:tbl>
              <a:tblPr firstRow="1" bandRow="1">
                <a:tableStyleId>{5940675A-B579-460E-94D1-54222C63F5DA}</a:tableStyleId>
              </a:tblPr>
              <a:tblGrid>
                <a:gridCol w="1681596">
                  <a:extLst>
                    <a:ext uri="{9D8B030D-6E8A-4147-A177-3AD203B41FA5}">
                      <a16:colId xmlns:a16="http://schemas.microsoft.com/office/drawing/2014/main" val="3520114031"/>
                    </a:ext>
                  </a:extLst>
                </a:gridCol>
                <a:gridCol w="840798">
                  <a:extLst>
                    <a:ext uri="{9D8B030D-6E8A-4147-A177-3AD203B41FA5}">
                      <a16:colId xmlns:a16="http://schemas.microsoft.com/office/drawing/2014/main" val="1611942228"/>
                    </a:ext>
                  </a:extLst>
                </a:gridCol>
                <a:gridCol w="840798">
                  <a:extLst>
                    <a:ext uri="{9D8B030D-6E8A-4147-A177-3AD203B41FA5}">
                      <a16:colId xmlns:a16="http://schemas.microsoft.com/office/drawing/2014/main" val="3211560125"/>
                    </a:ext>
                  </a:extLst>
                </a:gridCol>
                <a:gridCol w="1681596">
                  <a:extLst>
                    <a:ext uri="{9D8B030D-6E8A-4147-A177-3AD203B41FA5}">
                      <a16:colId xmlns:a16="http://schemas.microsoft.com/office/drawing/2014/main" val="570701649"/>
                    </a:ext>
                  </a:extLst>
                </a:gridCol>
              </a:tblGrid>
              <a:tr h="917388">
                <a:tc>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il</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ouill  </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endParaRPr lang="fr-FR"/>
                    </a:p>
                  </a:txBody>
                  <a:tcPr/>
                </a:tc>
                <a:tc>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eill</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749925022"/>
                  </a:ext>
                </a:extLst>
              </a:tr>
              <a:tr h="917388">
                <a:tc>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uy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fr-FR" sz="3600" b="1" i="0" u="none" strike="noStrike" kern="100" cap="none" spc="0" normalizeH="0" baseline="0" dirty="0" err="1">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oin</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endParaRPr lang="fr-F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fr-FR" sz="3600" b="1" i="0" u="none" strike="noStrike" kern="100" cap="none" spc="0" normalizeH="0" baseline="0" dirty="0" err="1">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266468918"/>
                  </a:ext>
                </a:extLst>
              </a:tr>
              <a:tr h="917388">
                <a:tc gridSpan="2">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ay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pPr algn="ct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ouin</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pPr algn="ct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331563973"/>
                  </a:ext>
                </a:extLst>
              </a:tr>
            </a:tbl>
          </a:graphicData>
        </a:graphic>
      </p:graphicFrame>
    </p:spTree>
    <p:extLst>
      <p:ext uri="{BB962C8B-B14F-4D97-AF65-F5344CB8AC3E}">
        <p14:creationId xmlns:p14="http://schemas.microsoft.com/office/powerpoint/2010/main" val="1846393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dirty="0">
                <a:solidFill>
                  <a:schemeClr val="tx1">
                    <a:lumMod val="65000"/>
                    <a:lumOff val="35000"/>
                  </a:schemeClr>
                </a:solidFill>
              </a:rPr>
              <a:t>L’enseignant choisit </a:t>
            </a:r>
            <a:r>
              <a:rPr lang="fr-FR" b="1" dirty="0">
                <a:solidFill>
                  <a:schemeClr val="tx1">
                    <a:lumMod val="65000"/>
                    <a:lumOff val="35000"/>
                  </a:schemeClr>
                </a:solidFill>
              </a:rPr>
              <a:t>3 mots</a:t>
            </a:r>
            <a:r>
              <a:rPr lang="fr-FR" dirty="0">
                <a:solidFill>
                  <a:schemeClr val="tx1">
                    <a:lumMod val="65000"/>
                    <a:lumOff val="35000"/>
                  </a:schemeClr>
                </a:solidFill>
              </a:rPr>
              <a:t>.</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(6 pts)    </a:t>
            </a:r>
          </a:p>
        </p:txBody>
      </p:sp>
      <p:graphicFrame>
        <p:nvGraphicFramePr>
          <p:cNvPr id="3" name="Tableau 2">
            <a:extLst>
              <a:ext uri="{FF2B5EF4-FFF2-40B4-BE49-F238E27FC236}">
                <a16:creationId xmlns:a16="http://schemas.microsoft.com/office/drawing/2014/main" id="{CC81AC77-3D3A-491F-950C-145FC6033889}"/>
              </a:ext>
            </a:extLst>
          </p:cNvPr>
          <p:cNvGraphicFramePr>
            <a:graphicFrameLocks noGrp="1"/>
          </p:cNvGraphicFramePr>
          <p:nvPr>
            <p:extLst>
              <p:ext uri="{D42A27DB-BD31-4B8C-83A1-F6EECF244321}">
                <p14:modId xmlns:p14="http://schemas.microsoft.com/office/powerpoint/2010/main" val="1563756665"/>
              </p:ext>
            </p:extLst>
          </p:nvPr>
        </p:nvGraphicFramePr>
        <p:xfrm>
          <a:off x="834901" y="2662518"/>
          <a:ext cx="6753291" cy="1834776"/>
        </p:xfrm>
        <a:graphic>
          <a:graphicData uri="http://schemas.openxmlformats.org/drawingml/2006/table">
            <a:tbl>
              <a:tblPr firstRow="1" bandRow="1">
                <a:tableStyleId>{5940675A-B579-460E-94D1-54222C63F5DA}</a:tableStyleId>
              </a:tblPr>
              <a:tblGrid>
                <a:gridCol w="2251097">
                  <a:extLst>
                    <a:ext uri="{9D8B030D-6E8A-4147-A177-3AD203B41FA5}">
                      <a16:colId xmlns:a16="http://schemas.microsoft.com/office/drawing/2014/main" val="3520114031"/>
                    </a:ext>
                  </a:extLst>
                </a:gridCol>
                <a:gridCol w="2390090">
                  <a:extLst>
                    <a:ext uri="{9D8B030D-6E8A-4147-A177-3AD203B41FA5}">
                      <a16:colId xmlns:a16="http://schemas.microsoft.com/office/drawing/2014/main" val="1611942228"/>
                    </a:ext>
                  </a:extLst>
                </a:gridCol>
                <a:gridCol w="2112104">
                  <a:extLst>
                    <a:ext uri="{9D8B030D-6E8A-4147-A177-3AD203B41FA5}">
                      <a16:colId xmlns:a16="http://schemas.microsoft.com/office/drawing/2014/main" val="570701649"/>
                    </a:ext>
                  </a:extLst>
                </a:gridCol>
              </a:tblGrid>
              <a:tr h="917388">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payer</a:t>
                      </a:r>
                    </a:p>
                  </a:txBody>
                  <a:tcPr/>
                </a:tc>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joyeux</a:t>
                      </a:r>
                    </a:p>
                  </a:txBody>
                  <a:tcPr/>
                </a:tc>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coin </a:t>
                      </a:r>
                    </a:p>
                  </a:txBody>
                  <a:tcPr/>
                </a:tc>
                <a:extLst>
                  <a:ext uri="{0D108BD9-81ED-4DB2-BD59-A6C34878D82A}">
                    <a16:rowId xmlns:a16="http://schemas.microsoft.com/office/drawing/2014/main" val="3749925022"/>
                  </a:ext>
                </a:extLst>
              </a:tr>
              <a:tr h="917388">
                <a:tc>
                  <a:txBody>
                    <a:bodyPr/>
                    <a:lstStyle/>
                    <a:p>
                      <a:pPr marL="0" marR="0" lvl="0" indent="0" algn="ctr" defTabSz="791962" rtl="0" eaLnBrk="1" fontAlgn="auto" latinLnBrk="0" hangingPunct="1">
                        <a:lnSpc>
                          <a:spcPct val="100000"/>
                        </a:lnSpc>
                        <a:spcBef>
                          <a:spcPts val="0"/>
                        </a:spcBef>
                        <a:spcAft>
                          <a:spcPts val="0"/>
                        </a:spcAft>
                        <a:buClrTx/>
                        <a:buSzTx/>
                        <a:buFontTx/>
                        <a:buNone/>
                        <a:tabLst/>
                        <a:defRPr/>
                      </a:pP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marsouin </a:t>
                      </a:r>
                    </a:p>
                  </a:txBody>
                  <a:tcPr/>
                </a:tc>
                <a:tc>
                  <a:txBody>
                    <a:bodyPr/>
                    <a:lstStyle/>
                    <a:p>
                      <a:pPr marL="0" algn="ctr" defTabSz="791962" rtl="0" eaLnBrk="1" latinLnBrk="0" hangingPunct="1"/>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fauteuil</a:t>
                      </a:r>
                    </a:p>
                  </a:txBody>
                  <a:tcPr/>
                </a:tc>
                <a:tc>
                  <a:txBody>
                    <a:bodyPr/>
                    <a:lstStyle/>
                    <a:p>
                      <a:pPr marL="0" algn="ctr" defTabSz="791962" rtl="0" eaLnBrk="1" latinLnBrk="0" hangingPunct="1"/>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médaille </a:t>
                      </a:r>
                    </a:p>
                  </a:txBody>
                  <a:tcPr/>
                </a:tc>
                <a:extLst>
                  <a:ext uri="{0D108BD9-81ED-4DB2-BD59-A6C34878D82A}">
                    <a16:rowId xmlns:a16="http://schemas.microsoft.com/office/drawing/2014/main" val="3266468918"/>
                  </a:ext>
                </a:extLst>
              </a:tr>
            </a:tbl>
          </a:graphicData>
        </a:graphic>
      </p:graphicFrame>
    </p:spTree>
    <p:extLst>
      <p:ext uri="{BB962C8B-B14F-4D97-AF65-F5344CB8AC3E}">
        <p14:creationId xmlns:p14="http://schemas.microsoft.com/office/powerpoint/2010/main" val="2436084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498491"/>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 : </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Lire des phrases simples contenant les graphèmes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3963232" y="5534681"/>
            <a:ext cx="5518602" cy="430887"/>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a:t>
            </a:r>
            <a:r>
              <a:rPr lang="fr-FR" sz="1400" b="1" dirty="0">
                <a:solidFill>
                  <a:srgbClr val="FF0000"/>
                </a:solidFill>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point par phrase)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a:t>
            </a:r>
            <a:r>
              <a:rPr lang="fr-FR" sz="1400" b="1" dirty="0">
                <a:solidFill>
                  <a:srgbClr val="FF0000"/>
                </a:solidFill>
                <a:latin typeface="Dosis" pitchFamily="2" charset="0"/>
                <a:ea typeface="Calibri" panose="020F0502020204030204" pitchFamily="34" charset="0"/>
                <a:cs typeface="Calibri" panose="020F0502020204030204" pitchFamily="34" charset="0"/>
              </a:rPr>
              <a:t>8</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points ( </a:t>
            </a:r>
            <a:r>
              <a:rPr lang="fr-FR" sz="1400" b="1">
                <a:solidFill>
                  <a:srgbClr val="FF0000"/>
                </a:solidFill>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point par mot )</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Tu vas lire ces phrases correctement et avec fluidité.</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119478" y="1964267"/>
            <a:ext cx="7516346" cy="2370667"/>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Le pingouin a une médaille.</a:t>
            </a:r>
          </a:p>
          <a:p>
            <a:pPr marL="0" marR="0" lvl="0" indent="0" algn="l" defTabSz="914400" rtl="0" eaLnBrk="1" fontAlgn="auto" latinLnBrk="0" hangingPunct="1">
              <a:lnSpc>
                <a:spcPct val="150000"/>
              </a:lnSpc>
              <a:spcBef>
                <a:spcPct val="0"/>
              </a:spcBef>
              <a:spcAft>
                <a:spcPts val="0"/>
              </a:spcAft>
              <a:buClrTx/>
              <a:buSzTx/>
              <a:buFontTx/>
              <a:buNone/>
              <a:tabLst/>
              <a:defRPr/>
            </a:pPr>
            <a:r>
              <a:rPr lang="fr-FR" sz="2400" b="1" dirty="0">
                <a:ln w="0"/>
                <a:solidFill>
                  <a:srgbClr val="424D7B"/>
                </a:solidFill>
                <a:latin typeface="Dosis SemiBold" pitchFamily="2" charset="0"/>
              </a:rPr>
              <a:t>Kamal a un crayon</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a:off x="2479764" y="2377440"/>
            <a:ext cx="1947857" cy="3414865"/>
          </a:xfrm>
          <a:prstGeom prst="rect">
            <a:avLst/>
          </a:prstGeom>
        </p:spPr>
      </p:pic>
      <p:grpSp>
        <p:nvGrpSpPr>
          <p:cNvPr id="6" name="Groupe 5">
            <a:extLst>
              <a:ext uri="{FF2B5EF4-FFF2-40B4-BE49-F238E27FC236}">
                <a16:creationId xmlns:a16="http://schemas.microsoft.com/office/drawing/2014/main" id="{8C87F580-D43E-40E9-A22C-ABDFFF4D5BD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1EA581AE-457B-4AC9-B0BE-89245AD12C74}"/>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20DF47B-8E67-41A7-BF3C-95670922E5A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69470F-C499-476E-8B43-4A98D3E2493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02b3bc9-e036-45c7-aea0-06aec8cd7a40"/>
    <ds:schemaRef ds:uri="f0534ec5-868f-4ce6-85c7-99f0612daa52"/>
    <ds:schemaRef ds:uri="http://www.w3.org/XML/1998/namespace"/>
    <ds:schemaRef ds:uri="http://purl.org/dc/dcmitype/"/>
  </ds:schemaRefs>
</ds:datastoreItem>
</file>

<file path=customXml/itemProps2.xml><?xml version="1.0" encoding="utf-8"?>
<ds:datastoreItem xmlns:ds="http://schemas.openxmlformats.org/officeDocument/2006/customXml" ds:itemID="{B46073B8-7504-4D44-8EB9-71F93BE46C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3E6EB7D-C582-486F-8322-B3A0D18329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6729</TotalTime>
  <Words>1604</Words>
  <Application>Microsoft Office PowerPoint</Application>
  <PresentationFormat>Affichage à l'écran (4:3)</PresentationFormat>
  <Paragraphs>226</Paragraphs>
  <Slides>72</Slides>
  <Notes>2</Notes>
  <HiddenSlides>0</HiddenSlides>
  <MMClips>5</MMClips>
  <ScaleCrop>false</ScaleCrop>
  <HeadingPairs>
    <vt:vector size="6" baseType="variant">
      <vt:variant>
        <vt:lpstr>Polices utilisées</vt:lpstr>
      </vt:variant>
      <vt:variant>
        <vt:i4>11</vt:i4>
      </vt:variant>
      <vt:variant>
        <vt:lpstr>Thème</vt:lpstr>
      </vt:variant>
      <vt:variant>
        <vt:i4>20</vt:i4>
      </vt:variant>
      <vt:variant>
        <vt:lpstr>Titres des diapositives</vt:lpstr>
      </vt:variant>
      <vt:variant>
        <vt:i4>72</vt:i4>
      </vt:variant>
    </vt:vector>
  </HeadingPairs>
  <TitlesOfParts>
    <vt:vector size="103" baseType="lpstr">
      <vt:lpstr>Calibri</vt:lpstr>
      <vt:lpstr>Aptos Display</vt:lpstr>
      <vt:lpstr>Dosis Medium</vt:lpstr>
      <vt:lpstr>Dosis SemiBold</vt:lpstr>
      <vt:lpstr>Mistral</vt:lpstr>
      <vt:lpstr>Dosis</vt:lpstr>
      <vt:lpstr>Aptos</vt:lpstr>
      <vt:lpstr>Comic Sans MS</vt:lpstr>
      <vt:lpstr>Wingdings</vt:lpstr>
      <vt:lpstr>Arial</vt:lpstr>
      <vt:lpstr>Dosis ExtraBold</vt:lpstr>
      <vt:lpstr>2_Conception personnalisée</vt:lpstr>
      <vt:lpstr>00_Env-Enseignant</vt:lpstr>
      <vt:lpstr>1_Révision</vt:lpstr>
      <vt:lpstr>5_New Voc_01-Livret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2_Env-Enseignant</vt:lpstr>
      <vt:lpstr>6_New Voc_01-Livret</vt:lpstr>
      <vt:lpstr>2_Révision</vt:lpstr>
      <vt:lpstr>3_Révision</vt:lpstr>
      <vt:lpstr>7_New Voc_01-Livret</vt:lpstr>
      <vt:lpstr>8_New Voc_01-Livret</vt:lpstr>
      <vt:lpstr>Lecture</vt:lpstr>
      <vt:lpstr>Présentation PowerPoint</vt:lpstr>
      <vt:lpstr>Il convient de lancer le mode diaporama pour la diffusion de la leçon en classe</vt:lpstr>
      <vt:lpstr>Pictogrammes</vt:lpstr>
      <vt:lpstr>Contenu de la semaine </vt:lpstr>
      <vt:lpstr>Organisation de la semaine </vt:lpstr>
      <vt:lpstr>Plan de la séance 1</vt:lpstr>
      <vt:lpstr>Présentation PowerPoint</vt:lpstr>
      <vt:lpstr>Bonjour les enfants. Aujourd’hui, nous allons commencer une nouvelle séance de révision. Soyez attentifs.</vt:lpstr>
      <vt:lpstr>Prenez vos ardoises. </vt:lpstr>
      <vt:lpstr>Qui veut compléter la phrase avec la bonne forme du verbe faire ? Levez la main</vt:lpstr>
      <vt:lpstr>Levez vos ardoises. </vt:lpstr>
      <vt:lpstr>Corrigez.</vt:lpstr>
      <vt:lpstr>Qui veut compléter la phrase avec la bonne forme du verbe avoir ? Levez la main.</vt:lpstr>
      <vt:lpstr>Levez vos ardoises. </vt:lpstr>
      <vt:lpstr>Corrigez.</vt:lpstr>
      <vt:lpstr>Qui veut compléter la phrase avec la bonne forme du verbe avoir ? Levez la main</vt:lpstr>
      <vt:lpstr>Levez vos ardoises. </vt:lpstr>
      <vt:lpstr>Corrigez.</vt:lpstr>
      <vt:lpstr>Qui veut compléter la phrase avec la bonne forme du verbe mettre ? Levez la main.</vt:lpstr>
      <vt:lpstr>Levez vos ardoises. </vt:lpstr>
      <vt:lpstr>Corrigez.</vt:lpstr>
      <vt:lpstr>Qui veut compléter la phrase avec la bonne forme du verbe mettre ? Levez la main</vt:lpstr>
      <vt:lpstr>Levez vos ardoises. </vt:lpstr>
      <vt:lpstr>Corrigez.</vt:lpstr>
      <vt:lpstr>Plan de la séance</vt:lpstr>
      <vt:lpstr>Maintenant, nous allons écrire des phrases. </vt:lpstr>
      <vt:lpstr>Prenez vos ardoises.</vt:lpstr>
      <vt:lpstr>Écrivez le mot qui manque dans la phrase.  </vt:lpstr>
      <vt:lpstr>Levez les ardoises. Je vais vérifier votre écriture. </vt:lpstr>
      <vt:lpstr>Corrigez.</vt:lpstr>
      <vt:lpstr>Écrivez le mot qui manque dans la phrase.  </vt:lpstr>
      <vt:lpstr>Levez les ardoises. Je vais vérifier votre écriture. </vt:lpstr>
      <vt:lpstr>Corrigez.</vt:lpstr>
      <vt:lpstr>Écrivez le mot qui manque dans la phrase.  </vt:lpstr>
      <vt:lpstr>Levez les ardoises. Je vais vérifier votre écriture. </vt:lpstr>
      <vt:lpstr>Corrigez.</vt:lpstr>
      <vt:lpstr>Écrivez le mot qui manque dans la phrase.  </vt:lpstr>
      <vt:lpstr>Levez les ardoises. Je vais vérifier votre écriture. </vt:lpstr>
      <vt:lpstr>Corrigez.</vt:lpstr>
      <vt:lpstr>Prenez vos cahiers. Vous allez écrire des phrases.</vt:lpstr>
      <vt:lpstr>Ces mots sont en désordre. Écrivez sur vos cahiers une phrase correcte à partir de ces mots. </vt:lpstr>
      <vt:lpstr>Qui veut lire sa phrase ?</vt:lpstr>
      <vt:lpstr>Corrigez. Je n’oublie pas la majuscule au début de la phrase, l’espace entre les mots et le point à la fin.</vt:lpstr>
      <vt:lpstr>On passe à une autre phrase. Ces mots sont en désordre. Écrivez sur vos cahiers une phrase correcte à partir de ces mots.</vt:lpstr>
      <vt:lpstr>Qui veut lire sa phrase ?</vt:lpstr>
      <vt:lpstr>Corrigez. Je n’oublie pas la majuscule au début de la phrase, l’espace entre les mots et le point à la fin.</vt:lpstr>
      <vt:lpstr>On passe à une autre phrase. Ces mots sont en désordre. Écrivez sur vos cahiers une phrase correcte à partir de ces mots.</vt:lpstr>
      <vt:lpstr>Qui veut lire sa phrase ?</vt:lpstr>
      <vt:lpstr>Corrigez. Je n’oublie pas la majuscule au début de la phrase, l’espace entre les mots et le point à la fin.</vt:lpstr>
      <vt:lpstr>La séance d’aujourd’hui est terminée. À la maison, faites l’activité 3 de la page 136. </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les scènes. Je vais te dire des phrases et tu vas me montrer les images qui correspondent : 1) Pour faire de la marche, je mets des baskets. 2) Mon cousin fait du karaté. 3) Après le sport, elle a mal aux genoux. 4)  Sami fait du football. 5) Lila fait de la gymnastique.</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parle des sports que tu fais, de ceux que fait ton frère ou ta sœur, des vêtements que tu mets pour faire ce sport et où tu as mal. Tu dois dire 5 phrases.  Expliquer la consigne avec la langue de l’apprenant.</vt:lpstr>
      <vt:lpstr>Présentation PowerPoint</vt:lpstr>
      <vt:lpstr>Je vais te montrer des graphèmes et tu dois les lire. L’enseignant choisit 4 graphèmes.</vt:lpstr>
      <vt:lpstr>Je vais te montrer des mots et tu dois les lire. L’enseignant choisit 3 mots.</vt:lpstr>
      <vt:lpstr>Présentation PowerPoint</vt:lpstr>
      <vt:lpstr>Tu vas lire ces phrases correctement et avec fluidité.</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Jalila</dc:creator>
  <cp:lastModifiedBy>KHALID.RAMNI</cp:lastModifiedBy>
  <cp:revision>41</cp:revision>
  <cp:lastPrinted>2025-08-13T10:11:39Z</cp:lastPrinted>
  <dcterms:created xsi:type="dcterms:W3CDTF">2025-08-01T12:31:49Z</dcterms:created>
  <dcterms:modified xsi:type="dcterms:W3CDTF">2026-06-10T20:33:22Z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