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7.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9.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10.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1.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2.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3.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5.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6.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7.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18.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9.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766" r:id="rId7"/>
    <p:sldMasterId id="2147483773" r:id="rId8"/>
    <p:sldMasterId id="2147483693" r:id="rId9"/>
    <p:sldMasterId id="2147483697" r:id="rId10"/>
    <p:sldMasterId id="2147483711" r:id="rId11"/>
    <p:sldMasterId id="2147483720" r:id="rId12"/>
    <p:sldMasterId id="2147483729" r:id="rId13"/>
    <p:sldMasterId id="2147483798" r:id="rId14"/>
    <p:sldMasterId id="2147483808" r:id="rId15"/>
    <p:sldMasterId id="2147483818" r:id="rId16"/>
    <p:sldMasterId id="2147483826" r:id="rId17"/>
    <p:sldMasterId id="2147483831" r:id="rId18"/>
    <p:sldMasterId id="2147483837" r:id="rId19"/>
    <p:sldMasterId id="2147483848" r:id="rId20"/>
    <p:sldMasterId id="2147483861" r:id="rId21"/>
    <p:sldMasterId id="2147483875" r:id="rId22"/>
    <p:sldMasterId id="2147483882" r:id="rId23"/>
  </p:sldMasterIdLst>
  <p:notesMasterIdLst>
    <p:notesMasterId r:id="rId98"/>
  </p:notesMasterIdLst>
  <p:sldIdLst>
    <p:sldId id="1250" r:id="rId24"/>
    <p:sldId id="1251" r:id="rId25"/>
    <p:sldId id="1252" r:id="rId26"/>
    <p:sldId id="1229" r:id="rId27"/>
    <p:sldId id="1290" r:id="rId28"/>
    <p:sldId id="1000" r:id="rId29"/>
    <p:sldId id="1256" r:id="rId30"/>
    <p:sldId id="1147" r:id="rId31"/>
    <p:sldId id="1257" r:id="rId32"/>
    <p:sldId id="1291" r:id="rId33"/>
    <p:sldId id="1292" r:id="rId34"/>
    <p:sldId id="1293" r:id="rId35"/>
    <p:sldId id="1296" r:id="rId36"/>
    <p:sldId id="1337" r:id="rId37"/>
    <p:sldId id="1345" r:id="rId38"/>
    <p:sldId id="1346" r:id="rId39"/>
    <p:sldId id="1349" r:id="rId40"/>
    <p:sldId id="1350" r:id="rId41"/>
    <p:sldId id="1351" r:id="rId42"/>
    <p:sldId id="1352" r:id="rId43"/>
    <p:sldId id="1353" r:id="rId44"/>
    <p:sldId id="1354" r:id="rId45"/>
    <p:sldId id="1316" r:id="rId46"/>
    <p:sldId id="1317" r:id="rId47"/>
    <p:sldId id="1318" r:id="rId48"/>
    <p:sldId id="1008" r:id="rId49"/>
    <p:sldId id="1311" r:id="rId50"/>
    <p:sldId id="1312" r:id="rId51"/>
    <p:sldId id="1313" r:id="rId52"/>
    <p:sldId id="1069" r:id="rId53"/>
    <p:sldId id="867" r:id="rId54"/>
    <p:sldId id="1050" r:id="rId55"/>
    <p:sldId id="1053" r:id="rId56"/>
    <p:sldId id="1079" r:id="rId57"/>
    <p:sldId id="1355" r:id="rId58"/>
    <p:sldId id="1080" r:id="rId59"/>
    <p:sldId id="1320" r:id="rId60"/>
    <p:sldId id="1055" r:id="rId61"/>
    <p:sldId id="1054" r:id="rId62"/>
    <p:sldId id="1081" r:id="rId63"/>
    <p:sldId id="1086" r:id="rId64"/>
    <p:sldId id="1321" r:id="rId65"/>
    <p:sldId id="1322" r:id="rId66"/>
    <p:sldId id="1323" r:id="rId67"/>
    <p:sldId id="1324" r:id="rId68"/>
    <p:sldId id="1325" r:id="rId69"/>
    <p:sldId id="1326" r:id="rId70"/>
    <p:sldId id="1327" r:id="rId71"/>
    <p:sldId id="1328" r:id="rId72"/>
    <p:sldId id="1342" r:id="rId73"/>
    <p:sldId id="1343" r:id="rId74"/>
    <p:sldId id="1010" r:id="rId75"/>
    <p:sldId id="1246" r:id="rId76"/>
    <p:sldId id="1310" r:id="rId77"/>
    <p:sldId id="1287" r:id="rId78"/>
    <p:sldId id="1356" r:id="rId79"/>
    <p:sldId id="1289" r:id="rId80"/>
    <p:sldId id="1263" r:id="rId81"/>
    <p:sldId id="1258" r:id="rId82"/>
    <p:sldId id="1298" r:id="rId83"/>
    <p:sldId id="1270" r:id="rId84"/>
    <p:sldId id="1271" r:id="rId85"/>
    <p:sldId id="1276" r:id="rId86"/>
    <p:sldId id="1277" r:id="rId87"/>
    <p:sldId id="1278" r:id="rId88"/>
    <p:sldId id="1279" r:id="rId89"/>
    <p:sldId id="1280" r:id="rId90"/>
    <p:sldId id="1281" r:id="rId91"/>
    <p:sldId id="1272" r:id="rId92"/>
    <p:sldId id="1273" r:id="rId93"/>
    <p:sldId id="1275" r:id="rId94"/>
    <p:sldId id="1274" r:id="rId95"/>
    <p:sldId id="1300" r:id="rId96"/>
    <p:sldId id="689" r:id="rId97"/>
  </p:sldIdLst>
  <p:sldSz cx="9144000" cy="6858000" type="screen4x3"/>
  <p:notesSz cx="6735763" cy="9866313"/>
  <p:embeddedFontLst>
    <p:embeddedFont>
      <p:font typeface="Comic Sans MS" panose="030F0702030302020204" pitchFamily="66" charset="0"/>
      <p:regular r:id="rId99"/>
      <p:bold r:id="rId100"/>
      <p:italic r:id="rId101"/>
      <p:boldItalic r:id="rId102"/>
    </p:embeddedFont>
    <p:embeddedFont>
      <p:font typeface="Dosis" pitchFamily="2" charset="0"/>
      <p:regular r:id="rId103"/>
      <p:bold r:id="rId104"/>
    </p:embeddedFont>
    <p:embeddedFont>
      <p:font typeface="Dosis ExtraBold" pitchFamily="2" charset="0"/>
      <p:bold r:id="rId105"/>
    </p:embeddedFont>
    <p:embeddedFont>
      <p:font typeface="Dosis Medium" pitchFamily="2" charset="0"/>
      <p:regular r:id="rId106"/>
      <p:bold r:id="rId107"/>
    </p:embeddedFont>
    <p:embeddedFont>
      <p:font typeface="Dosis SemiBold" pitchFamily="2" charset="0"/>
      <p:regular r:id="rId108"/>
      <p:bold r:id="rId109"/>
    </p:embeddedFont>
    <p:embeddedFont>
      <p:font typeface="Mistral" panose="03090702030407020403" pitchFamily="66" charset="0"/>
      <p:regular r:id="rId11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65F88"/>
    <a:srgbClr val="2196B1"/>
    <a:srgbClr val="2AB6D7"/>
    <a:srgbClr val="424D7B"/>
    <a:srgbClr val="E84234"/>
    <a:srgbClr val="9ADEF1"/>
    <a:srgbClr val="4B5377"/>
    <a:srgbClr val="DEEBF7"/>
    <a:srgbClr val="55B7DE"/>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84" autoAdjust="0"/>
    <p:restoredTop sz="95363" autoAdjust="0"/>
  </p:normalViewPr>
  <p:slideViewPr>
    <p:cSldViewPr snapToGrid="0">
      <p:cViewPr varScale="1">
        <p:scale>
          <a:sx n="77" d="100"/>
          <a:sy n="77" d="100"/>
        </p:scale>
        <p:origin x="683" y="4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3.xml"/><Relationship Id="rId21" Type="http://schemas.openxmlformats.org/officeDocument/2006/relationships/slideMaster" Target="slideMasters/slideMaster18.xml"/><Relationship Id="rId42" Type="http://schemas.openxmlformats.org/officeDocument/2006/relationships/slide" Target="slides/slide19.xml"/><Relationship Id="rId47" Type="http://schemas.openxmlformats.org/officeDocument/2006/relationships/slide" Target="slides/slide24.xml"/><Relationship Id="rId63" Type="http://schemas.openxmlformats.org/officeDocument/2006/relationships/slide" Target="slides/slide40.xml"/><Relationship Id="rId68" Type="http://schemas.openxmlformats.org/officeDocument/2006/relationships/slide" Target="slides/slide45.xml"/><Relationship Id="rId84" Type="http://schemas.openxmlformats.org/officeDocument/2006/relationships/slide" Target="slides/slide61.xml"/><Relationship Id="rId89" Type="http://schemas.openxmlformats.org/officeDocument/2006/relationships/slide" Target="slides/slide66.xml"/><Relationship Id="rId112" Type="http://schemas.openxmlformats.org/officeDocument/2006/relationships/viewProps" Target="viewProps.xml"/><Relationship Id="rId16" Type="http://schemas.openxmlformats.org/officeDocument/2006/relationships/slideMaster" Target="slideMasters/slideMaster13.xml"/><Relationship Id="rId107" Type="http://schemas.openxmlformats.org/officeDocument/2006/relationships/font" Target="fonts/font9.fntdata"/><Relationship Id="rId11" Type="http://schemas.openxmlformats.org/officeDocument/2006/relationships/slideMaster" Target="slideMasters/slideMaster8.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slide" Target="slides/slide30.xml"/><Relationship Id="rId58" Type="http://schemas.openxmlformats.org/officeDocument/2006/relationships/slide" Target="slides/slide35.xml"/><Relationship Id="rId66" Type="http://schemas.openxmlformats.org/officeDocument/2006/relationships/slide" Target="slides/slide43.xml"/><Relationship Id="rId74" Type="http://schemas.openxmlformats.org/officeDocument/2006/relationships/slide" Target="slides/slide51.xml"/><Relationship Id="rId79" Type="http://schemas.openxmlformats.org/officeDocument/2006/relationships/slide" Target="slides/slide56.xml"/><Relationship Id="rId87" Type="http://schemas.openxmlformats.org/officeDocument/2006/relationships/slide" Target="slides/slide64.xml"/><Relationship Id="rId102" Type="http://schemas.openxmlformats.org/officeDocument/2006/relationships/font" Target="fonts/font4.fntdata"/><Relationship Id="rId110" Type="http://schemas.openxmlformats.org/officeDocument/2006/relationships/font" Target="fonts/font12.fntdata"/><Relationship Id="rId115"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38.xml"/><Relationship Id="rId82" Type="http://schemas.openxmlformats.org/officeDocument/2006/relationships/slide" Target="slides/slide59.xml"/><Relationship Id="rId90" Type="http://schemas.openxmlformats.org/officeDocument/2006/relationships/slide" Target="slides/slide67.xml"/><Relationship Id="rId95" Type="http://schemas.openxmlformats.org/officeDocument/2006/relationships/slide" Target="slides/slide72.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slide" Target="slides/slide33.xml"/><Relationship Id="rId64" Type="http://schemas.openxmlformats.org/officeDocument/2006/relationships/slide" Target="slides/slide41.xml"/><Relationship Id="rId69" Type="http://schemas.openxmlformats.org/officeDocument/2006/relationships/slide" Target="slides/slide46.xml"/><Relationship Id="rId77" Type="http://schemas.openxmlformats.org/officeDocument/2006/relationships/slide" Target="slides/slide54.xml"/><Relationship Id="rId100" Type="http://schemas.openxmlformats.org/officeDocument/2006/relationships/font" Target="fonts/font2.fntdata"/><Relationship Id="rId105" Type="http://schemas.openxmlformats.org/officeDocument/2006/relationships/font" Target="fonts/font7.fntdata"/><Relationship Id="rId113"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28.xml"/><Relationship Id="rId72" Type="http://schemas.openxmlformats.org/officeDocument/2006/relationships/slide" Target="slides/slide49.xml"/><Relationship Id="rId80" Type="http://schemas.openxmlformats.org/officeDocument/2006/relationships/slide" Target="slides/slide57.xml"/><Relationship Id="rId85" Type="http://schemas.openxmlformats.org/officeDocument/2006/relationships/slide" Target="slides/slide62.xml"/><Relationship Id="rId93" Type="http://schemas.openxmlformats.org/officeDocument/2006/relationships/slide" Target="slides/slide70.xml"/><Relationship Id="rId98"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slide" Target="slides/slide36.xml"/><Relationship Id="rId67" Type="http://schemas.openxmlformats.org/officeDocument/2006/relationships/slide" Target="slides/slide44.xml"/><Relationship Id="rId103" Type="http://schemas.openxmlformats.org/officeDocument/2006/relationships/font" Target="fonts/font5.fntdata"/><Relationship Id="rId108" Type="http://schemas.openxmlformats.org/officeDocument/2006/relationships/font" Target="fonts/font10.fntdata"/><Relationship Id="rId116" Type="http://schemas.microsoft.com/office/2018/10/relationships/authors" Target="authors.xml"/><Relationship Id="rId20" Type="http://schemas.openxmlformats.org/officeDocument/2006/relationships/slideMaster" Target="slideMasters/slideMaster17.xml"/><Relationship Id="rId41" Type="http://schemas.openxmlformats.org/officeDocument/2006/relationships/slide" Target="slides/slide18.xml"/><Relationship Id="rId54" Type="http://schemas.openxmlformats.org/officeDocument/2006/relationships/slide" Target="slides/slide31.xml"/><Relationship Id="rId62" Type="http://schemas.openxmlformats.org/officeDocument/2006/relationships/slide" Target="slides/slide39.xml"/><Relationship Id="rId70" Type="http://schemas.openxmlformats.org/officeDocument/2006/relationships/slide" Target="slides/slide47.xml"/><Relationship Id="rId75" Type="http://schemas.openxmlformats.org/officeDocument/2006/relationships/slide" Target="slides/slide52.xml"/><Relationship Id="rId83" Type="http://schemas.openxmlformats.org/officeDocument/2006/relationships/slide" Target="slides/slide60.xml"/><Relationship Id="rId88" Type="http://schemas.openxmlformats.org/officeDocument/2006/relationships/slide" Target="slides/slide65.xml"/><Relationship Id="rId91" Type="http://schemas.openxmlformats.org/officeDocument/2006/relationships/slide" Target="slides/slide68.xml"/><Relationship Id="rId96" Type="http://schemas.openxmlformats.org/officeDocument/2006/relationships/slide" Target="slides/slide73.xml"/><Relationship Id="rId11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106" Type="http://schemas.openxmlformats.org/officeDocument/2006/relationships/font" Target="fonts/font8.fntdata"/><Relationship Id="rId114" Type="http://schemas.openxmlformats.org/officeDocument/2006/relationships/tableStyles" Target="tableStyles.xml"/><Relationship Id="rId10" Type="http://schemas.openxmlformats.org/officeDocument/2006/relationships/slideMaster" Target="slideMasters/slideMaster7.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slide" Target="slides/slide42.xml"/><Relationship Id="rId73" Type="http://schemas.openxmlformats.org/officeDocument/2006/relationships/slide" Target="slides/slide50.xml"/><Relationship Id="rId78" Type="http://schemas.openxmlformats.org/officeDocument/2006/relationships/slide" Target="slides/slide55.xml"/><Relationship Id="rId81" Type="http://schemas.openxmlformats.org/officeDocument/2006/relationships/slide" Target="slides/slide58.xml"/><Relationship Id="rId86" Type="http://schemas.openxmlformats.org/officeDocument/2006/relationships/slide" Target="slides/slide63.xml"/><Relationship Id="rId94" Type="http://schemas.openxmlformats.org/officeDocument/2006/relationships/slide" Target="slides/slide71.xml"/><Relationship Id="rId99" Type="http://schemas.openxmlformats.org/officeDocument/2006/relationships/font" Target="fonts/font1.fntdata"/><Relationship Id="rId10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16.xml"/><Relationship Id="rId109" Type="http://schemas.openxmlformats.org/officeDocument/2006/relationships/font" Target="fonts/font11.fntdata"/><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slide" Target="slides/slide53.xml"/><Relationship Id="rId97" Type="http://schemas.openxmlformats.org/officeDocument/2006/relationships/slide" Target="slides/slide74.xml"/><Relationship Id="rId104" Type="http://schemas.openxmlformats.org/officeDocument/2006/relationships/font" Target="fonts/font6.fntdata"/><Relationship Id="rId7" Type="http://schemas.openxmlformats.org/officeDocument/2006/relationships/slideMaster" Target="slideMasters/slideMaster4.xml"/><Relationship Id="rId71" Type="http://schemas.openxmlformats.org/officeDocument/2006/relationships/slide" Target="slides/slide48.xml"/><Relationship Id="rId92" Type="http://schemas.openxmlformats.org/officeDocument/2006/relationships/slide" Target="slides/slide69.xml"/><Relationship Id="rId2" Type="http://schemas.openxmlformats.org/officeDocument/2006/relationships/customXml" Target="../customXml/item2.xml"/><Relationship Id="rId29"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B94489B7-DB46-46EF-A3D9-FB6ED55C1CE2}"/>
    <pc:docChg chg="undo custSel addSld delSld modSld">
      <pc:chgData name="LAMIAE BEZZAZ" userId="f9bc3cc0-8e1c-4944-afa8-b4b36bbf20e1" providerId="ADAL" clId="{B94489B7-DB46-46EF-A3D9-FB6ED55C1CE2}" dt="2026-06-08T13:42:06.404" v="2003" actId="20577"/>
      <pc:docMkLst>
        <pc:docMk/>
      </pc:docMkLst>
      <pc:sldChg chg="modSp">
        <pc:chgData name="LAMIAE BEZZAZ" userId="f9bc3cc0-8e1c-4944-afa8-b4b36bbf20e1" providerId="ADAL" clId="{B94489B7-DB46-46EF-A3D9-FB6ED55C1CE2}" dt="2026-06-08T12:51:56.548" v="763"/>
        <pc:sldMkLst>
          <pc:docMk/>
          <pc:sldMk cId="0" sldId="867"/>
        </pc:sldMkLst>
        <pc:spChg chg="mod">
          <ac:chgData name="LAMIAE BEZZAZ" userId="f9bc3cc0-8e1c-4944-afa8-b4b36bbf20e1" providerId="ADAL" clId="{B94489B7-DB46-46EF-A3D9-FB6ED55C1CE2}" dt="2026-06-08T12:51:56.548" v="763"/>
          <ac:spMkLst>
            <pc:docMk/>
            <pc:sldMk cId="0" sldId="867"/>
            <ac:spMk id="3" creationId="{11807216-9017-1E04-87CB-A66A447AC330}"/>
          </ac:spMkLst>
        </pc:spChg>
      </pc:sldChg>
      <pc:sldChg chg="addSp delSp modSp">
        <pc:chgData name="LAMIAE BEZZAZ" userId="f9bc3cc0-8e1c-4944-afa8-b4b36bbf20e1" providerId="ADAL" clId="{B94489B7-DB46-46EF-A3D9-FB6ED55C1CE2}" dt="2026-06-08T13:12:20.880" v="1568" actId="14100"/>
        <pc:sldMkLst>
          <pc:docMk/>
          <pc:sldMk cId="3471369106" sldId="1010"/>
        </pc:sldMkLst>
        <pc:spChg chg="mod">
          <ac:chgData name="LAMIAE BEZZAZ" userId="f9bc3cc0-8e1c-4944-afa8-b4b36bbf20e1" providerId="ADAL" clId="{B94489B7-DB46-46EF-A3D9-FB6ED55C1CE2}" dt="2026-06-08T13:12:20.880" v="1568" actId="14100"/>
          <ac:spMkLst>
            <pc:docMk/>
            <pc:sldMk cId="3471369106" sldId="1010"/>
            <ac:spMk id="3" creationId="{B49C4C1F-F302-AE3E-5F09-B923994209AF}"/>
          </ac:spMkLst>
        </pc:spChg>
        <pc:picChg chg="del">
          <ac:chgData name="LAMIAE BEZZAZ" userId="f9bc3cc0-8e1c-4944-afa8-b4b36bbf20e1" providerId="ADAL" clId="{B94489B7-DB46-46EF-A3D9-FB6ED55C1CE2}" dt="2026-06-08T13:12:09.657" v="1563" actId="478"/>
          <ac:picMkLst>
            <pc:docMk/>
            <pc:sldMk cId="3471369106" sldId="1010"/>
            <ac:picMk id="9" creationId="{CD4F4B7A-1C2F-43FD-A52C-00771B3B8C59}"/>
          </ac:picMkLst>
        </pc:picChg>
        <pc:picChg chg="add mod ord">
          <ac:chgData name="LAMIAE BEZZAZ" userId="f9bc3cc0-8e1c-4944-afa8-b4b36bbf20e1" providerId="ADAL" clId="{B94489B7-DB46-46EF-A3D9-FB6ED55C1CE2}" dt="2026-06-08T13:12:14.929" v="1566" actId="167"/>
          <ac:picMkLst>
            <pc:docMk/>
            <pc:sldMk cId="3471369106" sldId="1010"/>
            <ac:picMk id="10" creationId="{580EC42C-C76C-46D2-AA37-37BEC0DC59CE}"/>
          </ac:picMkLst>
        </pc:picChg>
      </pc:sldChg>
      <pc:sldChg chg="modSp">
        <pc:chgData name="LAMIAE BEZZAZ" userId="f9bc3cc0-8e1c-4944-afa8-b4b36bbf20e1" providerId="ADAL" clId="{B94489B7-DB46-46EF-A3D9-FB6ED55C1CE2}" dt="2026-06-08T12:52:37.416" v="829" actId="20577"/>
        <pc:sldMkLst>
          <pc:docMk/>
          <pc:sldMk cId="0" sldId="1050"/>
        </pc:sldMkLst>
        <pc:spChg chg="mod">
          <ac:chgData name="LAMIAE BEZZAZ" userId="f9bc3cc0-8e1c-4944-afa8-b4b36bbf20e1" providerId="ADAL" clId="{B94489B7-DB46-46EF-A3D9-FB6ED55C1CE2}" dt="2026-06-08T12:52:37.416" v="829" actId="20577"/>
          <ac:spMkLst>
            <pc:docMk/>
            <pc:sldMk cId="0" sldId="1050"/>
            <ac:spMk id="2" creationId="{89C2A47D-1FEC-5D29-CC76-49D6462325DE}"/>
          </ac:spMkLst>
        </pc:spChg>
      </pc:sldChg>
      <pc:sldChg chg="addSp delSp modSp">
        <pc:chgData name="LAMIAE BEZZAZ" userId="f9bc3cc0-8e1c-4944-afa8-b4b36bbf20e1" providerId="ADAL" clId="{B94489B7-DB46-46EF-A3D9-FB6ED55C1CE2}" dt="2026-06-08T13:01:16.667" v="865" actId="20577"/>
        <pc:sldMkLst>
          <pc:docMk/>
          <pc:sldMk cId="0" sldId="1053"/>
        </pc:sldMkLst>
        <pc:spChg chg="mod">
          <ac:chgData name="LAMIAE BEZZAZ" userId="f9bc3cc0-8e1c-4944-afa8-b4b36bbf20e1" providerId="ADAL" clId="{B94489B7-DB46-46EF-A3D9-FB6ED55C1CE2}" dt="2026-06-08T13:01:16.667" v="865" actId="20577"/>
          <ac:spMkLst>
            <pc:docMk/>
            <pc:sldMk cId="0" sldId="1053"/>
            <ac:spMk id="6" creationId="{00000000-0000-0000-0000-000000000000}"/>
          </ac:spMkLst>
        </pc:spChg>
        <pc:picChg chg="add mod modCrop">
          <ac:chgData name="LAMIAE BEZZAZ" userId="f9bc3cc0-8e1c-4944-afa8-b4b36bbf20e1" providerId="ADAL" clId="{B94489B7-DB46-46EF-A3D9-FB6ED55C1CE2}" dt="2026-06-08T13:00:58.093" v="838" actId="1076"/>
          <ac:picMkLst>
            <pc:docMk/>
            <pc:sldMk cId="0" sldId="1053"/>
            <ac:picMk id="3" creationId="{E76AD61C-30C2-4D72-87E1-06D0BC7EF949}"/>
          </ac:picMkLst>
        </pc:picChg>
        <pc:picChg chg="del">
          <ac:chgData name="LAMIAE BEZZAZ" userId="f9bc3cc0-8e1c-4944-afa8-b4b36bbf20e1" providerId="ADAL" clId="{B94489B7-DB46-46EF-A3D9-FB6ED55C1CE2}" dt="2026-06-08T13:00:22.397" v="832" actId="478"/>
          <ac:picMkLst>
            <pc:docMk/>
            <pc:sldMk cId="0" sldId="1053"/>
            <ac:picMk id="4" creationId="{E9A4F85F-A7A7-4FD6-B668-77156B4A1286}"/>
          </ac:picMkLst>
        </pc:picChg>
      </pc:sldChg>
      <pc:sldChg chg="addSp delSp modSp">
        <pc:chgData name="LAMIAE BEZZAZ" userId="f9bc3cc0-8e1c-4944-afa8-b4b36bbf20e1" providerId="ADAL" clId="{B94489B7-DB46-46EF-A3D9-FB6ED55C1CE2}" dt="2026-06-08T13:04:55.347" v="1121" actId="1076"/>
        <pc:sldMkLst>
          <pc:docMk/>
          <pc:sldMk cId="0" sldId="1054"/>
        </pc:sldMkLst>
        <pc:spChg chg="mod">
          <ac:chgData name="LAMIAE BEZZAZ" userId="f9bc3cc0-8e1c-4944-afa8-b4b36bbf20e1" providerId="ADAL" clId="{B94489B7-DB46-46EF-A3D9-FB6ED55C1CE2}" dt="2026-06-08T13:03:57.445" v="1107" actId="20577"/>
          <ac:spMkLst>
            <pc:docMk/>
            <pc:sldMk cId="0" sldId="1054"/>
            <ac:spMk id="2" creationId="{00000000-0000-0000-0000-000000000000}"/>
          </ac:spMkLst>
        </pc:spChg>
        <pc:picChg chg="del mod">
          <ac:chgData name="LAMIAE BEZZAZ" userId="f9bc3cc0-8e1c-4944-afa8-b4b36bbf20e1" providerId="ADAL" clId="{B94489B7-DB46-46EF-A3D9-FB6ED55C1CE2}" dt="2026-06-08T13:04:48.134" v="1118" actId="478"/>
          <ac:picMkLst>
            <pc:docMk/>
            <pc:sldMk cId="0" sldId="1054"/>
            <ac:picMk id="7" creationId="{EC8B89A8-9AF4-47C7-BEA7-D16E1AEA179C}"/>
          </ac:picMkLst>
        </pc:picChg>
        <pc:picChg chg="add mod">
          <ac:chgData name="LAMIAE BEZZAZ" userId="f9bc3cc0-8e1c-4944-afa8-b4b36bbf20e1" providerId="ADAL" clId="{B94489B7-DB46-46EF-A3D9-FB6ED55C1CE2}" dt="2026-06-08T13:04:55.347" v="1121" actId="1076"/>
          <ac:picMkLst>
            <pc:docMk/>
            <pc:sldMk cId="0" sldId="1054"/>
            <ac:picMk id="8" creationId="{FD2B7608-8F3F-4AFF-BF85-8B22608A6BCF}"/>
          </ac:picMkLst>
        </pc:picChg>
      </pc:sldChg>
      <pc:sldChg chg="del">
        <pc:chgData name="LAMIAE BEZZAZ" userId="f9bc3cc0-8e1c-4944-afa8-b4b36bbf20e1" providerId="ADAL" clId="{B94489B7-DB46-46EF-A3D9-FB6ED55C1CE2}" dt="2026-06-08T12:10:56.025" v="338" actId="47"/>
        <pc:sldMkLst>
          <pc:docMk/>
          <pc:sldMk cId="1594222650" sldId="1061"/>
        </pc:sldMkLst>
      </pc:sldChg>
      <pc:sldChg chg="del">
        <pc:chgData name="LAMIAE BEZZAZ" userId="f9bc3cc0-8e1c-4944-afa8-b4b36bbf20e1" providerId="ADAL" clId="{B94489B7-DB46-46EF-A3D9-FB6ED55C1CE2}" dt="2026-06-08T12:10:57.491" v="339" actId="47"/>
        <pc:sldMkLst>
          <pc:docMk/>
          <pc:sldMk cId="1887150291" sldId="1062"/>
        </pc:sldMkLst>
      </pc:sldChg>
      <pc:sldChg chg="modSp">
        <pc:chgData name="LAMIAE BEZZAZ" userId="f9bc3cc0-8e1c-4944-afa8-b4b36bbf20e1" providerId="ADAL" clId="{B94489B7-DB46-46EF-A3D9-FB6ED55C1CE2}" dt="2026-06-08T12:51:40.280" v="762"/>
        <pc:sldMkLst>
          <pc:docMk/>
          <pc:sldMk cId="0" sldId="1069"/>
        </pc:sldMkLst>
        <pc:spChg chg="mod">
          <ac:chgData name="LAMIAE BEZZAZ" userId="f9bc3cc0-8e1c-4944-afa8-b4b36bbf20e1" providerId="ADAL" clId="{B94489B7-DB46-46EF-A3D9-FB6ED55C1CE2}" dt="2026-06-08T12:51:40.280" v="762"/>
          <ac:spMkLst>
            <pc:docMk/>
            <pc:sldMk cId="0" sldId="1069"/>
            <ac:spMk id="11" creationId="{00000000-0000-0000-0000-000000000000}"/>
          </ac:spMkLst>
        </pc:spChg>
      </pc:sldChg>
      <pc:sldChg chg="addSp delSp modSp">
        <pc:chgData name="LAMIAE BEZZAZ" userId="f9bc3cc0-8e1c-4944-afa8-b4b36bbf20e1" providerId="ADAL" clId="{B94489B7-DB46-46EF-A3D9-FB6ED55C1CE2}" dt="2026-06-08T13:01:31.496" v="875" actId="20577"/>
        <pc:sldMkLst>
          <pc:docMk/>
          <pc:sldMk cId="0" sldId="1079"/>
        </pc:sldMkLst>
        <pc:spChg chg="mod">
          <ac:chgData name="LAMIAE BEZZAZ" userId="f9bc3cc0-8e1c-4944-afa8-b4b36bbf20e1" providerId="ADAL" clId="{B94489B7-DB46-46EF-A3D9-FB6ED55C1CE2}" dt="2026-06-08T13:01:31.496" v="875" actId="20577"/>
          <ac:spMkLst>
            <pc:docMk/>
            <pc:sldMk cId="0" sldId="1079"/>
            <ac:spMk id="6" creationId="{00000000-0000-0000-0000-000000000000}"/>
          </ac:spMkLst>
        </pc:spChg>
        <pc:picChg chg="del">
          <ac:chgData name="LAMIAE BEZZAZ" userId="f9bc3cc0-8e1c-4944-afa8-b4b36bbf20e1" providerId="ADAL" clId="{B94489B7-DB46-46EF-A3D9-FB6ED55C1CE2}" dt="2026-06-08T13:01:01.930" v="839" actId="478"/>
          <ac:picMkLst>
            <pc:docMk/>
            <pc:sldMk cId="0" sldId="1079"/>
            <ac:picMk id="5" creationId="{2D51864B-4C28-4C0C-BB7D-6306B5B503A1}"/>
          </ac:picMkLst>
        </pc:picChg>
        <pc:picChg chg="add">
          <ac:chgData name="LAMIAE BEZZAZ" userId="f9bc3cc0-8e1c-4944-afa8-b4b36bbf20e1" providerId="ADAL" clId="{B94489B7-DB46-46EF-A3D9-FB6ED55C1CE2}" dt="2026-06-08T13:01:03.001" v="840"/>
          <ac:picMkLst>
            <pc:docMk/>
            <pc:sldMk cId="0" sldId="1079"/>
            <ac:picMk id="7" creationId="{85BECBDB-700A-4062-8515-18E34D1281EA}"/>
          </ac:picMkLst>
        </pc:picChg>
      </pc:sldChg>
      <pc:sldChg chg="addSp delSp modSp">
        <pc:chgData name="LAMIAE BEZZAZ" userId="f9bc3cc0-8e1c-4944-afa8-b4b36bbf20e1" providerId="ADAL" clId="{B94489B7-DB46-46EF-A3D9-FB6ED55C1CE2}" dt="2026-06-08T13:02:07.968" v="924"/>
        <pc:sldMkLst>
          <pc:docMk/>
          <pc:sldMk cId="0" sldId="1080"/>
        </pc:sldMkLst>
        <pc:spChg chg="mod">
          <ac:chgData name="LAMIAE BEZZAZ" userId="f9bc3cc0-8e1c-4944-afa8-b4b36bbf20e1" providerId="ADAL" clId="{B94489B7-DB46-46EF-A3D9-FB6ED55C1CE2}" dt="2026-06-08T13:01:42.643" v="893" actId="20577"/>
          <ac:spMkLst>
            <pc:docMk/>
            <pc:sldMk cId="0" sldId="1080"/>
            <ac:spMk id="6" creationId="{00000000-0000-0000-0000-000000000000}"/>
          </ac:spMkLst>
        </pc:spChg>
        <pc:picChg chg="add">
          <ac:chgData name="LAMIAE BEZZAZ" userId="f9bc3cc0-8e1c-4944-afa8-b4b36bbf20e1" providerId="ADAL" clId="{B94489B7-DB46-46EF-A3D9-FB6ED55C1CE2}" dt="2026-06-08T13:02:07.968" v="924"/>
          <ac:picMkLst>
            <pc:docMk/>
            <pc:sldMk cId="0" sldId="1080"/>
            <ac:picMk id="5" creationId="{58DC69FA-8172-4127-BCC9-A86FA9B486D6}"/>
          </ac:picMkLst>
        </pc:picChg>
        <pc:picChg chg="del">
          <ac:chgData name="LAMIAE BEZZAZ" userId="f9bc3cc0-8e1c-4944-afa8-b4b36bbf20e1" providerId="ADAL" clId="{B94489B7-DB46-46EF-A3D9-FB6ED55C1CE2}" dt="2026-06-08T13:02:07.456" v="923" actId="478"/>
          <ac:picMkLst>
            <pc:docMk/>
            <pc:sldMk cId="0" sldId="1080"/>
            <ac:picMk id="7" creationId="{5EE757E8-6A35-425F-8081-9D31AF0D7FC1}"/>
          </ac:picMkLst>
        </pc:picChg>
      </pc:sldChg>
      <pc:sldChg chg="addSp delSp modSp">
        <pc:chgData name="LAMIAE BEZZAZ" userId="f9bc3cc0-8e1c-4944-afa8-b4b36bbf20e1" providerId="ADAL" clId="{B94489B7-DB46-46EF-A3D9-FB6ED55C1CE2}" dt="2026-06-08T13:05:43.938" v="1145" actId="207"/>
        <pc:sldMkLst>
          <pc:docMk/>
          <pc:sldMk cId="0" sldId="1086"/>
        </pc:sldMkLst>
        <pc:spChg chg="mod">
          <ac:chgData name="LAMIAE BEZZAZ" userId="f9bc3cc0-8e1c-4944-afa8-b4b36bbf20e1" providerId="ADAL" clId="{B94489B7-DB46-46EF-A3D9-FB6ED55C1CE2}" dt="2026-06-08T13:05:34.682" v="1144" actId="20577"/>
          <ac:spMkLst>
            <pc:docMk/>
            <pc:sldMk cId="0" sldId="1086"/>
            <ac:spMk id="6" creationId="{00000000-0000-0000-0000-000000000000}"/>
          </ac:spMkLst>
        </pc:spChg>
        <pc:spChg chg="del">
          <ac:chgData name="LAMIAE BEZZAZ" userId="f9bc3cc0-8e1c-4944-afa8-b4b36bbf20e1" providerId="ADAL" clId="{B94489B7-DB46-46EF-A3D9-FB6ED55C1CE2}" dt="2026-06-08T13:05:10.200" v="1122" actId="478"/>
          <ac:spMkLst>
            <pc:docMk/>
            <pc:sldMk cId="0" sldId="1086"/>
            <ac:spMk id="7" creationId="{636AF211-456C-4E1E-ADF6-A87FF0D5107E}"/>
          </ac:spMkLst>
        </pc:spChg>
        <pc:spChg chg="add mod">
          <ac:chgData name="LAMIAE BEZZAZ" userId="f9bc3cc0-8e1c-4944-afa8-b4b36bbf20e1" providerId="ADAL" clId="{B94489B7-DB46-46EF-A3D9-FB6ED55C1CE2}" dt="2026-06-08T13:05:43.938" v="1145" actId="207"/>
          <ac:spMkLst>
            <pc:docMk/>
            <pc:sldMk cId="0" sldId="1086"/>
            <ac:spMk id="9" creationId="{A51E7A24-3911-4931-810E-8F6136C92CDC}"/>
          </ac:spMkLst>
        </pc:spChg>
        <pc:picChg chg="del">
          <ac:chgData name="LAMIAE BEZZAZ" userId="f9bc3cc0-8e1c-4944-afa8-b4b36bbf20e1" providerId="ADAL" clId="{B94489B7-DB46-46EF-A3D9-FB6ED55C1CE2}" dt="2026-06-08T13:05:10.200" v="1122" actId="478"/>
          <ac:picMkLst>
            <pc:docMk/>
            <pc:sldMk cId="0" sldId="1086"/>
            <ac:picMk id="10" creationId="{E91519B3-D65E-4623-A486-54E3DEE45366}"/>
          </ac:picMkLst>
        </pc:picChg>
        <pc:picChg chg="add">
          <ac:chgData name="LAMIAE BEZZAZ" userId="f9bc3cc0-8e1c-4944-afa8-b4b36bbf20e1" providerId="ADAL" clId="{B94489B7-DB46-46EF-A3D9-FB6ED55C1CE2}" dt="2026-06-08T13:05:10.842" v="1123"/>
          <ac:picMkLst>
            <pc:docMk/>
            <pc:sldMk cId="0" sldId="1086"/>
            <ac:picMk id="11" creationId="{310FFD4A-96A0-4F49-B9FD-207CEB613030}"/>
          </ac:picMkLst>
        </pc:picChg>
      </pc:sldChg>
      <pc:sldChg chg="addSp delSp modSp add del">
        <pc:chgData name="LAMIAE BEZZAZ" userId="f9bc3cc0-8e1c-4944-afa8-b4b36bbf20e1" providerId="ADAL" clId="{B94489B7-DB46-46EF-A3D9-FB6ED55C1CE2}" dt="2026-06-08T11:53:43.312" v="37" actId="14100"/>
        <pc:sldMkLst>
          <pc:docMk/>
          <pc:sldMk cId="1282610390" sldId="1229"/>
        </pc:sldMkLst>
        <pc:grpChg chg="add mod">
          <ac:chgData name="LAMIAE BEZZAZ" userId="f9bc3cc0-8e1c-4944-afa8-b4b36bbf20e1" providerId="ADAL" clId="{B94489B7-DB46-46EF-A3D9-FB6ED55C1CE2}" dt="2026-06-08T11:53:43.312" v="37" actId="14100"/>
          <ac:grpSpMkLst>
            <pc:docMk/>
            <pc:sldMk cId="1282610390" sldId="1229"/>
            <ac:grpSpMk id="14" creationId="{637317CB-50E4-4EAA-973E-03A42403398F}"/>
          </ac:grpSpMkLst>
        </pc:grpChg>
        <pc:grpChg chg="del">
          <ac:chgData name="LAMIAE BEZZAZ" userId="f9bc3cc0-8e1c-4944-afa8-b4b36bbf20e1" providerId="ADAL" clId="{B94489B7-DB46-46EF-A3D9-FB6ED55C1CE2}" dt="2026-06-08T11:53:08.184" v="27" actId="478"/>
          <ac:grpSpMkLst>
            <pc:docMk/>
            <pc:sldMk cId="1282610390" sldId="1229"/>
            <ac:grpSpMk id="24" creationId="{EB2A597B-9D07-4AE3-B240-ABEA9EAC55C9}"/>
          </ac:grpSpMkLst>
        </pc:grpChg>
        <pc:grpChg chg="del">
          <ac:chgData name="LAMIAE BEZZAZ" userId="f9bc3cc0-8e1c-4944-afa8-b4b36bbf20e1" providerId="ADAL" clId="{B94489B7-DB46-46EF-A3D9-FB6ED55C1CE2}" dt="2026-06-08T11:53:09.437" v="28" actId="478"/>
          <ac:grpSpMkLst>
            <pc:docMk/>
            <pc:sldMk cId="1282610390" sldId="1229"/>
            <ac:grpSpMk id="25" creationId="{20CCBB6B-724B-49CA-90AA-85C708FE3500}"/>
          </ac:grpSpMkLst>
        </pc:grpChg>
        <pc:picChg chg="del">
          <ac:chgData name="LAMIAE BEZZAZ" userId="f9bc3cc0-8e1c-4944-afa8-b4b36bbf20e1" providerId="ADAL" clId="{B94489B7-DB46-46EF-A3D9-FB6ED55C1CE2}" dt="2026-06-08T11:53:10.963" v="29" actId="478"/>
          <ac:picMkLst>
            <pc:docMk/>
            <pc:sldMk cId="1282610390" sldId="1229"/>
            <ac:picMk id="13" creationId="{F680FC9D-27FE-4E26-9DCE-3E8F64260F3F}"/>
          </ac:picMkLst>
        </pc:picChg>
        <pc:picChg chg="mod">
          <ac:chgData name="LAMIAE BEZZAZ" userId="f9bc3cc0-8e1c-4944-afa8-b4b36bbf20e1" providerId="ADAL" clId="{B94489B7-DB46-46EF-A3D9-FB6ED55C1CE2}" dt="2026-06-08T11:53:38.115" v="36" actId="1076"/>
          <ac:picMkLst>
            <pc:docMk/>
            <pc:sldMk cId="1282610390" sldId="1229"/>
            <ac:picMk id="16" creationId="{3E13C5E6-D338-4471-94E4-2DB3BC283673}"/>
          </ac:picMkLst>
        </pc:picChg>
        <pc:picChg chg="mod">
          <ac:chgData name="LAMIAE BEZZAZ" userId="f9bc3cc0-8e1c-4944-afa8-b4b36bbf20e1" providerId="ADAL" clId="{B94489B7-DB46-46EF-A3D9-FB6ED55C1CE2}" dt="2026-06-08T11:53:34.618" v="35" actId="1076"/>
          <ac:picMkLst>
            <pc:docMk/>
            <pc:sldMk cId="1282610390" sldId="1229"/>
            <ac:picMk id="18" creationId="{B88CDAFB-16B6-4B95-92FF-E9F4A144DCAD}"/>
          </ac:picMkLst>
        </pc:picChg>
      </pc:sldChg>
      <pc:sldChg chg="del">
        <pc:chgData name="LAMIAE BEZZAZ" userId="f9bc3cc0-8e1c-4944-afa8-b4b36bbf20e1" providerId="ADAL" clId="{B94489B7-DB46-46EF-A3D9-FB6ED55C1CE2}" dt="2026-06-08T13:17:21.521" v="1581" actId="47"/>
        <pc:sldMkLst>
          <pc:docMk/>
          <pc:sldMk cId="2448685570" sldId="1231"/>
        </pc:sldMkLst>
      </pc:sldChg>
      <pc:sldChg chg="del">
        <pc:chgData name="LAMIAE BEZZAZ" userId="f9bc3cc0-8e1c-4944-afa8-b4b36bbf20e1" providerId="ADAL" clId="{B94489B7-DB46-46EF-A3D9-FB6ED55C1CE2}" dt="2026-06-08T13:17:21.521" v="1581" actId="47"/>
        <pc:sldMkLst>
          <pc:docMk/>
          <pc:sldMk cId="3024707293" sldId="1246"/>
        </pc:sldMkLst>
      </pc:sldChg>
      <pc:sldChg chg="addSp delSp modSp">
        <pc:chgData name="LAMIAE BEZZAZ" userId="f9bc3cc0-8e1c-4944-afa8-b4b36bbf20e1" providerId="ADAL" clId="{B94489B7-DB46-46EF-A3D9-FB6ED55C1CE2}" dt="2026-06-08T13:15:52.870" v="1580" actId="164"/>
        <pc:sldMkLst>
          <pc:docMk/>
          <pc:sldMk cId="2939260061" sldId="1250"/>
        </pc:sldMkLst>
        <pc:grpChg chg="add del mod">
          <ac:chgData name="LAMIAE BEZZAZ" userId="f9bc3cc0-8e1c-4944-afa8-b4b36bbf20e1" providerId="ADAL" clId="{B94489B7-DB46-46EF-A3D9-FB6ED55C1CE2}" dt="2026-06-08T13:14:55.916" v="1574" actId="478"/>
          <ac:grpSpMkLst>
            <pc:docMk/>
            <pc:sldMk cId="2939260061" sldId="1250"/>
            <ac:grpSpMk id="4" creationId="{6BB45A46-971F-4C55-8B84-4AC71FE5FDB5}"/>
          </ac:grpSpMkLst>
        </pc:grpChg>
        <pc:grpChg chg="add mod">
          <ac:chgData name="LAMIAE BEZZAZ" userId="f9bc3cc0-8e1c-4944-afa8-b4b36bbf20e1" providerId="ADAL" clId="{B94489B7-DB46-46EF-A3D9-FB6ED55C1CE2}" dt="2026-06-08T13:15:52.870" v="1580" actId="164"/>
          <ac:grpSpMkLst>
            <pc:docMk/>
            <pc:sldMk cId="2939260061" sldId="1250"/>
            <ac:grpSpMk id="6" creationId="{1B8C6A0E-78AA-42D3-B719-488CA79FD5D3}"/>
          </ac:grpSpMkLst>
        </pc:grpChg>
        <pc:picChg chg="add del mod topLvl">
          <ac:chgData name="LAMIAE BEZZAZ" userId="f9bc3cc0-8e1c-4944-afa8-b4b36bbf20e1" providerId="ADAL" clId="{B94489B7-DB46-46EF-A3D9-FB6ED55C1CE2}" dt="2026-06-08T13:14:55.916" v="1574" actId="478"/>
          <ac:picMkLst>
            <pc:docMk/>
            <pc:sldMk cId="2939260061" sldId="1250"/>
            <ac:picMk id="2" creationId="{72A44F60-C135-445A-811F-EA60AA059D85}"/>
          </ac:picMkLst>
        </pc:picChg>
        <pc:picChg chg="mod topLvl">
          <ac:chgData name="LAMIAE BEZZAZ" userId="f9bc3cc0-8e1c-4944-afa8-b4b36bbf20e1" providerId="ADAL" clId="{B94489B7-DB46-46EF-A3D9-FB6ED55C1CE2}" dt="2026-06-08T13:15:52.870" v="1580" actId="164"/>
          <ac:picMkLst>
            <pc:docMk/>
            <pc:sldMk cId="2939260061" sldId="1250"/>
            <ac:picMk id="3" creationId="{EC6F9786-6AA3-4793-B7E4-18BE1AE27B3A}"/>
          </ac:picMkLst>
        </pc:picChg>
        <pc:picChg chg="add mod">
          <ac:chgData name="LAMIAE BEZZAZ" userId="f9bc3cc0-8e1c-4944-afa8-b4b36bbf20e1" providerId="ADAL" clId="{B94489B7-DB46-46EF-A3D9-FB6ED55C1CE2}" dt="2026-06-08T13:15:52.870" v="1580" actId="164"/>
          <ac:picMkLst>
            <pc:docMk/>
            <pc:sldMk cId="2939260061" sldId="1250"/>
            <ac:picMk id="5" creationId="{A7A6AFD3-0584-4CB5-86E3-D60A7500B1F9}"/>
          </ac:picMkLst>
        </pc:picChg>
      </pc:sldChg>
      <pc:sldChg chg="modSp">
        <pc:chgData name="LAMIAE BEZZAZ" userId="f9bc3cc0-8e1c-4944-afa8-b4b36bbf20e1" providerId="ADAL" clId="{B94489B7-DB46-46EF-A3D9-FB6ED55C1CE2}" dt="2026-06-08T11:54:40.386" v="51" actId="20577"/>
        <pc:sldMkLst>
          <pc:docMk/>
          <pc:sldMk cId="2628018805" sldId="1257"/>
        </pc:sldMkLst>
        <pc:spChg chg="mod">
          <ac:chgData name="LAMIAE BEZZAZ" userId="f9bc3cc0-8e1c-4944-afa8-b4b36bbf20e1" providerId="ADAL" clId="{B94489B7-DB46-46EF-A3D9-FB6ED55C1CE2}" dt="2026-06-08T11:54:20.211" v="39" actId="20577"/>
          <ac:spMkLst>
            <pc:docMk/>
            <pc:sldMk cId="2628018805" sldId="1257"/>
            <ac:spMk id="9" creationId="{2EEDD155-8AF1-4B63-8D9F-8616137E3D52}"/>
          </ac:spMkLst>
        </pc:spChg>
        <pc:spChg chg="mod">
          <ac:chgData name="LAMIAE BEZZAZ" userId="f9bc3cc0-8e1c-4944-afa8-b4b36bbf20e1" providerId="ADAL" clId="{B94489B7-DB46-46EF-A3D9-FB6ED55C1CE2}" dt="2026-06-08T11:54:24.182" v="41" actId="20577"/>
          <ac:spMkLst>
            <pc:docMk/>
            <pc:sldMk cId="2628018805" sldId="1257"/>
            <ac:spMk id="10" creationId="{8BED2DAA-A1B8-4399-9681-89F5E8B9A99D}"/>
          </ac:spMkLst>
        </pc:spChg>
        <pc:spChg chg="mod">
          <ac:chgData name="LAMIAE BEZZAZ" userId="f9bc3cc0-8e1c-4944-afa8-b4b36bbf20e1" providerId="ADAL" clId="{B94489B7-DB46-46EF-A3D9-FB6ED55C1CE2}" dt="2026-06-08T11:54:27.592" v="44" actId="20577"/>
          <ac:spMkLst>
            <pc:docMk/>
            <pc:sldMk cId="2628018805" sldId="1257"/>
            <ac:spMk id="11" creationId="{AD2CDC1E-AA1C-4494-B087-4488FEFBBE11}"/>
          </ac:spMkLst>
        </pc:spChg>
        <pc:spChg chg="mod">
          <ac:chgData name="LAMIAE BEZZAZ" userId="f9bc3cc0-8e1c-4944-afa8-b4b36bbf20e1" providerId="ADAL" clId="{B94489B7-DB46-46EF-A3D9-FB6ED55C1CE2}" dt="2026-06-08T11:54:34.586" v="49" actId="20577"/>
          <ac:spMkLst>
            <pc:docMk/>
            <pc:sldMk cId="2628018805" sldId="1257"/>
            <ac:spMk id="12" creationId="{93592929-6BE3-49DA-AB5A-8B68283566F2}"/>
          </ac:spMkLst>
        </pc:spChg>
        <pc:spChg chg="mod">
          <ac:chgData name="LAMIAE BEZZAZ" userId="f9bc3cc0-8e1c-4944-afa8-b4b36bbf20e1" providerId="ADAL" clId="{B94489B7-DB46-46EF-A3D9-FB6ED55C1CE2}" dt="2026-06-08T11:54:40.386" v="51" actId="20577"/>
          <ac:spMkLst>
            <pc:docMk/>
            <pc:sldMk cId="2628018805" sldId="1257"/>
            <ac:spMk id="13" creationId="{9B0FB2A3-1212-4816-82BB-18A2761075B0}"/>
          </ac:spMkLst>
        </pc:spChg>
      </pc:sldChg>
      <pc:sldChg chg="del">
        <pc:chgData name="LAMIAE BEZZAZ" userId="f9bc3cc0-8e1c-4944-afa8-b4b36bbf20e1" providerId="ADAL" clId="{B94489B7-DB46-46EF-A3D9-FB6ED55C1CE2}" dt="2026-06-08T13:17:21.521" v="1581" actId="47"/>
        <pc:sldMkLst>
          <pc:docMk/>
          <pc:sldMk cId="1446148879" sldId="1258"/>
        </pc:sldMkLst>
      </pc:sldChg>
      <pc:sldChg chg="del">
        <pc:chgData name="LAMIAE BEZZAZ" userId="f9bc3cc0-8e1c-4944-afa8-b4b36bbf20e1" providerId="ADAL" clId="{B94489B7-DB46-46EF-A3D9-FB6ED55C1CE2}" dt="2026-06-08T13:17:21.521" v="1581" actId="47"/>
        <pc:sldMkLst>
          <pc:docMk/>
          <pc:sldMk cId="2291597756" sldId="1262"/>
        </pc:sldMkLst>
      </pc:sldChg>
      <pc:sldChg chg="del">
        <pc:chgData name="LAMIAE BEZZAZ" userId="f9bc3cc0-8e1c-4944-afa8-b4b36bbf20e1" providerId="ADAL" clId="{B94489B7-DB46-46EF-A3D9-FB6ED55C1CE2}" dt="2026-06-08T13:17:21.521" v="1581" actId="47"/>
        <pc:sldMkLst>
          <pc:docMk/>
          <pc:sldMk cId="651273619" sldId="1263"/>
        </pc:sldMkLst>
      </pc:sldChg>
      <pc:sldChg chg="del">
        <pc:chgData name="LAMIAE BEZZAZ" userId="f9bc3cc0-8e1c-4944-afa8-b4b36bbf20e1" providerId="ADAL" clId="{B94489B7-DB46-46EF-A3D9-FB6ED55C1CE2}" dt="2026-06-08T13:17:21.521" v="1581" actId="47"/>
        <pc:sldMkLst>
          <pc:docMk/>
          <pc:sldMk cId="1013298960" sldId="1270"/>
        </pc:sldMkLst>
      </pc:sldChg>
      <pc:sldChg chg="addSp delSp modSp del">
        <pc:chgData name="LAMIAE BEZZAZ" userId="f9bc3cc0-8e1c-4944-afa8-b4b36bbf20e1" providerId="ADAL" clId="{B94489B7-DB46-46EF-A3D9-FB6ED55C1CE2}" dt="2026-06-08T13:33:30.344" v="1646" actId="20577"/>
        <pc:sldMkLst>
          <pc:docMk/>
          <pc:sldMk cId="1932069011" sldId="1271"/>
        </pc:sldMkLst>
        <pc:spChg chg="mod">
          <ac:chgData name="LAMIAE BEZZAZ" userId="f9bc3cc0-8e1c-4944-afa8-b4b36bbf20e1" providerId="ADAL" clId="{B94489B7-DB46-46EF-A3D9-FB6ED55C1CE2}" dt="2026-06-08T13:33:30.344" v="1646" actId="20577"/>
          <ac:spMkLst>
            <pc:docMk/>
            <pc:sldMk cId="1932069011" sldId="1271"/>
            <ac:spMk id="16" creationId="{5AE8B19C-F9BD-C41B-5519-216C3062AD85}"/>
          </ac:spMkLst>
        </pc:spChg>
        <pc:picChg chg="add mod">
          <ac:chgData name="LAMIAE BEZZAZ" userId="f9bc3cc0-8e1c-4944-afa8-b4b36bbf20e1" providerId="ADAL" clId="{B94489B7-DB46-46EF-A3D9-FB6ED55C1CE2}" dt="2026-06-08T13:32:49.061" v="1627" actId="14100"/>
          <ac:picMkLst>
            <pc:docMk/>
            <pc:sldMk cId="1932069011" sldId="1271"/>
            <ac:picMk id="3" creationId="{E1334725-BD74-4D93-A8E2-01FE219016D9}"/>
          </ac:picMkLst>
        </pc:picChg>
        <pc:picChg chg="del">
          <ac:chgData name="LAMIAE BEZZAZ" userId="f9bc3cc0-8e1c-4944-afa8-b4b36bbf20e1" providerId="ADAL" clId="{B94489B7-DB46-46EF-A3D9-FB6ED55C1CE2}" dt="2026-06-08T13:32:32.478" v="1620" actId="478"/>
          <ac:picMkLst>
            <pc:docMk/>
            <pc:sldMk cId="1932069011" sldId="1271"/>
            <ac:picMk id="4" creationId="{826665C2-18AC-4C11-81F1-138CA9A068FB}"/>
          </ac:picMkLst>
        </pc:picChg>
      </pc:sldChg>
      <pc:sldChg chg="del">
        <pc:chgData name="LAMIAE BEZZAZ" userId="f9bc3cc0-8e1c-4944-afa8-b4b36bbf20e1" providerId="ADAL" clId="{B94489B7-DB46-46EF-A3D9-FB6ED55C1CE2}" dt="2026-06-08T13:17:21.521" v="1581" actId="47"/>
        <pc:sldMkLst>
          <pc:docMk/>
          <pc:sldMk cId="3526332445" sldId="1272"/>
        </pc:sldMkLst>
      </pc:sldChg>
      <pc:sldChg chg="modSp del">
        <pc:chgData name="LAMIAE BEZZAZ" userId="f9bc3cc0-8e1c-4944-afa8-b4b36bbf20e1" providerId="ADAL" clId="{B94489B7-DB46-46EF-A3D9-FB6ED55C1CE2}" dt="2026-06-08T13:36:17.928" v="1736" actId="20577"/>
        <pc:sldMkLst>
          <pc:docMk/>
          <pc:sldMk cId="1846393975" sldId="1273"/>
        </pc:sldMkLst>
        <pc:graphicFrameChg chg="modGraphic">
          <ac:chgData name="LAMIAE BEZZAZ" userId="f9bc3cc0-8e1c-4944-afa8-b4b36bbf20e1" providerId="ADAL" clId="{B94489B7-DB46-46EF-A3D9-FB6ED55C1CE2}" dt="2026-06-08T13:36:17.928" v="1736" actId="20577"/>
          <ac:graphicFrameMkLst>
            <pc:docMk/>
            <pc:sldMk cId="1846393975" sldId="1273"/>
            <ac:graphicFrameMk id="3" creationId="{CC81AC77-3D3A-491F-950C-145FC6033889}"/>
          </ac:graphicFrameMkLst>
        </pc:graphicFrameChg>
      </pc:sldChg>
      <pc:sldChg chg="del">
        <pc:chgData name="LAMIAE BEZZAZ" userId="f9bc3cc0-8e1c-4944-afa8-b4b36bbf20e1" providerId="ADAL" clId="{B94489B7-DB46-46EF-A3D9-FB6ED55C1CE2}" dt="2026-06-08T13:17:21.521" v="1581" actId="47"/>
        <pc:sldMkLst>
          <pc:docMk/>
          <pc:sldMk cId="568285701" sldId="1274"/>
        </pc:sldMkLst>
      </pc:sldChg>
      <pc:sldChg chg="modSp del">
        <pc:chgData name="LAMIAE BEZZAZ" userId="f9bc3cc0-8e1c-4944-afa8-b4b36bbf20e1" providerId="ADAL" clId="{B94489B7-DB46-46EF-A3D9-FB6ED55C1CE2}" dt="2026-06-08T13:37:04.085" v="1794" actId="20577"/>
        <pc:sldMkLst>
          <pc:docMk/>
          <pc:sldMk cId="2436084734" sldId="1275"/>
        </pc:sldMkLst>
        <pc:graphicFrameChg chg="modGraphic">
          <ac:chgData name="LAMIAE BEZZAZ" userId="f9bc3cc0-8e1c-4944-afa8-b4b36bbf20e1" providerId="ADAL" clId="{B94489B7-DB46-46EF-A3D9-FB6ED55C1CE2}" dt="2026-06-08T13:37:04.085" v="1794" actId="20577"/>
          <ac:graphicFrameMkLst>
            <pc:docMk/>
            <pc:sldMk cId="2436084734" sldId="1275"/>
            <ac:graphicFrameMk id="3" creationId="{CC81AC77-3D3A-491F-950C-145FC6033889}"/>
          </ac:graphicFrameMkLst>
        </pc:graphicFrameChg>
      </pc:sldChg>
      <pc:sldChg chg="del">
        <pc:chgData name="LAMIAE BEZZAZ" userId="f9bc3cc0-8e1c-4944-afa8-b4b36bbf20e1" providerId="ADAL" clId="{B94489B7-DB46-46EF-A3D9-FB6ED55C1CE2}" dt="2026-06-08T13:17:21.521" v="1581" actId="47"/>
        <pc:sldMkLst>
          <pc:docMk/>
          <pc:sldMk cId="2203277354" sldId="1276"/>
        </pc:sldMkLst>
      </pc:sldChg>
      <pc:sldChg chg="addSp delSp modSp del">
        <pc:chgData name="LAMIAE BEZZAZ" userId="f9bc3cc0-8e1c-4944-afa8-b4b36bbf20e1" providerId="ADAL" clId="{B94489B7-DB46-46EF-A3D9-FB6ED55C1CE2}" dt="2026-06-08T13:34:44.730" v="1667" actId="1076"/>
        <pc:sldMkLst>
          <pc:docMk/>
          <pc:sldMk cId="353481677" sldId="1277"/>
        </pc:sldMkLst>
        <pc:picChg chg="del">
          <ac:chgData name="LAMIAE BEZZAZ" userId="f9bc3cc0-8e1c-4944-afa8-b4b36bbf20e1" providerId="ADAL" clId="{B94489B7-DB46-46EF-A3D9-FB6ED55C1CE2}" dt="2026-06-08T13:19:20.163" v="1595" actId="478"/>
          <ac:picMkLst>
            <pc:docMk/>
            <pc:sldMk cId="353481677" sldId="1277"/>
            <ac:picMk id="12" creationId="{4707C4D2-5B30-4B0E-8764-FE888F12697C}"/>
          </ac:picMkLst>
        </pc:picChg>
        <pc:picChg chg="del">
          <ac:chgData name="LAMIAE BEZZAZ" userId="f9bc3cc0-8e1c-4944-afa8-b4b36bbf20e1" providerId="ADAL" clId="{B94489B7-DB46-46EF-A3D9-FB6ED55C1CE2}" dt="2026-06-08T13:19:30.504" v="1598" actId="478"/>
          <ac:picMkLst>
            <pc:docMk/>
            <pc:sldMk cId="353481677" sldId="1277"/>
            <ac:picMk id="17" creationId="{086CA427-7A86-469B-9E01-A8E3433674E1}"/>
          </ac:picMkLst>
        </pc:picChg>
        <pc:picChg chg="del">
          <ac:chgData name="LAMIAE BEZZAZ" userId="f9bc3cc0-8e1c-4944-afa8-b4b36bbf20e1" providerId="ADAL" clId="{B94489B7-DB46-46EF-A3D9-FB6ED55C1CE2}" dt="2026-06-08T13:19:59.618" v="1604" actId="478"/>
          <ac:picMkLst>
            <pc:docMk/>
            <pc:sldMk cId="353481677" sldId="1277"/>
            <ac:picMk id="18" creationId="{0AAF9C94-6026-45E7-A828-27D76C6FE437}"/>
          </ac:picMkLst>
        </pc:picChg>
        <pc:picChg chg="del">
          <ac:chgData name="LAMIAE BEZZAZ" userId="f9bc3cc0-8e1c-4944-afa8-b4b36bbf20e1" providerId="ADAL" clId="{B94489B7-DB46-46EF-A3D9-FB6ED55C1CE2}" dt="2026-06-08T13:19:59.618" v="1604" actId="478"/>
          <ac:picMkLst>
            <pc:docMk/>
            <pc:sldMk cId="353481677" sldId="1277"/>
            <ac:picMk id="19" creationId="{7C99157D-0FBC-469E-9A92-833C0620CBDE}"/>
          </ac:picMkLst>
        </pc:picChg>
        <pc:picChg chg="del">
          <ac:chgData name="LAMIAE BEZZAZ" userId="f9bc3cc0-8e1c-4944-afa8-b4b36bbf20e1" providerId="ADAL" clId="{B94489B7-DB46-46EF-A3D9-FB6ED55C1CE2}" dt="2026-06-08T13:19:13.189" v="1592" actId="478"/>
          <ac:picMkLst>
            <pc:docMk/>
            <pc:sldMk cId="353481677" sldId="1277"/>
            <ac:picMk id="20" creationId="{1617558C-2E4E-44BF-B4C4-5A4ED1990097}"/>
          </ac:picMkLst>
        </pc:picChg>
        <pc:picChg chg="add mod">
          <ac:chgData name="LAMIAE BEZZAZ" userId="f9bc3cc0-8e1c-4944-afa8-b4b36bbf20e1" providerId="ADAL" clId="{B94489B7-DB46-46EF-A3D9-FB6ED55C1CE2}" dt="2026-06-08T13:34:29.207" v="1665" actId="1076"/>
          <ac:picMkLst>
            <pc:docMk/>
            <pc:sldMk cId="353481677" sldId="1277"/>
            <ac:picMk id="21" creationId="{3C1D4288-1170-4FE3-AEE8-C36F02A19612}"/>
          </ac:picMkLst>
        </pc:picChg>
        <pc:picChg chg="add mod">
          <ac:chgData name="LAMIAE BEZZAZ" userId="f9bc3cc0-8e1c-4944-afa8-b4b36bbf20e1" providerId="ADAL" clId="{B94489B7-DB46-46EF-A3D9-FB6ED55C1CE2}" dt="2026-06-08T13:34:32.642" v="1666" actId="1076"/>
          <ac:picMkLst>
            <pc:docMk/>
            <pc:sldMk cId="353481677" sldId="1277"/>
            <ac:picMk id="22" creationId="{1A86D371-CA16-4626-AC37-6C1550933B4D}"/>
          </ac:picMkLst>
        </pc:picChg>
        <pc:picChg chg="add del">
          <ac:chgData name="LAMIAE BEZZAZ" userId="f9bc3cc0-8e1c-4944-afa8-b4b36bbf20e1" providerId="ADAL" clId="{B94489B7-DB46-46EF-A3D9-FB6ED55C1CE2}" dt="2026-06-08T13:21:04.271" v="1606" actId="478"/>
          <ac:picMkLst>
            <pc:docMk/>
            <pc:sldMk cId="353481677" sldId="1277"/>
            <ac:picMk id="23" creationId="{5D37C6AB-E935-4006-AEE9-D2ADE6CBB172}"/>
          </ac:picMkLst>
        </pc:picChg>
        <pc:picChg chg="add mod">
          <ac:chgData name="LAMIAE BEZZAZ" userId="f9bc3cc0-8e1c-4944-afa8-b4b36bbf20e1" providerId="ADAL" clId="{B94489B7-DB46-46EF-A3D9-FB6ED55C1CE2}" dt="2026-06-08T13:34:26.406" v="1664" actId="1076"/>
          <ac:picMkLst>
            <pc:docMk/>
            <pc:sldMk cId="353481677" sldId="1277"/>
            <ac:picMk id="24" creationId="{B9D5E8BC-E625-43C8-99A1-3C9B236CC022}"/>
          </ac:picMkLst>
        </pc:picChg>
        <pc:picChg chg="add mod">
          <ac:chgData name="LAMIAE BEZZAZ" userId="f9bc3cc0-8e1c-4944-afa8-b4b36bbf20e1" providerId="ADAL" clId="{B94489B7-DB46-46EF-A3D9-FB6ED55C1CE2}" dt="2026-06-08T13:34:44.730" v="1667" actId="1076"/>
          <ac:picMkLst>
            <pc:docMk/>
            <pc:sldMk cId="353481677" sldId="1277"/>
            <ac:picMk id="25" creationId="{39E9A621-88E9-4500-B3A6-1909A10AC9B6}"/>
          </ac:picMkLst>
        </pc:picChg>
        <pc:picChg chg="add">
          <ac:chgData name="LAMIAE BEZZAZ" userId="f9bc3cc0-8e1c-4944-afa8-b4b36bbf20e1" providerId="ADAL" clId="{B94489B7-DB46-46EF-A3D9-FB6ED55C1CE2}" dt="2026-06-08T13:24:12.109" v="1614"/>
          <ac:picMkLst>
            <pc:docMk/>
            <pc:sldMk cId="353481677" sldId="1277"/>
            <ac:picMk id="27" creationId="{93F09C88-05BA-4E44-8DD3-3A5A353C11DD}"/>
          </ac:picMkLst>
        </pc:picChg>
      </pc:sldChg>
      <pc:sldChg chg="del">
        <pc:chgData name="LAMIAE BEZZAZ" userId="f9bc3cc0-8e1c-4944-afa8-b4b36bbf20e1" providerId="ADAL" clId="{B94489B7-DB46-46EF-A3D9-FB6ED55C1CE2}" dt="2026-06-08T13:17:21.521" v="1581" actId="47"/>
        <pc:sldMkLst>
          <pc:docMk/>
          <pc:sldMk cId="3841675249" sldId="1278"/>
        </pc:sldMkLst>
      </pc:sldChg>
      <pc:sldChg chg="modSp del">
        <pc:chgData name="LAMIAE BEZZAZ" userId="f9bc3cc0-8e1c-4944-afa8-b4b36bbf20e1" providerId="ADAL" clId="{B94489B7-DB46-46EF-A3D9-FB6ED55C1CE2}" dt="2026-06-08T13:35:38.413" v="1732"/>
        <pc:sldMkLst>
          <pc:docMk/>
          <pc:sldMk cId="3051769598" sldId="1279"/>
        </pc:sldMkLst>
        <pc:spChg chg="mod">
          <ac:chgData name="LAMIAE BEZZAZ" userId="f9bc3cc0-8e1c-4944-afa8-b4b36bbf20e1" providerId="ADAL" clId="{B94489B7-DB46-46EF-A3D9-FB6ED55C1CE2}" dt="2026-06-08T13:35:38.413" v="1732"/>
          <ac:spMkLst>
            <pc:docMk/>
            <pc:sldMk cId="3051769598" sldId="1279"/>
            <ac:spMk id="23" creationId="{8ED6E5E3-C4F1-19B3-0CA3-D422FF67D944}"/>
          </ac:spMkLst>
        </pc:spChg>
      </pc:sldChg>
      <pc:sldChg chg="del">
        <pc:chgData name="LAMIAE BEZZAZ" userId="f9bc3cc0-8e1c-4944-afa8-b4b36bbf20e1" providerId="ADAL" clId="{B94489B7-DB46-46EF-A3D9-FB6ED55C1CE2}" dt="2026-06-08T13:17:21.521" v="1581" actId="47"/>
        <pc:sldMkLst>
          <pc:docMk/>
          <pc:sldMk cId="1726868563" sldId="1280"/>
        </pc:sldMkLst>
      </pc:sldChg>
      <pc:sldChg chg="del">
        <pc:chgData name="LAMIAE BEZZAZ" userId="f9bc3cc0-8e1c-4944-afa8-b4b36bbf20e1" providerId="ADAL" clId="{B94489B7-DB46-46EF-A3D9-FB6ED55C1CE2}" dt="2026-06-08T13:17:21.521" v="1581" actId="47"/>
        <pc:sldMkLst>
          <pc:docMk/>
          <pc:sldMk cId="73515141" sldId="1281"/>
        </pc:sldMkLst>
      </pc:sldChg>
      <pc:sldChg chg="del">
        <pc:chgData name="LAMIAE BEZZAZ" userId="f9bc3cc0-8e1c-4944-afa8-b4b36bbf20e1" providerId="ADAL" clId="{B94489B7-DB46-46EF-A3D9-FB6ED55C1CE2}" dt="2026-06-08T13:17:21.521" v="1581" actId="47"/>
        <pc:sldMkLst>
          <pc:docMk/>
          <pc:sldMk cId="155981778" sldId="1282"/>
        </pc:sldMkLst>
      </pc:sldChg>
      <pc:sldChg chg="del">
        <pc:chgData name="LAMIAE BEZZAZ" userId="f9bc3cc0-8e1c-4944-afa8-b4b36bbf20e1" providerId="ADAL" clId="{B94489B7-DB46-46EF-A3D9-FB6ED55C1CE2}" dt="2026-06-08T13:17:21.521" v="1581" actId="47"/>
        <pc:sldMkLst>
          <pc:docMk/>
          <pc:sldMk cId="989097778" sldId="1283"/>
        </pc:sldMkLst>
      </pc:sldChg>
      <pc:sldChg chg="del">
        <pc:chgData name="LAMIAE BEZZAZ" userId="f9bc3cc0-8e1c-4944-afa8-b4b36bbf20e1" providerId="ADAL" clId="{B94489B7-DB46-46EF-A3D9-FB6ED55C1CE2}" dt="2026-06-08T13:17:21.521" v="1581" actId="47"/>
        <pc:sldMkLst>
          <pc:docMk/>
          <pc:sldMk cId="941468883" sldId="1287"/>
        </pc:sldMkLst>
      </pc:sldChg>
      <pc:sldChg chg="addSp delSp modSp del">
        <pc:chgData name="LAMIAE BEZZAZ" userId="f9bc3cc0-8e1c-4944-afa8-b4b36bbf20e1" providerId="ADAL" clId="{B94489B7-DB46-46EF-A3D9-FB6ED55C1CE2}" dt="2026-06-08T13:18:18.357" v="1588" actId="20577"/>
        <pc:sldMkLst>
          <pc:docMk/>
          <pc:sldMk cId="2978975811" sldId="1289"/>
        </pc:sldMkLst>
        <pc:spChg chg="mod">
          <ac:chgData name="LAMIAE BEZZAZ" userId="f9bc3cc0-8e1c-4944-afa8-b4b36bbf20e1" providerId="ADAL" clId="{B94489B7-DB46-46EF-A3D9-FB6ED55C1CE2}" dt="2026-06-08T13:18:18.357" v="1588" actId="20577"/>
          <ac:spMkLst>
            <pc:docMk/>
            <pc:sldMk cId="2978975811" sldId="1289"/>
            <ac:spMk id="7" creationId="{926954AF-F1E1-39EA-0347-22DD6224C885}"/>
          </ac:spMkLst>
        </pc:spChg>
        <pc:picChg chg="del">
          <ac:chgData name="LAMIAE BEZZAZ" userId="f9bc3cc0-8e1c-4944-afa8-b4b36bbf20e1" providerId="ADAL" clId="{B94489B7-DB46-46EF-A3D9-FB6ED55C1CE2}" dt="2026-06-08T13:18:03.467" v="1582" actId="478"/>
          <ac:picMkLst>
            <pc:docMk/>
            <pc:sldMk cId="2978975811" sldId="1289"/>
            <ac:picMk id="8" creationId="{774514BE-998A-42F2-B6FE-2BA94983B0B4}"/>
          </ac:picMkLst>
        </pc:picChg>
        <pc:picChg chg="add mod">
          <ac:chgData name="LAMIAE BEZZAZ" userId="f9bc3cc0-8e1c-4944-afa8-b4b36bbf20e1" providerId="ADAL" clId="{B94489B7-DB46-46EF-A3D9-FB6ED55C1CE2}" dt="2026-06-08T13:18:11.507" v="1586" actId="1076"/>
          <ac:picMkLst>
            <pc:docMk/>
            <pc:sldMk cId="2978975811" sldId="1289"/>
            <ac:picMk id="9" creationId="{31496687-E2FC-4037-AE53-6AA091038FA0}"/>
          </ac:picMkLst>
        </pc:picChg>
      </pc:sldChg>
      <pc:sldChg chg="modSp">
        <pc:chgData name="LAMIAE BEZZAZ" userId="f9bc3cc0-8e1c-4944-afa8-b4b36bbf20e1" providerId="ADAL" clId="{B94489B7-DB46-46EF-A3D9-FB6ED55C1CE2}" dt="2026-06-08T11:51:44.219" v="24" actId="20577"/>
        <pc:sldMkLst>
          <pc:docMk/>
          <pc:sldMk cId="379146290" sldId="1290"/>
        </pc:sldMkLst>
        <pc:spChg chg="mod">
          <ac:chgData name="LAMIAE BEZZAZ" userId="f9bc3cc0-8e1c-4944-afa8-b4b36bbf20e1" providerId="ADAL" clId="{B94489B7-DB46-46EF-A3D9-FB6ED55C1CE2}" dt="2026-06-08T11:51:44.219" v="24" actId="20577"/>
          <ac:spMkLst>
            <pc:docMk/>
            <pc:sldMk cId="379146290" sldId="1290"/>
            <ac:spMk id="9" creationId="{DB4DDBFF-D324-3E3C-39D9-A0E8D4DE4E9D}"/>
          </ac:spMkLst>
        </pc:spChg>
        <pc:spChg chg="mod">
          <ac:chgData name="LAMIAE BEZZAZ" userId="f9bc3cc0-8e1c-4944-afa8-b4b36bbf20e1" providerId="ADAL" clId="{B94489B7-DB46-46EF-A3D9-FB6ED55C1CE2}" dt="2026-06-08T11:51:34.473" v="10" actId="20577"/>
          <ac:spMkLst>
            <pc:docMk/>
            <pc:sldMk cId="379146290" sldId="1290"/>
            <ac:spMk id="42" creationId="{F17D042A-9C0B-3691-ABA9-FFC53DBA5F5E}"/>
          </ac:spMkLst>
        </pc:spChg>
      </pc:sldChg>
      <pc:sldChg chg="modSp">
        <pc:chgData name="LAMIAE BEZZAZ" userId="f9bc3cc0-8e1c-4944-afa8-b4b36bbf20e1" providerId="ADAL" clId="{B94489B7-DB46-46EF-A3D9-FB6ED55C1CE2}" dt="2026-06-08T11:54:59.456" v="63" actId="20577"/>
        <pc:sldMkLst>
          <pc:docMk/>
          <pc:sldMk cId="609595213" sldId="1291"/>
        </pc:sldMkLst>
        <pc:spChg chg="mod">
          <ac:chgData name="LAMIAE BEZZAZ" userId="f9bc3cc0-8e1c-4944-afa8-b4b36bbf20e1" providerId="ADAL" clId="{B94489B7-DB46-46EF-A3D9-FB6ED55C1CE2}" dt="2026-06-08T11:54:47.025" v="53" actId="20577"/>
          <ac:spMkLst>
            <pc:docMk/>
            <pc:sldMk cId="609595213" sldId="1291"/>
            <ac:spMk id="8" creationId="{69D9147D-86D9-4E6D-95DC-37B5FE395FCC}"/>
          </ac:spMkLst>
        </pc:spChg>
        <pc:spChg chg="mod">
          <ac:chgData name="LAMIAE BEZZAZ" userId="f9bc3cc0-8e1c-4944-afa8-b4b36bbf20e1" providerId="ADAL" clId="{B94489B7-DB46-46EF-A3D9-FB6ED55C1CE2}" dt="2026-06-08T11:54:50.444" v="56" actId="20577"/>
          <ac:spMkLst>
            <pc:docMk/>
            <pc:sldMk cId="609595213" sldId="1291"/>
            <ac:spMk id="9" creationId="{BA6F59A5-D912-4B19-9CA6-16CD33CCA917}"/>
          </ac:spMkLst>
        </pc:spChg>
        <pc:spChg chg="mod">
          <ac:chgData name="LAMIAE BEZZAZ" userId="f9bc3cc0-8e1c-4944-afa8-b4b36bbf20e1" providerId="ADAL" clId="{B94489B7-DB46-46EF-A3D9-FB6ED55C1CE2}" dt="2026-06-08T11:54:54.732" v="60" actId="20577"/>
          <ac:spMkLst>
            <pc:docMk/>
            <pc:sldMk cId="609595213" sldId="1291"/>
            <ac:spMk id="10" creationId="{50982371-3CC4-49E9-88C3-C8022F1ACF54}"/>
          </ac:spMkLst>
        </pc:spChg>
        <pc:spChg chg="mod">
          <ac:chgData name="LAMIAE BEZZAZ" userId="f9bc3cc0-8e1c-4944-afa8-b4b36bbf20e1" providerId="ADAL" clId="{B94489B7-DB46-46EF-A3D9-FB6ED55C1CE2}" dt="2026-06-08T11:54:59.456" v="63" actId="20577"/>
          <ac:spMkLst>
            <pc:docMk/>
            <pc:sldMk cId="609595213" sldId="1291"/>
            <ac:spMk id="12" creationId="{97F1053A-5DBC-40FD-AFCD-8F3017C392ED}"/>
          </ac:spMkLst>
        </pc:spChg>
      </pc:sldChg>
      <pc:sldChg chg="modSp">
        <pc:chgData name="LAMIAE BEZZAZ" userId="f9bc3cc0-8e1c-4944-afa8-b4b36bbf20e1" providerId="ADAL" clId="{B94489B7-DB46-46EF-A3D9-FB6ED55C1CE2}" dt="2026-06-08T11:55:25.232" v="78" actId="20577"/>
        <pc:sldMkLst>
          <pc:docMk/>
          <pc:sldMk cId="247706506" sldId="1292"/>
        </pc:sldMkLst>
        <pc:spChg chg="mod">
          <ac:chgData name="LAMIAE BEZZAZ" userId="f9bc3cc0-8e1c-4944-afa8-b4b36bbf20e1" providerId="ADAL" clId="{B94489B7-DB46-46EF-A3D9-FB6ED55C1CE2}" dt="2026-06-08T11:55:10.532" v="66" actId="20577"/>
          <ac:spMkLst>
            <pc:docMk/>
            <pc:sldMk cId="247706506" sldId="1292"/>
            <ac:spMk id="8" creationId="{426B4718-2431-4B69-9895-06855AD98D37}"/>
          </ac:spMkLst>
        </pc:spChg>
        <pc:spChg chg="mod">
          <ac:chgData name="LAMIAE BEZZAZ" userId="f9bc3cc0-8e1c-4944-afa8-b4b36bbf20e1" providerId="ADAL" clId="{B94489B7-DB46-46EF-A3D9-FB6ED55C1CE2}" dt="2026-06-08T11:55:14.082" v="70" actId="20577"/>
          <ac:spMkLst>
            <pc:docMk/>
            <pc:sldMk cId="247706506" sldId="1292"/>
            <ac:spMk id="9" creationId="{67B0F176-F773-4C9F-8F4D-257AEEB20CC2}"/>
          </ac:spMkLst>
        </pc:spChg>
        <pc:spChg chg="mod">
          <ac:chgData name="LAMIAE BEZZAZ" userId="f9bc3cc0-8e1c-4944-afa8-b4b36bbf20e1" providerId="ADAL" clId="{B94489B7-DB46-46EF-A3D9-FB6ED55C1CE2}" dt="2026-06-08T11:55:19.766" v="74" actId="20577"/>
          <ac:spMkLst>
            <pc:docMk/>
            <pc:sldMk cId="247706506" sldId="1292"/>
            <ac:spMk id="10" creationId="{F5C64F3B-9638-4FB4-A4FD-CFDA85C26C4A}"/>
          </ac:spMkLst>
        </pc:spChg>
        <pc:spChg chg="mod">
          <ac:chgData name="LAMIAE BEZZAZ" userId="f9bc3cc0-8e1c-4944-afa8-b4b36bbf20e1" providerId="ADAL" clId="{B94489B7-DB46-46EF-A3D9-FB6ED55C1CE2}" dt="2026-06-08T11:55:22.345" v="76" actId="20577"/>
          <ac:spMkLst>
            <pc:docMk/>
            <pc:sldMk cId="247706506" sldId="1292"/>
            <ac:spMk id="11" creationId="{515A5D73-C11B-4E83-8C6C-8E1B6C68AFFD}"/>
          </ac:spMkLst>
        </pc:spChg>
        <pc:spChg chg="mod">
          <ac:chgData name="LAMIAE BEZZAZ" userId="f9bc3cc0-8e1c-4944-afa8-b4b36bbf20e1" providerId="ADAL" clId="{B94489B7-DB46-46EF-A3D9-FB6ED55C1CE2}" dt="2026-06-08T11:55:25.232" v="78" actId="20577"/>
          <ac:spMkLst>
            <pc:docMk/>
            <pc:sldMk cId="247706506" sldId="1292"/>
            <ac:spMk id="12" creationId="{DFB589D1-61CF-418B-AB7C-15EFA30644AC}"/>
          </ac:spMkLst>
        </pc:spChg>
      </pc:sldChg>
      <pc:sldChg chg="modSp">
        <pc:chgData name="LAMIAE BEZZAZ" userId="f9bc3cc0-8e1c-4944-afa8-b4b36bbf20e1" providerId="ADAL" clId="{B94489B7-DB46-46EF-A3D9-FB6ED55C1CE2}" dt="2026-06-08T11:55:41.374" v="88" actId="20577"/>
        <pc:sldMkLst>
          <pc:docMk/>
          <pc:sldMk cId="373460704" sldId="1293"/>
        </pc:sldMkLst>
        <pc:spChg chg="mod">
          <ac:chgData name="LAMIAE BEZZAZ" userId="f9bc3cc0-8e1c-4944-afa8-b4b36bbf20e1" providerId="ADAL" clId="{B94489B7-DB46-46EF-A3D9-FB6ED55C1CE2}" dt="2026-06-08T11:55:31.842" v="81" actId="20577"/>
          <ac:spMkLst>
            <pc:docMk/>
            <pc:sldMk cId="373460704" sldId="1293"/>
            <ac:spMk id="8" creationId="{6123586B-9127-4CB5-BBE0-4D2DFF2167CE}"/>
          </ac:spMkLst>
        </pc:spChg>
        <pc:spChg chg="mod">
          <ac:chgData name="LAMIAE BEZZAZ" userId="f9bc3cc0-8e1c-4944-afa8-b4b36bbf20e1" providerId="ADAL" clId="{B94489B7-DB46-46EF-A3D9-FB6ED55C1CE2}" dt="2026-06-08T11:55:35.349" v="83" actId="20577"/>
          <ac:spMkLst>
            <pc:docMk/>
            <pc:sldMk cId="373460704" sldId="1293"/>
            <ac:spMk id="10" creationId="{DD362633-9E14-4943-899F-80BA2045B38F}"/>
          </ac:spMkLst>
        </pc:spChg>
        <pc:spChg chg="mod">
          <ac:chgData name="LAMIAE BEZZAZ" userId="f9bc3cc0-8e1c-4944-afa8-b4b36bbf20e1" providerId="ADAL" clId="{B94489B7-DB46-46EF-A3D9-FB6ED55C1CE2}" dt="2026-06-08T11:55:38.458" v="85" actId="20577"/>
          <ac:spMkLst>
            <pc:docMk/>
            <pc:sldMk cId="373460704" sldId="1293"/>
            <ac:spMk id="11" creationId="{5B0E8B2D-8BC4-4114-90D2-4487B1E71A87}"/>
          </ac:spMkLst>
        </pc:spChg>
        <pc:spChg chg="mod">
          <ac:chgData name="LAMIAE BEZZAZ" userId="f9bc3cc0-8e1c-4944-afa8-b4b36bbf20e1" providerId="ADAL" clId="{B94489B7-DB46-46EF-A3D9-FB6ED55C1CE2}" dt="2026-06-08T11:55:41.374" v="88" actId="20577"/>
          <ac:spMkLst>
            <pc:docMk/>
            <pc:sldMk cId="373460704" sldId="1293"/>
            <ac:spMk id="12" creationId="{02C69173-8ECC-4AB6-B2F7-6BD75BAF1BC3}"/>
          </ac:spMkLst>
        </pc:spChg>
      </pc:sldChg>
      <pc:sldChg chg="modSp">
        <pc:chgData name="LAMIAE BEZZAZ" userId="f9bc3cc0-8e1c-4944-afa8-b4b36bbf20e1" providerId="ADAL" clId="{B94489B7-DB46-46EF-A3D9-FB6ED55C1CE2}" dt="2026-06-08T12:22:17.450" v="437" actId="122"/>
        <pc:sldMkLst>
          <pc:docMk/>
          <pc:sldMk cId="3879019939" sldId="1296"/>
        </pc:sldMkLst>
        <pc:graphicFrameChg chg="mod modGraphic">
          <ac:chgData name="LAMIAE BEZZAZ" userId="f9bc3cc0-8e1c-4944-afa8-b4b36bbf20e1" providerId="ADAL" clId="{B94489B7-DB46-46EF-A3D9-FB6ED55C1CE2}" dt="2026-06-08T12:22:17.450" v="437" actId="122"/>
          <ac:graphicFrameMkLst>
            <pc:docMk/>
            <pc:sldMk cId="3879019939" sldId="1296"/>
            <ac:graphicFrameMk id="2" creationId="{A6B13ECB-907C-401D-BAF8-29B98473B726}"/>
          </ac:graphicFrameMkLst>
        </pc:graphicFrameChg>
      </pc:sldChg>
      <pc:sldChg chg="del">
        <pc:chgData name="LAMIAE BEZZAZ" userId="f9bc3cc0-8e1c-4944-afa8-b4b36bbf20e1" providerId="ADAL" clId="{B94489B7-DB46-46EF-A3D9-FB6ED55C1CE2}" dt="2026-06-08T12:10:38.944" v="337" actId="47"/>
        <pc:sldMkLst>
          <pc:docMk/>
          <pc:sldMk cId="2608586209" sldId="1297"/>
        </pc:sldMkLst>
      </pc:sldChg>
      <pc:sldChg chg="del">
        <pc:chgData name="LAMIAE BEZZAZ" userId="f9bc3cc0-8e1c-4944-afa8-b4b36bbf20e1" providerId="ADAL" clId="{B94489B7-DB46-46EF-A3D9-FB6ED55C1CE2}" dt="2026-06-08T12:07:44.063" v="300" actId="47"/>
        <pc:sldMkLst>
          <pc:docMk/>
          <pc:sldMk cId="2283940540" sldId="1298"/>
        </pc:sldMkLst>
      </pc:sldChg>
      <pc:sldChg chg="addSp delSp modSp">
        <pc:chgData name="LAMIAE BEZZAZ" userId="f9bc3cc0-8e1c-4944-afa8-b4b36bbf20e1" providerId="ADAL" clId="{B94489B7-DB46-46EF-A3D9-FB6ED55C1CE2}" dt="2026-06-08T13:34:11.408" v="1659" actId="1076"/>
        <pc:sldMkLst>
          <pc:docMk/>
          <pc:sldMk cId="2448685570" sldId="1298"/>
        </pc:sldMkLst>
        <pc:picChg chg="del">
          <ac:chgData name="LAMIAE BEZZAZ" userId="f9bc3cc0-8e1c-4944-afa8-b4b36bbf20e1" providerId="ADAL" clId="{B94489B7-DB46-46EF-A3D9-FB6ED55C1CE2}" dt="2026-06-08T13:19:01.763" v="1589" actId="478"/>
          <ac:picMkLst>
            <pc:docMk/>
            <pc:sldMk cId="2448685570" sldId="1298"/>
            <ac:picMk id="12" creationId="{03A31A3A-084F-4682-A72D-A03DA731F63C}"/>
          </ac:picMkLst>
        </pc:picChg>
        <pc:picChg chg="del">
          <ac:chgData name="LAMIAE BEZZAZ" userId="f9bc3cc0-8e1c-4944-afa8-b4b36bbf20e1" providerId="ADAL" clId="{B94489B7-DB46-46EF-A3D9-FB6ED55C1CE2}" dt="2026-06-08T13:19:36.167" v="1600" actId="478"/>
          <ac:picMkLst>
            <pc:docMk/>
            <pc:sldMk cId="2448685570" sldId="1298"/>
            <ac:picMk id="17" creationId="{9C89D108-BF62-463A-8BCA-FBC5100FAFEB}"/>
          </ac:picMkLst>
        </pc:picChg>
        <pc:picChg chg="del">
          <ac:chgData name="LAMIAE BEZZAZ" userId="f9bc3cc0-8e1c-4944-afa8-b4b36bbf20e1" providerId="ADAL" clId="{B94489B7-DB46-46EF-A3D9-FB6ED55C1CE2}" dt="2026-06-08T13:19:36.167" v="1600" actId="478"/>
          <ac:picMkLst>
            <pc:docMk/>
            <pc:sldMk cId="2448685570" sldId="1298"/>
            <ac:picMk id="18" creationId="{0B9548DB-01CB-438C-8B5C-2698989C2519}"/>
          </ac:picMkLst>
        </pc:picChg>
        <pc:picChg chg="del">
          <ac:chgData name="LAMIAE BEZZAZ" userId="f9bc3cc0-8e1c-4944-afa8-b4b36bbf20e1" providerId="ADAL" clId="{B94489B7-DB46-46EF-A3D9-FB6ED55C1CE2}" dt="2026-06-08T13:19:33.006" v="1599" actId="478"/>
          <ac:picMkLst>
            <pc:docMk/>
            <pc:sldMk cId="2448685570" sldId="1298"/>
            <ac:picMk id="19" creationId="{774C78DA-91FB-482A-B56B-B1DEB4CBE220}"/>
          </ac:picMkLst>
        </pc:picChg>
        <pc:picChg chg="del">
          <ac:chgData name="LAMIAE BEZZAZ" userId="f9bc3cc0-8e1c-4944-afa8-b4b36bbf20e1" providerId="ADAL" clId="{B94489B7-DB46-46EF-A3D9-FB6ED55C1CE2}" dt="2026-06-08T13:19:36.167" v="1600" actId="478"/>
          <ac:picMkLst>
            <pc:docMk/>
            <pc:sldMk cId="2448685570" sldId="1298"/>
            <ac:picMk id="20" creationId="{355F1145-B985-4F5A-A41C-AFEE0281FB35}"/>
          </ac:picMkLst>
        </pc:picChg>
        <pc:picChg chg="add mod">
          <ac:chgData name="LAMIAE BEZZAZ" userId="f9bc3cc0-8e1c-4944-afa8-b4b36bbf20e1" providerId="ADAL" clId="{B94489B7-DB46-46EF-A3D9-FB6ED55C1CE2}" dt="2026-06-08T13:34:00.241" v="1656" actId="1076"/>
          <ac:picMkLst>
            <pc:docMk/>
            <pc:sldMk cId="2448685570" sldId="1298"/>
            <ac:picMk id="21" creationId="{FCA19DB9-B75E-43D1-BB75-1F648877990E}"/>
          </ac:picMkLst>
        </pc:picChg>
        <pc:picChg chg="add mod">
          <ac:chgData name="LAMIAE BEZZAZ" userId="f9bc3cc0-8e1c-4944-afa8-b4b36bbf20e1" providerId="ADAL" clId="{B94489B7-DB46-46EF-A3D9-FB6ED55C1CE2}" dt="2026-06-08T13:33:46.265" v="1650" actId="14100"/>
          <ac:picMkLst>
            <pc:docMk/>
            <pc:sldMk cId="2448685570" sldId="1298"/>
            <ac:picMk id="22" creationId="{A3542C95-2B62-4AD3-8C90-60B11E00CBFD}"/>
          </ac:picMkLst>
        </pc:picChg>
        <pc:picChg chg="add mod">
          <ac:chgData name="LAMIAE BEZZAZ" userId="f9bc3cc0-8e1c-4944-afa8-b4b36bbf20e1" providerId="ADAL" clId="{B94489B7-DB46-46EF-A3D9-FB6ED55C1CE2}" dt="2026-06-08T13:34:11.408" v="1659" actId="1076"/>
          <ac:picMkLst>
            <pc:docMk/>
            <pc:sldMk cId="2448685570" sldId="1298"/>
            <ac:picMk id="23" creationId="{F6C3AC22-46C5-4601-B28B-0C72AD2C2D5F}"/>
          </ac:picMkLst>
        </pc:picChg>
        <pc:picChg chg="add del mod">
          <ac:chgData name="LAMIAE BEZZAZ" userId="f9bc3cc0-8e1c-4944-afa8-b4b36bbf20e1" providerId="ADAL" clId="{B94489B7-DB46-46EF-A3D9-FB6ED55C1CE2}" dt="2026-06-08T13:24:31.859" v="1617" actId="478"/>
          <ac:picMkLst>
            <pc:docMk/>
            <pc:sldMk cId="2448685570" sldId="1298"/>
            <ac:picMk id="24" creationId="{218E7265-0DC5-4110-9D69-F5D290EA8513}"/>
          </ac:picMkLst>
        </pc:picChg>
        <pc:picChg chg="add del">
          <ac:chgData name="LAMIAE BEZZAZ" userId="f9bc3cc0-8e1c-4944-afa8-b4b36bbf20e1" providerId="ADAL" clId="{B94489B7-DB46-46EF-A3D9-FB6ED55C1CE2}" dt="2026-06-08T13:23:52.554" v="1611" actId="21"/>
          <ac:picMkLst>
            <pc:docMk/>
            <pc:sldMk cId="2448685570" sldId="1298"/>
            <ac:picMk id="25" creationId="{BC712D35-29D0-480B-8AA2-4D5E453F1880}"/>
          </ac:picMkLst>
        </pc:picChg>
        <pc:picChg chg="add mod">
          <ac:chgData name="LAMIAE BEZZAZ" userId="f9bc3cc0-8e1c-4944-afa8-b4b36bbf20e1" providerId="ADAL" clId="{B94489B7-DB46-46EF-A3D9-FB6ED55C1CE2}" dt="2026-06-08T13:34:08.800" v="1658" actId="1076"/>
          <ac:picMkLst>
            <pc:docMk/>
            <pc:sldMk cId="2448685570" sldId="1298"/>
            <ac:picMk id="27" creationId="{F6F11330-516A-4BA5-AAF7-6E4C906E19BF}"/>
          </ac:picMkLst>
        </pc:picChg>
        <pc:picChg chg="add mod">
          <ac:chgData name="LAMIAE BEZZAZ" userId="f9bc3cc0-8e1c-4944-afa8-b4b36bbf20e1" providerId="ADAL" clId="{B94489B7-DB46-46EF-A3D9-FB6ED55C1CE2}" dt="2026-06-08T13:33:56.998" v="1655" actId="1076"/>
          <ac:picMkLst>
            <pc:docMk/>
            <pc:sldMk cId="2448685570" sldId="1298"/>
            <ac:picMk id="28" creationId="{06292BC6-09F6-46B8-8912-B0C351B1959C}"/>
          </ac:picMkLst>
        </pc:picChg>
      </pc:sldChg>
      <pc:sldChg chg="modSp del">
        <pc:chgData name="LAMIAE BEZZAZ" userId="f9bc3cc0-8e1c-4944-afa8-b4b36bbf20e1" providerId="ADAL" clId="{B94489B7-DB46-46EF-A3D9-FB6ED55C1CE2}" dt="2026-06-08T12:22:53.845" v="442" actId="47"/>
        <pc:sldMkLst>
          <pc:docMk/>
          <pc:sldMk cId="3135216303" sldId="1299"/>
        </pc:sldMkLst>
        <pc:graphicFrameChg chg="modGraphic">
          <ac:chgData name="LAMIAE BEZZAZ" userId="f9bc3cc0-8e1c-4944-afa8-b4b36bbf20e1" providerId="ADAL" clId="{B94489B7-DB46-46EF-A3D9-FB6ED55C1CE2}" dt="2026-06-08T12:04:40.775" v="237" actId="20577"/>
          <ac:graphicFrameMkLst>
            <pc:docMk/>
            <pc:sldMk cId="3135216303" sldId="1299"/>
            <ac:graphicFrameMk id="6" creationId="{EE96802F-4276-4F75-8CF2-7F89DFCE56AE}"/>
          </ac:graphicFrameMkLst>
        </pc:graphicFrameChg>
      </pc:sldChg>
      <pc:sldChg chg="modSp">
        <pc:chgData name="LAMIAE BEZZAZ" userId="f9bc3cc0-8e1c-4944-afa8-b4b36bbf20e1" providerId="ADAL" clId="{B94489B7-DB46-46EF-A3D9-FB6ED55C1CE2}" dt="2026-06-08T13:40:48.753" v="1997" actId="1076"/>
        <pc:sldMkLst>
          <pc:docMk/>
          <pc:sldMk cId="155981778" sldId="1300"/>
        </pc:sldMkLst>
        <pc:spChg chg="mod">
          <ac:chgData name="LAMIAE BEZZAZ" userId="f9bc3cc0-8e1c-4944-afa8-b4b36bbf20e1" providerId="ADAL" clId="{B94489B7-DB46-46EF-A3D9-FB6ED55C1CE2}" dt="2026-06-08T13:40:48.753" v="1997" actId="1076"/>
          <ac:spMkLst>
            <pc:docMk/>
            <pc:sldMk cId="155981778" sldId="1300"/>
            <ac:spMk id="23" creationId="{8ED6E5E3-C4F1-19B3-0CA3-D422FF67D944}"/>
          </ac:spMkLst>
        </pc:spChg>
      </pc:sldChg>
      <pc:sldChg chg="modSp">
        <pc:chgData name="LAMIAE BEZZAZ" userId="f9bc3cc0-8e1c-4944-afa8-b4b36bbf20e1" providerId="ADAL" clId="{B94489B7-DB46-46EF-A3D9-FB6ED55C1CE2}" dt="2026-06-08T12:43:33.436" v="745" actId="20577"/>
        <pc:sldMkLst>
          <pc:docMk/>
          <pc:sldMk cId="0" sldId="1311"/>
        </pc:sldMkLst>
        <pc:spChg chg="mod">
          <ac:chgData name="LAMIAE BEZZAZ" userId="f9bc3cc0-8e1c-4944-afa8-b4b36bbf20e1" providerId="ADAL" clId="{B94489B7-DB46-46EF-A3D9-FB6ED55C1CE2}" dt="2026-06-08T12:43:33.436" v="745" actId="20577"/>
          <ac:spMkLst>
            <pc:docMk/>
            <pc:sldMk cId="0" sldId="1311"/>
            <ac:spMk id="3" creationId="{11807216-9017-1E04-87CB-A66A447AC330}"/>
          </ac:spMkLst>
        </pc:spChg>
      </pc:sldChg>
      <pc:sldChg chg="modSp">
        <pc:chgData name="LAMIAE BEZZAZ" userId="f9bc3cc0-8e1c-4944-afa8-b4b36bbf20e1" providerId="ADAL" clId="{B94489B7-DB46-46EF-A3D9-FB6ED55C1CE2}" dt="2026-06-08T12:43:55.007" v="746" actId="20577"/>
        <pc:sldMkLst>
          <pc:docMk/>
          <pc:sldMk cId="0" sldId="1312"/>
        </pc:sldMkLst>
        <pc:spChg chg="mod">
          <ac:chgData name="LAMIAE BEZZAZ" userId="f9bc3cc0-8e1c-4944-afa8-b4b36bbf20e1" providerId="ADAL" clId="{B94489B7-DB46-46EF-A3D9-FB6ED55C1CE2}" dt="2026-06-08T12:43:55.007" v="746" actId="20577"/>
          <ac:spMkLst>
            <pc:docMk/>
            <pc:sldMk cId="0" sldId="1312"/>
            <ac:spMk id="2" creationId="{89C2A47D-1FEC-5D29-CC76-49D6462325DE}"/>
          </ac:spMkLst>
        </pc:spChg>
      </pc:sldChg>
      <pc:sldChg chg="modSp">
        <pc:chgData name="LAMIAE BEZZAZ" userId="f9bc3cc0-8e1c-4944-afa8-b4b36bbf20e1" providerId="ADAL" clId="{B94489B7-DB46-46EF-A3D9-FB6ED55C1CE2}" dt="2026-06-08T12:45:07.980" v="761" actId="20577"/>
        <pc:sldMkLst>
          <pc:docMk/>
          <pc:sldMk cId="0" sldId="1313"/>
        </pc:sldMkLst>
        <pc:spChg chg="mod">
          <ac:chgData name="LAMIAE BEZZAZ" userId="f9bc3cc0-8e1c-4944-afa8-b4b36bbf20e1" providerId="ADAL" clId="{B94489B7-DB46-46EF-A3D9-FB6ED55C1CE2}" dt="2026-06-08T12:45:07.980" v="761" actId="20577"/>
          <ac:spMkLst>
            <pc:docMk/>
            <pc:sldMk cId="0" sldId="1313"/>
            <ac:spMk id="3" creationId="{5C6421EA-67E3-3316-012A-1E22BBC57837}"/>
          </ac:spMkLst>
        </pc:spChg>
      </pc:sldChg>
      <pc:sldChg chg="addSp delSp modSp">
        <pc:chgData name="LAMIAE BEZZAZ" userId="f9bc3cc0-8e1c-4944-afa8-b4b36bbf20e1" providerId="ADAL" clId="{B94489B7-DB46-46EF-A3D9-FB6ED55C1CE2}" dt="2026-06-08T12:32:51.884" v="654" actId="20577"/>
        <pc:sldMkLst>
          <pc:docMk/>
          <pc:sldMk cId="4293098438" sldId="1316"/>
        </pc:sldMkLst>
        <pc:spChg chg="mod">
          <ac:chgData name="LAMIAE BEZZAZ" userId="f9bc3cc0-8e1c-4944-afa8-b4b36bbf20e1" providerId="ADAL" clId="{B94489B7-DB46-46EF-A3D9-FB6ED55C1CE2}" dt="2026-06-08T12:32:51.884" v="654" actId="20577"/>
          <ac:spMkLst>
            <pc:docMk/>
            <pc:sldMk cId="4293098438" sldId="1316"/>
            <ac:spMk id="15" creationId="{4028D763-82A6-913A-5F00-0C18E140FD49}"/>
          </ac:spMkLst>
        </pc:spChg>
        <pc:spChg chg="mod">
          <ac:chgData name="LAMIAE BEZZAZ" userId="f9bc3cc0-8e1c-4944-afa8-b4b36bbf20e1" providerId="ADAL" clId="{B94489B7-DB46-46EF-A3D9-FB6ED55C1CE2}" dt="2026-06-08T12:32:47.204" v="651" actId="14100"/>
          <ac:spMkLst>
            <pc:docMk/>
            <pc:sldMk cId="4293098438" sldId="1316"/>
            <ac:spMk id="20" creationId="{B1D499C1-D72C-C687-9F3B-94A31D603D9A}"/>
          </ac:spMkLst>
        </pc:spChg>
        <pc:picChg chg="add mod ord">
          <ac:chgData name="LAMIAE BEZZAZ" userId="f9bc3cc0-8e1c-4944-afa8-b4b36bbf20e1" providerId="ADAL" clId="{B94489B7-DB46-46EF-A3D9-FB6ED55C1CE2}" dt="2026-06-08T12:32:42.365" v="650" actId="167"/>
          <ac:picMkLst>
            <pc:docMk/>
            <pc:sldMk cId="4293098438" sldId="1316"/>
            <ac:picMk id="6" creationId="{76A4EFD8-092C-4E73-9352-59EAD65BC69F}"/>
          </ac:picMkLst>
        </pc:picChg>
        <pc:picChg chg="del">
          <ac:chgData name="LAMIAE BEZZAZ" userId="f9bc3cc0-8e1c-4944-afa8-b4b36bbf20e1" providerId="ADAL" clId="{B94489B7-DB46-46EF-A3D9-FB6ED55C1CE2}" dt="2026-06-08T12:32:26.010" v="643" actId="478"/>
          <ac:picMkLst>
            <pc:docMk/>
            <pc:sldMk cId="4293098438" sldId="1316"/>
            <ac:picMk id="8" creationId="{B4EDDDA7-E3C8-46A7-8573-A14FA299228E}"/>
          </ac:picMkLst>
        </pc:picChg>
      </pc:sldChg>
      <pc:sldChg chg="addSp delSp modSp">
        <pc:chgData name="LAMIAE BEZZAZ" userId="f9bc3cc0-8e1c-4944-afa8-b4b36bbf20e1" providerId="ADAL" clId="{B94489B7-DB46-46EF-A3D9-FB6ED55C1CE2}" dt="2026-06-08T12:34:07.646" v="668"/>
        <pc:sldMkLst>
          <pc:docMk/>
          <pc:sldMk cId="2399706282" sldId="1317"/>
        </pc:sldMkLst>
        <pc:picChg chg="del">
          <ac:chgData name="LAMIAE BEZZAZ" userId="f9bc3cc0-8e1c-4944-afa8-b4b36bbf20e1" providerId="ADAL" clId="{B94489B7-DB46-46EF-A3D9-FB6ED55C1CE2}" dt="2026-06-08T12:33:03.416" v="655" actId="478"/>
          <ac:picMkLst>
            <pc:docMk/>
            <pc:sldMk cId="2399706282" sldId="1317"/>
            <ac:picMk id="7" creationId="{6EC050A7-DAAF-4B08-8554-CF60F567CFF4}"/>
          </ac:picMkLst>
        </pc:picChg>
        <pc:picChg chg="add mod modCrop">
          <ac:chgData name="LAMIAE BEZZAZ" userId="f9bc3cc0-8e1c-4944-afa8-b4b36bbf20e1" providerId="ADAL" clId="{B94489B7-DB46-46EF-A3D9-FB6ED55C1CE2}" dt="2026-06-08T12:34:07.646" v="668"/>
          <ac:picMkLst>
            <pc:docMk/>
            <pc:sldMk cId="2399706282" sldId="1317"/>
            <ac:picMk id="8" creationId="{E0D74A1D-DD25-4337-91A1-1D33BED80A6F}"/>
          </ac:picMkLst>
        </pc:picChg>
      </pc:sldChg>
      <pc:sldChg chg="addSp delSp modSp">
        <pc:chgData name="LAMIAE BEZZAZ" userId="f9bc3cc0-8e1c-4944-afa8-b4b36bbf20e1" providerId="ADAL" clId="{B94489B7-DB46-46EF-A3D9-FB6ED55C1CE2}" dt="2026-06-08T12:35:21.714" v="696" actId="14100"/>
        <pc:sldMkLst>
          <pc:docMk/>
          <pc:sldMk cId="131279238" sldId="1318"/>
        </pc:sldMkLst>
        <pc:grpChg chg="add del">
          <ac:chgData name="LAMIAE BEZZAZ" userId="f9bc3cc0-8e1c-4944-afa8-b4b36bbf20e1" providerId="ADAL" clId="{B94489B7-DB46-46EF-A3D9-FB6ED55C1CE2}" dt="2026-06-08T12:34:18.961" v="671" actId="165"/>
          <ac:grpSpMkLst>
            <pc:docMk/>
            <pc:sldMk cId="131279238" sldId="1318"/>
            <ac:grpSpMk id="21" creationId="{AF6957CE-1821-412F-BEF7-EE3967D347A3}"/>
          </ac:grpSpMkLst>
        </pc:grpChg>
        <pc:picChg chg="del mod topLvl">
          <ac:chgData name="LAMIAE BEZZAZ" userId="f9bc3cc0-8e1c-4944-afa8-b4b36bbf20e1" providerId="ADAL" clId="{B94489B7-DB46-46EF-A3D9-FB6ED55C1CE2}" dt="2026-06-08T12:34:22.489" v="672" actId="478"/>
          <ac:picMkLst>
            <pc:docMk/>
            <pc:sldMk cId="131279238" sldId="1318"/>
            <ac:picMk id="11" creationId="{0E218765-32A8-4C36-AB64-93FE3F3E4BDE}"/>
          </ac:picMkLst>
        </pc:picChg>
        <pc:picChg chg="add mod ord">
          <ac:chgData name="LAMIAE BEZZAZ" userId="f9bc3cc0-8e1c-4944-afa8-b4b36bbf20e1" providerId="ADAL" clId="{B94489B7-DB46-46EF-A3D9-FB6ED55C1CE2}" dt="2026-06-08T12:34:39.859" v="684" actId="1076"/>
          <ac:picMkLst>
            <pc:docMk/>
            <pc:sldMk cId="131279238" sldId="1318"/>
            <ac:picMk id="12" creationId="{7B76D391-0B32-4A36-81DA-3F1400D1AB0D}"/>
          </ac:picMkLst>
        </pc:picChg>
        <pc:cxnChg chg="mod topLvl">
          <ac:chgData name="LAMIAE BEZZAZ" userId="f9bc3cc0-8e1c-4944-afa8-b4b36bbf20e1" providerId="ADAL" clId="{B94489B7-DB46-46EF-A3D9-FB6ED55C1CE2}" dt="2026-06-08T12:34:45.846" v="686" actId="14100"/>
          <ac:cxnSpMkLst>
            <pc:docMk/>
            <pc:sldMk cId="131279238" sldId="1318"/>
            <ac:cxnSpMk id="5" creationId="{A6447AAA-AB7E-4113-935B-F7D2BC7C4F92}"/>
          </ac:cxnSpMkLst>
        </pc:cxnChg>
        <pc:cxnChg chg="mod topLvl">
          <ac:chgData name="LAMIAE BEZZAZ" userId="f9bc3cc0-8e1c-4944-afa8-b4b36bbf20e1" providerId="ADAL" clId="{B94489B7-DB46-46EF-A3D9-FB6ED55C1CE2}" dt="2026-06-08T12:35:06.771" v="692" actId="14100"/>
          <ac:cxnSpMkLst>
            <pc:docMk/>
            <pc:sldMk cId="131279238" sldId="1318"/>
            <ac:cxnSpMk id="17" creationId="{4F5F7F92-0939-4A69-95C3-73F79D5F0D4E}"/>
          </ac:cxnSpMkLst>
        </pc:cxnChg>
        <pc:cxnChg chg="mod topLvl">
          <ac:chgData name="LAMIAE BEZZAZ" userId="f9bc3cc0-8e1c-4944-afa8-b4b36bbf20e1" providerId="ADAL" clId="{B94489B7-DB46-46EF-A3D9-FB6ED55C1CE2}" dt="2026-06-08T12:34:58.844" v="690" actId="14100"/>
          <ac:cxnSpMkLst>
            <pc:docMk/>
            <pc:sldMk cId="131279238" sldId="1318"/>
            <ac:cxnSpMk id="18" creationId="{18DA9875-B293-436A-B31A-BF774331A6E1}"/>
          </ac:cxnSpMkLst>
        </pc:cxnChg>
        <pc:cxnChg chg="mod topLvl">
          <ac:chgData name="LAMIAE BEZZAZ" userId="f9bc3cc0-8e1c-4944-afa8-b4b36bbf20e1" providerId="ADAL" clId="{B94489B7-DB46-46EF-A3D9-FB6ED55C1CE2}" dt="2026-06-08T12:34:52.644" v="688" actId="14100"/>
          <ac:cxnSpMkLst>
            <pc:docMk/>
            <pc:sldMk cId="131279238" sldId="1318"/>
            <ac:cxnSpMk id="19" creationId="{F93D9EE0-F02C-43DF-A8E9-8833E32EFE1B}"/>
          </ac:cxnSpMkLst>
        </pc:cxnChg>
        <pc:cxnChg chg="mod topLvl">
          <ac:chgData name="LAMIAE BEZZAZ" userId="f9bc3cc0-8e1c-4944-afa8-b4b36bbf20e1" providerId="ADAL" clId="{B94489B7-DB46-46EF-A3D9-FB6ED55C1CE2}" dt="2026-06-08T12:35:21.714" v="696" actId="14100"/>
          <ac:cxnSpMkLst>
            <pc:docMk/>
            <pc:sldMk cId="131279238" sldId="1318"/>
            <ac:cxnSpMk id="20" creationId="{9D49C58B-C2FA-443E-90FA-E95B951BC707}"/>
          </ac:cxnSpMkLst>
        </pc:cxnChg>
      </pc:sldChg>
      <pc:sldChg chg="addSp delSp modSp">
        <pc:chgData name="LAMIAE BEZZAZ" userId="f9bc3cc0-8e1c-4944-afa8-b4b36bbf20e1" providerId="ADAL" clId="{B94489B7-DB46-46EF-A3D9-FB6ED55C1CE2}" dt="2026-06-08T13:02:10.499" v="926"/>
        <pc:sldMkLst>
          <pc:docMk/>
          <pc:sldMk cId="535434926" sldId="1320"/>
        </pc:sldMkLst>
        <pc:spChg chg="mod">
          <ac:chgData name="LAMIAE BEZZAZ" userId="f9bc3cc0-8e1c-4944-afa8-b4b36bbf20e1" providerId="ADAL" clId="{B94489B7-DB46-46EF-A3D9-FB6ED55C1CE2}" dt="2026-06-08T13:02:01.462" v="922" actId="20577"/>
          <ac:spMkLst>
            <pc:docMk/>
            <pc:sldMk cId="535434926" sldId="1320"/>
            <ac:spMk id="6" creationId="{00000000-0000-0000-0000-000000000000}"/>
          </ac:spMkLst>
        </pc:spChg>
        <pc:picChg chg="add">
          <ac:chgData name="LAMIAE BEZZAZ" userId="f9bc3cc0-8e1c-4944-afa8-b4b36bbf20e1" providerId="ADAL" clId="{B94489B7-DB46-46EF-A3D9-FB6ED55C1CE2}" dt="2026-06-08T13:02:10.499" v="926"/>
          <ac:picMkLst>
            <pc:docMk/>
            <pc:sldMk cId="535434926" sldId="1320"/>
            <ac:picMk id="5" creationId="{A8E2259D-C1F1-4AF5-895C-BB16A75CC3A0}"/>
          </ac:picMkLst>
        </pc:picChg>
        <pc:picChg chg="del">
          <ac:chgData name="LAMIAE BEZZAZ" userId="f9bc3cc0-8e1c-4944-afa8-b4b36bbf20e1" providerId="ADAL" clId="{B94489B7-DB46-46EF-A3D9-FB6ED55C1CE2}" dt="2026-06-08T13:02:10.070" v="925" actId="478"/>
          <ac:picMkLst>
            <pc:docMk/>
            <pc:sldMk cId="535434926" sldId="1320"/>
            <ac:picMk id="7" creationId="{23753431-D80D-4318-BD95-4AE77B7366D0}"/>
          </ac:picMkLst>
        </pc:picChg>
      </pc:sldChg>
      <pc:sldChg chg="addSp delSp modSp">
        <pc:chgData name="LAMIAE BEZZAZ" userId="f9bc3cc0-8e1c-4944-afa8-b4b36bbf20e1" providerId="ADAL" clId="{B94489B7-DB46-46EF-A3D9-FB6ED55C1CE2}" dt="2026-06-08T13:06:48.339" v="1191" actId="20577"/>
        <pc:sldMkLst>
          <pc:docMk/>
          <pc:sldMk cId="52341450" sldId="1321"/>
        </pc:sldMkLst>
        <pc:spChg chg="mod">
          <ac:chgData name="LAMIAE BEZZAZ" userId="f9bc3cc0-8e1c-4944-afa8-b4b36bbf20e1" providerId="ADAL" clId="{B94489B7-DB46-46EF-A3D9-FB6ED55C1CE2}" dt="2026-06-08T13:06:48.339" v="1191" actId="20577"/>
          <ac:spMkLst>
            <pc:docMk/>
            <pc:sldMk cId="52341450" sldId="1321"/>
            <ac:spMk id="6" creationId="{00000000-0000-0000-0000-000000000000}"/>
          </ac:spMkLst>
        </pc:spChg>
        <pc:picChg chg="add mod modCrop">
          <ac:chgData name="LAMIAE BEZZAZ" userId="f9bc3cc0-8e1c-4944-afa8-b4b36bbf20e1" providerId="ADAL" clId="{B94489B7-DB46-46EF-A3D9-FB6ED55C1CE2}" dt="2026-06-08T13:06:33.757" v="1155" actId="1076"/>
          <ac:picMkLst>
            <pc:docMk/>
            <pc:sldMk cId="52341450" sldId="1321"/>
            <ac:picMk id="3" creationId="{7599313C-BEA5-416F-9E5E-68030D1E11BA}"/>
          </ac:picMkLst>
        </pc:picChg>
        <pc:picChg chg="del">
          <ac:chgData name="LAMIAE BEZZAZ" userId="f9bc3cc0-8e1c-4944-afa8-b4b36bbf20e1" providerId="ADAL" clId="{B94489B7-DB46-46EF-A3D9-FB6ED55C1CE2}" dt="2026-06-08T13:05:46.823" v="1146" actId="478"/>
          <ac:picMkLst>
            <pc:docMk/>
            <pc:sldMk cId="52341450" sldId="1321"/>
            <ac:picMk id="4" creationId="{FF461833-1B08-4708-AD1D-F8A09FFBA665}"/>
          </ac:picMkLst>
        </pc:picChg>
      </pc:sldChg>
      <pc:sldChg chg="addSp delSp modSp">
        <pc:chgData name="LAMIAE BEZZAZ" userId="f9bc3cc0-8e1c-4944-afa8-b4b36bbf20e1" providerId="ADAL" clId="{B94489B7-DB46-46EF-A3D9-FB6ED55C1CE2}" dt="2026-06-08T13:07:20.314" v="1236" actId="20577"/>
        <pc:sldMkLst>
          <pc:docMk/>
          <pc:sldMk cId="4156866325" sldId="1322"/>
        </pc:sldMkLst>
        <pc:spChg chg="mod">
          <ac:chgData name="LAMIAE BEZZAZ" userId="f9bc3cc0-8e1c-4944-afa8-b4b36bbf20e1" providerId="ADAL" clId="{B94489B7-DB46-46EF-A3D9-FB6ED55C1CE2}" dt="2026-06-08T13:07:20.314" v="1236" actId="20577"/>
          <ac:spMkLst>
            <pc:docMk/>
            <pc:sldMk cId="4156866325" sldId="1322"/>
            <ac:spMk id="6" creationId="{00000000-0000-0000-0000-000000000000}"/>
          </ac:spMkLst>
        </pc:spChg>
        <pc:picChg chg="del">
          <ac:chgData name="LAMIAE BEZZAZ" userId="f9bc3cc0-8e1c-4944-afa8-b4b36bbf20e1" providerId="ADAL" clId="{B94489B7-DB46-46EF-A3D9-FB6ED55C1CE2}" dt="2026-06-08T13:06:58.024" v="1192" actId="478"/>
          <ac:picMkLst>
            <pc:docMk/>
            <pc:sldMk cId="4156866325" sldId="1322"/>
            <ac:picMk id="5" creationId="{9E79351D-58CC-4FB0-B603-3B4C89E1BB1E}"/>
          </ac:picMkLst>
        </pc:picChg>
        <pc:picChg chg="add">
          <ac:chgData name="LAMIAE BEZZAZ" userId="f9bc3cc0-8e1c-4944-afa8-b4b36bbf20e1" providerId="ADAL" clId="{B94489B7-DB46-46EF-A3D9-FB6ED55C1CE2}" dt="2026-06-08T13:06:58.716" v="1193"/>
          <ac:picMkLst>
            <pc:docMk/>
            <pc:sldMk cId="4156866325" sldId="1322"/>
            <ac:picMk id="7" creationId="{7AE29D55-4CB9-47EA-8327-D459D51C8BF3}"/>
          </ac:picMkLst>
        </pc:picChg>
      </pc:sldChg>
      <pc:sldChg chg="addSp delSp modSp">
        <pc:chgData name="LAMIAE BEZZAZ" userId="f9bc3cc0-8e1c-4944-afa8-b4b36bbf20e1" providerId="ADAL" clId="{B94489B7-DB46-46EF-A3D9-FB6ED55C1CE2}" dt="2026-06-08T13:07:44.106" v="1287"/>
        <pc:sldMkLst>
          <pc:docMk/>
          <pc:sldMk cId="2315588146" sldId="1323"/>
        </pc:sldMkLst>
        <pc:spChg chg="mod">
          <ac:chgData name="LAMIAE BEZZAZ" userId="f9bc3cc0-8e1c-4944-afa8-b4b36bbf20e1" providerId="ADAL" clId="{B94489B7-DB46-46EF-A3D9-FB6ED55C1CE2}" dt="2026-06-08T13:07:40.720" v="1285" actId="20577"/>
          <ac:spMkLst>
            <pc:docMk/>
            <pc:sldMk cId="2315588146" sldId="1323"/>
            <ac:spMk id="6" creationId="{00000000-0000-0000-0000-000000000000}"/>
          </ac:spMkLst>
        </pc:spChg>
        <pc:picChg chg="del">
          <ac:chgData name="LAMIAE BEZZAZ" userId="f9bc3cc0-8e1c-4944-afa8-b4b36bbf20e1" providerId="ADAL" clId="{B94489B7-DB46-46EF-A3D9-FB6ED55C1CE2}" dt="2026-06-08T13:07:43.690" v="1286" actId="478"/>
          <ac:picMkLst>
            <pc:docMk/>
            <pc:sldMk cId="2315588146" sldId="1323"/>
            <ac:picMk id="5" creationId="{E2BF0D0D-0549-45DE-BD88-ECF5D6276D12}"/>
          </ac:picMkLst>
        </pc:picChg>
        <pc:picChg chg="add">
          <ac:chgData name="LAMIAE BEZZAZ" userId="f9bc3cc0-8e1c-4944-afa8-b4b36bbf20e1" providerId="ADAL" clId="{B94489B7-DB46-46EF-A3D9-FB6ED55C1CE2}" dt="2026-06-08T13:07:44.106" v="1287"/>
          <ac:picMkLst>
            <pc:docMk/>
            <pc:sldMk cId="2315588146" sldId="1323"/>
            <ac:picMk id="7" creationId="{ABEC7D54-3126-4788-81D9-575392264C1C}"/>
          </ac:picMkLst>
        </pc:picChg>
      </pc:sldChg>
      <pc:sldChg chg="addSp delSp modSp">
        <pc:chgData name="LAMIAE BEZZAZ" userId="f9bc3cc0-8e1c-4944-afa8-b4b36bbf20e1" providerId="ADAL" clId="{B94489B7-DB46-46EF-A3D9-FB6ED55C1CE2}" dt="2026-06-08T13:08:04.015" v="1339" actId="20577"/>
        <pc:sldMkLst>
          <pc:docMk/>
          <pc:sldMk cId="2759683450" sldId="1324"/>
        </pc:sldMkLst>
        <pc:spChg chg="mod">
          <ac:chgData name="LAMIAE BEZZAZ" userId="f9bc3cc0-8e1c-4944-afa8-b4b36bbf20e1" providerId="ADAL" clId="{B94489B7-DB46-46EF-A3D9-FB6ED55C1CE2}" dt="2026-06-08T13:08:04.015" v="1339" actId="20577"/>
          <ac:spMkLst>
            <pc:docMk/>
            <pc:sldMk cId="2759683450" sldId="1324"/>
            <ac:spMk id="6" creationId="{00000000-0000-0000-0000-000000000000}"/>
          </ac:spMkLst>
        </pc:spChg>
        <pc:picChg chg="del">
          <ac:chgData name="LAMIAE BEZZAZ" userId="f9bc3cc0-8e1c-4944-afa8-b4b36bbf20e1" providerId="ADAL" clId="{B94489B7-DB46-46EF-A3D9-FB6ED55C1CE2}" dt="2026-06-08T13:07:47.012" v="1288" actId="478"/>
          <ac:picMkLst>
            <pc:docMk/>
            <pc:sldMk cId="2759683450" sldId="1324"/>
            <ac:picMk id="5" creationId="{F44794E6-1DC1-482A-AE3F-2B9CA677BB6D}"/>
          </ac:picMkLst>
        </pc:picChg>
        <pc:picChg chg="add">
          <ac:chgData name="LAMIAE BEZZAZ" userId="f9bc3cc0-8e1c-4944-afa8-b4b36bbf20e1" providerId="ADAL" clId="{B94489B7-DB46-46EF-A3D9-FB6ED55C1CE2}" dt="2026-06-08T13:07:47.717" v="1289"/>
          <ac:picMkLst>
            <pc:docMk/>
            <pc:sldMk cId="2759683450" sldId="1324"/>
            <ac:picMk id="7" creationId="{E1C395DF-1C88-4E0C-8D29-1DB84E391571}"/>
          </ac:picMkLst>
        </pc:picChg>
      </pc:sldChg>
      <pc:sldChg chg="addSp delSp modSp">
        <pc:chgData name="LAMIAE BEZZAZ" userId="f9bc3cc0-8e1c-4944-afa8-b4b36bbf20e1" providerId="ADAL" clId="{B94489B7-DB46-46EF-A3D9-FB6ED55C1CE2}" dt="2026-06-08T13:09:30.887" v="1508" actId="1076"/>
        <pc:sldMkLst>
          <pc:docMk/>
          <pc:sldMk cId="1745320558" sldId="1326"/>
        </pc:sldMkLst>
        <pc:spChg chg="mod">
          <ac:chgData name="LAMIAE BEZZAZ" userId="f9bc3cc0-8e1c-4944-afa8-b4b36bbf20e1" providerId="ADAL" clId="{B94489B7-DB46-46EF-A3D9-FB6ED55C1CE2}" dt="2026-06-08T13:09:30.887" v="1508" actId="1076"/>
          <ac:spMkLst>
            <pc:docMk/>
            <pc:sldMk cId="1745320558" sldId="1326"/>
            <ac:spMk id="2" creationId="{00000000-0000-0000-0000-000000000000}"/>
          </ac:spMkLst>
        </pc:spChg>
        <pc:picChg chg="add mod">
          <ac:chgData name="LAMIAE BEZZAZ" userId="f9bc3cc0-8e1c-4944-afa8-b4b36bbf20e1" providerId="ADAL" clId="{B94489B7-DB46-46EF-A3D9-FB6ED55C1CE2}" dt="2026-06-08T13:09:19.473" v="1506" actId="1076"/>
          <ac:picMkLst>
            <pc:docMk/>
            <pc:sldMk cId="1745320558" sldId="1326"/>
            <ac:picMk id="7" creationId="{0C47AA56-A772-4053-ADFC-1459377DD607}"/>
          </ac:picMkLst>
        </pc:picChg>
        <pc:picChg chg="del">
          <ac:chgData name="LAMIAE BEZZAZ" userId="f9bc3cc0-8e1c-4944-afa8-b4b36bbf20e1" providerId="ADAL" clId="{B94489B7-DB46-46EF-A3D9-FB6ED55C1CE2}" dt="2026-06-08T13:08:09.781" v="1340" actId="478"/>
          <ac:picMkLst>
            <pc:docMk/>
            <pc:sldMk cId="1745320558" sldId="1326"/>
            <ac:picMk id="8" creationId="{4D8A11D5-C028-48E1-99B2-41EF2CCA67CF}"/>
          </ac:picMkLst>
        </pc:picChg>
      </pc:sldChg>
      <pc:sldChg chg="addSp delSp modSp">
        <pc:chgData name="LAMIAE BEZZAZ" userId="f9bc3cc0-8e1c-4944-afa8-b4b36bbf20e1" providerId="ADAL" clId="{B94489B7-DB46-46EF-A3D9-FB6ED55C1CE2}" dt="2026-06-08T13:10:23.701" v="1533" actId="20577"/>
        <pc:sldMkLst>
          <pc:docMk/>
          <pc:sldMk cId="2451048818" sldId="1328"/>
        </pc:sldMkLst>
        <pc:spChg chg="mod">
          <ac:chgData name="LAMIAE BEZZAZ" userId="f9bc3cc0-8e1c-4944-afa8-b4b36bbf20e1" providerId="ADAL" clId="{B94489B7-DB46-46EF-A3D9-FB6ED55C1CE2}" dt="2026-06-08T13:10:23.701" v="1533" actId="20577"/>
          <ac:spMkLst>
            <pc:docMk/>
            <pc:sldMk cId="2451048818" sldId="1328"/>
            <ac:spMk id="6" creationId="{00000000-0000-0000-0000-000000000000}"/>
          </ac:spMkLst>
        </pc:spChg>
        <pc:spChg chg="add mod">
          <ac:chgData name="LAMIAE BEZZAZ" userId="f9bc3cc0-8e1c-4944-afa8-b4b36bbf20e1" providerId="ADAL" clId="{B94489B7-DB46-46EF-A3D9-FB6ED55C1CE2}" dt="2026-06-08T13:10:01.776" v="1512" actId="207"/>
          <ac:spMkLst>
            <pc:docMk/>
            <pc:sldMk cId="2451048818" sldId="1328"/>
            <ac:spMk id="7" creationId="{70714EC8-CD6F-49D8-91F7-08B5B932B8FD}"/>
          </ac:spMkLst>
        </pc:spChg>
        <pc:spChg chg="del mod">
          <ac:chgData name="LAMIAE BEZZAZ" userId="f9bc3cc0-8e1c-4944-afa8-b4b36bbf20e1" providerId="ADAL" clId="{B94489B7-DB46-46EF-A3D9-FB6ED55C1CE2}" dt="2026-06-08T13:09:55.687" v="1510" actId="478"/>
          <ac:spMkLst>
            <pc:docMk/>
            <pc:sldMk cId="2451048818" sldId="1328"/>
            <ac:spMk id="9" creationId="{CF56D760-6170-4C20-A09B-718A09A52AE3}"/>
          </ac:spMkLst>
        </pc:spChg>
        <pc:picChg chg="add">
          <ac:chgData name="LAMIAE BEZZAZ" userId="f9bc3cc0-8e1c-4944-afa8-b4b36bbf20e1" providerId="ADAL" clId="{B94489B7-DB46-46EF-A3D9-FB6ED55C1CE2}" dt="2026-06-08T13:09:56.311" v="1511"/>
          <ac:picMkLst>
            <pc:docMk/>
            <pc:sldMk cId="2451048818" sldId="1328"/>
            <ac:picMk id="10" creationId="{C168DFD1-0B65-47E3-A048-104589CF890B}"/>
          </ac:picMkLst>
        </pc:picChg>
        <pc:picChg chg="del mod">
          <ac:chgData name="LAMIAE BEZZAZ" userId="f9bc3cc0-8e1c-4944-afa8-b4b36bbf20e1" providerId="ADAL" clId="{B94489B7-DB46-46EF-A3D9-FB6ED55C1CE2}" dt="2026-06-08T13:09:55.687" v="1510" actId="478"/>
          <ac:picMkLst>
            <pc:docMk/>
            <pc:sldMk cId="2451048818" sldId="1328"/>
            <ac:picMk id="11" creationId="{1BFBA0DF-EE5F-4287-9BF1-536B2A5B1009}"/>
          </ac:picMkLst>
        </pc:picChg>
      </pc:sldChg>
      <pc:sldChg chg="del">
        <pc:chgData name="LAMIAE BEZZAZ" userId="f9bc3cc0-8e1c-4944-afa8-b4b36bbf20e1" providerId="ADAL" clId="{B94489B7-DB46-46EF-A3D9-FB6ED55C1CE2}" dt="2026-06-08T12:10:58.183" v="340" actId="47"/>
        <pc:sldMkLst>
          <pc:docMk/>
          <pc:sldMk cId="101314545" sldId="1330"/>
        </pc:sldMkLst>
      </pc:sldChg>
      <pc:sldChg chg="del">
        <pc:chgData name="LAMIAE BEZZAZ" userId="f9bc3cc0-8e1c-4944-afa8-b4b36bbf20e1" providerId="ADAL" clId="{B94489B7-DB46-46EF-A3D9-FB6ED55C1CE2}" dt="2026-06-08T12:05:22.273" v="241" actId="47"/>
        <pc:sldMkLst>
          <pc:docMk/>
          <pc:sldMk cId="2913940840" sldId="1331"/>
        </pc:sldMkLst>
      </pc:sldChg>
      <pc:sldChg chg="del">
        <pc:chgData name="LAMIAE BEZZAZ" userId="f9bc3cc0-8e1c-4944-afa8-b4b36bbf20e1" providerId="ADAL" clId="{B94489B7-DB46-46EF-A3D9-FB6ED55C1CE2}" dt="2026-06-08T12:10:58.827" v="341" actId="47"/>
        <pc:sldMkLst>
          <pc:docMk/>
          <pc:sldMk cId="1775905817" sldId="1334"/>
        </pc:sldMkLst>
      </pc:sldChg>
      <pc:sldChg chg="del">
        <pc:chgData name="LAMIAE BEZZAZ" userId="f9bc3cc0-8e1c-4944-afa8-b4b36bbf20e1" providerId="ADAL" clId="{B94489B7-DB46-46EF-A3D9-FB6ED55C1CE2}" dt="2026-06-08T12:53:41.409" v="830" actId="47"/>
        <pc:sldMkLst>
          <pc:docMk/>
          <pc:sldMk cId="4225778352" sldId="1335"/>
        </pc:sldMkLst>
      </pc:sldChg>
      <pc:sldChg chg="del">
        <pc:chgData name="LAMIAE BEZZAZ" userId="f9bc3cc0-8e1c-4944-afa8-b4b36bbf20e1" providerId="ADAL" clId="{B94489B7-DB46-46EF-A3D9-FB6ED55C1CE2}" dt="2026-06-08T12:53:42.876" v="831" actId="47"/>
        <pc:sldMkLst>
          <pc:docMk/>
          <pc:sldMk cId="1359027937" sldId="1336"/>
        </pc:sldMkLst>
      </pc:sldChg>
      <pc:sldChg chg="addSp delSp modSp">
        <pc:chgData name="LAMIAE BEZZAZ" userId="f9bc3cc0-8e1c-4944-afa8-b4b36bbf20e1" providerId="ADAL" clId="{B94489B7-DB46-46EF-A3D9-FB6ED55C1CE2}" dt="2026-06-08T12:22:40.598" v="441" actId="1076"/>
        <pc:sldMkLst>
          <pc:docMk/>
          <pc:sldMk cId="2066702622" sldId="1337"/>
        </pc:sldMkLst>
        <pc:graphicFrameChg chg="del">
          <ac:chgData name="LAMIAE BEZZAZ" userId="f9bc3cc0-8e1c-4944-afa8-b4b36bbf20e1" providerId="ADAL" clId="{B94489B7-DB46-46EF-A3D9-FB6ED55C1CE2}" dt="2026-06-08T12:02:32.076" v="193" actId="478"/>
          <ac:graphicFrameMkLst>
            <pc:docMk/>
            <pc:sldMk cId="2066702622" sldId="1337"/>
            <ac:graphicFrameMk id="2" creationId="{A6B13ECB-907C-401D-BAF8-29B98473B726}"/>
          </ac:graphicFrameMkLst>
        </pc:graphicFrameChg>
        <pc:graphicFrameChg chg="add mod">
          <ac:chgData name="LAMIAE BEZZAZ" userId="f9bc3cc0-8e1c-4944-afa8-b4b36bbf20e1" providerId="ADAL" clId="{B94489B7-DB46-46EF-A3D9-FB6ED55C1CE2}" dt="2026-06-08T12:22:40.598" v="441" actId="1076"/>
          <ac:graphicFrameMkLst>
            <pc:docMk/>
            <pc:sldMk cId="2066702622" sldId="1337"/>
            <ac:graphicFrameMk id="3" creationId="{28498546-EDB4-428C-A276-1175AC18F591}"/>
          </ac:graphicFrameMkLst>
        </pc:graphicFrameChg>
        <pc:graphicFrameChg chg="add del modGraphic">
          <ac:chgData name="LAMIAE BEZZAZ" userId="f9bc3cc0-8e1c-4944-afa8-b4b36bbf20e1" providerId="ADAL" clId="{B94489B7-DB46-46EF-A3D9-FB6ED55C1CE2}" dt="2026-06-08T12:22:34.001" v="439" actId="478"/>
          <ac:graphicFrameMkLst>
            <pc:docMk/>
            <pc:sldMk cId="2066702622" sldId="1337"/>
            <ac:graphicFrameMk id="5" creationId="{152088CC-61C4-4688-8479-A188B247DC03}"/>
          </ac:graphicFrameMkLst>
        </pc:graphicFrameChg>
      </pc:sldChg>
      <pc:sldChg chg="addSp delSp del">
        <pc:chgData name="LAMIAE BEZZAZ" userId="f9bc3cc0-8e1c-4944-afa8-b4b36bbf20e1" providerId="ADAL" clId="{B94489B7-DB46-46EF-A3D9-FB6ED55C1CE2}" dt="2026-06-08T12:22:53.845" v="442" actId="47"/>
        <pc:sldMkLst>
          <pc:docMk/>
          <pc:sldMk cId="2561778675" sldId="1338"/>
        </pc:sldMkLst>
        <pc:graphicFrameChg chg="del">
          <ac:chgData name="LAMIAE BEZZAZ" userId="f9bc3cc0-8e1c-4944-afa8-b4b36bbf20e1" providerId="ADAL" clId="{B94489B7-DB46-46EF-A3D9-FB6ED55C1CE2}" dt="2026-06-08T12:04:59.290" v="238" actId="478"/>
          <ac:graphicFrameMkLst>
            <pc:docMk/>
            <pc:sldMk cId="2561778675" sldId="1338"/>
            <ac:graphicFrameMk id="6" creationId="{EE96802F-4276-4F75-8CF2-7F89DFCE56AE}"/>
          </ac:graphicFrameMkLst>
        </pc:graphicFrameChg>
        <pc:graphicFrameChg chg="add">
          <ac:chgData name="LAMIAE BEZZAZ" userId="f9bc3cc0-8e1c-4944-afa8-b4b36bbf20e1" providerId="ADAL" clId="{B94489B7-DB46-46EF-A3D9-FB6ED55C1CE2}" dt="2026-06-08T12:04:59.979" v="239"/>
          <ac:graphicFrameMkLst>
            <pc:docMk/>
            <pc:sldMk cId="2561778675" sldId="1338"/>
            <ac:graphicFrameMk id="7" creationId="{ABDB2B66-1E42-4D85-878F-C1B92A810D27}"/>
          </ac:graphicFrameMkLst>
        </pc:graphicFrameChg>
      </pc:sldChg>
      <pc:sldChg chg="del">
        <pc:chgData name="LAMIAE BEZZAZ" userId="f9bc3cc0-8e1c-4944-afa8-b4b36bbf20e1" providerId="ADAL" clId="{B94489B7-DB46-46EF-A3D9-FB6ED55C1CE2}" dt="2026-06-08T12:05:21.668" v="240" actId="47"/>
        <pc:sldMkLst>
          <pc:docMk/>
          <pc:sldMk cId="97633852" sldId="1340"/>
        </pc:sldMkLst>
      </pc:sldChg>
      <pc:sldChg chg="del">
        <pc:chgData name="LAMIAE BEZZAZ" userId="f9bc3cc0-8e1c-4944-afa8-b4b36bbf20e1" providerId="ADAL" clId="{B94489B7-DB46-46EF-A3D9-FB6ED55C1CE2}" dt="2026-06-08T12:07:43.446" v="299" actId="47"/>
        <pc:sldMkLst>
          <pc:docMk/>
          <pc:sldMk cId="1293352657" sldId="1341"/>
        </pc:sldMkLst>
      </pc:sldChg>
      <pc:sldChg chg="addSp delSp modSp">
        <pc:chgData name="LAMIAE BEZZAZ" userId="f9bc3cc0-8e1c-4944-afa8-b4b36bbf20e1" providerId="ADAL" clId="{B94489B7-DB46-46EF-A3D9-FB6ED55C1CE2}" dt="2026-06-08T13:11:03.869" v="1545" actId="20577"/>
        <pc:sldMkLst>
          <pc:docMk/>
          <pc:sldMk cId="3143613910" sldId="1342"/>
        </pc:sldMkLst>
        <pc:spChg chg="mod">
          <ac:chgData name="LAMIAE BEZZAZ" userId="f9bc3cc0-8e1c-4944-afa8-b4b36bbf20e1" providerId="ADAL" clId="{B94489B7-DB46-46EF-A3D9-FB6ED55C1CE2}" dt="2026-06-08T13:11:03.869" v="1545" actId="20577"/>
          <ac:spMkLst>
            <pc:docMk/>
            <pc:sldMk cId="3143613910" sldId="1342"/>
            <ac:spMk id="6" creationId="{00000000-0000-0000-0000-000000000000}"/>
          </ac:spMkLst>
        </pc:spChg>
        <pc:spChg chg="mod">
          <ac:chgData name="LAMIAE BEZZAZ" userId="f9bc3cc0-8e1c-4944-afa8-b4b36bbf20e1" providerId="ADAL" clId="{B94489B7-DB46-46EF-A3D9-FB6ED55C1CE2}" dt="2026-06-08T13:10:54.416" v="1541" actId="14100"/>
          <ac:spMkLst>
            <pc:docMk/>
            <pc:sldMk cId="3143613910" sldId="1342"/>
            <ac:spMk id="10" creationId="{7992CC11-016C-49DE-811C-B367E82A45E3}"/>
          </ac:spMkLst>
        </pc:spChg>
        <pc:picChg chg="del">
          <ac:chgData name="LAMIAE BEZZAZ" userId="f9bc3cc0-8e1c-4944-afa8-b4b36bbf20e1" providerId="ADAL" clId="{B94489B7-DB46-46EF-A3D9-FB6ED55C1CE2}" dt="2026-06-08T13:10:27.651" v="1534" actId="478"/>
          <ac:picMkLst>
            <pc:docMk/>
            <pc:sldMk cId="3143613910" sldId="1342"/>
            <ac:picMk id="3" creationId="{1A9A45B2-ED74-45A4-A992-46BB701EADB2}"/>
          </ac:picMkLst>
        </pc:picChg>
        <pc:picChg chg="add mod ord">
          <ac:chgData name="LAMIAE BEZZAZ" userId="f9bc3cc0-8e1c-4944-afa8-b4b36bbf20e1" providerId="ADAL" clId="{B94489B7-DB46-46EF-A3D9-FB6ED55C1CE2}" dt="2026-06-08T13:10:59.385" v="1542" actId="14100"/>
          <ac:picMkLst>
            <pc:docMk/>
            <pc:sldMk cId="3143613910" sldId="1342"/>
            <ac:picMk id="7" creationId="{A6C64565-8B6A-448E-A900-706DFAA1475B}"/>
          </ac:picMkLst>
        </pc:picChg>
      </pc:sldChg>
      <pc:sldChg chg="addSp delSp modSp">
        <pc:chgData name="LAMIAE BEZZAZ" userId="f9bc3cc0-8e1c-4944-afa8-b4b36bbf20e1" providerId="ADAL" clId="{B94489B7-DB46-46EF-A3D9-FB6ED55C1CE2}" dt="2026-06-08T13:12:01.325" v="1562" actId="478"/>
        <pc:sldMkLst>
          <pc:docMk/>
          <pc:sldMk cId="228585052" sldId="1343"/>
        </pc:sldMkLst>
        <pc:spChg chg="mod">
          <ac:chgData name="LAMIAE BEZZAZ" userId="f9bc3cc0-8e1c-4944-afa8-b4b36bbf20e1" providerId="ADAL" clId="{B94489B7-DB46-46EF-A3D9-FB6ED55C1CE2}" dt="2026-06-08T13:11:55.236" v="1560" actId="1076"/>
          <ac:spMkLst>
            <pc:docMk/>
            <pc:sldMk cId="228585052" sldId="1343"/>
            <ac:spMk id="2" creationId="{D0704E2D-6EC3-4435-BC3E-4F0CA80FC2CE}"/>
          </ac:spMkLst>
        </pc:spChg>
        <pc:spChg chg="mod">
          <ac:chgData name="LAMIAE BEZZAZ" userId="f9bc3cc0-8e1c-4944-afa8-b4b36bbf20e1" providerId="ADAL" clId="{B94489B7-DB46-46EF-A3D9-FB6ED55C1CE2}" dt="2026-06-08T13:11:59.812" v="1561" actId="1076"/>
          <ac:spMkLst>
            <pc:docMk/>
            <pc:sldMk cId="228585052" sldId="1343"/>
            <ac:spMk id="7" creationId="{94BBDEBB-C80D-48F6-BAD2-E36912A9450A}"/>
          </ac:spMkLst>
        </pc:spChg>
        <pc:spChg chg="del">
          <ac:chgData name="LAMIAE BEZZAZ" userId="f9bc3cc0-8e1c-4944-afa8-b4b36bbf20e1" providerId="ADAL" clId="{B94489B7-DB46-46EF-A3D9-FB6ED55C1CE2}" dt="2026-06-08T13:12:01.325" v="1562" actId="478"/>
          <ac:spMkLst>
            <pc:docMk/>
            <pc:sldMk cId="228585052" sldId="1343"/>
            <ac:spMk id="8" creationId="{A1C8C633-AA3F-4E6A-B2E4-543B5B67C15F}"/>
          </ac:spMkLst>
        </pc:spChg>
        <pc:picChg chg="del">
          <ac:chgData name="LAMIAE BEZZAZ" userId="f9bc3cc0-8e1c-4944-afa8-b4b36bbf20e1" providerId="ADAL" clId="{B94489B7-DB46-46EF-A3D9-FB6ED55C1CE2}" dt="2026-06-08T13:11:10.009" v="1546" actId="478"/>
          <ac:picMkLst>
            <pc:docMk/>
            <pc:sldMk cId="228585052" sldId="1343"/>
            <ac:picMk id="3" creationId="{1A9A45B2-ED74-45A4-A992-46BB701EADB2}"/>
          </ac:picMkLst>
        </pc:picChg>
        <pc:picChg chg="add mod ord modCrop">
          <ac:chgData name="LAMIAE BEZZAZ" userId="f9bc3cc0-8e1c-4944-afa8-b4b36bbf20e1" providerId="ADAL" clId="{B94489B7-DB46-46EF-A3D9-FB6ED55C1CE2}" dt="2026-06-08T13:11:46.700" v="1559" actId="167"/>
          <ac:picMkLst>
            <pc:docMk/>
            <pc:sldMk cId="228585052" sldId="1343"/>
            <ac:picMk id="9" creationId="{1C220620-CFA6-4A1F-8FE8-FEDF079F8BD9}"/>
          </ac:picMkLst>
        </pc:picChg>
      </pc:sldChg>
      <pc:sldChg chg="del">
        <pc:chgData name="LAMIAE BEZZAZ" userId="f9bc3cc0-8e1c-4944-afa8-b4b36bbf20e1" providerId="ADAL" clId="{B94489B7-DB46-46EF-A3D9-FB6ED55C1CE2}" dt="2026-06-08T13:17:21.521" v="1581" actId="47"/>
        <pc:sldMkLst>
          <pc:docMk/>
          <pc:sldMk cId="902392552" sldId="1344"/>
        </pc:sldMkLst>
      </pc:sldChg>
      <pc:sldChg chg="modSp add">
        <pc:chgData name="LAMIAE BEZZAZ" userId="f9bc3cc0-8e1c-4944-afa8-b4b36bbf20e1" providerId="ADAL" clId="{B94489B7-DB46-46EF-A3D9-FB6ED55C1CE2}" dt="2026-06-08T12:23:59.747" v="461" actId="1076"/>
        <pc:sldMkLst>
          <pc:docMk/>
          <pc:sldMk cId="329108355" sldId="1345"/>
        </pc:sldMkLst>
        <pc:graphicFrameChg chg="mod modGraphic">
          <ac:chgData name="LAMIAE BEZZAZ" userId="f9bc3cc0-8e1c-4944-afa8-b4b36bbf20e1" providerId="ADAL" clId="{B94489B7-DB46-46EF-A3D9-FB6ED55C1CE2}" dt="2026-06-08T12:23:59.747" v="461" actId="1076"/>
          <ac:graphicFrameMkLst>
            <pc:docMk/>
            <pc:sldMk cId="329108355" sldId="1345"/>
            <ac:graphicFrameMk id="6" creationId="{EE96802F-4276-4F75-8CF2-7F89DFCE56AE}"/>
          </ac:graphicFrameMkLst>
        </pc:graphicFrameChg>
      </pc:sldChg>
      <pc:sldChg chg="addSp delSp add replId">
        <pc:chgData name="LAMIAE BEZZAZ" userId="f9bc3cc0-8e1c-4944-afa8-b4b36bbf20e1" providerId="ADAL" clId="{B94489B7-DB46-46EF-A3D9-FB6ED55C1CE2}" dt="2026-06-08T12:24:06.420" v="463"/>
        <pc:sldMkLst>
          <pc:docMk/>
          <pc:sldMk cId="1467306474" sldId="1346"/>
        </pc:sldMkLst>
        <pc:graphicFrameChg chg="add del">
          <ac:chgData name="LAMIAE BEZZAZ" userId="f9bc3cc0-8e1c-4944-afa8-b4b36bbf20e1" providerId="ADAL" clId="{B94489B7-DB46-46EF-A3D9-FB6ED55C1CE2}" dt="2026-06-08T12:24:05.832" v="462" actId="478"/>
          <ac:graphicFrameMkLst>
            <pc:docMk/>
            <pc:sldMk cId="1467306474" sldId="1346"/>
            <ac:graphicFrameMk id="6" creationId="{10ECEA41-C77D-45D8-ACAE-866AE0E08A2D}"/>
          </ac:graphicFrameMkLst>
        </pc:graphicFrameChg>
        <pc:graphicFrameChg chg="del">
          <ac:chgData name="LAMIAE BEZZAZ" userId="f9bc3cc0-8e1c-4944-afa8-b4b36bbf20e1" providerId="ADAL" clId="{B94489B7-DB46-46EF-A3D9-FB6ED55C1CE2}" dt="2026-06-08T12:07:19.149" v="297" actId="478"/>
          <ac:graphicFrameMkLst>
            <pc:docMk/>
            <pc:sldMk cId="1467306474" sldId="1346"/>
            <ac:graphicFrameMk id="7" creationId="{ABDB2B66-1E42-4D85-878F-C1B92A810D27}"/>
          </ac:graphicFrameMkLst>
        </pc:graphicFrameChg>
        <pc:graphicFrameChg chg="add">
          <ac:chgData name="LAMIAE BEZZAZ" userId="f9bc3cc0-8e1c-4944-afa8-b4b36bbf20e1" providerId="ADAL" clId="{B94489B7-DB46-46EF-A3D9-FB6ED55C1CE2}" dt="2026-06-08T12:24:06.420" v="463"/>
          <ac:graphicFrameMkLst>
            <pc:docMk/>
            <pc:sldMk cId="1467306474" sldId="1346"/>
            <ac:graphicFrameMk id="8" creationId="{C90AFF10-E151-498A-8AD7-33C34B433A10}"/>
          </ac:graphicFrameMkLst>
        </pc:graphicFrameChg>
      </pc:sldChg>
      <pc:sldChg chg="modSp add del">
        <pc:chgData name="LAMIAE BEZZAZ" userId="f9bc3cc0-8e1c-4944-afa8-b4b36bbf20e1" providerId="ADAL" clId="{B94489B7-DB46-46EF-A3D9-FB6ED55C1CE2}" dt="2026-06-08T12:24:13.635" v="464" actId="47"/>
        <pc:sldMkLst>
          <pc:docMk/>
          <pc:sldMk cId="3572354310" sldId="1347"/>
        </pc:sldMkLst>
        <pc:graphicFrameChg chg="modGraphic">
          <ac:chgData name="LAMIAE BEZZAZ" userId="f9bc3cc0-8e1c-4944-afa8-b4b36bbf20e1" providerId="ADAL" clId="{B94489B7-DB46-46EF-A3D9-FB6ED55C1CE2}" dt="2026-06-08T12:10:17.404" v="334" actId="20577"/>
          <ac:graphicFrameMkLst>
            <pc:docMk/>
            <pc:sldMk cId="3572354310" sldId="1347"/>
            <ac:graphicFrameMk id="6" creationId="{EE96802F-4276-4F75-8CF2-7F89DFCE56AE}"/>
          </ac:graphicFrameMkLst>
        </pc:graphicFrameChg>
      </pc:sldChg>
      <pc:sldChg chg="addSp delSp add del replId">
        <pc:chgData name="LAMIAE BEZZAZ" userId="f9bc3cc0-8e1c-4944-afa8-b4b36bbf20e1" providerId="ADAL" clId="{B94489B7-DB46-46EF-A3D9-FB6ED55C1CE2}" dt="2026-06-08T12:24:13.635" v="464" actId="47"/>
        <pc:sldMkLst>
          <pc:docMk/>
          <pc:sldMk cId="1021139755" sldId="1348"/>
        </pc:sldMkLst>
        <pc:graphicFrameChg chg="del">
          <ac:chgData name="LAMIAE BEZZAZ" userId="f9bc3cc0-8e1c-4944-afa8-b4b36bbf20e1" providerId="ADAL" clId="{B94489B7-DB46-46EF-A3D9-FB6ED55C1CE2}" dt="2026-06-08T12:10:30.389" v="335" actId="478"/>
          <ac:graphicFrameMkLst>
            <pc:docMk/>
            <pc:sldMk cId="1021139755" sldId="1348"/>
            <ac:graphicFrameMk id="6" creationId="{10ECEA41-C77D-45D8-ACAE-866AE0E08A2D}"/>
          </ac:graphicFrameMkLst>
        </pc:graphicFrameChg>
        <pc:graphicFrameChg chg="add">
          <ac:chgData name="LAMIAE BEZZAZ" userId="f9bc3cc0-8e1c-4944-afa8-b4b36bbf20e1" providerId="ADAL" clId="{B94489B7-DB46-46EF-A3D9-FB6ED55C1CE2}" dt="2026-06-08T12:10:31.059" v="336"/>
          <ac:graphicFrameMkLst>
            <pc:docMk/>
            <pc:sldMk cId="1021139755" sldId="1348"/>
            <ac:graphicFrameMk id="7" creationId="{2427D9EA-1600-4727-A679-E6BE8A5FE883}"/>
          </ac:graphicFrameMkLst>
        </pc:graphicFrameChg>
      </pc:sldChg>
      <pc:sldChg chg="modSp add">
        <pc:chgData name="LAMIAE BEZZAZ" userId="f9bc3cc0-8e1c-4944-afa8-b4b36bbf20e1" providerId="ADAL" clId="{B94489B7-DB46-46EF-A3D9-FB6ED55C1CE2}" dt="2026-06-08T12:27:33.055" v="513"/>
        <pc:sldMkLst>
          <pc:docMk/>
          <pc:sldMk cId="4195546623" sldId="1349"/>
        </pc:sldMkLst>
        <pc:graphicFrameChg chg="mod modGraphic">
          <ac:chgData name="LAMIAE BEZZAZ" userId="f9bc3cc0-8e1c-4944-afa8-b4b36bbf20e1" providerId="ADAL" clId="{B94489B7-DB46-46EF-A3D9-FB6ED55C1CE2}" dt="2026-06-08T12:27:33.055" v="513"/>
          <ac:graphicFrameMkLst>
            <pc:docMk/>
            <pc:sldMk cId="4195546623" sldId="1349"/>
            <ac:graphicFrameMk id="6" creationId="{EE96802F-4276-4F75-8CF2-7F89DFCE56AE}"/>
          </ac:graphicFrameMkLst>
        </pc:graphicFrameChg>
      </pc:sldChg>
      <pc:sldChg chg="addSp delSp modSp add replId">
        <pc:chgData name="LAMIAE BEZZAZ" userId="f9bc3cc0-8e1c-4944-afa8-b4b36bbf20e1" providerId="ADAL" clId="{B94489B7-DB46-46EF-A3D9-FB6ED55C1CE2}" dt="2026-06-08T12:27:36.515" v="514"/>
        <pc:sldMkLst>
          <pc:docMk/>
          <pc:sldMk cId="422626145" sldId="1350"/>
        </pc:sldMkLst>
        <pc:graphicFrameChg chg="add del">
          <ac:chgData name="LAMIAE BEZZAZ" userId="f9bc3cc0-8e1c-4944-afa8-b4b36bbf20e1" providerId="ADAL" clId="{B94489B7-DB46-46EF-A3D9-FB6ED55C1CE2}" dt="2026-06-08T12:26:33.928" v="496" actId="478"/>
          <ac:graphicFrameMkLst>
            <pc:docMk/>
            <pc:sldMk cId="422626145" sldId="1350"/>
            <ac:graphicFrameMk id="6" creationId="{983ED967-0539-4072-9058-8DFF5B245B88}"/>
          </ac:graphicFrameMkLst>
        </pc:graphicFrameChg>
        <pc:graphicFrameChg chg="del">
          <ac:chgData name="LAMIAE BEZZAZ" userId="f9bc3cc0-8e1c-4944-afa8-b4b36bbf20e1" providerId="ADAL" clId="{B94489B7-DB46-46EF-A3D9-FB6ED55C1CE2}" dt="2026-06-08T12:17:20.206" v="387" actId="478"/>
          <ac:graphicFrameMkLst>
            <pc:docMk/>
            <pc:sldMk cId="422626145" sldId="1350"/>
            <ac:graphicFrameMk id="7" creationId="{2427D9EA-1600-4727-A679-E6BE8A5FE883}"/>
          </ac:graphicFrameMkLst>
        </pc:graphicFrameChg>
        <pc:graphicFrameChg chg="add mod">
          <ac:chgData name="LAMIAE BEZZAZ" userId="f9bc3cc0-8e1c-4944-afa8-b4b36bbf20e1" providerId="ADAL" clId="{B94489B7-DB46-46EF-A3D9-FB6ED55C1CE2}" dt="2026-06-08T12:27:36.515" v="514"/>
          <ac:graphicFrameMkLst>
            <pc:docMk/>
            <pc:sldMk cId="422626145" sldId="1350"/>
            <ac:graphicFrameMk id="8" creationId="{3AB41794-E7A4-4E77-BC9F-D37425ABB2B3}"/>
          </ac:graphicFrameMkLst>
        </pc:graphicFrameChg>
      </pc:sldChg>
      <pc:sldChg chg="addSp delSp modSp add">
        <pc:chgData name="LAMIAE BEZZAZ" userId="f9bc3cc0-8e1c-4944-afa8-b4b36bbf20e1" providerId="ADAL" clId="{B94489B7-DB46-46EF-A3D9-FB6ED55C1CE2}" dt="2026-06-08T13:42:01.513" v="2000" actId="20577"/>
        <pc:sldMkLst>
          <pc:docMk/>
          <pc:sldMk cId="101515063" sldId="1351"/>
        </pc:sldMkLst>
        <pc:graphicFrameChg chg="add mod modGraphic">
          <ac:chgData name="LAMIAE BEZZAZ" userId="f9bc3cc0-8e1c-4944-afa8-b4b36bbf20e1" providerId="ADAL" clId="{B94489B7-DB46-46EF-A3D9-FB6ED55C1CE2}" dt="2026-06-08T13:42:01.513" v="2000" actId="20577"/>
          <ac:graphicFrameMkLst>
            <pc:docMk/>
            <pc:sldMk cId="101515063" sldId="1351"/>
            <ac:graphicFrameMk id="5" creationId="{3992CA7A-8944-4FDC-8C69-1E863FCAB339}"/>
          </ac:graphicFrameMkLst>
        </pc:graphicFrameChg>
        <pc:graphicFrameChg chg="del">
          <ac:chgData name="LAMIAE BEZZAZ" userId="f9bc3cc0-8e1c-4944-afa8-b4b36bbf20e1" providerId="ADAL" clId="{B94489B7-DB46-46EF-A3D9-FB6ED55C1CE2}" dt="2026-06-08T12:26:39.388" v="498" actId="478"/>
          <ac:graphicFrameMkLst>
            <pc:docMk/>
            <pc:sldMk cId="101515063" sldId="1351"/>
            <ac:graphicFrameMk id="6" creationId="{EE96802F-4276-4F75-8CF2-7F89DFCE56AE}"/>
          </ac:graphicFrameMkLst>
        </pc:graphicFrameChg>
      </pc:sldChg>
      <pc:sldChg chg="addSp delSp modSp add replId">
        <pc:chgData name="LAMIAE BEZZAZ" userId="f9bc3cc0-8e1c-4944-afa8-b4b36bbf20e1" providerId="ADAL" clId="{B94489B7-DB46-46EF-A3D9-FB6ED55C1CE2}" dt="2026-06-08T13:42:06.404" v="2003" actId="20577"/>
        <pc:sldMkLst>
          <pc:docMk/>
          <pc:sldMk cId="64146526" sldId="1352"/>
        </pc:sldMkLst>
        <pc:graphicFrameChg chg="del">
          <ac:chgData name="LAMIAE BEZZAZ" userId="f9bc3cc0-8e1c-4944-afa8-b4b36bbf20e1" providerId="ADAL" clId="{B94489B7-DB46-46EF-A3D9-FB6ED55C1CE2}" dt="2026-06-08T12:26:45.320" v="500" actId="478"/>
          <ac:graphicFrameMkLst>
            <pc:docMk/>
            <pc:sldMk cId="64146526" sldId="1352"/>
            <ac:graphicFrameMk id="6" creationId="{983ED967-0539-4072-9058-8DFF5B245B88}"/>
          </ac:graphicFrameMkLst>
        </pc:graphicFrameChg>
        <pc:graphicFrameChg chg="add del">
          <ac:chgData name="LAMIAE BEZZAZ" userId="f9bc3cc0-8e1c-4944-afa8-b4b36bbf20e1" providerId="ADAL" clId="{B94489B7-DB46-46EF-A3D9-FB6ED55C1CE2}" dt="2026-06-08T12:29:26.835" v="582" actId="478"/>
          <ac:graphicFrameMkLst>
            <pc:docMk/>
            <pc:sldMk cId="64146526" sldId="1352"/>
            <ac:graphicFrameMk id="7" creationId="{8417B7CF-F04A-4EFA-BC46-4F83B5FA006E}"/>
          </ac:graphicFrameMkLst>
        </pc:graphicFrameChg>
        <pc:graphicFrameChg chg="add modGraphic">
          <ac:chgData name="LAMIAE BEZZAZ" userId="f9bc3cc0-8e1c-4944-afa8-b4b36bbf20e1" providerId="ADAL" clId="{B94489B7-DB46-46EF-A3D9-FB6ED55C1CE2}" dt="2026-06-08T13:42:06.404" v="2003" actId="20577"/>
          <ac:graphicFrameMkLst>
            <pc:docMk/>
            <pc:sldMk cId="64146526" sldId="1352"/>
            <ac:graphicFrameMk id="8" creationId="{82135690-9F81-4CD8-9DD7-29E79FA13EBF}"/>
          </ac:graphicFrameMkLst>
        </pc:graphicFrameChg>
      </pc:sldChg>
      <pc:sldChg chg="modSp add">
        <pc:chgData name="LAMIAE BEZZAZ" userId="f9bc3cc0-8e1c-4944-afa8-b4b36bbf20e1" providerId="ADAL" clId="{B94489B7-DB46-46EF-A3D9-FB6ED55C1CE2}" dt="2026-06-08T12:31:46.484" v="640" actId="14734"/>
        <pc:sldMkLst>
          <pc:docMk/>
          <pc:sldMk cId="2340134589" sldId="1353"/>
        </pc:sldMkLst>
        <pc:graphicFrameChg chg="modGraphic">
          <ac:chgData name="LAMIAE BEZZAZ" userId="f9bc3cc0-8e1c-4944-afa8-b4b36bbf20e1" providerId="ADAL" clId="{B94489B7-DB46-46EF-A3D9-FB6ED55C1CE2}" dt="2026-06-08T12:31:46.484" v="640" actId="14734"/>
          <ac:graphicFrameMkLst>
            <pc:docMk/>
            <pc:sldMk cId="2340134589" sldId="1353"/>
            <ac:graphicFrameMk id="5" creationId="{3992CA7A-8944-4FDC-8C69-1E863FCAB339}"/>
          </ac:graphicFrameMkLst>
        </pc:graphicFrameChg>
      </pc:sldChg>
      <pc:sldChg chg="addSp delSp add replId">
        <pc:chgData name="LAMIAE BEZZAZ" userId="f9bc3cc0-8e1c-4944-afa8-b4b36bbf20e1" providerId="ADAL" clId="{B94489B7-DB46-46EF-A3D9-FB6ED55C1CE2}" dt="2026-06-08T12:32:07.527" v="642"/>
        <pc:sldMkLst>
          <pc:docMk/>
          <pc:sldMk cId="936846124" sldId="1354"/>
        </pc:sldMkLst>
        <pc:graphicFrameChg chg="add">
          <ac:chgData name="LAMIAE BEZZAZ" userId="f9bc3cc0-8e1c-4944-afa8-b4b36bbf20e1" providerId="ADAL" clId="{B94489B7-DB46-46EF-A3D9-FB6ED55C1CE2}" dt="2026-06-08T12:32:07.527" v="642"/>
          <ac:graphicFrameMkLst>
            <pc:docMk/>
            <pc:sldMk cId="936846124" sldId="1354"/>
            <ac:graphicFrameMk id="6" creationId="{53A5E11D-582A-440C-8253-3027C375135A}"/>
          </ac:graphicFrameMkLst>
        </pc:graphicFrameChg>
        <pc:graphicFrameChg chg="del">
          <ac:chgData name="LAMIAE BEZZAZ" userId="f9bc3cc0-8e1c-4944-afa8-b4b36bbf20e1" providerId="ADAL" clId="{B94489B7-DB46-46EF-A3D9-FB6ED55C1CE2}" dt="2026-06-08T12:32:06.605" v="641" actId="478"/>
          <ac:graphicFrameMkLst>
            <pc:docMk/>
            <pc:sldMk cId="936846124" sldId="1354"/>
            <ac:graphicFrameMk id="8" creationId="{82135690-9F81-4CD8-9DD7-29E79FA13EBF}"/>
          </ac:graphicFrameMkLst>
        </pc:graphicFrameChg>
      </pc:sldChg>
      <pc:sldChg chg="modSp add">
        <pc:chgData name="LAMIAE BEZZAZ" userId="f9bc3cc0-8e1c-4944-afa8-b4b36bbf20e1" providerId="ADAL" clId="{B94489B7-DB46-46EF-A3D9-FB6ED55C1CE2}" dt="2026-06-08T13:04:32.491" v="1117" actId="20577"/>
        <pc:sldMkLst>
          <pc:docMk/>
          <pc:sldMk cId="3425493498" sldId="1355"/>
        </pc:sldMkLst>
        <pc:spChg chg="mod">
          <ac:chgData name="LAMIAE BEZZAZ" userId="f9bc3cc0-8e1c-4944-afa8-b4b36bbf20e1" providerId="ADAL" clId="{B94489B7-DB46-46EF-A3D9-FB6ED55C1CE2}" dt="2026-06-08T13:04:32.491" v="1117" actId="20577"/>
          <ac:spMkLst>
            <pc:docMk/>
            <pc:sldMk cId="3425493498" sldId="1355"/>
            <ac:spMk id="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09/06/2026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1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2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7.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115772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874493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4655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0428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134269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104058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481173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3913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en-US"/>
          </a:p>
        </p:txBody>
      </p:sp>
      <p:sp>
        <p:nvSpPr>
          <p:cNvPr id="5" name="Espace réservé pour une image  16"/>
          <p:cNvSpPr>
            <a:spLocks noGrp="1" noChangeAspect="1"/>
          </p:cNvSpPr>
          <p:nvPr>
            <p:ph type="pic" sz="quarter" idx="12"/>
          </p:nvPr>
        </p:nvSpPr>
        <p:spPr>
          <a:xfrm>
            <a:off x="394184" y="792000"/>
            <a:ext cx="720000" cy="720000"/>
          </a:xfrm>
          <a:prstGeom prst="rect">
            <a:avLst/>
          </a:prstGeom>
        </p:spPr>
        <p:txBody>
          <a:bodyPr/>
          <a:lstStyle/>
          <a:p>
            <a:endParaRPr lang="en-US"/>
          </a:p>
        </p:txBody>
      </p:sp>
      <p:sp>
        <p:nvSpPr>
          <p:cNvPr id="7" name="Espace réservé du contenu 6"/>
          <p:cNvSpPr>
            <a:spLocks noGrp="1" noChangeAspect="1"/>
          </p:cNvSpPr>
          <p:nvPr>
            <p:ph sz="quarter" idx="13" hasCustomPrompt="1"/>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778980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37966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5403217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425272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963266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736619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470201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074174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6810565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8223863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09/06/2026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75024362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40802937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331997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30928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78153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8678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7034837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42425815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3571288"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251419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6220745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4892032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227965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91657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051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579165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30380256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079789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394854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997833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16847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802924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21371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054181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1154623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14388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393515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188096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4340484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841314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12153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792859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686743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1574035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0.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9.jpg"/><Relationship Id="rId2" Type="http://schemas.openxmlformats.org/officeDocument/2006/relationships/slideLayout" Target="../slideLayouts/slideLayout14.xml"/><Relationship Id="rId16" Type="http://schemas.openxmlformats.org/officeDocument/2006/relationships/theme" Target="../theme/theme3.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11.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30.xml"/><Relationship Id="rId7"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image" Target="../media/image11.png"/><Relationship Id="rId4" Type="http://schemas.openxmlformats.org/officeDocument/2006/relationships/slideLayout" Target="../slideLayouts/slideLayout31.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6.xml"/><Relationship Id="rId7" Type="http://schemas.openxmlformats.org/officeDocument/2006/relationships/image" Target="../media/image10.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7.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15.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image" Target="../media/image14.jpg"/><Relationship Id="rId2" Type="http://schemas.openxmlformats.org/officeDocument/2006/relationships/slideLayout" Target="../slideLayouts/slideLayout41.xml"/><Relationship Id="rId16" Type="http://schemas.openxmlformats.org/officeDocument/2006/relationships/image" Target="../media/image18.pn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theme" Target="../theme/theme7.xml"/><Relationship Id="rId5" Type="http://schemas.openxmlformats.org/officeDocument/2006/relationships/slideLayout" Target="../slideLayouts/slideLayout44.xml"/><Relationship Id="rId15" Type="http://schemas.openxmlformats.org/officeDocument/2006/relationships/image" Target="../media/image17.pn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17.pn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image" Target="../media/image16.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image" Target="../media/image15.png"/><Relationship Id="rId5" Type="http://schemas.openxmlformats.org/officeDocument/2006/relationships/slideLayout" Target="../slideLayouts/slideLayout54.xml"/><Relationship Id="rId10" Type="http://schemas.openxmlformats.org/officeDocument/2006/relationships/image" Target="../media/image14.jpg"/><Relationship Id="rId4" Type="http://schemas.openxmlformats.org/officeDocument/2006/relationships/slideLayout" Target="../slideLayouts/slideLayout53.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17.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image" Target="../media/image16.png"/><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image" Target="../media/image15.png"/><Relationship Id="rId5" Type="http://schemas.openxmlformats.org/officeDocument/2006/relationships/slideLayout" Target="../slideLayouts/slideLayout62.xml"/><Relationship Id="rId10" Type="http://schemas.openxmlformats.org/officeDocument/2006/relationships/image" Target="../media/image14.jpg"/><Relationship Id="rId4" Type="http://schemas.openxmlformats.org/officeDocument/2006/relationships/slideLayout" Target="../slideLayouts/slideLayout61.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image" Target="../media/image17.pn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16.pn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15.png"/><Relationship Id="rId5" Type="http://schemas.openxmlformats.org/officeDocument/2006/relationships/slideLayout" Target="../slideLayouts/slideLayout70.xml"/><Relationship Id="rId10" Type="http://schemas.openxmlformats.org/officeDocument/2006/relationships/image" Target="../media/image14.jpg"/><Relationship Id="rId4" Type="http://schemas.openxmlformats.org/officeDocument/2006/relationships/slideLayout" Target="../slideLayouts/slideLayout69.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image" Target="../media/image4.jpg"/><Relationship Id="rId5" Type="http://schemas.openxmlformats.org/officeDocument/2006/relationships/slideLayout" Target="../slideLayouts/slideLayout78.xml"/><Relationship Id="rId10" Type="http://schemas.openxmlformats.org/officeDocument/2006/relationships/theme" Target="../theme/theme11.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image" Target="../media/image11.png"/><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image" Target="../media/image10.png"/><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image" Target="../media/image9.jpg"/><Relationship Id="rId5" Type="http://schemas.openxmlformats.org/officeDocument/2006/relationships/slideLayout" Target="../slideLayouts/slideLayout87.xml"/><Relationship Id="rId10" Type="http://schemas.openxmlformats.org/officeDocument/2006/relationships/theme" Target="../theme/theme1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4.xml"/><Relationship Id="rId7" Type="http://schemas.openxmlformats.org/officeDocument/2006/relationships/slideLayout" Target="../slideLayouts/slideLayout98.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5" Type="http://schemas.openxmlformats.org/officeDocument/2006/relationships/slideLayout" Target="../slideLayouts/slideLayout96.xml"/><Relationship Id="rId4" Type="http://schemas.openxmlformats.org/officeDocument/2006/relationships/slideLayout" Target="../slideLayouts/slideLayout95.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image" Target="../media/image11.png"/><Relationship Id="rId5" Type="http://schemas.openxmlformats.org/officeDocument/2006/relationships/slideLayout" Target="../slideLayouts/slideLayout105.xml"/><Relationship Id="rId10" Type="http://schemas.openxmlformats.org/officeDocument/2006/relationships/image" Target="../media/image10.png"/><Relationship Id="rId4" Type="http://schemas.openxmlformats.org/officeDocument/2006/relationships/slideLayout" Target="../slideLayouts/slideLayout104.xml"/><Relationship Id="rId9" Type="http://schemas.openxmlformats.org/officeDocument/2006/relationships/image" Target="../media/image9.jp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15.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image" Target="../media/image4.jpg"/><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theme" Target="../theme/theme16.xml"/><Relationship Id="rId5" Type="http://schemas.openxmlformats.org/officeDocument/2006/relationships/slideLayout" Target="../slideLayouts/slideLayout112.xml"/><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s>
</file>

<file path=ppt/slideMasters/_rels/slideMaster17.xml.rels><?xml version="1.0" encoding="UTF-8" standalone="yes"?>
<Relationships xmlns="http://schemas.openxmlformats.org/package/2006/relationships"><Relationship Id="rId8" Type="http://schemas.openxmlformats.org/officeDocument/2006/relationships/theme" Target="../theme/theme17.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5" Type="http://schemas.openxmlformats.org/officeDocument/2006/relationships/slideLayout" Target="../slideLayouts/slideLayout122.xml"/><Relationship Id="rId4" Type="http://schemas.openxmlformats.org/officeDocument/2006/relationships/slideLayout" Target="../slideLayouts/slideLayout121.xml"/><Relationship Id="rId9" Type="http://schemas.openxmlformats.org/officeDocument/2006/relationships/image" Target="../media/image4.jp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slideLayout" Target="../slideLayouts/slideLayout136.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5" Type="http://schemas.openxmlformats.org/officeDocument/2006/relationships/image" Target="../media/image9.jpg"/><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140.xml"/><Relationship Id="rId7" Type="http://schemas.openxmlformats.org/officeDocument/2006/relationships/theme" Target="../theme/theme19.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5" Type="http://schemas.openxmlformats.org/officeDocument/2006/relationships/slideLayout" Target="../slideLayouts/slideLayout142.xml"/><Relationship Id="rId10" Type="http://schemas.openxmlformats.org/officeDocument/2006/relationships/image" Target="../media/image11.png"/><Relationship Id="rId4" Type="http://schemas.openxmlformats.org/officeDocument/2006/relationships/slideLayout" Target="../slideLayouts/slideLayout141.xml"/><Relationship Id="rId9" Type="http://schemas.openxmlformats.org/officeDocument/2006/relationships/image" Target="../media/image10.png"/></Relationships>
</file>

<file path=ppt/slideMasters/_rels/slideMaster20.xml.rels><?xml version="1.0" encoding="UTF-8" standalone="yes"?>
<Relationships xmlns="http://schemas.openxmlformats.org/package/2006/relationships"><Relationship Id="rId3" Type="http://schemas.openxmlformats.org/officeDocument/2006/relationships/slideLayout" Target="../slideLayouts/slideLayout146.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image" Target="../media/image9.jpg"/><Relationship Id="rId5" Type="http://schemas.openxmlformats.org/officeDocument/2006/relationships/theme" Target="../theme/theme20.xml"/><Relationship Id="rId4"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84" r:id="rId12"/>
    <p:sldLayoutId id="2147483856" r:id="rId13"/>
    <p:sldLayoutId id="2147483857" r:id="rId14"/>
    <p:sldLayoutId id="2147483860" r:id="rId1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5">
            <a:alphaModFix/>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8" r:id="rId1"/>
    <p:sldLayoutId id="2147483830" r:id="rId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1">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815898577"/>
      </p:ext>
    </p:extLst>
  </p:cSld>
  <p:clrMap bg1="lt1" tx1="dk1" bg2="lt2" tx2="dk2" accent1="accent1" accent2="accent2" accent3="accent3" accent4="accent4" accent5="accent5" accent6="accent6" hlink="hlink" folHlink="folHlink"/>
  <p:sldLayoutIdLst>
    <p:sldLayoutId id="2147483827" r:id="rId1"/>
    <p:sldLayoutId id="2147483832" r:id="rId2"/>
    <p:sldLayoutId id="2147483833" r:id="rId3"/>
    <p:sldLayoutId id="2147483834" r:id="rId4"/>
    <p:sldLayoutId id="2147483835" r:id="rId5"/>
    <p:sldLayoutId id="2147483836" r:id="rId6"/>
    <p:sldLayoutId id="2147483859"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0687249"/>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7071861"/>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535025442"/>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3710198197"/>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3565861437"/>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17.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8.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0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10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8.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5.xml"/><Relationship Id="rId5" Type="http://schemas.openxmlformats.org/officeDocument/2006/relationships/image" Target="../media/image34.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8.png"/><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7.xml"/><Relationship Id="rId5" Type="http://schemas.microsoft.com/office/2007/relationships/hdphoto" Target="../media/hdphoto6.wdp"/><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9.png"/><Relationship Id="rId1" Type="http://schemas.openxmlformats.org/officeDocument/2006/relationships/slideLayout" Target="../slideLayouts/slideLayout27.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97.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2.png"/><Relationship Id="rId1" Type="http://schemas.openxmlformats.org/officeDocument/2006/relationships/slideLayout" Target="../slideLayouts/slideLayout107.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3.png"/><Relationship Id="rId1" Type="http://schemas.openxmlformats.org/officeDocument/2006/relationships/slideLayout" Target="../slideLayouts/slideLayout107.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2.png"/><Relationship Id="rId1" Type="http://schemas.openxmlformats.org/officeDocument/2006/relationships/slideLayout" Target="../slideLayouts/slideLayout107.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3.png"/><Relationship Id="rId1" Type="http://schemas.openxmlformats.org/officeDocument/2006/relationships/slideLayout" Target="../slideLayouts/slideLayout107.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2.png"/><Relationship Id="rId1" Type="http://schemas.openxmlformats.org/officeDocument/2006/relationships/slideLayout" Target="../slideLayouts/slideLayout107.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2.png"/><Relationship Id="rId1" Type="http://schemas.openxmlformats.org/officeDocument/2006/relationships/slideLayout" Target="../slideLayouts/slideLayout107.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107.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3.png"/><Relationship Id="rId1" Type="http://schemas.openxmlformats.org/officeDocument/2006/relationships/slideLayout" Target="../slideLayouts/slideLayout107.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2.png"/><Relationship Id="rId1" Type="http://schemas.openxmlformats.org/officeDocument/2006/relationships/slideLayout" Target="../slideLayouts/slideLayout107.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3.png"/><Relationship Id="rId1" Type="http://schemas.openxmlformats.org/officeDocument/2006/relationships/slideLayout" Target="../slideLayouts/slideLayout107.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2.png"/><Relationship Id="rId1" Type="http://schemas.openxmlformats.org/officeDocument/2006/relationships/slideLayout" Target="../slideLayouts/slideLayout107.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9.png"/><Relationship Id="rId1" Type="http://schemas.openxmlformats.org/officeDocument/2006/relationships/slideLayout" Target="../slideLayouts/slideLayout107.xml"/></Relationships>
</file>

<file path=ppt/slides/_rels/slide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9.png"/><Relationship Id="rId1" Type="http://schemas.openxmlformats.org/officeDocument/2006/relationships/slideLayout" Target="../slideLayouts/slideLayout107.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0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5.png"/><Relationship Id="rId5" Type="http://schemas.openxmlformats.org/officeDocument/2006/relationships/image" Target="../media/image35.png"/><Relationship Id="rId4" Type="http://schemas.openxmlformats.org/officeDocument/2006/relationships/image" Target="../media/image29.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25.xml"/><Relationship Id="rId4" Type="http://schemas.openxmlformats.org/officeDocument/2006/relationships/image" Target="../media/image46.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0.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slideLayout" Target="../slideLayouts/slideLayout136.xml"/><Relationship Id="rId1" Type="http://schemas.openxmlformats.org/officeDocument/2006/relationships/tags" Target="../tags/tag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6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136.xml"/><Relationship Id="rId1" Type="http://schemas.openxmlformats.org/officeDocument/2006/relationships/tags" Target="../tags/tag8.xml"/><Relationship Id="rId5" Type="http://schemas.openxmlformats.org/officeDocument/2006/relationships/image" Target="../media/image54.png"/><Relationship Id="rId4" Type="http://schemas.openxmlformats.org/officeDocument/2006/relationships/image" Target="../media/image48.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47.png"/><Relationship Id="rId7" Type="http://schemas.openxmlformats.org/officeDocument/2006/relationships/image" Target="../media/image57.png"/><Relationship Id="rId2" Type="http://schemas.openxmlformats.org/officeDocument/2006/relationships/slideLayout" Target="../slideLayouts/slideLayout136.xml"/><Relationship Id="rId1" Type="http://schemas.openxmlformats.org/officeDocument/2006/relationships/tags" Target="../tags/tag10.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48.png"/><Relationship Id="rId9" Type="http://schemas.openxmlformats.org/officeDocument/2006/relationships/image" Target="../media/image59.pn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136.xml"/><Relationship Id="rId1" Type="http://schemas.openxmlformats.org/officeDocument/2006/relationships/tags" Target="../tags/tag12.xml"/><Relationship Id="rId4" Type="http://schemas.openxmlformats.org/officeDocument/2006/relationships/image" Target="../media/image48.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38.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136.xml"/><Relationship Id="rId1" Type="http://schemas.openxmlformats.org/officeDocument/2006/relationships/tags" Target="../tags/tag15.xml"/><Relationship Id="rId4" Type="http://schemas.openxmlformats.org/officeDocument/2006/relationships/image" Target="../media/image48.png"/></Relationships>
</file>

<file path=ppt/slides/_rels/slide7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136.xml"/><Relationship Id="rId1" Type="http://schemas.openxmlformats.org/officeDocument/2006/relationships/tags" Target="../tags/tag16.xml"/><Relationship Id="rId4" Type="http://schemas.openxmlformats.org/officeDocument/2006/relationships/image" Target="../media/image48.pn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7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136.xml"/><Relationship Id="rId1" Type="http://schemas.openxmlformats.org/officeDocument/2006/relationships/tags" Target="../tags/tag18.xml"/><Relationship Id="rId4" Type="http://schemas.openxmlformats.org/officeDocument/2006/relationships/image" Target="../media/image48.png"/></Relationships>
</file>

<file path=ppt/slides/_rels/slide74.xml.rels><?xml version="1.0" encoding="UTF-8" standalone="yes"?>
<Relationships xmlns="http://schemas.openxmlformats.org/package/2006/relationships"><Relationship Id="rId8" Type="http://schemas.openxmlformats.org/officeDocument/2006/relationships/image" Target="../media/image4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44.xml"/><Relationship Id="rId4" Type="http://schemas.openxmlformats.org/officeDocument/2006/relationships/video" Target="../media/media2.mp4"/><Relationship Id="rId9"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descr="Une image contenant texte, capture d’écran, dessin humoristique&#10;&#10;Le contenu généré par l’IA peut être incorrect.">
            <a:extLst>
              <a:ext uri="{FF2B5EF4-FFF2-40B4-BE49-F238E27FC236}">
                <a16:creationId xmlns:a16="http://schemas.microsoft.com/office/drawing/2014/main" id="{16DAADE6-3E7D-D54A-6550-D6FEDF234085}"/>
              </a:ext>
            </a:extLst>
          </p:cNvPr>
          <p:cNvPicPr>
            <a:picLocks noChangeAspect="1"/>
          </p:cNvPicPr>
          <p:nvPr/>
        </p:nvPicPr>
        <p:blipFill>
          <a:blip r:embed="rId2">
            <a:extLst>
              <a:ext uri="{28A0092B-C50C-407E-A947-70E740481C1C}">
                <a14:useLocalDpi xmlns:a14="http://schemas.microsoft.com/office/drawing/2010/main" val="0"/>
              </a:ext>
            </a:extLst>
          </a:blip>
          <a:srcRect t="2734" b="3533"/>
          <a:stretch>
            <a:fillRect/>
          </a:stretch>
        </p:blipFill>
        <p:spPr>
          <a:xfrm>
            <a:off x="20" y="1282"/>
            <a:ext cx="9143980" cy="6856718"/>
          </a:xfrm>
          <a:prstGeom prst="rect">
            <a:avLst/>
          </a:prstGeom>
        </p:spPr>
      </p:pic>
    </p:spTree>
    <p:extLst>
      <p:ext uri="{BB962C8B-B14F-4D97-AF65-F5344CB8AC3E}">
        <p14:creationId xmlns:p14="http://schemas.microsoft.com/office/powerpoint/2010/main" val="2939260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15463927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401462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14" name="Groupe 13">
            <a:extLst>
              <a:ext uri="{FF2B5EF4-FFF2-40B4-BE49-F238E27FC236}">
                <a16:creationId xmlns:a16="http://schemas.microsoft.com/office/drawing/2014/main" id="{637317CB-50E4-4EAA-973E-03A42403398F}"/>
              </a:ext>
            </a:extLst>
          </p:cNvPr>
          <p:cNvGrpSpPr/>
          <p:nvPr/>
        </p:nvGrpSpPr>
        <p:grpSpPr>
          <a:xfrm>
            <a:off x="282906" y="2487369"/>
            <a:ext cx="8502506" cy="3004031"/>
            <a:chOff x="237798" y="2401688"/>
            <a:chExt cx="7724663" cy="2369715"/>
          </a:xfrm>
        </p:grpSpPr>
        <p:pic>
          <p:nvPicPr>
            <p:cNvPr id="15" name="Image 14" descr="Une image contenant texte, Appareils électroniques, capture d’écran, Publicité en ligne&#10;&#10;Le contenu généré par l’IA peut être incorrect.">
              <a:extLst>
                <a:ext uri="{FF2B5EF4-FFF2-40B4-BE49-F238E27FC236}">
                  <a16:creationId xmlns:a16="http://schemas.microsoft.com/office/drawing/2014/main" id="{3D2191B9-E840-4163-A948-F8D651177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2731" y="2401689"/>
              <a:ext cx="1544933" cy="2369714"/>
            </a:xfrm>
            <a:prstGeom prst="rect">
              <a:avLst/>
            </a:prstGeom>
          </p:spPr>
        </p:pic>
        <p:pic>
          <p:nvPicPr>
            <p:cNvPr id="16" name="Image 15" descr="Une image contenant texte, Appareils électroniques, capture d’écran, Système d’exploitation&#10;&#10;Le contenu généré par l’IA peut être incorrect.">
              <a:extLst>
                <a:ext uri="{FF2B5EF4-FFF2-40B4-BE49-F238E27FC236}">
                  <a16:creationId xmlns:a16="http://schemas.microsoft.com/office/drawing/2014/main" id="{3E13C5E6-D338-4471-94E4-2DB3BC2836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7528" y="2401688"/>
              <a:ext cx="1544933" cy="2369713"/>
            </a:xfrm>
            <a:prstGeom prst="rect">
              <a:avLst/>
            </a:prstGeom>
          </p:spPr>
        </p:pic>
        <p:pic>
          <p:nvPicPr>
            <p:cNvPr id="18" name="Image 17" descr="Une image contenant texte, Appareils électroniques, capture d’écran&#10;&#10;Le contenu généré par l’IA peut être incorrect.">
              <a:extLst>
                <a:ext uri="{FF2B5EF4-FFF2-40B4-BE49-F238E27FC236}">
                  <a16:creationId xmlns:a16="http://schemas.microsoft.com/office/drawing/2014/main" id="{B88CDAFB-16B6-4B95-92FF-E9F4A144DC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27663" y="2401688"/>
              <a:ext cx="1544934" cy="2369715"/>
            </a:xfrm>
            <a:prstGeom prst="rect">
              <a:avLst/>
            </a:prstGeom>
          </p:spPr>
        </p:pic>
        <p:pic>
          <p:nvPicPr>
            <p:cNvPr id="20" name="Image 19" descr="Une image contenant texte, Appareils électroniques, capture d’écran&#10;&#10;Le contenu généré par l’IA peut être incorrect.">
              <a:extLst>
                <a:ext uri="{FF2B5EF4-FFF2-40B4-BE49-F238E27FC236}">
                  <a16:creationId xmlns:a16="http://schemas.microsoft.com/office/drawing/2014/main" id="{431D2F4E-C19E-46EA-A628-6C12A7985F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2597" y="2401688"/>
              <a:ext cx="1544933" cy="2369713"/>
            </a:xfrm>
            <a:prstGeom prst="rect">
              <a:avLst/>
            </a:prstGeom>
          </p:spPr>
        </p:pic>
        <p:pic>
          <p:nvPicPr>
            <p:cNvPr id="22" name="Image 21" descr="Une image contenant texte, capture d’écran&#10;&#10;Le contenu généré par l’IA peut être incorrect.">
              <a:extLst>
                <a:ext uri="{FF2B5EF4-FFF2-40B4-BE49-F238E27FC236}">
                  <a16:creationId xmlns:a16="http://schemas.microsoft.com/office/drawing/2014/main" id="{0ADCB95F-4CDE-49DB-87DE-89ED440B38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7798" y="2401689"/>
              <a:ext cx="1544933" cy="2369713"/>
            </a:xfrm>
            <a:prstGeom prst="rect">
              <a:avLst/>
            </a:prstGeom>
          </p:spPr>
        </p:pic>
      </p:grpSp>
    </p:spTree>
    <p:extLst>
      <p:ext uri="{BB962C8B-B14F-4D97-AF65-F5344CB8AC3E}">
        <p14:creationId xmlns:p14="http://schemas.microsoft.com/office/powerpoint/2010/main" val="12826103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a:t>
            </a:r>
          </a:p>
        </p:txBody>
      </p:sp>
      <p:grpSp>
        <p:nvGrpSpPr>
          <p:cNvPr id="19" name="Groupe 18">
            <a:extLst>
              <a:ext uri="{FF2B5EF4-FFF2-40B4-BE49-F238E27FC236}">
                <a16:creationId xmlns:a16="http://schemas.microsoft.com/office/drawing/2014/main" id="{F6119296-AB3A-40F5-A252-35093E9AF1AB}"/>
              </a:ext>
            </a:extLst>
          </p:cNvPr>
          <p:cNvGrpSpPr/>
          <p:nvPr/>
        </p:nvGrpSpPr>
        <p:grpSpPr>
          <a:xfrm>
            <a:off x="473267" y="1665277"/>
            <a:ext cx="3780000" cy="1405687"/>
            <a:chOff x="473267" y="1815382"/>
            <a:chExt cx="3780000" cy="1405687"/>
          </a:xfrm>
        </p:grpSpPr>
        <p:sp>
          <p:nvSpPr>
            <p:cNvPr id="2" name="Rectangle : coins arrondis 1">
              <a:extLst>
                <a:ext uri="{FF2B5EF4-FFF2-40B4-BE49-F238E27FC236}">
                  <a16:creationId xmlns:a16="http://schemas.microsoft.com/office/drawing/2014/main" id="{397D6792-77EF-964B-8655-3B3059F55CA8}"/>
                </a:ext>
              </a:extLst>
            </p:cNvPr>
            <p:cNvSpPr/>
            <p:nvPr/>
          </p:nvSpPr>
          <p:spPr>
            <a:xfrm>
              <a:off x="473267" y="2141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67354" y="181538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27605" y="224057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grpSp>
        <p:nvGrpSpPr>
          <p:cNvPr id="20" name="Groupe 19">
            <a:extLst>
              <a:ext uri="{FF2B5EF4-FFF2-40B4-BE49-F238E27FC236}">
                <a16:creationId xmlns:a16="http://schemas.microsoft.com/office/drawing/2014/main" id="{3147481A-848D-456D-A853-2E0A4AD6613F}"/>
              </a:ext>
            </a:extLst>
          </p:cNvPr>
          <p:cNvGrpSpPr/>
          <p:nvPr/>
        </p:nvGrpSpPr>
        <p:grpSpPr>
          <a:xfrm>
            <a:off x="4741152" y="1653668"/>
            <a:ext cx="4135961" cy="1373701"/>
            <a:chOff x="4741152" y="1653668"/>
            <a:chExt cx="4135961" cy="1373701"/>
          </a:xfrm>
        </p:grpSpPr>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41152" y="1661747"/>
              <a:ext cx="3828620" cy="1365622"/>
            </a:xfrm>
            <a:prstGeom prst="rect">
              <a:avLst/>
            </a:prstGeom>
          </p:spPr>
        </p:pic>
        <p:sp>
          <p:nvSpPr>
            <p:cNvPr id="10" name="Organigramme : Terminateur 9">
              <a:extLst>
                <a:ext uri="{FF2B5EF4-FFF2-40B4-BE49-F238E27FC236}">
                  <a16:creationId xmlns:a16="http://schemas.microsoft.com/office/drawing/2014/main" id="{62AFBE96-6D58-CF0A-14F1-9A0AB1FC361F}"/>
                </a:ext>
              </a:extLst>
            </p:cNvPr>
            <p:cNvSpPr/>
            <p:nvPr/>
          </p:nvSpPr>
          <p:spPr>
            <a:xfrm>
              <a:off x="4932683" y="165366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3</a:t>
              </a:r>
            </a:p>
          </p:txBody>
        </p:sp>
        <p:sp>
          <p:nvSpPr>
            <p:cNvPr id="9" name="ZoneTexte 8">
              <a:extLst>
                <a:ext uri="{FF2B5EF4-FFF2-40B4-BE49-F238E27FC236}">
                  <a16:creationId xmlns:a16="http://schemas.microsoft.com/office/drawing/2014/main" id="{DB4DDBFF-D324-3E3C-39D9-A0E8D4DE4E9D}"/>
                </a:ext>
              </a:extLst>
            </p:cNvPr>
            <p:cNvSpPr txBox="1"/>
            <p:nvPr/>
          </p:nvSpPr>
          <p:spPr>
            <a:xfrm>
              <a:off x="5045693" y="2202006"/>
              <a:ext cx="3831420"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de lecture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 </a:t>
              </a:r>
            </a:p>
          </p:txBody>
        </p:sp>
      </p:gr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73267" y="497563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89267" y="472363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653267" y="520444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FR" dirty="0"/>
              <a:t>Lecture et compréhension de phrases.</a:t>
            </a:r>
            <a:endParaRPr lang="fr-MA" dirty="0"/>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dirty="0">
                <a:solidFill>
                  <a:srgbClr val="565F88"/>
                </a:solidFill>
              </a:rPr>
              <a:t>Lecture des graphèmes.</a:t>
            </a:r>
          </a:p>
          <a:p>
            <a:pPr lvl="0">
              <a:defRPr/>
            </a:pPr>
            <a:r>
              <a:rPr lang="fr-FR" dirty="0">
                <a:solidFill>
                  <a:srgbClr val="565F88"/>
                </a:solidFill>
              </a:rPr>
              <a:t>Lecture des syllabes.</a:t>
            </a:r>
          </a:p>
          <a:p>
            <a:pPr lvl="0">
              <a:defRPr/>
            </a:pPr>
            <a:r>
              <a:rPr lang="fr-FR" dirty="0">
                <a:solidFill>
                  <a:srgbClr val="565F88"/>
                </a:solidFill>
              </a:rPr>
              <a:t>Lecture et compréhension des mots.</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762584"/>
            <a:ext cx="7052064" cy="209263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370122" y="3008680"/>
            <a:ext cx="6899973" cy="1261884"/>
          </a:xfrm>
          <a:prstGeom prst="rect">
            <a:avLst/>
          </a:prstGeom>
          <a:noFill/>
        </p:spPr>
        <p:txBody>
          <a:bodyPr wrap="square">
            <a:spAutoFit/>
          </a:bodyPr>
          <a:lstStyle/>
          <a:p>
            <a:pPr marL="342900" lvl="0" indent="-342900">
              <a:spcAft>
                <a:spcPts val="1200"/>
              </a:spcAft>
              <a:buFont typeface="Dosis Medium" pitchFamily="2" charset="0"/>
              <a:buChar char="→"/>
              <a:defRPr/>
            </a:pPr>
            <a:r>
              <a:rPr lang="fr-FR" sz="2200" b="1" kern="0" dirty="0">
                <a:solidFill>
                  <a:srgbClr val="2AB6D7"/>
                </a:solidFill>
                <a:latin typeface="Dosis Medium" pitchFamily="2" charset="0"/>
                <a:cs typeface="Calibri" panose="020F0502020204030204" pitchFamily="34" charset="0"/>
              </a:rPr>
              <a:t>Identifier et lire </a:t>
            </a:r>
            <a:r>
              <a:rPr lang="fr-FR" sz="2200" b="1" kern="0" dirty="0">
                <a:solidFill>
                  <a:srgbClr val="4B5377"/>
                </a:solidFill>
                <a:latin typeface="Dosis Medium" pitchFamily="2" charset="0"/>
                <a:cs typeface="Calibri" panose="020F0502020204030204" pitchFamily="34" charset="0"/>
              </a:rPr>
              <a:t>les graphèmes étudiés.</a:t>
            </a:r>
          </a:p>
          <a:p>
            <a:pPr marL="342900" lvl="0" indent="-342900">
              <a:spcAft>
                <a:spcPts val="1200"/>
              </a:spcAft>
              <a:buFont typeface="Dosis Medium" pitchFamily="2" charset="0"/>
              <a:buChar char="→"/>
              <a:defRPr/>
            </a:pPr>
            <a:r>
              <a:rPr lang="fr-FR" sz="2200" b="1" kern="0" dirty="0">
                <a:solidFill>
                  <a:srgbClr val="2AB6D7"/>
                </a:solidFill>
                <a:latin typeface="Dosis Medium" pitchFamily="2" charset="0"/>
                <a:cs typeface="Calibri" panose="020F0502020204030204" pitchFamily="34" charset="0"/>
              </a:rPr>
              <a:t>Lire et comprendre </a:t>
            </a:r>
            <a:r>
              <a:rPr lang="fr-FR" sz="2200" b="1" kern="0" dirty="0">
                <a:solidFill>
                  <a:srgbClr val="4B5377"/>
                </a:solidFill>
                <a:latin typeface="Dosis Medium" pitchFamily="2" charset="0"/>
                <a:cs typeface="Calibri" panose="020F0502020204030204" pitchFamily="34" charset="0"/>
              </a:rPr>
              <a:t>des mots et des phrases simples contenant les graphèmes étudiés.</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28089696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79764" y="2377440"/>
            <a:ext cx="1947857" cy="3414865"/>
          </a:xfrm>
        </p:spPr>
      </p:pic>
      <p:pic>
        <p:nvPicPr>
          <p:cNvPr id="7170" name="Picture 2">
            <a:extLst>
              <a:ext uri="{FF2B5EF4-FFF2-40B4-BE49-F238E27FC236}">
                <a16:creationId xmlns:a16="http://schemas.microsoft.com/office/drawing/2014/main" id="{D64DA83D-7342-4F7C-910A-DE79FE9FA4F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835" y="681318"/>
            <a:ext cx="999530" cy="922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9E791-A217-C915-ECAA-CCF6299096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3C7D74-DEBB-7789-512B-54CE6CA6A9DF}"/>
              </a:ext>
            </a:extLst>
          </p:cNvPr>
          <p:cNvSpPr>
            <a:spLocks noGrp="1"/>
          </p:cNvSpPr>
          <p:nvPr>
            <p:ph type="title"/>
          </p:nvPr>
        </p:nvSpPr>
        <p:spPr/>
        <p:txBody>
          <a:bodyPr>
            <a:noAutofit/>
          </a:bodyPr>
          <a:lstStyle/>
          <a:p>
            <a:r>
              <a:rPr lang="fr-FR" dirty="0">
                <a:solidFill>
                  <a:schemeClr val="tx1">
                    <a:lumMod val="65000"/>
                    <a:lumOff val="35000"/>
                  </a:schemeClr>
                </a:solidFill>
              </a:rPr>
              <a:t>Lisons ensemble. </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pic>
        <p:nvPicPr>
          <p:cNvPr id="7" name="Picture 2">
            <a:extLst>
              <a:ext uri="{FF2B5EF4-FFF2-40B4-BE49-F238E27FC236}">
                <a16:creationId xmlns:a16="http://schemas.microsoft.com/office/drawing/2014/main" id="{ACA55C39-EC64-4457-AAB7-4C10EC149A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35" y="681318"/>
            <a:ext cx="999530" cy="922486"/>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e 4">
            <a:extLst>
              <a:ext uri="{FF2B5EF4-FFF2-40B4-BE49-F238E27FC236}">
                <a16:creationId xmlns:a16="http://schemas.microsoft.com/office/drawing/2014/main" id="{B9C36DD7-8435-433C-B09E-C63EC15610CF}"/>
              </a:ext>
            </a:extLst>
          </p:cNvPr>
          <p:cNvGrpSpPr/>
          <p:nvPr/>
        </p:nvGrpSpPr>
        <p:grpSpPr>
          <a:xfrm>
            <a:off x="742600" y="3429000"/>
            <a:ext cx="7336875" cy="687479"/>
            <a:chOff x="425828" y="3473833"/>
            <a:chExt cx="6806831" cy="687479"/>
          </a:xfrm>
        </p:grpSpPr>
        <p:sp>
          <p:nvSpPr>
            <p:cNvPr id="8" name="Rectangle : coins arrondis 7">
              <a:extLst>
                <a:ext uri="{FF2B5EF4-FFF2-40B4-BE49-F238E27FC236}">
                  <a16:creationId xmlns:a16="http://schemas.microsoft.com/office/drawing/2014/main" id="{D56EA4E1-7F5B-4265-B1A7-41FA7B880E0C}"/>
                </a:ext>
              </a:extLst>
            </p:cNvPr>
            <p:cNvSpPr/>
            <p:nvPr/>
          </p:nvSpPr>
          <p:spPr>
            <a:xfrm>
              <a:off x="425828"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isa</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9" name="Rectangle : coins arrondis 8">
              <a:extLst>
                <a:ext uri="{FF2B5EF4-FFF2-40B4-BE49-F238E27FC236}">
                  <a16:creationId xmlns:a16="http://schemas.microsoft.com/office/drawing/2014/main" id="{2EEDD155-8AF1-4B63-8D9F-8616137E3D52}"/>
                </a:ext>
              </a:extLst>
            </p:cNvPr>
            <p:cNvSpPr/>
            <p:nvPr/>
          </p:nvSpPr>
          <p:spPr>
            <a:xfrm>
              <a:off x="1590402"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euil</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0" name="Rectangle : coins arrondis 9">
              <a:extLst>
                <a:ext uri="{FF2B5EF4-FFF2-40B4-BE49-F238E27FC236}">
                  <a16:creationId xmlns:a16="http://schemas.microsoft.com/office/drawing/2014/main" id="{8BED2DAA-A1B8-4399-9681-89F5E8B9A99D}"/>
                </a:ext>
              </a:extLst>
            </p:cNvPr>
            <p:cNvSpPr/>
            <p:nvPr/>
          </p:nvSpPr>
          <p:spPr>
            <a:xfrm>
              <a:off x="2754976"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ei</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AD2CDC1E-AA1C-4494-B087-4488FEFBBE11}"/>
                </a:ext>
              </a:extLst>
            </p:cNvPr>
            <p:cNvSpPr/>
            <p:nvPr/>
          </p:nvSpPr>
          <p:spPr>
            <a:xfrm>
              <a:off x="3919550"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ieu</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2" name="Rectangle : coins arrondis 11">
              <a:extLst>
                <a:ext uri="{FF2B5EF4-FFF2-40B4-BE49-F238E27FC236}">
                  <a16:creationId xmlns:a16="http://schemas.microsoft.com/office/drawing/2014/main" id="{93592929-6BE3-49DA-AB5A-8B68283566F2}"/>
                </a:ext>
              </a:extLst>
            </p:cNvPr>
            <p:cNvSpPr/>
            <p:nvPr/>
          </p:nvSpPr>
          <p:spPr>
            <a:xfrm>
              <a:off x="5084124"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ill</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3" name="Rectangle : coins arrondis 12">
              <a:extLst>
                <a:ext uri="{FF2B5EF4-FFF2-40B4-BE49-F238E27FC236}">
                  <a16:creationId xmlns:a16="http://schemas.microsoft.com/office/drawing/2014/main" id="{9B0FB2A3-1212-4816-82BB-18A2761075B0}"/>
                </a:ext>
              </a:extLst>
            </p:cNvPr>
            <p:cNvSpPr/>
            <p:nvPr/>
          </p:nvSpPr>
          <p:spPr>
            <a:xfrm>
              <a:off x="6248698" y="3478886"/>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br</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grpSp>
    </p:spTree>
    <p:extLst>
      <p:ext uri="{BB962C8B-B14F-4D97-AF65-F5344CB8AC3E}">
        <p14:creationId xmlns:p14="http://schemas.microsoft.com/office/powerpoint/2010/main" val="2628018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9E791-A217-C915-ECAA-CCF6299096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3C7D74-DEBB-7789-512B-54CE6CA6A9DF}"/>
              </a:ext>
            </a:extLst>
          </p:cNvPr>
          <p:cNvSpPr>
            <a:spLocks noGrp="1"/>
          </p:cNvSpPr>
          <p:nvPr>
            <p:ph type="title"/>
          </p:nvPr>
        </p:nvSpPr>
        <p:spPr/>
        <p:txBody>
          <a:bodyPr>
            <a:noAutofit/>
          </a:bodyPr>
          <a:lstStyle/>
          <a:p>
            <a:r>
              <a:rPr lang="fr-FR" dirty="0">
                <a:solidFill>
                  <a:schemeClr val="tx1">
                    <a:lumMod val="65000"/>
                    <a:lumOff val="35000"/>
                  </a:schemeClr>
                </a:solidFill>
              </a:rPr>
              <a:t>Qui veut passer au tableau pour lire </a:t>
            </a:r>
            <a:r>
              <a:rPr lang="fr-MA" dirty="0">
                <a:solidFill>
                  <a:schemeClr val="tx1">
                    <a:lumMod val="65000"/>
                    <a:lumOff val="35000"/>
                  </a:schemeClr>
                </a:solidFill>
              </a:rPr>
              <a:t>? Levez la main.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3E8AC075-AA89-421F-98C5-0C84BF8214F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grpSp>
        <p:nvGrpSpPr>
          <p:cNvPr id="7" name="Groupe 6">
            <a:extLst>
              <a:ext uri="{FF2B5EF4-FFF2-40B4-BE49-F238E27FC236}">
                <a16:creationId xmlns:a16="http://schemas.microsoft.com/office/drawing/2014/main" id="{D99C9DBA-1D1F-40D4-9786-E0222A7DFF90}"/>
              </a:ext>
            </a:extLst>
          </p:cNvPr>
          <p:cNvGrpSpPr/>
          <p:nvPr/>
        </p:nvGrpSpPr>
        <p:grpSpPr>
          <a:xfrm>
            <a:off x="742600" y="3429000"/>
            <a:ext cx="7336875" cy="687479"/>
            <a:chOff x="425828" y="3473833"/>
            <a:chExt cx="6806831" cy="687479"/>
          </a:xfrm>
        </p:grpSpPr>
        <p:sp>
          <p:nvSpPr>
            <p:cNvPr id="8" name="Rectangle : coins arrondis 7">
              <a:extLst>
                <a:ext uri="{FF2B5EF4-FFF2-40B4-BE49-F238E27FC236}">
                  <a16:creationId xmlns:a16="http://schemas.microsoft.com/office/drawing/2014/main" id="{69D9147D-86D9-4E6D-95DC-37B5FE395FCC}"/>
                </a:ext>
              </a:extLst>
            </p:cNvPr>
            <p:cNvSpPr/>
            <p:nvPr/>
          </p:nvSpPr>
          <p:spPr>
            <a:xfrm>
              <a:off x="425828"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ay</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9" name="Rectangle : coins arrondis 8">
              <a:extLst>
                <a:ext uri="{FF2B5EF4-FFF2-40B4-BE49-F238E27FC236}">
                  <a16:creationId xmlns:a16="http://schemas.microsoft.com/office/drawing/2014/main" id="{BA6F59A5-D912-4B19-9CA6-16CD33CCA917}"/>
                </a:ext>
              </a:extLst>
            </p:cNvPr>
            <p:cNvSpPr/>
            <p:nvPr/>
          </p:nvSpPr>
          <p:spPr>
            <a:xfrm>
              <a:off x="1590402"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ion </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0" name="Rectangle : coins arrondis 9">
              <a:extLst>
                <a:ext uri="{FF2B5EF4-FFF2-40B4-BE49-F238E27FC236}">
                  <a16:creationId xmlns:a16="http://schemas.microsoft.com/office/drawing/2014/main" id="{50982371-3CC4-49E9-88C3-C8022F1ACF54}"/>
                </a:ext>
              </a:extLst>
            </p:cNvPr>
            <p:cNvSpPr/>
            <p:nvPr/>
          </p:nvSpPr>
          <p:spPr>
            <a:xfrm>
              <a:off x="2754976"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ouil</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F1B15E63-032E-4BD6-B14F-3027508C2CE0}"/>
                </a:ext>
              </a:extLst>
            </p:cNvPr>
            <p:cNvSpPr/>
            <p:nvPr/>
          </p:nvSpPr>
          <p:spPr>
            <a:xfrm>
              <a:off x="3919550"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q</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2" name="Rectangle : coins arrondis 11">
              <a:extLst>
                <a:ext uri="{FF2B5EF4-FFF2-40B4-BE49-F238E27FC236}">
                  <a16:creationId xmlns:a16="http://schemas.microsoft.com/office/drawing/2014/main" id="{97F1053A-5DBC-40FD-AFCD-8F3017C392ED}"/>
                </a:ext>
              </a:extLst>
            </p:cNvPr>
            <p:cNvSpPr/>
            <p:nvPr/>
          </p:nvSpPr>
          <p:spPr>
            <a:xfrm>
              <a:off x="5084124"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oin</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3" name="Rectangle : coins arrondis 12">
              <a:extLst>
                <a:ext uri="{FF2B5EF4-FFF2-40B4-BE49-F238E27FC236}">
                  <a16:creationId xmlns:a16="http://schemas.microsoft.com/office/drawing/2014/main" id="{079A9E94-9C28-4DAF-9E56-8A1FD8A7A694}"/>
                </a:ext>
              </a:extLst>
            </p:cNvPr>
            <p:cNvSpPr/>
            <p:nvPr/>
          </p:nvSpPr>
          <p:spPr>
            <a:xfrm>
              <a:off x="6248698" y="3478886"/>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ph</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grpSp>
    </p:spTree>
    <p:extLst>
      <p:ext uri="{BB962C8B-B14F-4D97-AF65-F5344CB8AC3E}">
        <p14:creationId xmlns:p14="http://schemas.microsoft.com/office/powerpoint/2010/main" val="60959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9E791-A217-C915-ECAA-CCF6299096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3C7D74-DEBB-7789-512B-54CE6CA6A9DF}"/>
              </a:ext>
            </a:extLst>
          </p:cNvPr>
          <p:cNvSpPr>
            <a:spLocks noGrp="1"/>
          </p:cNvSpPr>
          <p:nvPr>
            <p:ph type="title"/>
          </p:nvPr>
        </p:nvSpPr>
        <p:spPr/>
        <p:txBody>
          <a:bodyPr>
            <a:noAutofit/>
          </a:bodyPr>
          <a:lstStyle/>
          <a:p>
            <a:r>
              <a:rPr lang="fr-FR" dirty="0">
                <a:solidFill>
                  <a:schemeClr val="tx1">
                    <a:lumMod val="65000"/>
                    <a:lumOff val="35000"/>
                  </a:schemeClr>
                </a:solidFill>
              </a:rPr>
              <a:t>Lisons ensemble. </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pic>
        <p:nvPicPr>
          <p:cNvPr id="7" name="Picture 2">
            <a:extLst>
              <a:ext uri="{FF2B5EF4-FFF2-40B4-BE49-F238E27FC236}">
                <a16:creationId xmlns:a16="http://schemas.microsoft.com/office/drawing/2014/main" id="{ACA55C39-EC64-4457-AAB7-4C10EC149A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35" y="681318"/>
            <a:ext cx="999530" cy="922486"/>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e 4">
            <a:extLst>
              <a:ext uri="{FF2B5EF4-FFF2-40B4-BE49-F238E27FC236}">
                <a16:creationId xmlns:a16="http://schemas.microsoft.com/office/drawing/2014/main" id="{D2EAAF47-3121-4992-B37C-6C54285A4971}"/>
              </a:ext>
            </a:extLst>
          </p:cNvPr>
          <p:cNvGrpSpPr/>
          <p:nvPr/>
        </p:nvGrpSpPr>
        <p:grpSpPr>
          <a:xfrm>
            <a:off x="791570" y="3087787"/>
            <a:ext cx="7369791" cy="682426"/>
            <a:chOff x="425828" y="3473833"/>
            <a:chExt cx="5642257" cy="682426"/>
          </a:xfrm>
        </p:grpSpPr>
        <p:sp>
          <p:nvSpPr>
            <p:cNvPr id="8" name="Rectangle : coins arrondis 7">
              <a:extLst>
                <a:ext uri="{FF2B5EF4-FFF2-40B4-BE49-F238E27FC236}">
                  <a16:creationId xmlns:a16="http://schemas.microsoft.com/office/drawing/2014/main" id="{426B4718-2431-4B69-9895-06855AD98D37}"/>
                </a:ext>
              </a:extLst>
            </p:cNvPr>
            <p:cNvSpPr/>
            <p:nvPr/>
          </p:nvSpPr>
          <p:spPr>
            <a:xfrm>
              <a:off x="425828"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ail</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9" name="Rectangle : coins arrondis 8">
              <a:extLst>
                <a:ext uri="{FF2B5EF4-FFF2-40B4-BE49-F238E27FC236}">
                  <a16:creationId xmlns:a16="http://schemas.microsoft.com/office/drawing/2014/main" id="{67B0F176-F773-4C9F-8F4D-257AEEB20CC2}"/>
                </a:ext>
              </a:extLst>
            </p:cNvPr>
            <p:cNvSpPr/>
            <p:nvPr/>
          </p:nvSpPr>
          <p:spPr>
            <a:xfrm>
              <a:off x="1590402"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oy</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0" name="Rectangle : coins arrondis 9">
              <a:extLst>
                <a:ext uri="{FF2B5EF4-FFF2-40B4-BE49-F238E27FC236}">
                  <a16:creationId xmlns:a16="http://schemas.microsoft.com/office/drawing/2014/main" id="{F5C64F3B-9638-4FB4-A4FD-CFDA85C26C4A}"/>
                </a:ext>
              </a:extLst>
            </p:cNvPr>
            <p:cNvSpPr/>
            <p:nvPr/>
          </p:nvSpPr>
          <p:spPr>
            <a:xfrm>
              <a:off x="2754976"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ouin</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515A5D73-C11B-4E83-8C6C-8E1B6C68AFFD}"/>
                </a:ext>
              </a:extLst>
            </p:cNvPr>
            <p:cNvSpPr/>
            <p:nvPr/>
          </p:nvSpPr>
          <p:spPr>
            <a:xfrm>
              <a:off x="3919550"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ai</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2" name="Rectangle : coins arrondis 11">
              <a:extLst>
                <a:ext uri="{FF2B5EF4-FFF2-40B4-BE49-F238E27FC236}">
                  <a16:creationId xmlns:a16="http://schemas.microsoft.com/office/drawing/2014/main" id="{DFB589D1-61CF-418B-AB7C-15EFA30644AC}"/>
                </a:ext>
              </a:extLst>
            </p:cNvPr>
            <p:cNvSpPr/>
            <p:nvPr/>
          </p:nvSpPr>
          <p:spPr>
            <a:xfrm>
              <a:off x="5084124"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oi</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grpSp>
    </p:spTree>
    <p:extLst>
      <p:ext uri="{BB962C8B-B14F-4D97-AF65-F5344CB8AC3E}">
        <p14:creationId xmlns:p14="http://schemas.microsoft.com/office/powerpoint/2010/main" val="247706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9E791-A217-C915-ECAA-CCF6299096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3C7D74-DEBB-7789-512B-54CE6CA6A9DF}"/>
              </a:ext>
            </a:extLst>
          </p:cNvPr>
          <p:cNvSpPr>
            <a:spLocks noGrp="1"/>
          </p:cNvSpPr>
          <p:nvPr>
            <p:ph type="title"/>
          </p:nvPr>
        </p:nvSpPr>
        <p:spPr/>
        <p:txBody>
          <a:bodyPr>
            <a:noAutofit/>
          </a:bodyPr>
          <a:lstStyle/>
          <a:p>
            <a:r>
              <a:rPr lang="fr-FR" dirty="0"/>
              <a:t>Qui veut passer au tableau pour lire ? Lever la main.</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74499923-5D8F-4C67-A4DD-8EDF575924A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grpSp>
        <p:nvGrpSpPr>
          <p:cNvPr id="7" name="Groupe 6">
            <a:extLst>
              <a:ext uri="{FF2B5EF4-FFF2-40B4-BE49-F238E27FC236}">
                <a16:creationId xmlns:a16="http://schemas.microsoft.com/office/drawing/2014/main" id="{64ADEAC3-91B6-4905-B2E4-654F878527A4}"/>
              </a:ext>
            </a:extLst>
          </p:cNvPr>
          <p:cNvGrpSpPr/>
          <p:nvPr/>
        </p:nvGrpSpPr>
        <p:grpSpPr>
          <a:xfrm>
            <a:off x="791570" y="3087787"/>
            <a:ext cx="7369791" cy="682426"/>
            <a:chOff x="425828" y="3473833"/>
            <a:chExt cx="5642257" cy="682426"/>
          </a:xfrm>
        </p:grpSpPr>
        <p:sp>
          <p:nvSpPr>
            <p:cNvPr id="8" name="Rectangle : coins arrondis 7">
              <a:extLst>
                <a:ext uri="{FF2B5EF4-FFF2-40B4-BE49-F238E27FC236}">
                  <a16:creationId xmlns:a16="http://schemas.microsoft.com/office/drawing/2014/main" id="{6123586B-9127-4CB5-BBE0-4D2DFF2167CE}"/>
                </a:ext>
              </a:extLst>
            </p:cNvPr>
            <p:cNvSpPr/>
            <p:nvPr/>
          </p:nvSpPr>
          <p:spPr>
            <a:xfrm>
              <a:off x="425828"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eil</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9" name="Rectangle : coins arrondis 8">
              <a:extLst>
                <a:ext uri="{FF2B5EF4-FFF2-40B4-BE49-F238E27FC236}">
                  <a16:creationId xmlns:a16="http://schemas.microsoft.com/office/drawing/2014/main" id="{474C203F-69AA-4C70-87BB-4ACD74DDDBEA}"/>
                </a:ext>
              </a:extLst>
            </p:cNvPr>
            <p:cNvSpPr/>
            <p:nvPr/>
          </p:nvSpPr>
          <p:spPr>
            <a:xfrm>
              <a:off x="1590402"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gr</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0" name="Rectangle : coins arrondis 9">
              <a:extLst>
                <a:ext uri="{FF2B5EF4-FFF2-40B4-BE49-F238E27FC236}">
                  <a16:creationId xmlns:a16="http://schemas.microsoft.com/office/drawing/2014/main" id="{DD362633-9E14-4943-899F-80BA2045B38F}"/>
                </a:ext>
              </a:extLst>
            </p:cNvPr>
            <p:cNvSpPr/>
            <p:nvPr/>
          </p:nvSpPr>
          <p:spPr>
            <a:xfrm>
              <a:off x="2754976"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err="1">
                  <a:ln>
                    <a:noFill/>
                  </a:ln>
                  <a:solidFill>
                    <a:srgbClr val="424D7B"/>
                  </a:solidFill>
                  <a:effectLst/>
                  <a:uLnTx/>
                  <a:uFillTx/>
                  <a:latin typeface="Dosis SemiBold" pitchFamily="2" charset="0"/>
                  <a:ea typeface="+mn-ea"/>
                  <a:cs typeface="+mn-cs"/>
                </a:rPr>
                <a:t>uy</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5B0E8B2D-8BC4-4114-90D2-4487B1E71A87}"/>
                </a:ext>
              </a:extLst>
            </p:cNvPr>
            <p:cNvSpPr/>
            <p:nvPr/>
          </p:nvSpPr>
          <p:spPr>
            <a:xfrm>
              <a:off x="3919550"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ei</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2" name="Rectangle : coins arrondis 11">
              <a:extLst>
                <a:ext uri="{FF2B5EF4-FFF2-40B4-BE49-F238E27FC236}">
                  <a16:creationId xmlns:a16="http://schemas.microsoft.com/office/drawing/2014/main" id="{02C69173-8ECC-4AB6-B2F7-6BD75BAF1BC3}"/>
                </a:ext>
              </a:extLst>
            </p:cNvPr>
            <p:cNvSpPr/>
            <p:nvPr/>
          </p:nvSpPr>
          <p:spPr>
            <a:xfrm>
              <a:off x="5084124" y="3473833"/>
              <a:ext cx="9839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err="1">
                  <a:solidFill>
                    <a:srgbClr val="424D7B"/>
                  </a:solidFill>
                  <a:latin typeface="Dosis SemiBold" pitchFamily="2" charset="0"/>
                </a:rPr>
                <a:t>ien</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grpSp>
    </p:spTree>
    <p:extLst>
      <p:ext uri="{BB962C8B-B14F-4D97-AF65-F5344CB8AC3E}">
        <p14:creationId xmlns:p14="http://schemas.microsoft.com/office/powerpoint/2010/main" val="373460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passer au tableau pour lire </a:t>
            </a:r>
            <a:r>
              <a:rPr lang="fr-MA" dirty="0">
                <a:solidFill>
                  <a:schemeClr val="tx1">
                    <a:lumMod val="65000"/>
                    <a:lumOff val="35000"/>
                  </a:schemeClr>
                </a:solidFill>
              </a:rPr>
              <a:t>? Levez la main. </a:t>
            </a:r>
            <a:endParaRPr lang="fr-MA" dirty="0">
              <a:solidFill>
                <a:schemeClr val="tx1">
                  <a:lumMod val="65000"/>
                  <a:lumOff val="35000"/>
                </a:schemeClr>
              </a:solidFill>
              <a:latin typeface="Dosis Medium" pitchFamily="2" charset="0"/>
            </a:endParaRPr>
          </a:p>
        </p:txBody>
      </p:sp>
      <p:graphicFrame>
        <p:nvGraphicFramePr>
          <p:cNvPr id="2" name="Tableau 3">
            <a:extLst>
              <a:ext uri="{FF2B5EF4-FFF2-40B4-BE49-F238E27FC236}">
                <a16:creationId xmlns:a16="http://schemas.microsoft.com/office/drawing/2014/main" id="{A6B13ECB-907C-401D-BAF8-29B98473B726}"/>
              </a:ext>
            </a:extLst>
          </p:cNvPr>
          <p:cNvGraphicFramePr>
            <a:graphicFrameLocks noGrp="1"/>
          </p:cNvGraphicFramePr>
          <p:nvPr>
            <p:extLst>
              <p:ext uri="{D42A27DB-BD31-4B8C-83A1-F6EECF244321}">
                <p14:modId xmlns:p14="http://schemas.microsoft.com/office/powerpoint/2010/main" val="3414567734"/>
              </p:ext>
            </p:extLst>
          </p:nvPr>
        </p:nvGraphicFramePr>
        <p:xfrm>
          <a:off x="414924" y="2622177"/>
          <a:ext cx="8094747" cy="2827468"/>
        </p:xfrm>
        <a:graphic>
          <a:graphicData uri="http://schemas.openxmlformats.org/drawingml/2006/table">
            <a:tbl>
              <a:tblPr firstRow="1" bandRow="1">
                <a:tableStyleId>{5940675A-B579-460E-94D1-54222C63F5DA}</a:tableStyleId>
              </a:tblPr>
              <a:tblGrid>
                <a:gridCol w="1712427">
                  <a:extLst>
                    <a:ext uri="{9D8B030D-6E8A-4147-A177-3AD203B41FA5}">
                      <a16:colId xmlns:a16="http://schemas.microsoft.com/office/drawing/2014/main" val="687800867"/>
                    </a:ext>
                  </a:extLst>
                </a:gridCol>
                <a:gridCol w="2510118">
                  <a:extLst>
                    <a:ext uri="{9D8B030D-6E8A-4147-A177-3AD203B41FA5}">
                      <a16:colId xmlns:a16="http://schemas.microsoft.com/office/drawing/2014/main" val="512854702"/>
                    </a:ext>
                  </a:extLst>
                </a:gridCol>
                <a:gridCol w="1748202">
                  <a:extLst>
                    <a:ext uri="{9D8B030D-6E8A-4147-A177-3AD203B41FA5}">
                      <a16:colId xmlns:a16="http://schemas.microsoft.com/office/drawing/2014/main" val="3513104744"/>
                    </a:ext>
                  </a:extLst>
                </a:gridCol>
                <a:gridCol w="2124000">
                  <a:extLst>
                    <a:ext uri="{9D8B030D-6E8A-4147-A177-3AD203B41FA5}">
                      <a16:colId xmlns:a16="http://schemas.microsoft.com/office/drawing/2014/main" val="1691650014"/>
                    </a:ext>
                  </a:extLst>
                </a:gridCol>
              </a:tblGrid>
              <a:tr h="981760">
                <a:tc>
                  <a:txBody>
                    <a:bodyPr/>
                    <a:lstStyle/>
                    <a:p>
                      <a:pPr algn="ctr"/>
                      <a:r>
                        <a:rPr lang="fr-FR" sz="4400" kern="1200" dirty="0" err="1">
                          <a:solidFill>
                            <a:srgbClr val="424D7B"/>
                          </a:solidFill>
                          <a:latin typeface="Dosis SemiBold" panose="020B0604020202020204" charset="0"/>
                          <a:ea typeface="+mn-ea"/>
                          <a:cs typeface="+mn-cs"/>
                        </a:rPr>
                        <a:t>t</a:t>
                      </a:r>
                      <a:r>
                        <a:rPr lang="fr-FR" sz="4400" kern="1200" dirty="0" err="1">
                          <a:solidFill>
                            <a:srgbClr val="2196B1"/>
                          </a:solidFill>
                          <a:latin typeface="Dosis SemiBold" panose="020B0604020202020204" charset="0"/>
                          <a:ea typeface="+mn-ea"/>
                          <a:cs typeface="+mn-cs"/>
                        </a:rPr>
                        <a:t>il</a:t>
                      </a:r>
                      <a:endParaRPr lang="fr-FR" sz="4400" kern="1200" dirty="0">
                        <a:solidFill>
                          <a:srgbClr val="2196B1"/>
                        </a:solidFill>
                        <a:latin typeface="Dosis SemiBold" panose="020B060402020202020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fr-FR" sz="4400" kern="1200" dirty="0">
                          <a:solidFill>
                            <a:srgbClr val="424D7B"/>
                          </a:solidFill>
                          <a:latin typeface="Dosis SemiBold" panose="020B0604020202020204" charset="0"/>
                          <a:ea typeface="+mn-ea"/>
                          <a:cs typeface="+mn-cs"/>
                        </a:rPr>
                        <a:t> </a:t>
                      </a:r>
                      <a:r>
                        <a:rPr lang="fr-FR" sz="4400" kern="1200" dirty="0" err="1">
                          <a:solidFill>
                            <a:srgbClr val="424D7B"/>
                          </a:solidFill>
                          <a:latin typeface="Dosis SemiBold" panose="020B0604020202020204" charset="0"/>
                          <a:ea typeface="+mn-ea"/>
                          <a:cs typeface="+mn-cs"/>
                        </a:rPr>
                        <a:t>qu</a:t>
                      </a:r>
                      <a:r>
                        <a:rPr lang="fr-FR" sz="4400" kern="1200" dirty="0" err="1">
                          <a:solidFill>
                            <a:srgbClr val="2196B1"/>
                          </a:solidFill>
                          <a:latin typeface="Dosis SemiBold" panose="020B0604020202020204" charset="0"/>
                          <a:ea typeface="+mn-ea"/>
                          <a:cs typeface="+mn-cs"/>
                        </a:rPr>
                        <a:t>ill</a:t>
                      </a:r>
                      <a:r>
                        <a:rPr lang="fr-FR" sz="4400" kern="1200" dirty="0">
                          <a:solidFill>
                            <a:srgbClr val="424D7B"/>
                          </a:solidFill>
                          <a:latin typeface="Dosis SemiBold" panose="020B0604020202020204" charset="0"/>
                          <a:ea typeface="+mn-ea"/>
                          <a:cs typeface="+mn-cs"/>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fr-FR" sz="4400" kern="1200" dirty="0" err="1">
                          <a:solidFill>
                            <a:srgbClr val="424D7B"/>
                          </a:solidFill>
                          <a:latin typeface="Dosis SemiBold" panose="020B0604020202020204" charset="0"/>
                          <a:ea typeface="+mn-ea"/>
                          <a:cs typeface="+mn-cs"/>
                        </a:rPr>
                        <a:t>v</a:t>
                      </a:r>
                      <a:r>
                        <a:rPr lang="fr-FR" sz="4400" dirty="0" err="1">
                          <a:solidFill>
                            <a:srgbClr val="2196B1"/>
                          </a:solidFill>
                          <a:latin typeface="Dosis SemiBold" panose="020B0604020202020204" charset="0"/>
                        </a:rPr>
                        <a:t>ail</a:t>
                      </a:r>
                      <a:endParaRPr lang="fr-FR" sz="4400" kern="1200" dirty="0">
                        <a:solidFill>
                          <a:srgbClr val="424D7B"/>
                        </a:solidFill>
                        <a:latin typeface="Dosis SemiBold" panose="020B060402020202020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fr-FR" sz="4400" dirty="0" err="1">
                          <a:solidFill>
                            <a:srgbClr val="424D7B"/>
                          </a:solidFill>
                          <a:latin typeface="Dosis SemiBold" panose="020B0604020202020204" charset="0"/>
                        </a:rPr>
                        <a:t>d</a:t>
                      </a:r>
                      <a:r>
                        <a:rPr lang="fr-FR" sz="4400" dirty="0" err="1">
                          <a:solidFill>
                            <a:srgbClr val="2196B1"/>
                          </a:solidFill>
                          <a:latin typeface="Dosis SemiBold" panose="020B0604020202020204" charset="0"/>
                        </a:rPr>
                        <a:t>aill</a:t>
                      </a:r>
                      <a:r>
                        <a:rPr lang="fr-FR" sz="4400" dirty="0">
                          <a:solidFill>
                            <a:srgbClr val="2196B1"/>
                          </a:solidFill>
                          <a:latin typeface="Dosis SemiBold" panose="020B0604020202020204" charset="0"/>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23871879"/>
                  </a:ext>
                </a:extLst>
              </a:tr>
              <a:tr h="1845708">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gent</a:t>
                      </a:r>
                      <a:r>
                        <a:rPr lang="fr-FR" sz="4400" kern="1200" dirty="0">
                          <a:solidFill>
                            <a:srgbClr val="2196B1"/>
                          </a:solidFill>
                          <a:latin typeface="Dosis SemiBold" panose="020B0604020202020204" charset="0"/>
                          <a:ea typeface="+mn-ea"/>
                          <a:cs typeface="+mn-cs"/>
                        </a:rPr>
                        <a:t>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coqu</a:t>
                      </a:r>
                      <a:r>
                        <a:rPr lang="fr-FR" sz="4400" kern="1200" dirty="0">
                          <a:solidFill>
                            <a:srgbClr val="2196B1"/>
                          </a:solidFill>
                          <a:latin typeface="Dosis SemiBold" panose="020B0604020202020204" charset="0"/>
                          <a:ea typeface="+mn-ea"/>
                          <a:cs typeface="+mn-cs"/>
                        </a:rPr>
                        <a:t>ill</a:t>
                      </a:r>
                      <a:r>
                        <a:rPr lang="fr-FR" sz="4400" kern="1200" dirty="0">
                          <a:solidFill>
                            <a:srgbClr val="424D7B"/>
                          </a:solidFill>
                          <a:latin typeface="Dosis SemiBold" panose="020B0604020202020204" charset="0"/>
                          <a:ea typeface="+mn-ea"/>
                          <a:cs typeface="+mn-cs"/>
                        </a:rPr>
                        <a:t>age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fr-FR" sz="4400" dirty="0">
                          <a:solidFill>
                            <a:srgbClr val="424D7B"/>
                          </a:solidFill>
                          <a:latin typeface="Dosis SemiBold" panose="020B0604020202020204" charset="0"/>
                        </a:rPr>
                        <a:t>trav</a:t>
                      </a:r>
                      <a:r>
                        <a:rPr lang="fr-FR" sz="4400" dirty="0">
                          <a:solidFill>
                            <a:srgbClr val="2196B1"/>
                          </a:solidFill>
                          <a:latin typeface="Dosis SemiBold" panose="020B0604020202020204" charset="0"/>
                        </a:rPr>
                        <a:t>ail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fr-FR" sz="4400" dirty="0">
                          <a:solidFill>
                            <a:srgbClr val="424D7B"/>
                          </a:solidFill>
                          <a:latin typeface="Dosis SemiBold" panose="020B0604020202020204" charset="0"/>
                        </a:rPr>
                        <a:t>méd</a:t>
                      </a:r>
                      <a:r>
                        <a:rPr lang="fr-FR" sz="4400" dirty="0">
                          <a:solidFill>
                            <a:srgbClr val="2196B1"/>
                          </a:solidFill>
                          <a:latin typeface="Dosis SemiBold" panose="020B0604020202020204" charset="0"/>
                        </a:rPr>
                        <a:t>aille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65234765"/>
                  </a:ext>
                </a:extLst>
              </a:tr>
            </a:tbl>
          </a:graphicData>
        </a:graphic>
      </p:graphicFrame>
      <p:pic>
        <p:nvPicPr>
          <p:cNvPr id="5" name="Image 4">
            <a:extLst>
              <a:ext uri="{FF2B5EF4-FFF2-40B4-BE49-F238E27FC236}">
                <a16:creationId xmlns:a16="http://schemas.microsoft.com/office/drawing/2014/main" id="{768AAB70-69F6-4486-B425-4BD9AAF885D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3879019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Lisons ensemble.</a:t>
            </a:r>
          </a:p>
        </p:txBody>
      </p:sp>
      <p:pic>
        <p:nvPicPr>
          <p:cNvPr id="10" name="Picture 2">
            <a:extLst>
              <a:ext uri="{FF2B5EF4-FFF2-40B4-BE49-F238E27FC236}">
                <a16:creationId xmlns:a16="http://schemas.microsoft.com/office/drawing/2014/main" id="{4C9E754F-4AF6-463E-A9C6-1188BEBBC1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35" y="690283"/>
            <a:ext cx="999530" cy="92248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au 2">
            <a:extLst>
              <a:ext uri="{FF2B5EF4-FFF2-40B4-BE49-F238E27FC236}">
                <a16:creationId xmlns:a16="http://schemas.microsoft.com/office/drawing/2014/main" id="{28498546-EDB4-428C-A276-1175AC18F591}"/>
              </a:ext>
            </a:extLst>
          </p:cNvPr>
          <p:cNvGraphicFramePr>
            <a:graphicFrameLocks noGrp="1"/>
          </p:cNvGraphicFramePr>
          <p:nvPr>
            <p:extLst>
              <p:ext uri="{D42A27DB-BD31-4B8C-83A1-F6EECF244321}">
                <p14:modId xmlns:p14="http://schemas.microsoft.com/office/powerpoint/2010/main" val="824710221"/>
              </p:ext>
            </p:extLst>
          </p:nvPr>
        </p:nvGraphicFramePr>
        <p:xfrm>
          <a:off x="524626" y="2605554"/>
          <a:ext cx="8094747" cy="2827468"/>
        </p:xfrm>
        <a:graphic>
          <a:graphicData uri="http://schemas.openxmlformats.org/drawingml/2006/table">
            <a:tbl>
              <a:tblPr firstRow="1" bandRow="1">
                <a:tableStyleId>{5940675A-B579-460E-94D1-54222C63F5DA}</a:tableStyleId>
              </a:tblPr>
              <a:tblGrid>
                <a:gridCol w="1712427">
                  <a:extLst>
                    <a:ext uri="{9D8B030D-6E8A-4147-A177-3AD203B41FA5}">
                      <a16:colId xmlns:a16="http://schemas.microsoft.com/office/drawing/2014/main" val="3266036636"/>
                    </a:ext>
                  </a:extLst>
                </a:gridCol>
                <a:gridCol w="2510118">
                  <a:extLst>
                    <a:ext uri="{9D8B030D-6E8A-4147-A177-3AD203B41FA5}">
                      <a16:colId xmlns:a16="http://schemas.microsoft.com/office/drawing/2014/main" val="2337185120"/>
                    </a:ext>
                  </a:extLst>
                </a:gridCol>
                <a:gridCol w="1748202">
                  <a:extLst>
                    <a:ext uri="{9D8B030D-6E8A-4147-A177-3AD203B41FA5}">
                      <a16:colId xmlns:a16="http://schemas.microsoft.com/office/drawing/2014/main" val="692476799"/>
                    </a:ext>
                  </a:extLst>
                </a:gridCol>
                <a:gridCol w="2124000">
                  <a:extLst>
                    <a:ext uri="{9D8B030D-6E8A-4147-A177-3AD203B41FA5}">
                      <a16:colId xmlns:a16="http://schemas.microsoft.com/office/drawing/2014/main" val="2688720572"/>
                    </a:ext>
                  </a:extLst>
                </a:gridCol>
              </a:tblGrid>
              <a:tr h="981760">
                <a:tc>
                  <a:txBody>
                    <a:bodyPr/>
                    <a:lstStyle/>
                    <a:p>
                      <a:pPr algn="ctr"/>
                      <a:r>
                        <a:rPr lang="fr-FR" sz="4400" kern="1200" dirty="0" err="1">
                          <a:solidFill>
                            <a:srgbClr val="424D7B"/>
                          </a:solidFill>
                          <a:latin typeface="Dosis SemiBold" panose="020B0604020202020204" charset="0"/>
                          <a:ea typeface="+mn-ea"/>
                          <a:cs typeface="+mn-cs"/>
                        </a:rPr>
                        <a:t>t</a:t>
                      </a:r>
                      <a:r>
                        <a:rPr lang="fr-FR" sz="4400" kern="1200" dirty="0" err="1">
                          <a:solidFill>
                            <a:srgbClr val="2196B1"/>
                          </a:solidFill>
                          <a:latin typeface="Dosis SemiBold" panose="020B0604020202020204" charset="0"/>
                          <a:ea typeface="+mn-ea"/>
                          <a:cs typeface="+mn-cs"/>
                        </a:rPr>
                        <a:t>il</a:t>
                      </a:r>
                      <a:endParaRPr lang="fr-FR" sz="4400" kern="1200" dirty="0">
                        <a:solidFill>
                          <a:srgbClr val="2196B1"/>
                        </a:solidFill>
                        <a:latin typeface="Dosis SemiBold" panose="020B060402020202020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fr-FR" sz="4400" kern="1200" dirty="0">
                          <a:solidFill>
                            <a:srgbClr val="424D7B"/>
                          </a:solidFill>
                          <a:latin typeface="Dosis SemiBold" panose="020B0604020202020204" charset="0"/>
                          <a:ea typeface="+mn-ea"/>
                          <a:cs typeface="+mn-cs"/>
                        </a:rPr>
                        <a:t> </a:t>
                      </a:r>
                      <a:r>
                        <a:rPr lang="fr-FR" sz="4400" kern="1200" dirty="0" err="1">
                          <a:solidFill>
                            <a:srgbClr val="424D7B"/>
                          </a:solidFill>
                          <a:latin typeface="Dosis SemiBold" panose="020B0604020202020204" charset="0"/>
                          <a:ea typeface="+mn-ea"/>
                          <a:cs typeface="+mn-cs"/>
                        </a:rPr>
                        <a:t>qu</a:t>
                      </a:r>
                      <a:r>
                        <a:rPr lang="fr-FR" sz="4400" kern="1200" dirty="0" err="1">
                          <a:solidFill>
                            <a:srgbClr val="2196B1"/>
                          </a:solidFill>
                          <a:latin typeface="Dosis SemiBold" panose="020B0604020202020204" charset="0"/>
                          <a:ea typeface="+mn-ea"/>
                          <a:cs typeface="+mn-cs"/>
                        </a:rPr>
                        <a:t>ill</a:t>
                      </a:r>
                      <a:r>
                        <a:rPr lang="fr-FR" sz="4400" kern="1200" dirty="0">
                          <a:solidFill>
                            <a:srgbClr val="424D7B"/>
                          </a:solidFill>
                          <a:latin typeface="Dosis SemiBold" panose="020B0604020202020204" charset="0"/>
                          <a:ea typeface="+mn-ea"/>
                          <a:cs typeface="+mn-cs"/>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fr-FR" sz="4400" kern="1200" dirty="0" err="1">
                          <a:solidFill>
                            <a:srgbClr val="424D7B"/>
                          </a:solidFill>
                          <a:latin typeface="Dosis SemiBold" panose="020B0604020202020204" charset="0"/>
                          <a:ea typeface="+mn-ea"/>
                          <a:cs typeface="+mn-cs"/>
                        </a:rPr>
                        <a:t>v</a:t>
                      </a:r>
                      <a:r>
                        <a:rPr lang="fr-FR" sz="4400" dirty="0" err="1">
                          <a:solidFill>
                            <a:srgbClr val="2196B1"/>
                          </a:solidFill>
                          <a:latin typeface="Dosis SemiBold" panose="020B0604020202020204" charset="0"/>
                        </a:rPr>
                        <a:t>ail</a:t>
                      </a:r>
                      <a:endParaRPr lang="fr-FR" sz="4400" kern="1200" dirty="0">
                        <a:solidFill>
                          <a:srgbClr val="424D7B"/>
                        </a:solidFill>
                        <a:latin typeface="Dosis SemiBold" panose="020B060402020202020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fr-FR" sz="4400" dirty="0" err="1">
                          <a:solidFill>
                            <a:srgbClr val="424D7B"/>
                          </a:solidFill>
                          <a:latin typeface="Dosis SemiBold" panose="020B0604020202020204" charset="0"/>
                        </a:rPr>
                        <a:t>d</a:t>
                      </a:r>
                      <a:r>
                        <a:rPr lang="fr-FR" sz="4400" dirty="0" err="1">
                          <a:solidFill>
                            <a:srgbClr val="2196B1"/>
                          </a:solidFill>
                          <a:latin typeface="Dosis SemiBold" panose="020B0604020202020204" charset="0"/>
                        </a:rPr>
                        <a:t>aill</a:t>
                      </a:r>
                      <a:r>
                        <a:rPr lang="fr-FR" sz="4400" dirty="0">
                          <a:solidFill>
                            <a:srgbClr val="2196B1"/>
                          </a:solidFill>
                          <a:latin typeface="Dosis SemiBold" panose="020B0604020202020204" charset="0"/>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11624872"/>
                  </a:ext>
                </a:extLst>
              </a:tr>
              <a:tr h="1845708">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gent</a:t>
                      </a:r>
                      <a:r>
                        <a:rPr lang="fr-FR" sz="4400" kern="1200" dirty="0">
                          <a:solidFill>
                            <a:srgbClr val="2196B1"/>
                          </a:solidFill>
                          <a:latin typeface="Dosis SemiBold" panose="020B0604020202020204" charset="0"/>
                          <a:ea typeface="+mn-ea"/>
                          <a:cs typeface="+mn-cs"/>
                        </a:rPr>
                        <a:t>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coqu</a:t>
                      </a:r>
                      <a:r>
                        <a:rPr lang="fr-FR" sz="4400" kern="1200" dirty="0">
                          <a:solidFill>
                            <a:srgbClr val="2196B1"/>
                          </a:solidFill>
                          <a:latin typeface="Dosis SemiBold" panose="020B0604020202020204" charset="0"/>
                          <a:ea typeface="+mn-ea"/>
                          <a:cs typeface="+mn-cs"/>
                        </a:rPr>
                        <a:t>ill</a:t>
                      </a:r>
                      <a:r>
                        <a:rPr lang="fr-FR" sz="4400" kern="1200" dirty="0">
                          <a:solidFill>
                            <a:srgbClr val="424D7B"/>
                          </a:solidFill>
                          <a:latin typeface="Dosis SemiBold" panose="020B0604020202020204" charset="0"/>
                          <a:ea typeface="+mn-ea"/>
                          <a:cs typeface="+mn-cs"/>
                        </a:rPr>
                        <a:t>age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fr-FR" sz="4400" dirty="0">
                          <a:solidFill>
                            <a:srgbClr val="424D7B"/>
                          </a:solidFill>
                          <a:latin typeface="Dosis SemiBold" panose="020B0604020202020204" charset="0"/>
                        </a:rPr>
                        <a:t>trav</a:t>
                      </a:r>
                      <a:r>
                        <a:rPr lang="fr-FR" sz="4400" dirty="0">
                          <a:solidFill>
                            <a:srgbClr val="2196B1"/>
                          </a:solidFill>
                          <a:latin typeface="Dosis SemiBold" panose="020B0604020202020204" charset="0"/>
                        </a:rPr>
                        <a:t>ail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fr-FR" sz="4400" dirty="0">
                          <a:solidFill>
                            <a:srgbClr val="424D7B"/>
                          </a:solidFill>
                          <a:latin typeface="Dosis SemiBold" panose="020B0604020202020204" charset="0"/>
                        </a:rPr>
                        <a:t>méd</a:t>
                      </a:r>
                      <a:r>
                        <a:rPr lang="fr-FR" sz="4400" dirty="0">
                          <a:solidFill>
                            <a:srgbClr val="2196B1"/>
                          </a:solidFill>
                          <a:latin typeface="Dosis SemiBold" panose="020B0604020202020204" charset="0"/>
                        </a:rPr>
                        <a:t>aille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45391305"/>
                  </a:ext>
                </a:extLst>
              </a:tr>
            </a:tbl>
          </a:graphicData>
        </a:graphic>
      </p:graphicFrame>
    </p:spTree>
    <p:extLst>
      <p:ext uri="{BB962C8B-B14F-4D97-AF65-F5344CB8AC3E}">
        <p14:creationId xmlns:p14="http://schemas.microsoft.com/office/powerpoint/2010/main" val="20667026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passer au tableau pour lire </a:t>
            </a:r>
            <a:r>
              <a:rPr lang="fr-MA" dirty="0">
                <a:solidFill>
                  <a:schemeClr val="tx1">
                    <a:lumMod val="65000"/>
                    <a:lumOff val="35000"/>
                  </a:schemeClr>
                </a:solidFill>
                <a:latin typeface="Dosis Medium" pitchFamily="2" charset="0"/>
              </a:rPr>
              <a:t>? Levez la main. </a:t>
            </a:r>
          </a:p>
        </p:txBody>
      </p:sp>
      <p:pic>
        <p:nvPicPr>
          <p:cNvPr id="7" name="Image 6">
            <a:extLst>
              <a:ext uri="{FF2B5EF4-FFF2-40B4-BE49-F238E27FC236}">
                <a16:creationId xmlns:a16="http://schemas.microsoft.com/office/drawing/2014/main" id="{D88E8C88-B6A1-4B2F-BD88-F8F44F8E48B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graphicFrame>
        <p:nvGraphicFramePr>
          <p:cNvPr id="6" name="Tableau 3">
            <a:extLst>
              <a:ext uri="{FF2B5EF4-FFF2-40B4-BE49-F238E27FC236}">
                <a16:creationId xmlns:a16="http://schemas.microsoft.com/office/drawing/2014/main" id="{EE96802F-4276-4F75-8CF2-7F89DFCE56AE}"/>
              </a:ext>
            </a:extLst>
          </p:cNvPr>
          <p:cNvGraphicFramePr>
            <a:graphicFrameLocks noGrp="1"/>
          </p:cNvGraphicFramePr>
          <p:nvPr>
            <p:extLst>
              <p:ext uri="{D42A27DB-BD31-4B8C-83A1-F6EECF244321}">
                <p14:modId xmlns:p14="http://schemas.microsoft.com/office/powerpoint/2010/main" val="390654743"/>
              </p:ext>
            </p:extLst>
          </p:nvPr>
        </p:nvGraphicFramePr>
        <p:xfrm>
          <a:off x="738000" y="2684928"/>
          <a:ext cx="7668000" cy="2807826"/>
        </p:xfrm>
        <a:graphic>
          <a:graphicData uri="http://schemas.openxmlformats.org/drawingml/2006/table">
            <a:tbl>
              <a:tblPr firstRow="1" bandRow="1">
                <a:tableStyleId>{2D5ABB26-0587-4C30-8999-92F81FD0307C}</a:tableStyleId>
              </a:tblPr>
              <a:tblGrid>
                <a:gridCol w="1800000">
                  <a:extLst>
                    <a:ext uri="{9D8B030D-6E8A-4147-A177-3AD203B41FA5}">
                      <a16:colId xmlns:a16="http://schemas.microsoft.com/office/drawing/2014/main" val="687800867"/>
                    </a:ext>
                  </a:extLst>
                </a:gridCol>
                <a:gridCol w="1800000">
                  <a:extLst>
                    <a:ext uri="{9D8B030D-6E8A-4147-A177-3AD203B41FA5}">
                      <a16:colId xmlns:a16="http://schemas.microsoft.com/office/drawing/2014/main" val="2123595357"/>
                    </a:ext>
                  </a:extLst>
                </a:gridCol>
                <a:gridCol w="2268000">
                  <a:extLst>
                    <a:ext uri="{9D8B030D-6E8A-4147-A177-3AD203B41FA5}">
                      <a16:colId xmlns:a16="http://schemas.microsoft.com/office/drawing/2014/main" val="1687703507"/>
                    </a:ext>
                  </a:extLst>
                </a:gridCol>
                <a:gridCol w="1800000">
                  <a:extLst>
                    <a:ext uri="{9D8B030D-6E8A-4147-A177-3AD203B41FA5}">
                      <a16:colId xmlns:a16="http://schemas.microsoft.com/office/drawing/2014/main" val="1243665652"/>
                    </a:ext>
                  </a:extLst>
                </a:gridCol>
              </a:tblGrid>
              <a:tr h="1403913">
                <a:tc>
                  <a:txBody>
                    <a:bodyPr/>
                    <a:lstStyle/>
                    <a:p>
                      <a:pPr algn="ctr"/>
                      <a:r>
                        <a:rPr lang="fr-FR" sz="4400" kern="1200" dirty="0" err="1">
                          <a:solidFill>
                            <a:srgbClr val="424D7B"/>
                          </a:solidFill>
                          <a:latin typeface="Dosis SemiBold" panose="020B0604020202020204" charset="0"/>
                          <a:ea typeface="+mn-ea"/>
                          <a:cs typeface="+mn-cs"/>
                        </a:rPr>
                        <a:t>s</a:t>
                      </a:r>
                      <a:r>
                        <a:rPr lang="fr-FR" sz="4400" kern="1200" dirty="0" err="1">
                          <a:solidFill>
                            <a:srgbClr val="2196B1"/>
                          </a:solidFill>
                          <a:latin typeface="Dosis SemiBold" panose="020B0604020202020204" charset="0"/>
                          <a:ea typeface="+mn-ea"/>
                          <a:cs typeface="+mn-cs"/>
                        </a:rPr>
                        <a:t>e</a:t>
                      </a:r>
                      <a:r>
                        <a:rPr lang="fr-FR" sz="4400" dirty="0" err="1">
                          <a:solidFill>
                            <a:srgbClr val="2196B1"/>
                          </a:solidFill>
                          <a:latin typeface="Dosis SemiBold" panose="020B0604020202020204" charset="0"/>
                        </a:rPr>
                        <a:t>il</a:t>
                      </a:r>
                      <a:endParaRPr lang="fr-FR" sz="4400" kern="1200" dirty="0">
                        <a:solidFill>
                          <a:srgbClr val="424D7B"/>
                        </a:solidFill>
                        <a:latin typeface="Dosis SemiBold" panose="020B0604020202020204" charset="0"/>
                        <a:ea typeface="+mn-ea"/>
                        <a:cs typeface="+mn-cs"/>
                      </a:endParaRPr>
                    </a:p>
                  </a:txBody>
                  <a:tcPr/>
                </a:tc>
                <a:tc>
                  <a:txBody>
                    <a:bodyPr/>
                    <a:lstStyle/>
                    <a:p>
                      <a:pPr algn="ctr"/>
                      <a:r>
                        <a:rPr lang="fr-FR" sz="4400" dirty="0" err="1">
                          <a:solidFill>
                            <a:srgbClr val="424D7B"/>
                          </a:solidFill>
                          <a:latin typeface="Dosis SemiBold" panose="020B0604020202020204" charset="0"/>
                        </a:rPr>
                        <a:t>r</a:t>
                      </a:r>
                      <a:r>
                        <a:rPr lang="fr-FR" sz="4400" dirty="0" err="1">
                          <a:solidFill>
                            <a:srgbClr val="2196B1"/>
                          </a:solidFill>
                          <a:latin typeface="Dosis SemiBold" panose="020B0604020202020204" charset="0"/>
                        </a:rPr>
                        <a:t>eill</a:t>
                      </a:r>
                      <a:endParaRPr lang="fr-FR" sz="4400" dirty="0">
                        <a:solidFill>
                          <a:srgbClr val="2196B1"/>
                        </a:solidFill>
                        <a:latin typeface="Dosis SemiBold" panose="020B0604020202020204" charset="0"/>
                      </a:endParaRPr>
                    </a:p>
                  </a:txBody>
                  <a:tcPr/>
                </a:tc>
                <a:tc>
                  <a:txBody>
                    <a:bodyPr/>
                    <a:lstStyle/>
                    <a:p>
                      <a:pPr algn="ctr"/>
                      <a:r>
                        <a:rPr lang="fr-FR" sz="4400" dirty="0" err="1">
                          <a:solidFill>
                            <a:srgbClr val="424D7B"/>
                          </a:solidFill>
                          <a:latin typeface="Dosis SemiBold" panose="020B0604020202020204" charset="0"/>
                        </a:rPr>
                        <a:t>r</a:t>
                      </a:r>
                      <a:r>
                        <a:rPr lang="fr-FR" sz="4400" dirty="0" err="1">
                          <a:solidFill>
                            <a:srgbClr val="2196B1"/>
                          </a:solidFill>
                          <a:latin typeface="Dosis SemiBold" panose="020B0604020202020204" charset="0"/>
                        </a:rPr>
                        <a:t>euil</a:t>
                      </a:r>
                      <a:r>
                        <a:rPr lang="fr-FR" sz="4400" dirty="0">
                          <a:solidFill>
                            <a:srgbClr val="2196B1"/>
                          </a:solidFill>
                          <a:latin typeface="Dosis SemiBold" panose="020B0604020202020204" charset="0"/>
                        </a:rPr>
                        <a:t> </a:t>
                      </a:r>
                    </a:p>
                  </a:txBody>
                  <a:tcPr/>
                </a:tc>
                <a:tc>
                  <a:txBody>
                    <a:bodyPr/>
                    <a:lstStyle/>
                    <a:p>
                      <a:pPr algn="ctr"/>
                      <a:r>
                        <a:rPr lang="fr-FR" sz="4400" dirty="0" err="1">
                          <a:solidFill>
                            <a:srgbClr val="424D7B"/>
                          </a:solidFill>
                          <a:latin typeface="Dosis SemiBold" panose="020B0604020202020204" charset="0"/>
                        </a:rPr>
                        <a:t>f</a:t>
                      </a:r>
                      <a:r>
                        <a:rPr lang="fr-FR" sz="4400" dirty="0" err="1">
                          <a:solidFill>
                            <a:srgbClr val="2196B1"/>
                          </a:solidFill>
                          <a:latin typeface="Dosis SemiBold" panose="020B0604020202020204" charset="0"/>
                        </a:rPr>
                        <a:t>euill</a:t>
                      </a:r>
                      <a:endParaRPr lang="fr-FR" sz="4400" dirty="0">
                        <a:solidFill>
                          <a:srgbClr val="2196B1"/>
                        </a:solidFill>
                        <a:latin typeface="Dosis SemiBold" panose="020B0604020202020204" charset="0"/>
                      </a:endParaRPr>
                    </a:p>
                  </a:txBody>
                  <a:tcPr/>
                </a:tc>
                <a:extLst>
                  <a:ext uri="{0D108BD9-81ED-4DB2-BD59-A6C34878D82A}">
                    <a16:rowId xmlns:a16="http://schemas.microsoft.com/office/drawing/2014/main" val="3323871879"/>
                  </a:ext>
                </a:extLst>
              </a:tr>
              <a:tr h="1403913">
                <a:tc>
                  <a:txBody>
                    <a:bodyPr/>
                    <a:lstStyle/>
                    <a:p>
                      <a:pPr algn="ctr"/>
                      <a:r>
                        <a:rPr lang="fr-FR" sz="4400" dirty="0">
                          <a:solidFill>
                            <a:srgbClr val="424D7B"/>
                          </a:solidFill>
                          <a:latin typeface="Dosis SemiBold" panose="020B0604020202020204" charset="0"/>
                        </a:rPr>
                        <a:t>cons</a:t>
                      </a:r>
                      <a:r>
                        <a:rPr lang="fr-FR" sz="4400" dirty="0">
                          <a:solidFill>
                            <a:srgbClr val="2196B1"/>
                          </a:solidFill>
                          <a:latin typeface="Dosis SemiBold" panose="020B0604020202020204" charset="0"/>
                        </a:rPr>
                        <a:t>eil</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or</a:t>
                      </a:r>
                      <a:r>
                        <a:rPr lang="fr-FR" sz="4400" kern="1200" dirty="0">
                          <a:solidFill>
                            <a:srgbClr val="2196B1"/>
                          </a:solidFill>
                          <a:latin typeface="Dosis SemiBold" panose="020B0604020202020204" charset="0"/>
                          <a:ea typeface="+mn-ea"/>
                          <a:cs typeface="+mn-cs"/>
                        </a:rPr>
                        <a:t>e</a:t>
                      </a:r>
                      <a:r>
                        <a:rPr lang="fr-FR" sz="4400" dirty="0">
                          <a:solidFill>
                            <a:srgbClr val="2196B1"/>
                          </a:solidFill>
                          <a:latin typeface="Dosis SemiBold" panose="020B0604020202020204" charset="0"/>
                        </a:rPr>
                        <a:t>ill</a:t>
                      </a:r>
                      <a:r>
                        <a:rPr lang="fr-FR" sz="4400" dirty="0">
                          <a:solidFill>
                            <a:schemeClr val="bg2">
                              <a:lumMod val="75000"/>
                            </a:schemeClr>
                          </a:solidFill>
                          <a:latin typeface="Dosis SemiBold" panose="020B0604020202020204" charset="0"/>
                        </a:rPr>
                        <a:t>e</a:t>
                      </a:r>
                    </a:p>
                  </a:txBody>
                  <a:tcPr/>
                </a:tc>
                <a:tc>
                  <a:txBody>
                    <a:bodyPr/>
                    <a:lstStyle/>
                    <a:p>
                      <a:pPr algn="ctr"/>
                      <a:r>
                        <a:rPr lang="fr-FR" sz="4400" dirty="0">
                          <a:solidFill>
                            <a:srgbClr val="424D7B"/>
                          </a:solidFill>
                          <a:latin typeface="Dosis SemiBold" panose="020B0604020202020204" charset="0"/>
                        </a:rPr>
                        <a:t>chevr</a:t>
                      </a:r>
                      <a:r>
                        <a:rPr lang="fr-FR" sz="4400" dirty="0">
                          <a:solidFill>
                            <a:srgbClr val="2196B1"/>
                          </a:solidFill>
                          <a:latin typeface="Dosis SemiBold" panose="020B0604020202020204" charset="0"/>
                        </a:rPr>
                        <a:t>euil</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f</a:t>
                      </a:r>
                      <a:r>
                        <a:rPr lang="fr-FR" sz="4400" kern="1200" dirty="0">
                          <a:solidFill>
                            <a:srgbClr val="2196B1"/>
                          </a:solidFill>
                          <a:latin typeface="Dosis SemiBold" panose="020B0604020202020204" charset="0"/>
                          <a:ea typeface="+mn-ea"/>
                          <a:cs typeface="+mn-cs"/>
                        </a:rPr>
                        <a:t>eui</a:t>
                      </a:r>
                      <a:r>
                        <a:rPr lang="fr-FR" sz="4400" dirty="0">
                          <a:solidFill>
                            <a:srgbClr val="2196B1"/>
                          </a:solidFill>
                          <a:latin typeface="Dosis SemiBold" panose="020B0604020202020204" charset="0"/>
                        </a:rPr>
                        <a:t>ll</a:t>
                      </a:r>
                      <a:r>
                        <a:rPr lang="fr-FR" sz="4400" dirty="0">
                          <a:solidFill>
                            <a:schemeClr val="bg2">
                              <a:lumMod val="75000"/>
                            </a:schemeClr>
                          </a:solidFill>
                          <a:latin typeface="Dosis SemiBold" panose="020B0604020202020204" charset="0"/>
                        </a:rPr>
                        <a:t>e</a:t>
                      </a:r>
                    </a:p>
                  </a:txBody>
                  <a:tcPr/>
                </a:tc>
                <a:extLst>
                  <a:ext uri="{0D108BD9-81ED-4DB2-BD59-A6C34878D82A}">
                    <a16:rowId xmlns:a16="http://schemas.microsoft.com/office/drawing/2014/main" val="2465234765"/>
                  </a:ext>
                </a:extLst>
              </a:tr>
            </a:tbl>
          </a:graphicData>
        </a:graphic>
      </p:graphicFrame>
    </p:spTree>
    <p:extLst>
      <p:ext uri="{BB962C8B-B14F-4D97-AF65-F5344CB8AC3E}">
        <p14:creationId xmlns:p14="http://schemas.microsoft.com/office/powerpoint/2010/main" val="329108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rPr>
              <a:t>Lisons ensemble.</a:t>
            </a:r>
            <a:endParaRPr lang="fr-MA" dirty="0">
              <a:solidFill>
                <a:schemeClr val="tx1">
                  <a:lumMod val="65000"/>
                  <a:lumOff val="35000"/>
                </a:schemeClr>
              </a:solidFill>
              <a:latin typeface="Dosis Medium" pitchFamily="2" charset="0"/>
            </a:endParaRPr>
          </a:p>
        </p:txBody>
      </p:sp>
      <p:pic>
        <p:nvPicPr>
          <p:cNvPr id="5" name="Picture 2">
            <a:extLst>
              <a:ext uri="{FF2B5EF4-FFF2-40B4-BE49-F238E27FC236}">
                <a16:creationId xmlns:a16="http://schemas.microsoft.com/office/drawing/2014/main" id="{AFC3BC26-EC8D-4CD7-8F19-063951D5A9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35" y="690283"/>
            <a:ext cx="999530" cy="92248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au 3">
            <a:extLst>
              <a:ext uri="{FF2B5EF4-FFF2-40B4-BE49-F238E27FC236}">
                <a16:creationId xmlns:a16="http://schemas.microsoft.com/office/drawing/2014/main" id="{C90AFF10-E151-498A-8AD7-33C34B433A10}"/>
              </a:ext>
            </a:extLst>
          </p:cNvPr>
          <p:cNvGraphicFramePr>
            <a:graphicFrameLocks noGrp="1"/>
          </p:cNvGraphicFramePr>
          <p:nvPr>
            <p:extLst>
              <p:ext uri="{D42A27DB-BD31-4B8C-83A1-F6EECF244321}">
                <p14:modId xmlns:p14="http://schemas.microsoft.com/office/powerpoint/2010/main" val="3804986545"/>
              </p:ext>
            </p:extLst>
          </p:nvPr>
        </p:nvGraphicFramePr>
        <p:xfrm>
          <a:off x="738000" y="2684928"/>
          <a:ext cx="7668000" cy="2807826"/>
        </p:xfrm>
        <a:graphic>
          <a:graphicData uri="http://schemas.openxmlformats.org/drawingml/2006/table">
            <a:tbl>
              <a:tblPr firstRow="1" bandRow="1">
                <a:tableStyleId>{2D5ABB26-0587-4C30-8999-92F81FD0307C}</a:tableStyleId>
              </a:tblPr>
              <a:tblGrid>
                <a:gridCol w="1800000">
                  <a:extLst>
                    <a:ext uri="{9D8B030D-6E8A-4147-A177-3AD203B41FA5}">
                      <a16:colId xmlns:a16="http://schemas.microsoft.com/office/drawing/2014/main" val="687800867"/>
                    </a:ext>
                  </a:extLst>
                </a:gridCol>
                <a:gridCol w="1800000">
                  <a:extLst>
                    <a:ext uri="{9D8B030D-6E8A-4147-A177-3AD203B41FA5}">
                      <a16:colId xmlns:a16="http://schemas.microsoft.com/office/drawing/2014/main" val="2123595357"/>
                    </a:ext>
                  </a:extLst>
                </a:gridCol>
                <a:gridCol w="2268000">
                  <a:extLst>
                    <a:ext uri="{9D8B030D-6E8A-4147-A177-3AD203B41FA5}">
                      <a16:colId xmlns:a16="http://schemas.microsoft.com/office/drawing/2014/main" val="1687703507"/>
                    </a:ext>
                  </a:extLst>
                </a:gridCol>
                <a:gridCol w="1800000">
                  <a:extLst>
                    <a:ext uri="{9D8B030D-6E8A-4147-A177-3AD203B41FA5}">
                      <a16:colId xmlns:a16="http://schemas.microsoft.com/office/drawing/2014/main" val="1243665652"/>
                    </a:ext>
                  </a:extLst>
                </a:gridCol>
              </a:tblGrid>
              <a:tr h="1403913">
                <a:tc>
                  <a:txBody>
                    <a:bodyPr/>
                    <a:lstStyle/>
                    <a:p>
                      <a:pPr algn="ctr"/>
                      <a:r>
                        <a:rPr lang="fr-FR" sz="4400" kern="1200" dirty="0" err="1">
                          <a:solidFill>
                            <a:srgbClr val="424D7B"/>
                          </a:solidFill>
                          <a:latin typeface="Dosis SemiBold" panose="020B0604020202020204" charset="0"/>
                          <a:ea typeface="+mn-ea"/>
                          <a:cs typeface="+mn-cs"/>
                        </a:rPr>
                        <a:t>s</a:t>
                      </a:r>
                      <a:r>
                        <a:rPr lang="fr-FR" sz="4400" kern="1200" dirty="0" err="1">
                          <a:solidFill>
                            <a:srgbClr val="2196B1"/>
                          </a:solidFill>
                          <a:latin typeface="Dosis SemiBold" panose="020B0604020202020204" charset="0"/>
                          <a:ea typeface="+mn-ea"/>
                          <a:cs typeface="+mn-cs"/>
                        </a:rPr>
                        <a:t>e</a:t>
                      </a:r>
                      <a:r>
                        <a:rPr lang="fr-FR" sz="4400" dirty="0" err="1">
                          <a:solidFill>
                            <a:srgbClr val="2196B1"/>
                          </a:solidFill>
                          <a:latin typeface="Dosis SemiBold" panose="020B0604020202020204" charset="0"/>
                        </a:rPr>
                        <a:t>il</a:t>
                      </a:r>
                      <a:endParaRPr lang="fr-FR" sz="4400" kern="1200" dirty="0">
                        <a:solidFill>
                          <a:srgbClr val="424D7B"/>
                        </a:solidFill>
                        <a:latin typeface="Dosis SemiBold" panose="020B0604020202020204" charset="0"/>
                        <a:ea typeface="+mn-ea"/>
                        <a:cs typeface="+mn-cs"/>
                      </a:endParaRPr>
                    </a:p>
                  </a:txBody>
                  <a:tcPr/>
                </a:tc>
                <a:tc>
                  <a:txBody>
                    <a:bodyPr/>
                    <a:lstStyle/>
                    <a:p>
                      <a:pPr algn="ctr"/>
                      <a:r>
                        <a:rPr lang="fr-FR" sz="4400" dirty="0" err="1">
                          <a:solidFill>
                            <a:srgbClr val="424D7B"/>
                          </a:solidFill>
                          <a:latin typeface="Dosis SemiBold" panose="020B0604020202020204" charset="0"/>
                        </a:rPr>
                        <a:t>r</a:t>
                      </a:r>
                      <a:r>
                        <a:rPr lang="fr-FR" sz="4400" dirty="0" err="1">
                          <a:solidFill>
                            <a:srgbClr val="2196B1"/>
                          </a:solidFill>
                          <a:latin typeface="Dosis SemiBold" panose="020B0604020202020204" charset="0"/>
                        </a:rPr>
                        <a:t>eill</a:t>
                      </a:r>
                      <a:endParaRPr lang="fr-FR" sz="4400" dirty="0">
                        <a:solidFill>
                          <a:srgbClr val="2196B1"/>
                        </a:solidFill>
                        <a:latin typeface="Dosis SemiBold" panose="020B0604020202020204" charset="0"/>
                      </a:endParaRPr>
                    </a:p>
                  </a:txBody>
                  <a:tcPr/>
                </a:tc>
                <a:tc>
                  <a:txBody>
                    <a:bodyPr/>
                    <a:lstStyle/>
                    <a:p>
                      <a:pPr algn="ctr"/>
                      <a:r>
                        <a:rPr lang="fr-FR" sz="4400" dirty="0" err="1">
                          <a:solidFill>
                            <a:srgbClr val="424D7B"/>
                          </a:solidFill>
                          <a:latin typeface="Dosis SemiBold" panose="020B0604020202020204" charset="0"/>
                        </a:rPr>
                        <a:t>r</a:t>
                      </a:r>
                      <a:r>
                        <a:rPr lang="fr-FR" sz="4400" dirty="0" err="1">
                          <a:solidFill>
                            <a:srgbClr val="2196B1"/>
                          </a:solidFill>
                          <a:latin typeface="Dosis SemiBold" panose="020B0604020202020204" charset="0"/>
                        </a:rPr>
                        <a:t>euil</a:t>
                      </a:r>
                      <a:r>
                        <a:rPr lang="fr-FR" sz="4400" dirty="0">
                          <a:solidFill>
                            <a:srgbClr val="2196B1"/>
                          </a:solidFill>
                          <a:latin typeface="Dosis SemiBold" panose="020B0604020202020204" charset="0"/>
                        </a:rPr>
                        <a:t> </a:t>
                      </a:r>
                    </a:p>
                  </a:txBody>
                  <a:tcPr/>
                </a:tc>
                <a:tc>
                  <a:txBody>
                    <a:bodyPr/>
                    <a:lstStyle/>
                    <a:p>
                      <a:pPr algn="ctr"/>
                      <a:r>
                        <a:rPr lang="fr-FR" sz="4400" dirty="0" err="1">
                          <a:solidFill>
                            <a:srgbClr val="424D7B"/>
                          </a:solidFill>
                          <a:latin typeface="Dosis SemiBold" panose="020B0604020202020204" charset="0"/>
                        </a:rPr>
                        <a:t>f</a:t>
                      </a:r>
                      <a:r>
                        <a:rPr lang="fr-FR" sz="4400" dirty="0" err="1">
                          <a:solidFill>
                            <a:srgbClr val="2196B1"/>
                          </a:solidFill>
                          <a:latin typeface="Dosis SemiBold" panose="020B0604020202020204" charset="0"/>
                        </a:rPr>
                        <a:t>euill</a:t>
                      </a:r>
                      <a:endParaRPr lang="fr-FR" sz="4400" dirty="0">
                        <a:solidFill>
                          <a:srgbClr val="2196B1"/>
                        </a:solidFill>
                        <a:latin typeface="Dosis SemiBold" panose="020B0604020202020204" charset="0"/>
                      </a:endParaRPr>
                    </a:p>
                  </a:txBody>
                  <a:tcPr/>
                </a:tc>
                <a:extLst>
                  <a:ext uri="{0D108BD9-81ED-4DB2-BD59-A6C34878D82A}">
                    <a16:rowId xmlns:a16="http://schemas.microsoft.com/office/drawing/2014/main" val="3323871879"/>
                  </a:ext>
                </a:extLst>
              </a:tr>
              <a:tr h="1403913">
                <a:tc>
                  <a:txBody>
                    <a:bodyPr/>
                    <a:lstStyle/>
                    <a:p>
                      <a:pPr algn="ctr"/>
                      <a:r>
                        <a:rPr lang="fr-FR" sz="4400" dirty="0">
                          <a:solidFill>
                            <a:srgbClr val="424D7B"/>
                          </a:solidFill>
                          <a:latin typeface="Dosis SemiBold" panose="020B0604020202020204" charset="0"/>
                        </a:rPr>
                        <a:t>cons</a:t>
                      </a:r>
                      <a:r>
                        <a:rPr lang="fr-FR" sz="4400" dirty="0">
                          <a:solidFill>
                            <a:srgbClr val="2196B1"/>
                          </a:solidFill>
                          <a:latin typeface="Dosis SemiBold" panose="020B0604020202020204" charset="0"/>
                        </a:rPr>
                        <a:t>eil</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or</a:t>
                      </a:r>
                      <a:r>
                        <a:rPr lang="fr-FR" sz="4400" kern="1200" dirty="0">
                          <a:solidFill>
                            <a:srgbClr val="2196B1"/>
                          </a:solidFill>
                          <a:latin typeface="Dosis SemiBold" panose="020B0604020202020204" charset="0"/>
                          <a:ea typeface="+mn-ea"/>
                          <a:cs typeface="+mn-cs"/>
                        </a:rPr>
                        <a:t>e</a:t>
                      </a:r>
                      <a:r>
                        <a:rPr lang="fr-FR" sz="4400" dirty="0">
                          <a:solidFill>
                            <a:srgbClr val="2196B1"/>
                          </a:solidFill>
                          <a:latin typeface="Dosis SemiBold" panose="020B0604020202020204" charset="0"/>
                        </a:rPr>
                        <a:t>ill</a:t>
                      </a:r>
                      <a:r>
                        <a:rPr lang="fr-FR" sz="4400" dirty="0">
                          <a:solidFill>
                            <a:schemeClr val="bg2">
                              <a:lumMod val="75000"/>
                            </a:schemeClr>
                          </a:solidFill>
                          <a:latin typeface="Dosis SemiBold" panose="020B0604020202020204" charset="0"/>
                        </a:rPr>
                        <a:t>e</a:t>
                      </a:r>
                    </a:p>
                  </a:txBody>
                  <a:tcPr/>
                </a:tc>
                <a:tc>
                  <a:txBody>
                    <a:bodyPr/>
                    <a:lstStyle/>
                    <a:p>
                      <a:pPr algn="ctr"/>
                      <a:r>
                        <a:rPr lang="fr-FR" sz="4400" dirty="0">
                          <a:solidFill>
                            <a:srgbClr val="424D7B"/>
                          </a:solidFill>
                          <a:latin typeface="Dosis SemiBold" panose="020B0604020202020204" charset="0"/>
                        </a:rPr>
                        <a:t>chevr</a:t>
                      </a:r>
                      <a:r>
                        <a:rPr lang="fr-FR" sz="4400" dirty="0">
                          <a:solidFill>
                            <a:srgbClr val="2196B1"/>
                          </a:solidFill>
                          <a:latin typeface="Dosis SemiBold" panose="020B0604020202020204" charset="0"/>
                        </a:rPr>
                        <a:t>euil</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f</a:t>
                      </a:r>
                      <a:r>
                        <a:rPr lang="fr-FR" sz="4400" kern="1200" dirty="0">
                          <a:solidFill>
                            <a:srgbClr val="2196B1"/>
                          </a:solidFill>
                          <a:latin typeface="Dosis SemiBold" panose="020B0604020202020204" charset="0"/>
                          <a:ea typeface="+mn-ea"/>
                          <a:cs typeface="+mn-cs"/>
                        </a:rPr>
                        <a:t>eui</a:t>
                      </a:r>
                      <a:r>
                        <a:rPr lang="fr-FR" sz="4400" dirty="0">
                          <a:solidFill>
                            <a:srgbClr val="2196B1"/>
                          </a:solidFill>
                          <a:latin typeface="Dosis SemiBold" panose="020B0604020202020204" charset="0"/>
                        </a:rPr>
                        <a:t>ll</a:t>
                      </a:r>
                      <a:r>
                        <a:rPr lang="fr-FR" sz="4400" dirty="0">
                          <a:solidFill>
                            <a:schemeClr val="bg2">
                              <a:lumMod val="75000"/>
                            </a:schemeClr>
                          </a:solidFill>
                          <a:latin typeface="Dosis SemiBold" panose="020B0604020202020204" charset="0"/>
                        </a:rPr>
                        <a:t>e</a:t>
                      </a:r>
                    </a:p>
                  </a:txBody>
                  <a:tcPr/>
                </a:tc>
                <a:extLst>
                  <a:ext uri="{0D108BD9-81ED-4DB2-BD59-A6C34878D82A}">
                    <a16:rowId xmlns:a16="http://schemas.microsoft.com/office/drawing/2014/main" val="2465234765"/>
                  </a:ext>
                </a:extLst>
              </a:tr>
            </a:tbl>
          </a:graphicData>
        </a:graphic>
      </p:graphicFrame>
    </p:spTree>
    <p:extLst>
      <p:ext uri="{BB962C8B-B14F-4D97-AF65-F5344CB8AC3E}">
        <p14:creationId xmlns:p14="http://schemas.microsoft.com/office/powerpoint/2010/main" val="1467306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passer au tableau pour lire </a:t>
            </a:r>
            <a:r>
              <a:rPr lang="fr-MA" dirty="0">
                <a:solidFill>
                  <a:schemeClr val="tx1">
                    <a:lumMod val="65000"/>
                    <a:lumOff val="35000"/>
                  </a:schemeClr>
                </a:solidFill>
                <a:latin typeface="Dosis Medium" pitchFamily="2" charset="0"/>
              </a:rPr>
              <a:t>? Levez la main. </a:t>
            </a:r>
          </a:p>
        </p:txBody>
      </p:sp>
      <p:pic>
        <p:nvPicPr>
          <p:cNvPr id="7" name="Image 6">
            <a:extLst>
              <a:ext uri="{FF2B5EF4-FFF2-40B4-BE49-F238E27FC236}">
                <a16:creationId xmlns:a16="http://schemas.microsoft.com/office/drawing/2014/main" id="{D88E8C88-B6A1-4B2F-BD88-F8F44F8E48B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graphicFrame>
        <p:nvGraphicFramePr>
          <p:cNvPr id="6" name="Tableau 3">
            <a:extLst>
              <a:ext uri="{FF2B5EF4-FFF2-40B4-BE49-F238E27FC236}">
                <a16:creationId xmlns:a16="http://schemas.microsoft.com/office/drawing/2014/main" id="{EE96802F-4276-4F75-8CF2-7F89DFCE56AE}"/>
              </a:ext>
            </a:extLst>
          </p:cNvPr>
          <p:cNvGraphicFramePr>
            <a:graphicFrameLocks noGrp="1"/>
          </p:cNvGraphicFramePr>
          <p:nvPr>
            <p:extLst>
              <p:ext uri="{D42A27DB-BD31-4B8C-83A1-F6EECF244321}">
                <p14:modId xmlns:p14="http://schemas.microsoft.com/office/powerpoint/2010/main" val="176221842"/>
              </p:ext>
            </p:extLst>
          </p:nvPr>
        </p:nvGraphicFramePr>
        <p:xfrm>
          <a:off x="438411" y="2678429"/>
          <a:ext cx="8204549" cy="2807826"/>
        </p:xfrm>
        <a:graphic>
          <a:graphicData uri="http://schemas.openxmlformats.org/drawingml/2006/table">
            <a:tbl>
              <a:tblPr firstRow="1" bandRow="1">
                <a:tableStyleId>{2D5ABB26-0587-4C30-8999-92F81FD0307C}</a:tableStyleId>
              </a:tblPr>
              <a:tblGrid>
                <a:gridCol w="2051138">
                  <a:extLst>
                    <a:ext uri="{9D8B030D-6E8A-4147-A177-3AD203B41FA5}">
                      <a16:colId xmlns:a16="http://schemas.microsoft.com/office/drawing/2014/main" val="687800867"/>
                    </a:ext>
                  </a:extLst>
                </a:gridCol>
                <a:gridCol w="2420654">
                  <a:extLst>
                    <a:ext uri="{9D8B030D-6E8A-4147-A177-3AD203B41FA5}">
                      <a16:colId xmlns:a16="http://schemas.microsoft.com/office/drawing/2014/main" val="2123595357"/>
                    </a:ext>
                  </a:extLst>
                </a:gridCol>
                <a:gridCol w="1681620">
                  <a:extLst>
                    <a:ext uri="{9D8B030D-6E8A-4147-A177-3AD203B41FA5}">
                      <a16:colId xmlns:a16="http://schemas.microsoft.com/office/drawing/2014/main" val="1687703507"/>
                    </a:ext>
                  </a:extLst>
                </a:gridCol>
                <a:gridCol w="2051137">
                  <a:extLst>
                    <a:ext uri="{9D8B030D-6E8A-4147-A177-3AD203B41FA5}">
                      <a16:colId xmlns:a16="http://schemas.microsoft.com/office/drawing/2014/main" val="4206971518"/>
                    </a:ext>
                  </a:extLst>
                </a:gridCol>
              </a:tblGrid>
              <a:tr h="1403913">
                <a:tc>
                  <a:txBody>
                    <a:bodyPr/>
                    <a:lstStyle/>
                    <a:p>
                      <a:pPr algn="ctr"/>
                      <a:r>
                        <a:rPr lang="fr-FR" sz="4400" kern="1200" dirty="0" err="1">
                          <a:solidFill>
                            <a:srgbClr val="424D7B"/>
                          </a:solidFill>
                          <a:latin typeface="Dosis SemiBold" panose="020B0604020202020204" charset="0"/>
                          <a:ea typeface="+mn-ea"/>
                          <a:cs typeface="+mn-cs"/>
                        </a:rPr>
                        <a:t>n</a:t>
                      </a:r>
                      <a:r>
                        <a:rPr lang="fr-FR" sz="4400" kern="1200" dirty="0" err="1">
                          <a:solidFill>
                            <a:srgbClr val="2196B1"/>
                          </a:solidFill>
                          <a:latin typeface="Dosis SemiBold" panose="020B0604020202020204" charset="0"/>
                          <a:ea typeface="+mn-ea"/>
                          <a:cs typeface="+mn-cs"/>
                        </a:rPr>
                        <a:t>ou</a:t>
                      </a:r>
                      <a:r>
                        <a:rPr lang="fr-FR" sz="4400" dirty="0" err="1">
                          <a:solidFill>
                            <a:srgbClr val="2196B1"/>
                          </a:solidFill>
                          <a:latin typeface="Dosis SemiBold" panose="020B0604020202020204" charset="0"/>
                        </a:rPr>
                        <a:t>il</a:t>
                      </a:r>
                      <a:endParaRPr lang="fr-FR" sz="4400" kern="1200" dirty="0">
                        <a:solidFill>
                          <a:srgbClr val="424D7B"/>
                        </a:solidFill>
                        <a:latin typeface="Dosis SemiBold" panose="020B0604020202020204" charset="0"/>
                        <a:ea typeface="+mn-ea"/>
                        <a:cs typeface="+mn-cs"/>
                      </a:endParaRPr>
                    </a:p>
                  </a:txBody>
                  <a:tcPr/>
                </a:tc>
                <a:tc>
                  <a:txBody>
                    <a:bodyPr/>
                    <a:lstStyle/>
                    <a:p>
                      <a:pPr algn="ctr"/>
                      <a:r>
                        <a:rPr lang="fr-FR" sz="4400" dirty="0" err="1">
                          <a:solidFill>
                            <a:srgbClr val="424D7B"/>
                          </a:solidFill>
                          <a:latin typeface="Dosis SemiBold" panose="020B0604020202020204" charset="0"/>
                        </a:rPr>
                        <a:t>n</a:t>
                      </a:r>
                      <a:r>
                        <a:rPr lang="fr-FR" sz="4400" dirty="0" err="1">
                          <a:solidFill>
                            <a:srgbClr val="2196B1"/>
                          </a:solidFill>
                          <a:latin typeface="Dosis SemiBold" panose="020B0604020202020204" charset="0"/>
                        </a:rPr>
                        <a:t>ouill</a:t>
                      </a:r>
                      <a:r>
                        <a:rPr lang="fr-FR" sz="4400" dirty="0">
                          <a:solidFill>
                            <a:srgbClr val="2196B1"/>
                          </a:solidFill>
                          <a:latin typeface="Dosis SemiBold" panose="020B0604020202020204" charset="0"/>
                        </a:rPr>
                        <a:t> </a:t>
                      </a:r>
                    </a:p>
                  </a:txBody>
                  <a:tcPr/>
                </a:tc>
                <a:tc>
                  <a:txBody>
                    <a:bodyPr/>
                    <a:lstStyle/>
                    <a:p>
                      <a:pPr algn="ctr"/>
                      <a:r>
                        <a:rPr lang="fr-FR" sz="4400" dirty="0" err="1">
                          <a:solidFill>
                            <a:srgbClr val="565F88"/>
                          </a:solidFill>
                          <a:latin typeface="Dosis SemiBold" panose="020B0604020202020204" charset="0"/>
                        </a:rPr>
                        <a:t>p</a:t>
                      </a:r>
                      <a:r>
                        <a:rPr lang="fr-FR" sz="4400" dirty="0" err="1">
                          <a:solidFill>
                            <a:srgbClr val="2196B1"/>
                          </a:solidFill>
                          <a:latin typeface="Dosis SemiBold" panose="020B0604020202020204" charset="0"/>
                        </a:rPr>
                        <a:t>oin</a:t>
                      </a:r>
                      <a:endParaRPr lang="fr-FR" sz="4400" dirty="0">
                        <a:solidFill>
                          <a:srgbClr val="2196B1"/>
                        </a:solidFill>
                        <a:latin typeface="Dosis SemiBold" panose="020B0604020202020204" charset="0"/>
                      </a:endParaRPr>
                    </a:p>
                  </a:txBody>
                  <a:tcPr/>
                </a:tc>
                <a:tc>
                  <a:txBody>
                    <a:bodyPr/>
                    <a:lstStyle/>
                    <a:p>
                      <a:pPr algn="ctr"/>
                      <a:r>
                        <a:rPr lang="fr-FR" sz="4400" dirty="0">
                          <a:solidFill>
                            <a:srgbClr val="565F88"/>
                          </a:solidFill>
                          <a:latin typeface="Dosis SemiBold" panose="020B0604020202020204" charset="0"/>
                        </a:rPr>
                        <a:t>l</a:t>
                      </a:r>
                      <a:r>
                        <a:rPr lang="fr-FR" sz="4400" dirty="0">
                          <a:solidFill>
                            <a:srgbClr val="2196B1"/>
                          </a:solidFill>
                          <a:latin typeface="Dosis SemiBold" panose="020B0604020202020204" charset="0"/>
                        </a:rPr>
                        <a:t>oin</a:t>
                      </a:r>
                    </a:p>
                  </a:txBody>
                  <a:tcPr/>
                </a:tc>
                <a:extLst>
                  <a:ext uri="{0D108BD9-81ED-4DB2-BD59-A6C34878D82A}">
                    <a16:rowId xmlns:a16="http://schemas.microsoft.com/office/drawing/2014/main" val="3323871879"/>
                  </a:ext>
                </a:extLst>
              </a:tr>
              <a:tr h="1403913">
                <a:tc>
                  <a:txBody>
                    <a:bodyPr/>
                    <a:lstStyle/>
                    <a:p>
                      <a:pPr algn="ctr"/>
                      <a:r>
                        <a:rPr lang="fr-FR" sz="4400" dirty="0">
                          <a:solidFill>
                            <a:srgbClr val="424D7B"/>
                          </a:solidFill>
                          <a:latin typeface="Dosis SemiBold" panose="020B0604020202020204" charset="0"/>
                        </a:rPr>
                        <a:t>fen</a:t>
                      </a:r>
                      <a:r>
                        <a:rPr lang="fr-FR" sz="4400" dirty="0">
                          <a:solidFill>
                            <a:srgbClr val="2196B1"/>
                          </a:solidFill>
                          <a:latin typeface="Dosis SemiBold" panose="020B0604020202020204" charset="0"/>
                        </a:rPr>
                        <a:t>ouil</a:t>
                      </a:r>
                    </a:p>
                  </a:txBody>
                  <a:tcPr/>
                </a:tc>
                <a:tc>
                  <a:txBody>
                    <a:bodyPr/>
                    <a:lstStyle/>
                    <a:p>
                      <a:pPr algn="ctr"/>
                      <a:r>
                        <a:rPr lang="fr-FR" sz="4400" dirty="0">
                          <a:solidFill>
                            <a:srgbClr val="424D7B"/>
                          </a:solidFill>
                          <a:latin typeface="Dosis SemiBold" panose="020B0604020202020204" charset="0"/>
                        </a:rPr>
                        <a:t>gren</a:t>
                      </a:r>
                      <a:r>
                        <a:rPr lang="fr-FR" sz="4400" dirty="0">
                          <a:solidFill>
                            <a:srgbClr val="2196B1"/>
                          </a:solidFill>
                          <a:latin typeface="Dosis SemiBold" panose="020B0604020202020204" charset="0"/>
                        </a:rPr>
                        <a:t>ouill</a:t>
                      </a:r>
                      <a:r>
                        <a:rPr lang="fr-FR" sz="4400" dirty="0">
                          <a:solidFill>
                            <a:schemeClr val="bg2">
                              <a:lumMod val="75000"/>
                            </a:schemeClr>
                          </a:solidFill>
                          <a:latin typeface="Dosis SemiBold" panose="020B0604020202020204" charset="0"/>
                        </a:rPr>
                        <a:t>e</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p</a:t>
                      </a:r>
                      <a:r>
                        <a:rPr lang="fr-FR" sz="4400" kern="1200" dirty="0">
                          <a:solidFill>
                            <a:srgbClr val="2196B1"/>
                          </a:solidFill>
                          <a:latin typeface="Dosis SemiBold" panose="020B0604020202020204" charset="0"/>
                          <a:ea typeface="+mn-ea"/>
                          <a:cs typeface="+mn-cs"/>
                        </a:rPr>
                        <a:t>oin</a:t>
                      </a:r>
                      <a:r>
                        <a:rPr lang="fr-FR" sz="4400" kern="1200" dirty="0">
                          <a:solidFill>
                            <a:schemeClr val="bg2">
                              <a:lumMod val="75000"/>
                            </a:schemeClr>
                          </a:solidFill>
                          <a:latin typeface="Dosis SemiBold" panose="020B0604020202020204" charset="0"/>
                          <a:ea typeface="+mn-ea"/>
                          <a:cs typeface="+mn-cs"/>
                        </a:rPr>
                        <a:t>t</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l</a:t>
                      </a:r>
                      <a:r>
                        <a:rPr lang="fr-FR" sz="4400" kern="1200" dirty="0">
                          <a:solidFill>
                            <a:srgbClr val="2196B1"/>
                          </a:solidFill>
                          <a:latin typeface="Dosis SemiBold" panose="020B0604020202020204" charset="0"/>
                          <a:ea typeface="+mn-ea"/>
                          <a:cs typeface="+mn-cs"/>
                        </a:rPr>
                        <a:t>oin</a:t>
                      </a:r>
                      <a:r>
                        <a:rPr lang="fr-FR" sz="4400" kern="1200" dirty="0">
                          <a:solidFill>
                            <a:srgbClr val="424D7B"/>
                          </a:solidFill>
                          <a:latin typeface="Dosis SemiBold" panose="020B0604020202020204" charset="0"/>
                          <a:ea typeface="+mn-ea"/>
                          <a:cs typeface="+mn-cs"/>
                        </a:rPr>
                        <a:t>tain</a:t>
                      </a:r>
                    </a:p>
                  </a:txBody>
                  <a:tcPr/>
                </a:tc>
                <a:extLst>
                  <a:ext uri="{0D108BD9-81ED-4DB2-BD59-A6C34878D82A}">
                    <a16:rowId xmlns:a16="http://schemas.microsoft.com/office/drawing/2014/main" val="2465234765"/>
                  </a:ext>
                </a:extLst>
              </a:tr>
            </a:tbl>
          </a:graphicData>
        </a:graphic>
      </p:graphicFrame>
    </p:spTree>
    <p:extLst>
      <p:ext uri="{BB962C8B-B14F-4D97-AF65-F5344CB8AC3E}">
        <p14:creationId xmlns:p14="http://schemas.microsoft.com/office/powerpoint/2010/main" val="41955466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rPr>
              <a:t>Lisons ensemble.</a:t>
            </a:r>
            <a:endParaRPr lang="fr-MA" dirty="0">
              <a:solidFill>
                <a:schemeClr val="tx1">
                  <a:lumMod val="65000"/>
                  <a:lumOff val="35000"/>
                </a:schemeClr>
              </a:solidFill>
              <a:latin typeface="Dosis Medium" pitchFamily="2" charset="0"/>
            </a:endParaRPr>
          </a:p>
        </p:txBody>
      </p:sp>
      <p:pic>
        <p:nvPicPr>
          <p:cNvPr id="5" name="Picture 2">
            <a:extLst>
              <a:ext uri="{FF2B5EF4-FFF2-40B4-BE49-F238E27FC236}">
                <a16:creationId xmlns:a16="http://schemas.microsoft.com/office/drawing/2014/main" id="{AFC3BC26-EC8D-4CD7-8F19-063951D5A9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35" y="690283"/>
            <a:ext cx="999530" cy="92248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au 3">
            <a:extLst>
              <a:ext uri="{FF2B5EF4-FFF2-40B4-BE49-F238E27FC236}">
                <a16:creationId xmlns:a16="http://schemas.microsoft.com/office/drawing/2014/main" id="{3AB41794-E7A4-4E77-BC9F-D37425ABB2B3}"/>
              </a:ext>
            </a:extLst>
          </p:cNvPr>
          <p:cNvGraphicFramePr>
            <a:graphicFrameLocks noGrp="1"/>
          </p:cNvGraphicFramePr>
          <p:nvPr>
            <p:extLst>
              <p:ext uri="{D42A27DB-BD31-4B8C-83A1-F6EECF244321}">
                <p14:modId xmlns:p14="http://schemas.microsoft.com/office/powerpoint/2010/main" val="3747155223"/>
              </p:ext>
            </p:extLst>
          </p:nvPr>
        </p:nvGraphicFramePr>
        <p:xfrm>
          <a:off x="438411" y="2678429"/>
          <a:ext cx="8204549" cy="2807826"/>
        </p:xfrm>
        <a:graphic>
          <a:graphicData uri="http://schemas.openxmlformats.org/drawingml/2006/table">
            <a:tbl>
              <a:tblPr firstRow="1" bandRow="1">
                <a:tableStyleId>{2D5ABB26-0587-4C30-8999-92F81FD0307C}</a:tableStyleId>
              </a:tblPr>
              <a:tblGrid>
                <a:gridCol w="2051138">
                  <a:extLst>
                    <a:ext uri="{9D8B030D-6E8A-4147-A177-3AD203B41FA5}">
                      <a16:colId xmlns:a16="http://schemas.microsoft.com/office/drawing/2014/main" val="687800867"/>
                    </a:ext>
                  </a:extLst>
                </a:gridCol>
                <a:gridCol w="2420654">
                  <a:extLst>
                    <a:ext uri="{9D8B030D-6E8A-4147-A177-3AD203B41FA5}">
                      <a16:colId xmlns:a16="http://schemas.microsoft.com/office/drawing/2014/main" val="2123595357"/>
                    </a:ext>
                  </a:extLst>
                </a:gridCol>
                <a:gridCol w="1681620">
                  <a:extLst>
                    <a:ext uri="{9D8B030D-6E8A-4147-A177-3AD203B41FA5}">
                      <a16:colId xmlns:a16="http://schemas.microsoft.com/office/drawing/2014/main" val="1687703507"/>
                    </a:ext>
                  </a:extLst>
                </a:gridCol>
                <a:gridCol w="2051137">
                  <a:extLst>
                    <a:ext uri="{9D8B030D-6E8A-4147-A177-3AD203B41FA5}">
                      <a16:colId xmlns:a16="http://schemas.microsoft.com/office/drawing/2014/main" val="4206971518"/>
                    </a:ext>
                  </a:extLst>
                </a:gridCol>
              </a:tblGrid>
              <a:tr h="1403913">
                <a:tc>
                  <a:txBody>
                    <a:bodyPr/>
                    <a:lstStyle/>
                    <a:p>
                      <a:pPr algn="ctr"/>
                      <a:r>
                        <a:rPr lang="fr-FR" sz="4400" kern="1200" dirty="0" err="1">
                          <a:solidFill>
                            <a:srgbClr val="424D7B"/>
                          </a:solidFill>
                          <a:latin typeface="Dosis SemiBold" panose="020B0604020202020204" charset="0"/>
                          <a:ea typeface="+mn-ea"/>
                          <a:cs typeface="+mn-cs"/>
                        </a:rPr>
                        <a:t>n</a:t>
                      </a:r>
                      <a:r>
                        <a:rPr lang="fr-FR" sz="4400" kern="1200" dirty="0" err="1">
                          <a:solidFill>
                            <a:srgbClr val="2196B1"/>
                          </a:solidFill>
                          <a:latin typeface="Dosis SemiBold" panose="020B0604020202020204" charset="0"/>
                          <a:ea typeface="+mn-ea"/>
                          <a:cs typeface="+mn-cs"/>
                        </a:rPr>
                        <a:t>ou</a:t>
                      </a:r>
                      <a:r>
                        <a:rPr lang="fr-FR" sz="4400" dirty="0" err="1">
                          <a:solidFill>
                            <a:srgbClr val="2196B1"/>
                          </a:solidFill>
                          <a:latin typeface="Dosis SemiBold" panose="020B0604020202020204" charset="0"/>
                        </a:rPr>
                        <a:t>il</a:t>
                      </a:r>
                      <a:endParaRPr lang="fr-FR" sz="4400" kern="1200" dirty="0">
                        <a:solidFill>
                          <a:srgbClr val="424D7B"/>
                        </a:solidFill>
                        <a:latin typeface="Dosis SemiBold" panose="020B0604020202020204" charset="0"/>
                        <a:ea typeface="+mn-ea"/>
                        <a:cs typeface="+mn-cs"/>
                      </a:endParaRPr>
                    </a:p>
                  </a:txBody>
                  <a:tcPr/>
                </a:tc>
                <a:tc>
                  <a:txBody>
                    <a:bodyPr/>
                    <a:lstStyle/>
                    <a:p>
                      <a:pPr algn="ctr"/>
                      <a:r>
                        <a:rPr lang="fr-FR" sz="4400" dirty="0" err="1">
                          <a:solidFill>
                            <a:srgbClr val="424D7B"/>
                          </a:solidFill>
                          <a:latin typeface="Dosis SemiBold" panose="020B0604020202020204" charset="0"/>
                        </a:rPr>
                        <a:t>n</a:t>
                      </a:r>
                      <a:r>
                        <a:rPr lang="fr-FR" sz="4400" dirty="0" err="1">
                          <a:solidFill>
                            <a:srgbClr val="2196B1"/>
                          </a:solidFill>
                          <a:latin typeface="Dosis SemiBold" panose="020B0604020202020204" charset="0"/>
                        </a:rPr>
                        <a:t>ouill</a:t>
                      </a:r>
                      <a:r>
                        <a:rPr lang="fr-FR" sz="4400" dirty="0">
                          <a:solidFill>
                            <a:srgbClr val="2196B1"/>
                          </a:solidFill>
                          <a:latin typeface="Dosis SemiBold" panose="020B0604020202020204" charset="0"/>
                        </a:rPr>
                        <a:t> </a:t>
                      </a:r>
                    </a:p>
                  </a:txBody>
                  <a:tcPr/>
                </a:tc>
                <a:tc>
                  <a:txBody>
                    <a:bodyPr/>
                    <a:lstStyle/>
                    <a:p>
                      <a:pPr algn="ctr"/>
                      <a:r>
                        <a:rPr lang="fr-FR" sz="4400" dirty="0" err="1">
                          <a:solidFill>
                            <a:srgbClr val="565F88"/>
                          </a:solidFill>
                          <a:latin typeface="Dosis SemiBold" panose="020B0604020202020204" charset="0"/>
                        </a:rPr>
                        <a:t>p</a:t>
                      </a:r>
                      <a:r>
                        <a:rPr lang="fr-FR" sz="4400" dirty="0" err="1">
                          <a:solidFill>
                            <a:srgbClr val="2196B1"/>
                          </a:solidFill>
                          <a:latin typeface="Dosis SemiBold" panose="020B0604020202020204" charset="0"/>
                        </a:rPr>
                        <a:t>oin</a:t>
                      </a:r>
                      <a:endParaRPr lang="fr-FR" sz="4400" dirty="0">
                        <a:solidFill>
                          <a:srgbClr val="2196B1"/>
                        </a:solidFill>
                        <a:latin typeface="Dosis SemiBold" panose="020B0604020202020204" charset="0"/>
                      </a:endParaRPr>
                    </a:p>
                  </a:txBody>
                  <a:tcPr/>
                </a:tc>
                <a:tc>
                  <a:txBody>
                    <a:bodyPr/>
                    <a:lstStyle/>
                    <a:p>
                      <a:pPr algn="ctr"/>
                      <a:r>
                        <a:rPr lang="fr-FR" sz="4400" dirty="0">
                          <a:solidFill>
                            <a:srgbClr val="565F88"/>
                          </a:solidFill>
                          <a:latin typeface="Dosis SemiBold" panose="020B0604020202020204" charset="0"/>
                        </a:rPr>
                        <a:t>l</a:t>
                      </a:r>
                      <a:r>
                        <a:rPr lang="fr-FR" sz="4400" dirty="0">
                          <a:solidFill>
                            <a:srgbClr val="2196B1"/>
                          </a:solidFill>
                          <a:latin typeface="Dosis SemiBold" panose="020B0604020202020204" charset="0"/>
                        </a:rPr>
                        <a:t>oin</a:t>
                      </a:r>
                    </a:p>
                  </a:txBody>
                  <a:tcPr/>
                </a:tc>
                <a:extLst>
                  <a:ext uri="{0D108BD9-81ED-4DB2-BD59-A6C34878D82A}">
                    <a16:rowId xmlns:a16="http://schemas.microsoft.com/office/drawing/2014/main" val="3323871879"/>
                  </a:ext>
                </a:extLst>
              </a:tr>
              <a:tr h="1403913">
                <a:tc>
                  <a:txBody>
                    <a:bodyPr/>
                    <a:lstStyle/>
                    <a:p>
                      <a:pPr algn="ctr"/>
                      <a:r>
                        <a:rPr lang="fr-FR" sz="4400" dirty="0">
                          <a:solidFill>
                            <a:srgbClr val="424D7B"/>
                          </a:solidFill>
                          <a:latin typeface="Dosis SemiBold" panose="020B0604020202020204" charset="0"/>
                        </a:rPr>
                        <a:t>fen</a:t>
                      </a:r>
                      <a:r>
                        <a:rPr lang="fr-FR" sz="4400" dirty="0">
                          <a:solidFill>
                            <a:srgbClr val="2196B1"/>
                          </a:solidFill>
                          <a:latin typeface="Dosis SemiBold" panose="020B0604020202020204" charset="0"/>
                        </a:rPr>
                        <a:t>ouil</a:t>
                      </a:r>
                    </a:p>
                  </a:txBody>
                  <a:tcPr/>
                </a:tc>
                <a:tc>
                  <a:txBody>
                    <a:bodyPr/>
                    <a:lstStyle/>
                    <a:p>
                      <a:pPr algn="ctr"/>
                      <a:r>
                        <a:rPr lang="fr-FR" sz="4400" dirty="0">
                          <a:solidFill>
                            <a:srgbClr val="424D7B"/>
                          </a:solidFill>
                          <a:latin typeface="Dosis SemiBold" panose="020B0604020202020204" charset="0"/>
                        </a:rPr>
                        <a:t>gren</a:t>
                      </a:r>
                      <a:r>
                        <a:rPr lang="fr-FR" sz="4400" dirty="0">
                          <a:solidFill>
                            <a:srgbClr val="2196B1"/>
                          </a:solidFill>
                          <a:latin typeface="Dosis SemiBold" panose="020B0604020202020204" charset="0"/>
                        </a:rPr>
                        <a:t>ouill</a:t>
                      </a:r>
                      <a:r>
                        <a:rPr lang="fr-FR" sz="4400" dirty="0">
                          <a:solidFill>
                            <a:schemeClr val="bg2">
                              <a:lumMod val="75000"/>
                            </a:schemeClr>
                          </a:solidFill>
                          <a:latin typeface="Dosis SemiBold" panose="020B0604020202020204" charset="0"/>
                        </a:rPr>
                        <a:t>e</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p</a:t>
                      </a:r>
                      <a:r>
                        <a:rPr lang="fr-FR" sz="4400" kern="1200" dirty="0">
                          <a:solidFill>
                            <a:srgbClr val="2196B1"/>
                          </a:solidFill>
                          <a:latin typeface="Dosis SemiBold" panose="020B0604020202020204" charset="0"/>
                          <a:ea typeface="+mn-ea"/>
                          <a:cs typeface="+mn-cs"/>
                        </a:rPr>
                        <a:t>oin</a:t>
                      </a:r>
                      <a:r>
                        <a:rPr lang="fr-FR" sz="4400" kern="1200" dirty="0">
                          <a:solidFill>
                            <a:schemeClr val="bg2">
                              <a:lumMod val="75000"/>
                            </a:schemeClr>
                          </a:solidFill>
                          <a:latin typeface="Dosis SemiBold" panose="020B0604020202020204" charset="0"/>
                          <a:ea typeface="+mn-ea"/>
                          <a:cs typeface="+mn-cs"/>
                        </a:rPr>
                        <a:t>t</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l</a:t>
                      </a:r>
                      <a:r>
                        <a:rPr lang="fr-FR" sz="4400" kern="1200" dirty="0">
                          <a:solidFill>
                            <a:srgbClr val="2196B1"/>
                          </a:solidFill>
                          <a:latin typeface="Dosis SemiBold" panose="020B0604020202020204" charset="0"/>
                          <a:ea typeface="+mn-ea"/>
                          <a:cs typeface="+mn-cs"/>
                        </a:rPr>
                        <a:t>oin</a:t>
                      </a:r>
                      <a:r>
                        <a:rPr lang="fr-FR" sz="4400" kern="1200" dirty="0">
                          <a:solidFill>
                            <a:srgbClr val="424D7B"/>
                          </a:solidFill>
                          <a:latin typeface="Dosis SemiBold" panose="020B0604020202020204" charset="0"/>
                          <a:ea typeface="+mn-ea"/>
                          <a:cs typeface="+mn-cs"/>
                        </a:rPr>
                        <a:t>tain</a:t>
                      </a:r>
                    </a:p>
                  </a:txBody>
                  <a:tcPr/>
                </a:tc>
                <a:extLst>
                  <a:ext uri="{0D108BD9-81ED-4DB2-BD59-A6C34878D82A}">
                    <a16:rowId xmlns:a16="http://schemas.microsoft.com/office/drawing/2014/main" val="2465234765"/>
                  </a:ext>
                </a:extLst>
              </a:tr>
            </a:tbl>
          </a:graphicData>
        </a:graphic>
      </p:graphicFrame>
    </p:spTree>
    <p:extLst>
      <p:ext uri="{BB962C8B-B14F-4D97-AF65-F5344CB8AC3E}">
        <p14:creationId xmlns:p14="http://schemas.microsoft.com/office/powerpoint/2010/main" val="4226261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passer au tableau pour lire </a:t>
            </a:r>
            <a:r>
              <a:rPr lang="fr-MA" dirty="0">
                <a:solidFill>
                  <a:schemeClr val="tx1">
                    <a:lumMod val="65000"/>
                    <a:lumOff val="35000"/>
                  </a:schemeClr>
                </a:solidFill>
                <a:latin typeface="Dosis Medium" pitchFamily="2" charset="0"/>
              </a:rPr>
              <a:t>? Levez la main. </a:t>
            </a:r>
          </a:p>
        </p:txBody>
      </p:sp>
      <p:pic>
        <p:nvPicPr>
          <p:cNvPr id="7" name="Image 6">
            <a:extLst>
              <a:ext uri="{FF2B5EF4-FFF2-40B4-BE49-F238E27FC236}">
                <a16:creationId xmlns:a16="http://schemas.microsoft.com/office/drawing/2014/main" id="{D88E8C88-B6A1-4B2F-BD88-F8F44F8E48B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graphicFrame>
        <p:nvGraphicFramePr>
          <p:cNvPr id="5" name="Tableau 3">
            <a:extLst>
              <a:ext uri="{FF2B5EF4-FFF2-40B4-BE49-F238E27FC236}">
                <a16:creationId xmlns:a16="http://schemas.microsoft.com/office/drawing/2014/main" id="{3992CA7A-8944-4FDC-8C69-1E863FCAB339}"/>
              </a:ext>
            </a:extLst>
          </p:cNvPr>
          <p:cNvGraphicFramePr>
            <a:graphicFrameLocks noGrp="1"/>
          </p:cNvGraphicFramePr>
          <p:nvPr>
            <p:extLst>
              <p:ext uri="{D42A27DB-BD31-4B8C-83A1-F6EECF244321}">
                <p14:modId xmlns:p14="http://schemas.microsoft.com/office/powerpoint/2010/main" val="4073342901"/>
              </p:ext>
            </p:extLst>
          </p:nvPr>
        </p:nvGraphicFramePr>
        <p:xfrm>
          <a:off x="438411" y="2678429"/>
          <a:ext cx="8204549" cy="2807826"/>
        </p:xfrm>
        <a:graphic>
          <a:graphicData uri="http://schemas.openxmlformats.org/drawingml/2006/table">
            <a:tbl>
              <a:tblPr firstRow="1" bandRow="1">
                <a:tableStyleId>{2D5ABB26-0587-4C30-8999-92F81FD0307C}</a:tableStyleId>
              </a:tblPr>
              <a:tblGrid>
                <a:gridCol w="2051138">
                  <a:extLst>
                    <a:ext uri="{9D8B030D-6E8A-4147-A177-3AD203B41FA5}">
                      <a16:colId xmlns:a16="http://schemas.microsoft.com/office/drawing/2014/main" val="687800867"/>
                    </a:ext>
                  </a:extLst>
                </a:gridCol>
                <a:gridCol w="2420654">
                  <a:extLst>
                    <a:ext uri="{9D8B030D-6E8A-4147-A177-3AD203B41FA5}">
                      <a16:colId xmlns:a16="http://schemas.microsoft.com/office/drawing/2014/main" val="2123595357"/>
                    </a:ext>
                  </a:extLst>
                </a:gridCol>
                <a:gridCol w="1681620">
                  <a:extLst>
                    <a:ext uri="{9D8B030D-6E8A-4147-A177-3AD203B41FA5}">
                      <a16:colId xmlns:a16="http://schemas.microsoft.com/office/drawing/2014/main" val="1687703507"/>
                    </a:ext>
                  </a:extLst>
                </a:gridCol>
                <a:gridCol w="2051137">
                  <a:extLst>
                    <a:ext uri="{9D8B030D-6E8A-4147-A177-3AD203B41FA5}">
                      <a16:colId xmlns:a16="http://schemas.microsoft.com/office/drawing/2014/main" val="4206971518"/>
                    </a:ext>
                  </a:extLst>
                </a:gridCol>
              </a:tblGrid>
              <a:tr h="1403913">
                <a:tc>
                  <a:txBody>
                    <a:bodyPr/>
                    <a:lstStyle/>
                    <a:p>
                      <a:pPr algn="ctr"/>
                      <a:r>
                        <a:rPr lang="fr-FR" sz="4400" kern="1200" dirty="0" err="1">
                          <a:solidFill>
                            <a:srgbClr val="565F88"/>
                          </a:solidFill>
                          <a:latin typeface="Dosis SemiBold" panose="020B0604020202020204" charset="0"/>
                          <a:ea typeface="+mn-ea"/>
                          <a:cs typeface="+mn-cs"/>
                        </a:rPr>
                        <a:t>d</a:t>
                      </a:r>
                      <a:r>
                        <a:rPr lang="fr-FR" sz="4400" kern="1200" dirty="0" err="1">
                          <a:solidFill>
                            <a:srgbClr val="2196B1"/>
                          </a:solidFill>
                          <a:latin typeface="Dosis SemiBold" panose="020B0604020202020204" charset="0"/>
                          <a:ea typeface="+mn-ea"/>
                          <a:cs typeface="+mn-cs"/>
                        </a:rPr>
                        <a:t>ouin</a:t>
                      </a:r>
                      <a:endParaRPr lang="fr-FR" sz="4400" kern="1200" dirty="0">
                        <a:solidFill>
                          <a:srgbClr val="424D7B"/>
                        </a:solidFill>
                        <a:latin typeface="Dosis SemiBold" panose="020B0604020202020204" charset="0"/>
                        <a:ea typeface="+mn-ea"/>
                        <a:cs typeface="+mn-cs"/>
                      </a:endParaRPr>
                    </a:p>
                  </a:txBody>
                  <a:tcPr/>
                </a:tc>
                <a:tc>
                  <a:txBody>
                    <a:bodyPr/>
                    <a:lstStyle/>
                    <a:p>
                      <a:pPr algn="ctr"/>
                      <a:r>
                        <a:rPr lang="fr-FR" sz="4400" dirty="0" err="1">
                          <a:solidFill>
                            <a:srgbClr val="424D7B"/>
                          </a:solidFill>
                          <a:latin typeface="Dosis SemiBold" panose="020B0604020202020204" charset="0"/>
                        </a:rPr>
                        <a:t>g</a:t>
                      </a:r>
                      <a:r>
                        <a:rPr lang="fr-FR" sz="4400" dirty="0" err="1">
                          <a:solidFill>
                            <a:srgbClr val="2196B1"/>
                          </a:solidFill>
                          <a:latin typeface="Dosis SemiBold" panose="020B0604020202020204" charset="0"/>
                        </a:rPr>
                        <a:t>ouin</a:t>
                      </a:r>
                      <a:r>
                        <a:rPr lang="fr-FR" sz="4400" dirty="0">
                          <a:solidFill>
                            <a:srgbClr val="2196B1"/>
                          </a:solidFill>
                          <a:latin typeface="Dosis SemiBold" panose="020B0604020202020204" charset="0"/>
                        </a:rPr>
                        <a:t> </a:t>
                      </a:r>
                    </a:p>
                  </a:txBody>
                  <a:tcPr/>
                </a:tc>
                <a:tc>
                  <a:txBody>
                    <a:bodyPr/>
                    <a:lstStyle/>
                    <a:p>
                      <a:pPr algn="ctr"/>
                      <a:r>
                        <a:rPr lang="fr-FR" sz="4400" dirty="0" err="1">
                          <a:solidFill>
                            <a:srgbClr val="565F88"/>
                          </a:solidFill>
                          <a:latin typeface="Dosis SemiBold" panose="020B0604020202020204" charset="0"/>
                        </a:rPr>
                        <a:t>p</a:t>
                      </a:r>
                      <a:r>
                        <a:rPr lang="fr-FR" sz="4400" dirty="0" err="1">
                          <a:solidFill>
                            <a:srgbClr val="2196B1"/>
                          </a:solidFill>
                          <a:latin typeface="Dosis SemiBold" panose="020B0604020202020204" charset="0"/>
                        </a:rPr>
                        <a:t>ay</a:t>
                      </a:r>
                      <a:endParaRPr lang="fr-FR" sz="4400" dirty="0">
                        <a:solidFill>
                          <a:srgbClr val="2196B1"/>
                        </a:solidFill>
                        <a:latin typeface="Dosis SemiBold" panose="020B0604020202020204" charset="0"/>
                      </a:endParaRPr>
                    </a:p>
                  </a:txBody>
                  <a:tcPr/>
                </a:tc>
                <a:tc>
                  <a:txBody>
                    <a:bodyPr/>
                    <a:lstStyle/>
                    <a:p>
                      <a:pPr algn="ctr"/>
                      <a:r>
                        <a:rPr lang="fr-FR" sz="4400" dirty="0">
                          <a:solidFill>
                            <a:srgbClr val="565F88"/>
                          </a:solidFill>
                          <a:latin typeface="Dosis SemiBold" panose="020B0604020202020204" charset="0"/>
                        </a:rPr>
                        <a:t>r</a:t>
                      </a:r>
                      <a:r>
                        <a:rPr lang="fr-FR" sz="4400" dirty="0">
                          <a:solidFill>
                            <a:srgbClr val="2196B1"/>
                          </a:solidFill>
                          <a:latin typeface="Dosis SemiBold" panose="020B0604020202020204" charset="0"/>
                        </a:rPr>
                        <a:t>ay</a:t>
                      </a:r>
                    </a:p>
                  </a:txBody>
                  <a:tcPr/>
                </a:tc>
                <a:extLst>
                  <a:ext uri="{0D108BD9-81ED-4DB2-BD59-A6C34878D82A}">
                    <a16:rowId xmlns:a16="http://schemas.microsoft.com/office/drawing/2014/main" val="3323871879"/>
                  </a:ext>
                </a:extLst>
              </a:tr>
              <a:tr h="1403913">
                <a:tc>
                  <a:txBody>
                    <a:bodyPr/>
                    <a:lstStyle/>
                    <a:p>
                      <a:pPr algn="ctr"/>
                      <a:r>
                        <a:rPr lang="fr-FR" sz="4400" dirty="0">
                          <a:solidFill>
                            <a:srgbClr val="424D7B"/>
                          </a:solidFill>
                          <a:latin typeface="Dosis SemiBold" panose="020B0604020202020204" charset="0"/>
                        </a:rPr>
                        <a:t>béd</a:t>
                      </a:r>
                      <a:r>
                        <a:rPr lang="fr-FR" sz="4400" dirty="0">
                          <a:solidFill>
                            <a:srgbClr val="2196B1"/>
                          </a:solidFill>
                          <a:latin typeface="Dosis SemiBold" panose="020B0604020202020204" charset="0"/>
                        </a:rPr>
                        <a:t>ouin</a:t>
                      </a:r>
                    </a:p>
                  </a:txBody>
                  <a:tcPr/>
                </a:tc>
                <a:tc>
                  <a:txBody>
                    <a:bodyPr/>
                    <a:lstStyle/>
                    <a:p>
                      <a:pPr algn="ctr"/>
                      <a:r>
                        <a:rPr lang="fr-FR" sz="4400" dirty="0">
                          <a:solidFill>
                            <a:srgbClr val="424D7B"/>
                          </a:solidFill>
                          <a:latin typeface="Dosis SemiBold" panose="020B0604020202020204" charset="0"/>
                        </a:rPr>
                        <a:t>ping</a:t>
                      </a:r>
                      <a:r>
                        <a:rPr lang="fr-FR" sz="4400" dirty="0">
                          <a:solidFill>
                            <a:srgbClr val="2196B1"/>
                          </a:solidFill>
                          <a:latin typeface="Dosis SemiBold" panose="020B0604020202020204" charset="0"/>
                        </a:rPr>
                        <a:t>ouin</a:t>
                      </a:r>
                      <a:endParaRPr lang="fr-FR" sz="4400" dirty="0">
                        <a:solidFill>
                          <a:schemeClr val="bg2">
                            <a:lumMod val="75000"/>
                          </a:schemeClr>
                        </a:solidFill>
                        <a:latin typeface="Dosis SemiBold" panose="020B0604020202020204" charset="0"/>
                      </a:endParaRP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p</a:t>
                      </a:r>
                      <a:r>
                        <a:rPr lang="fr-FR" sz="4400" kern="1200" dirty="0">
                          <a:solidFill>
                            <a:srgbClr val="2196B1"/>
                          </a:solidFill>
                          <a:latin typeface="Dosis SemiBold" panose="020B0604020202020204" charset="0"/>
                          <a:ea typeface="+mn-ea"/>
                          <a:cs typeface="+mn-cs"/>
                        </a:rPr>
                        <a:t>ay</a:t>
                      </a:r>
                      <a:r>
                        <a:rPr lang="fr-FR" sz="4400" kern="1200" dirty="0">
                          <a:solidFill>
                            <a:srgbClr val="565F88"/>
                          </a:solidFill>
                          <a:latin typeface="Dosis SemiBold" panose="020B0604020202020204" charset="0"/>
                          <a:ea typeface="+mn-ea"/>
                          <a:cs typeface="+mn-cs"/>
                        </a:rPr>
                        <a:t>er</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err="1">
                          <a:solidFill>
                            <a:srgbClr val="424D7B"/>
                          </a:solidFill>
                          <a:latin typeface="Dosis SemiBold" panose="020B0604020202020204" charset="0"/>
                          <a:ea typeface="+mn-ea"/>
                          <a:cs typeface="+mn-cs"/>
                        </a:rPr>
                        <a:t>r</a:t>
                      </a:r>
                      <a:r>
                        <a:rPr lang="fr-FR" sz="4400" kern="1200" dirty="0" err="1">
                          <a:solidFill>
                            <a:srgbClr val="2196B1"/>
                          </a:solidFill>
                          <a:latin typeface="Dosis SemiBold" panose="020B0604020202020204" charset="0"/>
                          <a:ea typeface="+mn-ea"/>
                          <a:cs typeface="+mn-cs"/>
                        </a:rPr>
                        <a:t>ay</a:t>
                      </a:r>
                      <a:r>
                        <a:rPr lang="fr-FR" sz="4400" kern="1200" dirty="0" err="1">
                          <a:solidFill>
                            <a:srgbClr val="424D7B"/>
                          </a:solidFill>
                          <a:latin typeface="Dosis SemiBold" panose="020B0604020202020204" charset="0"/>
                          <a:ea typeface="+mn-ea"/>
                          <a:cs typeface="+mn-cs"/>
                        </a:rPr>
                        <a:t>ur</a:t>
                      </a:r>
                      <a:endParaRPr lang="fr-FR" sz="4400" kern="1200" dirty="0">
                        <a:solidFill>
                          <a:srgbClr val="424D7B"/>
                        </a:solidFill>
                        <a:latin typeface="Dosis SemiBold" panose="020B0604020202020204" charset="0"/>
                        <a:ea typeface="+mn-ea"/>
                        <a:cs typeface="+mn-cs"/>
                      </a:endParaRPr>
                    </a:p>
                  </a:txBody>
                  <a:tcPr/>
                </a:tc>
                <a:extLst>
                  <a:ext uri="{0D108BD9-81ED-4DB2-BD59-A6C34878D82A}">
                    <a16:rowId xmlns:a16="http://schemas.microsoft.com/office/drawing/2014/main" val="2465234765"/>
                  </a:ext>
                </a:extLst>
              </a:tr>
            </a:tbl>
          </a:graphicData>
        </a:graphic>
      </p:graphicFrame>
    </p:spTree>
    <p:extLst>
      <p:ext uri="{BB962C8B-B14F-4D97-AF65-F5344CB8AC3E}">
        <p14:creationId xmlns:p14="http://schemas.microsoft.com/office/powerpoint/2010/main" val="101515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rPr>
              <a:t>Lisons ensemble.</a:t>
            </a:r>
            <a:endParaRPr lang="fr-MA" dirty="0">
              <a:solidFill>
                <a:schemeClr val="tx1">
                  <a:lumMod val="65000"/>
                  <a:lumOff val="35000"/>
                </a:schemeClr>
              </a:solidFill>
              <a:latin typeface="Dosis Medium" pitchFamily="2" charset="0"/>
            </a:endParaRPr>
          </a:p>
        </p:txBody>
      </p:sp>
      <p:pic>
        <p:nvPicPr>
          <p:cNvPr id="5" name="Picture 2">
            <a:extLst>
              <a:ext uri="{FF2B5EF4-FFF2-40B4-BE49-F238E27FC236}">
                <a16:creationId xmlns:a16="http://schemas.microsoft.com/office/drawing/2014/main" id="{AFC3BC26-EC8D-4CD7-8F19-063951D5A9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35" y="690283"/>
            <a:ext cx="999530" cy="92248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au 3">
            <a:extLst>
              <a:ext uri="{FF2B5EF4-FFF2-40B4-BE49-F238E27FC236}">
                <a16:creationId xmlns:a16="http://schemas.microsoft.com/office/drawing/2014/main" id="{82135690-9F81-4CD8-9DD7-29E79FA13EBF}"/>
              </a:ext>
            </a:extLst>
          </p:cNvPr>
          <p:cNvGraphicFramePr>
            <a:graphicFrameLocks noGrp="1"/>
          </p:cNvGraphicFramePr>
          <p:nvPr>
            <p:extLst>
              <p:ext uri="{D42A27DB-BD31-4B8C-83A1-F6EECF244321}">
                <p14:modId xmlns:p14="http://schemas.microsoft.com/office/powerpoint/2010/main" val="2525882155"/>
              </p:ext>
            </p:extLst>
          </p:nvPr>
        </p:nvGraphicFramePr>
        <p:xfrm>
          <a:off x="438411" y="2678429"/>
          <a:ext cx="8204549" cy="2807826"/>
        </p:xfrm>
        <a:graphic>
          <a:graphicData uri="http://schemas.openxmlformats.org/drawingml/2006/table">
            <a:tbl>
              <a:tblPr firstRow="1" bandRow="1">
                <a:tableStyleId>{2D5ABB26-0587-4C30-8999-92F81FD0307C}</a:tableStyleId>
              </a:tblPr>
              <a:tblGrid>
                <a:gridCol w="2051138">
                  <a:extLst>
                    <a:ext uri="{9D8B030D-6E8A-4147-A177-3AD203B41FA5}">
                      <a16:colId xmlns:a16="http://schemas.microsoft.com/office/drawing/2014/main" val="687800867"/>
                    </a:ext>
                  </a:extLst>
                </a:gridCol>
                <a:gridCol w="2420654">
                  <a:extLst>
                    <a:ext uri="{9D8B030D-6E8A-4147-A177-3AD203B41FA5}">
                      <a16:colId xmlns:a16="http://schemas.microsoft.com/office/drawing/2014/main" val="2123595357"/>
                    </a:ext>
                  </a:extLst>
                </a:gridCol>
                <a:gridCol w="1681620">
                  <a:extLst>
                    <a:ext uri="{9D8B030D-6E8A-4147-A177-3AD203B41FA5}">
                      <a16:colId xmlns:a16="http://schemas.microsoft.com/office/drawing/2014/main" val="1687703507"/>
                    </a:ext>
                  </a:extLst>
                </a:gridCol>
                <a:gridCol w="2051137">
                  <a:extLst>
                    <a:ext uri="{9D8B030D-6E8A-4147-A177-3AD203B41FA5}">
                      <a16:colId xmlns:a16="http://schemas.microsoft.com/office/drawing/2014/main" val="4206971518"/>
                    </a:ext>
                  </a:extLst>
                </a:gridCol>
              </a:tblGrid>
              <a:tr h="1403913">
                <a:tc>
                  <a:txBody>
                    <a:bodyPr/>
                    <a:lstStyle/>
                    <a:p>
                      <a:pPr algn="ctr"/>
                      <a:r>
                        <a:rPr lang="fr-FR" sz="4400" kern="1200" dirty="0" err="1">
                          <a:solidFill>
                            <a:srgbClr val="565F88"/>
                          </a:solidFill>
                          <a:latin typeface="Dosis SemiBold" panose="020B0604020202020204" charset="0"/>
                          <a:ea typeface="+mn-ea"/>
                          <a:cs typeface="+mn-cs"/>
                        </a:rPr>
                        <a:t>d</a:t>
                      </a:r>
                      <a:r>
                        <a:rPr lang="fr-FR" sz="4400" kern="1200" dirty="0" err="1">
                          <a:solidFill>
                            <a:srgbClr val="2196B1"/>
                          </a:solidFill>
                          <a:latin typeface="Dosis SemiBold" panose="020B0604020202020204" charset="0"/>
                          <a:ea typeface="+mn-ea"/>
                          <a:cs typeface="+mn-cs"/>
                        </a:rPr>
                        <a:t>ouin</a:t>
                      </a:r>
                      <a:endParaRPr lang="fr-FR" sz="4400" kern="1200" dirty="0">
                        <a:solidFill>
                          <a:srgbClr val="424D7B"/>
                        </a:solidFill>
                        <a:latin typeface="Dosis SemiBold" panose="020B0604020202020204" charset="0"/>
                        <a:ea typeface="+mn-ea"/>
                        <a:cs typeface="+mn-cs"/>
                      </a:endParaRPr>
                    </a:p>
                  </a:txBody>
                  <a:tcPr/>
                </a:tc>
                <a:tc>
                  <a:txBody>
                    <a:bodyPr/>
                    <a:lstStyle/>
                    <a:p>
                      <a:pPr algn="ctr"/>
                      <a:r>
                        <a:rPr lang="fr-FR" sz="4400" dirty="0" err="1">
                          <a:solidFill>
                            <a:srgbClr val="424D7B"/>
                          </a:solidFill>
                          <a:latin typeface="Dosis SemiBold" panose="020B0604020202020204" charset="0"/>
                        </a:rPr>
                        <a:t>g</a:t>
                      </a:r>
                      <a:r>
                        <a:rPr lang="fr-FR" sz="4400" dirty="0" err="1">
                          <a:solidFill>
                            <a:srgbClr val="2196B1"/>
                          </a:solidFill>
                          <a:latin typeface="Dosis SemiBold" panose="020B0604020202020204" charset="0"/>
                        </a:rPr>
                        <a:t>ouin</a:t>
                      </a:r>
                      <a:r>
                        <a:rPr lang="fr-FR" sz="4400" dirty="0">
                          <a:solidFill>
                            <a:srgbClr val="2196B1"/>
                          </a:solidFill>
                          <a:latin typeface="Dosis SemiBold" panose="020B0604020202020204" charset="0"/>
                        </a:rPr>
                        <a:t> </a:t>
                      </a:r>
                    </a:p>
                  </a:txBody>
                  <a:tcPr/>
                </a:tc>
                <a:tc>
                  <a:txBody>
                    <a:bodyPr/>
                    <a:lstStyle/>
                    <a:p>
                      <a:pPr algn="ctr"/>
                      <a:r>
                        <a:rPr lang="fr-FR" sz="4400" dirty="0" err="1">
                          <a:solidFill>
                            <a:srgbClr val="565F88"/>
                          </a:solidFill>
                          <a:latin typeface="Dosis SemiBold" panose="020B0604020202020204" charset="0"/>
                        </a:rPr>
                        <a:t>p</a:t>
                      </a:r>
                      <a:r>
                        <a:rPr lang="fr-FR" sz="4400" dirty="0" err="1">
                          <a:solidFill>
                            <a:srgbClr val="2196B1"/>
                          </a:solidFill>
                          <a:latin typeface="Dosis SemiBold" panose="020B0604020202020204" charset="0"/>
                        </a:rPr>
                        <a:t>ay</a:t>
                      </a:r>
                      <a:endParaRPr lang="fr-FR" sz="4400" dirty="0">
                        <a:solidFill>
                          <a:srgbClr val="2196B1"/>
                        </a:solidFill>
                        <a:latin typeface="Dosis SemiBold" panose="020B0604020202020204" charset="0"/>
                      </a:endParaRPr>
                    </a:p>
                  </a:txBody>
                  <a:tcPr/>
                </a:tc>
                <a:tc>
                  <a:txBody>
                    <a:bodyPr/>
                    <a:lstStyle/>
                    <a:p>
                      <a:pPr algn="ctr"/>
                      <a:r>
                        <a:rPr lang="fr-FR" sz="4400" dirty="0">
                          <a:solidFill>
                            <a:srgbClr val="565F88"/>
                          </a:solidFill>
                          <a:latin typeface="Dosis SemiBold" panose="020B0604020202020204" charset="0"/>
                        </a:rPr>
                        <a:t>r</a:t>
                      </a:r>
                      <a:r>
                        <a:rPr lang="fr-FR" sz="4400" dirty="0">
                          <a:solidFill>
                            <a:srgbClr val="2196B1"/>
                          </a:solidFill>
                          <a:latin typeface="Dosis SemiBold" panose="020B0604020202020204" charset="0"/>
                        </a:rPr>
                        <a:t>ay</a:t>
                      </a:r>
                    </a:p>
                  </a:txBody>
                  <a:tcPr/>
                </a:tc>
                <a:extLst>
                  <a:ext uri="{0D108BD9-81ED-4DB2-BD59-A6C34878D82A}">
                    <a16:rowId xmlns:a16="http://schemas.microsoft.com/office/drawing/2014/main" val="3323871879"/>
                  </a:ext>
                </a:extLst>
              </a:tr>
              <a:tr h="1403913">
                <a:tc>
                  <a:txBody>
                    <a:bodyPr/>
                    <a:lstStyle/>
                    <a:p>
                      <a:pPr algn="ctr"/>
                      <a:r>
                        <a:rPr lang="fr-FR" sz="4400" dirty="0">
                          <a:solidFill>
                            <a:srgbClr val="424D7B"/>
                          </a:solidFill>
                          <a:latin typeface="Dosis SemiBold" panose="020B0604020202020204" charset="0"/>
                        </a:rPr>
                        <a:t>béd</a:t>
                      </a:r>
                      <a:r>
                        <a:rPr lang="fr-FR" sz="4400" dirty="0">
                          <a:solidFill>
                            <a:srgbClr val="2196B1"/>
                          </a:solidFill>
                          <a:latin typeface="Dosis SemiBold" panose="020B0604020202020204" charset="0"/>
                        </a:rPr>
                        <a:t>ouin</a:t>
                      </a:r>
                    </a:p>
                  </a:txBody>
                  <a:tcPr/>
                </a:tc>
                <a:tc>
                  <a:txBody>
                    <a:bodyPr/>
                    <a:lstStyle/>
                    <a:p>
                      <a:pPr algn="ctr"/>
                      <a:r>
                        <a:rPr lang="fr-FR" sz="4400" dirty="0">
                          <a:solidFill>
                            <a:srgbClr val="424D7B"/>
                          </a:solidFill>
                          <a:latin typeface="Dosis SemiBold" panose="020B0604020202020204" charset="0"/>
                        </a:rPr>
                        <a:t>ping</a:t>
                      </a:r>
                      <a:r>
                        <a:rPr lang="fr-FR" sz="4400" dirty="0">
                          <a:solidFill>
                            <a:srgbClr val="2196B1"/>
                          </a:solidFill>
                          <a:latin typeface="Dosis SemiBold" panose="020B0604020202020204" charset="0"/>
                        </a:rPr>
                        <a:t>ouin</a:t>
                      </a:r>
                      <a:endParaRPr lang="fr-FR" sz="4400" dirty="0">
                        <a:solidFill>
                          <a:schemeClr val="bg2">
                            <a:lumMod val="75000"/>
                          </a:schemeClr>
                        </a:solidFill>
                        <a:latin typeface="Dosis SemiBold" panose="020B0604020202020204" charset="0"/>
                      </a:endParaRP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p</a:t>
                      </a:r>
                      <a:r>
                        <a:rPr lang="fr-FR" sz="4400" kern="1200" dirty="0">
                          <a:solidFill>
                            <a:srgbClr val="2196B1"/>
                          </a:solidFill>
                          <a:latin typeface="Dosis SemiBold" panose="020B0604020202020204" charset="0"/>
                          <a:ea typeface="+mn-ea"/>
                          <a:cs typeface="+mn-cs"/>
                        </a:rPr>
                        <a:t>ay</a:t>
                      </a:r>
                      <a:r>
                        <a:rPr lang="fr-FR" sz="4400" kern="1200" dirty="0">
                          <a:solidFill>
                            <a:srgbClr val="565F88"/>
                          </a:solidFill>
                          <a:latin typeface="Dosis SemiBold" panose="020B0604020202020204" charset="0"/>
                          <a:ea typeface="+mn-ea"/>
                          <a:cs typeface="+mn-cs"/>
                        </a:rPr>
                        <a:t>er</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err="1">
                          <a:solidFill>
                            <a:srgbClr val="424D7B"/>
                          </a:solidFill>
                          <a:latin typeface="Dosis SemiBold" panose="020B0604020202020204" charset="0"/>
                          <a:ea typeface="+mn-ea"/>
                          <a:cs typeface="+mn-cs"/>
                        </a:rPr>
                        <a:t>r</a:t>
                      </a:r>
                      <a:r>
                        <a:rPr lang="fr-FR" sz="4400" kern="1200" dirty="0" err="1">
                          <a:solidFill>
                            <a:srgbClr val="2196B1"/>
                          </a:solidFill>
                          <a:latin typeface="Dosis SemiBold" panose="020B0604020202020204" charset="0"/>
                          <a:ea typeface="+mn-ea"/>
                          <a:cs typeface="+mn-cs"/>
                        </a:rPr>
                        <a:t>ay</a:t>
                      </a:r>
                      <a:r>
                        <a:rPr lang="fr-FR" sz="4400" kern="1200" dirty="0" err="1">
                          <a:solidFill>
                            <a:srgbClr val="424D7B"/>
                          </a:solidFill>
                          <a:latin typeface="Dosis SemiBold" panose="020B0604020202020204" charset="0"/>
                          <a:ea typeface="+mn-ea"/>
                          <a:cs typeface="+mn-cs"/>
                        </a:rPr>
                        <a:t>ur</a:t>
                      </a:r>
                      <a:endParaRPr lang="fr-FR" sz="4400" kern="1200" dirty="0">
                        <a:solidFill>
                          <a:srgbClr val="424D7B"/>
                        </a:solidFill>
                        <a:latin typeface="Dosis SemiBold" panose="020B0604020202020204" charset="0"/>
                        <a:ea typeface="+mn-ea"/>
                        <a:cs typeface="+mn-cs"/>
                      </a:endParaRPr>
                    </a:p>
                  </a:txBody>
                  <a:tcPr/>
                </a:tc>
                <a:extLst>
                  <a:ext uri="{0D108BD9-81ED-4DB2-BD59-A6C34878D82A}">
                    <a16:rowId xmlns:a16="http://schemas.microsoft.com/office/drawing/2014/main" val="2465234765"/>
                  </a:ext>
                </a:extLst>
              </a:tr>
            </a:tbl>
          </a:graphicData>
        </a:graphic>
      </p:graphicFrame>
    </p:spTree>
    <p:extLst>
      <p:ext uri="{BB962C8B-B14F-4D97-AF65-F5344CB8AC3E}">
        <p14:creationId xmlns:p14="http://schemas.microsoft.com/office/powerpoint/2010/main" val="641465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passer au tableau pour lire </a:t>
            </a:r>
            <a:r>
              <a:rPr lang="fr-MA" dirty="0">
                <a:solidFill>
                  <a:schemeClr val="tx1">
                    <a:lumMod val="65000"/>
                    <a:lumOff val="35000"/>
                  </a:schemeClr>
                </a:solidFill>
                <a:latin typeface="Dosis Medium" pitchFamily="2" charset="0"/>
              </a:rPr>
              <a:t>? Levez la main. </a:t>
            </a:r>
          </a:p>
        </p:txBody>
      </p:sp>
      <p:pic>
        <p:nvPicPr>
          <p:cNvPr id="7" name="Image 6">
            <a:extLst>
              <a:ext uri="{FF2B5EF4-FFF2-40B4-BE49-F238E27FC236}">
                <a16:creationId xmlns:a16="http://schemas.microsoft.com/office/drawing/2014/main" id="{D88E8C88-B6A1-4B2F-BD88-F8F44F8E48B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graphicFrame>
        <p:nvGraphicFramePr>
          <p:cNvPr id="5" name="Tableau 3">
            <a:extLst>
              <a:ext uri="{FF2B5EF4-FFF2-40B4-BE49-F238E27FC236}">
                <a16:creationId xmlns:a16="http://schemas.microsoft.com/office/drawing/2014/main" id="{3992CA7A-8944-4FDC-8C69-1E863FCAB339}"/>
              </a:ext>
            </a:extLst>
          </p:cNvPr>
          <p:cNvGraphicFramePr>
            <a:graphicFrameLocks noGrp="1"/>
          </p:cNvGraphicFramePr>
          <p:nvPr>
            <p:extLst>
              <p:ext uri="{D42A27DB-BD31-4B8C-83A1-F6EECF244321}">
                <p14:modId xmlns:p14="http://schemas.microsoft.com/office/powerpoint/2010/main" val="3811139601"/>
              </p:ext>
            </p:extLst>
          </p:nvPr>
        </p:nvGraphicFramePr>
        <p:xfrm>
          <a:off x="438411" y="2678429"/>
          <a:ext cx="8204549" cy="2807826"/>
        </p:xfrm>
        <a:graphic>
          <a:graphicData uri="http://schemas.openxmlformats.org/drawingml/2006/table">
            <a:tbl>
              <a:tblPr firstRow="1" bandRow="1">
                <a:tableStyleId>{2D5ABB26-0587-4C30-8999-92F81FD0307C}</a:tableStyleId>
              </a:tblPr>
              <a:tblGrid>
                <a:gridCol w="1731048">
                  <a:extLst>
                    <a:ext uri="{9D8B030D-6E8A-4147-A177-3AD203B41FA5}">
                      <a16:colId xmlns:a16="http://schemas.microsoft.com/office/drawing/2014/main" val="687800867"/>
                    </a:ext>
                  </a:extLst>
                </a:gridCol>
                <a:gridCol w="2214282">
                  <a:extLst>
                    <a:ext uri="{9D8B030D-6E8A-4147-A177-3AD203B41FA5}">
                      <a16:colId xmlns:a16="http://schemas.microsoft.com/office/drawing/2014/main" val="2123595357"/>
                    </a:ext>
                  </a:extLst>
                </a:gridCol>
                <a:gridCol w="2208082">
                  <a:extLst>
                    <a:ext uri="{9D8B030D-6E8A-4147-A177-3AD203B41FA5}">
                      <a16:colId xmlns:a16="http://schemas.microsoft.com/office/drawing/2014/main" val="1687703507"/>
                    </a:ext>
                  </a:extLst>
                </a:gridCol>
                <a:gridCol w="2051137">
                  <a:extLst>
                    <a:ext uri="{9D8B030D-6E8A-4147-A177-3AD203B41FA5}">
                      <a16:colId xmlns:a16="http://schemas.microsoft.com/office/drawing/2014/main" val="4206971518"/>
                    </a:ext>
                  </a:extLst>
                </a:gridCol>
              </a:tblGrid>
              <a:tr h="1403913">
                <a:tc>
                  <a:txBody>
                    <a:bodyPr/>
                    <a:lstStyle/>
                    <a:p>
                      <a:pPr algn="ctr"/>
                      <a:r>
                        <a:rPr lang="fr-FR" sz="4400" kern="1200" dirty="0" err="1">
                          <a:solidFill>
                            <a:srgbClr val="565F88"/>
                          </a:solidFill>
                          <a:latin typeface="Dosis SemiBold" panose="020B0604020202020204" charset="0"/>
                          <a:ea typeface="+mn-ea"/>
                          <a:cs typeface="+mn-cs"/>
                        </a:rPr>
                        <a:t>j</a:t>
                      </a:r>
                      <a:r>
                        <a:rPr lang="fr-FR" sz="4400" kern="1200" dirty="0" err="1">
                          <a:solidFill>
                            <a:srgbClr val="2196B1"/>
                          </a:solidFill>
                          <a:latin typeface="Dosis SemiBold" panose="020B0604020202020204" charset="0"/>
                          <a:ea typeface="+mn-ea"/>
                          <a:cs typeface="+mn-cs"/>
                        </a:rPr>
                        <a:t>oy</a:t>
                      </a:r>
                      <a:endParaRPr lang="fr-FR" sz="4400" kern="1200" dirty="0">
                        <a:solidFill>
                          <a:srgbClr val="424D7B"/>
                        </a:solidFill>
                        <a:latin typeface="Dosis SemiBold" panose="020B0604020202020204" charset="0"/>
                        <a:ea typeface="+mn-ea"/>
                        <a:cs typeface="+mn-cs"/>
                      </a:endParaRPr>
                    </a:p>
                  </a:txBody>
                  <a:tcPr/>
                </a:tc>
                <a:tc>
                  <a:txBody>
                    <a:bodyPr/>
                    <a:lstStyle/>
                    <a:p>
                      <a:pPr algn="ctr"/>
                      <a:r>
                        <a:rPr lang="fr-FR" sz="4400" dirty="0" err="1">
                          <a:solidFill>
                            <a:srgbClr val="424D7B"/>
                          </a:solidFill>
                          <a:latin typeface="Dosis SemiBold" panose="020B0604020202020204" charset="0"/>
                        </a:rPr>
                        <a:t>v</a:t>
                      </a:r>
                      <a:r>
                        <a:rPr lang="fr-FR" sz="4400" dirty="0" err="1">
                          <a:solidFill>
                            <a:srgbClr val="2196B1"/>
                          </a:solidFill>
                          <a:latin typeface="Dosis SemiBold" panose="020B0604020202020204" charset="0"/>
                        </a:rPr>
                        <a:t>oy</a:t>
                      </a:r>
                      <a:r>
                        <a:rPr lang="fr-FR" sz="4400" dirty="0">
                          <a:solidFill>
                            <a:srgbClr val="2196B1"/>
                          </a:solidFill>
                          <a:latin typeface="Dosis SemiBold" panose="020B0604020202020204" charset="0"/>
                        </a:rPr>
                        <a:t> </a:t>
                      </a:r>
                    </a:p>
                  </a:txBody>
                  <a:tcPr/>
                </a:tc>
                <a:tc>
                  <a:txBody>
                    <a:bodyPr/>
                    <a:lstStyle/>
                    <a:p>
                      <a:pPr algn="ctr"/>
                      <a:r>
                        <a:rPr lang="fr-FR" sz="4400" dirty="0" err="1">
                          <a:solidFill>
                            <a:srgbClr val="565F88"/>
                          </a:solidFill>
                          <a:latin typeface="Dosis SemiBold" panose="020B0604020202020204" charset="0"/>
                        </a:rPr>
                        <a:t>ss</a:t>
                      </a:r>
                      <a:r>
                        <a:rPr lang="fr-FR" sz="4400" dirty="0" err="1">
                          <a:solidFill>
                            <a:srgbClr val="2196B1"/>
                          </a:solidFill>
                          <a:latin typeface="Dosis SemiBold" panose="020B0604020202020204" charset="0"/>
                        </a:rPr>
                        <a:t>uy</a:t>
                      </a:r>
                      <a:endParaRPr lang="fr-FR" sz="4400" dirty="0">
                        <a:solidFill>
                          <a:srgbClr val="2196B1"/>
                        </a:solidFill>
                        <a:latin typeface="Dosis SemiBold" panose="020B0604020202020204" charset="0"/>
                      </a:endParaRPr>
                    </a:p>
                  </a:txBody>
                  <a:tcPr/>
                </a:tc>
                <a:tc>
                  <a:txBody>
                    <a:bodyPr/>
                    <a:lstStyle/>
                    <a:p>
                      <a:pPr algn="ctr"/>
                      <a:r>
                        <a:rPr lang="fr-FR" sz="4400" dirty="0" err="1">
                          <a:solidFill>
                            <a:srgbClr val="565F88"/>
                          </a:solidFill>
                          <a:latin typeface="Dosis SemiBold" panose="020B0604020202020204" charset="0"/>
                        </a:rPr>
                        <a:t>pp</a:t>
                      </a:r>
                      <a:r>
                        <a:rPr lang="fr-FR" sz="4400" dirty="0" err="1">
                          <a:solidFill>
                            <a:srgbClr val="2196B1"/>
                          </a:solidFill>
                          <a:latin typeface="Dosis SemiBold" panose="020B0604020202020204" charset="0"/>
                        </a:rPr>
                        <a:t>uy</a:t>
                      </a:r>
                      <a:endParaRPr lang="fr-FR" sz="4400" dirty="0">
                        <a:solidFill>
                          <a:srgbClr val="2196B1"/>
                        </a:solidFill>
                        <a:latin typeface="Dosis SemiBold" panose="020B0604020202020204" charset="0"/>
                      </a:endParaRPr>
                    </a:p>
                  </a:txBody>
                  <a:tcPr/>
                </a:tc>
                <a:extLst>
                  <a:ext uri="{0D108BD9-81ED-4DB2-BD59-A6C34878D82A}">
                    <a16:rowId xmlns:a16="http://schemas.microsoft.com/office/drawing/2014/main" val="3323871879"/>
                  </a:ext>
                </a:extLst>
              </a:tr>
              <a:tr h="1403913">
                <a:tc>
                  <a:txBody>
                    <a:bodyPr/>
                    <a:lstStyle/>
                    <a:p>
                      <a:pPr algn="ctr"/>
                      <a:r>
                        <a:rPr lang="fr-FR" sz="4400" dirty="0">
                          <a:solidFill>
                            <a:srgbClr val="424D7B"/>
                          </a:solidFill>
                          <a:latin typeface="Dosis SemiBold" panose="020B0604020202020204" charset="0"/>
                        </a:rPr>
                        <a:t>j</a:t>
                      </a:r>
                      <a:r>
                        <a:rPr lang="fr-FR" sz="4400" dirty="0">
                          <a:solidFill>
                            <a:srgbClr val="2196B1"/>
                          </a:solidFill>
                          <a:latin typeface="Dosis SemiBold" panose="020B0604020202020204" charset="0"/>
                        </a:rPr>
                        <a:t>oy</a:t>
                      </a:r>
                      <a:r>
                        <a:rPr lang="fr-FR" sz="4400" dirty="0">
                          <a:solidFill>
                            <a:srgbClr val="565F88"/>
                          </a:solidFill>
                          <a:latin typeface="Dosis SemiBold" panose="020B0604020202020204" charset="0"/>
                        </a:rPr>
                        <a:t>eux</a:t>
                      </a:r>
                    </a:p>
                  </a:txBody>
                  <a:tcPr/>
                </a:tc>
                <a:tc>
                  <a:txBody>
                    <a:bodyPr/>
                    <a:lstStyle/>
                    <a:p>
                      <a:pPr algn="ctr"/>
                      <a:r>
                        <a:rPr lang="fr-FR" sz="4400" dirty="0">
                          <a:solidFill>
                            <a:srgbClr val="424D7B"/>
                          </a:solidFill>
                          <a:latin typeface="Dosis SemiBold" panose="020B0604020202020204" charset="0"/>
                        </a:rPr>
                        <a:t>v</a:t>
                      </a:r>
                      <a:r>
                        <a:rPr lang="fr-FR" sz="4400" dirty="0">
                          <a:solidFill>
                            <a:srgbClr val="2196B1"/>
                          </a:solidFill>
                          <a:latin typeface="Dosis SemiBold" panose="020B0604020202020204" charset="0"/>
                        </a:rPr>
                        <a:t>oy</a:t>
                      </a:r>
                      <a:r>
                        <a:rPr lang="fr-FR" sz="4400" dirty="0">
                          <a:solidFill>
                            <a:srgbClr val="565F88"/>
                          </a:solidFill>
                          <a:latin typeface="Dosis SemiBold" panose="020B0604020202020204" charset="0"/>
                        </a:rPr>
                        <a:t>age</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ess</a:t>
                      </a:r>
                      <a:r>
                        <a:rPr lang="fr-FR" sz="4400" kern="1200" dirty="0">
                          <a:solidFill>
                            <a:srgbClr val="2196B1"/>
                          </a:solidFill>
                          <a:latin typeface="Dosis SemiBold" panose="020B0604020202020204" charset="0"/>
                          <a:ea typeface="+mn-ea"/>
                          <a:cs typeface="+mn-cs"/>
                        </a:rPr>
                        <a:t>uy</a:t>
                      </a:r>
                      <a:r>
                        <a:rPr lang="fr-FR" sz="4400" kern="1200" dirty="0">
                          <a:solidFill>
                            <a:srgbClr val="565F88"/>
                          </a:solidFill>
                          <a:latin typeface="Dosis SemiBold" panose="020B0604020202020204" charset="0"/>
                          <a:ea typeface="+mn-ea"/>
                          <a:cs typeface="+mn-cs"/>
                        </a:rPr>
                        <a:t>er</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app</a:t>
                      </a:r>
                      <a:r>
                        <a:rPr lang="fr-FR" sz="4400" kern="1200" dirty="0">
                          <a:solidFill>
                            <a:srgbClr val="2196B1"/>
                          </a:solidFill>
                          <a:latin typeface="Dosis SemiBold" panose="020B0604020202020204" charset="0"/>
                          <a:ea typeface="+mn-ea"/>
                          <a:cs typeface="+mn-cs"/>
                        </a:rPr>
                        <a:t>uy</a:t>
                      </a:r>
                      <a:r>
                        <a:rPr lang="fr-FR" sz="4400" kern="1200" dirty="0">
                          <a:solidFill>
                            <a:srgbClr val="424D7B"/>
                          </a:solidFill>
                          <a:latin typeface="Dosis SemiBold" panose="020B0604020202020204" charset="0"/>
                          <a:ea typeface="+mn-ea"/>
                          <a:cs typeface="+mn-cs"/>
                        </a:rPr>
                        <a:t>er</a:t>
                      </a:r>
                    </a:p>
                  </a:txBody>
                  <a:tcPr/>
                </a:tc>
                <a:extLst>
                  <a:ext uri="{0D108BD9-81ED-4DB2-BD59-A6C34878D82A}">
                    <a16:rowId xmlns:a16="http://schemas.microsoft.com/office/drawing/2014/main" val="2465234765"/>
                  </a:ext>
                </a:extLst>
              </a:tr>
            </a:tbl>
          </a:graphicData>
        </a:graphic>
      </p:graphicFrame>
    </p:spTree>
    <p:extLst>
      <p:ext uri="{BB962C8B-B14F-4D97-AF65-F5344CB8AC3E}">
        <p14:creationId xmlns:p14="http://schemas.microsoft.com/office/powerpoint/2010/main" val="2340134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rPr>
              <a:t>Lisons ensemble.</a:t>
            </a:r>
            <a:endParaRPr lang="fr-MA" dirty="0">
              <a:solidFill>
                <a:schemeClr val="tx1">
                  <a:lumMod val="65000"/>
                  <a:lumOff val="35000"/>
                </a:schemeClr>
              </a:solidFill>
              <a:latin typeface="Dosis Medium" pitchFamily="2" charset="0"/>
            </a:endParaRPr>
          </a:p>
        </p:txBody>
      </p:sp>
      <p:pic>
        <p:nvPicPr>
          <p:cNvPr id="5" name="Picture 2">
            <a:extLst>
              <a:ext uri="{FF2B5EF4-FFF2-40B4-BE49-F238E27FC236}">
                <a16:creationId xmlns:a16="http://schemas.microsoft.com/office/drawing/2014/main" id="{AFC3BC26-EC8D-4CD7-8F19-063951D5A9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35" y="690283"/>
            <a:ext cx="999530" cy="92248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au 3">
            <a:extLst>
              <a:ext uri="{FF2B5EF4-FFF2-40B4-BE49-F238E27FC236}">
                <a16:creationId xmlns:a16="http://schemas.microsoft.com/office/drawing/2014/main" id="{53A5E11D-582A-440C-8253-3027C375135A}"/>
              </a:ext>
            </a:extLst>
          </p:cNvPr>
          <p:cNvGraphicFramePr>
            <a:graphicFrameLocks noGrp="1"/>
          </p:cNvGraphicFramePr>
          <p:nvPr>
            <p:extLst>
              <p:ext uri="{D42A27DB-BD31-4B8C-83A1-F6EECF244321}">
                <p14:modId xmlns:p14="http://schemas.microsoft.com/office/powerpoint/2010/main" val="736861483"/>
              </p:ext>
            </p:extLst>
          </p:nvPr>
        </p:nvGraphicFramePr>
        <p:xfrm>
          <a:off x="438411" y="2678429"/>
          <a:ext cx="8204549" cy="2807826"/>
        </p:xfrm>
        <a:graphic>
          <a:graphicData uri="http://schemas.openxmlformats.org/drawingml/2006/table">
            <a:tbl>
              <a:tblPr firstRow="1" bandRow="1">
                <a:tableStyleId>{2D5ABB26-0587-4C30-8999-92F81FD0307C}</a:tableStyleId>
              </a:tblPr>
              <a:tblGrid>
                <a:gridCol w="1731048">
                  <a:extLst>
                    <a:ext uri="{9D8B030D-6E8A-4147-A177-3AD203B41FA5}">
                      <a16:colId xmlns:a16="http://schemas.microsoft.com/office/drawing/2014/main" val="687800867"/>
                    </a:ext>
                  </a:extLst>
                </a:gridCol>
                <a:gridCol w="2214282">
                  <a:extLst>
                    <a:ext uri="{9D8B030D-6E8A-4147-A177-3AD203B41FA5}">
                      <a16:colId xmlns:a16="http://schemas.microsoft.com/office/drawing/2014/main" val="2123595357"/>
                    </a:ext>
                  </a:extLst>
                </a:gridCol>
                <a:gridCol w="2208082">
                  <a:extLst>
                    <a:ext uri="{9D8B030D-6E8A-4147-A177-3AD203B41FA5}">
                      <a16:colId xmlns:a16="http://schemas.microsoft.com/office/drawing/2014/main" val="1687703507"/>
                    </a:ext>
                  </a:extLst>
                </a:gridCol>
                <a:gridCol w="2051137">
                  <a:extLst>
                    <a:ext uri="{9D8B030D-6E8A-4147-A177-3AD203B41FA5}">
                      <a16:colId xmlns:a16="http://schemas.microsoft.com/office/drawing/2014/main" val="4206971518"/>
                    </a:ext>
                  </a:extLst>
                </a:gridCol>
              </a:tblGrid>
              <a:tr h="1403913">
                <a:tc>
                  <a:txBody>
                    <a:bodyPr/>
                    <a:lstStyle/>
                    <a:p>
                      <a:pPr algn="ctr"/>
                      <a:r>
                        <a:rPr lang="fr-FR" sz="4400" kern="1200" dirty="0" err="1">
                          <a:solidFill>
                            <a:srgbClr val="565F88"/>
                          </a:solidFill>
                          <a:latin typeface="Dosis SemiBold" panose="020B0604020202020204" charset="0"/>
                          <a:ea typeface="+mn-ea"/>
                          <a:cs typeface="+mn-cs"/>
                        </a:rPr>
                        <a:t>j</a:t>
                      </a:r>
                      <a:r>
                        <a:rPr lang="fr-FR" sz="4400" kern="1200" dirty="0" err="1">
                          <a:solidFill>
                            <a:srgbClr val="2196B1"/>
                          </a:solidFill>
                          <a:latin typeface="Dosis SemiBold" panose="020B0604020202020204" charset="0"/>
                          <a:ea typeface="+mn-ea"/>
                          <a:cs typeface="+mn-cs"/>
                        </a:rPr>
                        <a:t>oy</a:t>
                      </a:r>
                      <a:endParaRPr lang="fr-FR" sz="4400" kern="1200" dirty="0">
                        <a:solidFill>
                          <a:srgbClr val="424D7B"/>
                        </a:solidFill>
                        <a:latin typeface="Dosis SemiBold" panose="020B0604020202020204" charset="0"/>
                        <a:ea typeface="+mn-ea"/>
                        <a:cs typeface="+mn-cs"/>
                      </a:endParaRPr>
                    </a:p>
                  </a:txBody>
                  <a:tcPr/>
                </a:tc>
                <a:tc>
                  <a:txBody>
                    <a:bodyPr/>
                    <a:lstStyle/>
                    <a:p>
                      <a:pPr algn="ctr"/>
                      <a:r>
                        <a:rPr lang="fr-FR" sz="4400" dirty="0" err="1">
                          <a:solidFill>
                            <a:srgbClr val="424D7B"/>
                          </a:solidFill>
                          <a:latin typeface="Dosis SemiBold" panose="020B0604020202020204" charset="0"/>
                        </a:rPr>
                        <a:t>v</a:t>
                      </a:r>
                      <a:r>
                        <a:rPr lang="fr-FR" sz="4400" dirty="0" err="1">
                          <a:solidFill>
                            <a:srgbClr val="2196B1"/>
                          </a:solidFill>
                          <a:latin typeface="Dosis SemiBold" panose="020B0604020202020204" charset="0"/>
                        </a:rPr>
                        <a:t>oy</a:t>
                      </a:r>
                      <a:r>
                        <a:rPr lang="fr-FR" sz="4400" dirty="0">
                          <a:solidFill>
                            <a:srgbClr val="2196B1"/>
                          </a:solidFill>
                          <a:latin typeface="Dosis SemiBold" panose="020B0604020202020204" charset="0"/>
                        </a:rPr>
                        <a:t> </a:t>
                      </a:r>
                    </a:p>
                  </a:txBody>
                  <a:tcPr/>
                </a:tc>
                <a:tc>
                  <a:txBody>
                    <a:bodyPr/>
                    <a:lstStyle/>
                    <a:p>
                      <a:pPr algn="ctr"/>
                      <a:r>
                        <a:rPr lang="fr-FR" sz="4400" dirty="0" err="1">
                          <a:solidFill>
                            <a:srgbClr val="565F88"/>
                          </a:solidFill>
                          <a:latin typeface="Dosis SemiBold" panose="020B0604020202020204" charset="0"/>
                        </a:rPr>
                        <a:t>ss</a:t>
                      </a:r>
                      <a:r>
                        <a:rPr lang="fr-FR" sz="4400" dirty="0" err="1">
                          <a:solidFill>
                            <a:srgbClr val="2196B1"/>
                          </a:solidFill>
                          <a:latin typeface="Dosis SemiBold" panose="020B0604020202020204" charset="0"/>
                        </a:rPr>
                        <a:t>uy</a:t>
                      </a:r>
                      <a:endParaRPr lang="fr-FR" sz="4400" dirty="0">
                        <a:solidFill>
                          <a:srgbClr val="2196B1"/>
                        </a:solidFill>
                        <a:latin typeface="Dosis SemiBold" panose="020B0604020202020204" charset="0"/>
                      </a:endParaRPr>
                    </a:p>
                  </a:txBody>
                  <a:tcPr/>
                </a:tc>
                <a:tc>
                  <a:txBody>
                    <a:bodyPr/>
                    <a:lstStyle/>
                    <a:p>
                      <a:pPr algn="ctr"/>
                      <a:r>
                        <a:rPr lang="fr-FR" sz="4400" dirty="0" err="1">
                          <a:solidFill>
                            <a:srgbClr val="565F88"/>
                          </a:solidFill>
                          <a:latin typeface="Dosis SemiBold" panose="020B0604020202020204" charset="0"/>
                        </a:rPr>
                        <a:t>pp</a:t>
                      </a:r>
                      <a:r>
                        <a:rPr lang="fr-FR" sz="4400" dirty="0" err="1">
                          <a:solidFill>
                            <a:srgbClr val="2196B1"/>
                          </a:solidFill>
                          <a:latin typeface="Dosis SemiBold" panose="020B0604020202020204" charset="0"/>
                        </a:rPr>
                        <a:t>uy</a:t>
                      </a:r>
                      <a:endParaRPr lang="fr-FR" sz="4400" dirty="0">
                        <a:solidFill>
                          <a:srgbClr val="2196B1"/>
                        </a:solidFill>
                        <a:latin typeface="Dosis SemiBold" panose="020B0604020202020204" charset="0"/>
                      </a:endParaRPr>
                    </a:p>
                  </a:txBody>
                  <a:tcPr/>
                </a:tc>
                <a:extLst>
                  <a:ext uri="{0D108BD9-81ED-4DB2-BD59-A6C34878D82A}">
                    <a16:rowId xmlns:a16="http://schemas.microsoft.com/office/drawing/2014/main" val="3323871879"/>
                  </a:ext>
                </a:extLst>
              </a:tr>
              <a:tr h="1403913">
                <a:tc>
                  <a:txBody>
                    <a:bodyPr/>
                    <a:lstStyle/>
                    <a:p>
                      <a:pPr algn="ctr"/>
                      <a:r>
                        <a:rPr lang="fr-FR" sz="4400" dirty="0">
                          <a:solidFill>
                            <a:srgbClr val="424D7B"/>
                          </a:solidFill>
                          <a:latin typeface="Dosis SemiBold" panose="020B0604020202020204" charset="0"/>
                        </a:rPr>
                        <a:t>j</a:t>
                      </a:r>
                      <a:r>
                        <a:rPr lang="fr-FR" sz="4400" dirty="0">
                          <a:solidFill>
                            <a:srgbClr val="2196B1"/>
                          </a:solidFill>
                          <a:latin typeface="Dosis SemiBold" panose="020B0604020202020204" charset="0"/>
                        </a:rPr>
                        <a:t>oy</a:t>
                      </a:r>
                      <a:r>
                        <a:rPr lang="fr-FR" sz="4400" dirty="0">
                          <a:solidFill>
                            <a:srgbClr val="565F88"/>
                          </a:solidFill>
                          <a:latin typeface="Dosis SemiBold" panose="020B0604020202020204" charset="0"/>
                        </a:rPr>
                        <a:t>eux</a:t>
                      </a:r>
                    </a:p>
                  </a:txBody>
                  <a:tcPr/>
                </a:tc>
                <a:tc>
                  <a:txBody>
                    <a:bodyPr/>
                    <a:lstStyle/>
                    <a:p>
                      <a:pPr algn="ctr"/>
                      <a:r>
                        <a:rPr lang="fr-FR" sz="4400" dirty="0">
                          <a:solidFill>
                            <a:srgbClr val="424D7B"/>
                          </a:solidFill>
                          <a:latin typeface="Dosis SemiBold" panose="020B0604020202020204" charset="0"/>
                        </a:rPr>
                        <a:t>v</a:t>
                      </a:r>
                      <a:r>
                        <a:rPr lang="fr-FR" sz="4400" dirty="0">
                          <a:solidFill>
                            <a:srgbClr val="2196B1"/>
                          </a:solidFill>
                          <a:latin typeface="Dosis SemiBold" panose="020B0604020202020204" charset="0"/>
                        </a:rPr>
                        <a:t>oy</a:t>
                      </a:r>
                      <a:r>
                        <a:rPr lang="fr-FR" sz="4400" dirty="0">
                          <a:solidFill>
                            <a:srgbClr val="565F88"/>
                          </a:solidFill>
                          <a:latin typeface="Dosis SemiBold" panose="020B0604020202020204" charset="0"/>
                        </a:rPr>
                        <a:t>age</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ess</a:t>
                      </a:r>
                      <a:r>
                        <a:rPr lang="fr-FR" sz="4400" kern="1200" dirty="0">
                          <a:solidFill>
                            <a:srgbClr val="2196B1"/>
                          </a:solidFill>
                          <a:latin typeface="Dosis SemiBold" panose="020B0604020202020204" charset="0"/>
                          <a:ea typeface="+mn-ea"/>
                          <a:cs typeface="+mn-cs"/>
                        </a:rPr>
                        <a:t>uy</a:t>
                      </a:r>
                      <a:r>
                        <a:rPr lang="fr-FR" sz="4400" kern="1200" dirty="0">
                          <a:solidFill>
                            <a:srgbClr val="565F88"/>
                          </a:solidFill>
                          <a:latin typeface="Dosis SemiBold" panose="020B0604020202020204" charset="0"/>
                          <a:ea typeface="+mn-ea"/>
                          <a:cs typeface="+mn-cs"/>
                        </a:rPr>
                        <a:t>er</a:t>
                      </a: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lang="fr-FR" sz="4400" kern="1200" dirty="0">
                          <a:solidFill>
                            <a:srgbClr val="424D7B"/>
                          </a:solidFill>
                          <a:latin typeface="Dosis SemiBold" panose="020B0604020202020204" charset="0"/>
                          <a:ea typeface="+mn-ea"/>
                          <a:cs typeface="+mn-cs"/>
                        </a:rPr>
                        <a:t>app</a:t>
                      </a:r>
                      <a:r>
                        <a:rPr lang="fr-FR" sz="4400" kern="1200" dirty="0">
                          <a:solidFill>
                            <a:srgbClr val="2196B1"/>
                          </a:solidFill>
                          <a:latin typeface="Dosis SemiBold" panose="020B0604020202020204" charset="0"/>
                          <a:ea typeface="+mn-ea"/>
                          <a:cs typeface="+mn-cs"/>
                        </a:rPr>
                        <a:t>uy</a:t>
                      </a:r>
                      <a:r>
                        <a:rPr lang="fr-FR" sz="4400" kern="1200" dirty="0">
                          <a:solidFill>
                            <a:srgbClr val="424D7B"/>
                          </a:solidFill>
                          <a:latin typeface="Dosis SemiBold" panose="020B0604020202020204" charset="0"/>
                          <a:ea typeface="+mn-ea"/>
                          <a:cs typeface="+mn-cs"/>
                        </a:rPr>
                        <a:t>er</a:t>
                      </a:r>
                    </a:p>
                  </a:txBody>
                  <a:tcPr/>
                </a:tc>
                <a:extLst>
                  <a:ext uri="{0D108BD9-81ED-4DB2-BD59-A6C34878D82A}">
                    <a16:rowId xmlns:a16="http://schemas.microsoft.com/office/drawing/2014/main" val="2465234765"/>
                  </a:ext>
                </a:extLst>
              </a:tr>
            </a:tbl>
          </a:graphicData>
        </a:graphic>
      </p:graphicFrame>
    </p:spTree>
    <p:extLst>
      <p:ext uri="{BB962C8B-B14F-4D97-AF65-F5344CB8AC3E}">
        <p14:creationId xmlns:p14="http://schemas.microsoft.com/office/powerpoint/2010/main" val="936846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6" name="Image 5" descr="Une image contenant texte, Appareils électroniques, capture d’écran&#10;&#10;Le contenu généré par l’IA peut être incorrect.">
            <a:extLst>
              <a:ext uri="{FF2B5EF4-FFF2-40B4-BE49-F238E27FC236}">
                <a16:creationId xmlns:a16="http://schemas.microsoft.com/office/drawing/2014/main" id="{76A4EFD8-092C-4E73-9352-59EAD65BC6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2336" y="1579673"/>
            <a:ext cx="3339327" cy="5122067"/>
          </a:xfrm>
          <a:prstGeom prst="rect">
            <a:avLst/>
          </a:prstGeom>
        </p:spPr>
      </p:pic>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Prenez vos livrets à la page 134.</a:t>
            </a:r>
          </a:p>
        </p:txBody>
      </p:sp>
      <p:pic>
        <p:nvPicPr>
          <p:cNvPr id="9" name="Picture 2">
            <a:extLst>
              <a:ext uri="{FF2B5EF4-FFF2-40B4-BE49-F238E27FC236}">
                <a16:creationId xmlns:a16="http://schemas.microsoft.com/office/drawing/2014/main" id="{E564B596-D33D-48E5-8AB5-E88FE1352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35" y="681318"/>
            <a:ext cx="999530" cy="92248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 coins arrondis 19">
            <a:extLst>
              <a:ext uri="{FF2B5EF4-FFF2-40B4-BE49-F238E27FC236}">
                <a16:creationId xmlns:a16="http://schemas.microsoft.com/office/drawing/2014/main" id="{B1D499C1-D72C-C687-9F3B-94A31D603D9A}"/>
              </a:ext>
            </a:extLst>
          </p:cNvPr>
          <p:cNvSpPr/>
          <p:nvPr/>
        </p:nvSpPr>
        <p:spPr>
          <a:xfrm>
            <a:off x="2902336" y="4720591"/>
            <a:ext cx="3339327" cy="153969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4293098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56141" y="777795"/>
            <a:ext cx="6840000" cy="612000"/>
          </a:xfrm>
        </p:spPr>
        <p:txBody>
          <a:bodyPr>
            <a:normAutofit/>
          </a:bodyPr>
          <a:lstStyle/>
          <a:p>
            <a:r>
              <a:rPr lang="fr-FR" dirty="0">
                <a:solidFill>
                  <a:schemeClr val="tx1">
                    <a:lumMod val="65000"/>
                    <a:lumOff val="35000"/>
                  </a:schemeClr>
                </a:solidFill>
              </a:rPr>
              <a:t>On va faire l’activité 4. Je vais vous expliquer la consigne. Ensuite, je vais circuler entre les rangs pour vous aider. </a:t>
            </a:r>
          </a:p>
        </p:txBody>
      </p:sp>
      <p:pic>
        <p:nvPicPr>
          <p:cNvPr id="9" name="Picture 2">
            <a:extLst>
              <a:ext uri="{FF2B5EF4-FFF2-40B4-BE49-F238E27FC236}">
                <a16:creationId xmlns:a16="http://schemas.microsoft.com/office/drawing/2014/main" id="{0D030CD3-B9F9-4247-A2F1-001B493CB2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35" y="681318"/>
            <a:ext cx="999530" cy="92248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8938B6F2-8629-4078-9CC3-8919750679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8129" y="2044441"/>
            <a:ext cx="2918012" cy="2769117"/>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descr="Une image contenant texte, Appareils électroniques, capture d’écran&#10;&#10;Le contenu généré par l’IA peut être incorrect.">
            <a:extLst>
              <a:ext uri="{FF2B5EF4-FFF2-40B4-BE49-F238E27FC236}">
                <a16:creationId xmlns:a16="http://schemas.microsoft.com/office/drawing/2014/main" id="{E0D74A1D-DD25-4337-91A1-1D33BED80A6F}"/>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7546" t="61098" r="5070" b="11455"/>
          <a:stretch/>
        </p:blipFill>
        <p:spPr>
          <a:xfrm>
            <a:off x="742600" y="2674619"/>
            <a:ext cx="4263740" cy="2054257"/>
          </a:xfrm>
          <a:prstGeom prst="rect">
            <a:avLst/>
          </a:prstGeom>
        </p:spPr>
      </p:pic>
    </p:spTree>
    <p:extLst>
      <p:ext uri="{BB962C8B-B14F-4D97-AF65-F5344CB8AC3E}">
        <p14:creationId xmlns:p14="http://schemas.microsoft.com/office/powerpoint/2010/main" val="23997062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pic>
        <p:nvPicPr>
          <p:cNvPr id="12" name="Image 11" descr="Une image contenant texte, Appareils électroniques, capture d’écran&#10;&#10;Le contenu généré par l’IA peut être incorrect.">
            <a:extLst>
              <a:ext uri="{FF2B5EF4-FFF2-40B4-BE49-F238E27FC236}">
                <a16:creationId xmlns:a16="http://schemas.microsoft.com/office/drawing/2014/main" id="{7B76D391-0B32-4A36-81DA-3F1400D1AB0D}"/>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7546" t="61098" r="5070" b="11455"/>
          <a:stretch/>
        </p:blipFill>
        <p:spPr>
          <a:xfrm>
            <a:off x="911376" y="2325509"/>
            <a:ext cx="7475570" cy="3601707"/>
          </a:xfrm>
          <a:prstGeom prst="rect">
            <a:avLst/>
          </a:prstGeom>
        </p:spPr>
      </p:pic>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56141" y="777795"/>
            <a:ext cx="6840000" cy="612000"/>
          </a:xfrm>
        </p:spPr>
        <p:txBody>
          <a:bodyPr>
            <a:normAutofit/>
          </a:bodyPr>
          <a:lstStyle/>
          <a:p>
            <a:r>
              <a:rPr lang="fr-FR" dirty="0">
                <a:solidFill>
                  <a:schemeClr val="tx1">
                    <a:lumMod val="65000"/>
                    <a:lumOff val="35000"/>
                  </a:schemeClr>
                </a:solidFill>
              </a:rPr>
              <a:t>Corrigez.</a:t>
            </a:r>
          </a:p>
        </p:txBody>
      </p:sp>
      <p:pic>
        <p:nvPicPr>
          <p:cNvPr id="9" name="Picture 2">
            <a:extLst>
              <a:ext uri="{FF2B5EF4-FFF2-40B4-BE49-F238E27FC236}">
                <a16:creationId xmlns:a16="http://schemas.microsoft.com/office/drawing/2014/main" id="{0D030CD3-B9F9-4247-A2F1-001B493CB2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35" y="681318"/>
            <a:ext cx="999530" cy="92248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eur droit avec flèche 4">
            <a:extLst>
              <a:ext uri="{FF2B5EF4-FFF2-40B4-BE49-F238E27FC236}">
                <a16:creationId xmlns:a16="http://schemas.microsoft.com/office/drawing/2014/main" id="{A6447AAA-AB7E-4113-935B-F7D2BC7C4F92}"/>
              </a:ext>
            </a:extLst>
          </p:cNvPr>
          <p:cNvCxnSpPr>
            <a:cxnSpLocks/>
          </p:cNvCxnSpPr>
          <p:nvPr/>
        </p:nvCxnSpPr>
        <p:spPr>
          <a:xfrm>
            <a:off x="1717744" y="3612776"/>
            <a:ext cx="1452241" cy="1157220"/>
          </a:xfrm>
          <a:prstGeom prst="straightConnector1">
            <a:avLst/>
          </a:prstGeom>
          <a:ln w="38100">
            <a:solidFill>
              <a:srgbClr val="E8423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4F5F7F92-0939-4A69-95C3-73F79D5F0D4E}"/>
              </a:ext>
            </a:extLst>
          </p:cNvPr>
          <p:cNvCxnSpPr>
            <a:cxnSpLocks/>
          </p:cNvCxnSpPr>
          <p:nvPr/>
        </p:nvCxnSpPr>
        <p:spPr>
          <a:xfrm flipH="1" flipV="1">
            <a:off x="3043919" y="3532094"/>
            <a:ext cx="1478252" cy="1228523"/>
          </a:xfrm>
          <a:prstGeom prst="straightConnector1">
            <a:avLst/>
          </a:prstGeom>
          <a:ln w="38100">
            <a:solidFill>
              <a:srgbClr val="E84234"/>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18DA9875-B293-436A-B31A-BF774331A6E1}"/>
              </a:ext>
            </a:extLst>
          </p:cNvPr>
          <p:cNvCxnSpPr>
            <a:cxnSpLocks/>
          </p:cNvCxnSpPr>
          <p:nvPr/>
        </p:nvCxnSpPr>
        <p:spPr>
          <a:xfrm flipH="1" flipV="1">
            <a:off x="5772150" y="3532094"/>
            <a:ext cx="1528182" cy="1205531"/>
          </a:xfrm>
          <a:prstGeom prst="straightConnector1">
            <a:avLst/>
          </a:prstGeom>
          <a:ln w="38100">
            <a:solidFill>
              <a:srgbClr val="E84234"/>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F93D9EE0-F02C-43DF-A8E9-8833E32EFE1B}"/>
              </a:ext>
            </a:extLst>
          </p:cNvPr>
          <p:cNvCxnSpPr>
            <a:cxnSpLocks/>
          </p:cNvCxnSpPr>
          <p:nvPr/>
        </p:nvCxnSpPr>
        <p:spPr>
          <a:xfrm flipV="1">
            <a:off x="1834244" y="3532094"/>
            <a:ext cx="2623456" cy="1205530"/>
          </a:xfrm>
          <a:prstGeom prst="straightConnector1">
            <a:avLst/>
          </a:prstGeom>
          <a:ln w="38100">
            <a:solidFill>
              <a:srgbClr val="E84234"/>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9D49C58B-C2FA-443E-90FA-E95B951BC707}"/>
              </a:ext>
            </a:extLst>
          </p:cNvPr>
          <p:cNvCxnSpPr>
            <a:cxnSpLocks/>
          </p:cNvCxnSpPr>
          <p:nvPr/>
        </p:nvCxnSpPr>
        <p:spPr>
          <a:xfrm flipV="1">
            <a:off x="5901604" y="3532094"/>
            <a:ext cx="1307398" cy="1228524"/>
          </a:xfrm>
          <a:prstGeom prst="straightConnector1">
            <a:avLst/>
          </a:prstGeom>
          <a:ln w="38100">
            <a:solidFill>
              <a:srgbClr val="E8423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792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dirty="0">
                <a:solidFill>
                  <a:schemeClr val="bg1">
                    <a:lumMod val="50000"/>
                  </a:schemeClr>
                </a:solidFill>
              </a:rPr>
              <a:t>Lecture des graphèmes.</a:t>
            </a:r>
          </a:p>
          <a:p>
            <a:pPr>
              <a:defRPr/>
            </a:pPr>
            <a:r>
              <a:rPr lang="fr-FR" dirty="0">
                <a:solidFill>
                  <a:schemeClr val="bg1">
                    <a:lumMod val="50000"/>
                  </a:schemeClr>
                </a:solidFill>
              </a:rPr>
              <a:t>Lecture </a:t>
            </a:r>
            <a:r>
              <a:rPr lang="fr-FR">
                <a:solidFill>
                  <a:schemeClr val="bg1">
                    <a:lumMod val="50000"/>
                  </a:schemeClr>
                </a:solidFill>
              </a:rPr>
              <a:t>des syllabes.</a:t>
            </a:r>
            <a:endParaRPr lang="fr-FR" dirty="0">
              <a:solidFill>
                <a:schemeClr val="bg1">
                  <a:lumMod val="50000"/>
                </a:schemeClr>
              </a:solidFill>
            </a:endParaRPr>
          </a:p>
          <a:p>
            <a:pPr>
              <a:defRPr/>
            </a:pPr>
            <a:r>
              <a:rPr lang="fr-FR" dirty="0">
                <a:solidFill>
                  <a:schemeClr val="bg1">
                    <a:lumMod val="50000"/>
                  </a:schemeClr>
                </a:solidFill>
              </a:rPr>
              <a:t>Lecture et compréhension des mots.</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FR" dirty="0">
                <a:solidFill>
                  <a:srgbClr val="424D7B"/>
                </a:solidFill>
              </a:rPr>
              <a:t>Lecture et compréhension de phrases</a:t>
            </a:r>
            <a:endParaRPr lang="fr-MA" dirty="0">
              <a:solidFill>
                <a:srgbClr val="424D7B"/>
              </a:solidFill>
            </a:endParaRP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txBox="1"/>
          <p:nvPr/>
        </p:nvSpPr>
        <p:spPr>
          <a:xfrm>
            <a:off x="1692000" y="756000"/>
            <a:ext cx="6840000" cy="612000"/>
          </a:xfrm>
          <a:prstGeom prst="rect">
            <a:avLst/>
          </a:prstGeom>
        </p:spPr>
        <p:txBody>
          <a:bodyPr vert="horz" lIns="91440" tIns="45720" rIns="91440" bIns="45720" rtlCol="0" anchor="ctr">
            <a:normAutofit/>
          </a:bodyPr>
          <a:lstStyle>
            <a:lvl1pPr algn="l" defTabSz="514350" rtl="0" eaLnBrk="1" latinLnBrk="0" hangingPunct="1">
              <a:lnSpc>
                <a:spcPct val="90000"/>
              </a:lnSpc>
              <a:spcBef>
                <a:spcPct val="0"/>
              </a:spcBef>
              <a:buNone/>
              <a:defRPr lang="en-US" sz="1600" b="0" kern="1200">
                <a:solidFill>
                  <a:prstClr val="white">
                    <a:lumMod val="65000"/>
                  </a:prstClr>
                </a:solidFill>
                <a:latin typeface="Calibri" panose="020F0502020204030204"/>
                <a:ea typeface="+mn-ea"/>
                <a:cs typeface="+mn-cs"/>
              </a:defRPr>
            </a:lvl1pPr>
          </a:lstStyle>
          <a:p>
            <a:r>
              <a:rPr lang="fr-FR" dirty="0">
                <a:solidFill>
                  <a:schemeClr val="tx1">
                    <a:lumMod val="65000"/>
                    <a:lumOff val="35000"/>
                  </a:schemeClr>
                </a:solidFill>
                <a:latin typeface="Dosis Medium" pitchFamily="2" charset="0"/>
              </a:rPr>
              <a:t>Qui veut passer au tableau pour lire la phrase ?</a:t>
            </a:r>
          </a:p>
        </p:txBody>
      </p:sp>
      <p:pic>
        <p:nvPicPr>
          <p:cNvPr id="12" name="Image 11"/>
          <p:cNvPicPr>
            <a:picLocks noChangeAspect="1"/>
          </p:cNvPicPr>
          <p:nvPr/>
        </p:nvPicPr>
        <p:blipFill>
          <a:blip r:embed="rId2"/>
          <a:srcRect r="1593" b="11327"/>
          <a:stretch>
            <a:fillRect/>
          </a:stretch>
        </p:blipFill>
        <p:spPr>
          <a:xfrm>
            <a:off x="215393" y="650122"/>
            <a:ext cx="1087654" cy="980062"/>
          </a:xfrm>
          <a:prstGeom prst="ellipse">
            <a:avLst/>
          </a:prstGeom>
        </p:spPr>
      </p:pic>
      <p:sp>
        <p:nvSpPr>
          <p:cNvPr id="3" name="ZoneTexte 2">
            <a:extLst>
              <a:ext uri="{FF2B5EF4-FFF2-40B4-BE49-F238E27FC236}">
                <a16:creationId xmlns:a16="http://schemas.microsoft.com/office/drawing/2014/main" id="{11807216-9017-1E04-87CB-A66A447AC330}"/>
              </a:ext>
            </a:extLst>
          </p:cNvPr>
          <p:cNvSpPr txBox="1"/>
          <p:nvPr/>
        </p:nvSpPr>
        <p:spPr>
          <a:xfrm>
            <a:off x="554356" y="2938481"/>
            <a:ext cx="8035288" cy="900246"/>
          </a:xfrm>
          <a:prstGeom prst="rect">
            <a:avLst/>
          </a:prstGeom>
          <a:noFill/>
        </p:spPr>
        <p:txBody>
          <a:bodyPr wrap="square">
            <a:spAutoFit/>
          </a:bodyPr>
          <a:lstStyle/>
          <a:p>
            <a:pPr algn="ctr">
              <a:lnSpc>
                <a:spcPct val="150000"/>
              </a:lnSpc>
            </a:pPr>
            <a:r>
              <a:rPr lang="fr-FR" sz="4000" b="1" dirty="0">
                <a:solidFill>
                  <a:srgbClr val="565F88"/>
                </a:solidFill>
                <a:latin typeface="Dosis SemiBold" pitchFamily="2" charset="0"/>
              </a:rPr>
              <a:t>  </a:t>
            </a:r>
            <a:r>
              <a:rPr lang="fr-FR" sz="4000" b="1" dirty="0" err="1">
                <a:solidFill>
                  <a:srgbClr val="565F88"/>
                </a:solidFill>
                <a:latin typeface="Dosis SemiBold" pitchFamily="2" charset="0"/>
              </a:rPr>
              <a:t>Manal</a:t>
            </a:r>
            <a:r>
              <a:rPr lang="fr-FR" sz="4000" b="1" dirty="0">
                <a:solidFill>
                  <a:srgbClr val="565F88"/>
                </a:solidFill>
                <a:latin typeface="Dosis SemiBold" pitchFamily="2" charset="0"/>
              </a:rPr>
              <a:t> dessine une grenouille.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passer au tableau pour lire la phrase ?</a:t>
            </a:r>
          </a:p>
        </p:txBody>
      </p:sp>
      <p:pic>
        <p:nvPicPr>
          <p:cNvPr id="8" name="Image 7"/>
          <p:cNvPicPr>
            <a:picLocks noChangeAspect="1"/>
          </p:cNvPicPr>
          <p:nvPr/>
        </p:nvPicPr>
        <p:blipFill>
          <a:blip r:embed="rId2"/>
          <a:srcRect r="1593" b="11327"/>
          <a:stretch>
            <a:fillRect/>
          </a:stretch>
        </p:blipFill>
        <p:spPr>
          <a:xfrm>
            <a:off x="215393" y="650122"/>
            <a:ext cx="1087654" cy="980062"/>
          </a:xfrm>
          <a:prstGeom prst="ellipse">
            <a:avLst/>
          </a:prstGeom>
        </p:spPr>
      </p:pic>
      <p:sp>
        <p:nvSpPr>
          <p:cNvPr id="2" name="ZoneTexte 1">
            <a:extLst>
              <a:ext uri="{FF2B5EF4-FFF2-40B4-BE49-F238E27FC236}">
                <a16:creationId xmlns:a16="http://schemas.microsoft.com/office/drawing/2014/main" id="{89C2A47D-1FEC-5D29-CC76-49D6462325DE}"/>
              </a:ext>
            </a:extLst>
          </p:cNvPr>
          <p:cNvSpPr txBox="1"/>
          <p:nvPr/>
        </p:nvSpPr>
        <p:spPr>
          <a:xfrm>
            <a:off x="813878" y="2796485"/>
            <a:ext cx="7718121" cy="900246"/>
          </a:xfrm>
          <a:prstGeom prst="rect">
            <a:avLst/>
          </a:prstGeom>
          <a:noFill/>
        </p:spPr>
        <p:txBody>
          <a:bodyPr wrap="square">
            <a:spAutoFit/>
          </a:bodyPr>
          <a:lstStyle/>
          <a:p>
            <a:pPr>
              <a:lnSpc>
                <a:spcPct val="150000"/>
              </a:lnSpc>
            </a:pPr>
            <a:r>
              <a:rPr lang="fr-FR" sz="4000" b="1" dirty="0">
                <a:solidFill>
                  <a:srgbClr val="565F88"/>
                </a:solidFill>
                <a:latin typeface="Dosis SemiBold" pitchFamily="2" charset="0"/>
              </a:rPr>
              <a:t>L’écureuil gagne des médailles.</a:t>
            </a:r>
            <a:endParaRPr lang="fr-FR" sz="4400" b="1" dirty="0">
              <a:solidFill>
                <a:srgbClr val="565F88"/>
              </a:solidFill>
              <a:latin typeface="Dosis SemiBold"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passer au tableau pour lire la phrase ?</a:t>
            </a:r>
          </a:p>
        </p:txBody>
      </p:sp>
      <p:pic>
        <p:nvPicPr>
          <p:cNvPr id="8" name="Image 7"/>
          <p:cNvPicPr>
            <a:picLocks noChangeAspect="1"/>
          </p:cNvPicPr>
          <p:nvPr/>
        </p:nvPicPr>
        <p:blipFill>
          <a:blip r:embed="rId2"/>
          <a:srcRect r="1593" b="11327"/>
          <a:stretch>
            <a:fillRect/>
          </a:stretch>
        </p:blipFill>
        <p:spPr>
          <a:xfrm>
            <a:off x="215393" y="650122"/>
            <a:ext cx="1087654" cy="980062"/>
          </a:xfrm>
          <a:prstGeom prst="ellipse">
            <a:avLst/>
          </a:prstGeom>
        </p:spPr>
      </p:pic>
      <p:sp>
        <p:nvSpPr>
          <p:cNvPr id="3" name="ZoneTexte 2">
            <a:extLst>
              <a:ext uri="{FF2B5EF4-FFF2-40B4-BE49-F238E27FC236}">
                <a16:creationId xmlns:a16="http://schemas.microsoft.com/office/drawing/2014/main" id="{5C6421EA-67E3-3316-012A-1E22BBC57837}"/>
              </a:ext>
            </a:extLst>
          </p:cNvPr>
          <p:cNvSpPr txBox="1"/>
          <p:nvPr/>
        </p:nvSpPr>
        <p:spPr>
          <a:xfrm>
            <a:off x="597548" y="2938481"/>
            <a:ext cx="7948904" cy="981038"/>
          </a:xfrm>
          <a:prstGeom prst="rect">
            <a:avLst/>
          </a:prstGeom>
          <a:noFill/>
        </p:spPr>
        <p:txBody>
          <a:bodyPr wrap="square">
            <a:spAutoFit/>
          </a:bodyPr>
          <a:lstStyle/>
          <a:p>
            <a:pPr>
              <a:lnSpc>
                <a:spcPct val="150000"/>
              </a:lnSpc>
            </a:pPr>
            <a:r>
              <a:rPr lang="fr-FR" sz="4400" b="1" dirty="0">
                <a:solidFill>
                  <a:srgbClr val="565F88"/>
                </a:solidFill>
                <a:latin typeface="Dosis SemiBold" pitchFamily="2" charset="0"/>
              </a:rPr>
              <a:t>Le bédouin habite loin.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passer au tableau pour lire la phrase ?</a:t>
            </a:r>
          </a:p>
        </p:txBody>
      </p:sp>
      <p:sp>
        <p:nvSpPr>
          <p:cNvPr id="11" name="ZoneTexte 10"/>
          <p:cNvSpPr txBox="1"/>
          <p:nvPr/>
        </p:nvSpPr>
        <p:spPr>
          <a:xfrm>
            <a:off x="328298" y="2898085"/>
            <a:ext cx="8487404" cy="900246"/>
          </a:xfrm>
          <a:prstGeom prst="rect">
            <a:avLst/>
          </a:prstGeom>
          <a:noFill/>
        </p:spPr>
        <p:txBody>
          <a:bodyPr wrap="square">
            <a:spAutoFit/>
          </a:bodyPr>
          <a:lstStyle/>
          <a:p>
            <a:pPr algn="ctr">
              <a:lnSpc>
                <a:spcPct val="150000"/>
              </a:lnSpc>
            </a:pPr>
            <a:r>
              <a:rPr lang="fr-FR" sz="4000" b="1" dirty="0">
                <a:solidFill>
                  <a:srgbClr val="565F88"/>
                </a:solidFill>
                <a:latin typeface="Dosis SemiBold" pitchFamily="2" charset="0"/>
              </a:rPr>
              <a:t> Elle dessine des rayons de soleil.</a:t>
            </a:r>
          </a:p>
        </p:txBody>
      </p:sp>
      <p:pic>
        <p:nvPicPr>
          <p:cNvPr id="5" name="Image 4">
            <a:extLst>
              <a:ext uri="{FF2B5EF4-FFF2-40B4-BE49-F238E27FC236}">
                <a16:creationId xmlns:a16="http://schemas.microsoft.com/office/drawing/2014/main" id="{024E0D02-1C4E-4C39-A4F9-5792D031F318}"/>
              </a:ext>
            </a:extLst>
          </p:cNvPr>
          <p:cNvPicPr>
            <a:picLocks noChangeAspect="1"/>
          </p:cNvPicPr>
          <p:nvPr/>
        </p:nvPicPr>
        <p:blipFill>
          <a:blip r:embed="rId2"/>
          <a:srcRect r="1593" b="11327"/>
          <a:stretch>
            <a:fillRect/>
          </a:stretch>
        </p:blipFill>
        <p:spPr>
          <a:xfrm>
            <a:off x="215393" y="650122"/>
            <a:ext cx="1087654" cy="980062"/>
          </a:xfrm>
          <a:prstGeom prst="ellipse">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txBox="1"/>
          <p:nvPr/>
        </p:nvSpPr>
        <p:spPr>
          <a:xfrm>
            <a:off x="1692000" y="756000"/>
            <a:ext cx="6840000" cy="612000"/>
          </a:xfrm>
          <a:prstGeom prst="rect">
            <a:avLst/>
          </a:prstGeom>
        </p:spPr>
        <p:txBody>
          <a:bodyPr vert="horz" lIns="91440" tIns="45720" rIns="91440" bIns="45720" rtlCol="0" anchor="ctr">
            <a:normAutofit/>
          </a:bodyPr>
          <a:lstStyle>
            <a:lvl1pPr algn="l" defTabSz="514350" rtl="0" eaLnBrk="1" latinLnBrk="0" hangingPunct="1">
              <a:lnSpc>
                <a:spcPct val="90000"/>
              </a:lnSpc>
              <a:spcBef>
                <a:spcPct val="0"/>
              </a:spcBef>
              <a:buNone/>
              <a:defRPr lang="en-US" sz="1600" b="0" kern="1200">
                <a:solidFill>
                  <a:prstClr val="white">
                    <a:lumMod val="65000"/>
                  </a:prstClr>
                </a:solidFill>
                <a:latin typeface="Calibri" panose="020F0502020204030204"/>
                <a:ea typeface="+mn-ea"/>
                <a:cs typeface="+mn-cs"/>
              </a:defRPr>
            </a:lvl1pPr>
          </a:lstStyle>
          <a:p>
            <a:r>
              <a:rPr lang="fr-FR" dirty="0">
                <a:solidFill>
                  <a:schemeClr val="tx1">
                    <a:lumMod val="65000"/>
                    <a:lumOff val="35000"/>
                  </a:schemeClr>
                </a:solidFill>
                <a:latin typeface="Dosis Medium" pitchFamily="2" charset="0"/>
              </a:rPr>
              <a:t>Qui veut passer au tableau pour lire la phrase ?</a:t>
            </a:r>
          </a:p>
        </p:txBody>
      </p:sp>
      <p:pic>
        <p:nvPicPr>
          <p:cNvPr id="12" name="Image 11"/>
          <p:cNvPicPr>
            <a:picLocks noChangeAspect="1"/>
          </p:cNvPicPr>
          <p:nvPr/>
        </p:nvPicPr>
        <p:blipFill>
          <a:blip r:embed="rId2"/>
          <a:srcRect r="1593" b="11327"/>
          <a:stretch>
            <a:fillRect/>
          </a:stretch>
        </p:blipFill>
        <p:spPr>
          <a:xfrm>
            <a:off x="215393" y="650122"/>
            <a:ext cx="1087654" cy="980062"/>
          </a:xfrm>
          <a:prstGeom prst="ellipse">
            <a:avLst/>
          </a:prstGeom>
        </p:spPr>
      </p:pic>
      <p:sp>
        <p:nvSpPr>
          <p:cNvPr id="3" name="ZoneTexte 2">
            <a:extLst>
              <a:ext uri="{FF2B5EF4-FFF2-40B4-BE49-F238E27FC236}">
                <a16:creationId xmlns:a16="http://schemas.microsoft.com/office/drawing/2014/main" id="{11807216-9017-1E04-87CB-A66A447AC330}"/>
              </a:ext>
            </a:extLst>
          </p:cNvPr>
          <p:cNvSpPr txBox="1"/>
          <p:nvPr/>
        </p:nvSpPr>
        <p:spPr>
          <a:xfrm>
            <a:off x="361244" y="2898085"/>
            <a:ext cx="8331199" cy="900246"/>
          </a:xfrm>
          <a:prstGeom prst="rect">
            <a:avLst/>
          </a:prstGeom>
          <a:noFill/>
        </p:spPr>
        <p:txBody>
          <a:bodyPr wrap="square">
            <a:spAutoFit/>
          </a:bodyPr>
          <a:lstStyle/>
          <a:p>
            <a:pPr algn="ctr">
              <a:lnSpc>
                <a:spcPct val="150000"/>
              </a:lnSpc>
            </a:pPr>
            <a:r>
              <a:rPr lang="fr-FR" sz="4000" b="1" dirty="0">
                <a:solidFill>
                  <a:srgbClr val="565F88"/>
                </a:solidFill>
                <a:latin typeface="Dosis SemiBold" pitchFamily="2" charset="0"/>
              </a:rPr>
              <a:t> Nous faisons un voyage en train.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passer au tableau pour lire la phrase ?</a:t>
            </a:r>
          </a:p>
        </p:txBody>
      </p:sp>
      <p:pic>
        <p:nvPicPr>
          <p:cNvPr id="8" name="Image 7"/>
          <p:cNvPicPr>
            <a:picLocks noChangeAspect="1"/>
          </p:cNvPicPr>
          <p:nvPr/>
        </p:nvPicPr>
        <p:blipFill>
          <a:blip r:embed="rId2"/>
          <a:srcRect r="1593" b="11327"/>
          <a:stretch>
            <a:fillRect/>
          </a:stretch>
        </p:blipFill>
        <p:spPr>
          <a:xfrm>
            <a:off x="215393" y="650122"/>
            <a:ext cx="1087654" cy="980062"/>
          </a:xfrm>
          <a:prstGeom prst="ellipse">
            <a:avLst/>
          </a:prstGeom>
        </p:spPr>
      </p:pic>
      <p:sp>
        <p:nvSpPr>
          <p:cNvPr id="2" name="ZoneTexte 1">
            <a:extLst>
              <a:ext uri="{FF2B5EF4-FFF2-40B4-BE49-F238E27FC236}">
                <a16:creationId xmlns:a16="http://schemas.microsoft.com/office/drawing/2014/main" id="{89C2A47D-1FEC-5D29-CC76-49D6462325DE}"/>
              </a:ext>
            </a:extLst>
          </p:cNvPr>
          <p:cNvSpPr txBox="1"/>
          <p:nvPr/>
        </p:nvSpPr>
        <p:spPr>
          <a:xfrm>
            <a:off x="639067" y="2898085"/>
            <a:ext cx="7865866" cy="900246"/>
          </a:xfrm>
          <a:prstGeom prst="rect">
            <a:avLst/>
          </a:prstGeom>
          <a:noFill/>
        </p:spPr>
        <p:txBody>
          <a:bodyPr wrap="square">
            <a:spAutoFit/>
          </a:bodyPr>
          <a:lstStyle/>
          <a:p>
            <a:pPr algn="ctr">
              <a:lnSpc>
                <a:spcPct val="150000"/>
              </a:lnSpc>
            </a:pPr>
            <a:r>
              <a:rPr lang="fr-FR" sz="4000" b="1" dirty="0">
                <a:solidFill>
                  <a:srgbClr val="565F88"/>
                </a:solidFill>
                <a:latin typeface="Dosis SemiBold" pitchFamily="2" charset="0"/>
              </a:rPr>
              <a:t>Salim est en train d’essuyer ses mains.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une autre activité. Regardez cette image. Ce sont </a:t>
            </a:r>
            <a:r>
              <a:rPr lang="fr-FR" dirty="0">
                <a:solidFill>
                  <a:schemeClr val="tx1">
                    <a:lumMod val="65000"/>
                    <a:lumOff val="35000"/>
                  </a:schemeClr>
                </a:solidFill>
              </a:rPr>
              <a:t>le boxeur et le gorille</a:t>
            </a:r>
            <a:r>
              <a:rPr lang="fr-FR" dirty="0">
                <a:solidFill>
                  <a:schemeClr val="tx1">
                    <a:lumMod val="65000"/>
                    <a:lumOff val="35000"/>
                  </a:schemeClr>
                </a:solidFill>
                <a:latin typeface="Dosis Medium" pitchFamily="2" charset="0"/>
              </a:rPr>
              <a:t>.</a:t>
            </a:r>
          </a:p>
        </p:txBody>
      </p:sp>
      <p:pic>
        <p:nvPicPr>
          <p:cNvPr id="12" name="Image 11"/>
          <p:cNvPicPr>
            <a:picLocks noChangeAspect="1"/>
          </p:cNvPicPr>
          <p:nvPr/>
        </p:nvPicPr>
        <p:blipFill>
          <a:blip r:embed="rId2"/>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E76AD61C-30C2-4D72-87E1-06D0BC7EF949}"/>
              </a:ext>
            </a:extLst>
          </p:cNvPr>
          <p:cNvPicPr>
            <a:picLocks noChangeAspect="1"/>
          </p:cNvPicPr>
          <p:nvPr/>
        </p:nvPicPr>
        <p:blipFill rotWithShape="1">
          <a:blip r:embed="rId3">
            <a:extLst>
              <a:ext uri="{28A0092B-C50C-407E-A947-70E740481C1C}">
                <a14:useLocalDpi xmlns:a14="http://schemas.microsoft.com/office/drawing/2010/main" val="0"/>
              </a:ext>
            </a:extLst>
          </a:blip>
          <a:srcRect t="11024" r="-344" b="18301"/>
          <a:stretch/>
        </p:blipFill>
        <p:spPr>
          <a:xfrm>
            <a:off x="2182905" y="1867538"/>
            <a:ext cx="4778189" cy="3915829"/>
          </a:xfrm>
          <a:prstGeom prst="round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Est-ce qu’ils jouent au tennis </a:t>
            </a:r>
            <a:r>
              <a:rPr lang="fr-FR" dirty="0">
                <a:solidFill>
                  <a:schemeClr val="tx1">
                    <a:lumMod val="65000"/>
                    <a:lumOff val="35000"/>
                  </a:schemeClr>
                </a:solidFill>
                <a:latin typeface="Dosis Medium" pitchFamily="2" charset="0"/>
              </a:rPr>
              <a:t>? Qui veut répondre ? </a:t>
            </a:r>
          </a:p>
        </p:txBody>
      </p:sp>
      <p:pic>
        <p:nvPicPr>
          <p:cNvPr id="10" name="Image 9"/>
          <p:cNvPicPr>
            <a:picLocks noChangeAspect="1"/>
          </p:cNvPicPr>
          <p:nvPr/>
        </p:nvPicPr>
        <p:blipFill>
          <a:blip r:embed="rId2"/>
          <a:srcRect r="1593" b="11327"/>
          <a:stretch>
            <a:fillRect/>
          </a:stretch>
        </p:blipFill>
        <p:spPr>
          <a:xfrm>
            <a:off x="215393" y="650122"/>
            <a:ext cx="1087654" cy="980062"/>
          </a:xfrm>
          <a:prstGeom prst="ellipse">
            <a:avLst/>
          </a:prstGeom>
        </p:spPr>
      </p:pic>
      <p:pic>
        <p:nvPicPr>
          <p:cNvPr id="2" name="Image 1">
            <a:extLst>
              <a:ext uri="{FF2B5EF4-FFF2-40B4-BE49-F238E27FC236}">
                <a16:creationId xmlns:a16="http://schemas.microsoft.com/office/drawing/2014/main" id="{A2FEE914-EFAF-1EA1-43AD-A230D567EA52}"/>
              </a:ext>
            </a:extLst>
          </p:cNvPr>
          <p:cNvPicPr>
            <a:picLocks noChangeAspect="1"/>
          </p:cNvPicPr>
          <p:nvPr/>
        </p:nvPicPr>
        <p:blipFill rotWithShape="1">
          <a:blip r:embed="rId3">
            <a:extLst>
              <a:ext uri="{28A0092B-C50C-407E-A947-70E740481C1C}">
                <a14:useLocalDpi xmlns:a14="http://schemas.microsoft.com/office/drawing/2010/main" val="0"/>
              </a:ext>
            </a:extLst>
          </a:blip>
          <a:srcRect t="11024" r="-344" b="18301"/>
          <a:stretch/>
        </p:blipFill>
        <p:spPr>
          <a:xfrm>
            <a:off x="2182905" y="1867538"/>
            <a:ext cx="4778189" cy="3915829"/>
          </a:xfrm>
          <a:prstGeom prst="round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Est-ce qu’ils jouent au football </a:t>
            </a:r>
            <a:r>
              <a:rPr lang="fr-FR" dirty="0">
                <a:solidFill>
                  <a:schemeClr val="tx1">
                    <a:lumMod val="65000"/>
                    <a:lumOff val="35000"/>
                  </a:schemeClr>
                </a:solidFill>
                <a:latin typeface="Dosis Medium" pitchFamily="2" charset="0"/>
              </a:rPr>
              <a:t>? Qui veut répondre ? </a:t>
            </a:r>
          </a:p>
        </p:txBody>
      </p:sp>
      <p:pic>
        <p:nvPicPr>
          <p:cNvPr id="10" name="Image 9"/>
          <p:cNvPicPr>
            <a:picLocks noChangeAspect="1"/>
          </p:cNvPicPr>
          <p:nvPr/>
        </p:nvPicPr>
        <p:blipFill>
          <a:blip r:embed="rId2"/>
          <a:srcRect r="1593" b="11327"/>
          <a:stretch>
            <a:fillRect/>
          </a:stretch>
        </p:blipFill>
        <p:spPr>
          <a:xfrm>
            <a:off x="215393" y="650122"/>
            <a:ext cx="1087654" cy="980062"/>
          </a:xfrm>
          <a:prstGeom prst="ellipse">
            <a:avLst/>
          </a:prstGeom>
        </p:spPr>
      </p:pic>
      <p:pic>
        <p:nvPicPr>
          <p:cNvPr id="2" name="Image 1">
            <a:extLst>
              <a:ext uri="{FF2B5EF4-FFF2-40B4-BE49-F238E27FC236}">
                <a16:creationId xmlns:a16="http://schemas.microsoft.com/office/drawing/2014/main" id="{EDFF2FE7-CBE0-23F0-C90F-3D0253DDA200}"/>
              </a:ext>
            </a:extLst>
          </p:cNvPr>
          <p:cNvPicPr>
            <a:picLocks noChangeAspect="1"/>
          </p:cNvPicPr>
          <p:nvPr/>
        </p:nvPicPr>
        <p:blipFill rotWithShape="1">
          <a:blip r:embed="rId3">
            <a:extLst>
              <a:ext uri="{28A0092B-C50C-407E-A947-70E740481C1C}">
                <a14:useLocalDpi xmlns:a14="http://schemas.microsoft.com/office/drawing/2010/main" val="0"/>
              </a:ext>
            </a:extLst>
          </a:blip>
          <a:srcRect t="11024" r="-344" b="18301"/>
          <a:stretch/>
        </p:blipFill>
        <p:spPr>
          <a:xfrm>
            <a:off x="2182905" y="1867538"/>
            <a:ext cx="4778189" cy="3915829"/>
          </a:xfrm>
          <a:prstGeom prst="roundRect">
            <a:avLst/>
          </a:prstGeom>
        </p:spPr>
      </p:pic>
    </p:spTree>
    <p:extLst>
      <p:ext uri="{BB962C8B-B14F-4D97-AF65-F5344CB8AC3E}">
        <p14:creationId xmlns:p14="http://schemas.microsoft.com/office/powerpoint/2010/main" val="3425493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Est-ce qu’ils </a:t>
            </a:r>
            <a:r>
              <a:rPr lang="fr-FR" dirty="0">
                <a:solidFill>
                  <a:schemeClr val="tx1">
                    <a:lumMod val="65000"/>
                    <a:lumOff val="35000"/>
                  </a:schemeClr>
                </a:solidFill>
              </a:rPr>
              <a:t>font leurs devoirs ? </a:t>
            </a:r>
            <a:r>
              <a:rPr lang="fr-FR" dirty="0">
                <a:solidFill>
                  <a:schemeClr val="tx1">
                    <a:lumMod val="65000"/>
                    <a:lumOff val="35000"/>
                  </a:schemeClr>
                </a:solidFill>
                <a:latin typeface="Dosis Medium" pitchFamily="2" charset="0"/>
              </a:rPr>
              <a:t>Qui veut répondre ? </a:t>
            </a:r>
          </a:p>
        </p:txBody>
      </p:sp>
      <p:pic>
        <p:nvPicPr>
          <p:cNvPr id="10" name="Image 9"/>
          <p:cNvPicPr>
            <a:picLocks noChangeAspect="1"/>
          </p:cNvPicPr>
          <p:nvPr/>
        </p:nvPicPr>
        <p:blipFill>
          <a:blip r:embed="rId2"/>
          <a:srcRect r="1593" b="11327"/>
          <a:stretch>
            <a:fillRect/>
          </a:stretch>
        </p:blipFill>
        <p:spPr>
          <a:xfrm>
            <a:off x="215393" y="650122"/>
            <a:ext cx="1087654" cy="980062"/>
          </a:xfrm>
          <a:prstGeom prst="ellipse">
            <a:avLst/>
          </a:prstGeom>
        </p:spPr>
      </p:pic>
      <p:pic>
        <p:nvPicPr>
          <p:cNvPr id="2" name="Image 1">
            <a:extLst>
              <a:ext uri="{FF2B5EF4-FFF2-40B4-BE49-F238E27FC236}">
                <a16:creationId xmlns:a16="http://schemas.microsoft.com/office/drawing/2014/main" id="{B45D14FF-995B-AA16-7871-9C6771DA8B32}"/>
              </a:ext>
            </a:extLst>
          </p:cNvPr>
          <p:cNvPicPr>
            <a:picLocks noChangeAspect="1"/>
          </p:cNvPicPr>
          <p:nvPr/>
        </p:nvPicPr>
        <p:blipFill rotWithShape="1">
          <a:blip r:embed="rId3">
            <a:extLst>
              <a:ext uri="{28A0092B-C50C-407E-A947-70E740481C1C}">
                <a14:useLocalDpi xmlns:a14="http://schemas.microsoft.com/office/drawing/2010/main" val="0"/>
              </a:ext>
            </a:extLst>
          </a:blip>
          <a:srcRect t="11024" r="-344" b="18301"/>
          <a:stretch/>
        </p:blipFill>
        <p:spPr>
          <a:xfrm>
            <a:off x="2182905" y="1867538"/>
            <a:ext cx="4778189" cy="3915829"/>
          </a:xfrm>
          <a:prstGeom prst="round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Est-ce que le gorille porte des baskets ? Qui veut répondre ? </a:t>
            </a:r>
          </a:p>
        </p:txBody>
      </p:sp>
      <p:pic>
        <p:nvPicPr>
          <p:cNvPr id="10" name="Image 9"/>
          <p:cNvPicPr>
            <a:picLocks noChangeAspect="1"/>
          </p:cNvPicPr>
          <p:nvPr/>
        </p:nvPicPr>
        <p:blipFill>
          <a:blip r:embed="rId2"/>
          <a:srcRect r="1593" b="11327"/>
          <a:stretch>
            <a:fillRect/>
          </a:stretch>
        </p:blipFill>
        <p:spPr>
          <a:xfrm>
            <a:off x="215393" y="650122"/>
            <a:ext cx="1087654" cy="980062"/>
          </a:xfrm>
          <a:prstGeom prst="ellipse">
            <a:avLst/>
          </a:prstGeom>
        </p:spPr>
      </p:pic>
      <p:pic>
        <p:nvPicPr>
          <p:cNvPr id="2" name="Image 1">
            <a:extLst>
              <a:ext uri="{FF2B5EF4-FFF2-40B4-BE49-F238E27FC236}">
                <a16:creationId xmlns:a16="http://schemas.microsoft.com/office/drawing/2014/main" id="{F8AD3D6F-9F8A-06EF-5CBD-5E1FE6161B07}"/>
              </a:ext>
            </a:extLst>
          </p:cNvPr>
          <p:cNvPicPr>
            <a:picLocks noChangeAspect="1"/>
          </p:cNvPicPr>
          <p:nvPr/>
        </p:nvPicPr>
        <p:blipFill rotWithShape="1">
          <a:blip r:embed="rId3">
            <a:extLst>
              <a:ext uri="{28A0092B-C50C-407E-A947-70E740481C1C}">
                <a14:useLocalDpi xmlns:a14="http://schemas.microsoft.com/office/drawing/2010/main" val="0"/>
              </a:ext>
            </a:extLst>
          </a:blip>
          <a:srcRect t="11024" r="-344" b="18301"/>
          <a:stretch/>
        </p:blipFill>
        <p:spPr>
          <a:xfrm>
            <a:off x="2182905" y="1867538"/>
            <a:ext cx="4778189" cy="3915829"/>
          </a:xfrm>
          <a:prstGeom prst="roundRect">
            <a:avLst/>
          </a:prstGeom>
        </p:spPr>
      </p:pic>
    </p:spTree>
    <p:extLst>
      <p:ext uri="{BB962C8B-B14F-4D97-AF65-F5344CB8AC3E}">
        <p14:creationId xmlns:p14="http://schemas.microsoft.com/office/powerpoint/2010/main" val="535434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les ardoises.</a:t>
            </a:r>
          </a:p>
        </p:txBody>
      </p:sp>
      <p:pic>
        <p:nvPicPr>
          <p:cNvPr id="4" name="Espace réservé pour une image  3" descr="Une image contenant capture d’écran, Rectangle, carré&#10;&#10;Le contenu généré par l’IA peut être incorrect."/>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2" name="Image 1"/>
          <p:cNvPicPr>
            <a:picLocks noChangeAspect="1"/>
          </p:cNvPicPr>
          <p:nvPr/>
        </p:nvPicPr>
        <p:blipFill>
          <a:blip r:embed="rId3"/>
          <a:stretch>
            <a:fillRect/>
          </a:stretch>
        </p:blipFill>
        <p:spPr>
          <a:xfrm>
            <a:off x="129325" y="544755"/>
            <a:ext cx="1152244" cy="107298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les phrases.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Écrivez le numéro de la bonne phrase sur l’ardoise.</a:t>
            </a:r>
          </a:p>
        </p:txBody>
      </p:sp>
      <p:pic>
        <p:nvPicPr>
          <p:cNvPr id="5" name="Image 4"/>
          <p:cNvPicPr>
            <a:picLocks noChangeAspect="1"/>
          </p:cNvPicPr>
          <p:nvPr/>
        </p:nvPicPr>
        <p:blipFill>
          <a:blip r:embed="rId2"/>
          <a:stretch>
            <a:fillRect/>
          </a:stretch>
        </p:blipFill>
        <p:spPr>
          <a:xfrm>
            <a:off x="129325" y="544755"/>
            <a:ext cx="1152244" cy="1072989"/>
          </a:xfrm>
          <a:prstGeom prst="rect">
            <a:avLst/>
          </a:prstGeom>
        </p:spPr>
      </p:pic>
      <p:sp>
        <p:nvSpPr>
          <p:cNvPr id="2" name="ZoneTexte 1"/>
          <p:cNvSpPr txBox="1"/>
          <p:nvPr/>
        </p:nvSpPr>
        <p:spPr>
          <a:xfrm>
            <a:off x="453877" y="2886914"/>
            <a:ext cx="5533521" cy="2239074"/>
          </a:xfrm>
          <a:prstGeom prst="rect">
            <a:avLst/>
          </a:prstGeom>
          <a:noFill/>
        </p:spPr>
        <p:txBody>
          <a:bodyPr wrap="square">
            <a:spAutoFit/>
          </a:bodyPr>
          <a:lstStyle/>
          <a:p>
            <a:pPr marL="457200" indent="-457200">
              <a:lnSpc>
                <a:spcPct val="150000"/>
              </a:lnSpc>
              <a:buFont typeface="+mj-lt"/>
              <a:buAutoNum type="arabicPeriod"/>
              <a:defRPr/>
            </a:pPr>
            <a:r>
              <a:rPr lang="fr-FR" sz="2400" dirty="0">
                <a:solidFill>
                  <a:schemeClr val="accent5">
                    <a:lumMod val="50000"/>
                  </a:schemeClr>
                </a:solidFill>
                <a:latin typeface="Dosis SemiBold" pitchFamily="2" charset="0"/>
              </a:rPr>
              <a:t>Le boxeur et le gorille font leurs devoirs.</a:t>
            </a:r>
          </a:p>
          <a:p>
            <a:pPr marL="457200" indent="-457200">
              <a:lnSpc>
                <a:spcPct val="150000"/>
              </a:lnSpc>
              <a:buFont typeface="+mj-lt"/>
              <a:buAutoNum type="arabicPeriod"/>
              <a:defRPr/>
            </a:pPr>
            <a:r>
              <a:rPr lang="fr-FR" sz="2400" dirty="0">
                <a:solidFill>
                  <a:schemeClr val="accent5">
                    <a:lumMod val="50000"/>
                  </a:schemeClr>
                </a:solidFill>
                <a:latin typeface="Dosis SemiBold" pitchFamily="2" charset="0"/>
              </a:rPr>
              <a:t>Le boxeur et le gorille jouent au tennis.</a:t>
            </a:r>
          </a:p>
          <a:p>
            <a:pPr marL="457200" indent="-457200">
              <a:lnSpc>
                <a:spcPct val="150000"/>
              </a:lnSpc>
              <a:buFont typeface="+mj-lt"/>
              <a:buAutoNum type="arabicPeriod"/>
              <a:defRPr/>
            </a:pPr>
            <a:r>
              <a:rPr lang="fr-FR" sz="2400" dirty="0">
                <a:solidFill>
                  <a:schemeClr val="accent5">
                    <a:lumMod val="50000"/>
                  </a:schemeClr>
                </a:solidFill>
                <a:latin typeface="Dosis SemiBold" pitchFamily="2" charset="0"/>
              </a:rPr>
              <a:t>Le gorille porte des baskets. </a:t>
            </a:r>
          </a:p>
          <a:p>
            <a:pPr marL="457200" indent="-457200">
              <a:lnSpc>
                <a:spcPct val="150000"/>
              </a:lnSpc>
              <a:buFont typeface="+mj-lt"/>
              <a:buAutoNum type="arabicPeriod"/>
              <a:defRPr/>
            </a:pPr>
            <a:r>
              <a:rPr lang="fr-FR" sz="2400" dirty="0">
                <a:solidFill>
                  <a:schemeClr val="accent5">
                    <a:lumMod val="50000"/>
                  </a:schemeClr>
                </a:solidFill>
                <a:latin typeface="Dosis SemiBold" pitchFamily="2" charset="0"/>
              </a:rPr>
              <a:t>Le boxeur et le gorille jouent au football.</a:t>
            </a:r>
          </a:p>
        </p:txBody>
      </p:sp>
      <p:pic>
        <p:nvPicPr>
          <p:cNvPr id="8" name="Image 7">
            <a:extLst>
              <a:ext uri="{FF2B5EF4-FFF2-40B4-BE49-F238E27FC236}">
                <a16:creationId xmlns:a16="http://schemas.microsoft.com/office/drawing/2014/main" id="{FD2B7608-8F3F-4AFF-BF85-8B22608A6BCF}"/>
              </a:ext>
            </a:extLst>
          </p:cNvPr>
          <p:cNvPicPr>
            <a:picLocks noChangeAspect="1"/>
          </p:cNvPicPr>
          <p:nvPr/>
        </p:nvPicPr>
        <p:blipFill rotWithShape="1">
          <a:blip r:embed="rId3">
            <a:extLst>
              <a:ext uri="{28A0092B-C50C-407E-A947-70E740481C1C}">
                <a14:useLocalDpi xmlns:a14="http://schemas.microsoft.com/office/drawing/2010/main" val="0"/>
              </a:ext>
            </a:extLst>
          </a:blip>
          <a:srcRect t="11024" r="-344" b="18301"/>
          <a:stretch/>
        </p:blipFill>
        <p:spPr>
          <a:xfrm>
            <a:off x="5987398" y="3083859"/>
            <a:ext cx="2407950" cy="197336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Levez vos ardoises. </a:t>
            </a:r>
          </a:p>
        </p:txBody>
      </p:sp>
      <p:pic>
        <p:nvPicPr>
          <p:cNvPr id="4" name="Espace réservé pour une image  3" descr="Une image contenant capture d’écran, Rectangle, carré&#10;&#10;Le contenu généré par l’IA peut être incorrect."/>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2" name="Image 1"/>
          <p:cNvPicPr>
            <a:picLocks noChangeAspect="1"/>
          </p:cNvPicPr>
          <p:nvPr/>
        </p:nvPicPr>
        <p:blipFill>
          <a:blip r:embed="rId3"/>
          <a:stretch>
            <a:fillRect/>
          </a:stretch>
        </p:blipFill>
        <p:spPr>
          <a:xfrm>
            <a:off x="129325" y="544755"/>
            <a:ext cx="1152244" cy="107298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Les bonnes réponses sont les numéros </a:t>
            </a:r>
            <a:r>
              <a:rPr lang="fr-FR" dirty="0">
                <a:solidFill>
                  <a:schemeClr val="tx1">
                    <a:lumMod val="65000"/>
                    <a:lumOff val="35000"/>
                  </a:schemeClr>
                </a:solidFill>
              </a:rPr>
              <a:t>3 et 4</a:t>
            </a:r>
            <a:r>
              <a:rPr lang="fr-FR" dirty="0">
                <a:solidFill>
                  <a:schemeClr val="tx1">
                    <a:lumMod val="65000"/>
                    <a:lumOff val="35000"/>
                  </a:schemeClr>
                </a:solidFill>
                <a:latin typeface="Dosis Medium" pitchFamily="2" charset="0"/>
              </a:rPr>
              <a:t>.</a:t>
            </a:r>
          </a:p>
        </p:txBody>
      </p:sp>
      <p:pic>
        <p:nvPicPr>
          <p:cNvPr id="5" name="Image 4"/>
          <p:cNvPicPr>
            <a:picLocks noChangeAspect="1"/>
          </p:cNvPicPr>
          <p:nvPr/>
        </p:nvPicPr>
        <p:blipFill>
          <a:blip r:embed="rId2"/>
          <a:stretch>
            <a:fillRect/>
          </a:stretch>
        </p:blipFill>
        <p:spPr>
          <a:xfrm>
            <a:off x="129325" y="544755"/>
            <a:ext cx="1152244" cy="1072989"/>
          </a:xfrm>
          <a:prstGeom prst="rect">
            <a:avLst/>
          </a:prstGeom>
        </p:spPr>
      </p:pic>
      <p:sp>
        <p:nvSpPr>
          <p:cNvPr id="8" name="ZoneTexte 7">
            <a:extLst>
              <a:ext uri="{FF2B5EF4-FFF2-40B4-BE49-F238E27FC236}">
                <a16:creationId xmlns:a16="http://schemas.microsoft.com/office/drawing/2014/main" id="{370FDA24-19F9-422C-899D-CDD943942686}"/>
              </a:ext>
            </a:extLst>
          </p:cNvPr>
          <p:cNvSpPr txBox="1"/>
          <p:nvPr/>
        </p:nvSpPr>
        <p:spPr>
          <a:xfrm>
            <a:off x="459601" y="2441355"/>
            <a:ext cx="4822083" cy="1200329"/>
          </a:xfrm>
          <a:prstGeom prst="rect">
            <a:avLst/>
          </a:prstGeom>
          <a:noFill/>
        </p:spPr>
        <p:txBody>
          <a:bodyPr wrap="square">
            <a:spAutoFit/>
          </a:bodyPr>
          <a:lstStyle/>
          <a:p>
            <a:pPr>
              <a:lnSpc>
                <a:spcPct val="150000"/>
              </a:lnSpc>
              <a:defRPr/>
            </a:pPr>
            <a:endParaRPr lang="fr-FR" sz="3200" dirty="0">
              <a:solidFill>
                <a:srgbClr val="C00000"/>
              </a:solidFill>
              <a:latin typeface="Dosis SemiBold" pitchFamily="2" charset="0"/>
            </a:endParaRPr>
          </a:p>
          <a:p>
            <a:pPr marL="0" marR="0" lvl="0" indent="0" algn="l" defTabSz="914400" rtl="0" eaLnBrk="1" fontAlgn="auto" latinLnBrk="0" hangingPunct="1">
              <a:lnSpc>
                <a:spcPct val="100000"/>
              </a:lnSpc>
              <a:spcBef>
                <a:spcPts val="0"/>
              </a:spcBef>
              <a:buClrTx/>
              <a:buSzTx/>
              <a:buFontTx/>
              <a:buNone/>
              <a:defRPr/>
            </a:pPr>
            <a:endParaRPr lang="fr-FR" sz="2400" dirty="0">
              <a:solidFill>
                <a:prstClr val="black"/>
              </a:solidFill>
              <a:latin typeface="Dosis SemiBold" pitchFamily="2" charset="0"/>
            </a:endParaRPr>
          </a:p>
        </p:txBody>
      </p:sp>
      <p:sp>
        <p:nvSpPr>
          <p:cNvPr id="9" name="ZoneTexte 8">
            <a:extLst>
              <a:ext uri="{FF2B5EF4-FFF2-40B4-BE49-F238E27FC236}">
                <a16:creationId xmlns:a16="http://schemas.microsoft.com/office/drawing/2014/main" id="{A51E7A24-3911-4931-810E-8F6136C92CDC}"/>
              </a:ext>
            </a:extLst>
          </p:cNvPr>
          <p:cNvSpPr txBox="1"/>
          <p:nvPr/>
        </p:nvSpPr>
        <p:spPr>
          <a:xfrm>
            <a:off x="453877" y="2886914"/>
            <a:ext cx="5533521" cy="2239074"/>
          </a:xfrm>
          <a:prstGeom prst="rect">
            <a:avLst/>
          </a:prstGeom>
          <a:noFill/>
        </p:spPr>
        <p:txBody>
          <a:bodyPr wrap="square">
            <a:spAutoFit/>
          </a:bodyPr>
          <a:lstStyle/>
          <a:p>
            <a:pPr marL="457200" indent="-457200">
              <a:lnSpc>
                <a:spcPct val="150000"/>
              </a:lnSpc>
              <a:buFont typeface="+mj-lt"/>
              <a:buAutoNum type="arabicPeriod"/>
              <a:defRPr/>
            </a:pPr>
            <a:r>
              <a:rPr lang="fr-FR" sz="2400" dirty="0">
                <a:solidFill>
                  <a:schemeClr val="accent5">
                    <a:lumMod val="50000"/>
                  </a:schemeClr>
                </a:solidFill>
                <a:latin typeface="Dosis SemiBold" pitchFamily="2" charset="0"/>
              </a:rPr>
              <a:t>Le boxeur et le gorille font leurs devoirs.</a:t>
            </a:r>
          </a:p>
          <a:p>
            <a:pPr marL="457200" indent="-457200">
              <a:lnSpc>
                <a:spcPct val="150000"/>
              </a:lnSpc>
              <a:buFont typeface="+mj-lt"/>
              <a:buAutoNum type="arabicPeriod"/>
              <a:defRPr/>
            </a:pPr>
            <a:r>
              <a:rPr lang="fr-FR" sz="2400" dirty="0">
                <a:solidFill>
                  <a:schemeClr val="accent5">
                    <a:lumMod val="50000"/>
                  </a:schemeClr>
                </a:solidFill>
                <a:latin typeface="Dosis SemiBold" pitchFamily="2" charset="0"/>
              </a:rPr>
              <a:t>Le boxeur et le gorille jouent au tennis.</a:t>
            </a:r>
          </a:p>
          <a:p>
            <a:pPr marL="457200" indent="-457200">
              <a:lnSpc>
                <a:spcPct val="150000"/>
              </a:lnSpc>
              <a:buFont typeface="+mj-lt"/>
              <a:buAutoNum type="arabicPeriod"/>
              <a:defRPr/>
            </a:pPr>
            <a:r>
              <a:rPr lang="fr-FR" sz="2400" dirty="0">
                <a:solidFill>
                  <a:srgbClr val="C00000"/>
                </a:solidFill>
                <a:latin typeface="Dosis SemiBold" pitchFamily="2" charset="0"/>
              </a:rPr>
              <a:t>Le gorille porte des baskets. </a:t>
            </a:r>
          </a:p>
          <a:p>
            <a:pPr marL="457200" indent="-457200">
              <a:lnSpc>
                <a:spcPct val="150000"/>
              </a:lnSpc>
              <a:buFont typeface="+mj-lt"/>
              <a:buAutoNum type="arabicPeriod"/>
              <a:defRPr/>
            </a:pPr>
            <a:r>
              <a:rPr lang="fr-FR" sz="2400" dirty="0">
                <a:solidFill>
                  <a:srgbClr val="C00000"/>
                </a:solidFill>
                <a:latin typeface="Dosis SemiBold" pitchFamily="2" charset="0"/>
              </a:rPr>
              <a:t>Le boxeur et le gorille jouent au football.</a:t>
            </a:r>
          </a:p>
        </p:txBody>
      </p:sp>
      <p:pic>
        <p:nvPicPr>
          <p:cNvPr id="11" name="Image 10">
            <a:extLst>
              <a:ext uri="{FF2B5EF4-FFF2-40B4-BE49-F238E27FC236}">
                <a16:creationId xmlns:a16="http://schemas.microsoft.com/office/drawing/2014/main" id="{310FFD4A-96A0-4F49-B9FD-207CEB613030}"/>
              </a:ext>
            </a:extLst>
          </p:cNvPr>
          <p:cNvPicPr>
            <a:picLocks noChangeAspect="1"/>
          </p:cNvPicPr>
          <p:nvPr/>
        </p:nvPicPr>
        <p:blipFill rotWithShape="1">
          <a:blip r:embed="rId3">
            <a:extLst>
              <a:ext uri="{28A0092B-C50C-407E-A947-70E740481C1C}">
                <a14:useLocalDpi xmlns:a14="http://schemas.microsoft.com/office/drawing/2010/main" val="0"/>
              </a:ext>
            </a:extLst>
          </a:blip>
          <a:srcRect t="11024" r="-344" b="18301"/>
          <a:stretch/>
        </p:blipFill>
        <p:spPr>
          <a:xfrm>
            <a:off x="5987398" y="3083859"/>
            <a:ext cx="2407950" cy="197336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une autre activité. Regardez cette image. C’est </a:t>
            </a:r>
            <a:r>
              <a:rPr lang="fr-FR" dirty="0">
                <a:solidFill>
                  <a:schemeClr val="tx1">
                    <a:lumMod val="65000"/>
                    <a:lumOff val="35000"/>
                  </a:schemeClr>
                </a:solidFill>
              </a:rPr>
              <a:t>la grenouille et le pingouin</a:t>
            </a:r>
            <a:r>
              <a:rPr lang="fr-FR" dirty="0">
                <a:solidFill>
                  <a:schemeClr val="tx1">
                    <a:lumMod val="65000"/>
                    <a:lumOff val="35000"/>
                  </a:schemeClr>
                </a:solidFill>
                <a:latin typeface="Dosis Medium" pitchFamily="2" charset="0"/>
              </a:rPr>
              <a:t>.</a:t>
            </a:r>
          </a:p>
        </p:txBody>
      </p:sp>
      <p:pic>
        <p:nvPicPr>
          <p:cNvPr id="12" name="Image 11"/>
          <p:cNvPicPr>
            <a:picLocks noChangeAspect="1"/>
          </p:cNvPicPr>
          <p:nvPr/>
        </p:nvPicPr>
        <p:blipFill>
          <a:blip r:embed="rId2"/>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7599313C-BEA5-416F-9E5E-68030D1E11BA}"/>
              </a:ext>
            </a:extLst>
          </p:cNvPr>
          <p:cNvPicPr>
            <a:picLocks noChangeAspect="1"/>
          </p:cNvPicPr>
          <p:nvPr/>
        </p:nvPicPr>
        <p:blipFill rotWithShape="1">
          <a:blip r:embed="rId3">
            <a:extLst>
              <a:ext uri="{28A0092B-C50C-407E-A947-70E740481C1C}">
                <a14:useLocalDpi xmlns:a14="http://schemas.microsoft.com/office/drawing/2010/main" val="0"/>
              </a:ext>
            </a:extLst>
          </a:blip>
          <a:srcRect l="4238" t="9280" r="4737" b="21831"/>
          <a:stretch/>
        </p:blipFill>
        <p:spPr>
          <a:xfrm>
            <a:off x="2680447" y="2200204"/>
            <a:ext cx="3783106" cy="3644783"/>
          </a:xfrm>
          <a:prstGeom prst="roundRect">
            <a:avLst/>
          </a:prstGeom>
        </p:spPr>
      </p:pic>
    </p:spTree>
    <p:extLst>
      <p:ext uri="{BB962C8B-B14F-4D97-AF65-F5344CB8AC3E}">
        <p14:creationId xmlns:p14="http://schemas.microsoft.com/office/powerpoint/2010/main" val="52341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Est-ce que la grenouille et le pingouin font du sport </a:t>
            </a:r>
            <a:r>
              <a:rPr lang="fr-FR" dirty="0">
                <a:solidFill>
                  <a:schemeClr val="tx1">
                    <a:lumMod val="65000"/>
                    <a:lumOff val="35000"/>
                  </a:schemeClr>
                </a:solidFill>
                <a:latin typeface="Dosis Medium" pitchFamily="2" charset="0"/>
              </a:rPr>
              <a:t>? Qui veut répondre ? </a:t>
            </a:r>
          </a:p>
        </p:txBody>
      </p:sp>
      <p:pic>
        <p:nvPicPr>
          <p:cNvPr id="10" name="Image 9"/>
          <p:cNvPicPr>
            <a:picLocks noChangeAspect="1"/>
          </p:cNvPicPr>
          <p:nvPr/>
        </p:nvPicPr>
        <p:blipFill>
          <a:blip r:embed="rId2"/>
          <a:srcRect r="1593" b="11327"/>
          <a:stretch>
            <a:fillRect/>
          </a:stretch>
        </p:blipFill>
        <p:spPr>
          <a:xfrm>
            <a:off x="215393" y="650122"/>
            <a:ext cx="1087654" cy="980062"/>
          </a:xfrm>
          <a:prstGeom prst="ellipse">
            <a:avLst/>
          </a:prstGeom>
        </p:spPr>
      </p:pic>
      <p:pic>
        <p:nvPicPr>
          <p:cNvPr id="2" name="Image 1">
            <a:extLst>
              <a:ext uri="{FF2B5EF4-FFF2-40B4-BE49-F238E27FC236}">
                <a16:creationId xmlns:a16="http://schemas.microsoft.com/office/drawing/2014/main" id="{D77472C8-4D5C-DC94-2BFD-727F8E4A00BB}"/>
              </a:ext>
            </a:extLst>
          </p:cNvPr>
          <p:cNvPicPr>
            <a:picLocks noChangeAspect="1"/>
          </p:cNvPicPr>
          <p:nvPr/>
        </p:nvPicPr>
        <p:blipFill rotWithShape="1">
          <a:blip r:embed="rId3">
            <a:extLst>
              <a:ext uri="{28A0092B-C50C-407E-A947-70E740481C1C}">
                <a14:useLocalDpi xmlns:a14="http://schemas.microsoft.com/office/drawing/2010/main" val="0"/>
              </a:ext>
            </a:extLst>
          </a:blip>
          <a:srcRect l="4238" t="9280" r="4737" b="21831"/>
          <a:stretch/>
        </p:blipFill>
        <p:spPr>
          <a:xfrm>
            <a:off x="2680447" y="2200204"/>
            <a:ext cx="3783106" cy="3644783"/>
          </a:xfrm>
          <a:prstGeom prst="roundRect">
            <a:avLst/>
          </a:prstGeom>
        </p:spPr>
      </p:pic>
    </p:spTree>
    <p:extLst>
      <p:ext uri="{BB962C8B-B14F-4D97-AF65-F5344CB8AC3E}">
        <p14:creationId xmlns:p14="http://schemas.microsoft.com/office/powerpoint/2010/main" val="41568663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Est-ce que </a:t>
            </a:r>
            <a:r>
              <a:rPr lang="fr-FR" dirty="0">
                <a:solidFill>
                  <a:schemeClr val="tx1">
                    <a:lumMod val="65000"/>
                    <a:lumOff val="35000"/>
                  </a:schemeClr>
                </a:solidFill>
              </a:rPr>
              <a:t>la grenouille et le pingouin font un pique-nique ? </a:t>
            </a:r>
            <a:r>
              <a:rPr lang="fr-FR" dirty="0">
                <a:solidFill>
                  <a:schemeClr val="tx1">
                    <a:lumMod val="65000"/>
                    <a:lumOff val="35000"/>
                  </a:schemeClr>
                </a:solidFill>
                <a:latin typeface="Dosis Medium" pitchFamily="2" charset="0"/>
              </a:rPr>
              <a:t>Qui veut répondre ? </a:t>
            </a:r>
          </a:p>
        </p:txBody>
      </p:sp>
      <p:pic>
        <p:nvPicPr>
          <p:cNvPr id="10" name="Image 9"/>
          <p:cNvPicPr>
            <a:picLocks noChangeAspect="1"/>
          </p:cNvPicPr>
          <p:nvPr/>
        </p:nvPicPr>
        <p:blipFill>
          <a:blip r:embed="rId2"/>
          <a:srcRect r="1593" b="11327"/>
          <a:stretch>
            <a:fillRect/>
          </a:stretch>
        </p:blipFill>
        <p:spPr>
          <a:xfrm>
            <a:off x="215393" y="650122"/>
            <a:ext cx="1087654" cy="980062"/>
          </a:xfrm>
          <a:prstGeom prst="ellipse">
            <a:avLst/>
          </a:prstGeom>
        </p:spPr>
      </p:pic>
      <p:pic>
        <p:nvPicPr>
          <p:cNvPr id="2" name="Image 1">
            <a:extLst>
              <a:ext uri="{FF2B5EF4-FFF2-40B4-BE49-F238E27FC236}">
                <a16:creationId xmlns:a16="http://schemas.microsoft.com/office/drawing/2014/main" id="{67C21ECF-A0DB-24B1-A743-B6F7830F9B2F}"/>
              </a:ext>
            </a:extLst>
          </p:cNvPr>
          <p:cNvPicPr>
            <a:picLocks noChangeAspect="1"/>
          </p:cNvPicPr>
          <p:nvPr/>
        </p:nvPicPr>
        <p:blipFill rotWithShape="1">
          <a:blip r:embed="rId3">
            <a:extLst>
              <a:ext uri="{28A0092B-C50C-407E-A947-70E740481C1C}">
                <a14:useLocalDpi xmlns:a14="http://schemas.microsoft.com/office/drawing/2010/main" val="0"/>
              </a:ext>
            </a:extLst>
          </a:blip>
          <a:srcRect l="4238" t="9280" r="4737" b="21831"/>
          <a:stretch/>
        </p:blipFill>
        <p:spPr>
          <a:xfrm>
            <a:off x="2680447" y="2200204"/>
            <a:ext cx="3783106" cy="3644783"/>
          </a:xfrm>
          <a:prstGeom prst="roundRect">
            <a:avLst/>
          </a:prstGeom>
        </p:spPr>
      </p:pic>
    </p:spTree>
    <p:extLst>
      <p:ext uri="{BB962C8B-B14F-4D97-AF65-F5344CB8AC3E}">
        <p14:creationId xmlns:p14="http://schemas.microsoft.com/office/powerpoint/2010/main" val="2315588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Est-ce que </a:t>
            </a:r>
            <a:r>
              <a:rPr lang="fr-FR" dirty="0">
                <a:solidFill>
                  <a:schemeClr val="tx1">
                    <a:lumMod val="65000"/>
                    <a:lumOff val="35000"/>
                  </a:schemeClr>
                </a:solidFill>
              </a:rPr>
              <a:t>la grenouille et le pingouin font leurs devoirs </a:t>
            </a:r>
            <a:r>
              <a:rPr lang="fr-FR" dirty="0">
                <a:solidFill>
                  <a:schemeClr val="tx1">
                    <a:lumMod val="65000"/>
                    <a:lumOff val="35000"/>
                  </a:schemeClr>
                </a:solidFill>
                <a:latin typeface="Dosis Medium" pitchFamily="2" charset="0"/>
              </a:rPr>
              <a:t>? Qui veut répondre ? </a:t>
            </a:r>
          </a:p>
        </p:txBody>
      </p:sp>
      <p:pic>
        <p:nvPicPr>
          <p:cNvPr id="10" name="Image 9"/>
          <p:cNvPicPr>
            <a:picLocks noChangeAspect="1"/>
          </p:cNvPicPr>
          <p:nvPr/>
        </p:nvPicPr>
        <p:blipFill>
          <a:blip r:embed="rId2"/>
          <a:srcRect r="1593" b="11327"/>
          <a:stretch>
            <a:fillRect/>
          </a:stretch>
        </p:blipFill>
        <p:spPr>
          <a:xfrm>
            <a:off x="215393" y="650122"/>
            <a:ext cx="1087654" cy="980062"/>
          </a:xfrm>
          <a:prstGeom prst="ellipse">
            <a:avLst/>
          </a:prstGeom>
        </p:spPr>
      </p:pic>
      <p:pic>
        <p:nvPicPr>
          <p:cNvPr id="2" name="Image 1">
            <a:extLst>
              <a:ext uri="{FF2B5EF4-FFF2-40B4-BE49-F238E27FC236}">
                <a16:creationId xmlns:a16="http://schemas.microsoft.com/office/drawing/2014/main" id="{D3FD8513-262C-722B-298D-D1910C586ACE}"/>
              </a:ext>
            </a:extLst>
          </p:cNvPr>
          <p:cNvPicPr>
            <a:picLocks noChangeAspect="1"/>
          </p:cNvPicPr>
          <p:nvPr/>
        </p:nvPicPr>
        <p:blipFill rotWithShape="1">
          <a:blip r:embed="rId3">
            <a:extLst>
              <a:ext uri="{28A0092B-C50C-407E-A947-70E740481C1C}">
                <a14:useLocalDpi xmlns:a14="http://schemas.microsoft.com/office/drawing/2010/main" val="0"/>
              </a:ext>
            </a:extLst>
          </a:blip>
          <a:srcRect l="4238" t="9280" r="4737" b="21831"/>
          <a:stretch/>
        </p:blipFill>
        <p:spPr>
          <a:xfrm>
            <a:off x="2680447" y="2200204"/>
            <a:ext cx="3783106" cy="3644783"/>
          </a:xfrm>
          <a:prstGeom prst="roundRect">
            <a:avLst/>
          </a:prstGeom>
        </p:spPr>
      </p:pic>
    </p:spTree>
    <p:extLst>
      <p:ext uri="{BB962C8B-B14F-4D97-AF65-F5344CB8AC3E}">
        <p14:creationId xmlns:p14="http://schemas.microsoft.com/office/powerpoint/2010/main" val="2759683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les ardoises.</a:t>
            </a:r>
          </a:p>
        </p:txBody>
      </p:sp>
      <p:pic>
        <p:nvPicPr>
          <p:cNvPr id="4" name="Espace réservé pour une image  3" descr="Une image contenant capture d’écran, Rectangle, carré&#10;&#10;Le contenu généré par l’IA peut être incorrect."/>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2" name="Image 1"/>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11289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les phrases.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Écrivez le numéro des bonnes phrases sur l’ardoise.</a:t>
            </a:r>
          </a:p>
        </p:txBody>
      </p:sp>
      <p:pic>
        <p:nvPicPr>
          <p:cNvPr id="5" name="Image 4"/>
          <p:cNvPicPr>
            <a:picLocks noChangeAspect="1"/>
          </p:cNvPicPr>
          <p:nvPr/>
        </p:nvPicPr>
        <p:blipFill>
          <a:blip r:embed="rId2"/>
          <a:stretch>
            <a:fillRect/>
          </a:stretch>
        </p:blipFill>
        <p:spPr>
          <a:xfrm>
            <a:off x="129325" y="544755"/>
            <a:ext cx="1152244" cy="1072989"/>
          </a:xfrm>
          <a:prstGeom prst="rect">
            <a:avLst/>
          </a:prstGeom>
        </p:spPr>
      </p:pic>
      <p:sp>
        <p:nvSpPr>
          <p:cNvPr id="2" name="ZoneTexte 1"/>
          <p:cNvSpPr txBox="1"/>
          <p:nvPr/>
        </p:nvSpPr>
        <p:spPr>
          <a:xfrm>
            <a:off x="465824" y="3086426"/>
            <a:ext cx="5765418" cy="1419619"/>
          </a:xfrm>
          <a:prstGeom prst="rect">
            <a:avLst/>
          </a:prstGeom>
          <a:noFill/>
        </p:spPr>
        <p:txBody>
          <a:bodyPr wrap="square">
            <a:spAutoFit/>
          </a:bodyPr>
          <a:lstStyle/>
          <a:p>
            <a:pPr marL="457200" indent="-457200">
              <a:lnSpc>
                <a:spcPct val="150000"/>
              </a:lnSpc>
              <a:buFont typeface="+mj-lt"/>
              <a:buAutoNum type="arabicPeriod"/>
              <a:defRPr/>
            </a:pPr>
            <a:r>
              <a:rPr lang="fr-FR" sz="2000" dirty="0">
                <a:solidFill>
                  <a:schemeClr val="accent5">
                    <a:lumMod val="50000"/>
                  </a:schemeClr>
                </a:solidFill>
                <a:latin typeface="Dosis SemiBold" pitchFamily="2" charset="0"/>
              </a:rPr>
              <a:t>La grenouille et le pingouin font du sport. </a:t>
            </a:r>
          </a:p>
          <a:p>
            <a:pPr marL="457200" indent="-457200">
              <a:lnSpc>
                <a:spcPct val="150000"/>
              </a:lnSpc>
              <a:buFont typeface="+mj-lt"/>
              <a:buAutoNum type="arabicPeriod"/>
              <a:defRPr/>
            </a:pPr>
            <a:r>
              <a:rPr lang="fr-FR" sz="2000" dirty="0">
                <a:solidFill>
                  <a:schemeClr val="accent5">
                    <a:lumMod val="50000"/>
                  </a:schemeClr>
                </a:solidFill>
                <a:latin typeface="Dosis SemiBold" pitchFamily="2" charset="0"/>
              </a:rPr>
              <a:t>La grenouille et le pingouin font un pique-nique. </a:t>
            </a:r>
          </a:p>
          <a:p>
            <a:pPr marL="457200" indent="-457200">
              <a:lnSpc>
                <a:spcPct val="150000"/>
              </a:lnSpc>
              <a:buFont typeface="+mj-lt"/>
              <a:buAutoNum type="arabicPeriod"/>
              <a:defRPr/>
            </a:pPr>
            <a:r>
              <a:rPr lang="fr-FR" sz="2000" dirty="0">
                <a:solidFill>
                  <a:schemeClr val="accent5">
                    <a:lumMod val="50000"/>
                  </a:schemeClr>
                </a:solidFill>
                <a:latin typeface="Dosis SemiBold" pitchFamily="2" charset="0"/>
              </a:rPr>
              <a:t>La grenouille et le pingouin font leurs devoirs.</a:t>
            </a:r>
            <a:endParaRPr lang="fr-FR" sz="1600" dirty="0">
              <a:solidFill>
                <a:prstClr val="black"/>
              </a:solidFill>
              <a:latin typeface="Dosis SemiBold" pitchFamily="2" charset="0"/>
            </a:endParaRPr>
          </a:p>
        </p:txBody>
      </p:sp>
      <p:pic>
        <p:nvPicPr>
          <p:cNvPr id="3" name="Image 2">
            <a:extLst>
              <a:ext uri="{FF2B5EF4-FFF2-40B4-BE49-F238E27FC236}">
                <a16:creationId xmlns:a16="http://schemas.microsoft.com/office/drawing/2014/main" id="{C32A3952-5E39-CCB2-ED80-86D0768AD7BD}"/>
              </a:ext>
            </a:extLst>
          </p:cNvPr>
          <p:cNvPicPr>
            <a:picLocks noChangeAspect="1"/>
          </p:cNvPicPr>
          <p:nvPr/>
        </p:nvPicPr>
        <p:blipFill rotWithShape="1">
          <a:blip r:embed="rId3">
            <a:extLst>
              <a:ext uri="{28A0092B-C50C-407E-A947-70E740481C1C}">
                <a14:useLocalDpi xmlns:a14="http://schemas.microsoft.com/office/drawing/2010/main" val="0"/>
              </a:ext>
            </a:extLst>
          </a:blip>
          <a:srcRect l="4238" t="9280" r="4737" b="21831"/>
          <a:stretch/>
        </p:blipFill>
        <p:spPr>
          <a:xfrm>
            <a:off x="6231242" y="2706866"/>
            <a:ext cx="2150977" cy="2072330"/>
          </a:xfrm>
          <a:prstGeom prst="roundRect">
            <a:avLst/>
          </a:prstGeom>
        </p:spPr>
      </p:pic>
    </p:spTree>
    <p:extLst>
      <p:ext uri="{BB962C8B-B14F-4D97-AF65-F5344CB8AC3E}">
        <p14:creationId xmlns:p14="http://schemas.microsoft.com/office/powerpoint/2010/main" val="17453205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Levez vos ardoises. </a:t>
            </a:r>
          </a:p>
        </p:txBody>
      </p:sp>
      <p:pic>
        <p:nvPicPr>
          <p:cNvPr id="4" name="Espace réservé pour une image  3" descr="Une image contenant capture d’écran, Rectangle, carré&#10;&#10;Le contenu généré par l’IA peut être incorrect."/>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2" name="Image 1"/>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0627141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La bonne réponse est le numéro 3</a:t>
            </a:r>
            <a:r>
              <a:rPr lang="fr-FR" dirty="0">
                <a:solidFill>
                  <a:schemeClr val="tx1">
                    <a:lumMod val="65000"/>
                    <a:lumOff val="35000"/>
                  </a:schemeClr>
                </a:solidFill>
              </a:rPr>
              <a:t>.</a:t>
            </a:r>
            <a:endParaRPr lang="fr-FR" dirty="0">
              <a:solidFill>
                <a:schemeClr val="tx1">
                  <a:lumMod val="65000"/>
                  <a:lumOff val="35000"/>
                </a:schemeClr>
              </a:solidFill>
              <a:latin typeface="Dosis Medium" pitchFamily="2" charset="0"/>
            </a:endParaRPr>
          </a:p>
        </p:txBody>
      </p:sp>
      <p:pic>
        <p:nvPicPr>
          <p:cNvPr id="5" name="Image 4"/>
          <p:cNvPicPr>
            <a:picLocks noChangeAspect="1"/>
          </p:cNvPicPr>
          <p:nvPr/>
        </p:nvPicPr>
        <p:blipFill>
          <a:blip r:embed="rId2"/>
          <a:stretch>
            <a:fillRect/>
          </a:stretch>
        </p:blipFill>
        <p:spPr>
          <a:xfrm>
            <a:off x="129325" y="544755"/>
            <a:ext cx="1152244" cy="1072989"/>
          </a:xfrm>
          <a:prstGeom prst="rect">
            <a:avLst/>
          </a:prstGeom>
        </p:spPr>
      </p:pic>
      <p:sp>
        <p:nvSpPr>
          <p:cNvPr id="8" name="ZoneTexte 7">
            <a:extLst>
              <a:ext uri="{FF2B5EF4-FFF2-40B4-BE49-F238E27FC236}">
                <a16:creationId xmlns:a16="http://schemas.microsoft.com/office/drawing/2014/main" id="{370FDA24-19F9-422C-899D-CDD943942686}"/>
              </a:ext>
            </a:extLst>
          </p:cNvPr>
          <p:cNvSpPr txBox="1"/>
          <p:nvPr/>
        </p:nvSpPr>
        <p:spPr>
          <a:xfrm>
            <a:off x="459601" y="2441355"/>
            <a:ext cx="4822083" cy="1200329"/>
          </a:xfrm>
          <a:prstGeom prst="rect">
            <a:avLst/>
          </a:prstGeom>
          <a:noFill/>
        </p:spPr>
        <p:txBody>
          <a:bodyPr wrap="square">
            <a:spAutoFit/>
          </a:bodyPr>
          <a:lstStyle/>
          <a:p>
            <a:pPr>
              <a:lnSpc>
                <a:spcPct val="150000"/>
              </a:lnSpc>
              <a:defRPr/>
            </a:pPr>
            <a:endParaRPr lang="fr-FR" sz="3200" dirty="0">
              <a:solidFill>
                <a:srgbClr val="C00000"/>
              </a:solidFill>
              <a:latin typeface="Dosis SemiBold" pitchFamily="2" charset="0"/>
            </a:endParaRPr>
          </a:p>
          <a:p>
            <a:pPr marL="0" marR="0" lvl="0" indent="0" algn="l" defTabSz="914400" rtl="0" eaLnBrk="1" fontAlgn="auto" latinLnBrk="0" hangingPunct="1">
              <a:lnSpc>
                <a:spcPct val="100000"/>
              </a:lnSpc>
              <a:spcBef>
                <a:spcPts val="0"/>
              </a:spcBef>
              <a:buClrTx/>
              <a:buSzTx/>
              <a:buFontTx/>
              <a:buNone/>
              <a:defRPr/>
            </a:pPr>
            <a:endParaRPr lang="fr-FR" sz="2400" dirty="0">
              <a:solidFill>
                <a:prstClr val="black"/>
              </a:solidFill>
              <a:latin typeface="Dosis SemiBold" pitchFamily="2" charset="0"/>
            </a:endParaRPr>
          </a:p>
        </p:txBody>
      </p:sp>
      <p:sp>
        <p:nvSpPr>
          <p:cNvPr id="7" name="ZoneTexte 6">
            <a:extLst>
              <a:ext uri="{FF2B5EF4-FFF2-40B4-BE49-F238E27FC236}">
                <a16:creationId xmlns:a16="http://schemas.microsoft.com/office/drawing/2014/main" id="{70714EC8-CD6F-49D8-91F7-08B5B932B8FD}"/>
              </a:ext>
            </a:extLst>
          </p:cNvPr>
          <p:cNvSpPr txBox="1"/>
          <p:nvPr/>
        </p:nvSpPr>
        <p:spPr>
          <a:xfrm>
            <a:off x="471880" y="3007703"/>
            <a:ext cx="5674584" cy="1419619"/>
          </a:xfrm>
          <a:prstGeom prst="rect">
            <a:avLst/>
          </a:prstGeom>
          <a:noFill/>
        </p:spPr>
        <p:txBody>
          <a:bodyPr wrap="square">
            <a:spAutoFit/>
          </a:bodyPr>
          <a:lstStyle/>
          <a:p>
            <a:pPr marL="457200" indent="-457200">
              <a:lnSpc>
                <a:spcPct val="150000"/>
              </a:lnSpc>
              <a:buFont typeface="+mj-lt"/>
              <a:buAutoNum type="arabicPeriod"/>
              <a:defRPr/>
            </a:pPr>
            <a:r>
              <a:rPr lang="fr-FR" sz="2000" dirty="0">
                <a:solidFill>
                  <a:schemeClr val="accent5">
                    <a:lumMod val="50000"/>
                  </a:schemeClr>
                </a:solidFill>
                <a:latin typeface="Dosis SemiBold" pitchFamily="2" charset="0"/>
              </a:rPr>
              <a:t>La grenouille et le pingouin font du sport. </a:t>
            </a:r>
          </a:p>
          <a:p>
            <a:pPr marL="457200" indent="-457200">
              <a:lnSpc>
                <a:spcPct val="150000"/>
              </a:lnSpc>
              <a:buFont typeface="+mj-lt"/>
              <a:buAutoNum type="arabicPeriod"/>
              <a:defRPr/>
            </a:pPr>
            <a:r>
              <a:rPr lang="fr-FR" sz="2000" dirty="0">
                <a:solidFill>
                  <a:schemeClr val="accent5">
                    <a:lumMod val="50000"/>
                  </a:schemeClr>
                </a:solidFill>
                <a:latin typeface="Dosis SemiBold" pitchFamily="2" charset="0"/>
              </a:rPr>
              <a:t>La grenouille et le pingouin font un pique-nique. </a:t>
            </a:r>
          </a:p>
          <a:p>
            <a:pPr marL="457200" indent="-457200">
              <a:lnSpc>
                <a:spcPct val="150000"/>
              </a:lnSpc>
              <a:buFont typeface="+mj-lt"/>
              <a:buAutoNum type="arabicPeriod"/>
              <a:defRPr/>
            </a:pPr>
            <a:r>
              <a:rPr lang="fr-FR" sz="2000" dirty="0">
                <a:solidFill>
                  <a:srgbClr val="C00000"/>
                </a:solidFill>
                <a:latin typeface="Dosis SemiBold" pitchFamily="2" charset="0"/>
              </a:rPr>
              <a:t>La grenouille et le pingouin font leurs devoirs.</a:t>
            </a:r>
            <a:endParaRPr lang="fr-FR" sz="1600" dirty="0">
              <a:solidFill>
                <a:srgbClr val="C00000"/>
              </a:solidFill>
              <a:latin typeface="Dosis SemiBold" pitchFamily="2" charset="0"/>
            </a:endParaRPr>
          </a:p>
        </p:txBody>
      </p:sp>
      <p:pic>
        <p:nvPicPr>
          <p:cNvPr id="2" name="Image 1">
            <a:extLst>
              <a:ext uri="{FF2B5EF4-FFF2-40B4-BE49-F238E27FC236}">
                <a16:creationId xmlns:a16="http://schemas.microsoft.com/office/drawing/2014/main" id="{09EC8307-7844-E367-AB05-6B5F2E21C124}"/>
              </a:ext>
            </a:extLst>
          </p:cNvPr>
          <p:cNvPicPr>
            <a:picLocks noChangeAspect="1"/>
          </p:cNvPicPr>
          <p:nvPr/>
        </p:nvPicPr>
        <p:blipFill rotWithShape="1">
          <a:blip r:embed="rId3">
            <a:extLst>
              <a:ext uri="{28A0092B-C50C-407E-A947-70E740481C1C}">
                <a14:useLocalDpi xmlns:a14="http://schemas.microsoft.com/office/drawing/2010/main" val="0"/>
              </a:ext>
            </a:extLst>
          </a:blip>
          <a:srcRect l="4238" t="9280" r="4737" b="21831"/>
          <a:stretch/>
        </p:blipFill>
        <p:spPr>
          <a:xfrm>
            <a:off x="6231242" y="2706866"/>
            <a:ext cx="2150977" cy="2072330"/>
          </a:xfrm>
          <a:prstGeom prst="roundRect">
            <a:avLst/>
          </a:prstGeom>
        </p:spPr>
      </p:pic>
    </p:spTree>
    <p:extLst>
      <p:ext uri="{BB962C8B-B14F-4D97-AF65-F5344CB8AC3E}">
        <p14:creationId xmlns:p14="http://schemas.microsoft.com/office/powerpoint/2010/main" val="2451048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texte, Appareils électroniques, capture d’écran&#10;&#10;Le contenu généré par l’IA peut être incorrect.">
            <a:extLst>
              <a:ext uri="{FF2B5EF4-FFF2-40B4-BE49-F238E27FC236}">
                <a16:creationId xmlns:a16="http://schemas.microsoft.com/office/drawing/2014/main" id="{A6C64565-8B6A-448E-A900-706DFAA147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6635" y="1862272"/>
            <a:ext cx="3239587" cy="4767924"/>
          </a:xfrm>
          <a:prstGeom prst="rect">
            <a:avLst/>
          </a:prstGeom>
        </p:spPr>
      </p:pic>
      <p:sp>
        <p:nvSpPr>
          <p:cNvPr id="6" name="Titre 1"/>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Prenez vos livrets à la page 135. Faites l’activité 2.</a:t>
            </a:r>
          </a:p>
        </p:txBody>
      </p:sp>
      <p:pic>
        <p:nvPicPr>
          <p:cNvPr id="5" name="Image 4"/>
          <p:cNvPicPr>
            <a:picLocks noChangeAspect="1"/>
          </p:cNvPicPr>
          <p:nvPr/>
        </p:nvPicPr>
        <p:blipFill>
          <a:blip r:embed="rId3"/>
          <a:stretch>
            <a:fillRect/>
          </a:stretch>
        </p:blipFill>
        <p:spPr>
          <a:xfrm>
            <a:off x="129325" y="544755"/>
            <a:ext cx="1152244" cy="1072989"/>
          </a:xfrm>
          <a:prstGeom prst="rect">
            <a:avLst/>
          </a:prstGeom>
        </p:spPr>
      </p:pic>
      <p:sp>
        <p:nvSpPr>
          <p:cNvPr id="10" name="Rectangle : coins arrondis 9">
            <a:extLst>
              <a:ext uri="{FF2B5EF4-FFF2-40B4-BE49-F238E27FC236}">
                <a16:creationId xmlns:a16="http://schemas.microsoft.com/office/drawing/2014/main" id="{7992CC11-016C-49DE-811C-B367E82A45E3}"/>
              </a:ext>
            </a:extLst>
          </p:cNvPr>
          <p:cNvSpPr/>
          <p:nvPr/>
        </p:nvSpPr>
        <p:spPr>
          <a:xfrm>
            <a:off x="3017777" y="4115670"/>
            <a:ext cx="2946401" cy="206101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3143613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Une image contenant texte, Appareils électroniques, capture d’écran&#10;&#10;Le contenu généré par l’IA peut être incorrect.">
            <a:extLst>
              <a:ext uri="{FF2B5EF4-FFF2-40B4-BE49-F238E27FC236}">
                <a16:creationId xmlns:a16="http://schemas.microsoft.com/office/drawing/2014/main" id="{1C220620-CFA6-4A1F-8FE8-FEDF079F8BD9}"/>
              </a:ext>
            </a:extLst>
          </p:cNvPr>
          <p:cNvPicPr>
            <a:picLocks noChangeAspect="1"/>
          </p:cNvPicPr>
          <p:nvPr/>
        </p:nvPicPr>
        <p:blipFill rotWithShape="1">
          <a:blip r:embed="rId2">
            <a:extLst>
              <a:ext uri="{28A0092B-C50C-407E-A947-70E740481C1C}">
                <a14:useLocalDpi xmlns:a14="http://schemas.microsoft.com/office/drawing/2010/main" val="0"/>
              </a:ext>
            </a:extLst>
          </a:blip>
          <a:srcRect l="8025" t="46867" r="8404" b="11078"/>
          <a:stretch/>
        </p:blipFill>
        <p:spPr>
          <a:xfrm>
            <a:off x="779929" y="2071860"/>
            <a:ext cx="7611036" cy="4382727"/>
          </a:xfrm>
          <a:prstGeom prst="rect">
            <a:avLst/>
          </a:prstGeom>
        </p:spPr>
      </p:pic>
      <p:sp>
        <p:nvSpPr>
          <p:cNvPr id="6" name="Titre 1"/>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Corrigez </a:t>
            </a:r>
          </a:p>
        </p:txBody>
      </p:sp>
      <p:pic>
        <p:nvPicPr>
          <p:cNvPr id="5" name="Image 4"/>
          <p:cNvPicPr>
            <a:picLocks noChangeAspect="1"/>
          </p:cNvPicPr>
          <p:nvPr/>
        </p:nvPicPr>
        <p:blipFill>
          <a:blip r:embed="rId3"/>
          <a:stretch>
            <a:fillRect/>
          </a:stretch>
        </p:blipFill>
        <p:spPr>
          <a:xfrm>
            <a:off x="129325" y="544755"/>
            <a:ext cx="1152244" cy="1072989"/>
          </a:xfrm>
          <a:prstGeom prst="rect">
            <a:avLst/>
          </a:prstGeom>
        </p:spPr>
      </p:pic>
      <p:sp>
        <p:nvSpPr>
          <p:cNvPr id="2" name="Signe de multiplication 1">
            <a:extLst>
              <a:ext uri="{FF2B5EF4-FFF2-40B4-BE49-F238E27FC236}">
                <a16:creationId xmlns:a16="http://schemas.microsoft.com/office/drawing/2014/main" id="{D0704E2D-6EC3-4435-BC3E-4F0CA80FC2CE}"/>
              </a:ext>
            </a:extLst>
          </p:cNvPr>
          <p:cNvSpPr/>
          <p:nvPr/>
        </p:nvSpPr>
        <p:spPr>
          <a:xfrm>
            <a:off x="1013011" y="3967388"/>
            <a:ext cx="376518" cy="29583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Signe de multiplication 6">
            <a:extLst>
              <a:ext uri="{FF2B5EF4-FFF2-40B4-BE49-F238E27FC236}">
                <a16:creationId xmlns:a16="http://schemas.microsoft.com/office/drawing/2014/main" id="{94BBDEBB-C80D-48F6-BAD2-E36912A9450A}"/>
              </a:ext>
            </a:extLst>
          </p:cNvPr>
          <p:cNvSpPr/>
          <p:nvPr/>
        </p:nvSpPr>
        <p:spPr>
          <a:xfrm>
            <a:off x="1004047" y="5418067"/>
            <a:ext cx="376518" cy="29583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85850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Une image contenant texte, Appareils électroniques, capture d’écran&#10;&#10;Le contenu généré par l’IA peut être incorrect.">
            <a:extLst>
              <a:ext uri="{FF2B5EF4-FFF2-40B4-BE49-F238E27FC236}">
                <a16:creationId xmlns:a16="http://schemas.microsoft.com/office/drawing/2014/main" id="{580EC42C-C76C-46D2-AA37-37BEC0DC59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2135" y="1817449"/>
            <a:ext cx="3239587" cy="4767924"/>
          </a:xfrm>
          <a:prstGeom prst="rect">
            <a:avLst/>
          </a:prstGeom>
        </p:spPr>
      </p:pic>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lisez ces phrases et recopiez-les dans vos cahiers. </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36961" y="2230406"/>
            <a:ext cx="2225112" cy="3553537"/>
          </a:xfrm>
          <a:prstGeom prst="rect">
            <a:avLst/>
          </a:prstGeom>
        </p:spPr>
      </p:pic>
      <p:pic>
        <p:nvPicPr>
          <p:cNvPr id="8" name="Espace réservé pour une image  2" descr="Une image contenant habits, illustration, dessin humoristique&#10;&#10;Le contenu généré par l’IA peut être incorrect.">
            <a:extLst>
              <a:ext uri="{FF2B5EF4-FFF2-40B4-BE49-F238E27FC236}">
                <a16:creationId xmlns:a16="http://schemas.microsoft.com/office/drawing/2014/main" id="{61DA975E-A20D-2704-4B3D-030503389314}"/>
              </a:ext>
            </a:extLst>
          </p:cNvPr>
          <p:cNvPicPr>
            <a:picLocks noChangeAspect="1"/>
          </p:cNvPicPr>
          <p:nvPr/>
        </p:nvPicPr>
        <p:blipFill>
          <a:blip r:embed="rId6">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
        <p:nvSpPr>
          <p:cNvPr id="3" name="Rectangle : coins arrondis 2">
            <a:extLst>
              <a:ext uri="{FF2B5EF4-FFF2-40B4-BE49-F238E27FC236}">
                <a16:creationId xmlns:a16="http://schemas.microsoft.com/office/drawing/2014/main" id="{B49C4C1F-F302-AE3E-5F09-B923994209AF}"/>
              </a:ext>
            </a:extLst>
          </p:cNvPr>
          <p:cNvSpPr/>
          <p:nvPr/>
        </p:nvSpPr>
        <p:spPr>
          <a:xfrm>
            <a:off x="4571999" y="2537012"/>
            <a:ext cx="2663687" cy="146124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5" name="Flèche : droite 4">
            <a:extLst>
              <a:ext uri="{FF2B5EF4-FFF2-40B4-BE49-F238E27FC236}">
                <a16:creationId xmlns:a16="http://schemas.microsoft.com/office/drawing/2014/main" id="{32190E42-0370-B0DF-02C6-A8CB27DAF4B5}"/>
              </a:ext>
            </a:extLst>
          </p:cNvPr>
          <p:cNvSpPr/>
          <p:nvPr/>
        </p:nvSpPr>
        <p:spPr>
          <a:xfrm>
            <a:off x="3898011" y="3156044"/>
            <a:ext cx="564777" cy="1524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88794" y="3211919"/>
            <a:ext cx="7766412" cy="434161"/>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5</a:t>
            </a:r>
          </a:p>
        </p:txBody>
      </p:sp>
    </p:spTree>
    <p:extLst>
      <p:ext uri="{BB962C8B-B14F-4D97-AF65-F5344CB8AC3E}">
        <p14:creationId xmlns:p14="http://schemas.microsoft.com/office/powerpoint/2010/main" val="3024707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990020"/>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750AC4AF-65C1-0790-9725-6F2C1900FEF7}"/>
              </a:ext>
            </a:extLst>
          </p:cNvPr>
          <p:cNvSpPr txBox="1"/>
          <p:nvPr/>
        </p:nvSpPr>
        <p:spPr>
          <a:xfrm>
            <a:off x="555733" y="1903459"/>
            <a:ext cx="8032531"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parler de mon corps et de ma santé.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Identifier et lire les graphèmes étudiés et les mots contenant ces graphèmes.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phrases simples contenant les graphèmes étudiés.</a:t>
            </a:r>
          </a:p>
        </p:txBody>
      </p:sp>
    </p:spTree>
    <p:extLst>
      <p:ext uri="{BB962C8B-B14F-4D97-AF65-F5344CB8AC3E}">
        <p14:creationId xmlns:p14="http://schemas.microsoft.com/office/powerpoint/2010/main" val="3884478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902392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135 et faites les activités de lecture.</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9" name="Image 8" descr="Une image contenant texte, Appareils électroniques, capture d’écran&#10;&#10;Le contenu généré par l’IA peut être incorrect.">
            <a:extLst>
              <a:ext uri="{FF2B5EF4-FFF2-40B4-BE49-F238E27FC236}">
                <a16:creationId xmlns:a16="http://schemas.microsoft.com/office/drawing/2014/main" id="{31496687-E2FC-4037-AE53-6AA091038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5592" y="1280637"/>
            <a:ext cx="3211149" cy="4925458"/>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651273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21" name="Image 20">
            <a:extLst>
              <a:ext uri="{FF2B5EF4-FFF2-40B4-BE49-F238E27FC236}">
                <a16:creationId xmlns:a16="http://schemas.microsoft.com/office/drawing/2014/main" id="{FCA19DB9-B75E-43D1-BB75-1F64887799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79561" y="1899327"/>
            <a:ext cx="1875863" cy="2052000"/>
          </a:xfrm>
          <a:prstGeom prst="rect">
            <a:avLst/>
          </a:prstGeom>
        </p:spPr>
      </p:pic>
      <p:pic>
        <p:nvPicPr>
          <p:cNvPr id="22" name="Image 21">
            <a:extLst>
              <a:ext uri="{FF2B5EF4-FFF2-40B4-BE49-F238E27FC236}">
                <a16:creationId xmlns:a16="http://schemas.microsoft.com/office/drawing/2014/main" id="{A3542C95-2B62-4AD3-8C90-60B11E00CB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3665" y="1899327"/>
            <a:ext cx="1875863" cy="2052000"/>
          </a:xfrm>
          <a:prstGeom prst="rect">
            <a:avLst/>
          </a:prstGeom>
        </p:spPr>
      </p:pic>
      <p:pic>
        <p:nvPicPr>
          <p:cNvPr id="23" name="Image 22">
            <a:extLst>
              <a:ext uri="{FF2B5EF4-FFF2-40B4-BE49-F238E27FC236}">
                <a16:creationId xmlns:a16="http://schemas.microsoft.com/office/drawing/2014/main" id="{F6C3AC22-46C5-4601-B28B-0C72AD2C2D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58261" y="4050001"/>
            <a:ext cx="1875863" cy="2052000"/>
          </a:xfrm>
          <a:prstGeom prst="rect">
            <a:avLst/>
          </a:prstGeom>
        </p:spPr>
      </p:pic>
      <p:pic>
        <p:nvPicPr>
          <p:cNvPr id="27" name="Image 26" descr="Une image contenant habits, Motif (stylisme), estomac, épaule&#10;&#10;Le contenu généré par l’IA peut être incorrect.">
            <a:extLst>
              <a:ext uri="{FF2B5EF4-FFF2-40B4-BE49-F238E27FC236}">
                <a16:creationId xmlns:a16="http://schemas.microsoft.com/office/drawing/2014/main" id="{F6F11330-516A-4BA5-AAF7-6E4C906E19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09877" y="4049793"/>
            <a:ext cx="1875862" cy="2052208"/>
          </a:xfrm>
          <a:prstGeom prst="rect">
            <a:avLst/>
          </a:prstGeom>
        </p:spPr>
      </p:pic>
      <p:pic>
        <p:nvPicPr>
          <p:cNvPr id="28" name="Image 27">
            <a:extLst>
              <a:ext uri="{FF2B5EF4-FFF2-40B4-BE49-F238E27FC236}">
                <a16:creationId xmlns:a16="http://schemas.microsoft.com/office/drawing/2014/main" id="{06292BC6-09F6-46B8-8912-B0C351B1959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65459" y="1899327"/>
            <a:ext cx="1875862" cy="2052000"/>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8" y="700971"/>
            <a:ext cx="7145206" cy="698749"/>
          </a:xfrm>
        </p:spPr>
        <p:txBody>
          <a:bodyPr>
            <a:noAutofit/>
          </a:bodyPr>
          <a:lstStyle/>
          <a:p>
            <a:r>
              <a:rPr lang="fr-FR" sz="1200" dirty="0">
                <a:solidFill>
                  <a:schemeClr val="tx1">
                    <a:lumMod val="65000"/>
                    <a:lumOff val="35000"/>
                  </a:schemeClr>
                </a:solidFill>
              </a:rPr>
              <a:t>Regarde les scènes. Je vais te dire des phrases et tu vas me montrer les images qui correspondent : </a:t>
            </a:r>
            <a:br>
              <a:rPr lang="fr-FR" sz="1200" dirty="0">
                <a:solidFill>
                  <a:schemeClr val="tx1">
                    <a:lumMod val="65000"/>
                    <a:lumOff val="35000"/>
                  </a:schemeClr>
                </a:solidFill>
              </a:rPr>
            </a:br>
            <a:r>
              <a:rPr lang="fr-FR" sz="1200" dirty="0">
                <a:solidFill>
                  <a:schemeClr val="tx1">
                    <a:lumMod val="65000"/>
                    <a:lumOff val="35000"/>
                  </a:schemeClr>
                </a:solidFill>
              </a:rPr>
              <a:t>1) Pour faire du football, je mets un short, un tee-shirt et des baskets. 2) Mon cousin fait du tennis.</a:t>
            </a:r>
            <a:br>
              <a:rPr lang="fr-FR" sz="1200" dirty="0">
                <a:solidFill>
                  <a:schemeClr val="tx1">
                    <a:lumMod val="65000"/>
                    <a:lumOff val="35000"/>
                  </a:schemeClr>
                </a:solidFill>
              </a:rPr>
            </a:br>
            <a:r>
              <a:rPr lang="fr-FR" sz="1200" dirty="0">
                <a:solidFill>
                  <a:schemeClr val="tx1">
                    <a:lumMod val="65000"/>
                    <a:lumOff val="35000"/>
                  </a:schemeClr>
                </a:solidFill>
              </a:rPr>
              <a:t> 3) Après la gymnastique, j’ai mal au dos. 4) Après l’école, Karima fait de la course à pied. 5) Mon frère fait du karaté.</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3" name="Image 2">
            <a:extLst>
              <a:ext uri="{FF2B5EF4-FFF2-40B4-BE49-F238E27FC236}">
                <a16:creationId xmlns:a16="http://schemas.microsoft.com/office/drawing/2014/main" id="{E1334725-BD74-4D93-A8E2-01FE219016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3309" y="2005435"/>
            <a:ext cx="7700683" cy="4009884"/>
          </a:xfrm>
          <a:prstGeom prst="rect">
            <a:avLst/>
          </a:prstGeom>
        </p:spPr>
      </p:pic>
    </p:spTree>
    <p:extLst>
      <p:ext uri="{BB962C8B-B14F-4D97-AF65-F5344CB8AC3E}">
        <p14:creationId xmlns:p14="http://schemas.microsoft.com/office/powerpoint/2010/main" val="1932069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Produire, à l’oral, des mots de vocabulaire.</a:t>
            </a:r>
          </a:p>
        </p:txBody>
      </p:sp>
    </p:spTree>
    <p:extLst>
      <p:ext uri="{BB962C8B-B14F-4D97-AF65-F5344CB8AC3E}">
        <p14:creationId xmlns:p14="http://schemas.microsoft.com/office/powerpoint/2010/main" val="2203277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Mets ton doigt sur chaque image et dis-moi le mot en français.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21" name="Image 20">
            <a:extLst>
              <a:ext uri="{FF2B5EF4-FFF2-40B4-BE49-F238E27FC236}">
                <a16:creationId xmlns:a16="http://schemas.microsoft.com/office/drawing/2014/main" id="{3C1D4288-1170-4FE3-AEE8-C36F02A196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1890" y="1898291"/>
            <a:ext cx="1875863" cy="2052000"/>
          </a:xfrm>
          <a:prstGeom prst="rect">
            <a:avLst/>
          </a:prstGeom>
        </p:spPr>
      </p:pic>
      <p:pic>
        <p:nvPicPr>
          <p:cNvPr id="22" name="Image 21">
            <a:extLst>
              <a:ext uri="{FF2B5EF4-FFF2-40B4-BE49-F238E27FC236}">
                <a16:creationId xmlns:a16="http://schemas.microsoft.com/office/drawing/2014/main" id="{1A86D371-CA16-4626-AC37-6C1550933B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97578" y="4059031"/>
            <a:ext cx="1875863" cy="2052000"/>
          </a:xfrm>
          <a:prstGeom prst="rect">
            <a:avLst/>
          </a:prstGeom>
        </p:spPr>
      </p:pic>
      <p:pic>
        <p:nvPicPr>
          <p:cNvPr id="24" name="Image 23">
            <a:extLst>
              <a:ext uri="{FF2B5EF4-FFF2-40B4-BE49-F238E27FC236}">
                <a16:creationId xmlns:a16="http://schemas.microsoft.com/office/drawing/2014/main" id="{B9D5E8BC-E625-43C8-99A1-3C9B236CC0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59534" y="1898291"/>
            <a:ext cx="1875863" cy="2052000"/>
          </a:xfrm>
          <a:prstGeom prst="rect">
            <a:avLst/>
          </a:prstGeom>
        </p:spPr>
      </p:pic>
      <p:pic>
        <p:nvPicPr>
          <p:cNvPr id="25" name="Image 24">
            <a:extLst>
              <a:ext uri="{FF2B5EF4-FFF2-40B4-BE49-F238E27FC236}">
                <a16:creationId xmlns:a16="http://schemas.microsoft.com/office/drawing/2014/main" id="{39E9A621-88E9-4500-B3A6-1909A10AC9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17740" y="4059031"/>
            <a:ext cx="1875863" cy="2052000"/>
          </a:xfrm>
          <a:prstGeom prst="rect">
            <a:avLst/>
          </a:prstGeom>
        </p:spPr>
      </p:pic>
      <p:pic>
        <p:nvPicPr>
          <p:cNvPr id="27" name="Image 26">
            <a:extLst>
              <a:ext uri="{FF2B5EF4-FFF2-40B4-BE49-F238E27FC236}">
                <a16:creationId xmlns:a16="http://schemas.microsoft.com/office/drawing/2014/main" id="{93F09C88-05BA-4E44-8DD3-3A5A353C11D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7179" y="1898291"/>
            <a:ext cx="1875862" cy="2052000"/>
          </a:xfrm>
          <a:prstGeom prst="rect">
            <a:avLst/>
          </a:prstGeom>
        </p:spPr>
      </p:pic>
    </p:spTree>
    <p:extLst>
      <p:ext uri="{BB962C8B-B14F-4D97-AF65-F5344CB8AC3E}">
        <p14:creationId xmlns:p14="http://schemas.microsoft.com/office/powerpoint/2010/main" val="353481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004047" y="3069811"/>
            <a:ext cx="747656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Participer à un dialogue en mobilisant les actes de parole étudiés.</a:t>
            </a:r>
          </a:p>
        </p:txBody>
      </p:sp>
    </p:spTree>
    <p:extLst>
      <p:ext uri="{BB962C8B-B14F-4D97-AF65-F5344CB8AC3E}">
        <p14:creationId xmlns:p14="http://schemas.microsoft.com/office/powerpoint/2010/main" val="3841675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496223" y="1873525"/>
            <a:ext cx="6598905" cy="311095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lang="fr-FR" sz="2400" b="1" dirty="0">
                <a:ln w="0"/>
                <a:solidFill>
                  <a:srgbClr val="2196B1"/>
                </a:solidFill>
                <a:latin typeface="Dosis SemiBold" pitchFamily="2" charset="0"/>
              </a:rPr>
              <a:t>À</a:t>
            </a: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 quelle heure tu te réveilles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Quel sport tu fais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Quel sport fait ta sœur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Qu’est-ce que tu mets pour le sport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Est-ce que tu as mal après le sport ?</a:t>
            </a:r>
          </a:p>
        </p:txBody>
      </p:sp>
    </p:spTree>
    <p:extLst>
      <p:ext uri="{BB962C8B-B14F-4D97-AF65-F5344CB8AC3E}">
        <p14:creationId xmlns:p14="http://schemas.microsoft.com/office/powerpoint/2010/main" val="3051769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12029" y="3013501"/>
            <a:ext cx="6404435"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Prendre la parole pour parler de mon corps et de ma santé.</a:t>
            </a:r>
          </a:p>
        </p:txBody>
      </p:sp>
    </p:spTree>
    <p:extLst>
      <p:ext uri="{BB962C8B-B14F-4D97-AF65-F5344CB8AC3E}">
        <p14:creationId xmlns:p14="http://schemas.microsoft.com/office/powerpoint/2010/main" val="1726868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766657" y="2989998"/>
            <a:ext cx="2230032" cy="2839474"/>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53441" y="777795"/>
            <a:ext cx="7253696" cy="612000"/>
          </a:xfrm>
        </p:spPr>
        <p:txBody>
          <a:bodyPr>
            <a:normAutofit fontScale="90000"/>
          </a:bodyPr>
          <a:lstStyle/>
          <a:p>
            <a:r>
              <a:rPr lang="fr-FR" dirty="0">
                <a:solidFill>
                  <a:schemeClr val="tx1">
                    <a:lumMod val="65000"/>
                    <a:lumOff val="35000"/>
                  </a:schemeClr>
                </a:solidFill>
              </a:rPr>
              <a:t>Présente-toi, parle des sports que tu fais, de ceux que fait ton frère ou ta sœur, des vêtements que tu mets pour faire ce sport et où tu as mal. Tu dois dire 5 phrases. </a:t>
            </a:r>
            <a:br>
              <a:rPr lang="fr-FR" dirty="0">
                <a:solidFill>
                  <a:schemeClr val="tx1">
                    <a:lumMod val="65000"/>
                    <a:lumOff val="35000"/>
                  </a:schemeClr>
                </a:solidFill>
              </a:rPr>
            </a:br>
            <a:r>
              <a:rPr lang="fr-FR" i="1" dirty="0">
                <a:solidFill>
                  <a:schemeClr val="tx1">
                    <a:lumMod val="65000"/>
                    <a:lumOff val="35000"/>
                  </a:schemeClr>
                </a:solidFill>
              </a:rPr>
              <a:t>Expliquer la consigne avec la langue de l’apprenant.</a:t>
            </a:r>
            <a:endParaRPr lang="fr-FR" i="1" dirty="0">
              <a:solidFill>
                <a:schemeClr val="tx1">
                  <a:lumMod val="65000"/>
                  <a:lumOff val="35000"/>
                </a:schemeClr>
              </a:solidFill>
              <a:latin typeface="Dosis Medium" pitchFamily="2" charset="0"/>
            </a:endParaRPr>
          </a:p>
        </p:txBody>
      </p:sp>
      <p:sp>
        <p:nvSpPr>
          <p:cNvPr id="15" name="ZoneTexte 14">
            <a:extLst>
              <a:ext uri="{FF2B5EF4-FFF2-40B4-BE49-F238E27FC236}">
                <a16:creationId xmlns:a16="http://schemas.microsoft.com/office/drawing/2014/main" id="{667B9370-4B53-4206-8C1A-DDE7BFD93F5F}"/>
              </a:ext>
            </a:extLst>
          </p:cNvPr>
          <p:cNvSpPr txBox="1"/>
          <p:nvPr/>
        </p:nvSpPr>
        <p:spPr>
          <a:xfrm>
            <a:off x="834901" y="1660676"/>
            <a:ext cx="795708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Présente-toi, parle des sports que tu fais, de ceux que fait ton frère ou ta sœur, des vêtements que tu mets pour faire ce sport et où tu as mal.</a:t>
            </a:r>
          </a:p>
        </p:txBody>
      </p:sp>
      <p:sp>
        <p:nvSpPr>
          <p:cNvPr id="7" name="Rectangle 6">
            <a:extLst>
              <a:ext uri="{FF2B5EF4-FFF2-40B4-BE49-F238E27FC236}">
                <a16:creationId xmlns:a16="http://schemas.microsoft.com/office/drawing/2014/main" id="{35564C76-30BA-4748-A411-1520C2C88262}"/>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CB8EF390-2E96-4393-A9F6-FAF847AC7F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4894" y="2307007"/>
            <a:ext cx="5558117" cy="3773198"/>
          </a:xfrm>
          <a:prstGeom prst="roundRect">
            <a:avLst>
              <a:gd name="adj" fmla="val 7542"/>
            </a:avLst>
          </a:prstGeom>
        </p:spPr>
      </p:pic>
    </p:spTree>
    <p:extLst>
      <p:ext uri="{BB962C8B-B14F-4D97-AF65-F5344CB8AC3E}">
        <p14:creationId xmlns:p14="http://schemas.microsoft.com/office/powerpoint/2010/main" val="3553203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564776" y="2750482"/>
            <a:ext cx="8238565"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Identifier et lire les graphèmes étudiés et les mots contenant ces graphèmes.</a:t>
            </a:r>
          </a:p>
        </p:txBody>
      </p:sp>
    </p:spTree>
    <p:extLst>
      <p:ext uri="{BB962C8B-B14F-4D97-AF65-F5344CB8AC3E}">
        <p14:creationId xmlns:p14="http://schemas.microsoft.com/office/powerpoint/2010/main" val="3526332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graphèmes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b="1" dirty="0">
                <a:solidFill>
                  <a:schemeClr val="tx1">
                    <a:lumMod val="65000"/>
                    <a:lumOff val="35000"/>
                  </a:schemeClr>
                </a:solidFill>
              </a:rPr>
              <a:t>4 graphèmes.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(4 pts)   </a:t>
            </a:r>
          </a:p>
        </p:txBody>
      </p:sp>
      <p:graphicFrame>
        <p:nvGraphicFramePr>
          <p:cNvPr id="3" name="Tableau 2">
            <a:extLst>
              <a:ext uri="{FF2B5EF4-FFF2-40B4-BE49-F238E27FC236}">
                <a16:creationId xmlns:a16="http://schemas.microsoft.com/office/drawing/2014/main" id="{CC81AC77-3D3A-491F-950C-145FC6033889}"/>
              </a:ext>
            </a:extLst>
          </p:cNvPr>
          <p:cNvGraphicFramePr>
            <a:graphicFrameLocks noGrp="1"/>
          </p:cNvGraphicFramePr>
          <p:nvPr>
            <p:extLst>
              <p:ext uri="{D42A27DB-BD31-4B8C-83A1-F6EECF244321}">
                <p14:modId xmlns:p14="http://schemas.microsoft.com/office/powerpoint/2010/main" val="3597955071"/>
              </p:ext>
            </p:extLst>
          </p:nvPr>
        </p:nvGraphicFramePr>
        <p:xfrm>
          <a:off x="2117707" y="2396575"/>
          <a:ext cx="5044788" cy="2752164"/>
        </p:xfrm>
        <a:graphic>
          <a:graphicData uri="http://schemas.openxmlformats.org/drawingml/2006/table">
            <a:tbl>
              <a:tblPr firstRow="1" bandRow="1">
                <a:tableStyleId>{5940675A-B579-460E-94D1-54222C63F5DA}</a:tableStyleId>
              </a:tblPr>
              <a:tblGrid>
                <a:gridCol w="1681596">
                  <a:extLst>
                    <a:ext uri="{9D8B030D-6E8A-4147-A177-3AD203B41FA5}">
                      <a16:colId xmlns:a16="http://schemas.microsoft.com/office/drawing/2014/main" val="3520114031"/>
                    </a:ext>
                  </a:extLst>
                </a:gridCol>
                <a:gridCol w="840798">
                  <a:extLst>
                    <a:ext uri="{9D8B030D-6E8A-4147-A177-3AD203B41FA5}">
                      <a16:colId xmlns:a16="http://schemas.microsoft.com/office/drawing/2014/main" val="1611942228"/>
                    </a:ext>
                  </a:extLst>
                </a:gridCol>
                <a:gridCol w="840798">
                  <a:extLst>
                    <a:ext uri="{9D8B030D-6E8A-4147-A177-3AD203B41FA5}">
                      <a16:colId xmlns:a16="http://schemas.microsoft.com/office/drawing/2014/main" val="3211560125"/>
                    </a:ext>
                  </a:extLst>
                </a:gridCol>
                <a:gridCol w="1681596">
                  <a:extLst>
                    <a:ext uri="{9D8B030D-6E8A-4147-A177-3AD203B41FA5}">
                      <a16:colId xmlns:a16="http://schemas.microsoft.com/office/drawing/2014/main" val="570701649"/>
                    </a:ext>
                  </a:extLst>
                </a:gridCol>
              </a:tblGrid>
              <a:tr h="917388">
                <a:tc>
                  <a:txBody>
                    <a:bodyPr/>
                    <a:lstStyle/>
                    <a:p>
                      <a:pPr algn="ctr"/>
                      <a:r>
                        <a:rPr kumimoji="0" lang="it-IT"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euil</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gridSpan="2">
                  <a:txBody>
                    <a:bodyPr/>
                    <a:lstStyle/>
                    <a:p>
                      <a:pPr algn="ctr"/>
                      <a:r>
                        <a:rPr kumimoji="0" lang="it-IT"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ill  </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endParaRPr lang="fr-FR"/>
                    </a:p>
                  </a:txBody>
                  <a:tcPr/>
                </a:tc>
                <a:tc>
                  <a:txBody>
                    <a:bodyPr/>
                    <a:lstStyle/>
                    <a:p>
                      <a:pPr algn="ctr"/>
                      <a:r>
                        <a:rPr kumimoji="0" lang="it-IT"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ail</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3749925022"/>
                  </a:ext>
                </a:extLst>
              </a:tr>
              <a:tr h="917388">
                <a:tc>
                  <a:txBody>
                    <a:bodyPr/>
                    <a:lstStyle/>
                    <a:p>
                      <a:pPr algn="ctr"/>
                      <a:r>
                        <a:rPr kumimoji="0" lang="pt-B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oy</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gridSpan="2">
                  <a:txBody>
                    <a:bodyPr/>
                    <a:lstStyle/>
                    <a:p>
                      <a:pPr algn="ctr"/>
                      <a:r>
                        <a:rPr kumimoji="0" lang="fr-FR" sz="3600" b="1" i="0" u="none" strike="noStrike" kern="100" cap="none" spc="0" normalizeH="0" baseline="0" dirty="0" err="1">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ouin</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endParaRPr lang="fr-F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ay</a:t>
                      </a:r>
                    </a:p>
                  </a:txBody>
                  <a:tcPr/>
                </a:tc>
                <a:extLst>
                  <a:ext uri="{0D108BD9-81ED-4DB2-BD59-A6C34878D82A}">
                    <a16:rowId xmlns:a16="http://schemas.microsoft.com/office/drawing/2014/main" val="3266468918"/>
                  </a:ext>
                </a:extLst>
              </a:tr>
              <a:tr h="917388">
                <a:tc gridSpan="2">
                  <a:txBody>
                    <a:bodyPr/>
                    <a:lstStyle/>
                    <a:p>
                      <a:pPr algn="ctr"/>
                      <a:r>
                        <a:rPr kumimoji="0" lang="pt-B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uy</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pPr algn="ct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gridSpan="2">
                  <a:txBody>
                    <a:bodyPr/>
                    <a:lstStyle/>
                    <a:p>
                      <a:pPr algn="ctr"/>
                      <a:r>
                        <a:rPr kumimoji="0" lang="pt-B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oin</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pPr algn="ct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331563973"/>
                  </a:ext>
                </a:extLst>
              </a:tr>
            </a:tbl>
          </a:graphicData>
        </a:graphic>
      </p:graphicFrame>
      <p:sp>
        <p:nvSpPr>
          <p:cNvPr id="2" name="Titre 1">
            <a:extLst>
              <a:ext uri="{FF2B5EF4-FFF2-40B4-BE49-F238E27FC236}">
                <a16:creationId xmlns:a16="http://schemas.microsoft.com/office/drawing/2014/main" id="{1078D888-54F4-D2AF-5807-CE789327CBC6}"/>
              </a:ext>
            </a:extLst>
          </p:cNvPr>
          <p:cNvSpPr txBox="1">
            <a:spLocks/>
          </p:cNvSpPr>
          <p:nvPr/>
        </p:nvSpPr>
        <p:spPr>
          <a:xfrm>
            <a:off x="3318398" y="1576287"/>
            <a:ext cx="2507204"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a:r>
              <a:rPr lang="fr-FR" sz="2000" b="1" dirty="0">
                <a:solidFill>
                  <a:srgbClr val="565F88"/>
                </a:solidFill>
                <a:latin typeface="Dosis SemiBold" pitchFamily="2" charset="0"/>
              </a:rPr>
              <a:t>Item 1</a:t>
            </a:r>
          </a:p>
        </p:txBody>
      </p:sp>
    </p:spTree>
    <p:extLst>
      <p:ext uri="{BB962C8B-B14F-4D97-AF65-F5344CB8AC3E}">
        <p14:creationId xmlns:p14="http://schemas.microsoft.com/office/powerpoint/2010/main" val="1846393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dirty="0">
                <a:solidFill>
                  <a:schemeClr val="tx1">
                    <a:lumMod val="65000"/>
                    <a:lumOff val="35000"/>
                  </a:schemeClr>
                </a:solidFill>
              </a:rPr>
              <a:t>L’enseignant choisit </a:t>
            </a:r>
            <a:r>
              <a:rPr lang="fr-FR" b="1" dirty="0">
                <a:solidFill>
                  <a:schemeClr val="tx1">
                    <a:lumMod val="65000"/>
                    <a:lumOff val="35000"/>
                  </a:schemeClr>
                </a:solidFill>
              </a:rPr>
              <a:t>3 mots</a:t>
            </a:r>
            <a:r>
              <a:rPr lang="fr-FR" dirty="0">
                <a:solidFill>
                  <a:schemeClr val="tx1">
                    <a:lumMod val="65000"/>
                    <a:lumOff val="35000"/>
                  </a:schemeClr>
                </a:solidFill>
              </a:rPr>
              <a:t>.</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(6 pts)    </a:t>
            </a:r>
          </a:p>
        </p:txBody>
      </p:sp>
      <p:graphicFrame>
        <p:nvGraphicFramePr>
          <p:cNvPr id="3" name="Tableau 2">
            <a:extLst>
              <a:ext uri="{FF2B5EF4-FFF2-40B4-BE49-F238E27FC236}">
                <a16:creationId xmlns:a16="http://schemas.microsoft.com/office/drawing/2014/main" id="{CC81AC77-3D3A-491F-950C-145FC6033889}"/>
              </a:ext>
            </a:extLst>
          </p:cNvPr>
          <p:cNvGraphicFramePr>
            <a:graphicFrameLocks noGrp="1"/>
          </p:cNvGraphicFramePr>
          <p:nvPr>
            <p:extLst>
              <p:ext uri="{D42A27DB-BD31-4B8C-83A1-F6EECF244321}">
                <p14:modId xmlns:p14="http://schemas.microsoft.com/office/powerpoint/2010/main" val="1121534842"/>
              </p:ext>
            </p:extLst>
          </p:nvPr>
        </p:nvGraphicFramePr>
        <p:xfrm>
          <a:off x="1555807" y="2662518"/>
          <a:ext cx="6032385" cy="1834776"/>
        </p:xfrm>
        <a:graphic>
          <a:graphicData uri="http://schemas.openxmlformats.org/drawingml/2006/table">
            <a:tbl>
              <a:tblPr firstRow="1" bandRow="1">
                <a:tableStyleId>{5940675A-B579-460E-94D1-54222C63F5DA}</a:tableStyleId>
              </a:tblPr>
              <a:tblGrid>
                <a:gridCol w="2010795">
                  <a:extLst>
                    <a:ext uri="{9D8B030D-6E8A-4147-A177-3AD203B41FA5}">
                      <a16:colId xmlns:a16="http://schemas.microsoft.com/office/drawing/2014/main" val="3520114031"/>
                    </a:ext>
                  </a:extLst>
                </a:gridCol>
                <a:gridCol w="2134951">
                  <a:extLst>
                    <a:ext uri="{9D8B030D-6E8A-4147-A177-3AD203B41FA5}">
                      <a16:colId xmlns:a16="http://schemas.microsoft.com/office/drawing/2014/main" val="1611942228"/>
                    </a:ext>
                  </a:extLst>
                </a:gridCol>
                <a:gridCol w="1886639">
                  <a:extLst>
                    <a:ext uri="{9D8B030D-6E8A-4147-A177-3AD203B41FA5}">
                      <a16:colId xmlns:a16="http://schemas.microsoft.com/office/drawing/2014/main" val="570701649"/>
                    </a:ext>
                  </a:extLst>
                </a:gridCol>
              </a:tblGrid>
              <a:tr h="917388">
                <a:tc>
                  <a:txBody>
                    <a:bodyPr/>
                    <a:lstStyle/>
                    <a:p>
                      <a:pPr algn="ct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abeille</a:t>
                      </a:r>
                    </a:p>
                  </a:txBody>
                  <a:tcPr/>
                </a:tc>
                <a:tc>
                  <a:txBody>
                    <a:bodyPr/>
                    <a:lstStyle/>
                    <a:p>
                      <a:pPr algn="ct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crayon</a:t>
                      </a:r>
                    </a:p>
                  </a:txBody>
                  <a:tcPr/>
                </a:tc>
                <a:tc>
                  <a:txBody>
                    <a:bodyPr/>
                    <a:lstStyle/>
                    <a:p>
                      <a:pPr algn="ct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bédouin </a:t>
                      </a:r>
                    </a:p>
                  </a:txBody>
                  <a:tcPr/>
                </a:tc>
                <a:extLst>
                  <a:ext uri="{0D108BD9-81ED-4DB2-BD59-A6C34878D82A}">
                    <a16:rowId xmlns:a16="http://schemas.microsoft.com/office/drawing/2014/main" val="3749925022"/>
                  </a:ext>
                </a:extLst>
              </a:tr>
              <a:tr h="917388">
                <a:tc>
                  <a:txBody>
                    <a:bodyPr/>
                    <a:lstStyle/>
                    <a:p>
                      <a:pPr marL="0" marR="0" lvl="0" indent="0" algn="ctr" defTabSz="791962" rtl="0" eaLnBrk="1" fontAlgn="auto" latinLnBrk="0" hangingPunct="1">
                        <a:lnSpc>
                          <a:spcPct val="100000"/>
                        </a:lnSpc>
                        <a:spcBef>
                          <a:spcPts val="0"/>
                        </a:spcBef>
                        <a:spcAft>
                          <a:spcPts val="0"/>
                        </a:spcAft>
                        <a:buClrTx/>
                        <a:buSzTx/>
                        <a:buFontTx/>
                        <a:buNone/>
                        <a:tabLst/>
                        <a:defRPr/>
                      </a:pP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coin </a:t>
                      </a:r>
                    </a:p>
                  </a:txBody>
                  <a:tcPr/>
                </a:tc>
                <a:tc>
                  <a:txBody>
                    <a:bodyPr/>
                    <a:lstStyle/>
                    <a:p>
                      <a:pPr marL="0" algn="ctr" defTabSz="791962" rtl="0" eaLnBrk="1" latinLnBrk="0" hangingPunct="1"/>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gorille</a:t>
                      </a:r>
                    </a:p>
                  </a:txBody>
                  <a:tcPr/>
                </a:tc>
                <a:tc>
                  <a:txBody>
                    <a:bodyPr/>
                    <a:lstStyle/>
                    <a:p>
                      <a:pPr marL="0" algn="ctr" defTabSz="791962" rtl="0" eaLnBrk="1" latinLnBrk="0" hangingPunct="1"/>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travail </a:t>
                      </a:r>
                    </a:p>
                  </a:txBody>
                  <a:tcPr/>
                </a:tc>
                <a:extLst>
                  <a:ext uri="{0D108BD9-81ED-4DB2-BD59-A6C34878D82A}">
                    <a16:rowId xmlns:a16="http://schemas.microsoft.com/office/drawing/2014/main" val="3266468918"/>
                  </a:ext>
                </a:extLst>
              </a:tr>
            </a:tbl>
          </a:graphicData>
        </a:graphic>
      </p:graphicFrame>
      <p:sp>
        <p:nvSpPr>
          <p:cNvPr id="2" name="Titre 1">
            <a:extLst>
              <a:ext uri="{FF2B5EF4-FFF2-40B4-BE49-F238E27FC236}">
                <a16:creationId xmlns:a16="http://schemas.microsoft.com/office/drawing/2014/main" id="{A38A9340-7D56-A8E7-B69B-AED546481D2E}"/>
              </a:ext>
            </a:extLst>
          </p:cNvPr>
          <p:cNvSpPr txBox="1">
            <a:spLocks/>
          </p:cNvSpPr>
          <p:nvPr/>
        </p:nvSpPr>
        <p:spPr>
          <a:xfrm>
            <a:off x="3318398" y="1576287"/>
            <a:ext cx="2507204"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a:r>
              <a:rPr lang="fr-FR" sz="2000" b="1" dirty="0">
                <a:solidFill>
                  <a:srgbClr val="565F88"/>
                </a:solidFill>
                <a:latin typeface="Dosis SemiBold" pitchFamily="2" charset="0"/>
              </a:rPr>
              <a:t>Item 2</a:t>
            </a:r>
          </a:p>
        </p:txBody>
      </p:sp>
    </p:spTree>
    <p:extLst>
      <p:ext uri="{BB962C8B-B14F-4D97-AF65-F5344CB8AC3E}">
        <p14:creationId xmlns:p14="http://schemas.microsoft.com/office/powerpoint/2010/main" val="2436084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498491"/>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 : </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Lire des phrases simples contenant les graphèmes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3963232" y="5534681"/>
            <a:ext cx="5518602" cy="430887"/>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 point par phrase)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8 points ( 0,5 point par mot )</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Tu vas lire ces phrases correctement et avec fluidité.</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571902" y="2100753"/>
            <a:ext cx="7683863" cy="2370667"/>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3200" b="1" i="0" u="none" strike="noStrike" kern="1200" cap="none" spc="0" normalizeH="0" baseline="0" noProof="0" dirty="0">
                <a:ln w="0"/>
                <a:solidFill>
                  <a:srgbClr val="424D7B"/>
                </a:solidFill>
                <a:effectLst/>
                <a:uLnTx/>
                <a:uFillTx/>
                <a:latin typeface="Dosis SemiBold" pitchFamily="2" charset="0"/>
                <a:ea typeface="+mn-ea"/>
                <a:cs typeface="+mn-cs"/>
              </a:rPr>
              <a:t>L’écureuil dessine des points.</a:t>
            </a:r>
          </a:p>
          <a:p>
            <a:pPr lvl="0" defTabSz="914400">
              <a:lnSpc>
                <a:spcPct val="150000"/>
              </a:lnSpc>
              <a:defRPr/>
            </a:pPr>
            <a:r>
              <a:rPr lang="fr-FR" sz="3200" b="1" dirty="0">
                <a:ln w="0"/>
                <a:solidFill>
                  <a:srgbClr val="424D7B"/>
                </a:solidFill>
                <a:latin typeface="Dosis SemiBold" pitchFamily="2" charset="0"/>
              </a:rPr>
              <a:t>Le babouin a une paille.</a:t>
            </a:r>
            <a:endParaRPr kumimoji="0" lang="fr-FR" sz="32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L’évaluation est terminée.</a:t>
            </a:r>
          </a:p>
        </p:txBody>
      </p:sp>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a:off x="2479764" y="2377440"/>
            <a:ext cx="1947857" cy="3414865"/>
          </a:xfrm>
          <a:prstGeom prst="rect">
            <a:avLst/>
          </a:prstGeom>
        </p:spPr>
      </p:pic>
      <p:grpSp>
        <p:nvGrpSpPr>
          <p:cNvPr id="6" name="Groupe 5">
            <a:extLst>
              <a:ext uri="{FF2B5EF4-FFF2-40B4-BE49-F238E27FC236}">
                <a16:creationId xmlns:a16="http://schemas.microsoft.com/office/drawing/2014/main" id="{8C87F580-D43E-40E9-A22C-ABDFFF4D5BD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1EA581AE-457B-4AC9-B0BE-89245AD12C74}"/>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20DF47B-8E67-41A7-BF3C-95670922E5A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7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8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6" ma:contentTypeDescription="Crée un document." ma:contentTypeScope="" ma:versionID="f2764b178e38d633300ac52f7a5b1e4d">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2f991e825ad22092ca9ccb9194acded4"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935EE65-EFF6-41BE-AD9B-D333E6AF2074}">
  <ds:schemaRefs>
    <ds:schemaRef ds:uri="202b3bc9-e036-45c7-aea0-06aec8cd7a4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f0534ec5-868f-4ce6-85c7-99f0612daa52"/>
    <ds:schemaRef ds:uri="http://www.w3.org/XML/1998/namespace"/>
    <ds:schemaRef ds:uri="http://purl.org/dc/dcmitype/"/>
  </ds:schemaRefs>
</ds:datastoreItem>
</file>

<file path=customXml/itemProps2.xml><?xml version="1.0" encoding="utf-8"?>
<ds:datastoreItem xmlns:ds="http://schemas.openxmlformats.org/officeDocument/2006/customXml" ds:itemID="{6AD81E24-A741-4814-97BA-CF7FFDE0F9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3EFF58A-878D-45D3-98B3-2A4167E453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8678</TotalTime>
  <Words>1797</Words>
  <Application>Microsoft Office PowerPoint</Application>
  <PresentationFormat>Affichage à l'écran (4:3)</PresentationFormat>
  <Paragraphs>303</Paragraphs>
  <Slides>74</Slides>
  <Notes>2</Notes>
  <HiddenSlides>0</HiddenSlides>
  <MMClips>5</MMClips>
  <ScaleCrop>false</ScaleCrop>
  <HeadingPairs>
    <vt:vector size="6" baseType="variant">
      <vt:variant>
        <vt:lpstr>Polices utilisées</vt:lpstr>
      </vt:variant>
      <vt:variant>
        <vt:i4>11</vt:i4>
      </vt:variant>
      <vt:variant>
        <vt:lpstr>Thème</vt:lpstr>
      </vt:variant>
      <vt:variant>
        <vt:i4>20</vt:i4>
      </vt:variant>
      <vt:variant>
        <vt:lpstr>Titres des diapositives</vt:lpstr>
      </vt:variant>
      <vt:variant>
        <vt:i4>74</vt:i4>
      </vt:variant>
    </vt:vector>
  </HeadingPairs>
  <TitlesOfParts>
    <vt:vector size="105" baseType="lpstr">
      <vt:lpstr>Dosis</vt:lpstr>
      <vt:lpstr>Comic Sans MS</vt:lpstr>
      <vt:lpstr>Wingdings</vt:lpstr>
      <vt:lpstr>Arial</vt:lpstr>
      <vt:lpstr>Dosis ExtraBold</vt:lpstr>
      <vt:lpstr>Calibri</vt:lpstr>
      <vt:lpstr>Aptos Display</vt:lpstr>
      <vt:lpstr>Dosis Medium</vt:lpstr>
      <vt:lpstr>Mistral</vt:lpstr>
      <vt:lpstr>Dosis SemiBold</vt:lpstr>
      <vt:lpstr>Aptos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6_New Voc_01-Livret</vt:lpstr>
      <vt:lpstr>3_Env-Enseignant</vt:lpstr>
      <vt:lpstr>4_Env-Enseignant</vt:lpstr>
      <vt:lpstr>1_Révision</vt:lpstr>
      <vt:lpstr>7_New Voc_01-Livret</vt:lpstr>
      <vt:lpstr>8_New Voc_01-Livret</vt:lpstr>
      <vt:lpstr>Présentation PowerPoint</vt:lpstr>
      <vt:lpstr>Il convient de lancer le mode diaporama pour la diffusion de la leçon en classe</vt:lpstr>
      <vt:lpstr>Pictogrammes</vt:lpstr>
      <vt:lpstr>Contenu de la semaine </vt:lpstr>
      <vt:lpstr>Organisation de la semaine </vt:lpstr>
      <vt:lpstr>Plan de la séance </vt:lpstr>
      <vt:lpstr>Présentation PowerPoint</vt:lpstr>
      <vt:lpstr>Bonjour les enfants. Aujourd’hui, nous allons commencer une nouvelle séance de révision. Soyez attentifs.</vt:lpstr>
      <vt:lpstr>Lisons ensemble.  </vt:lpstr>
      <vt:lpstr>Qui veut passer au tableau pour lire ? Levez la main. </vt:lpstr>
      <vt:lpstr>Lisons ensemble.  </vt:lpstr>
      <vt:lpstr>Qui veut passer au tableau pour lire ? Lever la main.</vt:lpstr>
      <vt:lpstr>Qui veut passer au tableau pour lire ? Levez la main. </vt:lpstr>
      <vt:lpstr>Lisons ensemble.</vt:lpstr>
      <vt:lpstr>Qui veut passer au tableau pour lire ? Levez la main. </vt:lpstr>
      <vt:lpstr>Lisons ensemble.</vt:lpstr>
      <vt:lpstr>Qui veut passer au tableau pour lire ? Levez la main. </vt:lpstr>
      <vt:lpstr>Lisons ensemble.</vt:lpstr>
      <vt:lpstr>Qui veut passer au tableau pour lire ? Levez la main. </vt:lpstr>
      <vt:lpstr>Lisons ensemble.</vt:lpstr>
      <vt:lpstr>Qui veut passer au tableau pour lire ? Levez la main. </vt:lpstr>
      <vt:lpstr>Lisons ensemble.</vt:lpstr>
      <vt:lpstr>Prenez vos livrets à la page 134.</vt:lpstr>
      <vt:lpstr>On va faire l’activité 4. Je vais vous expliquer la consigne. Ensuite, je vais circuler entre les rangs pour vous aider. </vt:lpstr>
      <vt:lpstr>Corrigez.</vt:lpstr>
      <vt:lpstr>Plan de la séance</vt:lpstr>
      <vt:lpstr>Présentation PowerPoint</vt:lpstr>
      <vt:lpstr>Qui veut passer au tableau pour lire la phrase ?</vt:lpstr>
      <vt:lpstr>Qui veut passer au tableau pour lire la phrase ?</vt:lpstr>
      <vt:lpstr>Qui veut passer au tableau pour lire la phrase ?</vt:lpstr>
      <vt:lpstr>Présentation PowerPoint</vt:lpstr>
      <vt:lpstr>Qui veut passer au tableau pour lire la phrase ?</vt:lpstr>
      <vt:lpstr>On passe à une autre activité. Regardez cette image. Ce sont le boxeur et le gorille.</vt:lpstr>
      <vt:lpstr>Est-ce qu’ils jouent au tennis ? Qui veut répondre ? </vt:lpstr>
      <vt:lpstr>Est-ce qu’ils jouent au football ? Qui veut répondre ? </vt:lpstr>
      <vt:lpstr>Est-ce qu’ils font leurs devoirs ? Qui veut répondre ? </vt:lpstr>
      <vt:lpstr>Est-ce que le gorille porte des baskets ? Qui veut répondre ? </vt:lpstr>
      <vt:lpstr>Prenez les ardoises.</vt:lpstr>
      <vt:lpstr>Lisez silencieusement les phrases.  Écrivez le numéro de la bonne phrase sur l’ardoise.</vt:lpstr>
      <vt:lpstr>Levez vos ardoises. </vt:lpstr>
      <vt:lpstr>Les bonnes réponses sont les numéros 3 et 4.</vt:lpstr>
      <vt:lpstr>On passe à une autre activité. Regardez cette image. C’est la grenouille et le pingouin.</vt:lpstr>
      <vt:lpstr>Est-ce que la grenouille et le pingouin font du sport ? Qui veut répondre ? </vt:lpstr>
      <vt:lpstr>Est-ce que la grenouille et le pingouin font un pique-nique ? Qui veut répondre ? </vt:lpstr>
      <vt:lpstr>Est-ce que la grenouille et le pingouin font leurs devoirs ? Qui veut répondre ? </vt:lpstr>
      <vt:lpstr>Prenez les ardoises.</vt:lpstr>
      <vt:lpstr>Lisez silencieusement les phrases.  Écrivez le numéro des bonnes phrases sur l’ardoise.</vt:lpstr>
      <vt:lpstr>Levez vos ardoises. </vt:lpstr>
      <vt:lpstr>La bonne réponse est le numéro 3.</vt:lpstr>
      <vt:lpstr>Prenez vos livrets à la page 135. Faites l’activité 2.</vt:lpstr>
      <vt:lpstr>Corrigez </vt:lpstr>
      <vt:lpstr>La séance d’aujourd’hui est terminée. À la maison, lisez ces phrases et recopiez-les dans vos cahiers. </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vt:lpstr>
      <vt:lpstr>Présentation PowerPoint</vt:lpstr>
      <vt:lpstr>Regarde les scènes. Je vais te dire des phrases et tu vas me montrer les images qui correspondent :  1) Pour faire du football, je mets un short, un tee-shirt et des baskets. 2) Mon cousin fait du tennis.  3) Après la gymnastique, j’ai mal au dos. 4) Après l’école, Karima fait de la course à pied. 5) Mon frère fait du karaté.</vt:lpstr>
      <vt:lpstr>Présentation PowerPoint</vt:lpstr>
      <vt:lpstr>Mets ton doigt sur chaque image et dis-moi le mot en français.</vt:lpstr>
      <vt:lpstr>Présentation PowerPoint</vt:lpstr>
      <vt:lpstr>Je vais te poser des questions et tu dois répondre correctement. </vt:lpstr>
      <vt:lpstr>Présentation PowerPoint</vt:lpstr>
      <vt:lpstr>Présente-toi, parle des sports que tu fais, de ceux que fait ton frère ou ta sœur, des vêtements que tu mets pour faire ce sport et où tu as mal. Tu dois dire 5 phrases.  Expliquer la consigne avec la langue de l’apprenant.</vt:lpstr>
      <vt:lpstr>Présentation PowerPoint</vt:lpstr>
      <vt:lpstr>Je vais te montrer des graphèmes et tu dois les lire. L’enseignant choisit 4 graphèmes.</vt:lpstr>
      <vt:lpstr>Je vais te montrer des mots et tu dois les lire. L’enseignant choisit 3 mots.</vt:lpstr>
      <vt:lpstr>Présentation PowerPoint</vt:lpstr>
      <vt:lpstr>Tu vas lire ces phrases correctement et avec fluidité.</vt:lpstr>
      <vt:lpstr>L’évaluation est terminée.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LAMIAE BEZZAZ</dc:creator>
  <cp:lastModifiedBy>KHALID.RAMNI</cp:lastModifiedBy>
  <cp:revision>92</cp:revision>
  <cp:lastPrinted>2025-08-13T10:11:39Z</cp:lastPrinted>
  <dcterms:created xsi:type="dcterms:W3CDTF">2025-08-01T12:31:49Z</dcterms:created>
  <dcterms:modified xsi:type="dcterms:W3CDTF">2026-06-09T12:58:27Z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