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6.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7.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8.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86" r:id="rId14"/>
    <p:sldMasterId id="2147483798" r:id="rId15"/>
    <p:sldMasterId id="2147483808" r:id="rId16"/>
    <p:sldMasterId id="2147483818" r:id="rId17"/>
    <p:sldMasterId id="2147483826" r:id="rId18"/>
    <p:sldMasterId id="2147483831" r:id="rId19"/>
    <p:sldMasterId id="2147483837" r:id="rId20"/>
    <p:sldMasterId id="2147483851" r:id="rId21"/>
    <p:sldMasterId id="2147483856" r:id="rId22"/>
  </p:sldMasterIdLst>
  <p:notesMasterIdLst>
    <p:notesMasterId r:id="rId83"/>
  </p:notesMasterIdLst>
  <p:sldIdLst>
    <p:sldId id="256" r:id="rId23"/>
    <p:sldId id="1029" r:id="rId24"/>
    <p:sldId id="951" r:id="rId25"/>
    <p:sldId id="1311" r:id="rId26"/>
    <p:sldId id="1297" r:id="rId27"/>
    <p:sldId id="1000" r:id="rId28"/>
    <p:sldId id="1146" r:id="rId29"/>
    <p:sldId id="1147" r:id="rId30"/>
    <p:sldId id="1116" r:id="rId31"/>
    <p:sldId id="1200" r:id="rId32"/>
    <p:sldId id="1117" r:id="rId33"/>
    <p:sldId id="1229" r:id="rId34"/>
    <p:sldId id="1230" r:id="rId35"/>
    <p:sldId id="1231" r:id="rId36"/>
    <p:sldId id="1233" r:id="rId37"/>
    <p:sldId id="1232" r:id="rId38"/>
    <p:sldId id="1249" r:id="rId39"/>
    <p:sldId id="1166" r:id="rId40"/>
    <p:sldId id="1186" r:id="rId41"/>
    <p:sldId id="1302" r:id="rId42"/>
    <p:sldId id="1202" r:id="rId43"/>
    <p:sldId id="1303" r:id="rId44"/>
    <p:sldId id="1210" r:id="rId45"/>
    <p:sldId id="1304" r:id="rId46"/>
    <p:sldId id="1308" r:id="rId47"/>
    <p:sldId id="1305" r:id="rId48"/>
    <p:sldId id="1306" r:id="rId49"/>
    <p:sldId id="1309" r:id="rId50"/>
    <p:sldId id="1307" r:id="rId51"/>
    <p:sldId id="1259" r:id="rId52"/>
    <p:sldId id="1260" r:id="rId53"/>
    <p:sldId id="1266" r:id="rId54"/>
    <p:sldId id="1296" r:id="rId55"/>
    <p:sldId id="1238" r:id="rId56"/>
    <p:sldId id="1239" r:id="rId57"/>
    <p:sldId id="1008" r:id="rId58"/>
    <p:sldId id="964" r:id="rId59"/>
    <p:sldId id="1240" r:id="rId60"/>
    <p:sldId id="1241" r:id="rId61"/>
    <p:sldId id="1243" r:id="rId62"/>
    <p:sldId id="1250" r:id="rId63"/>
    <p:sldId id="1251" r:id="rId64"/>
    <p:sldId id="1010" r:id="rId65"/>
    <p:sldId id="1246" r:id="rId66"/>
    <p:sldId id="1310" r:id="rId67"/>
    <p:sldId id="1287" r:id="rId68"/>
    <p:sldId id="1257" r:id="rId69"/>
    <p:sldId id="1289" r:id="rId70"/>
    <p:sldId id="1263" r:id="rId71"/>
    <p:sldId id="1258" r:id="rId72"/>
    <p:sldId id="1298" r:id="rId73"/>
    <p:sldId id="1270" r:id="rId74"/>
    <p:sldId id="1271" r:id="rId75"/>
    <p:sldId id="1276" r:id="rId76"/>
    <p:sldId id="1277" r:id="rId77"/>
    <p:sldId id="1278" r:id="rId78"/>
    <p:sldId id="1279" r:id="rId79"/>
    <p:sldId id="1280" r:id="rId80"/>
    <p:sldId id="1281" r:id="rId81"/>
    <p:sldId id="689" r:id="rId82"/>
  </p:sldIdLst>
  <p:sldSz cx="9144000" cy="6858000" type="screen4x3"/>
  <p:notesSz cx="6735763" cy="9866313"/>
  <p:embeddedFontLst>
    <p:embeddedFont>
      <p:font typeface="Dosis" pitchFamily="2" charset="0"/>
      <p:regular r:id="rId84"/>
      <p:bold r:id="rId85"/>
    </p:embeddedFont>
    <p:embeddedFont>
      <p:font typeface="Dosis ExtraBold" pitchFamily="2" charset="0"/>
      <p:bold r:id="rId86"/>
    </p:embeddedFont>
    <p:embeddedFont>
      <p:font typeface="Dosis Medium" pitchFamily="2" charset="0"/>
      <p:regular r:id="rId87"/>
      <p:bold r:id="rId88"/>
    </p:embeddedFont>
    <p:embeddedFont>
      <p:font typeface="Dosis SemiBold" pitchFamily="2" charset="0"/>
      <p:regular r:id="rId89"/>
      <p:bold r:id="rId90"/>
    </p:embeddedFont>
    <p:embeddedFont>
      <p:font typeface="Mistral" panose="03090702030407020403" pitchFamily="66" charset="0"/>
      <p:regular r:id="rId9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B5377"/>
    <a:srgbClr val="424D7B"/>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slide" Target="slides/slide28.xml"/><Relationship Id="rId55" Type="http://schemas.openxmlformats.org/officeDocument/2006/relationships/slide" Target="slides/slide33.xml"/><Relationship Id="rId63" Type="http://schemas.openxmlformats.org/officeDocument/2006/relationships/slide" Target="slides/slide41.xml"/><Relationship Id="rId68" Type="http://schemas.openxmlformats.org/officeDocument/2006/relationships/slide" Target="slides/slide46.xml"/><Relationship Id="rId76" Type="http://schemas.openxmlformats.org/officeDocument/2006/relationships/slide" Target="slides/slide54.xml"/><Relationship Id="rId84" Type="http://schemas.openxmlformats.org/officeDocument/2006/relationships/font" Target="fonts/font1.fntdata"/><Relationship Id="rId89" Type="http://schemas.openxmlformats.org/officeDocument/2006/relationships/font" Target="fonts/font6.fntdata"/><Relationship Id="rId97"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slide" Target="slides/slide49.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7.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slide" Target="slides/slide31.xml"/><Relationship Id="rId58" Type="http://schemas.openxmlformats.org/officeDocument/2006/relationships/slide" Target="slides/slide36.xml"/><Relationship Id="rId66" Type="http://schemas.openxmlformats.org/officeDocument/2006/relationships/slide" Target="slides/slide44.xml"/><Relationship Id="rId74" Type="http://schemas.openxmlformats.org/officeDocument/2006/relationships/slide" Target="slides/slide52.xml"/><Relationship Id="rId79" Type="http://schemas.openxmlformats.org/officeDocument/2006/relationships/slide" Target="slides/slide57.xml"/><Relationship Id="rId87" Type="http://schemas.openxmlformats.org/officeDocument/2006/relationships/font" Target="fonts/font4.fntdata"/><Relationship Id="rId5" Type="http://schemas.openxmlformats.org/officeDocument/2006/relationships/slideMaster" Target="slideMasters/slideMaster2.xml"/><Relationship Id="rId61" Type="http://schemas.openxmlformats.org/officeDocument/2006/relationships/slide" Target="slides/slide39.xml"/><Relationship Id="rId82" Type="http://schemas.openxmlformats.org/officeDocument/2006/relationships/slide" Target="slides/slide60.xml"/><Relationship Id="rId90" Type="http://schemas.openxmlformats.org/officeDocument/2006/relationships/font" Target="fonts/font7.fntdata"/><Relationship Id="rId95" Type="http://schemas.openxmlformats.org/officeDocument/2006/relationships/tableStyles" Target="tableStyles.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slide" Target="slides/slide34.xml"/><Relationship Id="rId64" Type="http://schemas.openxmlformats.org/officeDocument/2006/relationships/slide" Target="slides/slide42.xml"/><Relationship Id="rId69" Type="http://schemas.openxmlformats.org/officeDocument/2006/relationships/slide" Target="slides/slide47.xml"/><Relationship Id="rId77" Type="http://schemas.openxmlformats.org/officeDocument/2006/relationships/slide" Target="slides/slide55.xml"/><Relationship Id="rId8" Type="http://schemas.openxmlformats.org/officeDocument/2006/relationships/slideMaster" Target="slideMasters/slideMaster5.xml"/><Relationship Id="rId51" Type="http://schemas.openxmlformats.org/officeDocument/2006/relationships/slide" Target="slides/slide29.xml"/><Relationship Id="rId72" Type="http://schemas.openxmlformats.org/officeDocument/2006/relationships/slide" Target="slides/slide50.xml"/><Relationship Id="rId80" Type="http://schemas.openxmlformats.org/officeDocument/2006/relationships/slide" Target="slides/slide58.xml"/><Relationship Id="rId85" Type="http://schemas.openxmlformats.org/officeDocument/2006/relationships/font" Target="fonts/font2.fntdata"/><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slide" Target="slides/slide37.xml"/><Relationship Id="rId67" Type="http://schemas.openxmlformats.org/officeDocument/2006/relationships/slide" Target="slides/slide45.xml"/><Relationship Id="rId20" Type="http://schemas.openxmlformats.org/officeDocument/2006/relationships/slideMaster" Target="slideMasters/slideMaster17.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slide" Target="slides/slide40.xml"/><Relationship Id="rId70" Type="http://schemas.openxmlformats.org/officeDocument/2006/relationships/slide" Target="slides/slide48.xml"/><Relationship Id="rId75" Type="http://schemas.openxmlformats.org/officeDocument/2006/relationships/slide" Target="slides/slide53.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 Id="rId10" Type="http://schemas.openxmlformats.org/officeDocument/2006/relationships/slideMaster" Target="slideMasters/slideMaster7.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slide" Target="slides/slide43.xml"/><Relationship Id="rId73" Type="http://schemas.openxmlformats.org/officeDocument/2006/relationships/slide" Target="slides/slide51.xml"/><Relationship Id="rId78" Type="http://schemas.openxmlformats.org/officeDocument/2006/relationships/slide" Target="slides/slide56.xml"/><Relationship Id="rId81" Type="http://schemas.openxmlformats.org/officeDocument/2006/relationships/slide" Target="slides/slide59.xml"/><Relationship Id="rId86" Type="http://schemas.openxmlformats.org/officeDocument/2006/relationships/font" Target="fonts/font3.fntdata"/><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E0E27D25-E5F7-44B8-9BFD-339D7C9D0724}"/>
    <pc:docChg chg="undo custSel addSld delSld modSld">
      <pc:chgData name="LAMIAE BEZZAZ" userId="f9bc3cc0-8e1c-4944-afa8-b4b36bbf20e1" providerId="ADAL" clId="{E0E27D25-E5F7-44B8-9BFD-339D7C9D0724}" dt="2026-06-07T17:32:55.407" v="853"/>
      <pc:docMkLst>
        <pc:docMk/>
      </pc:docMkLst>
      <pc:sldChg chg="addSp delSp modSp">
        <pc:chgData name="LAMIAE BEZZAZ" userId="f9bc3cc0-8e1c-4944-afa8-b4b36bbf20e1" providerId="ADAL" clId="{E0E27D25-E5F7-44B8-9BFD-339D7C9D0724}" dt="2026-06-06T22:45:58.206" v="341"/>
        <pc:sldMkLst>
          <pc:docMk/>
          <pc:sldMk cId="2676537396" sldId="964"/>
        </pc:sldMkLst>
        <pc:spChg chg="mod">
          <ac:chgData name="LAMIAE BEZZAZ" userId="f9bc3cc0-8e1c-4944-afa8-b4b36bbf20e1" providerId="ADAL" clId="{E0E27D25-E5F7-44B8-9BFD-339D7C9D0724}" dt="2026-06-06T22:45:17.131" v="339" actId="14100"/>
          <ac:spMkLst>
            <pc:docMk/>
            <pc:sldMk cId="2676537396" sldId="964"/>
            <ac:spMk id="8" creationId="{230A86AB-BFB2-6904-BF28-51993985EA66}"/>
          </ac:spMkLst>
        </pc:spChg>
        <pc:spChg chg="del topLvl">
          <ac:chgData name="LAMIAE BEZZAZ" userId="f9bc3cc0-8e1c-4944-afa8-b4b36bbf20e1" providerId="ADAL" clId="{E0E27D25-E5F7-44B8-9BFD-339D7C9D0724}" dt="2026-06-06T22:45:56.697" v="340" actId="478"/>
          <ac:spMkLst>
            <pc:docMk/>
            <pc:sldMk cId="2676537396" sldId="964"/>
            <ac:spMk id="17" creationId="{BD70BF60-E25B-5178-E74E-612608E953C7}"/>
          </ac:spMkLst>
        </pc:spChg>
        <pc:spChg chg="del topLvl">
          <ac:chgData name="LAMIAE BEZZAZ" userId="f9bc3cc0-8e1c-4944-afa8-b4b36bbf20e1" providerId="ADAL" clId="{E0E27D25-E5F7-44B8-9BFD-339D7C9D0724}" dt="2026-06-06T22:45:56.697" v="340" actId="478"/>
          <ac:spMkLst>
            <pc:docMk/>
            <pc:sldMk cId="2676537396" sldId="964"/>
            <ac:spMk id="18" creationId="{AFF13DBF-248E-B3E0-197D-AD1CC1688777}"/>
          </ac:spMkLst>
        </pc:spChg>
        <pc:spChg chg="del">
          <ac:chgData name="LAMIAE BEZZAZ" userId="f9bc3cc0-8e1c-4944-afa8-b4b36bbf20e1" providerId="ADAL" clId="{E0E27D25-E5F7-44B8-9BFD-339D7C9D0724}" dt="2026-06-06T22:45:56.697" v="340" actId="478"/>
          <ac:spMkLst>
            <pc:docMk/>
            <pc:sldMk cId="2676537396" sldId="964"/>
            <ac:spMk id="19" creationId="{A4F7F599-F98A-9125-C786-EE60C8BF7EEC}"/>
          </ac:spMkLst>
        </pc:spChg>
        <pc:grpChg chg="del">
          <ac:chgData name="LAMIAE BEZZAZ" userId="f9bc3cc0-8e1c-4944-afa8-b4b36bbf20e1" providerId="ADAL" clId="{E0E27D25-E5F7-44B8-9BFD-339D7C9D0724}" dt="2026-06-06T22:45:56.697" v="340" actId="478"/>
          <ac:grpSpMkLst>
            <pc:docMk/>
            <pc:sldMk cId="2676537396" sldId="964"/>
            <ac:grpSpMk id="14" creationId="{27E760BE-C9F5-6AC5-0D52-3C755EB4C8BC}"/>
          </ac:grpSpMkLst>
        </pc:grpChg>
        <pc:grpChg chg="add">
          <ac:chgData name="LAMIAE BEZZAZ" userId="f9bc3cc0-8e1c-4944-afa8-b4b36bbf20e1" providerId="ADAL" clId="{E0E27D25-E5F7-44B8-9BFD-339D7C9D0724}" dt="2026-06-06T22:45:58.206" v="341"/>
          <ac:grpSpMkLst>
            <pc:docMk/>
            <pc:sldMk cId="2676537396" sldId="964"/>
            <ac:grpSpMk id="20" creationId="{3C84BB42-6BD2-428C-A966-40162FCFA79D}"/>
          </ac:grpSpMkLst>
        </pc:grpChg>
        <pc:picChg chg="del">
          <ac:chgData name="LAMIAE BEZZAZ" userId="f9bc3cc0-8e1c-4944-afa8-b4b36bbf20e1" providerId="ADAL" clId="{E0E27D25-E5F7-44B8-9BFD-339D7C9D0724}" dt="2026-06-06T22:45:56.697" v="340" actId="478"/>
          <ac:picMkLst>
            <pc:docMk/>
            <pc:sldMk cId="2676537396" sldId="964"/>
            <ac:picMk id="15" creationId="{73CFC644-DE2E-883D-C9B7-96274935EA44}"/>
          </ac:picMkLst>
        </pc:picChg>
        <pc:picChg chg="del">
          <ac:chgData name="LAMIAE BEZZAZ" userId="f9bc3cc0-8e1c-4944-afa8-b4b36bbf20e1" providerId="ADAL" clId="{E0E27D25-E5F7-44B8-9BFD-339D7C9D0724}" dt="2026-06-06T22:45:56.697" v="340" actId="478"/>
          <ac:picMkLst>
            <pc:docMk/>
            <pc:sldMk cId="2676537396" sldId="964"/>
            <ac:picMk id="16" creationId="{0E2429B6-D8C1-444C-C808-085433122F60}"/>
          </ac:picMkLst>
        </pc:picChg>
      </pc:sldChg>
      <pc:sldChg chg="addSp delSp modSp">
        <pc:chgData name="LAMIAE BEZZAZ" userId="f9bc3cc0-8e1c-4944-afa8-b4b36bbf20e1" providerId="ADAL" clId="{E0E27D25-E5F7-44B8-9BFD-339D7C9D0724}" dt="2026-06-06T22:49:53.823" v="435" actId="1076"/>
        <pc:sldMkLst>
          <pc:docMk/>
          <pc:sldMk cId="3471369106" sldId="1010"/>
        </pc:sldMkLst>
        <pc:picChg chg="add mod ord">
          <ac:chgData name="LAMIAE BEZZAZ" userId="f9bc3cc0-8e1c-4944-afa8-b4b36bbf20e1" providerId="ADAL" clId="{E0E27D25-E5F7-44B8-9BFD-339D7C9D0724}" dt="2026-06-06T22:49:53.823" v="435" actId="1076"/>
          <ac:picMkLst>
            <pc:docMk/>
            <pc:sldMk cId="3471369106" sldId="1010"/>
            <ac:picMk id="9" creationId="{3C48870D-78E6-43DA-A04E-04B42DA29D19}"/>
          </ac:picMkLst>
        </pc:picChg>
        <pc:picChg chg="del">
          <ac:chgData name="LAMIAE BEZZAZ" userId="f9bc3cc0-8e1c-4944-afa8-b4b36bbf20e1" providerId="ADAL" clId="{E0E27D25-E5F7-44B8-9BFD-339D7C9D0724}" dt="2026-06-06T22:49:36.295" v="429" actId="478"/>
          <ac:picMkLst>
            <pc:docMk/>
            <pc:sldMk cId="3471369106" sldId="1010"/>
            <ac:picMk id="10" creationId="{0A08BAF3-98D5-439C-A6CF-AB4D697008DA}"/>
          </ac:picMkLst>
        </pc:picChg>
      </pc:sldChg>
      <pc:sldChg chg="del">
        <pc:chgData name="LAMIAE BEZZAZ" userId="f9bc3cc0-8e1c-4944-afa8-b4b36bbf20e1" providerId="ADAL" clId="{E0E27D25-E5F7-44B8-9BFD-339D7C9D0724}" dt="2026-06-06T22:32:36.298" v="50" actId="47"/>
        <pc:sldMkLst>
          <pc:docMk/>
          <pc:sldMk cId="2982520919" sldId="1211"/>
        </pc:sldMkLst>
      </pc:sldChg>
      <pc:sldChg chg="del">
        <pc:chgData name="LAMIAE BEZZAZ" userId="f9bc3cc0-8e1c-4944-afa8-b4b36bbf20e1" providerId="ADAL" clId="{E0E27D25-E5F7-44B8-9BFD-339D7C9D0724}" dt="2026-06-06T22:32:32.796" v="49" actId="47"/>
        <pc:sldMkLst>
          <pc:docMk/>
          <pc:sldMk cId="445484210" sldId="1218"/>
        </pc:sldMkLst>
      </pc:sldChg>
      <pc:sldChg chg="del">
        <pc:chgData name="LAMIAE BEZZAZ" userId="f9bc3cc0-8e1c-4944-afa8-b4b36bbf20e1" providerId="ADAL" clId="{E0E27D25-E5F7-44B8-9BFD-339D7C9D0724}" dt="2026-06-06T22:32:09.913" v="48" actId="47"/>
        <pc:sldMkLst>
          <pc:docMk/>
          <pc:sldMk cId="1222444504" sldId="1219"/>
        </pc:sldMkLst>
      </pc:sldChg>
      <pc:sldChg chg="addSp delSp modSp">
        <pc:chgData name="LAMIAE BEZZAZ" userId="f9bc3cc0-8e1c-4944-afa8-b4b36bbf20e1" providerId="ADAL" clId="{E0E27D25-E5F7-44B8-9BFD-339D7C9D0724}" dt="2026-06-06T22:37:45.991" v="152" actId="20577"/>
        <pc:sldMkLst>
          <pc:docMk/>
          <pc:sldMk cId="1289704945" sldId="1238"/>
        </pc:sldMkLst>
        <pc:spChg chg="mod">
          <ac:chgData name="LAMIAE BEZZAZ" userId="f9bc3cc0-8e1c-4944-afa8-b4b36bbf20e1" providerId="ADAL" clId="{E0E27D25-E5F7-44B8-9BFD-339D7C9D0724}" dt="2026-06-06T22:37:45.991" v="152" actId="20577"/>
          <ac:spMkLst>
            <pc:docMk/>
            <pc:sldMk cId="1289704945" sldId="1238"/>
            <ac:spMk id="15" creationId="{4028D763-82A6-913A-5F00-0C18E140FD49}"/>
          </ac:spMkLst>
        </pc:spChg>
        <pc:spChg chg="mod">
          <ac:chgData name="LAMIAE BEZZAZ" userId="f9bc3cc0-8e1c-4944-afa8-b4b36bbf20e1" providerId="ADAL" clId="{E0E27D25-E5F7-44B8-9BFD-339D7C9D0724}" dt="2026-06-06T22:35:14.214" v="139" actId="14100"/>
          <ac:spMkLst>
            <pc:docMk/>
            <pc:sldMk cId="1289704945" sldId="1238"/>
            <ac:spMk id="20" creationId="{B1D499C1-D72C-C687-9F3B-94A31D603D9A}"/>
          </ac:spMkLst>
        </pc:spChg>
        <pc:picChg chg="add del mod ord">
          <ac:chgData name="LAMIAE BEZZAZ" userId="f9bc3cc0-8e1c-4944-afa8-b4b36bbf20e1" providerId="ADAL" clId="{E0E27D25-E5F7-44B8-9BFD-339D7C9D0724}" dt="2026-06-06T22:36:24.894" v="142" actId="478"/>
          <ac:picMkLst>
            <pc:docMk/>
            <pc:sldMk cId="1289704945" sldId="1238"/>
            <ac:picMk id="2" creationId="{2D2AD06A-275B-4E8A-AFDB-1A6B358BAC0C}"/>
          </ac:picMkLst>
        </pc:picChg>
        <pc:picChg chg="add mod ord">
          <ac:chgData name="LAMIAE BEZZAZ" userId="f9bc3cc0-8e1c-4944-afa8-b4b36bbf20e1" providerId="ADAL" clId="{E0E27D25-E5F7-44B8-9BFD-339D7C9D0724}" dt="2026-06-06T22:37:16.850" v="149" actId="2085"/>
          <ac:picMkLst>
            <pc:docMk/>
            <pc:sldMk cId="1289704945" sldId="1238"/>
            <ac:picMk id="3" creationId="{3682FFF2-44A9-4532-8438-EA30CEEF5C1F}"/>
          </ac:picMkLst>
        </pc:picChg>
        <pc:picChg chg="del">
          <ac:chgData name="LAMIAE BEZZAZ" userId="f9bc3cc0-8e1c-4944-afa8-b4b36bbf20e1" providerId="ADAL" clId="{E0E27D25-E5F7-44B8-9BFD-339D7C9D0724}" dt="2026-06-06T22:34:16.757" v="131" actId="478"/>
          <ac:picMkLst>
            <pc:docMk/>
            <pc:sldMk cId="1289704945" sldId="1238"/>
            <ac:picMk id="4" creationId="{150CC928-109D-404F-B477-17641C483C77}"/>
          </ac:picMkLst>
        </pc:picChg>
      </pc:sldChg>
      <pc:sldChg chg="addSp delSp modSp">
        <pc:chgData name="LAMIAE BEZZAZ" userId="f9bc3cc0-8e1c-4944-afa8-b4b36bbf20e1" providerId="ADAL" clId="{E0E27D25-E5F7-44B8-9BFD-339D7C9D0724}" dt="2026-06-06T22:40:02.006" v="160" actId="14861"/>
        <pc:sldMkLst>
          <pc:docMk/>
          <pc:sldMk cId="1160743441" sldId="1239"/>
        </pc:sldMkLst>
        <pc:picChg chg="del">
          <ac:chgData name="LAMIAE BEZZAZ" userId="f9bc3cc0-8e1c-4944-afa8-b4b36bbf20e1" providerId="ADAL" clId="{E0E27D25-E5F7-44B8-9BFD-339D7C9D0724}" dt="2026-06-06T22:37:54.852" v="153" actId="478"/>
          <ac:picMkLst>
            <pc:docMk/>
            <pc:sldMk cId="1160743441" sldId="1239"/>
            <ac:picMk id="9" creationId="{B48C558F-AC56-44B9-8B9A-54013BAAEA96}"/>
          </ac:picMkLst>
        </pc:picChg>
        <pc:picChg chg="add mod modCrop">
          <ac:chgData name="LAMIAE BEZZAZ" userId="f9bc3cc0-8e1c-4944-afa8-b4b36bbf20e1" providerId="ADAL" clId="{E0E27D25-E5F7-44B8-9BFD-339D7C9D0724}" dt="2026-06-06T22:40:02.006" v="160" actId="14861"/>
          <ac:picMkLst>
            <pc:docMk/>
            <pc:sldMk cId="1160743441" sldId="1239"/>
            <ac:picMk id="11" creationId="{41507835-653D-4301-94D5-4ED7E918EBB7}"/>
          </ac:picMkLst>
        </pc:picChg>
      </pc:sldChg>
      <pc:sldChg chg="addSp delSp">
        <pc:chgData name="LAMIAE BEZZAZ" userId="f9bc3cc0-8e1c-4944-afa8-b4b36bbf20e1" providerId="ADAL" clId="{E0E27D25-E5F7-44B8-9BFD-339D7C9D0724}" dt="2026-06-06T22:46:10.722" v="343"/>
        <pc:sldMkLst>
          <pc:docMk/>
          <pc:sldMk cId="73515141" sldId="1240"/>
        </pc:sldMkLst>
        <pc:grpChg chg="del">
          <ac:chgData name="LAMIAE BEZZAZ" userId="f9bc3cc0-8e1c-4944-afa8-b4b36bbf20e1" providerId="ADAL" clId="{E0E27D25-E5F7-44B8-9BFD-339D7C9D0724}" dt="2026-06-06T22:46:08.635" v="342" actId="478"/>
          <ac:grpSpMkLst>
            <pc:docMk/>
            <pc:sldMk cId="73515141" sldId="1240"/>
            <ac:grpSpMk id="7" creationId="{E912C666-89AE-EC03-68EB-541E0003C6C7}"/>
          </ac:grpSpMkLst>
        </pc:grpChg>
        <pc:grpChg chg="add">
          <ac:chgData name="LAMIAE BEZZAZ" userId="f9bc3cc0-8e1c-4944-afa8-b4b36bbf20e1" providerId="ADAL" clId="{E0E27D25-E5F7-44B8-9BFD-339D7C9D0724}" dt="2026-06-06T22:46:10.722" v="343"/>
          <ac:grpSpMkLst>
            <pc:docMk/>
            <pc:sldMk cId="73515141" sldId="1240"/>
            <ac:grpSpMk id="22" creationId="{F8B72BAB-A14F-432A-BE2D-7121B21F4B0F}"/>
          </ac:grpSpMkLst>
        </pc:grpChg>
      </pc:sldChg>
      <pc:sldChg chg="addSp delSp">
        <pc:chgData name="LAMIAE BEZZAZ" userId="f9bc3cc0-8e1c-4944-afa8-b4b36bbf20e1" providerId="ADAL" clId="{E0E27D25-E5F7-44B8-9BFD-339D7C9D0724}" dt="2026-06-06T22:46:18.094" v="345"/>
        <pc:sldMkLst>
          <pc:docMk/>
          <pc:sldMk cId="2361872233" sldId="1241"/>
        </pc:sldMkLst>
        <pc:grpChg chg="del">
          <ac:chgData name="LAMIAE BEZZAZ" userId="f9bc3cc0-8e1c-4944-afa8-b4b36bbf20e1" providerId="ADAL" clId="{E0E27D25-E5F7-44B8-9BFD-339D7C9D0724}" dt="2026-06-06T22:46:16.958" v="344" actId="478"/>
          <ac:grpSpMkLst>
            <pc:docMk/>
            <pc:sldMk cId="2361872233" sldId="1241"/>
            <ac:grpSpMk id="5" creationId="{58846776-40EC-3A3B-C592-D7F53F50E569}"/>
          </ac:grpSpMkLst>
        </pc:grpChg>
        <pc:grpChg chg="add">
          <ac:chgData name="LAMIAE BEZZAZ" userId="f9bc3cc0-8e1c-4944-afa8-b4b36bbf20e1" providerId="ADAL" clId="{E0E27D25-E5F7-44B8-9BFD-339D7C9D0724}" dt="2026-06-06T22:46:18.094" v="345"/>
          <ac:grpSpMkLst>
            <pc:docMk/>
            <pc:sldMk cId="2361872233" sldId="1241"/>
            <ac:grpSpMk id="18" creationId="{88C467F4-5666-4851-A10D-1DD5D22BBC1A}"/>
          </ac:grpSpMkLst>
        </pc:grpChg>
      </pc:sldChg>
      <pc:sldChg chg="addSp delSp">
        <pc:chgData name="LAMIAE BEZZAZ" userId="f9bc3cc0-8e1c-4944-afa8-b4b36bbf20e1" providerId="ADAL" clId="{E0E27D25-E5F7-44B8-9BFD-339D7C9D0724}" dt="2026-06-06T22:47:01.735" v="347"/>
        <pc:sldMkLst>
          <pc:docMk/>
          <pc:sldMk cId="2983745865" sldId="1243"/>
        </pc:sldMkLst>
        <pc:grpChg chg="del">
          <ac:chgData name="LAMIAE BEZZAZ" userId="f9bc3cc0-8e1c-4944-afa8-b4b36bbf20e1" providerId="ADAL" clId="{E0E27D25-E5F7-44B8-9BFD-339D7C9D0724}" dt="2026-06-06T22:47:00.833" v="346" actId="478"/>
          <ac:grpSpMkLst>
            <pc:docMk/>
            <pc:sldMk cId="2983745865" sldId="1243"/>
            <ac:grpSpMk id="5" creationId="{E44AD3A3-A4F6-2E38-D421-2950203AA9BC}"/>
          </ac:grpSpMkLst>
        </pc:grpChg>
        <pc:grpChg chg="add">
          <ac:chgData name="LAMIAE BEZZAZ" userId="f9bc3cc0-8e1c-4944-afa8-b4b36bbf20e1" providerId="ADAL" clId="{E0E27D25-E5F7-44B8-9BFD-339D7C9D0724}" dt="2026-06-06T22:47:01.735" v="347"/>
          <ac:grpSpMkLst>
            <pc:docMk/>
            <pc:sldMk cId="2983745865" sldId="1243"/>
            <ac:grpSpMk id="24" creationId="{88268050-F749-45D1-B7D1-7119345F6C59}"/>
          </ac:grpSpMkLst>
        </pc:grpChg>
      </pc:sldChg>
      <pc:sldChg chg="modSp">
        <pc:chgData name="LAMIAE BEZZAZ" userId="f9bc3cc0-8e1c-4944-afa8-b4b36bbf20e1" providerId="ADAL" clId="{E0E27D25-E5F7-44B8-9BFD-339D7C9D0724}" dt="2026-06-06T22:50:03.401" v="436" actId="20577"/>
        <pc:sldMkLst>
          <pc:docMk/>
          <pc:sldMk cId="3024707293" sldId="1246"/>
        </pc:sldMkLst>
        <pc:spChg chg="mod">
          <ac:chgData name="LAMIAE BEZZAZ" userId="f9bc3cc0-8e1c-4944-afa8-b4b36bbf20e1" providerId="ADAL" clId="{E0E27D25-E5F7-44B8-9BFD-339D7C9D0724}" dt="2026-06-06T22:50:03.401" v="436" actId="20577"/>
          <ac:spMkLst>
            <pc:docMk/>
            <pc:sldMk cId="3024707293" sldId="1246"/>
            <ac:spMk id="55" creationId="{B761553D-2FE4-9121-D8B8-6D3E8CDA1A53}"/>
          </ac:spMkLst>
        </pc:spChg>
      </pc:sldChg>
      <pc:sldChg chg="addSp delSp modSp">
        <pc:chgData name="LAMIAE BEZZAZ" userId="f9bc3cc0-8e1c-4944-afa8-b4b36bbf20e1" providerId="ADAL" clId="{E0E27D25-E5F7-44B8-9BFD-339D7C9D0724}" dt="2026-06-06T22:47:58.533" v="356" actId="20577"/>
        <pc:sldMkLst>
          <pc:docMk/>
          <pc:sldMk cId="1022832760" sldId="1250"/>
        </pc:sldMkLst>
        <pc:spChg chg="mod">
          <ac:chgData name="LAMIAE BEZZAZ" userId="f9bc3cc0-8e1c-4944-afa8-b4b36bbf20e1" providerId="ADAL" clId="{E0E27D25-E5F7-44B8-9BFD-339D7C9D0724}" dt="2026-06-06T22:47:58.533" v="356" actId="20577"/>
          <ac:spMkLst>
            <pc:docMk/>
            <pc:sldMk cId="1022832760" sldId="1250"/>
            <ac:spMk id="8" creationId="{9E034C3A-DB86-0535-E3C0-442A8084289A}"/>
          </ac:spMkLst>
        </pc:spChg>
        <pc:picChg chg="add ord">
          <ac:chgData name="LAMIAE BEZZAZ" userId="f9bc3cc0-8e1c-4944-afa8-b4b36bbf20e1" providerId="ADAL" clId="{E0E27D25-E5F7-44B8-9BFD-339D7C9D0724}" dt="2026-06-06T22:47:46.290" v="350" actId="167"/>
          <ac:picMkLst>
            <pc:docMk/>
            <pc:sldMk cId="1022832760" sldId="1250"/>
            <ac:picMk id="9" creationId="{710DB0BD-F31A-4FC7-B561-D9438888A303}"/>
          </ac:picMkLst>
        </pc:picChg>
        <pc:picChg chg="del">
          <ac:chgData name="LAMIAE BEZZAZ" userId="f9bc3cc0-8e1c-4944-afa8-b4b36bbf20e1" providerId="ADAL" clId="{E0E27D25-E5F7-44B8-9BFD-339D7C9D0724}" dt="2026-06-06T22:47:42.063" v="348" actId="478"/>
          <ac:picMkLst>
            <pc:docMk/>
            <pc:sldMk cId="1022832760" sldId="1250"/>
            <ac:picMk id="10" creationId="{7FFA9618-A9D4-45F3-9D73-06FFC0A1FA1A}"/>
          </ac:picMkLst>
        </pc:picChg>
      </pc:sldChg>
      <pc:sldChg chg="addSp delSp modSp">
        <pc:chgData name="LAMIAE BEZZAZ" userId="f9bc3cc0-8e1c-4944-afa8-b4b36bbf20e1" providerId="ADAL" clId="{E0E27D25-E5F7-44B8-9BFD-339D7C9D0724}" dt="2026-06-06T22:49:31.298" v="428" actId="20577"/>
        <pc:sldMkLst>
          <pc:docMk/>
          <pc:sldMk cId="1942331852" sldId="1251"/>
        </pc:sldMkLst>
        <pc:spChg chg="mod">
          <ac:chgData name="LAMIAE BEZZAZ" userId="f9bc3cc0-8e1c-4944-afa8-b4b36bbf20e1" providerId="ADAL" clId="{E0E27D25-E5F7-44B8-9BFD-339D7C9D0724}" dt="2026-06-06T22:49:31.298" v="428" actId="20577"/>
          <ac:spMkLst>
            <pc:docMk/>
            <pc:sldMk cId="1942331852" sldId="1251"/>
            <ac:spMk id="11" creationId="{324734B0-57B6-45FD-AD9E-4D497A97CFEE}"/>
          </ac:spMkLst>
        </pc:spChg>
        <pc:picChg chg="del">
          <ac:chgData name="LAMIAE BEZZAZ" userId="f9bc3cc0-8e1c-4944-afa8-b4b36bbf20e1" providerId="ADAL" clId="{E0E27D25-E5F7-44B8-9BFD-339D7C9D0724}" dt="2026-06-06T22:48:05.663" v="357" actId="478"/>
          <ac:picMkLst>
            <pc:docMk/>
            <pc:sldMk cId="1942331852" sldId="1251"/>
            <ac:picMk id="8" creationId="{D11C7D56-E896-43DD-A1A9-0443140F78CB}"/>
          </ac:picMkLst>
        </pc:picChg>
        <pc:picChg chg="add mod modCrop">
          <ac:chgData name="LAMIAE BEZZAZ" userId="f9bc3cc0-8e1c-4944-afa8-b4b36bbf20e1" providerId="ADAL" clId="{E0E27D25-E5F7-44B8-9BFD-339D7C9D0724}" dt="2026-06-06T22:48:44.503" v="366" actId="1076"/>
          <ac:picMkLst>
            <pc:docMk/>
            <pc:sldMk cId="1942331852" sldId="1251"/>
            <ac:picMk id="9" creationId="{E7596B07-B41B-40A3-AF07-1BD04CEE1AAC}"/>
          </ac:picMkLst>
        </pc:picChg>
      </pc:sldChg>
      <pc:sldChg chg="modSp">
        <pc:chgData name="LAMIAE BEZZAZ" userId="f9bc3cc0-8e1c-4944-afa8-b4b36bbf20e1" providerId="ADAL" clId="{E0E27D25-E5F7-44B8-9BFD-339D7C9D0724}" dt="2026-06-06T22:33:46.455" v="102" actId="20577"/>
        <pc:sldMkLst>
          <pc:docMk/>
          <pc:sldMk cId="2673880981" sldId="1259"/>
        </pc:sldMkLst>
        <pc:spChg chg="mod">
          <ac:chgData name="LAMIAE BEZZAZ" userId="f9bc3cc0-8e1c-4944-afa8-b4b36bbf20e1" providerId="ADAL" clId="{E0E27D25-E5F7-44B8-9BFD-339D7C9D0724}" dt="2026-06-06T22:33:46.455" v="102" actId="20577"/>
          <ac:spMkLst>
            <pc:docMk/>
            <pc:sldMk cId="2673880981" sldId="1259"/>
            <ac:spMk id="2" creationId="{1220B570-9667-9844-E919-EA78BE9446A8}"/>
          </ac:spMkLst>
        </pc:spChg>
        <pc:spChg chg="mod">
          <ac:chgData name="LAMIAE BEZZAZ" userId="f9bc3cc0-8e1c-4944-afa8-b4b36bbf20e1" providerId="ADAL" clId="{E0E27D25-E5F7-44B8-9BFD-339D7C9D0724}" dt="2026-06-06T22:33:42.728" v="97" actId="20577"/>
          <ac:spMkLst>
            <pc:docMk/>
            <pc:sldMk cId="2673880981" sldId="1259"/>
            <ac:spMk id="3" creationId="{4C521C6C-DC41-BBC2-2C4A-B51D251B5947}"/>
          </ac:spMkLst>
        </pc:spChg>
      </pc:sldChg>
      <pc:sldChg chg="modSp">
        <pc:chgData name="LAMIAE BEZZAZ" userId="f9bc3cc0-8e1c-4944-afa8-b4b36bbf20e1" providerId="ADAL" clId="{E0E27D25-E5F7-44B8-9BFD-339D7C9D0724}" dt="2026-06-06T22:34:07.143" v="130" actId="20577"/>
        <pc:sldMkLst>
          <pc:docMk/>
          <pc:sldMk cId="2879981820" sldId="1260"/>
        </pc:sldMkLst>
        <pc:spChg chg="mod">
          <ac:chgData name="LAMIAE BEZZAZ" userId="f9bc3cc0-8e1c-4944-afa8-b4b36bbf20e1" providerId="ADAL" clId="{E0E27D25-E5F7-44B8-9BFD-339D7C9D0724}" dt="2026-06-06T22:33:57.353" v="110" actId="20577"/>
          <ac:spMkLst>
            <pc:docMk/>
            <pc:sldMk cId="2879981820" sldId="1260"/>
            <ac:spMk id="2" creationId="{1220B570-9667-9844-E919-EA78BE9446A8}"/>
          </ac:spMkLst>
        </pc:spChg>
        <pc:spChg chg="mod">
          <ac:chgData name="LAMIAE BEZZAZ" userId="f9bc3cc0-8e1c-4944-afa8-b4b36bbf20e1" providerId="ADAL" clId="{E0E27D25-E5F7-44B8-9BFD-339D7C9D0724}" dt="2026-06-06T22:34:07.143" v="130" actId="20577"/>
          <ac:spMkLst>
            <pc:docMk/>
            <pc:sldMk cId="2879981820" sldId="1260"/>
            <ac:spMk id="3" creationId="{4C521C6C-DC41-BBC2-2C4A-B51D251B5947}"/>
          </ac:spMkLst>
        </pc:spChg>
      </pc:sldChg>
      <pc:sldChg chg="del">
        <pc:chgData name="LAMIAE BEZZAZ" userId="f9bc3cc0-8e1c-4944-afa8-b4b36bbf20e1" providerId="ADAL" clId="{E0E27D25-E5F7-44B8-9BFD-339D7C9D0724}" dt="2026-06-06T22:50:41.912" v="438" actId="47"/>
        <pc:sldMkLst>
          <pc:docMk/>
          <pc:sldMk cId="2291597756" sldId="1262"/>
        </pc:sldMkLst>
      </pc:sldChg>
      <pc:sldChg chg="addSp delSp modSp del">
        <pc:chgData name="LAMIAE BEZZAZ" userId="f9bc3cc0-8e1c-4944-afa8-b4b36bbf20e1" providerId="ADAL" clId="{E0E27D25-E5F7-44B8-9BFD-339D7C9D0724}" dt="2026-06-06T23:11:13.437" v="678" actId="14100"/>
        <pc:sldMkLst>
          <pc:docMk/>
          <pc:sldMk cId="1932069011" sldId="1271"/>
        </pc:sldMkLst>
        <pc:spChg chg="add del">
          <ac:chgData name="LAMIAE BEZZAZ" userId="f9bc3cc0-8e1c-4944-afa8-b4b36bbf20e1" providerId="ADAL" clId="{E0E27D25-E5F7-44B8-9BFD-339D7C9D0724}" dt="2026-06-06T23:09:43.759" v="668" actId="478"/>
          <ac:spMkLst>
            <pc:docMk/>
            <pc:sldMk cId="1932069011" sldId="1271"/>
            <ac:spMk id="2" creationId="{088A0DA2-E12A-4E53-A966-FA7493861A92}"/>
          </ac:spMkLst>
        </pc:spChg>
        <pc:spChg chg="mod">
          <ac:chgData name="LAMIAE BEZZAZ" userId="f9bc3cc0-8e1c-4944-afa8-b4b36bbf20e1" providerId="ADAL" clId="{E0E27D25-E5F7-44B8-9BFD-339D7C9D0724}" dt="2026-06-06T23:11:13.437" v="678" actId="14100"/>
          <ac:spMkLst>
            <pc:docMk/>
            <pc:sldMk cId="1932069011" sldId="1271"/>
            <ac:spMk id="16" creationId="{5AE8B19C-F9BD-C41B-5519-216C3062AD85}"/>
          </ac:spMkLst>
        </pc:spChg>
        <pc:picChg chg="add mod modCrop">
          <ac:chgData name="LAMIAE BEZZAZ" userId="f9bc3cc0-8e1c-4944-afa8-b4b36bbf20e1" providerId="ADAL" clId="{E0E27D25-E5F7-44B8-9BFD-339D7C9D0724}" dt="2026-06-06T23:10:46.245" v="674" actId="732"/>
          <ac:picMkLst>
            <pc:docMk/>
            <pc:sldMk cId="1932069011" sldId="1271"/>
            <ac:picMk id="4" creationId="{826665C2-18AC-4C11-81F1-138CA9A068FB}"/>
          </ac:picMkLst>
        </pc:picChg>
        <pc:picChg chg="del">
          <ac:chgData name="LAMIAE BEZZAZ" userId="f9bc3cc0-8e1c-4944-afa8-b4b36bbf20e1" providerId="ADAL" clId="{E0E27D25-E5F7-44B8-9BFD-339D7C9D0724}" dt="2026-06-06T23:09:36.414" v="665" actId="478"/>
          <ac:picMkLst>
            <pc:docMk/>
            <pc:sldMk cId="1932069011" sldId="1271"/>
            <ac:picMk id="8" creationId="{4E0BBE3E-F1D5-41D0-BFD9-C3A45813F818}"/>
          </ac:picMkLst>
        </pc:picChg>
        <pc:picChg chg="del">
          <ac:chgData name="LAMIAE BEZZAZ" userId="f9bc3cc0-8e1c-4944-afa8-b4b36bbf20e1" providerId="ADAL" clId="{E0E27D25-E5F7-44B8-9BFD-339D7C9D0724}" dt="2026-06-06T22:54:30.245" v="461" actId="478"/>
          <ac:picMkLst>
            <pc:docMk/>
            <pc:sldMk cId="1932069011" sldId="1271"/>
            <ac:picMk id="8" creationId="{91D24111-F68A-4556-AB4D-67FEB3CBF6E1}"/>
          </ac:picMkLst>
        </pc:picChg>
        <pc:picChg chg="add del">
          <ac:chgData name="LAMIAE BEZZAZ" userId="f9bc3cc0-8e1c-4944-afa8-b4b36bbf20e1" providerId="ADAL" clId="{E0E27D25-E5F7-44B8-9BFD-339D7C9D0724}" dt="2026-06-06T22:55:01.980" v="464" actId="21"/>
          <ac:picMkLst>
            <pc:docMk/>
            <pc:sldMk cId="1932069011" sldId="1271"/>
            <ac:picMk id="9" creationId="{B89B1F0F-3425-4FE0-A471-97385FB96257}"/>
          </ac:picMkLst>
        </pc:picChg>
        <pc:picChg chg="del">
          <ac:chgData name="LAMIAE BEZZAZ" userId="f9bc3cc0-8e1c-4944-afa8-b4b36bbf20e1" providerId="ADAL" clId="{E0E27D25-E5F7-44B8-9BFD-339D7C9D0724}" dt="2026-06-06T23:09:39.176" v="666" actId="478"/>
          <ac:picMkLst>
            <pc:docMk/>
            <pc:sldMk cId="1932069011" sldId="1271"/>
            <ac:picMk id="9" creationId="{E55E44AD-7F8F-4C03-BDDB-94A279335CAA}"/>
          </ac:picMkLst>
        </pc:picChg>
        <pc:picChg chg="add del">
          <ac:chgData name="LAMIAE BEZZAZ" userId="f9bc3cc0-8e1c-4944-afa8-b4b36bbf20e1" providerId="ADAL" clId="{E0E27D25-E5F7-44B8-9BFD-339D7C9D0724}" dt="2026-06-06T22:58:15.976" v="493"/>
          <ac:picMkLst>
            <pc:docMk/>
            <pc:sldMk cId="1932069011" sldId="1271"/>
            <ac:picMk id="10" creationId="{28DEFA3E-582A-4E40-832D-B560F81083C5}"/>
          </ac:picMkLst>
        </pc:picChg>
        <pc:picChg chg="add del">
          <ac:chgData name="LAMIAE BEZZAZ" userId="f9bc3cc0-8e1c-4944-afa8-b4b36bbf20e1" providerId="ADAL" clId="{E0E27D25-E5F7-44B8-9BFD-339D7C9D0724}" dt="2026-06-06T22:58:15.976" v="493"/>
          <ac:picMkLst>
            <pc:docMk/>
            <pc:sldMk cId="1932069011" sldId="1271"/>
            <ac:picMk id="11" creationId="{67433772-2492-471D-95B5-E6074D027509}"/>
          </ac:picMkLst>
        </pc:picChg>
        <pc:picChg chg="add del">
          <ac:chgData name="LAMIAE BEZZAZ" userId="f9bc3cc0-8e1c-4944-afa8-b4b36bbf20e1" providerId="ADAL" clId="{E0E27D25-E5F7-44B8-9BFD-339D7C9D0724}" dt="2026-06-06T22:58:26.867" v="495"/>
          <ac:picMkLst>
            <pc:docMk/>
            <pc:sldMk cId="1932069011" sldId="1271"/>
            <ac:picMk id="12" creationId="{605965A4-CED8-4BB5-B7E7-EB96A5F9DB79}"/>
          </ac:picMkLst>
        </pc:picChg>
        <pc:picChg chg="add del">
          <ac:chgData name="LAMIAE BEZZAZ" userId="f9bc3cc0-8e1c-4944-afa8-b4b36bbf20e1" providerId="ADAL" clId="{E0E27D25-E5F7-44B8-9BFD-339D7C9D0724}" dt="2026-06-06T22:58:26.867" v="495"/>
          <ac:picMkLst>
            <pc:docMk/>
            <pc:sldMk cId="1932069011" sldId="1271"/>
            <ac:picMk id="17" creationId="{A8B5C9A4-8FD4-4449-BDF1-233E051AC62C}"/>
          </ac:picMkLst>
        </pc:picChg>
      </pc:sldChg>
      <pc:sldChg chg="modSp">
        <pc:chgData name="LAMIAE BEZZAZ" userId="f9bc3cc0-8e1c-4944-afa8-b4b36bbf20e1" providerId="ADAL" clId="{E0E27D25-E5F7-44B8-9BFD-339D7C9D0724}" dt="2026-06-06T23:12:57.730" v="705" actId="20577"/>
        <pc:sldMkLst>
          <pc:docMk/>
          <pc:sldMk cId="1846393975" sldId="1273"/>
        </pc:sldMkLst>
        <pc:graphicFrameChg chg="modGraphic">
          <ac:chgData name="LAMIAE BEZZAZ" userId="f9bc3cc0-8e1c-4944-afa8-b4b36bbf20e1" providerId="ADAL" clId="{E0E27D25-E5F7-44B8-9BFD-339D7C9D0724}" dt="2026-06-06T23:12:57.730" v="705" actId="20577"/>
          <ac:graphicFrameMkLst>
            <pc:docMk/>
            <pc:sldMk cId="1846393975" sldId="1273"/>
            <ac:graphicFrameMk id="3" creationId="{CC81AC77-3D3A-491F-950C-145FC6033889}"/>
          </ac:graphicFrameMkLst>
        </pc:graphicFrameChg>
      </pc:sldChg>
      <pc:sldChg chg="modSp">
        <pc:chgData name="LAMIAE BEZZAZ" userId="f9bc3cc0-8e1c-4944-afa8-b4b36bbf20e1" providerId="ADAL" clId="{E0E27D25-E5F7-44B8-9BFD-339D7C9D0724}" dt="2026-06-06T23:14:08.910" v="748" actId="20577"/>
        <pc:sldMkLst>
          <pc:docMk/>
          <pc:sldMk cId="2436084734" sldId="1275"/>
        </pc:sldMkLst>
        <pc:graphicFrameChg chg="modGraphic">
          <ac:chgData name="LAMIAE BEZZAZ" userId="f9bc3cc0-8e1c-4944-afa8-b4b36bbf20e1" providerId="ADAL" clId="{E0E27D25-E5F7-44B8-9BFD-339D7C9D0724}" dt="2026-06-06T23:14:08.910" v="748" actId="20577"/>
          <ac:graphicFrameMkLst>
            <pc:docMk/>
            <pc:sldMk cId="2436084734" sldId="1275"/>
            <ac:graphicFrameMk id="3" creationId="{CC81AC77-3D3A-491F-950C-145FC6033889}"/>
          </ac:graphicFrameMkLst>
        </pc:graphicFrameChg>
      </pc:sldChg>
      <pc:sldChg chg="addSp delSp modSp">
        <pc:chgData name="LAMIAE BEZZAZ" userId="f9bc3cc0-8e1c-4944-afa8-b4b36bbf20e1" providerId="ADAL" clId="{E0E27D25-E5F7-44B8-9BFD-339D7C9D0724}" dt="2026-06-06T22:56:19.023" v="479" actId="1076"/>
        <pc:sldMkLst>
          <pc:docMk/>
          <pc:sldMk cId="353481677" sldId="1277"/>
        </pc:sldMkLst>
        <pc:picChg chg="add mod">
          <ac:chgData name="LAMIAE BEZZAZ" userId="f9bc3cc0-8e1c-4944-afa8-b4b36bbf20e1" providerId="ADAL" clId="{E0E27D25-E5F7-44B8-9BFD-339D7C9D0724}" dt="2026-06-06T22:56:08.172" v="473" actId="1076"/>
          <ac:picMkLst>
            <pc:docMk/>
            <pc:sldMk cId="353481677" sldId="1277"/>
            <ac:picMk id="12" creationId="{4707C4D2-5B30-4B0E-8764-FE888F12697C}"/>
          </ac:picMkLst>
        </pc:picChg>
        <pc:picChg chg="add mod">
          <ac:chgData name="LAMIAE BEZZAZ" userId="f9bc3cc0-8e1c-4944-afa8-b4b36bbf20e1" providerId="ADAL" clId="{E0E27D25-E5F7-44B8-9BFD-339D7C9D0724}" dt="2026-06-06T22:55:40.287" v="469" actId="1076"/>
          <ac:picMkLst>
            <pc:docMk/>
            <pc:sldMk cId="353481677" sldId="1277"/>
            <ac:picMk id="17" creationId="{086CA427-7A86-469B-9E01-A8E3433674E1}"/>
          </ac:picMkLst>
        </pc:picChg>
        <pc:picChg chg="add mod">
          <ac:chgData name="LAMIAE BEZZAZ" userId="f9bc3cc0-8e1c-4944-afa8-b4b36bbf20e1" providerId="ADAL" clId="{E0E27D25-E5F7-44B8-9BFD-339D7C9D0724}" dt="2026-06-06T22:55:38.428" v="468" actId="1076"/>
          <ac:picMkLst>
            <pc:docMk/>
            <pc:sldMk cId="353481677" sldId="1277"/>
            <ac:picMk id="18" creationId="{0AAF9C94-6026-45E7-A828-27D76C6FE437}"/>
          </ac:picMkLst>
        </pc:picChg>
        <pc:picChg chg="add mod">
          <ac:chgData name="LAMIAE BEZZAZ" userId="f9bc3cc0-8e1c-4944-afa8-b4b36bbf20e1" providerId="ADAL" clId="{E0E27D25-E5F7-44B8-9BFD-339D7C9D0724}" dt="2026-06-06T22:56:19.023" v="479" actId="1076"/>
          <ac:picMkLst>
            <pc:docMk/>
            <pc:sldMk cId="353481677" sldId="1277"/>
            <ac:picMk id="19" creationId="{7C99157D-0FBC-469E-9A92-833C0620CBDE}"/>
          </ac:picMkLst>
        </pc:picChg>
        <pc:picChg chg="add mod">
          <ac:chgData name="LAMIAE BEZZAZ" userId="f9bc3cc0-8e1c-4944-afa8-b4b36bbf20e1" providerId="ADAL" clId="{E0E27D25-E5F7-44B8-9BFD-339D7C9D0724}" dt="2026-06-06T22:56:15.926" v="478" actId="1076"/>
          <ac:picMkLst>
            <pc:docMk/>
            <pc:sldMk cId="353481677" sldId="1277"/>
            <ac:picMk id="20" creationId="{1617558C-2E4E-44BF-B4C4-5A4ED1990097}"/>
          </ac:picMkLst>
        </pc:picChg>
        <pc:picChg chg="del">
          <ac:chgData name="LAMIAE BEZZAZ" userId="f9bc3cc0-8e1c-4944-afa8-b4b36bbf20e1" providerId="ADAL" clId="{E0E27D25-E5F7-44B8-9BFD-339D7C9D0724}" dt="2026-06-06T22:54:42.035" v="462" actId="478"/>
          <ac:picMkLst>
            <pc:docMk/>
            <pc:sldMk cId="353481677" sldId="1277"/>
            <ac:picMk id="21" creationId="{D4A3D3B4-AA62-4B9F-BA9E-36342FB6CCD6}"/>
          </ac:picMkLst>
        </pc:picChg>
        <pc:picChg chg="del">
          <ac:chgData name="LAMIAE BEZZAZ" userId="f9bc3cc0-8e1c-4944-afa8-b4b36bbf20e1" providerId="ADAL" clId="{E0E27D25-E5F7-44B8-9BFD-339D7C9D0724}" dt="2026-06-06T22:54:42.035" v="462" actId="478"/>
          <ac:picMkLst>
            <pc:docMk/>
            <pc:sldMk cId="353481677" sldId="1277"/>
            <ac:picMk id="22" creationId="{D479CA2D-D3B9-40F3-9B9B-FE186B3330B2}"/>
          </ac:picMkLst>
        </pc:picChg>
        <pc:picChg chg="del">
          <ac:chgData name="LAMIAE BEZZAZ" userId="f9bc3cc0-8e1c-4944-afa8-b4b36bbf20e1" providerId="ADAL" clId="{E0E27D25-E5F7-44B8-9BFD-339D7C9D0724}" dt="2026-06-06T22:54:42.035" v="462" actId="478"/>
          <ac:picMkLst>
            <pc:docMk/>
            <pc:sldMk cId="353481677" sldId="1277"/>
            <ac:picMk id="23" creationId="{42B9EB3A-1A0C-41B4-A985-9E1ED4B04F05}"/>
          </ac:picMkLst>
        </pc:picChg>
        <pc:picChg chg="del">
          <ac:chgData name="LAMIAE BEZZAZ" userId="f9bc3cc0-8e1c-4944-afa8-b4b36bbf20e1" providerId="ADAL" clId="{E0E27D25-E5F7-44B8-9BFD-339D7C9D0724}" dt="2026-06-06T22:54:42.035" v="462" actId="478"/>
          <ac:picMkLst>
            <pc:docMk/>
            <pc:sldMk cId="353481677" sldId="1277"/>
            <ac:picMk id="24" creationId="{62626774-3B86-404C-8968-423438978A0A}"/>
          </ac:picMkLst>
        </pc:picChg>
        <pc:picChg chg="del">
          <ac:chgData name="LAMIAE BEZZAZ" userId="f9bc3cc0-8e1c-4944-afa8-b4b36bbf20e1" providerId="ADAL" clId="{E0E27D25-E5F7-44B8-9BFD-339D7C9D0724}" dt="2026-06-06T22:54:42.035" v="462" actId="478"/>
          <ac:picMkLst>
            <pc:docMk/>
            <pc:sldMk cId="353481677" sldId="1277"/>
            <ac:picMk id="25" creationId="{6A7FB32F-E7BD-4D38-B865-8835B94757B4}"/>
          </ac:picMkLst>
        </pc:picChg>
      </pc:sldChg>
      <pc:sldChg chg="add del">
        <pc:chgData name="LAMIAE BEZZAZ" userId="f9bc3cc0-8e1c-4944-afa8-b4b36bbf20e1" providerId="ADAL" clId="{E0E27D25-E5F7-44B8-9BFD-339D7C9D0724}" dt="2026-06-06T22:57:14.315" v="484" actId="47"/>
        <pc:sldMkLst>
          <pc:docMk/>
          <pc:sldMk cId="3841675249" sldId="1278"/>
        </pc:sldMkLst>
      </pc:sldChg>
      <pc:sldChg chg="modSp add del">
        <pc:chgData name="LAMIAE BEZZAZ" userId="f9bc3cc0-8e1c-4944-afa8-b4b36bbf20e1" providerId="ADAL" clId="{E0E27D25-E5F7-44B8-9BFD-339D7C9D0724}" dt="2026-06-06T22:57:49.374" v="491" actId="20577"/>
        <pc:sldMkLst>
          <pc:docMk/>
          <pc:sldMk cId="3051769598" sldId="1279"/>
        </pc:sldMkLst>
        <pc:spChg chg="mod">
          <ac:chgData name="LAMIAE BEZZAZ" userId="f9bc3cc0-8e1c-4944-afa8-b4b36bbf20e1" providerId="ADAL" clId="{E0E27D25-E5F7-44B8-9BFD-339D7C9D0724}" dt="2026-06-06T22:57:49.374" v="491" actId="20577"/>
          <ac:spMkLst>
            <pc:docMk/>
            <pc:sldMk cId="3051769598" sldId="1279"/>
            <ac:spMk id="23" creationId="{8ED6E5E3-C4F1-19B3-0CA3-D422FF67D944}"/>
          </ac:spMkLst>
        </pc:spChg>
      </pc:sldChg>
      <pc:sldChg chg="add del">
        <pc:chgData name="LAMIAE BEZZAZ" userId="f9bc3cc0-8e1c-4944-afa8-b4b36bbf20e1" providerId="ADAL" clId="{E0E27D25-E5F7-44B8-9BFD-339D7C9D0724}" dt="2026-06-06T22:57:14.315" v="484" actId="47"/>
        <pc:sldMkLst>
          <pc:docMk/>
          <pc:sldMk cId="1726868563" sldId="1280"/>
        </pc:sldMkLst>
      </pc:sldChg>
      <pc:sldChg chg="add del">
        <pc:chgData name="LAMIAE BEZZAZ" userId="f9bc3cc0-8e1c-4944-afa8-b4b36bbf20e1" providerId="ADAL" clId="{E0E27D25-E5F7-44B8-9BFD-339D7C9D0724}" dt="2026-06-06T22:57:04.361" v="482"/>
        <pc:sldMkLst>
          <pc:docMk/>
          <pc:sldMk cId="1442134702" sldId="1281"/>
        </pc:sldMkLst>
      </pc:sldChg>
      <pc:sldChg chg="addSp delSp modSp">
        <pc:chgData name="LAMIAE BEZZAZ" userId="f9bc3cc0-8e1c-4944-afa8-b4b36bbf20e1" providerId="ADAL" clId="{E0E27D25-E5F7-44B8-9BFD-339D7C9D0724}" dt="2026-06-06T22:51:10.858" v="445" actId="20577"/>
        <pc:sldMkLst>
          <pc:docMk/>
          <pc:sldMk cId="2978975811" sldId="1289"/>
        </pc:sldMkLst>
        <pc:spChg chg="mod">
          <ac:chgData name="LAMIAE BEZZAZ" userId="f9bc3cc0-8e1c-4944-afa8-b4b36bbf20e1" providerId="ADAL" clId="{E0E27D25-E5F7-44B8-9BFD-339D7C9D0724}" dt="2026-06-06T22:51:10.858" v="445" actId="20577"/>
          <ac:spMkLst>
            <pc:docMk/>
            <pc:sldMk cId="2978975811" sldId="1289"/>
            <ac:spMk id="7" creationId="{926954AF-F1E1-39EA-0347-22DD6224C885}"/>
          </ac:spMkLst>
        </pc:spChg>
        <pc:picChg chg="del">
          <ac:chgData name="LAMIAE BEZZAZ" userId="f9bc3cc0-8e1c-4944-afa8-b4b36bbf20e1" providerId="ADAL" clId="{E0E27D25-E5F7-44B8-9BFD-339D7C9D0724}" dt="2026-06-06T22:50:52.875" v="439" actId="478"/>
          <ac:picMkLst>
            <pc:docMk/>
            <pc:sldMk cId="2978975811" sldId="1289"/>
            <ac:picMk id="6" creationId="{84D8B921-39C9-9A9F-0593-2F60C947FA35}"/>
          </ac:picMkLst>
        </pc:picChg>
        <pc:picChg chg="add">
          <ac:chgData name="LAMIAE BEZZAZ" userId="f9bc3cc0-8e1c-4944-afa8-b4b36bbf20e1" providerId="ADAL" clId="{E0E27D25-E5F7-44B8-9BFD-339D7C9D0724}" dt="2026-06-06T22:51:04.120" v="440"/>
          <ac:picMkLst>
            <pc:docMk/>
            <pc:sldMk cId="2978975811" sldId="1289"/>
            <ac:picMk id="8" creationId="{774514BE-998A-42F2-B6FE-2BA94983B0B4}"/>
          </ac:picMkLst>
        </pc:picChg>
      </pc:sldChg>
      <pc:sldChg chg="addSp delSp modSp">
        <pc:chgData name="LAMIAE BEZZAZ" userId="f9bc3cc0-8e1c-4944-afa8-b4b36bbf20e1" providerId="ADAL" clId="{E0E27D25-E5F7-44B8-9BFD-339D7C9D0724}" dt="2026-06-06T22:54:25.323" v="460" actId="1076"/>
        <pc:sldMkLst>
          <pc:docMk/>
          <pc:sldMk cId="2448685570" sldId="1298"/>
        </pc:sldMkLst>
        <pc:picChg chg="add mod">
          <ac:chgData name="LAMIAE BEZZAZ" userId="f9bc3cc0-8e1c-4944-afa8-b4b36bbf20e1" providerId="ADAL" clId="{E0E27D25-E5F7-44B8-9BFD-339D7C9D0724}" dt="2026-06-06T22:52:27.090" v="456" actId="14100"/>
          <ac:picMkLst>
            <pc:docMk/>
            <pc:sldMk cId="2448685570" sldId="1298"/>
            <ac:picMk id="12" creationId="{03A31A3A-084F-4682-A72D-A03DA731F63C}"/>
          </ac:picMkLst>
        </pc:picChg>
        <pc:picChg chg="add mod">
          <ac:chgData name="LAMIAE BEZZAZ" userId="f9bc3cc0-8e1c-4944-afa8-b4b36bbf20e1" providerId="ADAL" clId="{E0E27D25-E5F7-44B8-9BFD-339D7C9D0724}" dt="2026-06-06T22:54:23.544" v="459" actId="1076"/>
          <ac:picMkLst>
            <pc:docMk/>
            <pc:sldMk cId="2448685570" sldId="1298"/>
            <ac:picMk id="17" creationId="{9C89D108-BF62-463A-8BCA-FBC5100FAFEB}"/>
          </ac:picMkLst>
        </pc:picChg>
        <pc:picChg chg="add mod">
          <ac:chgData name="LAMIAE BEZZAZ" userId="f9bc3cc0-8e1c-4944-afa8-b4b36bbf20e1" providerId="ADAL" clId="{E0E27D25-E5F7-44B8-9BFD-339D7C9D0724}" dt="2026-06-06T22:54:14.583" v="457" actId="1076"/>
          <ac:picMkLst>
            <pc:docMk/>
            <pc:sldMk cId="2448685570" sldId="1298"/>
            <ac:picMk id="18" creationId="{0B9548DB-01CB-438C-8B5C-2698989C2519}"/>
          </ac:picMkLst>
        </pc:picChg>
        <pc:picChg chg="add mod">
          <ac:chgData name="LAMIAE BEZZAZ" userId="f9bc3cc0-8e1c-4944-afa8-b4b36bbf20e1" providerId="ADAL" clId="{E0E27D25-E5F7-44B8-9BFD-339D7C9D0724}" dt="2026-06-06T22:54:17.928" v="458" actId="1076"/>
          <ac:picMkLst>
            <pc:docMk/>
            <pc:sldMk cId="2448685570" sldId="1298"/>
            <ac:picMk id="19" creationId="{774C78DA-91FB-482A-B56B-B1DEB4CBE220}"/>
          </ac:picMkLst>
        </pc:picChg>
        <pc:picChg chg="add mod">
          <ac:chgData name="LAMIAE BEZZAZ" userId="f9bc3cc0-8e1c-4944-afa8-b4b36bbf20e1" providerId="ADAL" clId="{E0E27D25-E5F7-44B8-9BFD-339D7C9D0724}" dt="2026-06-06T22:54:25.323" v="460" actId="1076"/>
          <ac:picMkLst>
            <pc:docMk/>
            <pc:sldMk cId="2448685570" sldId="1298"/>
            <ac:picMk id="20" creationId="{355F1145-B985-4F5A-A41C-AFEE0281FB35}"/>
          </ac:picMkLst>
        </pc:picChg>
        <pc:picChg chg="del">
          <ac:chgData name="LAMIAE BEZZAZ" userId="f9bc3cc0-8e1c-4944-afa8-b4b36bbf20e1" providerId="ADAL" clId="{E0E27D25-E5F7-44B8-9BFD-339D7C9D0724}" dt="2026-06-06T22:51:36.459" v="446" actId="478"/>
          <ac:picMkLst>
            <pc:docMk/>
            <pc:sldMk cId="2448685570" sldId="1298"/>
            <ac:picMk id="21" creationId="{01CBE8AE-CC5D-42F5-BDD4-E6D446672E38}"/>
          </ac:picMkLst>
        </pc:picChg>
        <pc:picChg chg="del">
          <ac:chgData name="LAMIAE BEZZAZ" userId="f9bc3cc0-8e1c-4944-afa8-b4b36bbf20e1" providerId="ADAL" clId="{E0E27D25-E5F7-44B8-9BFD-339D7C9D0724}" dt="2026-06-06T22:51:36.459" v="446" actId="478"/>
          <ac:picMkLst>
            <pc:docMk/>
            <pc:sldMk cId="2448685570" sldId="1298"/>
            <ac:picMk id="22" creationId="{FB271EF4-E0D6-4B71-97C7-9C0C1F4C2219}"/>
          </ac:picMkLst>
        </pc:picChg>
        <pc:picChg chg="del">
          <ac:chgData name="LAMIAE BEZZAZ" userId="f9bc3cc0-8e1c-4944-afa8-b4b36bbf20e1" providerId="ADAL" clId="{E0E27D25-E5F7-44B8-9BFD-339D7C9D0724}" dt="2026-06-06T22:51:36.459" v="446" actId="478"/>
          <ac:picMkLst>
            <pc:docMk/>
            <pc:sldMk cId="2448685570" sldId="1298"/>
            <ac:picMk id="23" creationId="{6F5157AC-95EC-44B4-A4C4-7BC9EA909D7B}"/>
          </ac:picMkLst>
        </pc:picChg>
        <pc:picChg chg="del">
          <ac:chgData name="LAMIAE BEZZAZ" userId="f9bc3cc0-8e1c-4944-afa8-b4b36bbf20e1" providerId="ADAL" clId="{E0E27D25-E5F7-44B8-9BFD-339D7C9D0724}" dt="2026-06-06T22:51:36.459" v="446" actId="478"/>
          <ac:picMkLst>
            <pc:docMk/>
            <pc:sldMk cId="2448685570" sldId="1298"/>
            <ac:picMk id="24" creationId="{1A38B83C-EC6D-4916-99AF-065CB6F0ECB7}"/>
          </ac:picMkLst>
        </pc:picChg>
        <pc:picChg chg="del">
          <ac:chgData name="LAMIAE BEZZAZ" userId="f9bc3cc0-8e1c-4944-afa8-b4b36bbf20e1" providerId="ADAL" clId="{E0E27D25-E5F7-44B8-9BFD-339D7C9D0724}" dt="2026-06-06T22:51:36.459" v="446" actId="478"/>
          <ac:picMkLst>
            <pc:docMk/>
            <pc:sldMk cId="2448685570" sldId="1298"/>
            <ac:picMk id="25" creationId="{46E76A46-1C94-4652-9D9E-F76058CF5E7C}"/>
          </ac:picMkLst>
        </pc:picChg>
      </pc:sldChg>
      <pc:sldChg chg="add del">
        <pc:chgData name="LAMIAE BEZZAZ" userId="f9bc3cc0-8e1c-4944-afa8-b4b36bbf20e1" providerId="ADAL" clId="{E0E27D25-E5F7-44B8-9BFD-339D7C9D0724}" dt="2026-06-06T22:57:14.315" v="484" actId="47"/>
        <pc:sldMkLst>
          <pc:docMk/>
          <pc:sldMk cId="706681696" sldId="1299"/>
        </pc:sldMkLst>
      </pc:sldChg>
      <pc:sldChg chg="modSp">
        <pc:chgData name="LAMIAE BEZZAZ" userId="f9bc3cc0-8e1c-4944-afa8-b4b36bbf20e1" providerId="ADAL" clId="{E0E27D25-E5F7-44B8-9BFD-339D7C9D0724}" dt="2026-06-06T23:18:40.654" v="851" actId="20577"/>
        <pc:sldMkLst>
          <pc:docMk/>
          <pc:sldMk cId="155981778" sldId="1300"/>
        </pc:sldMkLst>
        <pc:spChg chg="mod">
          <ac:chgData name="LAMIAE BEZZAZ" userId="f9bc3cc0-8e1c-4944-afa8-b4b36bbf20e1" providerId="ADAL" clId="{E0E27D25-E5F7-44B8-9BFD-339D7C9D0724}" dt="2026-06-06T23:18:40.654" v="851" actId="20577"/>
          <ac:spMkLst>
            <pc:docMk/>
            <pc:sldMk cId="155981778" sldId="1300"/>
            <ac:spMk id="23" creationId="{8ED6E5E3-C4F1-19B3-0CA3-D422FF67D944}"/>
          </ac:spMkLst>
        </pc:spChg>
      </pc:sldChg>
      <pc:sldChg chg="del">
        <pc:chgData name="LAMIAE BEZZAZ" userId="f9bc3cc0-8e1c-4944-afa8-b4b36bbf20e1" providerId="ADAL" clId="{E0E27D25-E5F7-44B8-9BFD-339D7C9D0724}" dt="2026-06-07T17:32:53.100" v="852" actId="47"/>
        <pc:sldMkLst>
          <pc:docMk/>
          <pc:sldMk cId="975157719" sldId="1301"/>
        </pc:sldMkLst>
      </pc:sldChg>
      <pc:sldChg chg="modSp add">
        <pc:chgData name="LAMIAE BEZZAZ" userId="f9bc3cc0-8e1c-4944-afa8-b4b36bbf20e1" providerId="ADAL" clId="{E0E27D25-E5F7-44B8-9BFD-339D7C9D0724}" dt="2026-06-06T22:30:44.476" v="23" actId="20577"/>
        <pc:sldMkLst>
          <pc:docMk/>
          <pc:sldMk cId="3629006139" sldId="1302"/>
        </pc:sldMkLst>
        <pc:spChg chg="mod">
          <ac:chgData name="LAMIAE BEZZAZ" userId="f9bc3cc0-8e1c-4944-afa8-b4b36bbf20e1" providerId="ADAL" clId="{E0E27D25-E5F7-44B8-9BFD-339D7C9D0724}" dt="2026-06-06T22:30:44.476" v="23" actId="20577"/>
          <ac:spMkLst>
            <pc:docMk/>
            <pc:sldMk cId="3629006139" sldId="1302"/>
            <ac:spMk id="2" creationId="{1220B570-9667-9844-E919-EA78BE9446A8}"/>
          </ac:spMkLst>
        </pc:spChg>
        <pc:spChg chg="mod">
          <ac:chgData name="LAMIAE BEZZAZ" userId="f9bc3cc0-8e1c-4944-afa8-b4b36bbf20e1" providerId="ADAL" clId="{E0E27D25-E5F7-44B8-9BFD-339D7C9D0724}" dt="2026-06-06T22:30:39.139" v="12" actId="20577"/>
          <ac:spMkLst>
            <pc:docMk/>
            <pc:sldMk cId="3629006139" sldId="1302"/>
            <ac:spMk id="3" creationId="{4C521C6C-DC41-BBC2-2C4A-B51D251B5947}"/>
          </ac:spMkLst>
        </pc:spChg>
      </pc:sldChg>
      <pc:sldChg chg="modSp add">
        <pc:chgData name="LAMIAE BEZZAZ" userId="f9bc3cc0-8e1c-4944-afa8-b4b36bbf20e1" providerId="ADAL" clId="{E0E27D25-E5F7-44B8-9BFD-339D7C9D0724}" dt="2026-06-06T22:31:11.006" v="47" actId="20577"/>
        <pc:sldMkLst>
          <pc:docMk/>
          <pc:sldMk cId="1750468463" sldId="1303"/>
        </pc:sldMkLst>
        <pc:spChg chg="mod">
          <ac:chgData name="LAMIAE BEZZAZ" userId="f9bc3cc0-8e1c-4944-afa8-b4b36bbf20e1" providerId="ADAL" clId="{E0E27D25-E5F7-44B8-9BFD-339D7C9D0724}" dt="2026-06-06T22:31:11.006" v="47" actId="20577"/>
          <ac:spMkLst>
            <pc:docMk/>
            <pc:sldMk cId="1750468463" sldId="1303"/>
            <ac:spMk id="2" creationId="{1220B570-9667-9844-E919-EA78BE9446A8}"/>
          </ac:spMkLst>
        </pc:spChg>
        <pc:spChg chg="mod">
          <ac:chgData name="LAMIAE BEZZAZ" userId="f9bc3cc0-8e1c-4944-afa8-b4b36bbf20e1" providerId="ADAL" clId="{E0E27D25-E5F7-44B8-9BFD-339D7C9D0724}" dt="2026-06-06T22:31:04.496" v="36" actId="20577"/>
          <ac:spMkLst>
            <pc:docMk/>
            <pc:sldMk cId="1750468463" sldId="1303"/>
            <ac:spMk id="3" creationId="{4C521C6C-DC41-BBC2-2C4A-B51D251B5947}"/>
          </ac:spMkLst>
        </pc:spChg>
      </pc:sldChg>
      <pc:sldChg chg="modSp add">
        <pc:chgData name="LAMIAE BEZZAZ" userId="f9bc3cc0-8e1c-4944-afa8-b4b36bbf20e1" providerId="ADAL" clId="{E0E27D25-E5F7-44B8-9BFD-339D7C9D0724}" dt="2026-06-06T22:33:06.975" v="78" actId="20577"/>
        <pc:sldMkLst>
          <pc:docMk/>
          <pc:sldMk cId="4159952895" sldId="1308"/>
        </pc:sldMkLst>
        <pc:spChg chg="mod">
          <ac:chgData name="LAMIAE BEZZAZ" userId="f9bc3cc0-8e1c-4944-afa8-b4b36bbf20e1" providerId="ADAL" clId="{E0E27D25-E5F7-44B8-9BFD-339D7C9D0724}" dt="2026-06-06T22:32:59.470" v="65" actId="20577"/>
          <ac:spMkLst>
            <pc:docMk/>
            <pc:sldMk cId="4159952895" sldId="1308"/>
            <ac:spMk id="2" creationId="{1220B570-9667-9844-E919-EA78BE9446A8}"/>
          </ac:spMkLst>
        </pc:spChg>
        <pc:spChg chg="mod">
          <ac:chgData name="LAMIAE BEZZAZ" userId="f9bc3cc0-8e1c-4944-afa8-b4b36bbf20e1" providerId="ADAL" clId="{E0E27D25-E5F7-44B8-9BFD-339D7C9D0724}" dt="2026-06-06T22:33:06.975" v="78" actId="20577"/>
          <ac:spMkLst>
            <pc:docMk/>
            <pc:sldMk cId="4159952895" sldId="1308"/>
            <ac:spMk id="3" creationId="{4C521C6C-DC41-BBC2-2C4A-B51D251B5947}"/>
          </ac:spMkLst>
        </pc:spChg>
      </pc:sldChg>
      <pc:sldChg chg="modSp add">
        <pc:chgData name="LAMIAE BEZZAZ" userId="f9bc3cc0-8e1c-4944-afa8-b4b36bbf20e1" providerId="ADAL" clId="{E0E27D25-E5F7-44B8-9BFD-339D7C9D0724}" dt="2026-06-06T22:33:31.632" v="92" actId="20577"/>
        <pc:sldMkLst>
          <pc:docMk/>
          <pc:sldMk cId="1473616549" sldId="1309"/>
        </pc:sldMkLst>
        <pc:spChg chg="mod">
          <ac:chgData name="LAMIAE BEZZAZ" userId="f9bc3cc0-8e1c-4944-afa8-b4b36bbf20e1" providerId="ADAL" clId="{E0E27D25-E5F7-44B8-9BFD-339D7C9D0724}" dt="2026-06-06T22:33:27.100" v="86" actId="20577"/>
          <ac:spMkLst>
            <pc:docMk/>
            <pc:sldMk cId="1473616549" sldId="1309"/>
            <ac:spMk id="2" creationId="{1220B570-9667-9844-E919-EA78BE9446A8}"/>
          </ac:spMkLst>
        </pc:spChg>
        <pc:spChg chg="mod">
          <ac:chgData name="LAMIAE BEZZAZ" userId="f9bc3cc0-8e1c-4944-afa8-b4b36bbf20e1" providerId="ADAL" clId="{E0E27D25-E5F7-44B8-9BFD-339D7C9D0724}" dt="2026-06-06T22:33:31.632" v="92" actId="20577"/>
          <ac:spMkLst>
            <pc:docMk/>
            <pc:sldMk cId="1473616549" sldId="1309"/>
            <ac:spMk id="3" creationId="{4C521C6C-DC41-BBC2-2C4A-B51D251B5947}"/>
          </ac:spMkLst>
        </pc:spChg>
      </pc:sldChg>
      <pc:sldChg chg="add">
        <pc:chgData name="LAMIAE BEZZAZ" userId="f9bc3cc0-8e1c-4944-afa8-b4b36bbf20e1" providerId="ADAL" clId="{E0E27D25-E5F7-44B8-9BFD-339D7C9D0724}" dt="2026-06-06T22:50:39.622" v="437"/>
        <pc:sldMkLst>
          <pc:docMk/>
          <pc:sldMk cId="3884478172" sldId="1310"/>
        </pc:sldMkLst>
      </pc:sldChg>
      <pc:sldChg chg="add">
        <pc:chgData name="LAMIAE BEZZAZ" userId="f9bc3cc0-8e1c-4944-afa8-b4b36bbf20e1" providerId="ADAL" clId="{E0E27D25-E5F7-44B8-9BFD-339D7C9D0724}" dt="2026-06-07T17:32:55.407" v="853"/>
        <pc:sldMkLst>
          <pc:docMk/>
          <pc:sldMk cId="975157719" sldId="13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08/06/2026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08/06/2026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08/06/2026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08/06/2026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702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7284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506274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055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1492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326386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64771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1785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05318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64387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30238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946675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95620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824617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549689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43551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83663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237657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03430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0609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11826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43936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3862974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91199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7807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39926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75728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38954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55488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40992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832284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4.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10.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9.jpg"/><Relationship Id="rId5" Type="http://schemas.openxmlformats.org/officeDocument/2006/relationships/slideLayout" Target="../slideLayouts/slideLayout95.xml"/><Relationship Id="rId10" Type="http://schemas.openxmlformats.org/officeDocument/2006/relationships/theme" Target="../theme/theme13.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1.png"/><Relationship Id="rId5" Type="http://schemas.openxmlformats.org/officeDocument/2006/relationships/slideLayout" Target="../slideLayouts/slideLayout114.xml"/><Relationship Id="rId10" Type="http://schemas.openxmlformats.org/officeDocument/2006/relationships/image" Target="../media/image10.png"/><Relationship Id="rId4" Type="http://schemas.openxmlformats.org/officeDocument/2006/relationships/slideLayout" Target="../slideLayouts/slideLayout113.xml"/><Relationship Id="rId9" Type="http://schemas.openxmlformats.org/officeDocument/2006/relationships/image" Target="../media/image9.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image" Target="../media/image9.jpg"/><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2.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image" Target="../media/image11.png"/><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image" Target="../media/image10.png"/><Relationship Id="rId2" Type="http://schemas.openxmlformats.org/officeDocument/2006/relationships/slideLayout" Target="../slideLayouts/slideLayout135.xml"/><Relationship Id="rId16" Type="http://schemas.openxmlformats.org/officeDocument/2006/relationships/image" Target="../media/image9.jpg"/><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theme" Target="../theme/theme19.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08/06/2026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6">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 id="2147483765"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29"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64887242"/>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772218864"/>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3122039037"/>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3.xml"/><Relationship Id="rId5" Type="http://schemas.openxmlformats.org/officeDocument/2006/relationships/image" Target="../media/image35.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9.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09.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9.xml"/><Relationship Id="rId5" Type="http://schemas.openxmlformats.org/officeDocument/2006/relationships/image" Target="../media/image26.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05.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11.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26.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10.xml"/><Relationship Id="rId7" Type="http://schemas.openxmlformats.org/officeDocument/2006/relationships/image" Target="../media/image3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38.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7.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50.png"/><Relationship Id="rId2" Type="http://schemas.openxmlformats.org/officeDocument/2006/relationships/slideLayout" Target="../slideLayouts/slideLayout128.xml"/><Relationship Id="rId1" Type="http://schemas.openxmlformats.org/officeDocument/2006/relationships/tags" Target="../tags/tag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37.png"/><Relationship Id="rId9" Type="http://schemas.openxmlformats.org/officeDocument/2006/relationships/image" Target="../media/image52.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128.xml"/><Relationship Id="rId1" Type="http://schemas.openxmlformats.org/officeDocument/2006/relationships/tags" Target="../tags/tag8.xml"/><Relationship Id="rId5" Type="http://schemas.openxmlformats.org/officeDocument/2006/relationships/image" Target="../media/image53.png"/><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5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6.png"/><Relationship Id="rId7" Type="http://schemas.openxmlformats.org/officeDocument/2006/relationships/image" Target="../media/image56.png"/><Relationship Id="rId2" Type="http://schemas.openxmlformats.org/officeDocument/2006/relationships/slideLayout" Target="../slideLayouts/slideLayout128.xml"/><Relationship Id="rId1" Type="http://schemas.openxmlformats.org/officeDocument/2006/relationships/tags" Target="../tags/tag10.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7.png"/><Relationship Id="rId9" Type="http://schemas.openxmlformats.org/officeDocument/2006/relationships/image" Target="../media/image58.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128.xml"/><Relationship Id="rId1" Type="http://schemas.openxmlformats.org/officeDocument/2006/relationships/tags" Target="../tags/tag12.xml"/><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6" Type="http://schemas.openxmlformats.org/officeDocument/2006/relationships/image" Target="../media/image59.png"/><Relationship Id="rId5" Type="http://schemas.openxmlformats.org/officeDocument/2006/relationships/image" Target="../media/image45.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5" Type="http://schemas.openxmlformats.org/officeDocument/2006/relationships/slideLayout" Target="../slideLayouts/slideLayout130.xml"/><Relationship Id="rId4" Type="http://schemas.openxmlformats.org/officeDocument/2006/relationships/video" Target="../media/media2.mp4"/><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age 5" descr="Une image contenant texte, capture d’écran, dessin humoristique&#10;&#10;Le contenu généré par l’IA peut être incorrect.">
            <a:extLst>
              <a:ext uri="{FF2B5EF4-FFF2-40B4-BE49-F238E27FC236}">
                <a16:creationId xmlns:a16="http://schemas.microsoft.com/office/drawing/2014/main" id="{963065B2-A66D-CCE0-6835-7E78664C6557}"/>
              </a:ext>
            </a:extLst>
          </p:cNvPr>
          <p:cNvPicPr>
            <a:picLocks noChangeAspect="1"/>
          </p:cNvPicPr>
          <p:nvPr/>
        </p:nvPicPr>
        <p:blipFill>
          <a:blip r:embed="rId2">
            <a:extLst>
              <a:ext uri="{28A0092B-C50C-407E-A947-70E740481C1C}">
                <a14:useLocalDpi xmlns:a14="http://schemas.microsoft.com/office/drawing/2010/main" val="0"/>
              </a:ext>
            </a:extLst>
          </a:blip>
          <a:srcRect t="2800" b="3468"/>
          <a:stretch>
            <a:fillRect/>
          </a:stretch>
        </p:blipFill>
        <p:spPr>
          <a:xfrm>
            <a:off x="20" y="1282"/>
            <a:ext cx="9143980" cy="6856718"/>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4" name="Groupe 23">
            <a:extLst>
              <a:ext uri="{FF2B5EF4-FFF2-40B4-BE49-F238E27FC236}">
                <a16:creationId xmlns:a16="http://schemas.microsoft.com/office/drawing/2014/main" id="{425E9A73-12C4-1196-8E65-547189C246FC}"/>
              </a:ext>
            </a:extLst>
          </p:cNvPr>
          <p:cNvGrpSpPr/>
          <p:nvPr/>
        </p:nvGrpSpPr>
        <p:grpSpPr>
          <a:xfrm>
            <a:off x="643189" y="2368762"/>
            <a:ext cx="7614512" cy="2402640"/>
            <a:chOff x="237798" y="2368764"/>
            <a:chExt cx="7614512" cy="2402640"/>
          </a:xfrm>
        </p:grpSpPr>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901935C0-A994-28C9-2D9B-8D6C9202E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731" y="2401689"/>
              <a:ext cx="1544933" cy="2369714"/>
            </a:xfrm>
            <a:prstGeom prst="rect">
              <a:avLst/>
            </a:prstGeom>
          </p:spPr>
        </p:pic>
        <p:pic>
          <p:nvPicPr>
            <p:cNvPr id="17" name="Image 16" descr="Une image contenant texte, Appareils électroniques, capture d’écran, Système d’exploitation&#10;&#10;Le contenu généré par l’IA peut être incorrect.">
              <a:extLst>
                <a:ext uri="{FF2B5EF4-FFF2-40B4-BE49-F238E27FC236}">
                  <a16:creationId xmlns:a16="http://schemas.microsoft.com/office/drawing/2014/main" id="{2898B4B5-5617-FB1F-947C-787AC11DB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7377" y="2368764"/>
              <a:ext cx="1544933" cy="2369714"/>
            </a:xfrm>
            <a:prstGeom prst="rect">
              <a:avLst/>
            </a:prstGeom>
          </p:spPr>
        </p:pic>
        <p:pic>
          <p:nvPicPr>
            <p:cNvPr id="19" name="Image 18" descr="Une image contenant texte, Appareils électroniques, capture d’écran&#10;&#10;Le contenu généré par l’IA peut être incorrect.">
              <a:extLst>
                <a:ext uri="{FF2B5EF4-FFF2-40B4-BE49-F238E27FC236}">
                  <a16:creationId xmlns:a16="http://schemas.microsoft.com/office/drawing/2014/main" id="{38D542A2-FB4C-B1E5-00C9-0E5A564BD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444" y="2401689"/>
              <a:ext cx="1544934" cy="2369715"/>
            </a:xfrm>
            <a:prstGeom prst="rect">
              <a:avLst/>
            </a:prstGeom>
          </p:spPr>
        </p:pic>
        <p:pic>
          <p:nvPicPr>
            <p:cNvPr id="21" name="Image 20" descr="Une image contenant texte, Appareils électroniques, capture d’écran&#10;&#10;Le contenu généré par l’IA peut être incorrect.">
              <a:extLst>
                <a:ext uri="{FF2B5EF4-FFF2-40B4-BE49-F238E27FC236}">
                  <a16:creationId xmlns:a16="http://schemas.microsoft.com/office/drawing/2014/main" id="{8BEC6A4E-7D89-7AF9-FE0D-68ED929965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2588" y="2401689"/>
              <a:ext cx="1544933" cy="2369713"/>
            </a:xfrm>
            <a:prstGeom prst="rect">
              <a:avLst/>
            </a:prstGeom>
          </p:spPr>
        </p:pic>
        <p:pic>
          <p:nvPicPr>
            <p:cNvPr id="23" name="Image 22" descr="Une image contenant texte, capture d’écran&#10;&#10;Le contenu généré par l’IA peut être incorrect.">
              <a:extLst>
                <a:ext uri="{FF2B5EF4-FFF2-40B4-BE49-F238E27FC236}">
                  <a16:creationId xmlns:a16="http://schemas.microsoft.com/office/drawing/2014/main" id="{37A57F04-CD35-970A-3266-BEF34816C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798" y="2401689"/>
              <a:ext cx="1544933" cy="2369713"/>
            </a:xfrm>
            <a:prstGeom prst="rect">
              <a:avLst/>
            </a:prstGeom>
          </p:spPr>
        </p:pic>
      </p:grpSp>
    </p:spTree>
    <p:extLst>
      <p:ext uri="{BB962C8B-B14F-4D97-AF65-F5344CB8AC3E}">
        <p14:creationId xmlns:p14="http://schemas.microsoft.com/office/powerpoint/2010/main" val="9751577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345146" y="3231975"/>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345146" y="1803685"/>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386685"/>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09982" y="325741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661196" y="3841629"/>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a:t>
            </a:r>
            <a:r>
              <a:rPr lang="fr-FR" sz="1600" b="1" dirty="0">
                <a:solidFill>
                  <a:srgbClr val="565F88"/>
                </a:solidFill>
                <a:latin typeface="Dosis SemiBold" pitchFamily="2" charset="0"/>
              </a:rPr>
              <a:t>orales</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a:t>
            </a: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90523" y="3175979"/>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677718" y="1788298"/>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884208" y="178346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3</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4935422" y="2367672"/>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lecture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035124" y="320544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086338" y="3789661"/>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pic>
        <p:nvPicPr>
          <p:cNvPr id="41" name="Image 40">
            <a:extLst>
              <a:ext uri="{FF2B5EF4-FFF2-40B4-BE49-F238E27FC236}">
                <a16:creationId xmlns:a16="http://schemas.microsoft.com/office/drawing/2014/main" id="{88297B55-CDBF-4F2C-BE4B-DC555F2874C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4821809"/>
            <a:ext cx="3828620" cy="1365622"/>
          </a:xfrm>
          <a:prstGeom prst="rect">
            <a:avLst/>
          </a:prstGeom>
        </p:spPr>
      </p:pic>
      <p:sp>
        <p:nvSpPr>
          <p:cNvPr id="44" name="Organigramme : Terminateur 43">
            <a:extLst>
              <a:ext uri="{FF2B5EF4-FFF2-40B4-BE49-F238E27FC236}">
                <a16:creationId xmlns:a16="http://schemas.microsoft.com/office/drawing/2014/main" id="{5BE0F84D-B6C6-480E-B3BE-6FFE56C40218}"/>
              </a:ext>
            </a:extLst>
          </p:cNvPr>
          <p:cNvSpPr/>
          <p:nvPr/>
        </p:nvSpPr>
        <p:spPr>
          <a:xfrm>
            <a:off x="558768" y="481832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5</a:t>
            </a:r>
          </a:p>
        </p:txBody>
      </p:sp>
      <p:sp>
        <p:nvSpPr>
          <p:cNvPr id="45" name="ZoneTexte 44">
            <a:extLst>
              <a:ext uri="{FF2B5EF4-FFF2-40B4-BE49-F238E27FC236}">
                <a16:creationId xmlns:a16="http://schemas.microsoft.com/office/drawing/2014/main" id="{67866962-05E4-4F4A-9003-B44020A0B923}"/>
              </a:ext>
            </a:extLst>
          </p:cNvPr>
          <p:cNvSpPr txBox="1"/>
          <p:nvPr/>
        </p:nvSpPr>
        <p:spPr>
          <a:xfrm>
            <a:off x="609982" y="5402540"/>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pic>
        <p:nvPicPr>
          <p:cNvPr id="46" name="Image 45">
            <a:extLst>
              <a:ext uri="{FF2B5EF4-FFF2-40B4-BE49-F238E27FC236}">
                <a16:creationId xmlns:a16="http://schemas.microsoft.com/office/drawing/2014/main" id="{2C17FD14-4EB3-41C6-BC8F-B9B7FCC0DDD8}"/>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56612" y="4760906"/>
            <a:ext cx="3828620" cy="1365622"/>
          </a:xfrm>
          <a:prstGeom prst="rect">
            <a:avLst/>
          </a:prstGeom>
        </p:spPr>
      </p:pic>
      <p:sp>
        <p:nvSpPr>
          <p:cNvPr id="47" name="Organigramme : Terminateur 46">
            <a:extLst>
              <a:ext uri="{FF2B5EF4-FFF2-40B4-BE49-F238E27FC236}">
                <a16:creationId xmlns:a16="http://schemas.microsoft.com/office/drawing/2014/main" id="{2780D375-C2BB-4F18-A90C-468BB145030D}"/>
              </a:ext>
            </a:extLst>
          </p:cNvPr>
          <p:cNvSpPr/>
          <p:nvPr/>
        </p:nvSpPr>
        <p:spPr>
          <a:xfrm>
            <a:off x="4970234" y="475742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6</a:t>
            </a:r>
          </a:p>
        </p:txBody>
      </p:sp>
      <p:sp>
        <p:nvSpPr>
          <p:cNvPr id="48" name="ZoneTexte 47">
            <a:extLst>
              <a:ext uri="{FF2B5EF4-FFF2-40B4-BE49-F238E27FC236}">
                <a16:creationId xmlns:a16="http://schemas.microsoft.com/office/drawing/2014/main" id="{50BF2F2B-3E7E-4E96-8366-898DF36AEA00}"/>
              </a:ext>
            </a:extLst>
          </p:cNvPr>
          <p:cNvSpPr txBox="1"/>
          <p:nvPr/>
        </p:nvSpPr>
        <p:spPr>
          <a:xfrm>
            <a:off x="5021448" y="5341637"/>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pondre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a:t>
            </a:r>
            <a:r>
              <a:rPr lang="fr-FR" sz="2200" b="1" kern="0" dirty="0">
                <a:solidFill>
                  <a:srgbClr val="424D7B"/>
                </a:solidFill>
                <a:latin typeface="Dosis Medium" pitchFamily="2" charset="0"/>
                <a:cs typeface="Calibri" panose="020F0502020204030204" pitchFamily="34" charset="0"/>
              </a:rPr>
              <a:t>se présenter</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7" name="Titre 1">
            <a:extLst>
              <a:ext uri="{FF2B5EF4-FFF2-40B4-BE49-F238E27FC236}">
                <a16:creationId xmlns:a16="http://schemas.microsoft.com/office/drawing/2014/main" id="{E222182F-43E2-BBBB-9BF9-49EF0B2AA35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8" name="Titre 1">
            <a:extLst>
              <a:ext uri="{FF2B5EF4-FFF2-40B4-BE49-F238E27FC236}">
                <a16:creationId xmlns:a16="http://schemas.microsoft.com/office/drawing/2014/main" id="{49B22A04-52C5-8216-4D58-05D9D9E833E3}"/>
              </a:ext>
            </a:extLst>
          </p:cNvPr>
          <p:cNvSpPr txBox="1">
            <a:spLocks/>
          </p:cNvSpPr>
          <p:nvPr/>
        </p:nvSpPr>
        <p:spPr>
          <a:xfrm>
            <a:off x="1899548" y="399843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28AA86D-CCCC-3233-68C6-ED902FB5827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0" name="ZoneTexte 9">
            <a:extLst>
              <a:ext uri="{FF2B5EF4-FFF2-40B4-BE49-F238E27FC236}">
                <a16:creationId xmlns:a16="http://schemas.microsoft.com/office/drawing/2014/main" id="{1F4A03C1-9D17-4DB8-92C3-526E9B5910D4}"/>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8" name="ZoneTexte 7">
            <a:extLst>
              <a:ext uri="{FF2B5EF4-FFF2-40B4-BE49-F238E27FC236}">
                <a16:creationId xmlns:a16="http://schemas.microsoft.com/office/drawing/2014/main" id="{C0AEAE54-11AA-4505-A982-9A15C22D9A4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6" name="ZoneTexte 5">
            <a:extLst>
              <a:ext uri="{FF2B5EF4-FFF2-40B4-BE49-F238E27FC236}">
                <a16:creationId xmlns:a16="http://schemas.microsoft.com/office/drawing/2014/main" id="{97A2EB04-1BC5-4CD1-A32B-568DF1BDA98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6" name="ZoneTexte 5">
            <a:extLst>
              <a:ext uri="{FF2B5EF4-FFF2-40B4-BE49-F238E27FC236}">
                <a16:creationId xmlns:a16="http://schemas.microsoft.com/office/drawing/2014/main" id="{C1181533-FD33-434F-8FEC-D3F3D15C5AC0}"/>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as quel âge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as quel âge ?</a:t>
            </a:r>
          </a:p>
        </p:txBody>
      </p:sp>
      <p:sp>
        <p:nvSpPr>
          <p:cNvPr id="6" name="ZoneTexte 5">
            <a:extLst>
              <a:ext uri="{FF2B5EF4-FFF2-40B4-BE49-F238E27FC236}">
                <a16:creationId xmlns:a16="http://schemas.microsoft.com/office/drawing/2014/main" id="{B5406DA9-5979-4DF9-979A-0889ABF50DD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144F2E6-617C-1AF4-E95B-EC26B55BBD7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8AFBCDA-71A9-C938-046E-49183534FD5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en quelle classe ?</a:t>
            </a:r>
          </a:p>
        </p:txBody>
      </p:sp>
      <p:sp>
        <p:nvSpPr>
          <p:cNvPr id="5" name="Titre 1">
            <a:extLst>
              <a:ext uri="{FF2B5EF4-FFF2-40B4-BE49-F238E27FC236}">
                <a16:creationId xmlns:a16="http://schemas.microsoft.com/office/drawing/2014/main" id="{A24A707D-0A8B-85DA-1C25-A346B518A521}"/>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en quelle classe ?</a:t>
            </a:r>
          </a:p>
        </p:txBody>
      </p:sp>
      <p:sp>
        <p:nvSpPr>
          <p:cNvPr id="6" name="ZoneTexte 5">
            <a:extLst>
              <a:ext uri="{FF2B5EF4-FFF2-40B4-BE49-F238E27FC236}">
                <a16:creationId xmlns:a16="http://schemas.microsoft.com/office/drawing/2014/main" id="{BC9D40FE-5B37-4366-84C6-02216F3CE9D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EC3E4DA-54FF-8D23-E5C5-C79F523897A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dans quelle école ?</a:t>
            </a:r>
          </a:p>
        </p:txBody>
      </p:sp>
      <p:sp>
        <p:nvSpPr>
          <p:cNvPr id="5" name="Titre 1">
            <a:extLst>
              <a:ext uri="{FF2B5EF4-FFF2-40B4-BE49-F238E27FC236}">
                <a16:creationId xmlns:a16="http://schemas.microsoft.com/office/drawing/2014/main" id="{046B5DC5-63FB-5E1B-DF37-C5AF5072AC1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dans quelle école ?</a:t>
            </a:r>
          </a:p>
        </p:txBody>
      </p:sp>
      <p:sp>
        <p:nvSpPr>
          <p:cNvPr id="6" name="ZoneTexte 5">
            <a:extLst>
              <a:ext uri="{FF2B5EF4-FFF2-40B4-BE49-F238E27FC236}">
                <a16:creationId xmlns:a16="http://schemas.microsoft.com/office/drawing/2014/main" id="{CD3C9849-1AE2-4EE6-B5B9-AE5ECF26AEC9}"/>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tu vas à l’école ?</a:t>
            </a:r>
            <a:endParaRPr lang="fr-MA" dirty="0">
              <a:solidFill>
                <a:schemeClr val="tx1">
                  <a:lumMod val="65000"/>
                  <a:lumOff val="35000"/>
                </a:schemeClr>
              </a:solidFill>
            </a:endParaRP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vas à l’école ?</a:t>
            </a:r>
          </a:p>
        </p:txBody>
      </p:sp>
      <p:sp>
        <p:nvSpPr>
          <p:cNvPr id="6" name="ZoneTexte 5">
            <a:extLst>
              <a:ext uri="{FF2B5EF4-FFF2-40B4-BE49-F238E27FC236}">
                <a16:creationId xmlns:a16="http://schemas.microsoft.com/office/drawing/2014/main" id="{604AE9F3-80FA-47D5-ABD9-87D202011817}"/>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50008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à l’école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à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954894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avec ta famille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avec ta famille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556658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avec tes amis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avec tes amis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629006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Qui va venir à la maison ce soir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Qui va venir à la maison ce soir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1317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Qui va venir à la maison demain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Qui va venir à la maison demain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750468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Est-ce que tu peux venir chez moi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Est-ce que tu peux venir chez moi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1153939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À quelle heure tu prends ton déjeuner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515980" y="4176310"/>
            <a:ext cx="5832726"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À quelle heure tu prends ton déjeuner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540505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À quelle heure tu te réveilles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515980" y="4176310"/>
            <a:ext cx="5832726"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À quelle heure tu te réveilles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4159952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Tu fais quoi après l’école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fais quoi après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557416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le weekend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fais le weekend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413425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jeudi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fais jeudi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473616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Quel sport tu fais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 sport tu fais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509702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Quel sport fait ton frère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 sport fait ton frère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2673880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Quel sport fait ta sœur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 sport fait ta sœur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2879981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mets pour le sport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mets pour le sport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747934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Est-ce que tu as mal après le sport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Est-ce que tu as mal après le sport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804876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595D8039-4000-B3BB-9BDB-196BE83BB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7649" y="1729657"/>
            <a:ext cx="3248702" cy="4983061"/>
          </a:xfrm>
          <a:prstGeom prst="rect">
            <a:avLst/>
          </a:prstGeom>
        </p:spPr>
      </p:pic>
      <p:sp>
        <p:nvSpPr>
          <p:cNvPr id="20" name="Rectangle : coins arrondis 19">
            <a:extLst>
              <a:ext uri="{FF2B5EF4-FFF2-40B4-BE49-F238E27FC236}">
                <a16:creationId xmlns:a16="http://schemas.microsoft.com/office/drawing/2014/main" id="{B1D499C1-D72C-C687-9F3B-94A31D603D9A}"/>
              </a:ext>
            </a:extLst>
          </p:cNvPr>
          <p:cNvSpPr/>
          <p:nvPr/>
        </p:nvSpPr>
        <p:spPr>
          <a:xfrm>
            <a:off x="2800045" y="2497014"/>
            <a:ext cx="3543910" cy="143849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133</a:t>
            </a:r>
            <a:r>
              <a:rPr lang="fr-FR" dirty="0">
                <a:solidFill>
                  <a:schemeClr val="tx1">
                    <a:lumMod val="65000"/>
                    <a:lumOff val="35000"/>
                  </a:schemeClr>
                </a:solidFill>
                <a:latin typeface="Dosis Medium" pitchFamily="2" charset="0"/>
              </a:rPr>
              <a:t>.</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024051" y="2405386"/>
            <a:ext cx="3070841" cy="2047227"/>
          </a:xfrm>
          <a:prstGeom prst="rect">
            <a:avLst/>
          </a:prstGeom>
        </p:spPr>
      </p:pic>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03CDA658-F21E-6898-B3CA-1DA0B3574B9F}"/>
              </a:ext>
            </a:extLst>
          </p:cNvPr>
          <p:cNvPicPr>
            <a:picLocks noChangeAspect="1"/>
          </p:cNvPicPr>
          <p:nvPr/>
        </p:nvPicPr>
        <p:blipFill>
          <a:blip r:embed="rId5">
            <a:extLst>
              <a:ext uri="{28A0092B-C50C-407E-A947-70E740481C1C}">
                <a14:useLocalDpi xmlns:a14="http://schemas.microsoft.com/office/drawing/2010/main" val="0"/>
              </a:ext>
            </a:extLst>
          </a:blip>
          <a:srcRect t="15586" b="57220"/>
          <a:stretch>
            <a:fillRect/>
          </a:stretch>
        </p:blipFill>
        <p:spPr>
          <a:xfrm>
            <a:off x="733258" y="2667936"/>
            <a:ext cx="3649200" cy="1522128"/>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230A86AB-BFB2-6904-BF28-51993985EA66}"/>
              </a:ext>
            </a:extLst>
          </p:cNvPr>
          <p:cNvSpPr>
            <a:spLocks noGrp="1"/>
          </p:cNvSpPr>
          <p:nvPr>
            <p:ph type="title"/>
          </p:nvPr>
        </p:nvSpPr>
        <p:spPr>
          <a:xfrm>
            <a:off x="1692000" y="756000"/>
            <a:ext cx="6537600" cy="612000"/>
          </a:xfrm>
        </p:spPr>
        <p:txBody>
          <a:bodyPr>
            <a:normAutofit fontScale="90000"/>
          </a:bodyPr>
          <a:lstStyle/>
          <a:p>
            <a:pPr>
              <a:lnSpc>
                <a:spcPct val="100000"/>
              </a:lnSpc>
            </a:pPr>
            <a:r>
              <a:rPr lang="fr-FR" dirty="0">
                <a:solidFill>
                  <a:schemeClr val="tx1">
                    <a:lumMod val="65000"/>
                    <a:lumOff val="35000"/>
                  </a:schemeClr>
                </a:solidFill>
              </a:rPr>
              <a:t>Maintenant, vous allez prendre la parole pour vous présenter, parler des sports que vous faites, des vêtements que vous portez pour faire ces sports et décrire où vous avez mal. Vous allez le faire en trois étapes. Écoutez bien.</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20" name="Groupe 19">
            <a:extLst>
              <a:ext uri="{FF2B5EF4-FFF2-40B4-BE49-F238E27FC236}">
                <a16:creationId xmlns:a16="http://schemas.microsoft.com/office/drawing/2014/main" id="{3C84BB42-6BD2-428C-A966-40162FCFA79D}"/>
              </a:ext>
            </a:extLst>
          </p:cNvPr>
          <p:cNvGrpSpPr/>
          <p:nvPr/>
        </p:nvGrpSpPr>
        <p:grpSpPr>
          <a:xfrm>
            <a:off x="753124" y="2252426"/>
            <a:ext cx="7611326" cy="3923977"/>
            <a:chOff x="753124" y="2252426"/>
            <a:chExt cx="7611326" cy="3923977"/>
          </a:xfrm>
        </p:grpSpPr>
        <p:pic>
          <p:nvPicPr>
            <p:cNvPr id="21" name="Image 20">
              <a:extLst>
                <a:ext uri="{FF2B5EF4-FFF2-40B4-BE49-F238E27FC236}">
                  <a16:creationId xmlns:a16="http://schemas.microsoft.com/office/drawing/2014/main" id="{585A377F-E8F8-44D7-B13C-BD079D3BCBCD}"/>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22" name="Image 21">
              <a:extLst>
                <a:ext uri="{FF2B5EF4-FFF2-40B4-BE49-F238E27FC236}">
                  <a16:creationId xmlns:a16="http://schemas.microsoft.com/office/drawing/2014/main" id="{4BDAA173-7B95-49D7-87E7-BF59DF80C91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23" name="ZoneTexte 22">
              <a:extLst>
                <a:ext uri="{FF2B5EF4-FFF2-40B4-BE49-F238E27FC236}">
                  <a16:creationId xmlns:a16="http://schemas.microsoft.com/office/drawing/2014/main" id="{051C4BF3-2EBC-4A5F-AF5E-B9863068186F}"/>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24" name="Rectangle : coins arrondis 23">
              <a:extLst>
                <a:ext uri="{FF2B5EF4-FFF2-40B4-BE49-F238E27FC236}">
                  <a16:creationId xmlns:a16="http://schemas.microsoft.com/office/drawing/2014/main" id="{47C4FAA5-272C-4FC1-AC4F-A8969F102888}"/>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768AEFB7-4EC3-4118-8980-D1920452C09F}"/>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1. Je vais vous expliquer la situation. </a:t>
            </a:r>
          </a:p>
        </p:txBody>
      </p:sp>
      <p:grpSp>
        <p:nvGrpSpPr>
          <p:cNvPr id="3" name="Groupe 2">
            <a:extLst>
              <a:ext uri="{FF2B5EF4-FFF2-40B4-BE49-F238E27FC236}">
                <a16:creationId xmlns:a16="http://schemas.microsoft.com/office/drawing/2014/main" id="{5C14EE21-590E-E8E8-8CA4-3CE2F226EDFA}"/>
              </a:ext>
            </a:extLst>
          </p:cNvPr>
          <p:cNvGrpSpPr/>
          <p:nvPr/>
        </p:nvGrpSpPr>
        <p:grpSpPr>
          <a:xfrm>
            <a:off x="753124" y="2252426"/>
            <a:ext cx="7611326" cy="3923977"/>
            <a:chOff x="753124" y="2252426"/>
            <a:chExt cx="7611326" cy="3923977"/>
          </a:xfrm>
        </p:grpSpPr>
        <p:pic>
          <p:nvPicPr>
            <p:cNvPr id="5" name="Image 4">
              <a:extLst>
                <a:ext uri="{FF2B5EF4-FFF2-40B4-BE49-F238E27FC236}">
                  <a16:creationId xmlns:a16="http://schemas.microsoft.com/office/drawing/2014/main" id="{B68EA5A8-36CD-8F2C-1CE9-C1F56902E2C8}"/>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7" name="Image 6">
              <a:extLst>
                <a:ext uri="{FF2B5EF4-FFF2-40B4-BE49-F238E27FC236}">
                  <a16:creationId xmlns:a16="http://schemas.microsoft.com/office/drawing/2014/main" id="{0B19BB69-CC68-ACC0-9323-7C55F454F3C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8" name="ZoneTexte 7">
              <a:extLst>
                <a:ext uri="{FF2B5EF4-FFF2-40B4-BE49-F238E27FC236}">
                  <a16:creationId xmlns:a16="http://schemas.microsoft.com/office/drawing/2014/main" id="{AC70623E-2313-9A72-1ED7-7A12CE998F3B}"/>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5" name="Rectangle : coins arrondis 14">
              <a:extLst>
                <a:ext uri="{FF2B5EF4-FFF2-40B4-BE49-F238E27FC236}">
                  <a16:creationId xmlns:a16="http://schemas.microsoft.com/office/drawing/2014/main" id="{A1EAC051-002C-9455-D72D-E1C5D3933654}"/>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A9D03B64-7433-D3FE-866B-6F2FEBAB0DC8}"/>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2. Chacun réfléchit silencieusement à ce qu’il va dire dans sa prise de parole.</a:t>
            </a:r>
          </a:p>
        </p:txBody>
      </p:sp>
      <p:grpSp>
        <p:nvGrpSpPr>
          <p:cNvPr id="3" name="Groupe 2">
            <a:extLst>
              <a:ext uri="{FF2B5EF4-FFF2-40B4-BE49-F238E27FC236}">
                <a16:creationId xmlns:a16="http://schemas.microsoft.com/office/drawing/2014/main" id="{1DED669A-6E17-CA81-7A09-9FBB0A4AE4A6}"/>
              </a:ext>
            </a:extLst>
          </p:cNvPr>
          <p:cNvGrpSpPr/>
          <p:nvPr/>
        </p:nvGrpSpPr>
        <p:grpSpPr>
          <a:xfrm>
            <a:off x="753124" y="2252426"/>
            <a:ext cx="7611326" cy="3923977"/>
            <a:chOff x="753124" y="2252426"/>
            <a:chExt cx="7611326" cy="3923977"/>
          </a:xfrm>
        </p:grpSpPr>
        <p:pic>
          <p:nvPicPr>
            <p:cNvPr id="5" name="Image 4">
              <a:extLst>
                <a:ext uri="{FF2B5EF4-FFF2-40B4-BE49-F238E27FC236}">
                  <a16:creationId xmlns:a16="http://schemas.microsoft.com/office/drawing/2014/main" id="{491D58CA-284F-606C-9E11-E49E21667D84}"/>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8" name="Image 7">
              <a:extLst>
                <a:ext uri="{FF2B5EF4-FFF2-40B4-BE49-F238E27FC236}">
                  <a16:creationId xmlns:a16="http://schemas.microsoft.com/office/drawing/2014/main" id="{9C86D2F5-0860-F0EE-386D-B3573A06D00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14" name="ZoneTexte 13">
              <a:extLst>
                <a:ext uri="{FF2B5EF4-FFF2-40B4-BE49-F238E27FC236}">
                  <a16:creationId xmlns:a16="http://schemas.microsoft.com/office/drawing/2014/main" id="{FF2D45C3-D66C-861F-AE6C-EAE6A4E2E7C6}"/>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5" name="Rectangle : coins arrondis 14">
              <a:extLst>
                <a:ext uri="{FF2B5EF4-FFF2-40B4-BE49-F238E27FC236}">
                  <a16:creationId xmlns:a16="http://schemas.microsoft.com/office/drawing/2014/main" id="{1503BDF5-2168-4670-AA9A-19E785274D78}"/>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8CAA2E6-F92F-944A-1EAD-26E85B2EF23A}"/>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58888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583474"/>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58420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573849"/>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59455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5842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3" name="Groupe 2">
            <a:extLst>
              <a:ext uri="{FF2B5EF4-FFF2-40B4-BE49-F238E27FC236}">
                <a16:creationId xmlns:a16="http://schemas.microsoft.com/office/drawing/2014/main" id="{966D15AA-8BB9-3DF2-FBA0-56BDFE531155}"/>
              </a:ext>
            </a:extLst>
          </p:cNvPr>
          <p:cNvGrpSpPr/>
          <p:nvPr/>
        </p:nvGrpSpPr>
        <p:grpSpPr>
          <a:xfrm>
            <a:off x="753124" y="2252426"/>
            <a:ext cx="7611326" cy="3923977"/>
            <a:chOff x="753124" y="2252426"/>
            <a:chExt cx="7611326" cy="3923977"/>
          </a:xfrm>
        </p:grpSpPr>
        <p:pic>
          <p:nvPicPr>
            <p:cNvPr id="5" name="Image 4">
              <a:extLst>
                <a:ext uri="{FF2B5EF4-FFF2-40B4-BE49-F238E27FC236}">
                  <a16:creationId xmlns:a16="http://schemas.microsoft.com/office/drawing/2014/main" id="{471ABD69-0AC6-01F2-66CD-121E0FA64F11}"/>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7" name="Image 6">
              <a:extLst>
                <a:ext uri="{FF2B5EF4-FFF2-40B4-BE49-F238E27FC236}">
                  <a16:creationId xmlns:a16="http://schemas.microsoft.com/office/drawing/2014/main" id="{EA847201-BF95-D957-2C57-147BF142FA9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9" name="ZoneTexte 8">
              <a:extLst>
                <a:ext uri="{FF2B5EF4-FFF2-40B4-BE49-F238E27FC236}">
                  <a16:creationId xmlns:a16="http://schemas.microsoft.com/office/drawing/2014/main" id="{FADC1F3F-12CA-B371-3802-0184F66AAE91}"/>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0" name="Rectangle : coins arrondis 9">
              <a:extLst>
                <a:ext uri="{FF2B5EF4-FFF2-40B4-BE49-F238E27FC236}">
                  <a16:creationId xmlns:a16="http://schemas.microsoft.com/office/drawing/2014/main" id="{7596A0CE-C614-F3C3-9E97-95A64F7BB289}"/>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E4A0883-03C2-9971-6778-1FC34411BBAB}"/>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pic>
        <p:nvPicPr>
          <p:cNvPr id="3" name="Image 2" descr="Une image contenant texte, Appareils électroniques, capture d’écran, Publicité en ligne&#10;&#10;Le contenu généré par l’IA peut être incorrect.">
            <a:extLst>
              <a:ext uri="{FF2B5EF4-FFF2-40B4-BE49-F238E27FC236}">
                <a16:creationId xmlns:a16="http://schemas.microsoft.com/office/drawing/2014/main" id="{7313180E-6BAA-E6A9-F1CF-1EC6A4E8F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0424" y="1801266"/>
            <a:ext cx="3248702" cy="4983061"/>
          </a:xfrm>
          <a:prstGeom prst="rect">
            <a:avLst/>
          </a:prstGeom>
        </p:spPr>
      </p:pic>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Prenez vos livrets à la page 133.</a:t>
            </a:r>
            <a:endParaRPr lang="fr-FR" dirty="0">
              <a:solidFill>
                <a:schemeClr val="tx1">
                  <a:lumMod val="65000"/>
                  <a:lumOff val="35000"/>
                </a:schemeClr>
              </a:solidFill>
              <a:latin typeface="Dosis Medium" pitchFamily="2" charset="0"/>
            </a:endParaRPr>
          </a:p>
        </p:txBody>
      </p:sp>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4" name="Rectangle : coins arrondis 23">
            <a:extLst>
              <a:ext uri="{FF2B5EF4-FFF2-40B4-BE49-F238E27FC236}">
                <a16:creationId xmlns:a16="http://schemas.microsoft.com/office/drawing/2014/main" id="{C8BCFA1D-5038-452A-B9D2-7C3C66872C63}"/>
              </a:ext>
            </a:extLst>
          </p:cNvPr>
          <p:cNvSpPr/>
          <p:nvPr/>
        </p:nvSpPr>
        <p:spPr>
          <a:xfrm>
            <a:off x="2940424" y="3944471"/>
            <a:ext cx="3263152" cy="236668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8327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11" name="Titre 8">
            <a:extLst>
              <a:ext uri="{FF2B5EF4-FFF2-40B4-BE49-F238E27FC236}">
                <a16:creationId xmlns:a16="http://schemas.microsoft.com/office/drawing/2014/main" id="{324734B0-57B6-45FD-AD9E-4D497A97CFE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tout le monde participe. Chacun se présente à l’autre. Il parle de sa journée, de son corps et de sa santé, comme Karim et Salma.</a:t>
            </a:r>
            <a:endParaRPr lang="fr-FR" dirty="0">
              <a:solidFill>
                <a:schemeClr val="tx1">
                  <a:lumMod val="65000"/>
                  <a:lumOff val="35000"/>
                </a:schemeClr>
              </a:solidFill>
              <a:latin typeface="Dosis Medium" pitchFamily="2" charset="0"/>
            </a:endParaRPr>
          </a:p>
        </p:txBody>
      </p:sp>
      <p:grpSp>
        <p:nvGrpSpPr>
          <p:cNvPr id="12" name="Groupe 11">
            <a:extLst>
              <a:ext uri="{FF2B5EF4-FFF2-40B4-BE49-F238E27FC236}">
                <a16:creationId xmlns:a16="http://schemas.microsoft.com/office/drawing/2014/main" id="{5ECE8F82-A97E-4762-92E9-E9B58BB45E5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AAEB73BA-ABBD-4439-956B-565AB2091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75E1A-0FD0-4718-8367-D4EFFBB2012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5" name="Image 14">
            <a:extLst>
              <a:ext uri="{FF2B5EF4-FFF2-40B4-BE49-F238E27FC236}">
                <a16:creationId xmlns:a16="http://schemas.microsoft.com/office/drawing/2014/main" id="{EC0E4290-AF35-4074-8B07-6E584EFD974B}"/>
              </a:ext>
            </a:extLst>
          </p:cNvPr>
          <p:cNvPicPr>
            <a:picLocks noChangeAspect="1"/>
          </p:cNvPicPr>
          <p:nvPr/>
        </p:nvPicPr>
        <p:blipFill>
          <a:blip r:embed="rId4"/>
          <a:stretch>
            <a:fillRect/>
          </a:stretch>
        </p:blipFill>
        <p:spPr>
          <a:xfrm flipH="1">
            <a:off x="5273800" y="2785989"/>
            <a:ext cx="3070841" cy="2047227"/>
          </a:xfrm>
          <a:prstGeom prst="rect">
            <a:avLst/>
          </a:prstGeom>
        </p:spPr>
      </p:pic>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5092F200-575A-7393-D2A9-36C5E0D7492A}"/>
              </a:ext>
            </a:extLst>
          </p:cNvPr>
          <p:cNvPicPr>
            <a:picLocks noChangeAspect="1"/>
          </p:cNvPicPr>
          <p:nvPr/>
        </p:nvPicPr>
        <p:blipFill>
          <a:blip r:embed="rId5">
            <a:extLst>
              <a:ext uri="{28A0092B-C50C-407E-A947-70E740481C1C}">
                <a14:useLocalDpi xmlns:a14="http://schemas.microsoft.com/office/drawing/2010/main" val="0"/>
              </a:ext>
            </a:extLst>
          </a:blip>
          <a:srcRect t="43443" b="10461"/>
          <a:stretch>
            <a:fillRect/>
          </a:stretch>
        </p:blipFill>
        <p:spPr>
          <a:xfrm>
            <a:off x="799359" y="2325602"/>
            <a:ext cx="4197687" cy="2968003"/>
          </a:xfrm>
          <a:prstGeom prst="rect">
            <a:avLst/>
          </a:prstGeom>
        </p:spPr>
      </p:pic>
    </p:spTree>
    <p:extLst>
      <p:ext uri="{BB962C8B-B14F-4D97-AF65-F5344CB8AC3E}">
        <p14:creationId xmlns:p14="http://schemas.microsoft.com/office/powerpoint/2010/main" val="19423318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13C8DD7D-27BE-017A-65BE-BBE4D955AF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3701" y="1459743"/>
            <a:ext cx="3248702" cy="4983061"/>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571999" y="4968606"/>
            <a:ext cx="3132106" cy="11393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31411" y="756000"/>
            <a:ext cx="7088444" cy="612000"/>
          </a:xfrm>
        </p:spPr>
        <p:txBody>
          <a:bodyPr/>
          <a:lstStyle/>
          <a:p>
            <a:r>
              <a:rPr lang="fr-FR" dirty="0">
                <a:solidFill>
                  <a:schemeClr val="tx1">
                    <a:lumMod val="65000"/>
                    <a:lumOff val="35000"/>
                  </a:schemeClr>
                </a:solidFill>
              </a:rPr>
              <a:t>La séance d’aujourd’hui est terminée. À la maison, lisez les paragraphes dans vos livrets.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grpSp>
        <p:nvGrpSpPr>
          <p:cNvPr id="11" name="Groupe 10">
            <a:extLst>
              <a:ext uri="{FF2B5EF4-FFF2-40B4-BE49-F238E27FC236}">
                <a16:creationId xmlns:a16="http://schemas.microsoft.com/office/drawing/2014/main" id="{3DF8D20C-D1EA-4C4A-833B-4D6CDC4FF43B}"/>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53DD41DD-31C7-4CD6-9F11-03930DFDA1AF}"/>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783A16-806D-4E88-8689-9B294D0812AE}"/>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a:t>
            </a:r>
            <a:r>
              <a:rPr lang="fr-FR" sz="3600" b="1" dirty="0">
                <a:solidFill>
                  <a:srgbClr val="4BACC6">
                    <a:lumMod val="50000"/>
                  </a:srgbClr>
                </a:solidFill>
                <a:latin typeface="Dosis SemiBold" pitchFamily="2" charset="0"/>
              </a:rPr>
              <a:t>d</a:t>
            </a: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es acquis 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a:t>
            </a:r>
          </a:p>
        </p:txBody>
      </p:sp>
    </p:spTree>
    <p:extLst>
      <p:ext uri="{BB962C8B-B14F-4D97-AF65-F5344CB8AC3E}">
        <p14:creationId xmlns:p14="http://schemas.microsoft.com/office/powerpoint/2010/main" val="3024707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555733" y="1903459"/>
            <a:ext cx="8032531"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lvl="0">
              <a:lnSpc>
                <a:spcPct val="150000"/>
              </a:lnSpc>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a:t>
            </a:r>
            <a:r>
              <a:rPr lang="fr-FR" b="1" dirty="0">
                <a:solidFill>
                  <a:srgbClr val="424D7B"/>
                </a:solidFill>
                <a:latin typeface="Dosis SemiBold" pitchFamily="2" charset="0"/>
                <a:ea typeface="Calibri" panose="020F0502020204030204" pitchFamily="34" charset="0"/>
                <a:cs typeface="Calibri" panose="020F0502020204030204" pitchFamily="34" charset="0"/>
              </a:rPr>
              <a:t> mon corps et de ma santé.</a:t>
            </a:r>
            <a:endPar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graphèmes étudiés et les mots contenant ces graphèmes.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3884478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134 et faites les activités de lecture.</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774514BE-998A-42F2-B6FE-2BA94983B0B4}"/>
              </a:ext>
            </a:extLst>
          </p:cNvPr>
          <p:cNvPicPr>
            <a:picLocks noChangeAspect="1"/>
          </p:cNvPicPr>
          <p:nvPr/>
        </p:nvPicPr>
        <p:blipFill>
          <a:blip r:embed="rId3"/>
          <a:stretch>
            <a:fillRect/>
          </a:stretch>
        </p:blipFill>
        <p:spPr>
          <a:xfrm>
            <a:off x="5254600" y="1371599"/>
            <a:ext cx="3294179" cy="4658435"/>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651273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03A31A3A-084F-4682-A72D-A03DA731F6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7675" y="1899327"/>
            <a:ext cx="1875863" cy="2052000"/>
          </a:xfrm>
          <a:prstGeom prst="rect">
            <a:avLst/>
          </a:prstGeom>
        </p:spPr>
      </p:pic>
      <p:pic>
        <p:nvPicPr>
          <p:cNvPr id="17" name="Image 16">
            <a:extLst>
              <a:ext uri="{FF2B5EF4-FFF2-40B4-BE49-F238E27FC236}">
                <a16:creationId xmlns:a16="http://schemas.microsoft.com/office/drawing/2014/main" id="{9C89D108-BF62-463A-8BCA-FBC5100FAF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7805" y="4233037"/>
            <a:ext cx="1875863" cy="2052000"/>
          </a:xfrm>
          <a:prstGeom prst="rect">
            <a:avLst/>
          </a:prstGeom>
        </p:spPr>
      </p:pic>
      <p:pic>
        <p:nvPicPr>
          <p:cNvPr id="18" name="Image 17">
            <a:extLst>
              <a:ext uri="{FF2B5EF4-FFF2-40B4-BE49-F238E27FC236}">
                <a16:creationId xmlns:a16="http://schemas.microsoft.com/office/drawing/2014/main" id="{0B9548DB-01CB-438C-8B5C-2698989C25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9902" y="1899327"/>
            <a:ext cx="1875863" cy="2052000"/>
          </a:xfrm>
          <a:prstGeom prst="rect">
            <a:avLst/>
          </a:prstGeom>
        </p:spPr>
      </p:pic>
      <p:pic>
        <p:nvPicPr>
          <p:cNvPr id="19" name="Image 18">
            <a:extLst>
              <a:ext uri="{FF2B5EF4-FFF2-40B4-BE49-F238E27FC236}">
                <a16:creationId xmlns:a16="http://schemas.microsoft.com/office/drawing/2014/main" id="{774C78DA-91FB-482A-B56B-B1DEB4CBE2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35448" y="1899327"/>
            <a:ext cx="1875863" cy="2052000"/>
          </a:xfrm>
          <a:prstGeom prst="rect">
            <a:avLst/>
          </a:prstGeom>
        </p:spPr>
      </p:pic>
      <p:pic>
        <p:nvPicPr>
          <p:cNvPr id="20" name="Image 19">
            <a:extLst>
              <a:ext uri="{FF2B5EF4-FFF2-40B4-BE49-F238E27FC236}">
                <a16:creationId xmlns:a16="http://schemas.microsoft.com/office/drawing/2014/main" id="{355F1145-B985-4F5A-A41C-AFEE0281FB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53147" y="4233037"/>
            <a:ext cx="1875862"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12180"/>
            <a:ext cx="7145206" cy="698749"/>
          </a:xfrm>
        </p:spPr>
        <p:txBody>
          <a:bodyPr>
            <a:noAutofit/>
          </a:bodyPr>
          <a:lstStyle/>
          <a:p>
            <a:r>
              <a:rPr lang="fr-FR" sz="1200" dirty="0">
                <a:solidFill>
                  <a:schemeClr val="tx1">
                    <a:lumMod val="65000"/>
                    <a:lumOff val="35000"/>
                  </a:schemeClr>
                </a:solidFill>
              </a:rPr>
              <a:t>Regarde les scènes. Je vais te dire des phrases et tu vas me montrer les images qui correspondent : 1) Pour faire de la marche, je mets un short et un tee-shirt. 2) Pour faire du karaté, Kamal met un kimono. 3) Après la course à pied, j’ai mal aux jambes. 4) Après l’école, je fais du football. 5) Ma sœur fait de la gymnastique.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826665C2-18AC-4C11-81F1-138CA9A068FB}"/>
              </a:ext>
            </a:extLst>
          </p:cNvPr>
          <p:cNvPicPr>
            <a:picLocks noChangeAspect="1"/>
          </p:cNvPicPr>
          <p:nvPr/>
        </p:nvPicPr>
        <p:blipFill rotWithShape="1">
          <a:blip r:embed="rId5">
            <a:extLst>
              <a:ext uri="{28A0092B-C50C-407E-A947-70E740481C1C}">
                <a14:useLocalDpi xmlns:a14="http://schemas.microsoft.com/office/drawing/2010/main" val="0"/>
              </a:ext>
            </a:extLst>
          </a:blip>
          <a:srcRect l="195" r="1404" b="5559"/>
          <a:stretch/>
        </p:blipFill>
        <p:spPr>
          <a:xfrm>
            <a:off x="1243975" y="1830268"/>
            <a:ext cx="6575317" cy="4207117"/>
          </a:xfrm>
          <a:prstGeom prst="rect">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2203277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4707C4D2-5B30-4B0E-8764-FE888F1269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6678" y="1857871"/>
            <a:ext cx="1875862" cy="2052000"/>
          </a:xfrm>
          <a:prstGeom prst="rect">
            <a:avLst/>
          </a:prstGeom>
        </p:spPr>
      </p:pic>
      <p:pic>
        <p:nvPicPr>
          <p:cNvPr id="17" name="Image 16">
            <a:extLst>
              <a:ext uri="{FF2B5EF4-FFF2-40B4-BE49-F238E27FC236}">
                <a16:creationId xmlns:a16="http://schemas.microsoft.com/office/drawing/2014/main" id="{086CA427-7A86-469B-9E01-A8E3433674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7435" y="4125315"/>
            <a:ext cx="1875818" cy="2052000"/>
          </a:xfrm>
          <a:prstGeom prst="rect">
            <a:avLst/>
          </a:prstGeom>
        </p:spPr>
      </p:pic>
      <p:pic>
        <p:nvPicPr>
          <p:cNvPr id="18" name="Image 17">
            <a:extLst>
              <a:ext uri="{FF2B5EF4-FFF2-40B4-BE49-F238E27FC236}">
                <a16:creationId xmlns:a16="http://schemas.microsoft.com/office/drawing/2014/main" id="{0AAF9C94-6026-45E7-A828-27D76C6FE4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9345" y="4125315"/>
            <a:ext cx="1875863" cy="2052000"/>
          </a:xfrm>
          <a:prstGeom prst="rect">
            <a:avLst/>
          </a:prstGeom>
        </p:spPr>
      </p:pic>
      <p:pic>
        <p:nvPicPr>
          <p:cNvPr id="19" name="Image 18">
            <a:extLst>
              <a:ext uri="{FF2B5EF4-FFF2-40B4-BE49-F238E27FC236}">
                <a16:creationId xmlns:a16="http://schemas.microsoft.com/office/drawing/2014/main" id="{7C99157D-0FBC-469E-9A92-833C0620CB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2848" y="1857871"/>
            <a:ext cx="1875863" cy="2052000"/>
          </a:xfrm>
          <a:prstGeom prst="rect">
            <a:avLst/>
          </a:prstGeom>
        </p:spPr>
      </p:pic>
      <p:pic>
        <p:nvPicPr>
          <p:cNvPr id="20" name="Image 19">
            <a:extLst>
              <a:ext uri="{FF2B5EF4-FFF2-40B4-BE49-F238E27FC236}">
                <a16:creationId xmlns:a16="http://schemas.microsoft.com/office/drawing/2014/main" id="{1617558C-2E4E-44BF-B4C4-5A4ED19900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59763" y="1857871"/>
            <a:ext cx="1875863" cy="2052000"/>
          </a:xfrm>
          <a:prstGeom prst="rect">
            <a:avLst/>
          </a:prstGeom>
        </p:spPr>
      </p:pic>
    </p:spTree>
    <p:extLst>
      <p:ext uri="{BB962C8B-B14F-4D97-AF65-F5344CB8AC3E}">
        <p14:creationId xmlns:p14="http://schemas.microsoft.com/office/powerpoint/2010/main" val="353481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004047" y="3069811"/>
            <a:ext cx="747656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Participer à un dialogue en mobilisant les actes de parole étudiés.</a:t>
            </a:r>
          </a:p>
        </p:txBody>
      </p:sp>
    </p:spTree>
    <p:extLst>
      <p:ext uri="{BB962C8B-B14F-4D97-AF65-F5344CB8AC3E}">
        <p14:creationId xmlns:p14="http://schemas.microsoft.com/office/powerpoint/2010/main" val="384167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496223" y="1873525"/>
            <a:ext cx="6598905" cy="311095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Tu fais quoi </a:t>
            </a:r>
            <a:r>
              <a:rPr lang="fr-FR" sz="2400" b="1" dirty="0">
                <a:ln w="0"/>
                <a:solidFill>
                  <a:srgbClr val="4B5377"/>
                </a:solidFill>
                <a:latin typeface="Dosis SemiBold" pitchFamily="2" charset="0"/>
              </a:rPr>
              <a:t>à</a:t>
            </a: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 l’école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Quel sport tu fais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Quel sport fait ton père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Qu’est-ce que tu mets pour le sport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Est-ce que tu as mal après le sport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12029" y="3013501"/>
            <a:ext cx="640443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Prendre la parole pour parler de mon corps et de ma santé.</a:t>
            </a:r>
          </a:p>
        </p:txBody>
      </p:sp>
    </p:spTree>
    <p:extLst>
      <p:ext uri="{BB962C8B-B14F-4D97-AF65-F5344CB8AC3E}">
        <p14:creationId xmlns:p14="http://schemas.microsoft.com/office/powerpoint/2010/main" val="172686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766657" y="2989998"/>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53441" y="777795"/>
            <a:ext cx="7253696" cy="612000"/>
          </a:xfrm>
        </p:spPr>
        <p:txBody>
          <a:bodyPr>
            <a:normAutofit fontScale="90000"/>
          </a:bodyPr>
          <a:lstStyle/>
          <a:p>
            <a:r>
              <a:rPr lang="fr-FR" dirty="0">
                <a:solidFill>
                  <a:schemeClr val="tx1">
                    <a:lumMod val="65000"/>
                    <a:lumOff val="35000"/>
                  </a:schemeClr>
                </a:solidFill>
              </a:rPr>
              <a:t>Présente-toi, parle des sports que tu fais, de ceux que fait ton frère ou ta sœur, des vêtements que tu mets pour faire ce sport et où tu as mal. Tu dois dire 5 phrases. </a:t>
            </a:r>
            <a:br>
              <a:rPr lang="fr-FR" dirty="0">
                <a:solidFill>
                  <a:schemeClr val="tx1">
                    <a:lumMod val="65000"/>
                    <a:lumOff val="35000"/>
                  </a:schemeClr>
                </a:solidFill>
              </a:rPr>
            </a:b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5" name="ZoneTexte 14">
            <a:extLst>
              <a:ext uri="{FF2B5EF4-FFF2-40B4-BE49-F238E27FC236}">
                <a16:creationId xmlns:a16="http://schemas.microsoft.com/office/drawing/2014/main" id="{667B9370-4B53-4206-8C1A-DDE7BFD93F5F}"/>
              </a:ext>
            </a:extLst>
          </p:cNvPr>
          <p:cNvSpPr txBox="1"/>
          <p:nvPr/>
        </p:nvSpPr>
        <p:spPr>
          <a:xfrm>
            <a:off x="1243975" y="1776504"/>
            <a:ext cx="72536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parle des sports que tu fais, de ceux que fait ton frère ou ta sœur, des vêtements que tu mets pour faire ce sport et où tu as mal.</a:t>
            </a: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CB8EF390-2E96-4393-A9F6-FAF847AC7F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13453" y="2618106"/>
            <a:ext cx="4961911" cy="3368456"/>
          </a:xfrm>
          <a:prstGeom prst="roundRect">
            <a:avLst>
              <a:gd name="adj" fmla="val 7542"/>
            </a:avLst>
          </a:prstGeom>
        </p:spPr>
      </p:pic>
    </p:spTree>
    <p:extLst>
      <p:ext uri="{BB962C8B-B14F-4D97-AF65-F5344CB8AC3E}">
        <p14:creationId xmlns:p14="http://schemas.microsoft.com/office/powerpoint/2010/main" val="355320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a:prstGeom prst="rect">
            <a:avLst/>
          </a:prstGeom>
        </p:spPr>
      </p:pic>
      <p:grpSp>
        <p:nvGrpSpPr>
          <p:cNvPr id="6" name="Groupe 5">
            <a:extLst>
              <a:ext uri="{FF2B5EF4-FFF2-40B4-BE49-F238E27FC236}">
                <a16:creationId xmlns:a16="http://schemas.microsoft.com/office/drawing/2014/main" id="{8C87F580-D43E-40E9-A22C-ABDFFF4D5BD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1EA581AE-457B-4AC9-B0BE-89245AD12C74}"/>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20DF47B-8E67-41A7-BF3C-95670922E5A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A625D2-0D29-4111-ABCA-78BFA48A52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35EE65-EFF6-41BE-AD9B-D333E6AF2074}">
  <ds:schemaRef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33EFF58A-878D-45D3-98B3-2A4167E453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8265</TotalTime>
  <Words>1803</Words>
  <Application>Microsoft Office PowerPoint</Application>
  <PresentationFormat>Affichage à l'écran (4:3)</PresentationFormat>
  <Paragraphs>238</Paragraphs>
  <Slides>60</Slides>
  <Notes>2</Notes>
  <HiddenSlides>0</HiddenSlides>
  <MMClips>5</MMClips>
  <ScaleCrop>false</ScaleCrop>
  <HeadingPairs>
    <vt:vector size="6" baseType="variant">
      <vt:variant>
        <vt:lpstr>Polices utilisées</vt:lpstr>
      </vt:variant>
      <vt:variant>
        <vt:i4>10</vt:i4>
      </vt:variant>
      <vt:variant>
        <vt:lpstr>Thème</vt:lpstr>
      </vt:variant>
      <vt:variant>
        <vt:i4>19</vt:i4>
      </vt:variant>
      <vt:variant>
        <vt:lpstr>Titres des diapositives</vt:lpstr>
      </vt:variant>
      <vt:variant>
        <vt:i4>60</vt:i4>
      </vt:variant>
    </vt:vector>
  </HeadingPairs>
  <TitlesOfParts>
    <vt:vector size="89" baseType="lpstr">
      <vt:lpstr>Dosis ExtraBold</vt:lpstr>
      <vt:lpstr>Aptos Display</vt:lpstr>
      <vt:lpstr>Dosis Medium</vt:lpstr>
      <vt:lpstr>Aptos</vt:lpstr>
      <vt:lpstr>Mistral</vt:lpstr>
      <vt:lpstr>Wingdings</vt:lpstr>
      <vt:lpstr>Calibri</vt:lpstr>
      <vt:lpstr>Arial</vt:lpstr>
      <vt:lpstr>Dosis</vt:lpstr>
      <vt:lpstr>Dosis SemiBold</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6_New Voc_01-Livret</vt:lpstr>
      <vt:lpstr>1_Révision</vt:lpstr>
      <vt:lpstr>7_New Voc_01-Livret</vt:lpstr>
      <vt:lpstr>2_Révision</vt:lpstr>
      <vt:lpstr>Présentation PowerPoint</vt:lpstr>
      <vt:lpstr>Il convient de lancer le mode diaporama pour la diffusion de la leçon en classe</vt:lpstr>
      <vt:lpstr>Pictogrammes</vt:lpstr>
      <vt:lpstr>Contenu de la semaine </vt:lpstr>
      <vt:lpstr>Organisation de la semaine</vt:lpstr>
      <vt:lpstr>Plan de la séance 1</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 </vt:lpstr>
      <vt:lpstr>Comment tu t’appelles ?</vt:lpstr>
      <vt:lpstr>Quel est ton nom ?</vt:lpstr>
      <vt:lpstr>Quel est ton prénom ?</vt:lpstr>
      <vt:lpstr>Tu as quel âge ?</vt:lpstr>
      <vt:lpstr>Tu es en quelle classe ?</vt:lpstr>
      <vt:lpstr>Tu es dans quelle école ?</vt:lpstr>
      <vt:lpstr>Comment tu vas à l’école ?</vt:lpstr>
      <vt:lpstr>Qu’est-ce que tu fais à l’école ? </vt:lpstr>
      <vt:lpstr>Qu’est-ce que tu fais avec ta famille ? </vt:lpstr>
      <vt:lpstr>Qu’est-ce que tu fais avec tes amis ? </vt:lpstr>
      <vt:lpstr>Qui va venir à la maison ce soir ?</vt:lpstr>
      <vt:lpstr>Qui va venir à la maison demain ?</vt:lpstr>
      <vt:lpstr>Est-ce que tu peux venir chez moi ?</vt:lpstr>
      <vt:lpstr>À quelle heure tu prends ton déjeuner ?</vt:lpstr>
      <vt:lpstr>À quelle heure tu te réveilles ?</vt:lpstr>
      <vt:lpstr>Tu fais quoi après l’école ?</vt:lpstr>
      <vt:lpstr>Qu’est-ce que tu fais le weekend ?</vt:lpstr>
      <vt:lpstr>Qu’est-ce que tu fais jeudi ?</vt:lpstr>
      <vt:lpstr>Quel sport tu fais ?</vt:lpstr>
      <vt:lpstr>Quel sport fait ton frère ?</vt:lpstr>
      <vt:lpstr>Quel sport fait ta sœur ?</vt:lpstr>
      <vt:lpstr>Qu’est-ce que tu mets pour le sport ?</vt:lpstr>
      <vt:lpstr>Est-ce que tu as mal après le sport ?</vt:lpstr>
      <vt:lpstr>Prenez vos livrets à la page 133.</vt:lpstr>
      <vt:lpstr>Maintenant, tout le monde participe. Chacun pose à l’autre les questions suivantes :</vt:lpstr>
      <vt:lpstr>Plan de la séance</vt:lpstr>
      <vt:lpstr>Maintenant, vous allez prendre la parole pour vous présenter, parler des sports que vous faites, des vêtements que vous portez pour faire ces sports et décrire où vous avez mal. Vous allez le faire en trois étapes. Écoutez bien.</vt:lpstr>
      <vt:lpstr>Étape 1. Je vais vous expliquer la situation. </vt:lpstr>
      <vt:lpstr>Étape 2. Chacun réfléchit silencieusement à ce qu’il va dire dans sa prise de parole.</vt:lpstr>
      <vt:lpstr>Étape 3. Maintenant, vous allez prendre la parole. Qui veut passer au tableau ? </vt:lpstr>
      <vt:lpstr>Prenez vos livrets à la page 133.</vt:lpstr>
      <vt:lpstr>Maintenant, tout le monde participe. Chacun se présente à l’autre. Il parle de sa journée, de son corps et de sa santé, comme Karim et Salma.</vt:lpstr>
      <vt:lpstr>La séance d’aujourd’hui est terminée. À la maison, lisez les paragraphes dans vos livrets.</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les scènes. Je vais te dire des phrases et tu vas me montrer les images qui correspondent : 1) Pour faire de la marche, je mets un short et un tee-shirt. 2) Pour faire du karaté, Kamal met un kimono. 3) Après la course à pied, j’ai mal aux jambes. 4) Après l’école, je fais du football. 5) Ma sœur fait de la gymnastique.</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parle des sports que tu fais, de ceux que fait ton frère ou ta sœur, des vêtements que tu mets pour faire ce sport et où tu as mal. Tu dois dire 5 phrases.  Expliquer la consigne avec la langue de l’apprenant.</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53</cp:revision>
  <cp:lastPrinted>2025-08-13T10:11:39Z</cp:lastPrinted>
  <dcterms:created xsi:type="dcterms:W3CDTF">2025-08-01T12:31:49Z</dcterms:created>
  <dcterms:modified xsi:type="dcterms:W3CDTF">2026-06-08T19:51:23Z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