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0" r:id="rId10"/>
  </p:sldMasterIdLst>
  <p:notesMasterIdLst>
    <p:notesMasterId r:id="rId61"/>
  </p:notesMasterIdLst>
  <p:sldIdLst>
    <p:sldId id="1072" r:id="rId11"/>
    <p:sldId id="1073" r:id="rId12"/>
    <p:sldId id="1074" r:id="rId13"/>
    <p:sldId id="847" r:id="rId14"/>
    <p:sldId id="1075" r:id="rId15"/>
    <p:sldId id="799" r:id="rId16"/>
    <p:sldId id="779" r:id="rId17"/>
    <p:sldId id="780" r:id="rId18"/>
    <p:sldId id="784" r:id="rId19"/>
    <p:sldId id="1031" r:id="rId20"/>
    <p:sldId id="1170" r:id="rId21"/>
    <p:sldId id="1038" r:id="rId22"/>
    <p:sldId id="1054" r:id="rId23"/>
    <p:sldId id="1169" r:id="rId24"/>
    <p:sldId id="1032" r:id="rId25"/>
    <p:sldId id="1086" r:id="rId26"/>
    <p:sldId id="1087" r:id="rId27"/>
    <p:sldId id="1088" r:id="rId28"/>
    <p:sldId id="955" r:id="rId29"/>
    <p:sldId id="800" r:id="rId30"/>
    <p:sldId id="862" r:id="rId31"/>
    <p:sldId id="1034" r:id="rId32"/>
    <p:sldId id="846" r:id="rId33"/>
    <p:sldId id="865" r:id="rId34"/>
    <p:sldId id="866" r:id="rId35"/>
    <p:sldId id="1107" r:id="rId36"/>
    <p:sldId id="1108" r:id="rId37"/>
    <p:sldId id="1109" r:id="rId38"/>
    <p:sldId id="1110" r:id="rId39"/>
    <p:sldId id="1113" r:id="rId40"/>
    <p:sldId id="1114" r:id="rId41"/>
    <p:sldId id="831" r:id="rId42"/>
    <p:sldId id="832" r:id="rId43"/>
    <p:sldId id="874" r:id="rId44"/>
    <p:sldId id="805" r:id="rId45"/>
    <p:sldId id="1060" r:id="rId46"/>
    <p:sldId id="1115" r:id="rId47"/>
    <p:sldId id="1105" r:id="rId48"/>
    <p:sldId id="1061" r:id="rId49"/>
    <p:sldId id="1064" r:id="rId50"/>
    <p:sldId id="1065" r:id="rId51"/>
    <p:sldId id="1091" r:id="rId52"/>
    <p:sldId id="1078" r:id="rId53"/>
    <p:sldId id="1092" r:id="rId54"/>
    <p:sldId id="1046" r:id="rId55"/>
    <p:sldId id="1093" r:id="rId56"/>
    <p:sldId id="1066" r:id="rId57"/>
    <p:sldId id="1067" r:id="rId58"/>
    <p:sldId id="1068" r:id="rId59"/>
    <p:sldId id="1111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  <p:bold r:id="rId66"/>
    </p:embeddedFont>
    <p:embeddedFont>
      <p:font typeface="Dosis SemiBold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546F"/>
    <a:srgbClr val="EBE3F1"/>
    <a:srgbClr val="55A1AB"/>
    <a:srgbClr val="EEEEEE"/>
    <a:srgbClr val="D9D9D9"/>
    <a:srgbClr val="DEEBF7"/>
    <a:srgbClr val="00ACA4"/>
    <a:srgbClr val="F3F6FB"/>
    <a:srgbClr val="C7E6A4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60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5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4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3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6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1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64E88DC-9B9B-41E4-94BD-59389CD60068}"/>
    <pc:docChg chg="custSel modSld">
      <pc:chgData name="LAMIAE BEZZAZ" userId="f9bc3cc0-8e1c-4944-afa8-b4b36bbf20e1" providerId="ADAL" clId="{864E88DC-9B9B-41E4-94BD-59389CD60068}" dt="2026-05-24T15:28:15.067" v="57"/>
      <pc:docMkLst>
        <pc:docMk/>
      </pc:docMkLst>
      <pc:sldChg chg="addSp modSp">
        <pc:chgData name="LAMIAE BEZZAZ" userId="f9bc3cc0-8e1c-4944-afa8-b4b36bbf20e1" providerId="ADAL" clId="{864E88DC-9B9B-41E4-94BD-59389CD60068}" dt="2026-05-24T15:28:08.558" v="56" actId="13926"/>
        <pc:sldMkLst>
          <pc:docMk/>
          <pc:sldMk cId="927543826" sldId="784"/>
        </pc:sldMkLst>
        <pc:spChg chg="add mod">
          <ac:chgData name="LAMIAE BEZZAZ" userId="f9bc3cc0-8e1c-4944-afa8-b4b36bbf20e1" providerId="ADAL" clId="{864E88DC-9B9B-41E4-94BD-59389CD60068}" dt="2026-05-24T15:28:08.558" v="56" actId="13926"/>
          <ac:spMkLst>
            <pc:docMk/>
            <pc:sldMk cId="927543826" sldId="784"/>
            <ac:spMk id="3" creationId="{D4E438BF-FFF6-44C0-B430-F0024071CF0B}"/>
          </ac:spMkLst>
        </pc:spChg>
      </pc:sldChg>
      <pc:sldChg chg="addSp delSp modSp">
        <pc:chgData name="LAMIAE BEZZAZ" userId="f9bc3cc0-8e1c-4944-afa8-b4b36bbf20e1" providerId="ADAL" clId="{864E88DC-9B9B-41E4-94BD-59389CD60068}" dt="2026-05-24T15:24:11.928" v="12" actId="14100"/>
        <pc:sldMkLst>
          <pc:docMk/>
          <pc:sldMk cId="3972311393" sldId="1066"/>
        </pc:sldMkLst>
        <pc:picChg chg="del mod">
          <ac:chgData name="LAMIAE BEZZAZ" userId="f9bc3cc0-8e1c-4944-afa8-b4b36bbf20e1" providerId="ADAL" clId="{864E88DC-9B9B-41E4-94BD-59389CD60068}" dt="2026-05-24T15:24:01.107" v="7" actId="478"/>
          <ac:picMkLst>
            <pc:docMk/>
            <pc:sldMk cId="3972311393" sldId="1066"/>
            <ac:picMk id="2" creationId="{BCA9AC0E-60EC-45E0-9121-D0F15BB211C6}"/>
          </ac:picMkLst>
        </pc:picChg>
        <pc:picChg chg="add mod">
          <ac:chgData name="LAMIAE BEZZAZ" userId="f9bc3cc0-8e1c-4944-afa8-b4b36bbf20e1" providerId="ADAL" clId="{864E88DC-9B9B-41E4-94BD-59389CD60068}" dt="2026-05-24T15:24:11.928" v="12" actId="14100"/>
          <ac:picMkLst>
            <pc:docMk/>
            <pc:sldMk cId="3972311393" sldId="1066"/>
            <ac:picMk id="7" creationId="{EF6ABC85-B557-44DB-89B1-5ABD30834B17}"/>
          </ac:picMkLst>
        </pc:picChg>
        <pc:picChg chg="add del mod ord">
          <ac:chgData name="LAMIAE BEZZAZ" userId="f9bc3cc0-8e1c-4944-afa8-b4b36bbf20e1" providerId="ADAL" clId="{864E88DC-9B9B-41E4-94BD-59389CD60068}" dt="2026-05-24T15:24:02.244" v="8" actId="478"/>
          <ac:picMkLst>
            <pc:docMk/>
            <pc:sldMk cId="3972311393" sldId="1066"/>
            <ac:picMk id="10" creationId="{6238803F-3791-48C3-9F9E-AC18ECB1E4A3}"/>
          </ac:picMkLst>
        </pc:picChg>
      </pc:sldChg>
      <pc:sldChg chg="addSp modSp">
        <pc:chgData name="LAMIAE BEZZAZ" userId="f9bc3cc0-8e1c-4944-afa8-b4b36bbf20e1" providerId="ADAL" clId="{864E88DC-9B9B-41E4-94BD-59389CD60068}" dt="2026-05-24T15:25:33.176" v="27" actId="14100"/>
        <pc:sldMkLst>
          <pc:docMk/>
          <pc:sldMk cId="4282025355" sldId="1067"/>
        </pc:sldMkLst>
        <pc:picChg chg="add ord">
          <ac:chgData name="LAMIAE BEZZAZ" userId="f9bc3cc0-8e1c-4944-afa8-b4b36bbf20e1" providerId="ADAL" clId="{864E88DC-9B9B-41E4-94BD-59389CD60068}" dt="2026-05-24T15:24:43.493" v="17" actId="171"/>
          <ac:picMkLst>
            <pc:docMk/>
            <pc:sldMk cId="4282025355" sldId="1067"/>
            <ac:picMk id="12" creationId="{BCC9B579-7AB7-4EF5-A930-E73BDE6DC640}"/>
          </ac:picMkLst>
        </pc:picChg>
        <pc:cxnChg chg="mod">
          <ac:chgData name="LAMIAE BEZZAZ" userId="f9bc3cc0-8e1c-4944-afa8-b4b36bbf20e1" providerId="ADAL" clId="{864E88DC-9B9B-41E4-94BD-59389CD60068}" dt="2026-05-24T15:24:52.167" v="19" actId="14100"/>
          <ac:cxnSpMkLst>
            <pc:docMk/>
            <pc:sldMk cId="4282025355" sldId="1067"/>
            <ac:cxnSpMk id="6" creationId="{74FC2F33-1D2C-44CC-A761-FA60C70310F9}"/>
          </ac:cxnSpMkLst>
        </pc:cxnChg>
        <pc:cxnChg chg="mod">
          <ac:chgData name="LAMIAE BEZZAZ" userId="f9bc3cc0-8e1c-4944-afa8-b4b36bbf20e1" providerId="ADAL" clId="{864E88DC-9B9B-41E4-94BD-59389CD60068}" dt="2026-05-24T15:25:06.443" v="23" actId="14100"/>
          <ac:cxnSpMkLst>
            <pc:docMk/>
            <pc:sldMk cId="4282025355" sldId="1067"/>
            <ac:cxnSpMk id="10" creationId="{D5B0EB22-1B26-488C-BA07-AC0ED8E0C052}"/>
          </ac:cxnSpMkLst>
        </pc:cxnChg>
        <pc:cxnChg chg="mod">
          <ac:chgData name="LAMIAE BEZZAZ" userId="f9bc3cc0-8e1c-4944-afa8-b4b36bbf20e1" providerId="ADAL" clId="{864E88DC-9B9B-41E4-94BD-59389CD60068}" dt="2026-05-24T15:24:59.339" v="21" actId="14100"/>
          <ac:cxnSpMkLst>
            <pc:docMk/>
            <pc:sldMk cId="4282025355" sldId="1067"/>
            <ac:cxnSpMk id="11" creationId="{FE782514-E196-4EEF-9812-8BAE4653FDFE}"/>
          </ac:cxnSpMkLst>
        </pc:cxnChg>
        <pc:cxnChg chg="add mod">
          <ac:chgData name="LAMIAE BEZZAZ" userId="f9bc3cc0-8e1c-4944-afa8-b4b36bbf20e1" providerId="ADAL" clId="{864E88DC-9B9B-41E4-94BD-59389CD60068}" dt="2026-05-24T15:25:33.176" v="27" actId="14100"/>
          <ac:cxnSpMkLst>
            <pc:docMk/>
            <pc:sldMk cId="4282025355" sldId="1067"/>
            <ac:cxnSpMk id="16" creationId="{C88710F8-65FC-4D11-A610-108394486D85}"/>
          </ac:cxnSpMkLst>
        </pc:cxnChg>
      </pc:sldChg>
      <pc:sldChg chg="addSp delSp modSp">
        <pc:chgData name="LAMIAE BEZZAZ" userId="f9bc3cc0-8e1c-4944-afa8-b4b36bbf20e1" providerId="ADAL" clId="{864E88DC-9B9B-41E4-94BD-59389CD60068}" dt="2026-05-24T15:26:50.197" v="40" actId="1076"/>
        <pc:sldMkLst>
          <pc:docMk/>
          <pc:sldMk cId="539735270" sldId="1068"/>
        </pc:sldMkLst>
        <pc:spChg chg="mod">
          <ac:chgData name="LAMIAE BEZZAZ" userId="f9bc3cc0-8e1c-4944-afa8-b4b36bbf20e1" providerId="ADAL" clId="{864E88DC-9B9B-41E4-94BD-59389CD60068}" dt="2026-05-24T15:26:36.871" v="37" actId="14100"/>
          <ac:spMkLst>
            <pc:docMk/>
            <pc:sldMk cId="539735270" sldId="1068"/>
            <ac:spMk id="4" creationId="{2FCF3D64-5BA2-7349-EC16-A48A0A5DF60B}"/>
          </ac:spMkLst>
        </pc:spChg>
        <pc:spChg chg="mod">
          <ac:chgData name="LAMIAE BEZZAZ" userId="f9bc3cc0-8e1c-4944-afa8-b4b36bbf20e1" providerId="ADAL" clId="{864E88DC-9B9B-41E4-94BD-59389CD60068}" dt="2026-05-24T15:26:50.197" v="40" actId="1076"/>
          <ac:spMkLst>
            <pc:docMk/>
            <pc:sldMk cId="539735270" sldId="1068"/>
            <ac:spMk id="5" creationId="{ED4AE2E9-6039-797E-69D3-E5471231D32E}"/>
          </ac:spMkLst>
        </pc:spChg>
        <pc:picChg chg="add mod ord">
          <ac:chgData name="LAMIAE BEZZAZ" userId="f9bc3cc0-8e1c-4944-afa8-b4b36bbf20e1" providerId="ADAL" clId="{864E88DC-9B9B-41E4-94BD-59389CD60068}" dt="2026-05-24T15:26:27.246" v="34" actId="167"/>
          <ac:picMkLst>
            <pc:docMk/>
            <pc:sldMk cId="539735270" sldId="1068"/>
            <ac:picMk id="7" creationId="{00739673-BE49-48B5-99DE-1DDE2E3865D5}"/>
          </ac:picMkLst>
        </pc:picChg>
        <pc:picChg chg="del">
          <ac:chgData name="LAMIAE BEZZAZ" userId="f9bc3cc0-8e1c-4944-afa8-b4b36bbf20e1" providerId="ADAL" clId="{864E88DC-9B9B-41E4-94BD-59389CD60068}" dt="2026-05-24T15:25:50.009" v="28" actId="478"/>
          <ac:picMkLst>
            <pc:docMk/>
            <pc:sldMk cId="539735270" sldId="1068"/>
            <ac:picMk id="8" creationId="{660AA84C-1254-48B0-BF74-5C79EA7B1B7C}"/>
          </ac:picMkLst>
        </pc:picChg>
      </pc:sldChg>
      <pc:sldChg chg="addSp">
        <pc:chgData name="LAMIAE BEZZAZ" userId="f9bc3cc0-8e1c-4944-afa8-b4b36bbf20e1" providerId="ADAL" clId="{864E88DC-9B9B-41E4-94BD-59389CD60068}" dt="2026-05-24T15:28:15.067" v="57"/>
        <pc:sldMkLst>
          <pc:docMk/>
          <pc:sldMk cId="1434094100" sldId="1116"/>
        </pc:sldMkLst>
        <pc:spChg chg="add">
          <ac:chgData name="LAMIAE BEZZAZ" userId="f9bc3cc0-8e1c-4944-afa8-b4b36bbf20e1" providerId="ADAL" clId="{864E88DC-9B9B-41E4-94BD-59389CD60068}" dt="2026-05-24T15:28:15.067" v="57"/>
          <ac:spMkLst>
            <pc:docMk/>
            <pc:sldMk cId="1434094100" sldId="1116"/>
            <ac:spMk id="6" creationId="{B0C94314-038C-4F39-AF87-4C571E5C4FC1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9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790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2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7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1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6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63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39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2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3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7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726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C201551-7C83-4AD7-8DE2-815F1DB3D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D35472A-1EB6-4F9E-B31C-7022B9BF8BDD}"/>
              </a:ext>
            </a:extLst>
          </p:cNvPr>
          <p:cNvGrpSpPr/>
          <p:nvPr/>
        </p:nvGrpSpPr>
        <p:grpSpPr>
          <a:xfrm>
            <a:off x="3731406" y="2376875"/>
            <a:ext cx="3418627" cy="2520123"/>
            <a:chOff x="-607177" y="182880"/>
            <a:chExt cx="8925810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1CB708B-93D5-42B2-97BC-D66AACC0A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7177" y="182880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C23BC88-8870-4F27-8EC3-57B1C37B7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565" y="182880"/>
              <a:ext cx="4471068" cy="6858000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84D61AF-7337-48FE-8254-D88F97164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029" y="2370596"/>
            <a:ext cx="1563818" cy="2521310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2F20D0C-F13D-4287-886F-67C28B1529D4}"/>
              </a:ext>
            </a:extLst>
          </p:cNvPr>
          <p:cNvGrpSpPr/>
          <p:nvPr/>
        </p:nvGrpSpPr>
        <p:grpSpPr>
          <a:xfrm>
            <a:off x="325281" y="2376875"/>
            <a:ext cx="3419646" cy="2521310"/>
            <a:chOff x="-69401" y="0"/>
            <a:chExt cx="8869359" cy="6858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0AB602-4865-4B39-82C1-13363DE8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9401" y="0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5668DF-3BD8-4711-B72B-B0C08DADF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09141" y="5474576"/>
            <a:ext cx="3434247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79"/>
            <a:ext cx="3468084" cy="839633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ay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ay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avoir au présent.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1" y="5489672"/>
            <a:ext cx="546474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ay - </a:t>
            </a:r>
            <a:r>
              <a:rPr lang="fr-FR" sz="1400" dirty="0" err="1"/>
              <a:t>oy</a:t>
            </a:r>
            <a:r>
              <a:rPr lang="fr-FR" sz="1400" dirty="0"/>
              <a:t> - </a:t>
            </a:r>
            <a:r>
              <a:rPr lang="fr-FR" sz="1400" dirty="0" err="1"/>
              <a:t>uy</a:t>
            </a:r>
            <a:r>
              <a:rPr lang="fr-FR" sz="1400" dirty="0"/>
              <a:t> ».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5_SEM3_S4_dialogue">
            <a:hlinkClick r:id="" action="ppaction://media"/>
            <a:extLst>
              <a:ext uri="{FF2B5EF4-FFF2-40B4-BE49-F238E27FC236}">
                <a16:creationId xmlns:a16="http://schemas.microsoft.com/office/drawing/2014/main" id="{C43CD378-0BAA-450E-95B0-1E43DC8692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8007" y="2120746"/>
            <a:ext cx="8367986" cy="298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7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5_SEM3_S4_dialogue">
            <a:hlinkClick r:id="" action="ppaction://media"/>
            <a:extLst>
              <a:ext uri="{FF2B5EF4-FFF2-40B4-BE49-F238E27FC236}">
                <a16:creationId xmlns:a16="http://schemas.microsoft.com/office/drawing/2014/main" id="{C43CD378-0BAA-450E-95B0-1E43DC8692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8007" y="2120746"/>
            <a:ext cx="8367986" cy="298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4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7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F254216-32EE-495B-85F7-2B760E1FA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10" y="1828800"/>
            <a:ext cx="7040408" cy="475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86C2DA2-7350-44B9-BC72-922EE054E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35" y="2079811"/>
            <a:ext cx="7790329" cy="436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4605EDF-ED98-4B6E-9027-30100EAFA7DD}"/>
              </a:ext>
            </a:extLst>
          </p:cNvPr>
          <p:cNvGrpSpPr/>
          <p:nvPr/>
        </p:nvGrpSpPr>
        <p:grpSpPr>
          <a:xfrm>
            <a:off x="1692000" y="1615550"/>
            <a:ext cx="6154813" cy="5053584"/>
            <a:chOff x="1692000" y="1615550"/>
            <a:chExt cx="6154813" cy="505358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681C5BA-51B8-4A5A-8D54-2B3F0D8DF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2000" y="1615550"/>
              <a:ext cx="6154813" cy="505358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1BE2BDF-338C-A12B-2A2C-5D9C717EECFF}"/>
                </a:ext>
              </a:extLst>
            </p:cNvPr>
            <p:cNvSpPr/>
            <p:nvPr/>
          </p:nvSpPr>
          <p:spPr>
            <a:xfrm>
              <a:off x="5571830" y="4494883"/>
              <a:ext cx="245076" cy="231354"/>
            </a:xfrm>
            <a:prstGeom prst="rect">
              <a:avLst/>
            </a:prstGeom>
            <a:solidFill>
              <a:srgbClr val="EBE3F1"/>
            </a:solidFill>
            <a:ln>
              <a:solidFill>
                <a:srgbClr val="EBE3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10546F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380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5C437D-85F9-46FB-BC18-2AD46EB009AA}"/>
              </a:ext>
            </a:extLst>
          </p:cNvPr>
          <p:cNvGrpSpPr/>
          <p:nvPr/>
        </p:nvGrpSpPr>
        <p:grpSpPr>
          <a:xfrm>
            <a:off x="2436830" y="2297950"/>
            <a:ext cx="4405094" cy="3632028"/>
            <a:chOff x="2277945" y="2277248"/>
            <a:chExt cx="4728413" cy="411111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C2D32C-CE34-4190-84FF-DA21E165E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965AFE2-22EC-4394-9DA4-D4A76D6F8268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A6FDAC28-1FA4-4089-E8A7-8332C871F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3BF151A-9F20-284F-47E6-2D5547755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sur le terrain du sport. Chacun pose à l’autre les questions suivantes :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3C6B4BC-E397-2347-1A30-A8F4B4B45ACC}"/>
              </a:ext>
            </a:extLst>
          </p:cNvPr>
          <p:cNvSpPr txBox="1"/>
          <p:nvPr/>
        </p:nvSpPr>
        <p:spPr>
          <a:xfrm>
            <a:off x="4159880" y="2973969"/>
            <a:ext cx="4424835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mets pour le sport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après le sport ?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401DA5F-25D3-4C34-AC27-3F5E4551B4D5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180907E-9FCA-42D5-80E2-CB6547E3B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A867C60D-7A6D-4285-B6C8-CF3E6FF8A59A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BEEE63F5-4238-447A-B09F-3C946A7BB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1762B6C1-23D0-47C0-832F-2EB48A022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E99CE5D-8B34-40D0-A360-ACA61785AF0F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sur le terrain du sport. Chacun pose à l’autre les questions suivantes 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0598E2-7327-445D-A7E2-C2ADE36D360B}"/>
              </a:ext>
            </a:extLst>
          </p:cNvPr>
          <p:cNvSpPr txBox="1"/>
          <p:nvPr/>
        </p:nvSpPr>
        <p:spPr>
          <a:xfrm>
            <a:off x="4138488" y="3110682"/>
            <a:ext cx="4424835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mets pour le sport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après le sport ?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C749FE0-3A5D-4ECA-BCAF-462225EB92A2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750D9AE-8EA5-464B-80E7-396BDC7C9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CCE30DAF-6316-43D8-A99F-D8EBB0A47CCD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ABC9B3E0-97D5-4600-BFFE-6910E39F9F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7A170595-2024-4381-BD04-B7A30E0DAF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00AAB69-2DF8-4BF1-AD0A-F95C9805C82A}"/>
              </a:ext>
            </a:extLst>
          </p:cNvPr>
          <p:cNvSpPr txBox="1"/>
          <p:nvPr/>
        </p:nvSpPr>
        <p:spPr>
          <a:xfrm>
            <a:off x="1040528" y="2138845"/>
            <a:ext cx="720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</a:t>
            </a:r>
            <a:r>
              <a:rPr lang="fr-FR" sz="200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rencontrent sur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terrain du sport. Chacun pose à l’autre les questions suivantes :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7DDDE96-5496-46D3-85C3-98AE63EE12AD}"/>
              </a:ext>
            </a:extLst>
          </p:cNvPr>
          <p:cNvSpPr txBox="1"/>
          <p:nvPr/>
        </p:nvSpPr>
        <p:spPr>
          <a:xfrm>
            <a:off x="4091354" y="3082401"/>
            <a:ext cx="4424835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mets pour le sport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après le sport ?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1B18432-4377-44E9-A23C-402701ED20A0}"/>
              </a:ext>
            </a:extLst>
          </p:cNvPr>
          <p:cNvGrpSpPr/>
          <p:nvPr/>
        </p:nvGrpSpPr>
        <p:grpSpPr>
          <a:xfrm>
            <a:off x="545532" y="2917627"/>
            <a:ext cx="3341463" cy="2842149"/>
            <a:chOff x="2277945" y="2277248"/>
            <a:chExt cx="4728413" cy="4111114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CB754EC2-853F-4F47-998F-DE61CE8C7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784" y="3012170"/>
              <a:ext cx="4218734" cy="337619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53C85025-2E26-4890-A3D2-3FD200E3E7B3}"/>
                </a:ext>
              </a:extLst>
            </p:cNvPr>
            <p:cNvGrpSpPr/>
            <p:nvPr/>
          </p:nvGrpSpPr>
          <p:grpSpPr>
            <a:xfrm>
              <a:off x="2277945" y="2277248"/>
              <a:ext cx="4728413" cy="1224190"/>
              <a:chOff x="2277945" y="2277248"/>
              <a:chExt cx="4728413" cy="1224190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8ED5EE70-01AE-493F-87F1-FA8B0D773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2277945" y="2277249"/>
                <a:ext cx="1383692" cy="1224189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B05267EC-4D1A-4ECC-8B55-49F101EF2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5622666" y="2277248"/>
                <a:ext cx="1383692" cy="12241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572438"/>
            <a:ext cx="3312587" cy="22083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174708-A10C-4DA3-9732-47395C48E586}"/>
              </a:ext>
            </a:extLst>
          </p:cNvPr>
          <p:cNvSpPr txBox="1"/>
          <p:nvPr/>
        </p:nvSpPr>
        <p:spPr>
          <a:xfrm>
            <a:off x="4107165" y="2361227"/>
            <a:ext cx="4424835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ça va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le matin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fais quoi après l’école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tu fais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Quel sport fait ton frère ?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mets pour le sport 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mal après le sport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« ay - </a:t>
            </a:r>
            <a:r>
              <a:rPr lang="fr-FR" sz="1400" dirty="0" err="1"/>
              <a:t>oy</a:t>
            </a:r>
            <a:r>
              <a:rPr lang="fr-FR" sz="1400" dirty="0"/>
              <a:t> - </a:t>
            </a:r>
            <a:r>
              <a:rPr lang="fr-FR" sz="1400" dirty="0" err="1"/>
              <a:t>uy</a:t>
            </a:r>
            <a:r>
              <a:rPr lang="fr-FR" sz="1400" dirty="0"/>
              <a:t> ».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avoir au présent.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conjuguer le verbe avoir au présent. 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2528283" y="2482836"/>
            <a:ext cx="4087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verbe </a:t>
            </a:r>
            <a:r>
              <a:rPr lang="fr-FR" sz="4800" b="1" dirty="0">
                <a:solidFill>
                  <a:srgbClr val="55A1AB"/>
                </a:solidFill>
                <a:latin typeface="Dosis SemiBold" pitchFamily="2" charset="0"/>
                <a:cs typeface="Arial" panose="020B0604020202020204" pitchFamily="34" charset="0"/>
              </a:rPr>
              <a:t>avoir</a:t>
            </a: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au présent</a:t>
            </a:r>
            <a:endParaRPr lang="fr-FR" sz="48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vd avoir">
            <a:hlinkClick r:id="" action="ppaction://media"/>
            <a:extLst>
              <a:ext uri="{FF2B5EF4-FFF2-40B4-BE49-F238E27FC236}">
                <a16:creationId xmlns:a16="http://schemas.microsoft.com/office/drawing/2014/main" id="{BE5EB2B5-8842-48DE-1695-7694EBB8DB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3218" y="1800693"/>
            <a:ext cx="6237563" cy="46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32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Google Shape;372;p53">
            <a:extLst>
              <a:ext uri="{FF2B5EF4-FFF2-40B4-BE49-F238E27FC236}">
                <a16:creationId xmlns:a16="http://schemas.microsoft.com/office/drawing/2014/main" id="{93172C37-FBC0-422B-BF42-33BF52708A54}"/>
              </a:ext>
            </a:extLst>
          </p:cNvPr>
          <p:cNvSpPr/>
          <p:nvPr/>
        </p:nvSpPr>
        <p:spPr>
          <a:xfrm>
            <a:off x="1152000" y="2405441"/>
            <a:ext cx="6839999" cy="4004324"/>
          </a:xfrm>
          <a:prstGeom prst="roundRect">
            <a:avLst>
              <a:gd name="adj" fmla="val 6643"/>
            </a:avLst>
          </a:prstGeom>
          <a:solidFill>
            <a:srgbClr val="E2E9F6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369;p53" descr="Image générée">
            <a:extLst>
              <a:ext uri="{FF2B5EF4-FFF2-40B4-BE49-F238E27FC236}">
                <a16:creationId xmlns:a16="http://schemas.microsoft.com/office/drawing/2014/main" id="{52A7A0BE-F7D3-482F-8CC0-4ABE4D56FF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85" b="89685" l="8883" r="92264">
                        <a14:foregroundMark x1="19771" y1="48424" x2="9169" y2="48424"/>
                        <a14:foregroundMark x1="20630" y1="30946" x2="11748" y2="26074"/>
                        <a14:foregroundMark x1="32951" y1="19198" x2="26074" y2="11461"/>
                        <a14:foregroundMark x1="49857" y1="15473" x2="49857" y2="4871"/>
                        <a14:foregroundMark x1="69341" y1="18338" x2="70181" y2="17532"/>
                        <a14:foregroundMark x1="79083" y1="30946" x2="88825" y2="27221"/>
                        <a14:foregroundMark x1="79943" y1="47564" x2="92264" y2="46418"/>
                        <a14:backgroundMark x1="74785" y1="12607" x2="71920" y2="18338"/>
                        <a14:backgroundMark x1="77364" y1="10602" x2="77364" y2="10602"/>
                        <a14:backgroundMark x1="78223" y1="11461" x2="76504" y2="1633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4493" y="1768073"/>
            <a:ext cx="1152831" cy="121619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3;p15">
            <a:extLst>
              <a:ext uri="{FF2B5EF4-FFF2-40B4-BE49-F238E27FC236}">
                <a16:creationId xmlns:a16="http://schemas.microsoft.com/office/drawing/2014/main" id="{43218DCC-2DE9-4CF5-867F-91F9DBD31149}"/>
              </a:ext>
            </a:extLst>
          </p:cNvPr>
          <p:cNvSpPr txBox="1"/>
          <p:nvPr/>
        </p:nvSpPr>
        <p:spPr>
          <a:xfrm>
            <a:off x="1671538" y="2405440"/>
            <a:ext cx="580092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200000"/>
              </a:lnSpc>
              <a:buClr>
                <a:srgbClr val="00ACA4"/>
              </a:buClr>
              <a:buSzPts val="2400"/>
            </a:pPr>
            <a:r>
              <a:rPr lang="fr-FR" sz="2400" b="1" dirty="0">
                <a:solidFill>
                  <a:srgbClr val="424D7B"/>
                </a:solidFill>
              </a:rPr>
              <a:t>Le verbe avoir au présent  </a:t>
            </a:r>
            <a:endParaRPr lang="fr-FR" sz="2400" b="1" u="sng" dirty="0">
              <a:solidFill>
                <a:srgbClr val="00ACA4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6" name="Google Shape;236;p15">
            <a:extLst>
              <a:ext uri="{FF2B5EF4-FFF2-40B4-BE49-F238E27FC236}">
                <a16:creationId xmlns:a16="http://schemas.microsoft.com/office/drawing/2014/main" id="{971D43CB-CE66-4E24-A213-59D0B57477E6}"/>
              </a:ext>
            </a:extLst>
          </p:cNvPr>
          <p:cNvSpPr txBox="1"/>
          <p:nvPr/>
        </p:nvSpPr>
        <p:spPr>
          <a:xfrm>
            <a:off x="1727003" y="3128771"/>
            <a:ext cx="2325459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J’</a:t>
            </a:r>
            <a:r>
              <a:rPr lang="fr-FR" sz="2400" b="1" dirty="0">
                <a:solidFill>
                  <a:srgbClr val="00ACA4"/>
                </a:solidFill>
              </a:rPr>
              <a:t>ai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Tu </a:t>
            </a:r>
            <a:r>
              <a:rPr lang="fr-FR" sz="2400" b="1" dirty="0">
                <a:solidFill>
                  <a:srgbClr val="00ACA4"/>
                </a:solidFill>
              </a:rPr>
              <a:t>as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Il </a:t>
            </a:r>
            <a:r>
              <a:rPr lang="fr-FR" sz="2400" b="1" dirty="0">
                <a:solidFill>
                  <a:srgbClr val="00ACA4"/>
                </a:solidFill>
              </a:rPr>
              <a:t>a</a:t>
            </a:r>
            <a:endParaRPr lang="fr-FR" sz="2400" dirty="0"/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  <a:sym typeface="Arial"/>
              </a:rPr>
              <a:t>Elle </a:t>
            </a:r>
            <a:r>
              <a:rPr lang="fr-FR" sz="2400" b="1" dirty="0">
                <a:solidFill>
                  <a:srgbClr val="00ACA4"/>
                </a:solidFill>
              </a:rPr>
              <a:t>a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81;p19">
            <a:extLst>
              <a:ext uri="{FF2B5EF4-FFF2-40B4-BE49-F238E27FC236}">
                <a16:creationId xmlns:a16="http://schemas.microsoft.com/office/drawing/2014/main" id="{7B780A62-6428-4838-90F5-F090E4720AC0}"/>
              </a:ext>
            </a:extLst>
          </p:cNvPr>
          <p:cNvSpPr txBox="1"/>
          <p:nvPr/>
        </p:nvSpPr>
        <p:spPr>
          <a:xfrm>
            <a:off x="4572000" y="3128771"/>
            <a:ext cx="282468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Nous </a:t>
            </a:r>
            <a:r>
              <a:rPr lang="fr-FR" sz="2400" b="1" dirty="0">
                <a:solidFill>
                  <a:srgbClr val="00ACA4"/>
                </a:solidFill>
              </a:rPr>
              <a:t>avons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Vous </a:t>
            </a:r>
            <a:r>
              <a:rPr lang="fr-FR" sz="2400" b="1" dirty="0">
                <a:solidFill>
                  <a:srgbClr val="00ACA4"/>
                </a:solidFill>
              </a:rPr>
              <a:t>avez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Ils </a:t>
            </a:r>
            <a:r>
              <a:rPr lang="fr-FR" sz="2400" b="1" dirty="0">
                <a:solidFill>
                  <a:srgbClr val="00ACA4"/>
                </a:solidFill>
              </a:rPr>
              <a:t>ont</a:t>
            </a:r>
            <a:endParaRPr lang="fr-FR" sz="2400" dirty="0"/>
          </a:p>
          <a:p>
            <a:pPr lvl="0">
              <a:lnSpc>
                <a:spcPct val="200000"/>
              </a:lnSpc>
            </a:pPr>
            <a:r>
              <a:rPr lang="fr-FR" sz="2400" b="1" dirty="0">
                <a:solidFill>
                  <a:srgbClr val="424D7B"/>
                </a:solidFill>
              </a:rPr>
              <a:t>Elles </a:t>
            </a:r>
            <a:r>
              <a:rPr lang="fr-FR" sz="2400" b="1" dirty="0">
                <a:solidFill>
                  <a:srgbClr val="00ACA4"/>
                </a:solidFill>
              </a:rPr>
              <a:t>ont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main.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à la tête.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J’ai mal à la tête.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6F4476F-120D-4910-A842-D6AC1DBFB08D}"/>
              </a:ext>
            </a:extLst>
          </p:cNvPr>
          <p:cNvSpPr txBox="1"/>
          <p:nvPr/>
        </p:nvSpPr>
        <p:spPr>
          <a:xfrm>
            <a:off x="710588" y="3684438"/>
            <a:ext cx="754307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ai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à la tête.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7ACC98-1D1C-43CF-80C8-3CD3A4761C0C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ai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275DF66-72B4-4202-8F54-74523CE1094B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Dosis SemiBold" panose="020B0604020202020204" charset="0"/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avons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avez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genoux.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mal aux genoux.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082BE18-5989-4202-A1DB-D91DAF3433AA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avons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CF011C-973F-4BA9-A427-B79CFFEDDBFF}"/>
              </a:ext>
            </a:extLst>
          </p:cNvPr>
          <p:cNvSpPr/>
          <p:nvPr/>
        </p:nvSpPr>
        <p:spPr>
          <a:xfrm>
            <a:off x="5111999" y="2220219"/>
            <a:ext cx="2423119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avez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170E11-960B-4324-B85D-BD90AB5A23C9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avons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genoux.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ont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oreilles.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Elles ont mal aux oreilles.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97F0B-49E0-44D9-A056-9E16A37D34C4}"/>
              </a:ext>
            </a:extLst>
          </p:cNvPr>
          <p:cNvSpPr/>
          <p:nvPr/>
        </p:nvSpPr>
        <p:spPr>
          <a:xfrm>
            <a:off x="1967696" y="2220219"/>
            <a:ext cx="216874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a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1C81FB-A359-4F7B-84A1-50A53D3171B2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ont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4243D87-BCC1-4CF9-9A59-0D34EFFAD2A3}"/>
              </a:ext>
            </a:extLst>
          </p:cNvPr>
          <p:cNvSpPr txBox="1"/>
          <p:nvPr/>
        </p:nvSpPr>
        <p:spPr>
          <a:xfrm>
            <a:off x="890337" y="3684438"/>
            <a:ext cx="73633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ont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oreilles.</a:t>
            </a:r>
            <a:endParaRPr kumimoji="0" lang="fr-MA" sz="36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avoir ? Levez la main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Sami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mal aux yeux.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3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Sami a mal aux yeux.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BC444B-CEF9-4009-BB24-E8A8556F0BC2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D9D9D9"/>
                </a:solidFill>
                <a:latin typeface="Dosis SemiBold" panose="020B0604020202020204" charset="0"/>
              </a:rPr>
              <a:t>as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545FD88-C1A7-4123-BF0A-26D266AA3654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6C6401-1E30-47E1-BCC7-E3013C7260C9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Sami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a</a:t>
            </a:r>
            <a:r>
              <a:rPr lang="fr-FR" sz="4000" b="1" dirty="0">
                <a:solidFill>
                  <a:srgbClr val="55A1A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mal aux yeux.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126.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A51C0A3-9369-4290-9F26-C3D26869B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430" y="1615550"/>
            <a:ext cx="3423139" cy="497451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3070191" y="4065455"/>
            <a:ext cx="3003618" cy="10356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8059E5-589D-4E98-AB59-F5AF4D8B2B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7" t="49160" r="7312" b="31918"/>
          <a:stretch/>
        </p:blipFill>
        <p:spPr>
          <a:xfrm>
            <a:off x="868511" y="2598829"/>
            <a:ext cx="3123749" cy="192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D4A007D-DF2E-4DE2-A77A-0F2E28CA67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7" t="49160" r="7312" b="31918"/>
          <a:stretch/>
        </p:blipFill>
        <p:spPr>
          <a:xfrm>
            <a:off x="1317279" y="2081463"/>
            <a:ext cx="6509442" cy="402053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D91F356-7D8F-417D-B4F8-529B56E9C4BF}"/>
              </a:ext>
            </a:extLst>
          </p:cNvPr>
          <p:cNvCxnSpPr>
            <a:cxnSpLocks/>
          </p:cNvCxnSpPr>
          <p:nvPr/>
        </p:nvCxnSpPr>
        <p:spPr>
          <a:xfrm>
            <a:off x="3127019" y="3233501"/>
            <a:ext cx="844346" cy="1648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635EA95-8EE1-48A2-BCA3-CB8FB49C484B}"/>
              </a:ext>
            </a:extLst>
          </p:cNvPr>
          <p:cNvCxnSpPr>
            <a:cxnSpLocks/>
          </p:cNvCxnSpPr>
          <p:nvPr/>
        </p:nvCxnSpPr>
        <p:spPr>
          <a:xfrm flipV="1">
            <a:off x="3127019" y="4016188"/>
            <a:ext cx="844346" cy="86531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6C960ED-4A11-4862-AEB0-495341305747}"/>
              </a:ext>
            </a:extLst>
          </p:cNvPr>
          <p:cNvCxnSpPr>
            <a:cxnSpLocks/>
          </p:cNvCxnSpPr>
          <p:nvPr/>
        </p:nvCxnSpPr>
        <p:spPr>
          <a:xfrm>
            <a:off x="3127019" y="5680157"/>
            <a:ext cx="84434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A4EA68D-68F2-4920-9674-23217AE1149B}"/>
              </a:ext>
            </a:extLst>
          </p:cNvPr>
          <p:cNvCxnSpPr>
            <a:cxnSpLocks/>
          </p:cNvCxnSpPr>
          <p:nvPr/>
        </p:nvCxnSpPr>
        <p:spPr>
          <a:xfrm flipV="1">
            <a:off x="3127019" y="3254188"/>
            <a:ext cx="844346" cy="8375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avoir au présent.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« ay - </a:t>
            </a:r>
            <a:r>
              <a:rPr lang="fr-FR" sz="1400" dirty="0" err="1"/>
              <a:t>oy</a:t>
            </a:r>
            <a:r>
              <a:rPr lang="fr-FR" sz="1400" dirty="0"/>
              <a:t> - </a:t>
            </a:r>
            <a:r>
              <a:rPr lang="fr-FR" sz="1400" dirty="0" err="1"/>
              <a:t>uy</a:t>
            </a:r>
            <a:r>
              <a:rPr lang="fr-FR" sz="1400" dirty="0"/>
              <a:t> ».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ess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5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nett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ell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CF79A9D-4BCF-4887-91A7-FCE7099BD1E6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ez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app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an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D3DBA0B1-0A8C-420D-A1C8-0DF0E2B1D55E}"/>
              </a:ext>
            </a:extLst>
          </p:cNvPr>
          <p:cNvSpPr txBox="1">
            <a:spLocks/>
          </p:cNvSpPr>
          <p:nvPr/>
        </p:nvSpPr>
        <p:spPr>
          <a:xfrm>
            <a:off x="5665251" y="3429000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ess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Joyeux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E95B9C-A4D7-4746-A238-1037CCEFC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80" y="2826841"/>
            <a:ext cx="1875862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C69FB0-E881-4233-819B-46140E852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075" y="2826841"/>
            <a:ext cx="1875862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E3E927-5849-4D44-88FC-18FDD7B1E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270" y="2813616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3</a:t>
            </a: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05C0343-4C11-41E8-9303-1DED5CB5A1B3}"/>
              </a:ext>
            </a:extLst>
          </p:cNvPr>
          <p:cNvSpPr txBox="1">
            <a:spLocks/>
          </p:cNvSpPr>
          <p:nvPr/>
        </p:nvSpPr>
        <p:spPr>
          <a:xfrm>
            <a:off x="2629139" y="2035015"/>
            <a:ext cx="388572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Joyeux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EAD319-99C4-47D2-BC87-8E336FA4D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80" y="2826841"/>
            <a:ext cx="1875862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4AA810-EA72-4B01-AFE2-0EACB66776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075" y="2826841"/>
            <a:ext cx="1875862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F171F6-F2A5-4771-8EDE-895C39834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270" y="2813616"/>
            <a:ext cx="1875862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payer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649F11-D5AC-43DA-9BB8-0AAFF3AF6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456" y="3202164"/>
            <a:ext cx="1875862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16901F-7623-42AB-8385-3C1CDE23F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87" y="3202164"/>
            <a:ext cx="1875862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3C0F23-B597-45A3-A840-5377A8CA6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725" y="3198297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5A57758D-3927-419F-9755-F1F13EAA0F68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611859D-4DE6-415C-BC8C-12EC111BCE57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8D8EF2B-FF06-46A9-A954-2DFECB103CF5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8FF9F51-8940-493F-9903-1684012DAECE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payer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3E7245D-66D6-491B-BA47-42AF53FB7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456" y="3202164"/>
            <a:ext cx="1875862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DF9B29-AB61-40D8-9A0C-90FD79DB6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87" y="3202164"/>
            <a:ext cx="1875862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695751-7BFE-40D5-87CA-063A2FA2F2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725" y="3198297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1EE6C3F2-89D8-42AC-A4D2-5E9AA9C8F90F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</a:t>
            </a:r>
            <a:r>
              <a:rPr kumimoji="0" lang="f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ssuyer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76F778-2109-4600-B514-EF1CFA109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24" y="3202164"/>
            <a:ext cx="1875862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CDE867-0C83-45C3-801D-92B2E4867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725" y="3198297"/>
            <a:ext cx="1875862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54A9D9-A716-4104-AAC0-A9D964C70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23" y="3198297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6257FEA5-6929-4FFF-ABBB-6E7C9086C078}"/>
              </a:ext>
            </a:extLst>
          </p:cNvPr>
          <p:cNvSpPr txBox="1">
            <a:spLocks/>
          </p:cNvSpPr>
          <p:nvPr/>
        </p:nvSpPr>
        <p:spPr>
          <a:xfrm>
            <a:off x="992015" y="520072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221664C9-D497-4A8E-ABDB-A7FC99E6E444}"/>
              </a:ext>
            </a:extLst>
          </p:cNvPr>
          <p:cNvSpPr txBox="1">
            <a:spLocks/>
          </p:cNvSpPr>
          <p:nvPr/>
        </p:nvSpPr>
        <p:spPr>
          <a:xfrm>
            <a:off x="3381504" y="520072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2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9ECDB2F8-4ABB-43DA-AD53-5FBD6931AD06}"/>
              </a:ext>
            </a:extLst>
          </p:cNvPr>
          <p:cNvSpPr txBox="1">
            <a:spLocks/>
          </p:cNvSpPr>
          <p:nvPr/>
        </p:nvSpPr>
        <p:spPr>
          <a:xfrm>
            <a:off x="5753284" y="51726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BA782C25-1AB9-4B37-BDDA-C47D3A4D8141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essuyer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B104AA-BE18-4B2F-A6D7-BE123C96D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24" y="3130559"/>
            <a:ext cx="1875862" cy="205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E9A1EC-FED0-4750-B81C-939591CC3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164" y="3148725"/>
            <a:ext cx="1875862" cy="2052000"/>
          </a:xfrm>
          <a:prstGeom prst="rect">
            <a:avLst/>
          </a:prstGeom>
          <a:ln w="57150"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992841-34C9-46B8-9A86-809C405C9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23" y="3198297"/>
            <a:ext cx="1875862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et les relier aux bonnes images ?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F6ABC85-B557-44DB-89B1-5ABD30834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63" y="2048398"/>
            <a:ext cx="7711673" cy="405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CC9B579-7AB7-4EF5-A930-E73BDE6DC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63" y="2048398"/>
            <a:ext cx="7711673" cy="405360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FC2F33-1D2C-44CC-A761-FA60C70310F9}"/>
              </a:ext>
            </a:extLst>
          </p:cNvPr>
          <p:cNvCxnSpPr>
            <a:cxnSpLocks/>
          </p:cNvCxnSpPr>
          <p:nvPr/>
        </p:nvCxnSpPr>
        <p:spPr>
          <a:xfrm>
            <a:off x="3672494" y="3429000"/>
            <a:ext cx="2024921" cy="35410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B0EB22-1B26-488C-BA07-AC0ED8E0C052}"/>
              </a:ext>
            </a:extLst>
          </p:cNvPr>
          <p:cNvCxnSpPr>
            <a:cxnSpLocks/>
          </p:cNvCxnSpPr>
          <p:nvPr/>
        </p:nvCxnSpPr>
        <p:spPr>
          <a:xfrm flipH="1">
            <a:off x="1812663" y="3429000"/>
            <a:ext cx="5744584" cy="35410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782514-E196-4EEF-9812-8BAE4653FDFE}"/>
              </a:ext>
            </a:extLst>
          </p:cNvPr>
          <p:cNvCxnSpPr>
            <a:cxnSpLocks/>
          </p:cNvCxnSpPr>
          <p:nvPr/>
        </p:nvCxnSpPr>
        <p:spPr>
          <a:xfrm>
            <a:off x="5697415" y="3429000"/>
            <a:ext cx="1859832" cy="35410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88710F8-65FC-4D11-A610-108394486D85}"/>
              </a:ext>
            </a:extLst>
          </p:cNvPr>
          <p:cNvCxnSpPr>
            <a:cxnSpLocks/>
          </p:cNvCxnSpPr>
          <p:nvPr/>
        </p:nvCxnSpPr>
        <p:spPr>
          <a:xfrm>
            <a:off x="1812662" y="3429000"/>
            <a:ext cx="1885347" cy="35410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0739673-BE49-48B5-99DE-1DDE2E386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24" y="1644004"/>
            <a:ext cx="3430752" cy="50488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>
            <a:off x="5372441" y="342900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876800" y="3752659"/>
            <a:ext cx="1211417" cy="87795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9018" y="2133850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675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9576</TotalTime>
  <Words>1144</Words>
  <Application>Microsoft Office PowerPoint</Application>
  <PresentationFormat>Affichage à l'écran (4:3)</PresentationFormat>
  <Paragraphs>207</Paragraphs>
  <Slides>50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50</vt:i4>
      </vt:variant>
    </vt:vector>
  </HeadingPairs>
  <TitlesOfParts>
    <vt:vector size="66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acte de parole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conjuguer le verbe avoir au présent. Soyez attentifs.</vt:lpstr>
      <vt:lpstr>Lecture de la vidéo.</vt:lpstr>
      <vt:lpstr>Lisons ensemble. </vt:lpstr>
      <vt:lpstr>Qui veut compléter la phrase avec la bonne forme du verbe avoir ? Levez la main.</vt:lpstr>
      <vt:lpstr>J’ai mal à la tête.</vt:lpstr>
      <vt:lpstr>Qui veut compléter la phrase avec la bonne forme du verbe avoir ? Levez la main</vt:lpstr>
      <vt:lpstr>Nous avons mal aux genoux.</vt:lpstr>
      <vt:lpstr>Qui veut compléter la phrase avec la bonne forme du verbe avoir ? Levez la main</vt:lpstr>
      <vt:lpstr>Elles ont mal aux oreilles.</vt:lpstr>
      <vt:lpstr>Qui veut compléter la phrase avec la bonne forme du verbe avoir ? Levez la main</vt:lpstr>
      <vt:lpstr>Sami a mal aux yeux.</vt:lpstr>
      <vt:lpstr>Ouvrez le manuel à la page 126.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Qui veut passer au tableau pour lire les mots et les relier aux bonnes images ?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139</cp:revision>
  <cp:lastPrinted>2025-08-13T10:11:39Z</cp:lastPrinted>
  <dcterms:created xsi:type="dcterms:W3CDTF">2025-08-01T12:31:49Z</dcterms:created>
  <dcterms:modified xsi:type="dcterms:W3CDTF">2026-06-01T11:37:47Z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