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  <p:sldMasterId id="2147483785" r:id="rId11"/>
  </p:sldMasterIdLst>
  <p:notesMasterIdLst>
    <p:notesMasterId r:id="rId67"/>
  </p:notesMasterIdLst>
  <p:sldIdLst>
    <p:sldId id="256" r:id="rId12"/>
    <p:sldId id="1029" r:id="rId13"/>
    <p:sldId id="705" r:id="rId14"/>
    <p:sldId id="847" r:id="rId15"/>
    <p:sldId id="798" r:id="rId16"/>
    <p:sldId id="799" r:id="rId17"/>
    <p:sldId id="862" r:id="rId18"/>
    <p:sldId id="1045" r:id="rId19"/>
    <p:sldId id="1169" r:id="rId20"/>
    <p:sldId id="651" r:id="rId21"/>
    <p:sldId id="1100" r:id="rId22"/>
    <p:sldId id="1101" r:id="rId23"/>
    <p:sldId id="1102" r:id="rId24"/>
    <p:sldId id="1106" r:id="rId25"/>
    <p:sldId id="1103" r:id="rId26"/>
    <p:sldId id="1113" r:id="rId27"/>
    <p:sldId id="1170" r:id="rId28"/>
    <p:sldId id="1105" r:id="rId29"/>
    <p:sldId id="800" r:id="rId30"/>
    <p:sldId id="864" r:id="rId31"/>
    <p:sldId id="865" r:id="rId32"/>
    <p:sldId id="846" r:id="rId33"/>
    <p:sldId id="819" r:id="rId34"/>
    <p:sldId id="1062" r:id="rId35"/>
    <p:sldId id="1172" r:id="rId36"/>
    <p:sldId id="1171" r:id="rId37"/>
    <p:sldId id="1173" r:id="rId38"/>
    <p:sldId id="1117" r:id="rId39"/>
    <p:sldId id="831" r:id="rId40"/>
    <p:sldId id="832" r:id="rId41"/>
    <p:sldId id="805" r:id="rId42"/>
    <p:sldId id="653" r:id="rId43"/>
    <p:sldId id="857" r:id="rId44"/>
    <p:sldId id="870" r:id="rId45"/>
    <p:sldId id="871" r:id="rId46"/>
    <p:sldId id="872" r:id="rId47"/>
    <p:sldId id="875" r:id="rId48"/>
    <p:sldId id="882" r:id="rId49"/>
    <p:sldId id="1087" r:id="rId50"/>
    <p:sldId id="1088" r:id="rId51"/>
    <p:sldId id="1089" r:id="rId52"/>
    <p:sldId id="1090" r:id="rId53"/>
    <p:sldId id="1091" r:id="rId54"/>
    <p:sldId id="1092" r:id="rId55"/>
    <p:sldId id="1127" r:id="rId56"/>
    <p:sldId id="1128" r:id="rId57"/>
    <p:sldId id="1129" r:id="rId58"/>
    <p:sldId id="1130" r:id="rId59"/>
    <p:sldId id="1131" r:id="rId60"/>
    <p:sldId id="1132" r:id="rId61"/>
    <p:sldId id="817" r:id="rId62"/>
    <p:sldId id="821" r:id="rId63"/>
    <p:sldId id="843" r:id="rId64"/>
    <p:sldId id="679" r:id="rId65"/>
    <p:sldId id="1110" r:id="rId66"/>
  </p:sldIdLst>
  <p:sldSz cx="9144000" cy="6858000" type="screen4x3"/>
  <p:notesSz cx="6735763" cy="9866313"/>
  <p:embeddedFontLst>
    <p:embeddedFont>
      <p:font typeface="Dosis" pitchFamily="2" charset="0"/>
      <p:regular r:id="rId68"/>
      <p:bold r:id="rId69"/>
    </p:embeddedFont>
    <p:embeddedFont>
      <p:font typeface="Dosis ExtraBold" pitchFamily="2" charset="0"/>
      <p:bold r:id="rId70"/>
    </p:embeddedFont>
    <p:embeddedFont>
      <p:font typeface="Dosis Medium" pitchFamily="2" charset="0"/>
      <p:regular r:id="rId71"/>
      <p:bold r:id="rId72"/>
    </p:embeddedFont>
    <p:embeddedFont>
      <p:font typeface="Dosis SemiBold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font" Target="fonts/font1.fntdata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font" Target="fonts/font7.fntdata"/><Relationship Id="rId79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font" Target="fonts/font6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2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3.fntdata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</a:t>
            </a:r>
            <a:r>
              <a:rPr lang="fr-FR" dirty="0"/>
              <a:t>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53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15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38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46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66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08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1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70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2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4" r:id="rId15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31/05/2026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85972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microsoft.com/office/2007/relationships/media" Target="../media/media5.wav"/><Relationship Id="rId1" Type="http://schemas.openxmlformats.org/officeDocument/2006/relationships/audio" Target="NULL" TargetMode="External"/><Relationship Id="rId6" Type="http://schemas.openxmlformats.org/officeDocument/2006/relationships/image" Target="../media/image4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microsoft.com/office/2007/relationships/media" Target="../media/media5.wav"/><Relationship Id="rId1" Type="http://schemas.openxmlformats.org/officeDocument/2006/relationships/audio" Target="NULL" TargetMode="External"/><Relationship Id="rId6" Type="http://schemas.openxmlformats.org/officeDocument/2006/relationships/image" Target="../media/image4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microsoft.com/office/2007/relationships/media" Target="../media/media5.wav"/><Relationship Id="rId1" Type="http://schemas.openxmlformats.org/officeDocument/2006/relationships/audio" Target="NULL" TargetMode="External"/><Relationship Id="rId6" Type="http://schemas.openxmlformats.org/officeDocument/2006/relationships/image" Target="../media/image4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2.png"/><Relationship Id="rId4" Type="http://schemas.microsoft.com/office/2007/relationships/hdphoto" Target="../media/hdphoto7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4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A90050F-2B92-4AAA-BF94-1C8504D5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D35472A-1EB6-4F9E-B31C-7022B9BF8BDD}"/>
              </a:ext>
            </a:extLst>
          </p:cNvPr>
          <p:cNvGrpSpPr/>
          <p:nvPr/>
        </p:nvGrpSpPr>
        <p:grpSpPr>
          <a:xfrm>
            <a:off x="3698355" y="2502737"/>
            <a:ext cx="3418627" cy="2483934"/>
            <a:chOff x="-607177" y="182880"/>
            <a:chExt cx="8925810" cy="6858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1CB708B-93D5-42B2-97BC-D66AACC0A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7177" y="182880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C23BC88-8870-4F27-8EC3-57B1C37B7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7565" y="182880"/>
              <a:ext cx="4471068" cy="6858000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E84D61AF-7337-48FE-8254-D88F97164D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978" y="2496458"/>
            <a:ext cx="1563818" cy="2485104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2F20D0C-F13D-4287-886F-67C28B1529D4}"/>
              </a:ext>
            </a:extLst>
          </p:cNvPr>
          <p:cNvGrpSpPr/>
          <p:nvPr/>
        </p:nvGrpSpPr>
        <p:grpSpPr>
          <a:xfrm>
            <a:off x="292230" y="2502737"/>
            <a:ext cx="3419646" cy="2485104"/>
            <a:chOff x="-69401" y="0"/>
            <a:chExt cx="8869359" cy="685800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60AB602-4865-4B39-82C1-13363DE8A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9401" y="0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35668DF-3BD8-4711-B72B-B0C08DADF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90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ay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oy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uy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ay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oy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uy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002060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002060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002060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« Est-ce que tu as mal après le sport ? »</a:t>
            </a:r>
            <a:endParaRPr lang="fr-FR" sz="1300" dirty="0"/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423C22-41D9-4A69-8663-CC2ED18A5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99" y="2153712"/>
            <a:ext cx="6840001" cy="3817675"/>
          </a:xfrm>
          <a:prstGeom prst="roundRect">
            <a:avLst>
              <a:gd name="adj" fmla="val 6790"/>
            </a:avLst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6" name="FR_N2_P5_SEM3_Scène">
            <a:hlinkClick r:id="" action="ppaction://media"/>
            <a:extLst>
              <a:ext uri="{FF2B5EF4-FFF2-40B4-BE49-F238E27FC236}">
                <a16:creationId xmlns:a16="http://schemas.microsoft.com/office/drawing/2014/main" id="{DFA748CA-B76F-41FF-B4A1-4488203788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9002" y="1962814"/>
            <a:ext cx="7758260" cy="436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3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3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1D0A9D-907D-47F8-8BC1-CA83A1489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99" y="2153712"/>
            <a:ext cx="6840001" cy="3817675"/>
          </a:xfrm>
          <a:prstGeom prst="roundRect">
            <a:avLst>
              <a:gd name="adj" fmla="val 6790"/>
            </a:avLst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 Est-ce que tu as mal après le sport ? 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2BAC6150">
            <a:hlinkClick r:id="" action="ppaction://media"/>
            <a:extLst>
              <a:ext uri="{FF2B5EF4-FFF2-40B4-BE49-F238E27FC236}">
                <a16:creationId xmlns:a16="http://schemas.microsoft.com/office/drawing/2014/main" id="{FB2335D0-6B65-4B79-9641-A8DDC3E070B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079321"/>
            <a:ext cx="7559675" cy="3700767"/>
          </a:xfr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5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208882"/>
            <a:ext cx="8032340" cy="253388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734324" y="2629229"/>
            <a:ext cx="7635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Oui, après le sport, j’ai mal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au genou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Oui, après le sport, j’ai mal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aux mains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880971" y="2434727"/>
            <a:ext cx="7382058" cy="218684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4C01B7-4F32-4904-AD25-D29E3DE5DDB8}"/>
              </a:ext>
            </a:extLst>
          </p:cNvPr>
          <p:cNvSpPr txBox="1"/>
          <p:nvPr/>
        </p:nvSpPr>
        <p:spPr>
          <a:xfrm>
            <a:off x="1202919" y="2722871"/>
            <a:ext cx="67135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Oui, après le sport, j’ai mal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la tête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Oui, après le sport, j’ai mal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aux pieds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Est-ce que tu as mal après le sport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459928" y="3634713"/>
            <a:ext cx="2072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Oui, après le sport, j’ai mal ________.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176DD4-445A-4CBD-9940-D74E3FBFC3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322" y="4372940"/>
            <a:ext cx="954196" cy="10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D92E-8C6A-D907-58B7-359331D2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32A369-AAA4-79D0-7FBD-4C16670014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32602" y="2706221"/>
            <a:ext cx="4423895" cy="32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436C74-3986-96EF-8402-087BEF28999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1564D913-E9E5-6AE3-DA4E-ACB30FE39C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1AC451-3037-A75D-EB36-CB85F6256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A01B7795-F477-C871-563E-FA6B9942762D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BDAEB8-43BE-0B31-ED47-31894200BD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3188E4-C0A7-5720-F114-1224E355D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608A4A6-BBDE-896B-1AF2-74F735235DC7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Est-ce que tu as mal après le sport ?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1670A7-0C99-4FED-BE1A-EA5FF2F35651}"/>
              </a:ext>
            </a:extLst>
          </p:cNvPr>
          <p:cNvSpPr txBox="1"/>
          <p:nvPr/>
        </p:nvSpPr>
        <p:spPr>
          <a:xfrm>
            <a:off x="6459928" y="3634713"/>
            <a:ext cx="2072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Oui, après le sport, j’ai mal ________.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07ED61-3CA6-45A8-BE7C-7465BC1101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558" y="4377362"/>
            <a:ext cx="887697" cy="109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3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C075-49F6-64BE-BC27-72207333B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0E400F-70DE-2C32-D6C9-0DD468A7A6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5AAE635-6955-44D5-6428-6C94D9FEFCFB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C0AB0A4C-CB70-18CC-275D-2536468DB2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C0621B-19C8-B1ED-BECC-5DEB45643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F1875FF-40A2-DC57-DF05-CBF9507D3D0F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Est-ce que tu as mal après le sport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67ECBD5-74BF-5954-7D2E-781BC979185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E6773F7-8F5F-398B-9DB5-4DFBF9D6ED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18901D-676A-53D5-C3F9-CEC37AEB4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CCFEF08-BF67-4059-8DAA-0972CC6537DD}"/>
              </a:ext>
            </a:extLst>
          </p:cNvPr>
          <p:cNvSpPr txBox="1"/>
          <p:nvPr/>
        </p:nvSpPr>
        <p:spPr>
          <a:xfrm>
            <a:off x="6459928" y="3634713"/>
            <a:ext cx="2072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Oui, après le sport, j’ai mal ________.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3BBA2A-EC7F-47DF-BB15-C3B55C19C7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96582" l="9961" r="89844">
                        <a14:foregroundMark x1="56543" y1="61133" x2="49414" y2="61133"/>
                        <a14:foregroundMark x1="49414" y1="61133" x2="55273" y2="61914"/>
                        <a14:foregroundMark x1="62109" y1="80566" x2="75293" y2="86523"/>
                        <a14:foregroundMark x1="75293" y1="86523" x2="79785" y2="91504"/>
                        <a14:foregroundMark x1="32227" y1="83301" x2="25879" y2="86914"/>
                        <a14:foregroundMark x1="25879" y1="86914" x2="20996" y2="93457"/>
                        <a14:foregroundMark x1="20996" y1="93457" x2="54883" y2="97754"/>
                        <a14:foregroundMark x1="54883" y1="97754" x2="71484" y2="96582"/>
                        <a14:foregroundMark x1="71484" y1="96582" x2="78223" y2="93359"/>
                        <a14:foregroundMark x1="78223" y1="93359" x2="80078" y2="9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358" y="4462803"/>
            <a:ext cx="872098" cy="8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C12A4AF-ADD4-4081-A7AA-127EBE43E472}"/>
              </a:ext>
            </a:extLst>
          </p:cNvPr>
          <p:cNvSpPr txBox="1"/>
          <p:nvPr/>
        </p:nvSpPr>
        <p:spPr>
          <a:xfrm>
            <a:off x="6450612" y="3770927"/>
            <a:ext cx="2072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Oui, après _________, j’ai mal ________.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81EDD3-18F2-2828-4CC7-782BFC251391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Est-ce que tu as mal après le sport ?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Répondre à la question : « Est-ce que tu as mal après le sport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471" y="756000"/>
            <a:ext cx="708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: « ay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955404" y="2973167"/>
            <a:ext cx="7233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ay      </a:t>
            </a:r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    </a:t>
            </a:r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endParaRPr lang="fr-FR" sz="88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13280B-660A-45BB-915F-D9A64CDDAC01}"/>
              </a:ext>
            </a:extLst>
          </p:cNvPr>
          <p:cNvSpPr txBox="1"/>
          <p:nvPr/>
        </p:nvSpPr>
        <p:spPr>
          <a:xfrm>
            <a:off x="955404" y="2973167"/>
            <a:ext cx="7233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ay      </a:t>
            </a:r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    </a:t>
            </a:r>
            <a:r>
              <a:rPr lang="fr-FR" sz="8000" b="1" dirty="0" err="1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8000" b="1" dirty="0">
                <a:solidFill>
                  <a:srgbClr val="00ACA4"/>
                </a:solidFill>
                <a:latin typeface="Dosis SemiBold" pitchFamily="2" charset="0"/>
              </a:rPr>
              <a:t>  </a:t>
            </a:r>
            <a:endParaRPr lang="fr-FR" sz="88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2" name="audio lecture N2 SEM3 S3">
            <a:hlinkClick r:id="" action="ppaction://media"/>
            <a:extLst>
              <a:ext uri="{FF2B5EF4-FFF2-40B4-BE49-F238E27FC236}">
                <a16:creationId xmlns:a16="http://schemas.microsoft.com/office/drawing/2014/main" id="{8C537F1E-14A8-8403-D702-F715BC9A577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83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92887" y="980042"/>
            <a:ext cx="271463" cy="271463"/>
          </a:xfrm>
          <a:prstGeom prst="rect">
            <a:avLst/>
          </a:prstGeom>
        </p:spPr>
      </p:pic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F35BBE0-0247-7FF3-1882-EAE319B18450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477B0D41-8A8A-D0C2-F23A-9857E036F73A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cr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on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9F559992-7C89-CA1C-F1BC-6626A0F93EF2}"/>
              </a:ext>
            </a:extLst>
          </p:cNvPr>
          <p:cNvSpPr txBox="1">
            <a:spLocks/>
          </p:cNvSpPr>
          <p:nvPr/>
        </p:nvSpPr>
        <p:spPr>
          <a:xfrm>
            <a:off x="5849932" y="3429000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bal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8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5BAF1E8A-8676-4BF2-A24F-EED126E1FCFB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3A237C90-C787-4BE8-ABFB-2064D504527E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cr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on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24F30EFD-1787-42E9-818D-AC2024148602}"/>
              </a:ext>
            </a:extLst>
          </p:cNvPr>
          <p:cNvSpPr txBox="1">
            <a:spLocks/>
          </p:cNvSpPr>
          <p:nvPr/>
        </p:nvSpPr>
        <p:spPr>
          <a:xfrm>
            <a:off x="5849932" y="3429000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bal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B2918-4F3E-2EA2-FC80-D517131C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402E7618-7552-1BA9-7A55-14BE7FE01D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F365B52E-A3A9-92B1-B6D4-7A83D008F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7EBAA36-5812-4E4F-9EB2-24E52401CF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B22B2B1-CB3A-9A70-6F09-E4F6AD8234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2" name="audio lecture N2 SEM3 S3">
            <a:hlinkClick r:id="" action="ppaction://media"/>
            <a:extLst>
              <a:ext uri="{FF2B5EF4-FFF2-40B4-BE49-F238E27FC236}">
                <a16:creationId xmlns:a16="http://schemas.microsoft.com/office/drawing/2014/main" id="{0D00FB2B-0A06-CF33-E54E-68A2617F05D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30" end="1029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92887" y="980042"/>
            <a:ext cx="271463" cy="271463"/>
          </a:xfrm>
          <a:prstGeom prst="rect">
            <a:avLst/>
          </a:prstGeom>
        </p:spPr>
      </p:pic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44FA4AB5-7BA2-EE28-24C9-9B1940049458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75A7F6EB-FF11-6FA6-947E-AD202C2FED71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ag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386D5542-435D-940E-0F89-3E7F0C9DD907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nett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3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9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9593CDA2-4E13-462B-8D34-DEDA9787E72F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48190AF8-43C6-4C86-B824-45B3F5E92672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ag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3153AE0D-88A5-4402-8B9A-082DCB8C5000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nett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8FC7C-72B1-AFCD-AEC9-C1DFA171B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A89FC5FC-6FB1-02D9-152B-86FC8C567A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FC394473-F725-7601-F8E5-CE60F9FFE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E45352B-9037-1111-4A19-6FA329E0D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E8F3CC6-6369-B493-E5B1-9B11A4184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2" name="audio lecture N2 SEM3 S3">
            <a:hlinkClick r:id="" action="ppaction://media"/>
            <a:extLst>
              <a:ext uri="{FF2B5EF4-FFF2-40B4-BE49-F238E27FC236}">
                <a16:creationId xmlns:a16="http://schemas.microsoft.com/office/drawing/2014/main" id="{495A5D82-ED69-1DCB-D8DB-7DCD186A162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16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92887" y="980042"/>
            <a:ext cx="271463" cy="271463"/>
          </a:xfrm>
          <a:prstGeom prst="rect">
            <a:avLst/>
          </a:prstGeom>
        </p:spPr>
      </p:pic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81D532D6-090D-DDF3-CE8D-3655655DCC4C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app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51E03D10-A663-F698-A822-58B0C0DE3377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au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50167F5A-273A-92B6-3518-11A1EB80C5C4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ess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95F7BD1A-985B-4E18-8536-AB77B5182584}"/>
              </a:ext>
            </a:extLst>
          </p:cNvPr>
          <p:cNvSpPr txBox="1">
            <a:spLocks/>
          </p:cNvSpPr>
          <p:nvPr/>
        </p:nvSpPr>
        <p:spPr>
          <a:xfrm>
            <a:off x="3272798" y="343264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app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996B6FB4-A488-4AC5-97E5-494EAC885A43}"/>
              </a:ext>
            </a:extLst>
          </p:cNvPr>
          <p:cNvSpPr txBox="1">
            <a:spLocks/>
          </p:cNvSpPr>
          <p:nvPr/>
        </p:nvSpPr>
        <p:spPr>
          <a:xfrm>
            <a:off x="794696" y="3432643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au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47A31427-3134-45F9-B894-1BFE478D711D}"/>
              </a:ext>
            </a:extLst>
          </p:cNvPr>
          <p:cNvSpPr txBox="1">
            <a:spLocks/>
          </p:cNvSpPr>
          <p:nvPr/>
        </p:nvSpPr>
        <p:spPr>
          <a:xfrm>
            <a:off x="5849932" y="3423679"/>
            <a:ext cx="268206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ess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endParaRPr lang="fr-MA" sz="40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9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124.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F08D93-F991-4B86-9E17-F8AAB5F26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985" y="1617744"/>
            <a:ext cx="3392029" cy="492021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118554" y="3348766"/>
            <a:ext cx="2906889" cy="125080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BCC2EA-0CB4-4D7A-AB7E-B4FFADFEFA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79" t="37689" r="5354" b="41403"/>
          <a:stretch/>
        </p:blipFill>
        <p:spPr>
          <a:xfrm>
            <a:off x="491271" y="2903220"/>
            <a:ext cx="456692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Répondre à la question : « Est-ce que tu as mal après le sport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ay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3" y="756000"/>
            <a:ext cx="7055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crayon.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c-r-a-y-o-n.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635974" y="3169739"/>
            <a:ext cx="22573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cr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on</a:t>
            </a:r>
            <a:endParaRPr lang="fr-FR" sz="60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383775-29BC-42F8-8B3D-F936B5D0F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8" y="2707341"/>
            <a:ext cx="3319711" cy="172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crayon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CBCCEF-A2C1-4EB4-8D9F-0366FAA80716}"/>
              </a:ext>
            </a:extLst>
          </p:cNvPr>
          <p:cNvSpPr txBox="1"/>
          <p:nvPr/>
        </p:nvSpPr>
        <p:spPr>
          <a:xfrm>
            <a:off x="5635974" y="3169739"/>
            <a:ext cx="22573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cr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on</a:t>
            </a:r>
            <a:endParaRPr lang="fr-FR" sz="60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25F607E-01AD-4BC4-A20C-20EEF64F8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8" y="2707341"/>
            <a:ext cx="3319711" cy="172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4D04B7-CA62-4B61-954C-0DA309243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144" y="2567531"/>
            <a:ext cx="3319711" cy="172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709270-A320-4F26-85E2-E2F4EA8F66E0}"/>
              </a:ext>
            </a:extLst>
          </p:cNvPr>
          <p:cNvSpPr txBox="1"/>
          <p:nvPr/>
        </p:nvSpPr>
        <p:spPr>
          <a:xfrm>
            <a:off x="3443325" y="2921168"/>
            <a:ext cx="24641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6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cr</a:t>
            </a:r>
            <a:r>
              <a:rPr lang="fr-FR" sz="6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66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on</a:t>
            </a:r>
            <a:endParaRPr lang="fr-FR" sz="66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tuyau.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t-u-y-a-u.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4803673" y="3228726"/>
            <a:ext cx="2274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B50FBF6-2E4F-4724-A074-495603172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3689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tuyau 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910060D-DB26-4812-BBD5-9E5F4BD6AE08}"/>
              </a:ext>
            </a:extLst>
          </p:cNvPr>
          <p:cNvSpPr txBox="1"/>
          <p:nvPr/>
        </p:nvSpPr>
        <p:spPr>
          <a:xfrm>
            <a:off x="4803673" y="3228726"/>
            <a:ext cx="2274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1E2E790-487A-47BE-891C-6CC67690F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3689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DDE531-2AB2-4E94-BCD8-A49037F22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173700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CE86CC6-B050-412D-BDE5-9E95129D0BD0}"/>
              </a:ext>
            </a:extLst>
          </p:cNvPr>
          <p:cNvSpPr txBox="1"/>
          <p:nvPr/>
        </p:nvSpPr>
        <p:spPr>
          <a:xfrm>
            <a:off x="3434509" y="2828835"/>
            <a:ext cx="2274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au</a:t>
            </a: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41172-76EF-B66C-072D-6D2C7661C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4D305E9-E710-A751-1BBE-BC95E0B85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DEE87D1-32D1-2F89-6744-7873925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70095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voyage.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v-o-y-a-g-e.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1B3355-96CC-EF0F-B76E-FD0C575CF1A5}"/>
              </a:ext>
            </a:extLst>
          </p:cNvPr>
          <p:cNvSpPr txBox="1"/>
          <p:nvPr/>
        </p:nvSpPr>
        <p:spPr>
          <a:xfrm>
            <a:off x="4803673" y="3273725"/>
            <a:ext cx="27671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v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ag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7D92D1-879A-4F48-8F4D-AD520E4EA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5" y="4224310"/>
            <a:ext cx="1875818" cy="205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38F664-8965-40E3-A146-F4CF43150A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81889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1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4861D-A2EC-FE69-32BB-8A5FF0279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FA736-7B73-8AE2-C143-F5521036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voyage 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8741D6-BF0E-6339-6CA4-A4D2D423C9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F0B0CB0-B000-46C4-A18F-034E7531746D}"/>
              </a:ext>
            </a:extLst>
          </p:cNvPr>
          <p:cNvSpPr txBox="1"/>
          <p:nvPr/>
        </p:nvSpPr>
        <p:spPr>
          <a:xfrm>
            <a:off x="4803673" y="3273725"/>
            <a:ext cx="27671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v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ag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0A723B2-CD35-48B1-82C8-F3464771F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181889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B22B-3631-8104-BF66-A15A1BEE4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A3092-3331-998D-F2ED-8A73C90DD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BE5E0E-84FD-CCC9-CC2D-7949E9F19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229D50-2743-4BC5-0B72-9CBE810CC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4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8A624-A30E-1D0A-7307-2D37FE2CA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63BD1-B3EB-A50D-2AF1-2938EDAB2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22D93C-F6DD-5E22-9BFE-C8AFBCF14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017F31-FB65-467D-82F4-111542EF3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1737000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1147D-CC30-833F-ECBB-A4387B1C9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07600-20C8-08F3-1210-EC3BF905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8C9D13-D023-5A65-2AAB-86E885742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6AD934-6E28-87A5-2D71-B3E832766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8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B9122-4EA5-C072-3921-9BB8D2F1D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6FE32F-3834-EEFE-ACF2-7C46411A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4E401C-037A-54FA-0065-CDFE51933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93E9456-0F28-4C65-93FF-D1D10A90CD73}"/>
              </a:ext>
            </a:extLst>
          </p:cNvPr>
          <p:cNvSpPr txBox="1"/>
          <p:nvPr/>
        </p:nvSpPr>
        <p:spPr>
          <a:xfrm>
            <a:off x="3188448" y="2828835"/>
            <a:ext cx="27671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v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ag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94194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43F03D1-7A1E-411F-9EF7-12E6EE541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142" y="1617744"/>
            <a:ext cx="3081716" cy="489723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126.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3290047" y="3289956"/>
            <a:ext cx="2608730" cy="7441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expliquer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62D587-9F0C-4785-B55D-54A58EBC45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34331" r="24401" b="50475"/>
          <a:stretch/>
        </p:blipFill>
        <p:spPr>
          <a:xfrm>
            <a:off x="968383" y="3059571"/>
            <a:ext cx="3935507" cy="147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0D1EE08-D1EA-478E-86E8-FE268DF534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34331" r="24401" b="50475"/>
          <a:stretch/>
        </p:blipFill>
        <p:spPr>
          <a:xfrm>
            <a:off x="521399" y="2048061"/>
            <a:ext cx="8075754" cy="3666564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0B6762-C759-43DA-8C69-F9855B1844EC}"/>
              </a:ext>
            </a:extLst>
          </p:cNvPr>
          <p:cNvSpPr txBox="1"/>
          <p:nvPr/>
        </p:nvSpPr>
        <p:spPr>
          <a:xfrm>
            <a:off x="1773416" y="3200373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tuyau</a:t>
            </a:r>
            <a:endParaRPr lang="fr-FR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6A8607-83FB-458F-A94B-F4869EF9938E}"/>
              </a:ext>
            </a:extLst>
          </p:cNvPr>
          <p:cNvSpPr txBox="1"/>
          <p:nvPr/>
        </p:nvSpPr>
        <p:spPr>
          <a:xfrm>
            <a:off x="1955964" y="4421962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crayon</a:t>
            </a:r>
            <a:endParaRPr lang="fr-FR" sz="32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194282E-77ED-4CFB-BC09-58003E076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985" y="1617744"/>
            <a:ext cx="3392029" cy="4920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F3A97A29-9320-4F35-85CC-54FD2124DDB0}"/>
              </a:ext>
            </a:extLst>
          </p:cNvPr>
          <p:cNvSpPr/>
          <p:nvPr/>
        </p:nvSpPr>
        <p:spPr>
          <a:xfrm rot="16200000">
            <a:off x="3008807" y="3912493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F99771F-DECA-49A0-B0B4-C611CE19F023}"/>
              </a:ext>
            </a:extLst>
          </p:cNvPr>
          <p:cNvSpPr/>
          <p:nvPr/>
        </p:nvSpPr>
        <p:spPr>
          <a:xfrm>
            <a:off x="3361763" y="3621741"/>
            <a:ext cx="1550895" cy="88750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BEAF88-5CA6-438F-961B-EDFEF22708F5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9203</TotalTime>
  <Words>881</Words>
  <Application>Microsoft Office PowerPoint</Application>
  <PresentationFormat>Affichage à l'écran (4:3)</PresentationFormat>
  <Paragraphs>141</Paragraphs>
  <Slides>55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55</vt:i4>
      </vt:variant>
    </vt:vector>
  </HeadingPairs>
  <TitlesOfParts>
    <vt:vector size="72" baseType="lpstr">
      <vt:lpstr>Aptos Display</vt:lpstr>
      <vt:lpstr>Aptos</vt:lpstr>
      <vt:lpstr>Dosis</vt:lpstr>
      <vt:lpstr>Wingdings</vt:lpstr>
      <vt:lpstr>Dosis SemiBold</vt:lpstr>
      <vt:lpstr>Calibri</vt:lpstr>
      <vt:lpstr>Arial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3_New Voc_01-Exploitation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nous allons apprendre à répondre à la question « Est-ce que tu as mal après le sport ? 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: « ay - oy - uy ». </vt:lpstr>
      <vt:lpstr>Qui veut lire ? </vt:lpstr>
      <vt:lpstr>Lecture de l’audio. </vt:lpstr>
      <vt:lpstr>Qui veut lire ? </vt:lpstr>
      <vt:lpstr>Lecture de l’audio. </vt:lpstr>
      <vt:lpstr>Qui veut lire ? </vt:lpstr>
      <vt:lpstr>Lecture de l’audio. </vt:lpstr>
      <vt:lpstr>Qui veut lire ? </vt:lpstr>
      <vt:lpstr>Ouvrez le manuel à la page 124. Avec votre voisin, vous allez faire l’activité 2.</vt:lpstr>
      <vt:lpstr>Maintenant, vous allez lire à votre voisin. À tour de rôle.  </vt:lpstr>
      <vt:lpstr>Plan de la séance 3 </vt:lpstr>
      <vt:lpstr>Maintenant, nous allons écrire des mots avec les sons « ay - oy - uy ». Soyez attentifs.</vt:lpstr>
      <vt:lpstr>C’est le mot crayon. Nous allons l’épeler en lisant chaque lettre. Écoutez bien :  c-r-a-y-o-n.</vt:lpstr>
      <vt:lpstr>Qui veut épeler le mot « crayon »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tuyau. Nous allons l’épeler en lisant chaque lettre. Écoutez bien :  t-u-y-a-u.</vt:lpstr>
      <vt:lpstr>Qui veut épeler le mot « tuyau »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voyage. Nous allons l’épeler en lisant chaque lettre. Écoutez bien :  v-o-y-a-g-e.</vt:lpstr>
      <vt:lpstr>Qui veut épeler le mot « voyage »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126.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140</cp:revision>
  <cp:lastPrinted>2025-08-13T10:11:39Z</cp:lastPrinted>
  <dcterms:created xsi:type="dcterms:W3CDTF">2025-08-01T12:31:49Z</dcterms:created>
  <dcterms:modified xsi:type="dcterms:W3CDTF">2026-05-31T16:17:54Z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