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7" r:id="rId21"/>
  </p:sldMasterIdLst>
  <p:notesMasterIdLst>
    <p:notesMasterId r:id="rId75"/>
  </p:notesMasterIdLst>
  <p:sldIdLst>
    <p:sldId id="1250" r:id="rId22"/>
    <p:sldId id="1251" r:id="rId23"/>
    <p:sldId id="1252" r:id="rId24"/>
    <p:sldId id="1343" r:id="rId25"/>
    <p:sldId id="1254" r:id="rId26"/>
    <p:sldId id="1000" r:id="rId27"/>
    <p:sldId id="1256" r:id="rId28"/>
    <p:sldId id="1147" r:id="rId29"/>
    <p:sldId id="717" r:id="rId30"/>
    <p:sldId id="1041" r:id="rId31"/>
    <p:sldId id="1298" r:id="rId32"/>
    <p:sldId id="1299" r:id="rId33"/>
    <p:sldId id="1294" r:id="rId34"/>
    <p:sldId id="1295" r:id="rId35"/>
    <p:sldId id="1302" r:id="rId36"/>
    <p:sldId id="1303" r:id="rId37"/>
    <p:sldId id="1292" r:id="rId38"/>
    <p:sldId id="1293" r:id="rId39"/>
    <p:sldId id="1300" r:id="rId40"/>
    <p:sldId id="1301" r:id="rId41"/>
    <p:sldId id="1296" r:id="rId42"/>
    <p:sldId id="1297" r:id="rId43"/>
    <p:sldId id="1304" r:id="rId44"/>
    <p:sldId id="1305" r:id="rId45"/>
    <p:sldId id="1347" r:id="rId46"/>
    <p:sldId id="1344" r:id="rId47"/>
    <p:sldId id="1345" r:id="rId48"/>
    <p:sldId id="1346" r:id="rId49"/>
    <p:sldId id="1091" r:id="rId50"/>
    <p:sldId id="1313" r:id="rId51"/>
    <p:sldId id="1314" r:id="rId52"/>
    <p:sldId id="1318" r:id="rId53"/>
    <p:sldId id="1319" r:id="rId54"/>
    <p:sldId id="1320" r:id="rId55"/>
    <p:sldId id="1321" r:id="rId56"/>
    <p:sldId id="1322" r:id="rId57"/>
    <p:sldId id="1323" r:id="rId58"/>
    <p:sldId id="1315" r:id="rId59"/>
    <p:sldId id="1316" r:id="rId60"/>
    <p:sldId id="1317" r:id="rId61"/>
    <p:sldId id="1324" r:id="rId62"/>
    <p:sldId id="1325" r:id="rId63"/>
    <p:sldId id="1326" r:id="rId64"/>
    <p:sldId id="1327" r:id="rId65"/>
    <p:sldId id="1328" r:id="rId66"/>
    <p:sldId id="1329" r:id="rId67"/>
    <p:sldId id="1008" r:id="rId68"/>
    <p:sldId id="1238" r:id="rId69"/>
    <p:sldId id="1239" r:id="rId70"/>
    <p:sldId id="1288" r:id="rId71"/>
    <p:sldId id="1311" r:id="rId72"/>
    <p:sldId id="1287" r:id="rId73"/>
    <p:sldId id="1010" r:id="rId74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76"/>
      <p:bold r:id="rId77"/>
      <p:italic r:id="rId78"/>
      <p:boldItalic r:id="rId79"/>
    </p:embeddedFon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  <p:bold r:id="rId84"/>
    </p:embeddedFont>
    <p:embeddedFont>
      <p:font typeface="Dosis SemiBold" pitchFamily="2" charset="0"/>
      <p:regular r:id="rId85"/>
      <p:bold r:id="rId86"/>
    </p:embeddedFont>
    <p:embeddedFont>
      <p:font typeface="Dubai" panose="020B0503030403030204" pitchFamily="34" charset="-78"/>
      <p:regular r:id="rId87"/>
      <p:bold r:id="rId88"/>
    </p:embeddedFont>
    <p:embeddedFont>
      <p:font typeface="Mistral" panose="03090702030407020403" pitchFamily="66" charset="0"/>
      <p:regular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  <a:srgbClr val="9EE0F4"/>
    <a:srgbClr val="EAF8FE"/>
    <a:srgbClr val="565F88"/>
    <a:srgbClr val="2196B1"/>
    <a:srgbClr val="4B5377"/>
    <a:srgbClr val="424D7B"/>
    <a:srgbClr val="E84234"/>
    <a:srgbClr val="DEEBF7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76" Type="http://schemas.openxmlformats.org/officeDocument/2006/relationships/font" Target="fonts/font1.fntdata"/><Relationship Id="rId84" Type="http://schemas.openxmlformats.org/officeDocument/2006/relationships/font" Target="fonts/font9.fntdata"/><Relationship Id="rId89" Type="http://schemas.openxmlformats.org/officeDocument/2006/relationships/font" Target="fonts/font14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font" Target="fonts/font4.fntdata"/><Relationship Id="rId87" Type="http://schemas.openxmlformats.org/officeDocument/2006/relationships/font" Target="fonts/font12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font" Target="fonts/font7.fntdata"/><Relationship Id="rId90" Type="http://schemas.openxmlformats.org/officeDocument/2006/relationships/presProps" Target="presProps.xml"/><Relationship Id="rId95" Type="http://schemas.microsoft.com/office/2018/10/relationships/authors" Target="authors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93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font" Target="fonts/font13.fntdata"/><Relationship Id="rId9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9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1CCDF6EC-9056-4737-90C8-B15DE5955425}"/>
    <pc:docChg chg="custSel modSld">
      <pc:chgData name="LAMIAE BEZZAZ" userId="f9bc3cc0-8e1c-4944-afa8-b4b36bbf20e1" providerId="ADAL" clId="{1CCDF6EC-9056-4737-90C8-B15DE5955425}" dt="2026-06-09T08:58:09.183" v="69" actId="14100"/>
      <pc:docMkLst>
        <pc:docMk/>
      </pc:docMkLst>
      <pc:sldChg chg="modSp">
        <pc:chgData name="LAMIAE BEZZAZ" userId="f9bc3cc0-8e1c-4944-afa8-b4b36bbf20e1" providerId="ADAL" clId="{1CCDF6EC-9056-4737-90C8-B15DE5955425}" dt="2026-06-09T08:56:05.903" v="20" actId="207"/>
        <pc:sldMkLst>
          <pc:docMk/>
          <pc:sldMk cId="1219856537" sldId="1288"/>
        </pc:sldMkLst>
        <pc:spChg chg="mod">
          <ac:chgData name="LAMIAE BEZZAZ" userId="f9bc3cc0-8e1c-4944-afa8-b4b36bbf20e1" providerId="ADAL" clId="{1CCDF6EC-9056-4737-90C8-B15DE5955425}" dt="2026-06-09T08:56:05.903" v="20" actId="207"/>
          <ac:spMkLst>
            <pc:docMk/>
            <pc:sldMk cId="1219856537" sldId="1288"/>
            <ac:spMk id="6" creationId="{F2EB7FC9-0E25-E1A2-26C6-087E27AC4732}"/>
          </ac:spMkLst>
        </pc:spChg>
      </pc:sldChg>
      <pc:sldChg chg="modSp">
        <pc:chgData name="LAMIAE BEZZAZ" userId="f9bc3cc0-8e1c-4944-afa8-b4b36bbf20e1" providerId="ADAL" clId="{1CCDF6EC-9056-4737-90C8-B15DE5955425}" dt="2026-06-09T08:56:15.988" v="27" actId="207"/>
        <pc:sldMkLst>
          <pc:docMk/>
          <pc:sldMk cId="2526156800" sldId="1307"/>
        </pc:sldMkLst>
        <pc:spChg chg="mod">
          <ac:chgData name="LAMIAE BEZZAZ" userId="f9bc3cc0-8e1c-4944-afa8-b4b36bbf20e1" providerId="ADAL" clId="{1CCDF6EC-9056-4737-90C8-B15DE5955425}" dt="2026-06-09T08:56:15.988" v="27" actId="207"/>
          <ac:spMkLst>
            <pc:docMk/>
            <pc:sldMk cId="2526156800" sldId="1307"/>
            <ac:spMk id="6" creationId="{F2EB7FC9-0E25-E1A2-26C6-087E27AC4732}"/>
          </ac:spMkLst>
        </pc:spChg>
      </pc:sldChg>
      <pc:sldChg chg="modSp">
        <pc:chgData name="LAMIAE BEZZAZ" userId="f9bc3cc0-8e1c-4944-afa8-b4b36bbf20e1" providerId="ADAL" clId="{1CCDF6EC-9056-4737-90C8-B15DE5955425}" dt="2026-06-09T08:58:09.183" v="69" actId="14100"/>
        <pc:sldMkLst>
          <pc:docMk/>
          <pc:sldMk cId="360434148" sldId="1311"/>
        </pc:sldMkLst>
        <pc:spChg chg="mod">
          <ac:chgData name="LAMIAE BEZZAZ" userId="f9bc3cc0-8e1c-4944-afa8-b4b36bbf20e1" providerId="ADAL" clId="{1CCDF6EC-9056-4737-90C8-B15DE5955425}" dt="2026-06-09T08:58:02.709" v="68" actId="20577"/>
          <ac:spMkLst>
            <pc:docMk/>
            <pc:sldMk cId="360434148" sldId="1311"/>
            <ac:spMk id="2" creationId="{B45ACA90-9AE2-42D8-B316-DDAB3E8A4AE3}"/>
          </ac:spMkLst>
        </pc:spChg>
        <pc:picChg chg="mod">
          <ac:chgData name="LAMIAE BEZZAZ" userId="f9bc3cc0-8e1c-4944-afa8-b4b36bbf20e1" providerId="ADAL" clId="{1CCDF6EC-9056-4737-90C8-B15DE5955425}" dt="2026-06-09T08:58:09.183" v="69" actId="14100"/>
          <ac:picMkLst>
            <pc:docMk/>
            <pc:sldMk cId="360434148" sldId="1311"/>
            <ac:picMk id="12" creationId="{57D67029-EAE0-4998-B7C5-22CCDAE55A84}"/>
          </ac:picMkLst>
        </pc:picChg>
      </pc:sldChg>
      <pc:sldChg chg="modSp">
        <pc:chgData name="LAMIAE BEZZAZ" userId="f9bc3cc0-8e1c-4944-afa8-b4b36bbf20e1" providerId="ADAL" clId="{1CCDF6EC-9056-4737-90C8-B15DE5955425}" dt="2026-06-09T08:56:53.490" v="37" actId="14100"/>
        <pc:sldMkLst>
          <pc:docMk/>
          <pc:sldMk cId="332606802" sldId="1321"/>
        </pc:sldMkLst>
        <pc:spChg chg="mod">
          <ac:chgData name="LAMIAE BEZZAZ" userId="f9bc3cc0-8e1c-4944-afa8-b4b36bbf20e1" providerId="ADAL" clId="{1CCDF6EC-9056-4737-90C8-B15DE5955425}" dt="2026-06-09T08:56:53.490" v="37" actId="14100"/>
          <ac:spMkLst>
            <pc:docMk/>
            <pc:sldMk cId="332606802" sldId="1321"/>
            <ac:spMk id="6" creationId="{EFB5412A-A91E-42C5-9EFF-432F47EF20D7}"/>
          </ac:spMkLst>
        </pc:spChg>
      </pc:sldChg>
      <pc:sldChg chg="modSp">
        <pc:chgData name="LAMIAE BEZZAZ" userId="f9bc3cc0-8e1c-4944-afa8-b4b36bbf20e1" providerId="ADAL" clId="{1CCDF6EC-9056-4737-90C8-B15DE5955425}" dt="2026-06-09T08:56:59.010" v="39" actId="20577"/>
        <pc:sldMkLst>
          <pc:docMk/>
          <pc:sldMk cId="3399400637" sldId="1322"/>
        </pc:sldMkLst>
        <pc:spChg chg="mod">
          <ac:chgData name="LAMIAE BEZZAZ" userId="f9bc3cc0-8e1c-4944-afa8-b4b36bbf20e1" providerId="ADAL" clId="{1CCDF6EC-9056-4737-90C8-B15DE5955425}" dt="2026-06-09T08:56:59.010" v="39" actId="20577"/>
          <ac:spMkLst>
            <pc:docMk/>
            <pc:sldMk cId="3399400637" sldId="1322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1CCDF6EC-9056-4737-90C8-B15DE5955425}" dt="2026-06-09T08:57:10.754" v="45" actId="1076"/>
        <pc:sldMkLst>
          <pc:docMk/>
          <pc:sldMk cId="234144859" sldId="1323"/>
        </pc:sldMkLst>
        <pc:spChg chg="mod">
          <ac:chgData name="LAMIAE BEZZAZ" userId="f9bc3cc0-8e1c-4944-afa8-b4b36bbf20e1" providerId="ADAL" clId="{1CCDF6EC-9056-4737-90C8-B15DE5955425}" dt="2026-06-09T08:57:10.754" v="45" actId="1076"/>
          <ac:spMkLst>
            <pc:docMk/>
            <pc:sldMk cId="234144859" sldId="1323"/>
            <ac:spMk id="8" creationId="{2CDBF7EA-920B-4FF6-80CA-177A88CEF2C0}"/>
          </ac:spMkLst>
        </pc:spChg>
      </pc:sldChg>
      <pc:sldChg chg="modSp">
        <pc:chgData name="LAMIAE BEZZAZ" userId="f9bc3cc0-8e1c-4944-afa8-b4b36bbf20e1" providerId="ADAL" clId="{1CCDF6EC-9056-4737-90C8-B15DE5955425}" dt="2026-06-09T08:57:30.750" v="52" actId="1076"/>
        <pc:sldMkLst>
          <pc:docMk/>
          <pc:sldMk cId="3496395415" sldId="1327"/>
        </pc:sldMkLst>
        <pc:spChg chg="mod">
          <ac:chgData name="LAMIAE BEZZAZ" userId="f9bc3cc0-8e1c-4944-afa8-b4b36bbf20e1" providerId="ADAL" clId="{1CCDF6EC-9056-4737-90C8-B15DE5955425}" dt="2026-06-09T08:57:30.750" v="52" actId="1076"/>
          <ac:spMkLst>
            <pc:docMk/>
            <pc:sldMk cId="3496395415" sldId="1327"/>
            <ac:spMk id="6" creationId="{EFB5412A-A91E-42C5-9EFF-432F47EF20D7}"/>
          </ac:spMkLst>
        </pc:spChg>
      </pc:sldChg>
      <pc:sldChg chg="modSp">
        <pc:chgData name="LAMIAE BEZZAZ" userId="f9bc3cc0-8e1c-4944-afa8-b4b36bbf20e1" providerId="ADAL" clId="{1CCDF6EC-9056-4737-90C8-B15DE5955425}" dt="2026-06-09T08:57:35.259" v="55" actId="20577"/>
        <pc:sldMkLst>
          <pc:docMk/>
          <pc:sldMk cId="714405897" sldId="1328"/>
        </pc:sldMkLst>
        <pc:spChg chg="mod">
          <ac:chgData name="LAMIAE BEZZAZ" userId="f9bc3cc0-8e1c-4944-afa8-b4b36bbf20e1" providerId="ADAL" clId="{1CCDF6EC-9056-4737-90C8-B15DE5955425}" dt="2026-06-09T08:57:35.259" v="55" actId="20577"/>
          <ac:spMkLst>
            <pc:docMk/>
            <pc:sldMk cId="714405897" sldId="1328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1CCDF6EC-9056-4737-90C8-B15DE5955425}" dt="2026-06-09T08:57:46.747" v="62" actId="1076"/>
        <pc:sldMkLst>
          <pc:docMk/>
          <pc:sldMk cId="1997387251" sldId="1329"/>
        </pc:sldMkLst>
        <pc:spChg chg="mod">
          <ac:chgData name="LAMIAE BEZZAZ" userId="f9bc3cc0-8e1c-4944-afa8-b4b36bbf20e1" providerId="ADAL" clId="{1CCDF6EC-9056-4737-90C8-B15DE5955425}" dt="2026-06-09T08:57:46.747" v="62" actId="1076"/>
          <ac:spMkLst>
            <pc:docMk/>
            <pc:sldMk cId="1997387251" sldId="1329"/>
            <ac:spMk id="8" creationId="{57634A55-A2D6-4843-B1F9-B727C103088E}"/>
          </ac:spMkLst>
        </pc:spChg>
      </pc:sldChg>
      <pc:sldChg chg="modSp">
        <pc:chgData name="LAMIAE BEZZAZ" userId="f9bc3cc0-8e1c-4944-afa8-b4b36bbf20e1" providerId="ADAL" clId="{1CCDF6EC-9056-4737-90C8-B15DE5955425}" dt="2026-06-09T08:56:22.198" v="28" actId="207"/>
        <pc:sldMkLst>
          <pc:docMk/>
          <pc:sldMk cId="3485890722" sldId="1336"/>
        </pc:sldMkLst>
        <pc:spChg chg="mod">
          <ac:chgData name="LAMIAE BEZZAZ" userId="f9bc3cc0-8e1c-4944-afa8-b4b36bbf20e1" providerId="ADAL" clId="{1CCDF6EC-9056-4737-90C8-B15DE5955425}" dt="2026-06-09T08:56:22.198" v="28" actId="207"/>
          <ac:spMkLst>
            <pc:docMk/>
            <pc:sldMk cId="3485890722" sldId="1336"/>
            <ac:spMk id="6" creationId="{F2EB7FC9-0E25-E1A2-26C6-087E27AC4732}"/>
          </ac:spMkLst>
        </pc:spChg>
      </pc:sldChg>
      <pc:sldChg chg="modSp">
        <pc:chgData name="LAMIAE BEZZAZ" userId="f9bc3cc0-8e1c-4944-afa8-b4b36bbf20e1" providerId="ADAL" clId="{1CCDF6EC-9056-4737-90C8-B15DE5955425}" dt="2026-06-09T08:56:27.721" v="29" actId="207"/>
        <pc:sldMkLst>
          <pc:docMk/>
          <pc:sldMk cId="3073688841" sldId="1337"/>
        </pc:sldMkLst>
        <pc:spChg chg="mod">
          <ac:chgData name="LAMIAE BEZZAZ" userId="f9bc3cc0-8e1c-4944-afa8-b4b36bbf20e1" providerId="ADAL" clId="{1CCDF6EC-9056-4737-90C8-B15DE5955425}" dt="2026-06-09T08:56:27.721" v="29" actId="207"/>
          <ac:spMkLst>
            <pc:docMk/>
            <pc:sldMk cId="3073688841" sldId="1337"/>
            <ac:spMk id="6" creationId="{F2EB7FC9-0E25-E1A2-26C6-087E27AC4732}"/>
          </ac:spMkLst>
        </pc:spChg>
      </pc:sldChg>
      <pc:sldChg chg="modSp">
        <pc:chgData name="LAMIAE BEZZAZ" userId="f9bc3cc0-8e1c-4944-afa8-b4b36bbf20e1" providerId="ADAL" clId="{1CCDF6EC-9056-4737-90C8-B15DE5955425}" dt="2026-06-09T08:56:33.392" v="30" actId="207"/>
        <pc:sldMkLst>
          <pc:docMk/>
          <pc:sldMk cId="1726223956" sldId="1348"/>
        </pc:sldMkLst>
        <pc:spChg chg="mod">
          <ac:chgData name="LAMIAE BEZZAZ" userId="f9bc3cc0-8e1c-4944-afa8-b4b36bbf20e1" providerId="ADAL" clId="{1CCDF6EC-9056-4737-90C8-B15DE5955425}" dt="2026-06-09T08:56:33.392" v="30" actId="207"/>
          <ac:spMkLst>
            <pc:docMk/>
            <pc:sldMk cId="1726223956" sldId="1348"/>
            <ac:spMk id="6" creationId="{F2EB7FC9-0E25-E1A2-26C6-087E27AC473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638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380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80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22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689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273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1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05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008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27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66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51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1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9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3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6" Type="http://schemas.microsoft.com/office/2007/relationships/hdphoto" Target="../media/hdphoto7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BC2F5F7-C52A-8380-A322-E95FDD376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" b="287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198E62C-F381-ED18-4A0F-178049866821}"/>
              </a:ext>
            </a:extLst>
          </p:cNvPr>
          <p:cNvGrpSpPr/>
          <p:nvPr/>
        </p:nvGrpSpPr>
        <p:grpSpPr>
          <a:xfrm>
            <a:off x="363415" y="2368761"/>
            <a:ext cx="8387905" cy="3375548"/>
            <a:chOff x="1338961" y="2294836"/>
            <a:chExt cx="6858177" cy="2649561"/>
          </a:xfrm>
        </p:grpSpPr>
        <p:pic>
          <p:nvPicPr>
            <p:cNvPr id="14" name="Image 13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9FBA101A-2CB7-A16F-FD70-751A318FC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8961" y="2294840"/>
              <a:ext cx="1727377" cy="2649557"/>
            </a:xfrm>
            <a:prstGeom prst="rect">
              <a:avLst/>
            </a:prstGeom>
          </p:spPr>
        </p:pic>
        <p:pic>
          <p:nvPicPr>
            <p:cNvPr id="16" name="Image 15" descr="Une image contenant texte, Visage humain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CA9C0512-1487-A396-E183-706478F3C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5760" y="2294840"/>
              <a:ext cx="1727377" cy="2649557"/>
            </a:xfrm>
            <a:prstGeom prst="rect">
              <a:avLst/>
            </a:prstGeom>
          </p:spPr>
        </p:pic>
        <p:pic>
          <p:nvPicPr>
            <p:cNvPr id="18" name="Image 1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39DAF665-A0E8-286F-D239-C8BA67BDE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2962" y="2294838"/>
              <a:ext cx="1727377" cy="2649557"/>
            </a:xfrm>
            <a:prstGeom prst="rect">
              <a:avLst/>
            </a:prstGeom>
          </p:spPr>
        </p:pic>
        <p:pic>
          <p:nvPicPr>
            <p:cNvPr id="20" name="Image 19" descr="Une image contenant texte, nombre, écriture manuscrite, Police&#10;&#10;Le contenu généré par l’IA peut être incorrect.">
              <a:extLst>
                <a:ext uri="{FF2B5EF4-FFF2-40B4-BE49-F238E27FC236}">
                  <a16:creationId xmlns:a16="http://schemas.microsoft.com/office/drawing/2014/main" id="{0203F439-2C4B-1B85-57EB-05D9F7AB0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9761" y="2294836"/>
              <a:ext cx="1727377" cy="26495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255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Écrire correctement les lettres, des syllabes et des mots contenant les lettres étudiées.</a:t>
            </a:r>
            <a:endParaRPr lang="fr-FR" sz="2200" b="1" kern="0" dirty="0">
              <a:solidFill>
                <a:srgbClr val="2196B1"/>
              </a:solidFill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8F0446-2474-03AE-7563-E436BD746C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5B9804E-28BB-BF76-D22E-8DF565845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EB0B74-AE48-F9AD-6F71-07263B3D6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ardoises.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51771" y="2323265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Aharoni" panose="02010803020104030203" pitchFamily="2" charset="-79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F majuscule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051700"/>
            <a:ext cx="41149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3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6096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v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711748" y="2319661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424649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v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3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362124" y="2436203"/>
            <a:ext cx="41149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Times New Roman" panose="02020603050405020304" pitchFamily="18" charset="0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96933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j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1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7827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8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49002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7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459504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95739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00262" y="2274838"/>
            <a:ext cx="43434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94086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2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459504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1886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8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00262" y="2274838"/>
            <a:ext cx="43434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86674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farine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13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farine.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2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farine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lavabo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206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lavabo.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lavabo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6385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joujou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6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joujou.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0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243975" y="2613392"/>
            <a:ext cx="62426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joujou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zèbre</a:t>
            </a:r>
            <a:endParaRPr lang="pt-BR" sz="10000" dirty="0">
              <a:ln w="0"/>
              <a:solidFill>
                <a:srgbClr val="44546A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606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zèbre.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8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zèbre</a:t>
            </a:r>
            <a:endParaRPr lang="pt-BR" sz="10000" dirty="0">
              <a:ln w="0"/>
              <a:solidFill>
                <a:srgbClr val="C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67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cerise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10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cerise.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9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cerise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1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920261" y="2613392"/>
            <a:ext cx="73034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canapé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639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canapé.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0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7634A55-A2D6-4843-B1F9-B727C103088E}"/>
              </a:ext>
            </a:extLst>
          </p:cNvPr>
          <p:cNvSpPr txBox="1"/>
          <p:nvPr/>
        </p:nvSpPr>
        <p:spPr>
          <a:xfrm>
            <a:off x="961292" y="2613392"/>
            <a:ext cx="72214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canapé</a:t>
            </a:r>
          </a:p>
        </p:txBody>
      </p:sp>
    </p:spTree>
    <p:extLst>
      <p:ext uri="{BB962C8B-B14F-4D97-AF65-F5344CB8AC3E}">
        <p14:creationId xmlns:p14="http://schemas.microsoft.com/office/powerpoint/2010/main" val="199738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600" dirty="0">
                <a:solidFill>
                  <a:schemeClr val="bg1">
                    <a:lumMod val="50000"/>
                  </a:schemeClr>
                </a:solidFill>
              </a:rPr>
              <a:t>Écriture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nomb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BE5546A0-852E-4D65-A67F-7FACB5D89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835" y="1624017"/>
            <a:ext cx="3218329" cy="4793988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133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028652" y="5233982"/>
            <a:ext cx="3086694" cy="8680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B6789B-4BBF-F300-794F-E2D98C122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9017FE-FD58-60E5-B678-EF6D5CA59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569F5C-520D-7259-57A3-FC6D5D5A2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faire une dictée. Je vais vous dicter une phrase mot à mot, et vous allez l’écrire sur votre livret en respectant ses dimensions.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3A1B2A-9473-7499-9373-E80442D4AD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8D5E88-B545-5AAA-CFC3-326D8BA1C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52AB17-E615-E9B8-142A-2A6CDF0B08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0061C0B-BD3F-44FD-94D7-07EA068AE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un joujou sur le canapé </a:t>
            </a:r>
            <a:r>
              <a:rPr lang="fr-FR" dirty="0"/>
              <a:t>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838083-5BFB-D5D2-0FB5-2A33C4DE6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472F9A0-FCA4-69DB-BF0A-6ECC161F0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A9897-CD75-BB9E-FE9F-FB008C323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83F8A9A-AE79-4E78-812A-450D447B7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5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33D2DE0-3D10-E93E-EC35-CA3198464D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580613-45A8-1E5F-F21B-6CF6C04F9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990A23-F744-DD3E-8F35-AE1ED5DAE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7D67029-EAE0-4998-B7C5-22CCDAE55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18" y="2438400"/>
            <a:ext cx="7814823" cy="30121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5ACA90-9AE2-42D8-B316-DDAB3E8A4AE3}"/>
              </a:ext>
            </a:extLst>
          </p:cNvPr>
          <p:cNvSpPr txBox="1"/>
          <p:nvPr/>
        </p:nvSpPr>
        <p:spPr>
          <a:xfrm>
            <a:off x="1110423" y="3698202"/>
            <a:ext cx="7172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Dosis Medium" pitchFamily="2" charset="0"/>
              </a:rPr>
              <a:t>Un</a:t>
            </a:r>
            <a:r>
              <a:rPr lang="fr-FR" sz="4400" dirty="0">
                <a:latin typeface="Dosis Medium" pitchFamily="2" charset="0"/>
              </a:rPr>
              <a:t>  </a:t>
            </a:r>
            <a:r>
              <a:rPr lang="fr-FR" sz="4400" dirty="0">
                <a:solidFill>
                  <a:srgbClr val="C00000"/>
                </a:solidFill>
                <a:latin typeface="Dosis Medium" pitchFamily="2" charset="0"/>
              </a:rPr>
              <a:t>joujou  sur  le  canapé.</a:t>
            </a:r>
          </a:p>
        </p:txBody>
      </p:sp>
    </p:spTree>
    <p:extLst>
      <p:ext uri="{BB962C8B-B14F-4D97-AF65-F5344CB8AC3E}">
        <p14:creationId xmlns:p14="http://schemas.microsoft.com/office/powerpoint/2010/main" val="3604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Maintenant, on va faire les activités 1, 2 et 3. Recopiez les lettres, les mots et les phrases comme dans l’exemple.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77DD51-1B1F-934B-2D20-133E178A66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7D2F033-1623-4849-6C7B-C14B0FE69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4D533F-21FB-DAEC-938F-E3F7FCA5F4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71058E9-DF79-06B9-8E82-238C817E7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53" y="2340956"/>
            <a:ext cx="2777209" cy="2777209"/>
          </a:xfrm>
          <a:prstGeom prst="rect">
            <a:avLst/>
          </a:prstGeom>
        </p:spPr>
      </p:pic>
      <p:pic>
        <p:nvPicPr>
          <p:cNvPr id="8" name="Image 7" descr="Une image contenant texte, nomb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56D872C9-CEC0-4258-93E5-67912FEEF1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95" t="14955" r="9332" b="23921"/>
          <a:stretch/>
        </p:blipFill>
        <p:spPr>
          <a:xfrm>
            <a:off x="1048870" y="2264414"/>
            <a:ext cx="3245224" cy="359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59444" y="1995719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F1C47F-5A99-4340-4DD5-A3697F973D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BBB12B-2DB0-49CF-AABC-DF793B7A01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35EE65-EFF6-41BE-AD9B-D333E6AF207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8532</TotalTime>
  <Words>610</Words>
  <Application>Microsoft Office PowerPoint</Application>
  <PresentationFormat>Affichage à l'écran (4:3)</PresentationFormat>
  <Paragraphs>107</Paragraphs>
  <Slides>53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53</vt:i4>
      </vt:variant>
    </vt:vector>
  </HeadingPairs>
  <TitlesOfParts>
    <vt:vector size="83" baseType="lpstr">
      <vt:lpstr>Dosis ExtraBold</vt:lpstr>
      <vt:lpstr>Wingdings</vt:lpstr>
      <vt:lpstr>Arial</vt:lpstr>
      <vt:lpstr>Calibri</vt:lpstr>
      <vt:lpstr>Dosis Medium</vt:lpstr>
      <vt:lpstr>Aptos Display</vt:lpstr>
      <vt:lpstr>Dosis SemiBold</vt:lpstr>
      <vt:lpstr>Century Gothic</vt:lpstr>
      <vt:lpstr>Mistral</vt:lpstr>
      <vt:lpstr>Dosis</vt:lpstr>
      <vt:lpstr>Aptos</vt:lpstr>
      <vt:lpstr>Dubai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Prenez vos ardoises. Écrivez la lettre f minuscule.  </vt:lpstr>
      <vt:lpstr>Levez les ardoises. Je vais vérifier votre écriture. </vt:lpstr>
      <vt:lpstr>Écrivez la lettre F majuscule.  </vt:lpstr>
      <vt:lpstr>Levez les ardoises. Je vais vérifier votre écriture. </vt:lpstr>
      <vt:lpstr>Écrivez la lettre v minuscule.  </vt:lpstr>
      <vt:lpstr>Levez les ardoises. Je vais vérifier votre écriture. </vt:lpstr>
      <vt:lpstr>Écrivez la lettre v majuscule.  </vt:lpstr>
      <vt:lpstr>Levez les ardoises. Je vais vérifier votre écriture. </vt:lpstr>
      <vt:lpstr>Écrivez la lettre j minuscule.  </vt:lpstr>
      <vt:lpstr>Levez les ardoises. Je vais vérifier votre écriture. </vt:lpstr>
      <vt:lpstr>Écrivez la lettre j majuscule.  </vt:lpstr>
      <vt:lpstr>Levez les ardoises. Je vais vérifier votre écriture. </vt:lpstr>
      <vt:lpstr>Écrivez la lettre z minuscule.  </vt:lpstr>
      <vt:lpstr>Levez les ardoises. Je vais vérifier votre écriture. </vt:lpstr>
      <vt:lpstr>Écrivez la lettre z majuscule.  </vt:lpstr>
      <vt:lpstr>Levez les ardoises. Je vais vérifier votre écriture. </vt:lpstr>
      <vt:lpstr>Écrivez la lettre c minuscule.  </vt:lpstr>
      <vt:lpstr>Levez les ardoises. Je vais vérifier votre écriture. </vt:lpstr>
      <vt:lpstr>Écrivez la lettre c majuscule.  </vt:lpstr>
      <vt:lpstr>Levez les ardoises. Je vais vérifier votre écriture. </vt:lpstr>
      <vt:lpstr>Qui veut lire ? </vt:lpstr>
      <vt:lpstr>Écrivez  farine.  </vt:lpstr>
      <vt:lpstr>Levez les ardoises. Je vais vérifier votre écriture. </vt:lpstr>
      <vt:lpstr>Qui veut lire ?</vt:lpstr>
      <vt:lpstr>Écrivez  lavabo.  </vt:lpstr>
      <vt:lpstr>Levez les ardoises. Je vais vérifier votre écriture. </vt:lpstr>
      <vt:lpstr>Qui veut lire ? </vt:lpstr>
      <vt:lpstr>Écrivez  joujou.  </vt:lpstr>
      <vt:lpstr>Levez les ardoises. Je vais vérifier votre écriture. </vt:lpstr>
      <vt:lpstr>Qui veut lire ? </vt:lpstr>
      <vt:lpstr>Écrivez zèbre.  </vt:lpstr>
      <vt:lpstr>Levez les ardoises. Je vais vérifier votre écriture. </vt:lpstr>
      <vt:lpstr>Qui veut lire ? </vt:lpstr>
      <vt:lpstr>Écrivez cerise.  </vt:lpstr>
      <vt:lpstr>Levez les ardoises. Je vais vérifier votre écriture. </vt:lpstr>
      <vt:lpstr>Qui veut lire ? </vt:lpstr>
      <vt:lpstr>Écrivez  canapé.  </vt:lpstr>
      <vt:lpstr>Levez les ardoises. Je vais vérifier votre écriture. </vt:lpstr>
      <vt:lpstr>Plan de la séance </vt:lpstr>
      <vt:lpstr>Prenez vos livrets à la page 133.</vt:lpstr>
      <vt:lpstr>Nous allons faire une dictée. Je vais vous dicter une phrase mot à mot, et vous allez l’écrire sur votre livret en respectant ses dimensions.</vt:lpstr>
      <vt:lpstr>Écoutez bien. Écrivez un joujou sur le canapé . </vt:lpstr>
      <vt:lpstr>Corrigez.</vt:lpstr>
      <vt:lpstr>Maintenant, on va faire les activités 1, 2 et 3. Recopiez les lettres, les mots et les phrases comme dans l’exemple. Je vais circuler entre les rangs pour vous aider. </vt:lpstr>
      <vt:lpstr>La séance d’aujourd’hui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75</cp:revision>
  <cp:lastPrinted>2025-08-13T10:11:39Z</cp:lastPrinted>
  <dcterms:created xsi:type="dcterms:W3CDTF">2025-08-01T12:31:49Z</dcterms:created>
  <dcterms:modified xsi:type="dcterms:W3CDTF">2026-06-14T18:21:19Z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