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5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7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9" r:id="rId21"/>
  </p:sldMasterIdLst>
  <p:notesMasterIdLst>
    <p:notesMasterId r:id="rId56"/>
  </p:notesMasterIdLst>
  <p:sldIdLst>
    <p:sldId id="1250" r:id="rId22"/>
    <p:sldId id="1251" r:id="rId23"/>
    <p:sldId id="1252" r:id="rId24"/>
    <p:sldId id="1117" r:id="rId25"/>
    <p:sldId id="1254" r:id="rId26"/>
    <p:sldId id="1000" r:id="rId27"/>
    <p:sldId id="1256" r:id="rId28"/>
    <p:sldId id="1147" r:id="rId29"/>
    <p:sldId id="1291" r:id="rId30"/>
    <p:sldId id="1292" r:id="rId31"/>
    <p:sldId id="1303" r:id="rId32"/>
    <p:sldId id="1302" r:id="rId33"/>
    <p:sldId id="1295" r:id="rId34"/>
    <p:sldId id="1325" r:id="rId35"/>
    <p:sldId id="1326" r:id="rId36"/>
    <p:sldId id="1299" r:id="rId37"/>
    <p:sldId id="1327" r:id="rId38"/>
    <p:sldId id="1328" r:id="rId39"/>
    <p:sldId id="1329" r:id="rId40"/>
    <p:sldId id="1332" r:id="rId41"/>
    <p:sldId id="1333" r:id="rId42"/>
    <p:sldId id="1106" r:id="rId43"/>
    <p:sldId id="1082" r:id="rId44"/>
    <p:sldId id="1304" r:id="rId45"/>
    <p:sldId id="1305" r:id="rId46"/>
    <p:sldId id="1306" r:id="rId47"/>
    <p:sldId id="1307" r:id="rId48"/>
    <p:sldId id="1125" r:id="rId49"/>
    <p:sldId id="1314" r:id="rId50"/>
    <p:sldId id="1312" r:id="rId51"/>
    <p:sldId id="1008" r:id="rId52"/>
    <p:sldId id="1238" r:id="rId53"/>
    <p:sldId id="1287" r:id="rId54"/>
    <p:sldId id="1010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  <p:bold r:id="rId61"/>
    </p:embeddedFont>
    <p:embeddedFont>
      <p:font typeface="Dosis SemiBold" pitchFamily="2" charset="0"/>
      <p:regular r:id="rId62"/>
      <p:bold r:id="rId63"/>
    </p:embeddedFont>
    <p:embeddedFont>
      <p:font typeface="Mistral" panose="03090702030407020403" pitchFamily="66" charset="0"/>
      <p:regular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font" Target="fonts/font6.fntdata"/><Relationship Id="rId7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99D4A31-65C2-4A2B-830A-0C94E59C53D8}"/>
    <pc:docChg chg="undo custSel addSld delSld modSld sldOrd">
      <pc:chgData name="LAMIAE BEZZAZ" userId="f9bc3cc0-8e1c-4944-afa8-b4b36bbf20e1" providerId="ADAL" clId="{599D4A31-65C2-4A2B-830A-0C94E59C53D8}" dt="2026-06-08T11:46:35.370" v="1251" actId="1076"/>
      <pc:docMkLst>
        <pc:docMk/>
      </pc:docMkLst>
      <pc:sldChg chg="modSp">
        <pc:chgData name="LAMIAE BEZZAZ" userId="f9bc3cc0-8e1c-4944-afa8-b4b36bbf20e1" providerId="ADAL" clId="{599D4A31-65C2-4A2B-830A-0C94E59C53D8}" dt="2026-06-08T10:20:29.779" v="33" actId="20577"/>
        <pc:sldMkLst>
          <pc:docMk/>
          <pc:sldMk cId="2888828679" sldId="803"/>
        </pc:sldMkLst>
        <pc:spChg chg="mod">
          <ac:chgData name="LAMIAE BEZZAZ" userId="f9bc3cc0-8e1c-4944-afa8-b4b36bbf20e1" providerId="ADAL" clId="{599D4A31-65C2-4A2B-830A-0C94E59C53D8}" dt="2026-06-08T10:17:57.540" v="14" actId="20577"/>
          <ac:spMkLst>
            <pc:docMk/>
            <pc:sldMk cId="2888828679" sldId="803"/>
            <ac:spMk id="2" creationId="{3212D5B1-C67F-1EC3-777E-39E850291915}"/>
          </ac:spMkLst>
        </pc:spChg>
        <pc:spChg chg="mod">
          <ac:chgData name="LAMIAE BEZZAZ" userId="f9bc3cc0-8e1c-4944-afa8-b4b36bbf20e1" providerId="ADAL" clId="{599D4A31-65C2-4A2B-830A-0C94E59C53D8}" dt="2026-06-08T10:20:29.779" v="33" actId="20577"/>
          <ac:spMkLst>
            <pc:docMk/>
            <pc:sldMk cId="2888828679" sldId="803"/>
            <ac:spMk id="5" creationId="{4829BBAF-CF9D-425E-B1AB-5CA1CBFA5F09}"/>
          </ac:spMkLst>
        </pc:spChg>
      </pc:sldChg>
      <pc:sldChg chg="modSp">
        <pc:chgData name="LAMIAE BEZZAZ" userId="f9bc3cc0-8e1c-4944-afa8-b4b36bbf20e1" providerId="ADAL" clId="{599D4A31-65C2-4A2B-830A-0C94E59C53D8}" dt="2026-06-08T10:28:26.545" v="307" actId="20577"/>
        <pc:sldMkLst>
          <pc:docMk/>
          <pc:sldMk cId="254870713" sldId="816"/>
        </pc:sldMkLst>
        <pc:spChg chg="mod">
          <ac:chgData name="LAMIAE BEZZAZ" userId="f9bc3cc0-8e1c-4944-afa8-b4b36bbf20e1" providerId="ADAL" clId="{599D4A31-65C2-4A2B-830A-0C94E59C53D8}" dt="2026-06-08T10:28:26.545" v="307" actId="20577"/>
          <ac:spMkLst>
            <pc:docMk/>
            <pc:sldMk cId="254870713" sldId="816"/>
            <ac:spMk id="5" creationId="{B29E5E6D-2B30-FB29-54F1-C2EC465B2916}"/>
          </ac:spMkLst>
        </pc:spChg>
      </pc:sldChg>
      <pc:sldChg chg="modSp del">
        <pc:chgData name="LAMIAE BEZZAZ" userId="f9bc3cc0-8e1c-4944-afa8-b4b36bbf20e1" providerId="ADAL" clId="{599D4A31-65C2-4A2B-830A-0C94E59C53D8}" dt="2026-06-08T10:28:04.704" v="300" actId="2696"/>
        <pc:sldMkLst>
          <pc:docMk/>
          <pc:sldMk cId="740272056" sldId="816"/>
        </pc:sldMkLst>
        <pc:spChg chg="mod">
          <ac:chgData name="LAMIAE BEZZAZ" userId="f9bc3cc0-8e1c-4944-afa8-b4b36bbf20e1" providerId="ADAL" clId="{599D4A31-65C2-4A2B-830A-0C94E59C53D8}" dt="2026-06-08T10:22:32.590" v="73" actId="20577"/>
          <ac:spMkLst>
            <pc:docMk/>
            <pc:sldMk cId="740272056" sldId="816"/>
            <ac:spMk id="2" creationId="{65F7350E-918A-08FA-B97D-5470D98FC529}"/>
          </ac:spMkLst>
        </pc:spChg>
        <pc:spChg chg="mod">
          <ac:chgData name="LAMIAE BEZZAZ" userId="f9bc3cc0-8e1c-4944-afa8-b4b36bbf20e1" providerId="ADAL" clId="{599D4A31-65C2-4A2B-830A-0C94E59C53D8}" dt="2026-06-08T10:22:48.633" v="81" actId="20577"/>
          <ac:spMkLst>
            <pc:docMk/>
            <pc:sldMk cId="740272056" sldId="816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599D4A31-65C2-4A2B-830A-0C94E59C53D8}" dt="2026-06-08T10:25:06.361" v="181" actId="20577"/>
        <pc:sldMkLst>
          <pc:docMk/>
          <pc:sldMk cId="1833885759" sldId="819"/>
        </pc:sldMkLst>
        <pc:spChg chg="mod">
          <ac:chgData name="LAMIAE BEZZAZ" userId="f9bc3cc0-8e1c-4944-afa8-b4b36bbf20e1" providerId="ADAL" clId="{599D4A31-65C2-4A2B-830A-0C94E59C53D8}" dt="2026-06-08T10:25:01.086" v="177" actId="20577"/>
          <ac:spMkLst>
            <pc:docMk/>
            <pc:sldMk cId="1833885759" sldId="819"/>
            <ac:spMk id="2" creationId="{8DB95B31-226F-C280-B8B7-019D903E7D7E}"/>
          </ac:spMkLst>
        </pc:spChg>
        <pc:spChg chg="mod">
          <ac:chgData name="LAMIAE BEZZAZ" userId="f9bc3cc0-8e1c-4944-afa8-b4b36bbf20e1" providerId="ADAL" clId="{599D4A31-65C2-4A2B-830A-0C94E59C53D8}" dt="2026-06-08T10:25:06.361" v="181" actId="20577"/>
          <ac:spMkLst>
            <pc:docMk/>
            <pc:sldMk cId="1833885759" sldId="819"/>
            <ac:spMk id="16" creationId="{8AD1B216-C997-FE3B-269F-434EDACB446F}"/>
          </ac:spMkLst>
        </pc:spChg>
      </pc:sldChg>
      <pc:sldChg chg="modSp">
        <pc:chgData name="LAMIAE BEZZAZ" userId="f9bc3cc0-8e1c-4944-afa8-b4b36bbf20e1" providerId="ADAL" clId="{599D4A31-65C2-4A2B-830A-0C94E59C53D8}" dt="2026-06-08T10:25:26.561" v="191" actId="20577"/>
        <pc:sldMkLst>
          <pc:docMk/>
          <pc:sldMk cId="13987417" sldId="820"/>
        </pc:sldMkLst>
        <pc:spChg chg="mod">
          <ac:chgData name="LAMIAE BEZZAZ" userId="f9bc3cc0-8e1c-4944-afa8-b4b36bbf20e1" providerId="ADAL" clId="{599D4A31-65C2-4A2B-830A-0C94E59C53D8}" dt="2026-06-08T10:25:16.161" v="185" actId="20577"/>
          <ac:spMkLst>
            <pc:docMk/>
            <pc:sldMk cId="13987417" sldId="820"/>
            <ac:spMk id="2" creationId="{79B3C932-C713-EF30-8C43-B8C05DB03227}"/>
          </ac:spMkLst>
        </pc:spChg>
        <pc:spChg chg="mod">
          <ac:chgData name="LAMIAE BEZZAZ" userId="f9bc3cc0-8e1c-4944-afa8-b4b36bbf20e1" providerId="ADAL" clId="{599D4A31-65C2-4A2B-830A-0C94E59C53D8}" dt="2026-06-08T10:25:26.561" v="191" actId="20577"/>
          <ac:spMkLst>
            <pc:docMk/>
            <pc:sldMk cId="13987417" sldId="820"/>
            <ac:spMk id="16" creationId="{47E01738-67E6-F6F2-73F2-B429D6F1964F}"/>
          </ac:spMkLst>
        </pc:spChg>
      </pc:sldChg>
      <pc:sldChg chg="del">
        <pc:chgData name="LAMIAE BEZZAZ" userId="f9bc3cc0-8e1c-4944-afa8-b4b36bbf20e1" providerId="ADAL" clId="{599D4A31-65C2-4A2B-830A-0C94E59C53D8}" dt="2026-06-08T10:35:09.342" v="363" actId="47"/>
        <pc:sldMkLst>
          <pc:docMk/>
          <pc:sldMk cId="3808459985" sldId="860"/>
        </pc:sldMkLst>
      </pc:sldChg>
      <pc:sldChg chg="addSp delSp modSp">
        <pc:chgData name="LAMIAE BEZZAZ" userId="f9bc3cc0-8e1c-4944-afa8-b4b36bbf20e1" providerId="ADAL" clId="{599D4A31-65C2-4A2B-830A-0C94E59C53D8}" dt="2026-06-08T11:41:06.647" v="1226" actId="20577"/>
        <pc:sldMkLst>
          <pc:docMk/>
          <pc:sldMk cId="3471369106" sldId="1010"/>
        </pc:sldMkLst>
        <pc:spChg chg="mod">
          <ac:chgData name="LAMIAE BEZZAZ" userId="f9bc3cc0-8e1c-4944-afa8-b4b36bbf20e1" providerId="ADAL" clId="{599D4A31-65C2-4A2B-830A-0C94E59C53D8}" dt="2026-06-08T11:41:06.647" v="1226" actId="20577"/>
          <ac:spMkLst>
            <pc:docMk/>
            <pc:sldMk cId="3471369106" sldId="1010"/>
            <ac:spMk id="4" creationId="{467D0624-BFBC-12EC-0D36-530D6014925F}"/>
          </ac:spMkLst>
        </pc:spChg>
        <pc:spChg chg="mod">
          <ac:chgData name="LAMIAE BEZZAZ" userId="f9bc3cc0-8e1c-4944-afa8-b4b36bbf20e1" providerId="ADAL" clId="{599D4A31-65C2-4A2B-830A-0C94E59C53D8}" dt="2026-06-08T11:13:26.643" v="857" actId="14100"/>
          <ac:spMkLst>
            <pc:docMk/>
            <pc:sldMk cId="3471369106" sldId="1010"/>
            <ac:spMk id="6" creationId="{199FA74C-E512-3F58-0669-DA7449420F72}"/>
          </ac:spMkLst>
        </pc:spChg>
        <pc:picChg chg="add del">
          <ac:chgData name="LAMIAE BEZZAZ" userId="f9bc3cc0-8e1c-4944-afa8-b4b36bbf20e1" providerId="ADAL" clId="{599D4A31-65C2-4A2B-830A-0C94E59C53D8}" dt="2026-06-08T11:13:09.440" v="853" actId="478"/>
          <ac:picMkLst>
            <pc:docMk/>
            <pc:sldMk cId="3471369106" sldId="1010"/>
            <ac:picMk id="9" creationId="{25CF0C06-2F24-457C-BDF5-06CCD2EC7801}"/>
          </ac:picMkLst>
        </pc:picChg>
        <pc:picChg chg="del">
          <ac:chgData name="LAMIAE BEZZAZ" userId="f9bc3cc0-8e1c-4944-afa8-b4b36bbf20e1" providerId="ADAL" clId="{599D4A31-65C2-4A2B-830A-0C94E59C53D8}" dt="2026-06-08T11:12:55.078" v="851" actId="478"/>
          <ac:picMkLst>
            <pc:docMk/>
            <pc:sldMk cId="3471369106" sldId="1010"/>
            <ac:picMk id="10" creationId="{22745AF4-54A4-42BB-A1D4-0C3052EBF2A8}"/>
          </ac:picMkLst>
        </pc:picChg>
        <pc:picChg chg="add mod ord">
          <ac:chgData name="LAMIAE BEZZAZ" userId="f9bc3cc0-8e1c-4944-afa8-b4b36bbf20e1" providerId="ADAL" clId="{599D4A31-65C2-4A2B-830A-0C94E59C53D8}" dt="2026-06-08T11:13:22.914" v="856" actId="171"/>
          <ac:picMkLst>
            <pc:docMk/>
            <pc:sldMk cId="3471369106" sldId="1010"/>
            <ac:picMk id="11" creationId="{27DEABA6-218B-4376-8A0D-E0B4D82DBA29}"/>
          </ac:picMkLst>
        </pc:picChg>
      </pc:sldChg>
      <pc:sldChg chg="modSp">
        <pc:chgData name="LAMIAE BEZZAZ" userId="f9bc3cc0-8e1c-4944-afa8-b4b36bbf20e1" providerId="ADAL" clId="{599D4A31-65C2-4A2B-830A-0C94E59C53D8}" dt="2026-06-08T10:24:56.121" v="175" actId="20577"/>
        <pc:sldMkLst>
          <pc:docMk/>
          <pc:sldMk cId="2939965634" sldId="1034"/>
        </pc:sldMkLst>
        <pc:spChg chg="mod">
          <ac:chgData name="LAMIAE BEZZAZ" userId="f9bc3cc0-8e1c-4944-afa8-b4b36bbf20e1" providerId="ADAL" clId="{599D4A31-65C2-4A2B-830A-0C94E59C53D8}" dt="2026-06-08T10:24:38.426" v="169" actId="20577"/>
          <ac:spMkLst>
            <pc:docMk/>
            <pc:sldMk cId="2939965634" sldId="1034"/>
            <ac:spMk id="2" creationId="{956C853D-6007-E73E-9655-56EAD388B703}"/>
          </ac:spMkLst>
        </pc:spChg>
        <pc:spChg chg="mod">
          <ac:chgData name="LAMIAE BEZZAZ" userId="f9bc3cc0-8e1c-4944-afa8-b4b36bbf20e1" providerId="ADAL" clId="{599D4A31-65C2-4A2B-830A-0C94E59C53D8}" dt="2026-06-08T10:24:56.121" v="175" actId="20577"/>
          <ac:spMkLst>
            <pc:docMk/>
            <pc:sldMk cId="2939965634" sldId="1034"/>
            <ac:spMk id="5" creationId="{E400C60B-C2D2-7138-EBE1-1F3D29B35A97}"/>
          </ac:spMkLst>
        </pc:spChg>
      </pc:sldChg>
      <pc:sldChg chg="modSp del">
        <pc:chgData name="LAMIAE BEZZAZ" userId="f9bc3cc0-8e1c-4944-afa8-b4b36bbf20e1" providerId="ADAL" clId="{599D4A31-65C2-4A2B-830A-0C94E59C53D8}" dt="2026-06-08T10:28:04.704" v="300" actId="2696"/>
        <pc:sldMkLst>
          <pc:docMk/>
          <pc:sldMk cId="2391781615" sldId="1035"/>
        </pc:sldMkLst>
        <pc:spChg chg="mod">
          <ac:chgData name="LAMIAE BEZZAZ" userId="f9bc3cc0-8e1c-4944-afa8-b4b36bbf20e1" providerId="ADAL" clId="{599D4A31-65C2-4A2B-830A-0C94E59C53D8}" dt="2026-06-08T10:23:29.578" v="112" actId="20577"/>
          <ac:spMkLst>
            <pc:docMk/>
            <pc:sldMk cId="2391781615" sldId="1035"/>
            <ac:spMk id="2" creationId="{AC4ABDBF-9EA0-28C8-C760-EDAFB209624F}"/>
          </ac:spMkLst>
        </pc:spChg>
        <pc:spChg chg="mod">
          <ac:chgData name="LAMIAE BEZZAZ" userId="f9bc3cc0-8e1c-4944-afa8-b4b36bbf20e1" providerId="ADAL" clId="{599D4A31-65C2-4A2B-830A-0C94E59C53D8}" dt="2026-06-08T10:23:49.556" v="129" actId="20577"/>
          <ac:spMkLst>
            <pc:docMk/>
            <pc:sldMk cId="2391781615" sldId="1035"/>
            <ac:spMk id="16" creationId="{CB0D0D0D-D3B4-0F86-1E9B-D2ED6549386A}"/>
          </ac:spMkLst>
        </pc:spChg>
      </pc:sldChg>
      <pc:sldChg chg="modSp del">
        <pc:chgData name="LAMIAE BEZZAZ" userId="f9bc3cc0-8e1c-4944-afa8-b4b36bbf20e1" providerId="ADAL" clId="{599D4A31-65C2-4A2B-830A-0C94E59C53D8}" dt="2026-06-08T10:28:04.704" v="300" actId="2696"/>
        <pc:sldMkLst>
          <pc:docMk/>
          <pc:sldMk cId="24935784" sldId="1055"/>
        </pc:sldMkLst>
        <pc:spChg chg="mod">
          <ac:chgData name="LAMIAE BEZZAZ" userId="f9bc3cc0-8e1c-4944-afa8-b4b36bbf20e1" providerId="ADAL" clId="{599D4A31-65C2-4A2B-830A-0C94E59C53D8}" dt="2026-06-08T10:24:12.383" v="148" actId="20577"/>
          <ac:spMkLst>
            <pc:docMk/>
            <pc:sldMk cId="24935784" sldId="1055"/>
            <ac:spMk id="2" creationId="{AC4ABDBF-9EA0-28C8-C760-EDAFB209624F}"/>
          </ac:spMkLst>
        </pc:spChg>
        <pc:spChg chg="mod">
          <ac:chgData name="LAMIAE BEZZAZ" userId="f9bc3cc0-8e1c-4944-afa8-b4b36bbf20e1" providerId="ADAL" clId="{599D4A31-65C2-4A2B-830A-0C94E59C53D8}" dt="2026-06-08T10:24:30.383" v="168" actId="20577"/>
          <ac:spMkLst>
            <pc:docMk/>
            <pc:sldMk cId="24935784" sldId="1055"/>
            <ac:spMk id="16" creationId="{CB0D0D0D-D3B4-0F86-1E9B-D2ED6549386A}"/>
          </ac:spMkLst>
        </pc:spChg>
      </pc:sldChg>
      <pc:sldChg chg="modSp">
        <pc:chgData name="LAMIAE BEZZAZ" userId="f9bc3cc0-8e1c-4944-afa8-b4b36bbf20e1" providerId="ADAL" clId="{599D4A31-65C2-4A2B-830A-0C94E59C53D8}" dt="2026-06-08T10:25:56.562" v="235" actId="20577"/>
        <pc:sldMkLst>
          <pc:docMk/>
          <pc:sldMk cId="2061816184" sldId="1064"/>
        </pc:sldMkLst>
        <pc:spChg chg="mod">
          <ac:chgData name="LAMIAE BEZZAZ" userId="f9bc3cc0-8e1c-4944-afa8-b4b36bbf20e1" providerId="ADAL" clId="{599D4A31-65C2-4A2B-830A-0C94E59C53D8}" dt="2026-06-08T10:25:33.198" v="192" actId="20577"/>
          <ac:spMkLst>
            <pc:docMk/>
            <pc:sldMk cId="2061816184" sldId="1064"/>
            <ac:spMk id="2" creationId="{65F7350E-918A-08FA-B97D-5470D98FC529}"/>
          </ac:spMkLst>
        </pc:spChg>
        <pc:spChg chg="mod">
          <ac:chgData name="LAMIAE BEZZAZ" userId="f9bc3cc0-8e1c-4944-afa8-b4b36bbf20e1" providerId="ADAL" clId="{599D4A31-65C2-4A2B-830A-0C94E59C53D8}" dt="2026-06-08T10:25:56.562" v="235" actId="20577"/>
          <ac:spMkLst>
            <pc:docMk/>
            <pc:sldMk cId="2061816184" sldId="1064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599D4A31-65C2-4A2B-830A-0C94E59C53D8}" dt="2026-06-08T10:26:06.252" v="241" actId="20577"/>
        <pc:sldMkLst>
          <pc:docMk/>
          <pc:sldMk cId="1137150321" sldId="1065"/>
        </pc:sldMkLst>
        <pc:spChg chg="mod">
          <ac:chgData name="LAMIAE BEZZAZ" userId="f9bc3cc0-8e1c-4944-afa8-b4b36bbf20e1" providerId="ADAL" clId="{599D4A31-65C2-4A2B-830A-0C94E59C53D8}" dt="2026-06-08T10:26:01.645" v="236" actId="20577"/>
          <ac:spMkLst>
            <pc:docMk/>
            <pc:sldMk cId="1137150321" sldId="1065"/>
            <ac:spMk id="2" creationId="{65F7350E-918A-08FA-B97D-5470D98FC529}"/>
          </ac:spMkLst>
        </pc:spChg>
        <pc:spChg chg="mod">
          <ac:chgData name="LAMIAE BEZZAZ" userId="f9bc3cc0-8e1c-4944-afa8-b4b36bbf20e1" providerId="ADAL" clId="{599D4A31-65C2-4A2B-830A-0C94E59C53D8}" dt="2026-06-08T10:26:06.252" v="241" actId="20577"/>
          <ac:spMkLst>
            <pc:docMk/>
            <pc:sldMk cId="1137150321" sldId="1065"/>
            <ac:spMk id="5" creationId="{B29E5E6D-2B30-FB29-54F1-C2EC465B2916}"/>
          </ac:spMkLst>
        </pc:spChg>
      </pc:sldChg>
      <pc:sldChg chg="del">
        <pc:chgData name="LAMIAE BEZZAZ" userId="f9bc3cc0-8e1c-4944-afa8-b4b36bbf20e1" providerId="ADAL" clId="{599D4A31-65C2-4A2B-830A-0C94E59C53D8}" dt="2026-06-08T10:35:09.342" v="363" actId="47"/>
        <pc:sldMkLst>
          <pc:docMk/>
          <pc:sldMk cId="4035316775" sldId="1079"/>
        </pc:sldMkLst>
      </pc:sldChg>
      <pc:sldChg chg="modSp">
        <pc:chgData name="LAMIAE BEZZAZ" userId="f9bc3cc0-8e1c-4944-afa8-b4b36bbf20e1" providerId="ADAL" clId="{599D4A31-65C2-4A2B-830A-0C94E59C53D8}" dt="2026-06-08T10:46:59.920" v="467" actId="1076"/>
        <pc:sldMkLst>
          <pc:docMk/>
          <pc:sldMk cId="1777446477" sldId="1082"/>
        </pc:sldMkLst>
        <pc:spChg chg="mod">
          <ac:chgData name="LAMIAE BEZZAZ" userId="f9bc3cc0-8e1c-4944-afa8-b4b36bbf20e1" providerId="ADAL" clId="{599D4A31-65C2-4A2B-830A-0C94E59C53D8}" dt="2026-06-08T10:46:59.920" v="467" actId="1076"/>
          <ac:spMkLst>
            <pc:docMk/>
            <pc:sldMk cId="1777446477" sldId="1082"/>
            <ac:spMk id="5" creationId="{47448482-896D-4368-A1C7-64E776BE83B7}"/>
          </ac:spMkLst>
        </pc:spChg>
      </pc:sldChg>
      <pc:sldChg chg="addSp delSp">
        <pc:chgData name="LAMIAE BEZZAZ" userId="f9bc3cc0-8e1c-4944-afa8-b4b36bbf20e1" providerId="ADAL" clId="{599D4A31-65C2-4A2B-830A-0C94E59C53D8}" dt="2026-06-08T11:01:09.638" v="691"/>
        <pc:sldMkLst>
          <pc:docMk/>
          <pc:sldMk cId="2853849696" sldId="1106"/>
        </pc:sldMkLst>
        <pc:spChg chg="del">
          <ac:chgData name="LAMIAE BEZZAZ" userId="f9bc3cc0-8e1c-4944-afa8-b4b36bbf20e1" providerId="ADAL" clId="{599D4A31-65C2-4A2B-830A-0C94E59C53D8}" dt="2026-06-08T11:01:09.188" v="690" actId="478"/>
          <ac:spMkLst>
            <pc:docMk/>
            <pc:sldMk cId="2853849696" sldId="1106"/>
            <ac:spMk id="6" creationId="{36345E05-BB1F-4198-A083-2157E9106835}"/>
          </ac:spMkLst>
        </pc:spChg>
        <pc:spChg chg="add">
          <ac:chgData name="LAMIAE BEZZAZ" userId="f9bc3cc0-8e1c-4944-afa8-b4b36bbf20e1" providerId="ADAL" clId="{599D4A31-65C2-4A2B-830A-0C94E59C53D8}" dt="2026-06-08T11:01:09.638" v="691"/>
          <ac:spMkLst>
            <pc:docMk/>
            <pc:sldMk cId="2853849696" sldId="1106"/>
            <ac:spMk id="7" creationId="{64F8D015-7071-48F6-AA77-3DD6923A4FBC}"/>
          </ac:spMkLst>
        </pc:spChg>
      </pc:sldChg>
      <pc:sldChg chg="addSp delSp add del">
        <pc:chgData name="LAMIAE BEZZAZ" userId="f9bc3cc0-8e1c-4944-afa8-b4b36bbf20e1" providerId="ADAL" clId="{599D4A31-65C2-4A2B-830A-0C94E59C53D8}" dt="2026-06-08T11:07:09.166" v="726"/>
        <pc:sldMkLst>
          <pc:docMk/>
          <pc:sldMk cId="4292751221" sldId="1117"/>
        </pc:sldMkLst>
        <pc:grpChg chg="add">
          <ac:chgData name="LAMIAE BEZZAZ" userId="f9bc3cc0-8e1c-4944-afa8-b4b36bbf20e1" providerId="ADAL" clId="{599D4A31-65C2-4A2B-830A-0C94E59C53D8}" dt="2026-06-08T11:07:09.166" v="726"/>
          <ac:grpSpMkLst>
            <pc:docMk/>
            <pc:sldMk cId="4292751221" sldId="1117"/>
            <ac:grpSpMk id="12" creationId="{8350FDAD-D6BE-4C37-BFD6-4EC0F242B158}"/>
          </ac:grpSpMkLst>
        </pc:grpChg>
        <pc:grpChg chg="del">
          <ac:chgData name="LAMIAE BEZZAZ" userId="f9bc3cc0-8e1c-4944-afa8-b4b36bbf20e1" providerId="ADAL" clId="{599D4A31-65C2-4A2B-830A-0C94E59C53D8}" dt="2026-06-08T11:07:08.784" v="725" actId="478"/>
          <ac:grpSpMkLst>
            <pc:docMk/>
            <pc:sldMk cId="4292751221" sldId="1117"/>
            <ac:grpSpMk id="21" creationId="{D198E62C-F381-ED18-4A0F-178049866821}"/>
          </ac:grpSpMkLst>
        </pc:grpChg>
      </pc:sldChg>
      <pc:sldChg chg="modSp">
        <pc:chgData name="LAMIAE BEZZAZ" userId="f9bc3cc0-8e1c-4944-afa8-b4b36bbf20e1" providerId="ADAL" clId="{599D4A31-65C2-4A2B-830A-0C94E59C53D8}" dt="2026-06-08T11:04:25.177" v="721" actId="1076"/>
        <pc:sldMkLst>
          <pc:docMk/>
          <pc:sldMk cId="4137703339" sldId="1125"/>
        </pc:sldMkLst>
        <pc:spChg chg="mod">
          <ac:chgData name="LAMIAE BEZZAZ" userId="f9bc3cc0-8e1c-4944-afa8-b4b36bbf20e1" providerId="ADAL" clId="{599D4A31-65C2-4A2B-830A-0C94E59C53D8}" dt="2026-06-08T11:04:25.177" v="721" actId="1076"/>
          <ac:spMkLst>
            <pc:docMk/>
            <pc:sldMk cId="4137703339" sldId="1125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599D4A31-65C2-4A2B-830A-0C94E59C53D8}" dt="2026-06-08T11:42:33.991" v="1234" actId="1076"/>
        <pc:sldMkLst>
          <pc:docMk/>
          <pc:sldMk cId="2448685570" sldId="1231"/>
        </pc:sldMkLst>
        <pc:picChg chg="add del mod">
          <ac:chgData name="LAMIAE BEZZAZ" userId="f9bc3cc0-8e1c-4944-afa8-b4b36bbf20e1" providerId="ADAL" clId="{599D4A31-65C2-4A2B-830A-0C94E59C53D8}" dt="2026-06-08T11:25:21.287" v="909" actId="478"/>
          <ac:picMkLst>
            <pc:docMk/>
            <pc:sldMk cId="2448685570" sldId="1231"/>
            <ac:picMk id="12" creationId="{51DC18DA-9F12-4C21-BD1B-F944AB6FC5BF}"/>
          </ac:picMkLst>
        </pc:picChg>
        <pc:picChg chg="add del mod">
          <ac:chgData name="LAMIAE BEZZAZ" userId="f9bc3cc0-8e1c-4944-afa8-b4b36bbf20e1" providerId="ADAL" clId="{599D4A31-65C2-4A2B-830A-0C94E59C53D8}" dt="2026-06-08T11:25:21.287" v="909" actId="478"/>
          <ac:picMkLst>
            <pc:docMk/>
            <pc:sldMk cId="2448685570" sldId="1231"/>
            <ac:picMk id="17" creationId="{7BFEDF88-5973-4EF0-8D11-B5FF55B57614}"/>
          </ac:picMkLst>
        </pc:picChg>
        <pc:picChg chg="add mod">
          <ac:chgData name="LAMIAE BEZZAZ" userId="f9bc3cc0-8e1c-4944-afa8-b4b36bbf20e1" providerId="ADAL" clId="{599D4A31-65C2-4A2B-830A-0C94E59C53D8}" dt="2026-06-08T11:42:20.639" v="1232" actId="408"/>
          <ac:picMkLst>
            <pc:docMk/>
            <pc:sldMk cId="2448685570" sldId="1231"/>
            <ac:picMk id="18" creationId="{43484E18-46D5-4076-9508-90E2F9ACDE09}"/>
          </ac:picMkLst>
        </pc:picChg>
        <pc:picChg chg="add mod">
          <ac:chgData name="LAMIAE BEZZAZ" userId="f9bc3cc0-8e1c-4944-afa8-b4b36bbf20e1" providerId="ADAL" clId="{599D4A31-65C2-4A2B-830A-0C94E59C53D8}" dt="2026-06-08T11:42:31.550" v="1233" actId="1076"/>
          <ac:picMkLst>
            <pc:docMk/>
            <pc:sldMk cId="2448685570" sldId="1231"/>
            <ac:picMk id="19" creationId="{0659FD37-14CC-45C2-893D-AE2F5561C917}"/>
          </ac:picMkLst>
        </pc:picChg>
        <pc:picChg chg="add mod">
          <ac:chgData name="LAMIAE BEZZAZ" userId="f9bc3cc0-8e1c-4944-afa8-b4b36bbf20e1" providerId="ADAL" clId="{599D4A31-65C2-4A2B-830A-0C94E59C53D8}" dt="2026-06-08T11:42:20.639" v="1232" actId="408"/>
          <ac:picMkLst>
            <pc:docMk/>
            <pc:sldMk cId="2448685570" sldId="1231"/>
            <ac:picMk id="20" creationId="{D8B3F7DF-8FA4-4D8D-987D-20E1D4B93B26}"/>
          </ac:picMkLst>
        </pc:picChg>
        <pc:picChg chg="add mod">
          <ac:chgData name="LAMIAE BEZZAZ" userId="f9bc3cc0-8e1c-4944-afa8-b4b36bbf20e1" providerId="ADAL" clId="{599D4A31-65C2-4A2B-830A-0C94E59C53D8}" dt="2026-06-08T11:42:33.991" v="1234" actId="1076"/>
          <ac:picMkLst>
            <pc:docMk/>
            <pc:sldMk cId="2448685570" sldId="1231"/>
            <ac:picMk id="21" creationId="{D4A04A87-EC42-40CC-A120-D725836F9A50}"/>
          </ac:picMkLst>
        </pc:picChg>
        <pc:picChg chg="add mod">
          <ac:chgData name="LAMIAE BEZZAZ" userId="f9bc3cc0-8e1c-4944-afa8-b4b36bbf20e1" providerId="ADAL" clId="{599D4A31-65C2-4A2B-830A-0C94E59C53D8}" dt="2026-06-08T11:42:20.639" v="1232" actId="408"/>
          <ac:picMkLst>
            <pc:docMk/>
            <pc:sldMk cId="2448685570" sldId="1231"/>
            <ac:picMk id="22" creationId="{6348A372-A42E-4BD9-95F5-DE76D81F8AC1}"/>
          </ac:picMkLst>
        </pc:picChg>
        <pc:picChg chg="del">
          <ac:chgData name="LAMIAE BEZZAZ" userId="f9bc3cc0-8e1c-4944-afa8-b4b36bbf20e1" providerId="ADAL" clId="{599D4A31-65C2-4A2B-830A-0C94E59C53D8}" dt="2026-06-08T11:25:28.184" v="910" actId="478"/>
          <ac:picMkLst>
            <pc:docMk/>
            <pc:sldMk cId="2448685570" sldId="1231"/>
            <ac:picMk id="25" creationId="{368615EC-9C27-4405-8F21-9C0E4FB2E571}"/>
          </ac:picMkLst>
        </pc:picChg>
        <pc:picChg chg="del">
          <ac:chgData name="LAMIAE BEZZAZ" userId="f9bc3cc0-8e1c-4944-afa8-b4b36bbf20e1" providerId="ADAL" clId="{599D4A31-65C2-4A2B-830A-0C94E59C53D8}" dt="2026-06-08T11:25:28.184" v="910" actId="478"/>
          <ac:picMkLst>
            <pc:docMk/>
            <pc:sldMk cId="2448685570" sldId="1231"/>
            <ac:picMk id="29" creationId="{E5230A1B-A0E2-47C0-9198-560DFEF725F4}"/>
          </ac:picMkLst>
        </pc:picChg>
        <pc:picChg chg="del">
          <ac:chgData name="LAMIAE BEZZAZ" userId="f9bc3cc0-8e1c-4944-afa8-b4b36bbf20e1" providerId="ADAL" clId="{599D4A31-65C2-4A2B-830A-0C94E59C53D8}" dt="2026-06-08T11:25:28.184" v="910" actId="478"/>
          <ac:picMkLst>
            <pc:docMk/>
            <pc:sldMk cId="2448685570" sldId="1231"/>
            <ac:picMk id="31" creationId="{70A83BBF-CE28-4610-8EA7-CEF0F33FE663}"/>
          </ac:picMkLst>
        </pc:picChg>
        <pc:picChg chg="del">
          <ac:chgData name="LAMIAE BEZZAZ" userId="f9bc3cc0-8e1c-4944-afa8-b4b36bbf20e1" providerId="ADAL" clId="{599D4A31-65C2-4A2B-830A-0C94E59C53D8}" dt="2026-06-08T11:25:28.184" v="910" actId="478"/>
          <ac:picMkLst>
            <pc:docMk/>
            <pc:sldMk cId="2448685570" sldId="1231"/>
            <ac:picMk id="33" creationId="{8E87F11E-A6F5-42B0-AB7E-4F8CC81A605A}"/>
          </ac:picMkLst>
        </pc:picChg>
        <pc:picChg chg="del">
          <ac:chgData name="LAMIAE BEZZAZ" userId="f9bc3cc0-8e1c-4944-afa8-b4b36bbf20e1" providerId="ADAL" clId="{599D4A31-65C2-4A2B-830A-0C94E59C53D8}" dt="2026-06-08T11:25:28.184" v="910" actId="478"/>
          <ac:picMkLst>
            <pc:docMk/>
            <pc:sldMk cId="2448685570" sldId="1231"/>
            <ac:picMk id="35" creationId="{3271B561-CEB4-419A-8EFB-C2DEECA4A22B}"/>
          </ac:picMkLst>
        </pc:picChg>
      </pc:sldChg>
      <pc:sldChg chg="addSp delSp modSp">
        <pc:chgData name="LAMIAE BEZZAZ" userId="f9bc3cc0-8e1c-4944-afa8-b4b36bbf20e1" providerId="ADAL" clId="{599D4A31-65C2-4A2B-830A-0C94E59C53D8}" dt="2026-06-08T11:44:36.436" v="1243" actId="1076"/>
        <pc:sldMkLst>
          <pc:docMk/>
          <pc:sldMk cId="155981778" sldId="1232"/>
        </pc:sldMkLst>
        <pc:picChg chg="add del mod">
          <ac:chgData name="LAMIAE BEZZAZ" userId="f9bc3cc0-8e1c-4944-afa8-b4b36bbf20e1" providerId="ADAL" clId="{599D4A31-65C2-4A2B-830A-0C94E59C53D8}" dt="2026-06-08T11:25:46.694" v="913" actId="478"/>
          <ac:picMkLst>
            <pc:docMk/>
            <pc:sldMk cId="155981778" sldId="1232"/>
            <ac:picMk id="12" creationId="{9CAC1063-8250-4A36-9874-27109FE9260F}"/>
          </ac:picMkLst>
        </pc:picChg>
        <pc:picChg chg="add del mod">
          <ac:chgData name="LAMIAE BEZZAZ" userId="f9bc3cc0-8e1c-4944-afa8-b4b36bbf20e1" providerId="ADAL" clId="{599D4A31-65C2-4A2B-830A-0C94E59C53D8}" dt="2026-06-08T11:25:46.694" v="913" actId="478"/>
          <ac:picMkLst>
            <pc:docMk/>
            <pc:sldMk cId="155981778" sldId="1232"/>
            <ac:picMk id="13" creationId="{A81EBEC8-7E97-4B90-8835-EB10F6AF9446}"/>
          </ac:picMkLst>
        </pc:picChg>
        <pc:picChg chg="add mod">
          <ac:chgData name="LAMIAE BEZZAZ" userId="f9bc3cc0-8e1c-4944-afa8-b4b36bbf20e1" providerId="ADAL" clId="{599D4A31-65C2-4A2B-830A-0C94E59C53D8}" dt="2026-06-08T11:44:25.073" v="1240" actId="1076"/>
          <ac:picMkLst>
            <pc:docMk/>
            <pc:sldMk cId="155981778" sldId="1232"/>
            <ac:picMk id="15" creationId="{5DDBA202-8C66-4FAD-8BA0-074067092DDA}"/>
          </ac:picMkLst>
        </pc:picChg>
        <pc:picChg chg="del">
          <ac:chgData name="LAMIAE BEZZAZ" userId="f9bc3cc0-8e1c-4944-afa8-b4b36bbf20e1" providerId="ADAL" clId="{599D4A31-65C2-4A2B-830A-0C94E59C53D8}" dt="2026-06-08T11:25:46.694" v="913" actId="478"/>
          <ac:picMkLst>
            <pc:docMk/>
            <pc:sldMk cId="155981778" sldId="1232"/>
            <ac:picMk id="17" creationId="{D7D05FF8-3D1E-4AE0-A8CA-88E140850BDB}"/>
          </ac:picMkLst>
        </pc:picChg>
        <pc:picChg chg="add mod">
          <ac:chgData name="LAMIAE BEZZAZ" userId="f9bc3cc0-8e1c-4944-afa8-b4b36bbf20e1" providerId="ADAL" clId="{599D4A31-65C2-4A2B-830A-0C94E59C53D8}" dt="2026-06-08T11:44:36.436" v="1243" actId="1076"/>
          <ac:picMkLst>
            <pc:docMk/>
            <pc:sldMk cId="155981778" sldId="1232"/>
            <ac:picMk id="18" creationId="{7C57AE0C-F58D-4F0B-A22E-BEC5AE57251C}"/>
          </ac:picMkLst>
        </pc:picChg>
        <pc:picChg chg="del">
          <ac:chgData name="LAMIAE BEZZAZ" userId="f9bc3cc0-8e1c-4944-afa8-b4b36bbf20e1" providerId="ADAL" clId="{599D4A31-65C2-4A2B-830A-0C94E59C53D8}" dt="2026-06-08T11:25:46.694" v="913" actId="478"/>
          <ac:picMkLst>
            <pc:docMk/>
            <pc:sldMk cId="155981778" sldId="1232"/>
            <ac:picMk id="19" creationId="{6DC87C54-1014-4912-9314-5EDC1EE1858C}"/>
          </ac:picMkLst>
        </pc:picChg>
        <pc:picChg chg="add mod">
          <ac:chgData name="LAMIAE BEZZAZ" userId="f9bc3cc0-8e1c-4944-afa8-b4b36bbf20e1" providerId="ADAL" clId="{599D4A31-65C2-4A2B-830A-0C94E59C53D8}" dt="2026-06-08T11:44:30.720" v="1242" actId="1076"/>
          <ac:picMkLst>
            <pc:docMk/>
            <pc:sldMk cId="155981778" sldId="1232"/>
            <ac:picMk id="20" creationId="{9B8497D4-73E4-4BF2-A89A-9CAE262A867E}"/>
          </ac:picMkLst>
        </pc:picChg>
        <pc:picChg chg="del">
          <ac:chgData name="LAMIAE BEZZAZ" userId="f9bc3cc0-8e1c-4944-afa8-b4b36bbf20e1" providerId="ADAL" clId="{599D4A31-65C2-4A2B-830A-0C94E59C53D8}" dt="2026-06-08T11:25:46.694" v="913" actId="478"/>
          <ac:picMkLst>
            <pc:docMk/>
            <pc:sldMk cId="155981778" sldId="1232"/>
            <ac:picMk id="21" creationId="{F4DACDD8-1998-4FA8-B888-E70A6C00C6F5}"/>
          </ac:picMkLst>
        </pc:picChg>
        <pc:picChg chg="del">
          <ac:chgData name="LAMIAE BEZZAZ" userId="f9bc3cc0-8e1c-4944-afa8-b4b36bbf20e1" providerId="ADAL" clId="{599D4A31-65C2-4A2B-830A-0C94E59C53D8}" dt="2026-06-08T11:25:49.693" v="914" actId="478"/>
          <ac:picMkLst>
            <pc:docMk/>
            <pc:sldMk cId="155981778" sldId="1232"/>
            <ac:picMk id="22" creationId="{5FE7BC06-3E86-4A31-AF42-8280F37D8EE3}"/>
          </ac:picMkLst>
        </pc:picChg>
        <pc:picChg chg="add">
          <ac:chgData name="LAMIAE BEZZAZ" userId="f9bc3cc0-8e1c-4944-afa8-b4b36bbf20e1" providerId="ADAL" clId="{599D4A31-65C2-4A2B-830A-0C94E59C53D8}" dt="2026-06-08T11:26:36.621" v="921"/>
          <ac:picMkLst>
            <pc:docMk/>
            <pc:sldMk cId="155981778" sldId="1232"/>
            <ac:picMk id="23" creationId="{F80F3D2B-754F-49FC-A671-3D2816A7E6AD}"/>
          </ac:picMkLst>
        </pc:picChg>
        <pc:picChg chg="del">
          <ac:chgData name="LAMIAE BEZZAZ" userId="f9bc3cc0-8e1c-4944-afa8-b4b36bbf20e1" providerId="ADAL" clId="{599D4A31-65C2-4A2B-830A-0C94E59C53D8}" dt="2026-06-08T11:25:49.693" v="914" actId="478"/>
          <ac:picMkLst>
            <pc:docMk/>
            <pc:sldMk cId="155981778" sldId="1232"/>
            <ac:picMk id="24" creationId="{43509198-D097-4BF7-B4FB-06079163E02D}"/>
          </ac:picMkLst>
        </pc:picChg>
        <pc:picChg chg="add mod">
          <ac:chgData name="LAMIAE BEZZAZ" userId="f9bc3cc0-8e1c-4944-afa8-b4b36bbf20e1" providerId="ADAL" clId="{599D4A31-65C2-4A2B-830A-0C94E59C53D8}" dt="2026-06-08T11:44:27.740" v="1241" actId="1076"/>
          <ac:picMkLst>
            <pc:docMk/>
            <pc:sldMk cId="155981778" sldId="1232"/>
            <ac:picMk id="25" creationId="{879B52BE-7190-4EEA-938F-C32143A0D03C}"/>
          </ac:picMkLst>
        </pc:picChg>
      </pc:sldChg>
      <pc:sldChg chg="del">
        <pc:chgData name="LAMIAE BEZZAZ" userId="f9bc3cc0-8e1c-4944-afa8-b4b36bbf20e1" providerId="ADAL" clId="{599D4A31-65C2-4A2B-830A-0C94E59C53D8}" dt="2026-06-08T11:28:51.817" v="927" actId="47"/>
        <pc:sldMkLst>
          <pc:docMk/>
          <pc:sldMk cId="1336974588" sldId="1233"/>
        </pc:sldMkLst>
      </pc:sldChg>
      <pc:sldChg chg="modSp del">
        <pc:chgData name="LAMIAE BEZZAZ" userId="f9bc3cc0-8e1c-4944-afa8-b4b36bbf20e1" providerId="ADAL" clId="{599D4A31-65C2-4A2B-830A-0C94E59C53D8}" dt="2026-06-08T11:46:05.834" v="1245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599D4A31-65C2-4A2B-830A-0C94E59C53D8}" dt="2026-06-08T11:46:05.834" v="1245" actId="20577"/>
          <ac:spMkLst>
            <pc:docMk/>
            <pc:sldMk cId="4011736690" sldId="1235"/>
            <ac:spMk id="2" creationId="{6656CA4A-9F26-CDC0-40B5-A7DFF0D791AC}"/>
          </ac:spMkLst>
        </pc:spChg>
        <pc:spChg chg="mod">
          <ac:chgData name="LAMIAE BEZZAZ" userId="f9bc3cc0-8e1c-4944-afa8-b4b36bbf20e1" providerId="ADAL" clId="{599D4A31-65C2-4A2B-830A-0C94E59C53D8}" dt="2026-06-08T11:32:39.859" v="1076" actId="20577"/>
          <ac:spMkLst>
            <pc:docMk/>
            <pc:sldMk cId="4011736690" sldId="1235"/>
            <ac:spMk id="4" creationId="{CE8506C9-7DE4-5B26-01EB-FDD6121FC0A7}"/>
          </ac:spMkLst>
        </pc:spChg>
        <pc:spChg chg="mod">
          <ac:chgData name="LAMIAE BEZZAZ" userId="f9bc3cc0-8e1c-4944-afa8-b4b36bbf20e1" providerId="ADAL" clId="{599D4A31-65C2-4A2B-830A-0C94E59C53D8}" dt="2026-06-08T11:34:20.366" v="1130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599D4A31-65C2-4A2B-830A-0C94E59C53D8}" dt="2026-06-08T11:33:07.174" v="1087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delSp modSp">
        <pc:chgData name="LAMIAE BEZZAZ" userId="f9bc3cc0-8e1c-4944-afa8-b4b36bbf20e1" providerId="ADAL" clId="{599D4A31-65C2-4A2B-830A-0C94E59C53D8}" dt="2026-06-08T11:12:42.098" v="846" actId="478"/>
        <pc:sldMkLst>
          <pc:docMk/>
          <pc:sldMk cId="1289704945" sldId="1238"/>
        </pc:sldMkLst>
        <pc:spChg chg="add del">
          <ac:chgData name="LAMIAE BEZZAZ" userId="f9bc3cc0-8e1c-4944-afa8-b4b36bbf20e1" providerId="ADAL" clId="{599D4A31-65C2-4A2B-830A-0C94E59C53D8}" dt="2026-06-08T11:09:53.154" v="789"/>
          <ac:spMkLst>
            <pc:docMk/>
            <pc:sldMk cId="1289704945" sldId="1238"/>
            <ac:spMk id="2" creationId="{C6B4D62F-2479-4F01-909C-81AE95899F23}"/>
          </ac:spMkLst>
        </pc:spChg>
        <pc:spChg chg="mod">
          <ac:chgData name="LAMIAE BEZZAZ" userId="f9bc3cc0-8e1c-4944-afa8-b4b36bbf20e1" providerId="ADAL" clId="{599D4A31-65C2-4A2B-830A-0C94E59C53D8}" dt="2026-06-08T11:09:48.703" v="787" actId="20577"/>
          <ac:spMkLst>
            <pc:docMk/>
            <pc:sldMk cId="1289704945" sldId="1238"/>
            <ac:spMk id="15" creationId="{4028D763-82A6-913A-5F00-0C18E140FD49}"/>
          </ac:spMkLst>
        </pc:spChg>
        <pc:spChg chg="add del mod">
          <ac:chgData name="LAMIAE BEZZAZ" userId="f9bc3cc0-8e1c-4944-afa8-b4b36bbf20e1" providerId="ADAL" clId="{599D4A31-65C2-4A2B-830A-0C94E59C53D8}" dt="2026-06-08T11:12:42.098" v="846" actId="478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LAMIAE BEZZAZ" userId="f9bc3cc0-8e1c-4944-afa8-b4b36bbf20e1" providerId="ADAL" clId="{599D4A31-65C2-4A2B-830A-0C94E59C53D8}" dt="2026-06-08T11:07:20.198" v="727" actId="478"/>
          <ac:picMkLst>
            <pc:docMk/>
            <pc:sldMk cId="1289704945" sldId="1238"/>
            <ac:picMk id="4" creationId="{3340BE9F-9488-45A7-8C6D-4EDF974229A1}"/>
          </ac:picMkLst>
        </pc:picChg>
        <pc:picChg chg="add mod ord">
          <ac:chgData name="LAMIAE BEZZAZ" userId="f9bc3cc0-8e1c-4944-afa8-b4b36bbf20e1" providerId="ADAL" clId="{599D4A31-65C2-4A2B-830A-0C94E59C53D8}" dt="2026-06-08T11:07:43.696" v="735" actId="167"/>
          <ac:picMkLst>
            <pc:docMk/>
            <pc:sldMk cId="1289704945" sldId="1238"/>
            <ac:picMk id="6" creationId="{DC7609C6-CBC8-46DB-983F-881B69B2E987}"/>
          </ac:picMkLst>
        </pc:picChg>
      </pc:sldChg>
      <pc:sldChg chg="del">
        <pc:chgData name="LAMIAE BEZZAZ" userId="f9bc3cc0-8e1c-4944-afa8-b4b36bbf20e1" providerId="ADAL" clId="{599D4A31-65C2-4A2B-830A-0C94E59C53D8}" dt="2026-06-08T11:12:49.594" v="849" actId="47"/>
        <pc:sldMkLst>
          <pc:docMk/>
          <pc:sldMk cId="1160743441" sldId="1239"/>
        </pc:sldMkLst>
      </pc:sldChg>
      <pc:sldChg chg="addSp modSp">
        <pc:chgData name="LAMIAE BEZZAZ" userId="f9bc3cc0-8e1c-4944-afa8-b4b36bbf20e1" providerId="ADAL" clId="{599D4A31-65C2-4A2B-830A-0C94E59C53D8}" dt="2026-06-08T11:36:45.684" v="1203" actId="164"/>
        <pc:sldMkLst>
          <pc:docMk/>
          <pc:sldMk cId="2939260061" sldId="1250"/>
        </pc:sldMkLst>
        <pc:grpChg chg="add mod">
          <ac:chgData name="LAMIAE BEZZAZ" userId="f9bc3cc0-8e1c-4944-afa8-b4b36bbf20e1" providerId="ADAL" clId="{599D4A31-65C2-4A2B-830A-0C94E59C53D8}" dt="2026-06-08T11:36:45.684" v="1203" actId="164"/>
          <ac:grpSpMkLst>
            <pc:docMk/>
            <pc:sldMk cId="2939260061" sldId="1250"/>
            <ac:grpSpMk id="6" creationId="{C47E4DEA-3C8B-40B4-9CA9-A5FD00437BFC}"/>
          </ac:grpSpMkLst>
        </pc:grpChg>
        <pc:picChg chg="mod">
          <ac:chgData name="LAMIAE BEZZAZ" userId="f9bc3cc0-8e1c-4944-afa8-b4b36bbf20e1" providerId="ADAL" clId="{599D4A31-65C2-4A2B-830A-0C94E59C53D8}" dt="2026-06-08T11:36:45.684" v="1203" actId="164"/>
          <ac:picMkLst>
            <pc:docMk/>
            <pc:sldMk cId="2939260061" sldId="1250"/>
            <ac:picMk id="3" creationId="{280DC494-53DA-4C5F-AD5C-89DBEF5BD288}"/>
          </ac:picMkLst>
        </pc:picChg>
        <pc:picChg chg="add mod">
          <ac:chgData name="LAMIAE BEZZAZ" userId="f9bc3cc0-8e1c-4944-afa8-b4b36bbf20e1" providerId="ADAL" clId="{599D4A31-65C2-4A2B-830A-0C94E59C53D8}" dt="2026-06-08T11:36:45.684" v="1203" actId="164"/>
          <ac:picMkLst>
            <pc:docMk/>
            <pc:sldMk cId="2939260061" sldId="1250"/>
            <ac:picMk id="5" creationId="{F1CC2920-D62F-4877-A61B-4BDB7F2578C1}"/>
          </ac:picMkLst>
        </pc:picChg>
      </pc:sldChg>
      <pc:sldChg chg="del">
        <pc:chgData name="LAMIAE BEZZAZ" userId="f9bc3cc0-8e1c-4944-afa8-b4b36bbf20e1" providerId="ADAL" clId="{599D4A31-65C2-4A2B-830A-0C94E59C53D8}" dt="2026-06-08T11:28:51.817" v="927" actId="47"/>
        <pc:sldMkLst>
          <pc:docMk/>
          <pc:sldMk cId="2932386494" sldId="1262"/>
        </pc:sldMkLst>
      </pc:sldChg>
      <pc:sldChg chg="modSp">
        <pc:chgData name="LAMIAE BEZZAZ" userId="f9bc3cc0-8e1c-4944-afa8-b4b36bbf20e1" providerId="ADAL" clId="{599D4A31-65C2-4A2B-830A-0C94E59C53D8}" dt="2026-06-08T10:21:42.861" v="43" actId="20577"/>
        <pc:sldMkLst>
          <pc:docMk/>
          <pc:sldMk cId="3876563714" sldId="1268"/>
        </pc:sldMkLst>
        <pc:spChg chg="mod">
          <ac:chgData name="LAMIAE BEZZAZ" userId="f9bc3cc0-8e1c-4944-afa8-b4b36bbf20e1" providerId="ADAL" clId="{599D4A31-65C2-4A2B-830A-0C94E59C53D8}" dt="2026-06-08T10:21:42.861" v="43" actId="20577"/>
          <ac:spMkLst>
            <pc:docMk/>
            <pc:sldMk cId="3876563714" sldId="1268"/>
            <ac:spMk id="2" creationId="{3212D5B1-C67F-1EC3-777E-39E850291915}"/>
          </ac:spMkLst>
        </pc:spChg>
        <pc:spChg chg="mod">
          <ac:chgData name="LAMIAE BEZZAZ" userId="f9bc3cc0-8e1c-4944-afa8-b4b36bbf20e1" providerId="ADAL" clId="{599D4A31-65C2-4A2B-830A-0C94E59C53D8}" dt="2026-06-08T10:21:14.341" v="41" actId="20577"/>
          <ac:spMkLst>
            <pc:docMk/>
            <pc:sldMk cId="3876563714" sldId="1268"/>
            <ac:spMk id="5" creationId="{37B64CC5-0EC8-46BC-945D-15B1BC9F5A3D}"/>
          </ac:spMkLst>
        </pc:spChg>
      </pc:sldChg>
      <pc:sldChg chg="modSp">
        <pc:chgData name="LAMIAE BEZZAZ" userId="f9bc3cc0-8e1c-4944-afa8-b4b36bbf20e1" providerId="ADAL" clId="{599D4A31-65C2-4A2B-830A-0C94E59C53D8}" dt="2026-06-08T10:20:40.936" v="34" actId="20577"/>
        <pc:sldMkLst>
          <pc:docMk/>
          <pc:sldMk cId="3116032352" sldId="1269"/>
        </pc:sldMkLst>
        <pc:spChg chg="mod">
          <ac:chgData name="LAMIAE BEZZAZ" userId="f9bc3cc0-8e1c-4944-afa8-b4b36bbf20e1" providerId="ADAL" clId="{599D4A31-65C2-4A2B-830A-0C94E59C53D8}" dt="2026-06-08T10:18:48.153" v="21" actId="20577"/>
          <ac:spMkLst>
            <pc:docMk/>
            <pc:sldMk cId="3116032352" sldId="1269"/>
            <ac:spMk id="2" creationId="{3212D5B1-C67F-1EC3-777E-39E850291915}"/>
          </ac:spMkLst>
        </pc:spChg>
        <pc:spChg chg="mod">
          <ac:chgData name="LAMIAE BEZZAZ" userId="f9bc3cc0-8e1c-4944-afa8-b4b36bbf20e1" providerId="ADAL" clId="{599D4A31-65C2-4A2B-830A-0C94E59C53D8}" dt="2026-06-08T10:20:40.936" v="34" actId="20577"/>
          <ac:spMkLst>
            <pc:docMk/>
            <pc:sldMk cId="3116032352" sldId="1269"/>
            <ac:spMk id="5" creationId="{C7877DF6-D8C3-4825-926D-AA663E6142FA}"/>
          </ac:spMkLst>
        </pc:spChg>
      </pc:sldChg>
      <pc:sldChg chg="addSp delSp modSp">
        <pc:chgData name="LAMIAE BEZZAZ" userId="f9bc3cc0-8e1c-4944-afa8-b4b36bbf20e1" providerId="ADAL" clId="{599D4A31-65C2-4A2B-830A-0C94E59C53D8}" dt="2026-06-08T10:21:35.082" v="42" actId="20577"/>
        <pc:sldMkLst>
          <pc:docMk/>
          <pc:sldMk cId="3151239725" sldId="1270"/>
        </pc:sldMkLst>
        <pc:spChg chg="mod">
          <ac:chgData name="LAMIAE BEZZAZ" userId="f9bc3cc0-8e1c-4944-afa8-b4b36bbf20e1" providerId="ADAL" clId="{599D4A31-65C2-4A2B-830A-0C94E59C53D8}" dt="2026-06-08T10:21:35.082" v="42" actId="20577"/>
          <ac:spMkLst>
            <pc:docMk/>
            <pc:sldMk cId="3151239725" sldId="1270"/>
            <ac:spMk id="2" creationId="{3212D5B1-C67F-1EC3-777E-39E850291915}"/>
          </ac:spMkLst>
        </pc:spChg>
        <pc:spChg chg="del">
          <ac:chgData name="LAMIAE BEZZAZ" userId="f9bc3cc0-8e1c-4944-afa8-b4b36bbf20e1" providerId="ADAL" clId="{599D4A31-65C2-4A2B-830A-0C94E59C53D8}" dt="2026-06-08T10:19:45.251" v="25" actId="478"/>
          <ac:spMkLst>
            <pc:docMk/>
            <pc:sldMk cId="3151239725" sldId="1270"/>
            <ac:spMk id="5" creationId="{F25473A8-68E4-4F8E-8434-BAD77795E5C8}"/>
          </ac:spMkLst>
        </pc:spChg>
        <pc:spChg chg="add mod">
          <ac:chgData name="LAMIAE BEZZAZ" userId="f9bc3cc0-8e1c-4944-afa8-b4b36bbf20e1" providerId="ADAL" clId="{599D4A31-65C2-4A2B-830A-0C94E59C53D8}" dt="2026-06-08T10:20:24.099" v="32" actId="20577"/>
          <ac:spMkLst>
            <pc:docMk/>
            <pc:sldMk cId="3151239725" sldId="1270"/>
            <ac:spMk id="6" creationId="{2AE5F277-7E23-4639-A85A-DA5E405595C7}"/>
          </ac:spMkLst>
        </pc:spChg>
      </pc:sldChg>
      <pc:sldChg chg="del">
        <pc:chgData name="LAMIAE BEZZAZ" userId="f9bc3cc0-8e1c-4944-afa8-b4b36bbf20e1" providerId="ADAL" clId="{599D4A31-65C2-4A2B-830A-0C94E59C53D8}" dt="2026-06-08T11:43:21.258" v="1237" actId="47"/>
        <pc:sldMkLst>
          <pc:docMk/>
          <pc:sldMk cId="1013298960" sldId="1272"/>
        </pc:sldMkLst>
      </pc:sldChg>
      <pc:sldChg chg="modSp del">
        <pc:chgData name="LAMIAE BEZZAZ" userId="f9bc3cc0-8e1c-4944-afa8-b4b36bbf20e1" providerId="ADAL" clId="{599D4A31-65C2-4A2B-830A-0C94E59C53D8}" dt="2026-06-08T11:43:21.258" v="1237" actId="47"/>
        <pc:sldMkLst>
          <pc:docMk/>
          <pc:sldMk cId="1932069011" sldId="1273"/>
        </pc:sldMkLst>
        <pc:spChg chg="mod">
          <ac:chgData name="LAMIAE BEZZAZ" userId="f9bc3cc0-8e1c-4944-afa8-b4b36bbf20e1" providerId="ADAL" clId="{599D4A31-65C2-4A2B-830A-0C94E59C53D8}" dt="2026-06-08T11:42:48.653" v="1235" actId="20577"/>
          <ac:spMkLst>
            <pc:docMk/>
            <pc:sldMk cId="1932069011" sldId="1273"/>
            <ac:spMk id="16" creationId="{5AE8B19C-F9BD-C41B-5519-216C3062AD85}"/>
          </ac:spMkLst>
        </pc:spChg>
      </pc:sldChg>
      <pc:sldChg chg="del">
        <pc:chgData name="LAMIAE BEZZAZ" userId="f9bc3cc0-8e1c-4944-afa8-b4b36bbf20e1" providerId="ADAL" clId="{599D4A31-65C2-4A2B-830A-0C94E59C53D8}" dt="2026-06-08T11:28:51.817" v="927" actId="47"/>
        <pc:sldMkLst>
          <pc:docMk/>
          <pc:sldMk cId="568285701" sldId="1275"/>
        </pc:sldMkLst>
      </pc:sldChg>
      <pc:sldChg chg="modSp del">
        <pc:chgData name="LAMIAE BEZZAZ" userId="f9bc3cc0-8e1c-4944-afa8-b4b36bbf20e1" providerId="ADAL" clId="{599D4A31-65C2-4A2B-830A-0C94E59C53D8}" dt="2026-06-08T11:44:47.179" v="1244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599D4A31-65C2-4A2B-830A-0C94E59C53D8}" dt="2026-06-08T11:44:47.179" v="1244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599D4A31-65C2-4A2B-830A-0C94E59C53D8}" dt="2026-06-08T10:26:27.477" v="246" actId="20577"/>
        <pc:sldMkLst>
          <pc:docMk/>
          <pc:sldMk cId="2087436537" sldId="1277"/>
        </pc:sldMkLst>
        <pc:spChg chg="mod">
          <ac:chgData name="LAMIAE BEZZAZ" userId="f9bc3cc0-8e1c-4944-afa8-b4b36bbf20e1" providerId="ADAL" clId="{599D4A31-65C2-4A2B-830A-0C94E59C53D8}" dt="2026-06-08T10:26:18.211" v="242" actId="20577"/>
          <ac:spMkLst>
            <pc:docMk/>
            <pc:sldMk cId="2087436537" sldId="1277"/>
            <ac:spMk id="2" creationId="{3212D5B1-C67F-1EC3-777E-39E850291915}"/>
          </ac:spMkLst>
        </pc:spChg>
        <pc:spChg chg="mod">
          <ac:chgData name="LAMIAE BEZZAZ" userId="f9bc3cc0-8e1c-4944-afa8-b4b36bbf20e1" providerId="ADAL" clId="{599D4A31-65C2-4A2B-830A-0C94E59C53D8}" dt="2026-06-08T10:26:27.477" v="246" actId="20577"/>
          <ac:spMkLst>
            <pc:docMk/>
            <pc:sldMk cId="2087436537" sldId="1277"/>
            <ac:spMk id="3" creationId="{14195AA6-A43D-44B3-9DF9-EEE9D60CBC02}"/>
          </ac:spMkLst>
        </pc:spChg>
      </pc:sldChg>
      <pc:sldChg chg="modSp del">
        <pc:chgData name="LAMIAE BEZZAZ" userId="f9bc3cc0-8e1c-4944-afa8-b4b36bbf20e1" providerId="ADAL" clId="{599D4A31-65C2-4A2B-830A-0C94E59C53D8}" dt="2026-06-08T11:46:35.370" v="1251" actId="1076"/>
        <pc:sldMkLst>
          <pc:docMk/>
          <pc:sldMk cId="2485555159" sldId="1282"/>
        </pc:sldMkLst>
        <pc:spChg chg="mod">
          <ac:chgData name="LAMIAE BEZZAZ" userId="f9bc3cc0-8e1c-4944-afa8-b4b36bbf20e1" providerId="ADAL" clId="{599D4A31-65C2-4A2B-830A-0C94E59C53D8}" dt="2026-06-08T11:46:35.370" v="1251" actId="1076"/>
          <ac:spMkLst>
            <pc:docMk/>
            <pc:sldMk cId="2485555159" sldId="1282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599D4A31-65C2-4A2B-830A-0C94E59C53D8}" dt="2026-06-08T11:11:02.580" v="808" actId="47"/>
        <pc:sldMkLst>
          <pc:docMk/>
          <pc:sldMk cId="1767874402" sldId="1285"/>
        </pc:sldMkLst>
      </pc:sldChg>
      <pc:sldChg chg="del">
        <pc:chgData name="LAMIAE BEZZAZ" userId="f9bc3cc0-8e1c-4944-afa8-b4b36bbf20e1" providerId="ADAL" clId="{599D4A31-65C2-4A2B-830A-0C94E59C53D8}" dt="2026-06-08T11:12:48.873" v="848" actId="47"/>
        <pc:sldMkLst>
          <pc:docMk/>
          <pc:sldMk cId="2478399983" sldId="1286"/>
        </pc:sldMkLst>
      </pc:sldChg>
      <pc:sldChg chg="addSp delSp modSp">
        <pc:chgData name="LAMIAE BEZZAZ" userId="f9bc3cc0-8e1c-4944-afa8-b4b36bbf20e1" providerId="ADAL" clId="{599D4A31-65C2-4A2B-830A-0C94E59C53D8}" dt="2026-06-08T11:14:09.981" v="875" actId="20577"/>
        <pc:sldMkLst>
          <pc:docMk/>
          <pc:sldMk cId="2275715586" sldId="1287"/>
        </pc:sldMkLst>
        <pc:spChg chg="mod">
          <ac:chgData name="LAMIAE BEZZAZ" userId="f9bc3cc0-8e1c-4944-afa8-b4b36bbf20e1" providerId="ADAL" clId="{599D4A31-65C2-4A2B-830A-0C94E59C53D8}" dt="2026-06-08T11:14:09.981" v="875" actId="20577"/>
          <ac:spMkLst>
            <pc:docMk/>
            <pc:sldMk cId="2275715586" sldId="1287"/>
            <ac:spMk id="6" creationId="{F2EB7FC9-0E25-E1A2-26C6-087E27AC4732}"/>
          </ac:spMkLst>
        </pc:spChg>
        <pc:spChg chg="add mod">
          <ac:chgData name="LAMIAE BEZZAZ" userId="f9bc3cc0-8e1c-4944-afa8-b4b36bbf20e1" providerId="ADAL" clId="{599D4A31-65C2-4A2B-830A-0C94E59C53D8}" dt="2026-06-08T11:13:55.606" v="861" actId="1076"/>
          <ac:spMkLst>
            <pc:docMk/>
            <pc:sldMk cId="2275715586" sldId="1287"/>
            <ac:spMk id="11" creationId="{6B073309-10EF-4F89-8816-08DCDD65A686}"/>
          </ac:spMkLst>
        </pc:spChg>
        <pc:picChg chg="del">
          <ac:chgData name="LAMIAE BEZZAZ" userId="f9bc3cc0-8e1c-4944-afa8-b4b36bbf20e1" providerId="ADAL" clId="{599D4A31-65C2-4A2B-830A-0C94E59C53D8}" dt="2026-06-08T11:09:40.360" v="784" actId="478"/>
          <ac:picMkLst>
            <pc:docMk/>
            <pc:sldMk cId="2275715586" sldId="1287"/>
            <ac:picMk id="4" creationId="{9B1272EE-77C7-46A9-BD47-3782253FB015}"/>
          </ac:picMkLst>
        </pc:picChg>
        <pc:picChg chg="add">
          <ac:chgData name="LAMIAE BEZZAZ" userId="f9bc3cc0-8e1c-4944-afa8-b4b36bbf20e1" providerId="ADAL" clId="{599D4A31-65C2-4A2B-830A-0C94E59C53D8}" dt="2026-06-08T11:08:46.253" v="738"/>
          <ac:picMkLst>
            <pc:docMk/>
            <pc:sldMk cId="2275715586" sldId="1287"/>
            <ac:picMk id="7" creationId="{FAD5CF21-9594-45EF-9BAC-48F9829B687A}"/>
          </ac:picMkLst>
        </pc:picChg>
        <pc:picChg chg="add del mod">
          <ac:chgData name="LAMIAE BEZZAZ" userId="f9bc3cc0-8e1c-4944-afa8-b4b36bbf20e1" providerId="ADAL" clId="{599D4A31-65C2-4A2B-830A-0C94E59C53D8}" dt="2026-06-08T11:10:13.927" v="798"/>
          <ac:picMkLst>
            <pc:docMk/>
            <pc:sldMk cId="2275715586" sldId="1287"/>
            <ac:picMk id="8" creationId="{89FC395B-4FC8-4473-B4D9-5FC9A8FF2BB5}"/>
          </ac:picMkLst>
        </pc:picChg>
        <pc:picChg chg="add mod modCrop">
          <ac:chgData name="LAMIAE BEZZAZ" userId="f9bc3cc0-8e1c-4944-afa8-b4b36bbf20e1" providerId="ADAL" clId="{599D4A31-65C2-4A2B-830A-0C94E59C53D8}" dt="2026-06-08T11:13:55.606" v="861" actId="1076"/>
          <ac:picMkLst>
            <pc:docMk/>
            <pc:sldMk cId="2275715586" sldId="1287"/>
            <ac:picMk id="10" creationId="{E12E48FF-5176-4217-8189-0B42097443D9}"/>
          </ac:picMkLst>
        </pc:picChg>
        <pc:picChg chg="del">
          <ac:chgData name="LAMIAE BEZZAZ" userId="f9bc3cc0-8e1c-4944-afa8-b4b36bbf20e1" providerId="ADAL" clId="{599D4A31-65C2-4A2B-830A-0C94E59C53D8}" dt="2026-06-08T11:08:45.520" v="737" actId="478"/>
          <ac:picMkLst>
            <pc:docMk/>
            <pc:sldMk cId="2275715586" sldId="1287"/>
            <ac:picMk id="1026" creationId="{8938B6F2-8629-4078-9CC3-89197506797E}"/>
          </ac:picMkLst>
        </pc:picChg>
      </pc:sldChg>
      <pc:sldChg chg="del">
        <pc:chgData name="LAMIAE BEZZAZ" userId="f9bc3cc0-8e1c-4944-afa8-b4b36bbf20e1" providerId="ADAL" clId="{599D4A31-65C2-4A2B-830A-0C94E59C53D8}" dt="2026-06-08T11:12:49.993" v="850" actId="47"/>
        <pc:sldMkLst>
          <pc:docMk/>
          <pc:sldMk cId="1733226586" sldId="1288"/>
        </pc:sldMkLst>
      </pc:sldChg>
      <pc:sldChg chg="del">
        <pc:chgData name="LAMIAE BEZZAZ" userId="f9bc3cc0-8e1c-4944-afa8-b4b36bbf20e1" providerId="ADAL" clId="{599D4A31-65C2-4A2B-830A-0C94E59C53D8}" dt="2026-06-08T11:12:47.856" v="847" actId="47"/>
        <pc:sldMkLst>
          <pc:docMk/>
          <pc:sldMk cId="3097270593" sldId="1289"/>
        </pc:sldMkLst>
      </pc:sldChg>
      <pc:sldChg chg="del">
        <pc:chgData name="LAMIAE BEZZAZ" userId="f9bc3cc0-8e1c-4944-afa8-b4b36bbf20e1" providerId="ADAL" clId="{599D4A31-65C2-4A2B-830A-0C94E59C53D8}" dt="2026-06-08T11:11:04.091" v="809" actId="47"/>
        <pc:sldMkLst>
          <pc:docMk/>
          <pc:sldMk cId="3659821764" sldId="1290"/>
        </pc:sldMkLst>
      </pc:sldChg>
      <pc:sldChg chg="modSp">
        <pc:chgData name="LAMIAE BEZZAZ" userId="f9bc3cc0-8e1c-4944-afa8-b4b36bbf20e1" providerId="ADAL" clId="{599D4A31-65C2-4A2B-830A-0C94E59C53D8}" dt="2026-06-08T11:37:56.458" v="1204" actId="20577"/>
        <pc:sldMkLst>
          <pc:docMk/>
          <pc:sldMk cId="3945808364" sldId="1291"/>
        </pc:sldMkLst>
        <pc:spChg chg="mod">
          <ac:chgData name="LAMIAE BEZZAZ" userId="f9bc3cc0-8e1c-4944-afa8-b4b36bbf20e1" providerId="ADAL" clId="{599D4A31-65C2-4A2B-830A-0C94E59C53D8}" dt="2026-06-08T10:30:48.221" v="321" actId="408"/>
          <ac:spMkLst>
            <pc:docMk/>
            <pc:sldMk cId="3945808364" sldId="1291"/>
            <ac:spMk id="10" creationId="{703DE26D-205C-F178-1C10-7C90E58C5339}"/>
          </ac:spMkLst>
        </pc:spChg>
        <pc:spChg chg="mod">
          <ac:chgData name="LAMIAE BEZZAZ" userId="f9bc3cc0-8e1c-4944-afa8-b4b36bbf20e1" providerId="ADAL" clId="{599D4A31-65C2-4A2B-830A-0C94E59C53D8}" dt="2026-06-08T10:33:13.983" v="335" actId="20577"/>
          <ac:spMkLst>
            <pc:docMk/>
            <pc:sldMk cId="3945808364" sldId="1291"/>
            <ac:spMk id="11" creationId="{892A63CB-E9F4-A14E-C29A-43BE30475FBE}"/>
          </ac:spMkLst>
        </pc:spChg>
        <pc:spChg chg="mod">
          <ac:chgData name="LAMIAE BEZZAZ" userId="f9bc3cc0-8e1c-4944-afa8-b4b36bbf20e1" providerId="ADAL" clId="{599D4A31-65C2-4A2B-830A-0C94E59C53D8}" dt="2026-06-08T11:37:56.458" v="1204" actId="20577"/>
          <ac:spMkLst>
            <pc:docMk/>
            <pc:sldMk cId="3945808364" sldId="1291"/>
            <ac:spMk id="12" creationId="{51F69F00-D31D-8BBF-F9EA-317F2E143784}"/>
          </ac:spMkLst>
        </pc:spChg>
        <pc:spChg chg="mod">
          <ac:chgData name="LAMIAE BEZZAZ" userId="f9bc3cc0-8e1c-4944-afa8-b4b36bbf20e1" providerId="ADAL" clId="{599D4A31-65C2-4A2B-830A-0C94E59C53D8}" dt="2026-06-08T10:31:56.134" v="324" actId="1076"/>
          <ac:spMkLst>
            <pc:docMk/>
            <pc:sldMk cId="3945808364" sldId="1291"/>
            <ac:spMk id="13" creationId="{235C6F8F-3E82-E3BE-C722-F2587AD033BA}"/>
          </ac:spMkLst>
        </pc:spChg>
        <pc:spChg chg="mod">
          <ac:chgData name="LAMIAE BEZZAZ" userId="f9bc3cc0-8e1c-4944-afa8-b4b36bbf20e1" providerId="ADAL" clId="{599D4A31-65C2-4A2B-830A-0C94E59C53D8}" dt="2026-06-08T10:30:48.221" v="321" actId="408"/>
          <ac:spMkLst>
            <pc:docMk/>
            <pc:sldMk cId="3945808364" sldId="1291"/>
            <ac:spMk id="14" creationId="{7EDB784F-CBCA-3A1F-5DCE-B3750AAA6064}"/>
          </ac:spMkLst>
        </pc:spChg>
        <pc:spChg chg="mod">
          <ac:chgData name="LAMIAE BEZZAZ" userId="f9bc3cc0-8e1c-4944-afa8-b4b36bbf20e1" providerId="ADAL" clId="{599D4A31-65C2-4A2B-830A-0C94E59C53D8}" dt="2026-06-08T10:32:03.435" v="325" actId="1076"/>
          <ac:spMkLst>
            <pc:docMk/>
            <pc:sldMk cId="3945808364" sldId="1291"/>
            <ac:spMk id="15" creationId="{54BD39E0-AE30-0D4C-8675-57BDFE68DC66}"/>
          </ac:spMkLst>
        </pc:spChg>
        <pc:spChg chg="mod">
          <ac:chgData name="LAMIAE BEZZAZ" userId="f9bc3cc0-8e1c-4944-afa8-b4b36bbf20e1" providerId="ADAL" clId="{599D4A31-65C2-4A2B-830A-0C94E59C53D8}" dt="2026-06-08T10:32:07.824" v="326" actId="1076"/>
          <ac:spMkLst>
            <pc:docMk/>
            <pc:sldMk cId="3945808364" sldId="1291"/>
            <ac:spMk id="16" creationId="{935F9005-2DC4-F317-E8F7-0D78A0C1F0FE}"/>
          </ac:spMkLst>
        </pc:spChg>
        <pc:grpChg chg="mod">
          <ac:chgData name="LAMIAE BEZZAZ" userId="f9bc3cc0-8e1c-4944-afa8-b4b36bbf20e1" providerId="ADAL" clId="{599D4A31-65C2-4A2B-830A-0C94E59C53D8}" dt="2026-06-08T10:31:15.948" v="323" actId="1076"/>
          <ac:grpSpMkLst>
            <pc:docMk/>
            <pc:sldMk cId="3945808364" sldId="1291"/>
            <ac:grpSpMk id="9" creationId="{960D5359-5E29-CDC2-45CA-DF697A38F774}"/>
          </ac:grpSpMkLst>
        </pc:grpChg>
      </pc:sldChg>
      <pc:sldChg chg="modSp">
        <pc:chgData name="LAMIAE BEZZAZ" userId="f9bc3cc0-8e1c-4944-afa8-b4b36bbf20e1" providerId="ADAL" clId="{599D4A31-65C2-4A2B-830A-0C94E59C53D8}" dt="2026-06-08T11:38:14.728" v="1205" actId="20577"/>
        <pc:sldMkLst>
          <pc:docMk/>
          <pc:sldMk cId="2852590621" sldId="1292"/>
        </pc:sldMkLst>
        <pc:spChg chg="mod">
          <ac:chgData name="LAMIAE BEZZAZ" userId="f9bc3cc0-8e1c-4944-afa8-b4b36bbf20e1" providerId="ADAL" clId="{599D4A31-65C2-4A2B-830A-0C94E59C53D8}" dt="2026-06-08T11:38:14.728" v="1205" actId="20577"/>
          <ac:spMkLst>
            <pc:docMk/>
            <pc:sldMk cId="2852590621" sldId="1292"/>
            <ac:spMk id="5" creationId="{6A265BBE-D283-3353-5041-ECBB25E71128}"/>
          </ac:spMkLst>
        </pc:spChg>
        <pc:spChg chg="mod">
          <ac:chgData name="LAMIAE BEZZAZ" userId="f9bc3cc0-8e1c-4944-afa8-b4b36bbf20e1" providerId="ADAL" clId="{599D4A31-65C2-4A2B-830A-0C94E59C53D8}" dt="2026-06-08T10:32:40.993" v="328" actId="20577"/>
          <ac:spMkLst>
            <pc:docMk/>
            <pc:sldMk cId="2852590621" sldId="1292"/>
            <ac:spMk id="6" creationId="{21832415-F1C5-E6D4-FBD3-A492AB3E8817}"/>
          </ac:spMkLst>
        </pc:spChg>
        <pc:spChg chg="mod">
          <ac:chgData name="LAMIAE BEZZAZ" userId="f9bc3cc0-8e1c-4944-afa8-b4b36bbf20e1" providerId="ADAL" clId="{599D4A31-65C2-4A2B-830A-0C94E59C53D8}" dt="2026-06-08T10:32:45.025" v="330" actId="20577"/>
          <ac:spMkLst>
            <pc:docMk/>
            <pc:sldMk cId="2852590621" sldId="1292"/>
            <ac:spMk id="8" creationId="{D5FA7DA6-F33C-B26E-D811-B217CE95B006}"/>
          </ac:spMkLst>
        </pc:spChg>
      </pc:sldChg>
      <pc:sldChg chg="del">
        <pc:chgData name="LAMIAE BEZZAZ" userId="f9bc3cc0-8e1c-4944-afa8-b4b36bbf20e1" providerId="ADAL" clId="{599D4A31-65C2-4A2B-830A-0C94E59C53D8}" dt="2026-06-08T10:35:09.342" v="363" actId="47"/>
        <pc:sldMkLst>
          <pc:docMk/>
          <pc:sldMk cId="589264108" sldId="1294"/>
        </pc:sldMkLst>
      </pc:sldChg>
      <pc:sldChg chg="addSp delSp ord">
        <pc:chgData name="LAMIAE BEZZAZ" userId="f9bc3cc0-8e1c-4944-afa8-b4b36bbf20e1" providerId="ADAL" clId="{599D4A31-65C2-4A2B-830A-0C94E59C53D8}" dt="2026-06-08T10:37:29.871" v="397"/>
        <pc:sldMkLst>
          <pc:docMk/>
          <pc:sldMk cId="145484673" sldId="1295"/>
        </pc:sldMkLst>
        <pc:grpChg chg="del">
          <ac:chgData name="LAMIAE BEZZAZ" userId="f9bc3cc0-8e1c-4944-afa8-b4b36bbf20e1" providerId="ADAL" clId="{599D4A31-65C2-4A2B-830A-0C94E59C53D8}" dt="2026-06-08T10:34:42.888" v="359" actId="478"/>
          <ac:grpSpMkLst>
            <pc:docMk/>
            <pc:sldMk cId="145484673" sldId="1295"/>
            <ac:grpSpMk id="11" creationId="{5B8C712D-3B63-4AFE-8968-DB6BCBB1A771}"/>
          </ac:grpSpMkLst>
        </pc:grpChg>
        <pc:grpChg chg="add del">
          <ac:chgData name="LAMIAE BEZZAZ" userId="f9bc3cc0-8e1c-4944-afa8-b4b36bbf20e1" providerId="ADAL" clId="{599D4A31-65C2-4A2B-830A-0C94E59C53D8}" dt="2026-06-08T10:37:29.385" v="396" actId="478"/>
          <ac:grpSpMkLst>
            <pc:docMk/>
            <pc:sldMk cId="145484673" sldId="1295"/>
            <ac:grpSpMk id="14" creationId="{99AC030D-558E-4F46-A883-74B1974FA24D}"/>
          </ac:grpSpMkLst>
        </pc:grpChg>
        <pc:grpChg chg="add">
          <ac:chgData name="LAMIAE BEZZAZ" userId="f9bc3cc0-8e1c-4944-afa8-b4b36bbf20e1" providerId="ADAL" clId="{599D4A31-65C2-4A2B-830A-0C94E59C53D8}" dt="2026-06-08T10:37:29.871" v="397"/>
          <ac:grpSpMkLst>
            <pc:docMk/>
            <pc:sldMk cId="145484673" sldId="1295"/>
            <ac:grpSpMk id="26" creationId="{60675E31-D85F-4794-83F0-2E969E3CE0FC}"/>
          </ac:grpSpMkLst>
        </pc:grpChg>
      </pc:sldChg>
      <pc:sldChg chg="modSp">
        <pc:chgData name="LAMIAE BEZZAZ" userId="f9bc3cc0-8e1c-4944-afa8-b4b36bbf20e1" providerId="ADAL" clId="{599D4A31-65C2-4A2B-830A-0C94E59C53D8}" dt="2026-06-08T10:26:36.924" v="253" actId="20577"/>
        <pc:sldMkLst>
          <pc:docMk/>
          <pc:sldMk cId="60354703" sldId="1296"/>
        </pc:sldMkLst>
        <pc:spChg chg="mod">
          <ac:chgData name="LAMIAE BEZZAZ" userId="f9bc3cc0-8e1c-4944-afa8-b4b36bbf20e1" providerId="ADAL" clId="{599D4A31-65C2-4A2B-830A-0C94E59C53D8}" dt="2026-06-08T10:26:32.823" v="247" actId="20577"/>
          <ac:spMkLst>
            <pc:docMk/>
            <pc:sldMk cId="60354703" sldId="1296"/>
            <ac:spMk id="2" creationId="{65F7350E-918A-08FA-B97D-5470D98FC529}"/>
          </ac:spMkLst>
        </pc:spChg>
        <pc:spChg chg="mod">
          <ac:chgData name="LAMIAE BEZZAZ" userId="f9bc3cc0-8e1c-4944-afa8-b4b36bbf20e1" providerId="ADAL" clId="{599D4A31-65C2-4A2B-830A-0C94E59C53D8}" dt="2026-06-08T10:26:36.924" v="253" actId="20577"/>
          <ac:spMkLst>
            <pc:docMk/>
            <pc:sldMk cId="60354703" sldId="1296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599D4A31-65C2-4A2B-830A-0C94E59C53D8}" dt="2026-06-08T10:27:07.161" v="259" actId="20577"/>
        <pc:sldMkLst>
          <pc:docMk/>
          <pc:sldMk cId="3020913453" sldId="1297"/>
        </pc:sldMkLst>
        <pc:spChg chg="mod">
          <ac:chgData name="LAMIAE BEZZAZ" userId="f9bc3cc0-8e1c-4944-afa8-b4b36bbf20e1" providerId="ADAL" clId="{599D4A31-65C2-4A2B-830A-0C94E59C53D8}" dt="2026-06-08T10:26:45.457" v="254" actId="20577"/>
          <ac:spMkLst>
            <pc:docMk/>
            <pc:sldMk cId="3020913453" sldId="1297"/>
            <ac:spMk id="2" creationId="{65F7350E-918A-08FA-B97D-5470D98FC529}"/>
          </ac:spMkLst>
        </pc:spChg>
        <pc:spChg chg="mod">
          <ac:chgData name="LAMIAE BEZZAZ" userId="f9bc3cc0-8e1c-4944-afa8-b4b36bbf20e1" providerId="ADAL" clId="{599D4A31-65C2-4A2B-830A-0C94E59C53D8}" dt="2026-06-08T10:27:07.161" v="259" actId="20577"/>
          <ac:spMkLst>
            <pc:docMk/>
            <pc:sldMk cId="3020913453" sldId="1297"/>
            <ac:spMk id="5" creationId="{B29E5E6D-2B30-FB29-54F1-C2EC465B2916}"/>
          </ac:spMkLst>
        </pc:spChg>
      </pc:sldChg>
      <pc:sldChg chg="modSp ord">
        <pc:chgData name="LAMIAE BEZZAZ" userId="f9bc3cc0-8e1c-4944-afa8-b4b36bbf20e1" providerId="ADAL" clId="{599D4A31-65C2-4A2B-830A-0C94E59C53D8}" dt="2026-06-08T10:28:43.522" v="308"/>
        <pc:sldMkLst>
          <pc:docMk/>
          <pc:sldMk cId="1391606186" sldId="1298"/>
        </pc:sldMkLst>
        <pc:spChg chg="mod">
          <ac:chgData name="LAMIAE BEZZAZ" userId="f9bc3cc0-8e1c-4944-afa8-b4b36bbf20e1" providerId="ADAL" clId="{599D4A31-65C2-4A2B-830A-0C94E59C53D8}" dt="2026-06-08T10:27:48.584" v="291" actId="20577"/>
          <ac:spMkLst>
            <pc:docMk/>
            <pc:sldMk cId="1391606186" sldId="1298"/>
            <ac:spMk id="2" creationId="{3212D5B1-C67F-1EC3-777E-39E850291915}"/>
          </ac:spMkLst>
        </pc:spChg>
        <pc:spChg chg="mod">
          <ac:chgData name="LAMIAE BEZZAZ" userId="f9bc3cc0-8e1c-4944-afa8-b4b36bbf20e1" providerId="ADAL" clId="{599D4A31-65C2-4A2B-830A-0C94E59C53D8}" dt="2026-06-08T10:27:54.551" v="299" actId="20577"/>
          <ac:spMkLst>
            <pc:docMk/>
            <pc:sldMk cId="1391606186" sldId="1298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599D4A31-65C2-4A2B-830A-0C94E59C53D8}" dt="2026-06-08T10:39:04.178" v="422" actId="164"/>
        <pc:sldMkLst>
          <pc:docMk/>
          <pc:sldMk cId="785221414" sldId="1299"/>
        </pc:sldMkLst>
        <pc:spChg chg="add mod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12" creationId="{C9521E7A-2413-4449-976D-5C2B90A273F1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13" creationId="{5AD50589-9736-470E-BD94-D20F13B0B888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16" creationId="{E4120F64-1C1E-4940-A4FE-CACA5EB16874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21" creationId="{57AA5590-5AE9-4745-95AC-CD5E4E954926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22" creationId="{A7B08DC4-070F-4929-B2E5-822CA25B21F1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23" creationId="{675B525A-3278-4C4B-98D1-61241D05E859}"/>
          </ac:spMkLst>
        </pc:spChg>
        <pc:spChg chg="mod topLvl">
          <ac:chgData name="LAMIAE BEZZAZ" userId="f9bc3cc0-8e1c-4944-afa8-b4b36bbf20e1" providerId="ADAL" clId="{599D4A31-65C2-4A2B-830A-0C94E59C53D8}" dt="2026-06-08T10:39:04.178" v="422" actId="164"/>
          <ac:spMkLst>
            <pc:docMk/>
            <pc:sldMk cId="785221414" sldId="1299"/>
            <ac:spMk id="24" creationId="{08B06009-3531-46C5-8FEF-2D9108EAB38E}"/>
          </ac:spMkLst>
        </pc:spChg>
        <pc:grpChg chg="add mod">
          <ac:chgData name="LAMIAE BEZZAZ" userId="f9bc3cc0-8e1c-4944-afa8-b4b36bbf20e1" providerId="ADAL" clId="{599D4A31-65C2-4A2B-830A-0C94E59C53D8}" dt="2026-06-08T10:39:04.178" v="422" actId="164"/>
          <ac:grpSpMkLst>
            <pc:docMk/>
            <pc:sldMk cId="785221414" sldId="1299"/>
            <ac:grpSpMk id="4" creationId="{26605108-1ACD-4036-AE08-0AA63D1E822C}"/>
          </ac:grpSpMkLst>
        </pc:grpChg>
        <pc:grpChg chg="add del mod">
          <ac:chgData name="LAMIAE BEZZAZ" userId="f9bc3cc0-8e1c-4944-afa8-b4b36bbf20e1" providerId="ADAL" clId="{599D4A31-65C2-4A2B-830A-0C94E59C53D8}" dt="2026-06-08T10:38:55.537" v="420" actId="165"/>
          <ac:grpSpMkLst>
            <pc:docMk/>
            <pc:sldMk cId="785221414" sldId="1299"/>
            <ac:grpSpMk id="11" creationId="{609B304A-E745-4BD0-961A-9E42B6AC6A74}"/>
          </ac:grpSpMkLst>
        </pc:grpChg>
      </pc:sldChg>
      <pc:sldChg chg="del">
        <pc:chgData name="LAMIAE BEZZAZ" userId="f9bc3cc0-8e1c-4944-afa8-b4b36bbf20e1" providerId="ADAL" clId="{599D4A31-65C2-4A2B-830A-0C94E59C53D8}" dt="2026-06-08T10:34:54.741" v="361" actId="47"/>
        <pc:sldMkLst>
          <pc:docMk/>
          <pc:sldMk cId="3633547106" sldId="1300"/>
        </pc:sldMkLst>
      </pc:sldChg>
      <pc:sldChg chg="del">
        <pc:chgData name="LAMIAE BEZZAZ" userId="f9bc3cc0-8e1c-4944-afa8-b4b36bbf20e1" providerId="ADAL" clId="{599D4A31-65C2-4A2B-830A-0C94E59C53D8}" dt="2026-06-08T10:35:09.342" v="363" actId="47"/>
        <pc:sldMkLst>
          <pc:docMk/>
          <pc:sldMk cId="2250426581" sldId="1301"/>
        </pc:sldMkLst>
      </pc:sldChg>
      <pc:sldChg chg="addSp delSp modSp">
        <pc:chgData name="LAMIAE BEZZAZ" userId="f9bc3cc0-8e1c-4944-afa8-b4b36bbf20e1" providerId="ADAL" clId="{599D4A31-65C2-4A2B-830A-0C94E59C53D8}" dt="2026-06-08T10:37:22.807" v="395" actId="164"/>
        <pc:sldMkLst>
          <pc:docMk/>
          <pc:sldMk cId="376935240" sldId="1302"/>
        </pc:sldMkLst>
        <pc:spChg chg="mod">
          <ac:chgData name="LAMIAE BEZZAZ" userId="f9bc3cc0-8e1c-4944-afa8-b4b36bbf20e1" providerId="ADAL" clId="{599D4A31-65C2-4A2B-830A-0C94E59C53D8}" dt="2026-06-08T10:33:51.553" v="346" actId="20577"/>
          <ac:spMkLst>
            <pc:docMk/>
            <pc:sldMk cId="376935240" sldId="1302"/>
            <ac:spMk id="13" creationId="{43887523-9A65-4B5F-B7A7-A135D85CA9C4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14" creationId="{66062806-17FF-4084-B79E-A6F137680084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15" creationId="{09DA74BF-7E94-41BA-94C7-23CA7854462B}"/>
          </ac:spMkLst>
        </pc:spChg>
        <pc:spChg chg="mod">
          <ac:chgData name="LAMIAE BEZZAZ" userId="f9bc3cc0-8e1c-4944-afa8-b4b36bbf20e1" providerId="ADAL" clId="{599D4A31-65C2-4A2B-830A-0C94E59C53D8}" dt="2026-06-08T10:33:58.863" v="349" actId="20577"/>
          <ac:spMkLst>
            <pc:docMk/>
            <pc:sldMk cId="376935240" sldId="1302"/>
            <ac:spMk id="16" creationId="{0E68FA00-7880-449F-A3EB-318E28CEFCFE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17" creationId="{A4A8839D-6B05-426F-8D02-D3F9B1D16D10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18" creationId="{315605D3-0C40-4DE9-8736-3EFC4FB5E204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19" creationId="{B3B4D549-BA64-4CD8-9302-86E4CB5E6C68}"/>
          </ac:spMkLst>
        </pc:spChg>
        <pc:spChg chg="mod topLvl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20" creationId="{C01D1656-C642-4B6C-87CE-4B08D5B5AD4E}"/>
          </ac:spMkLst>
        </pc:spChg>
        <pc:spChg chg="mod">
          <ac:chgData name="LAMIAE BEZZAZ" userId="f9bc3cc0-8e1c-4944-afa8-b4b36bbf20e1" providerId="ADAL" clId="{599D4A31-65C2-4A2B-830A-0C94E59C53D8}" dt="2026-06-08T10:34:00.963" v="350" actId="20577"/>
          <ac:spMkLst>
            <pc:docMk/>
            <pc:sldMk cId="376935240" sldId="1302"/>
            <ac:spMk id="21" creationId="{4BF6021D-F7CD-4259-A4C6-2C36F803C18A}"/>
          </ac:spMkLst>
        </pc:spChg>
        <pc:spChg chg="mod">
          <ac:chgData name="LAMIAE BEZZAZ" userId="f9bc3cc0-8e1c-4944-afa8-b4b36bbf20e1" providerId="ADAL" clId="{599D4A31-65C2-4A2B-830A-0C94E59C53D8}" dt="2026-06-08T10:33:54.244" v="347" actId="20577"/>
          <ac:spMkLst>
            <pc:docMk/>
            <pc:sldMk cId="376935240" sldId="1302"/>
            <ac:spMk id="22" creationId="{D8244AC9-1985-4A6F-9427-4708232BF48E}"/>
          </ac:spMkLst>
        </pc:spChg>
        <pc:spChg chg="mod">
          <ac:chgData name="LAMIAE BEZZAZ" userId="f9bc3cc0-8e1c-4944-afa8-b4b36bbf20e1" providerId="ADAL" clId="{599D4A31-65C2-4A2B-830A-0C94E59C53D8}" dt="2026-06-08T10:34:03.363" v="351" actId="20577"/>
          <ac:spMkLst>
            <pc:docMk/>
            <pc:sldMk cId="376935240" sldId="1302"/>
            <ac:spMk id="23" creationId="{BC051B7E-8743-4D92-A615-65B1FA1BE818}"/>
          </ac:spMkLst>
        </pc:spChg>
        <pc:spChg chg="mod">
          <ac:chgData name="LAMIAE BEZZAZ" userId="f9bc3cc0-8e1c-4944-afa8-b4b36bbf20e1" providerId="ADAL" clId="{599D4A31-65C2-4A2B-830A-0C94E59C53D8}" dt="2026-06-08T10:33:56.224" v="348" actId="20577"/>
          <ac:spMkLst>
            <pc:docMk/>
            <pc:sldMk cId="376935240" sldId="1302"/>
            <ac:spMk id="24" creationId="{04D18DB2-43E9-4540-9B06-65181C8F44C6}"/>
          </ac:spMkLst>
        </pc:spChg>
        <pc:spChg chg="add mod">
          <ac:chgData name="LAMIAE BEZZAZ" userId="f9bc3cc0-8e1c-4944-afa8-b4b36bbf20e1" providerId="ADAL" clId="{599D4A31-65C2-4A2B-830A-0C94E59C53D8}" dt="2026-06-08T10:37:22.807" v="395" actId="164"/>
          <ac:spMkLst>
            <pc:docMk/>
            <pc:sldMk cId="376935240" sldId="1302"/>
            <ac:spMk id="25" creationId="{4A9EA5E0-E573-4CF8-9ECC-BAFE529B9BA8}"/>
          </ac:spMkLst>
        </pc:spChg>
        <pc:grpChg chg="add del mod">
          <ac:chgData name="LAMIAE BEZZAZ" userId="f9bc3cc0-8e1c-4944-afa8-b4b36bbf20e1" providerId="ADAL" clId="{599D4A31-65C2-4A2B-830A-0C94E59C53D8}" dt="2026-06-08T10:36:47.705" v="384" actId="165"/>
          <ac:grpSpMkLst>
            <pc:docMk/>
            <pc:sldMk cId="376935240" sldId="1302"/>
            <ac:grpSpMk id="4" creationId="{F1FB8580-9E59-4221-9B45-4EF2E16FB09E}"/>
          </ac:grpSpMkLst>
        </pc:grpChg>
        <pc:grpChg chg="add mod">
          <ac:chgData name="LAMIAE BEZZAZ" userId="f9bc3cc0-8e1c-4944-afa8-b4b36bbf20e1" providerId="ADAL" clId="{599D4A31-65C2-4A2B-830A-0C94E59C53D8}" dt="2026-06-08T10:37:22.807" v="395" actId="164"/>
          <ac:grpSpMkLst>
            <pc:docMk/>
            <pc:sldMk cId="376935240" sldId="1302"/>
            <ac:grpSpMk id="5" creationId="{7A2833F6-3E2C-4727-8FBE-DB6E3E78F9C5}"/>
          </ac:grpSpMkLst>
        </pc:grpChg>
        <pc:grpChg chg="add del mod">
          <ac:chgData name="LAMIAE BEZZAZ" userId="f9bc3cc0-8e1c-4944-afa8-b4b36bbf20e1" providerId="ADAL" clId="{599D4A31-65C2-4A2B-830A-0C94E59C53D8}" dt="2026-06-08T10:34:30.765" v="356" actId="478"/>
          <ac:grpSpMkLst>
            <pc:docMk/>
            <pc:sldMk cId="376935240" sldId="1302"/>
            <ac:grpSpMk id="11" creationId="{842A7D35-D92E-43A3-819F-776B244E6A0B}"/>
          </ac:grpSpMkLst>
        </pc:grpChg>
        <pc:grpChg chg="del mod">
          <ac:chgData name="LAMIAE BEZZAZ" userId="f9bc3cc0-8e1c-4944-afa8-b4b36bbf20e1" providerId="ADAL" clId="{599D4A31-65C2-4A2B-830A-0C94E59C53D8}" dt="2026-06-08T10:36:26.144" v="381" actId="165"/>
          <ac:grpSpMkLst>
            <pc:docMk/>
            <pc:sldMk cId="376935240" sldId="1302"/>
            <ac:grpSpMk id="12" creationId="{27B2FCFC-F136-4754-9CBC-82E38267011C}"/>
          </ac:grpSpMkLst>
        </pc:grpChg>
      </pc:sldChg>
      <pc:sldChg chg="modSp">
        <pc:chgData name="LAMIAE BEZZAZ" userId="f9bc3cc0-8e1c-4944-afa8-b4b36bbf20e1" providerId="ADAL" clId="{599D4A31-65C2-4A2B-830A-0C94E59C53D8}" dt="2026-06-08T11:39:05.668" v="1211" actId="20577"/>
        <pc:sldMkLst>
          <pc:docMk/>
          <pc:sldMk cId="2749837693" sldId="1303"/>
        </pc:sldMkLst>
        <pc:spChg chg="mod">
          <ac:chgData name="LAMIAE BEZZAZ" userId="f9bc3cc0-8e1c-4944-afa8-b4b36bbf20e1" providerId="ADAL" clId="{599D4A31-65C2-4A2B-830A-0C94E59C53D8}" dt="2026-06-08T11:38:51.183" v="1209" actId="20577"/>
          <ac:spMkLst>
            <pc:docMk/>
            <pc:sldMk cId="2749837693" sldId="1303"/>
            <ac:spMk id="3" creationId="{0D5AC79A-AC75-EF36-735B-D4701319819B}"/>
          </ac:spMkLst>
        </pc:spChg>
        <pc:spChg chg="mod">
          <ac:chgData name="LAMIAE BEZZAZ" userId="f9bc3cc0-8e1c-4944-afa8-b4b36bbf20e1" providerId="ADAL" clId="{599D4A31-65C2-4A2B-830A-0C94E59C53D8}" dt="2026-06-08T10:32:52.334" v="331" actId="20577"/>
          <ac:spMkLst>
            <pc:docMk/>
            <pc:sldMk cId="2749837693" sldId="1303"/>
            <ac:spMk id="5" creationId="{6A265BBE-D283-3353-5041-ECBB25E71128}"/>
          </ac:spMkLst>
        </pc:spChg>
        <pc:spChg chg="mod">
          <ac:chgData name="LAMIAE BEZZAZ" userId="f9bc3cc0-8e1c-4944-afa8-b4b36bbf20e1" providerId="ADAL" clId="{599D4A31-65C2-4A2B-830A-0C94E59C53D8}" dt="2026-06-08T11:38:41.568" v="1207" actId="20577"/>
          <ac:spMkLst>
            <pc:docMk/>
            <pc:sldMk cId="2749837693" sldId="1303"/>
            <ac:spMk id="6" creationId="{21832415-F1C5-E6D4-FBD3-A492AB3E8817}"/>
          </ac:spMkLst>
        </pc:spChg>
        <pc:spChg chg="mod">
          <ac:chgData name="LAMIAE BEZZAZ" userId="f9bc3cc0-8e1c-4944-afa8-b4b36bbf20e1" providerId="ADAL" clId="{599D4A31-65C2-4A2B-830A-0C94E59C53D8}" dt="2026-06-08T11:38:57.085" v="1210" actId="20577"/>
          <ac:spMkLst>
            <pc:docMk/>
            <pc:sldMk cId="2749837693" sldId="1303"/>
            <ac:spMk id="8" creationId="{D5FA7DA6-F33C-B26E-D811-B217CE95B006}"/>
          </ac:spMkLst>
        </pc:spChg>
        <pc:spChg chg="mod">
          <ac:chgData name="LAMIAE BEZZAZ" userId="f9bc3cc0-8e1c-4944-afa8-b4b36bbf20e1" providerId="ADAL" clId="{599D4A31-65C2-4A2B-830A-0C94E59C53D8}" dt="2026-06-08T11:38:44.062" v="1208" actId="20577"/>
          <ac:spMkLst>
            <pc:docMk/>
            <pc:sldMk cId="2749837693" sldId="1303"/>
            <ac:spMk id="17" creationId="{9FD6094B-FCA9-59A7-C196-50F96057D8B0}"/>
          </ac:spMkLst>
        </pc:spChg>
        <pc:spChg chg="mod">
          <ac:chgData name="LAMIAE BEZZAZ" userId="f9bc3cc0-8e1c-4944-afa8-b4b36bbf20e1" providerId="ADAL" clId="{599D4A31-65C2-4A2B-830A-0C94E59C53D8}" dt="2026-06-08T10:32:57.770" v="333" actId="20577"/>
          <ac:spMkLst>
            <pc:docMk/>
            <pc:sldMk cId="2749837693" sldId="1303"/>
            <ac:spMk id="18" creationId="{824B934C-F613-94C8-1A7D-486CC843B984}"/>
          </ac:spMkLst>
        </pc:spChg>
        <pc:spChg chg="mod">
          <ac:chgData name="LAMIAE BEZZAZ" userId="f9bc3cc0-8e1c-4944-afa8-b4b36bbf20e1" providerId="ADAL" clId="{599D4A31-65C2-4A2B-830A-0C94E59C53D8}" dt="2026-06-08T11:39:05.668" v="1211" actId="20577"/>
          <ac:spMkLst>
            <pc:docMk/>
            <pc:sldMk cId="2749837693" sldId="1303"/>
            <ac:spMk id="19" creationId="{20909713-287B-A96E-C8CC-35ED4DFE936D}"/>
          </ac:spMkLst>
        </pc:spChg>
      </pc:sldChg>
      <pc:sldChg chg="addSp delSp">
        <pc:chgData name="LAMIAE BEZZAZ" userId="f9bc3cc0-8e1c-4944-afa8-b4b36bbf20e1" providerId="ADAL" clId="{599D4A31-65C2-4A2B-830A-0C94E59C53D8}" dt="2026-06-08T11:01:18.221" v="693"/>
        <pc:sldMkLst>
          <pc:docMk/>
          <pc:sldMk cId="1559626541" sldId="1304"/>
        </pc:sldMkLst>
        <pc:spChg chg="del">
          <ac:chgData name="LAMIAE BEZZAZ" userId="f9bc3cc0-8e1c-4944-afa8-b4b36bbf20e1" providerId="ADAL" clId="{599D4A31-65C2-4A2B-830A-0C94E59C53D8}" dt="2026-06-08T10:47:04.640" v="468" actId="478"/>
          <ac:spMkLst>
            <pc:docMk/>
            <pc:sldMk cId="1559626541" sldId="1304"/>
            <ac:spMk id="6" creationId="{36345E05-BB1F-4198-A083-2157E9106835}"/>
          </ac:spMkLst>
        </pc:spChg>
        <pc:spChg chg="add del">
          <ac:chgData name="LAMIAE BEZZAZ" userId="f9bc3cc0-8e1c-4944-afa8-b4b36bbf20e1" providerId="ADAL" clId="{599D4A31-65C2-4A2B-830A-0C94E59C53D8}" dt="2026-06-08T11:01:17.802" v="692" actId="478"/>
          <ac:spMkLst>
            <pc:docMk/>
            <pc:sldMk cId="1559626541" sldId="1304"/>
            <ac:spMk id="7" creationId="{3B13EFAB-E1CB-4A8C-902B-F0E6C4C6D4E6}"/>
          </ac:spMkLst>
        </pc:spChg>
        <pc:spChg chg="add">
          <ac:chgData name="LAMIAE BEZZAZ" userId="f9bc3cc0-8e1c-4944-afa8-b4b36bbf20e1" providerId="ADAL" clId="{599D4A31-65C2-4A2B-830A-0C94E59C53D8}" dt="2026-06-08T11:01:18.221" v="693"/>
          <ac:spMkLst>
            <pc:docMk/>
            <pc:sldMk cId="1559626541" sldId="1304"/>
            <ac:spMk id="8" creationId="{6AA8C15B-46E0-4A36-969B-ED4516E87FF3}"/>
          </ac:spMkLst>
        </pc:spChg>
      </pc:sldChg>
      <pc:sldChg chg="addSp delSp modSp">
        <pc:chgData name="LAMIAE BEZZAZ" userId="f9bc3cc0-8e1c-4944-afa8-b4b36bbf20e1" providerId="ADAL" clId="{599D4A31-65C2-4A2B-830A-0C94E59C53D8}" dt="2026-06-08T10:58:45.748" v="630" actId="108"/>
        <pc:sldMkLst>
          <pc:docMk/>
          <pc:sldMk cId="107029134" sldId="1305"/>
        </pc:sldMkLst>
        <pc:spChg chg="add del">
          <ac:chgData name="LAMIAE BEZZAZ" userId="f9bc3cc0-8e1c-4944-afa8-b4b36bbf20e1" providerId="ADAL" clId="{599D4A31-65C2-4A2B-830A-0C94E59C53D8}" dt="2026-06-08T10:57:39.827" v="608"/>
          <ac:spMkLst>
            <pc:docMk/>
            <pc:sldMk cId="107029134" sldId="1305"/>
            <ac:spMk id="3" creationId="{E021596C-C6BF-42FF-8874-7F76B6486729}"/>
          </ac:spMkLst>
        </pc:spChg>
        <pc:spChg chg="add del mod">
          <ac:chgData name="LAMIAE BEZZAZ" userId="f9bc3cc0-8e1c-4944-afa8-b4b36bbf20e1" providerId="ADAL" clId="{599D4A31-65C2-4A2B-830A-0C94E59C53D8}" dt="2026-06-08T10:58:45.748" v="630" actId="108"/>
          <ac:spMkLst>
            <pc:docMk/>
            <pc:sldMk cId="107029134" sldId="1305"/>
            <ac:spMk id="5" creationId="{47448482-896D-4368-A1C7-64E776BE83B7}"/>
          </ac:spMkLst>
        </pc:spChg>
      </pc:sldChg>
      <pc:sldChg chg="addSp delSp">
        <pc:chgData name="LAMIAE BEZZAZ" userId="f9bc3cc0-8e1c-4944-afa8-b4b36bbf20e1" providerId="ADAL" clId="{599D4A31-65C2-4A2B-830A-0C94E59C53D8}" dt="2026-06-08T11:01:32.327" v="695"/>
        <pc:sldMkLst>
          <pc:docMk/>
          <pc:sldMk cId="1965650725" sldId="1306"/>
        </pc:sldMkLst>
        <pc:spChg chg="del">
          <ac:chgData name="LAMIAE BEZZAZ" userId="f9bc3cc0-8e1c-4944-afa8-b4b36bbf20e1" providerId="ADAL" clId="{599D4A31-65C2-4A2B-830A-0C94E59C53D8}" dt="2026-06-08T10:59:02.080" v="631" actId="478"/>
          <ac:spMkLst>
            <pc:docMk/>
            <pc:sldMk cId="1965650725" sldId="1306"/>
            <ac:spMk id="6" creationId="{36345E05-BB1F-4198-A083-2157E9106835}"/>
          </ac:spMkLst>
        </pc:spChg>
        <pc:spChg chg="add del">
          <ac:chgData name="LAMIAE BEZZAZ" userId="f9bc3cc0-8e1c-4944-afa8-b4b36bbf20e1" providerId="ADAL" clId="{599D4A31-65C2-4A2B-830A-0C94E59C53D8}" dt="2026-06-08T11:01:31.944" v="694" actId="478"/>
          <ac:spMkLst>
            <pc:docMk/>
            <pc:sldMk cId="1965650725" sldId="1306"/>
            <ac:spMk id="7" creationId="{83784412-C6C2-4040-BA1E-976236779076}"/>
          </ac:spMkLst>
        </pc:spChg>
        <pc:spChg chg="add">
          <ac:chgData name="LAMIAE BEZZAZ" userId="f9bc3cc0-8e1c-4944-afa8-b4b36bbf20e1" providerId="ADAL" clId="{599D4A31-65C2-4A2B-830A-0C94E59C53D8}" dt="2026-06-08T11:01:32.327" v="695"/>
          <ac:spMkLst>
            <pc:docMk/>
            <pc:sldMk cId="1965650725" sldId="1306"/>
            <ac:spMk id="8" creationId="{B7EB6585-4772-4223-8628-054224C9C78F}"/>
          </ac:spMkLst>
        </pc:spChg>
      </pc:sldChg>
      <pc:sldChg chg="addSp delSp modSp">
        <pc:chgData name="LAMIAE BEZZAZ" userId="f9bc3cc0-8e1c-4944-afa8-b4b36bbf20e1" providerId="ADAL" clId="{599D4A31-65C2-4A2B-830A-0C94E59C53D8}" dt="2026-06-08T11:00:40.968" v="689" actId="20577"/>
        <pc:sldMkLst>
          <pc:docMk/>
          <pc:sldMk cId="979595661" sldId="1307"/>
        </pc:sldMkLst>
        <pc:spChg chg="add mod">
          <ac:chgData name="LAMIAE BEZZAZ" userId="f9bc3cc0-8e1c-4944-afa8-b4b36bbf20e1" providerId="ADAL" clId="{599D4A31-65C2-4A2B-830A-0C94E59C53D8}" dt="2026-06-08T11:00:40.968" v="689" actId="20577"/>
          <ac:spMkLst>
            <pc:docMk/>
            <pc:sldMk cId="979595661" sldId="1307"/>
            <ac:spMk id="5" creationId="{C8D7F880-3043-4E90-9C18-7FA0A3C438DC}"/>
          </ac:spMkLst>
        </pc:spChg>
        <pc:spChg chg="del">
          <ac:chgData name="LAMIAE BEZZAZ" userId="f9bc3cc0-8e1c-4944-afa8-b4b36bbf20e1" providerId="ADAL" clId="{599D4A31-65C2-4A2B-830A-0C94E59C53D8}" dt="2026-06-08T10:52:12.592" v="507" actId="478"/>
          <ac:spMkLst>
            <pc:docMk/>
            <pc:sldMk cId="979595661" sldId="1307"/>
            <ac:spMk id="6" creationId="{9AE340CE-85FF-427F-B597-292C28999E0A}"/>
          </ac:spMkLst>
        </pc:spChg>
      </pc:sldChg>
      <pc:sldChg chg="del">
        <pc:chgData name="LAMIAE BEZZAZ" userId="f9bc3cc0-8e1c-4944-afa8-b4b36bbf20e1" providerId="ADAL" clId="{599D4A31-65C2-4A2B-830A-0C94E59C53D8}" dt="2026-06-08T11:01:51.953" v="697" actId="47"/>
        <pc:sldMkLst>
          <pc:docMk/>
          <pc:sldMk cId="1129481491" sldId="1308"/>
        </pc:sldMkLst>
      </pc:sldChg>
      <pc:sldChg chg="del">
        <pc:chgData name="LAMIAE BEZZAZ" userId="f9bc3cc0-8e1c-4944-afa8-b4b36bbf20e1" providerId="ADAL" clId="{599D4A31-65C2-4A2B-830A-0C94E59C53D8}" dt="2026-06-08T11:01:43.957" v="696" actId="47"/>
        <pc:sldMkLst>
          <pc:docMk/>
          <pc:sldMk cId="2407866870" sldId="1309"/>
        </pc:sldMkLst>
      </pc:sldChg>
      <pc:sldChg chg="modSp">
        <pc:chgData name="LAMIAE BEZZAZ" userId="f9bc3cc0-8e1c-4944-afa8-b4b36bbf20e1" providerId="ADAL" clId="{599D4A31-65C2-4A2B-830A-0C94E59C53D8}" dt="2026-06-08T11:04:56.850" v="724" actId="1076"/>
        <pc:sldMkLst>
          <pc:docMk/>
          <pc:sldMk cId="4223500916" sldId="1312"/>
        </pc:sldMkLst>
        <pc:spChg chg="mod">
          <ac:chgData name="LAMIAE BEZZAZ" userId="f9bc3cc0-8e1c-4944-afa8-b4b36bbf20e1" providerId="ADAL" clId="{599D4A31-65C2-4A2B-830A-0C94E59C53D8}" dt="2026-06-08T11:04:56.850" v="724" actId="1076"/>
          <ac:spMkLst>
            <pc:docMk/>
            <pc:sldMk cId="4223500916" sldId="1312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599D4A31-65C2-4A2B-830A-0C94E59C53D8}" dt="2026-06-08T11:04:04.009" v="717" actId="1076"/>
        <pc:sldMkLst>
          <pc:docMk/>
          <pc:sldMk cId="798326334" sldId="1314"/>
        </pc:sldMkLst>
        <pc:spChg chg="mod">
          <ac:chgData name="LAMIAE BEZZAZ" userId="f9bc3cc0-8e1c-4944-afa8-b4b36bbf20e1" providerId="ADAL" clId="{599D4A31-65C2-4A2B-830A-0C94E59C53D8}" dt="2026-06-08T11:04:04.009" v="717" actId="1076"/>
          <ac:spMkLst>
            <pc:docMk/>
            <pc:sldMk cId="798326334" sldId="1314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599D4A31-65C2-4A2B-830A-0C94E59C53D8}" dt="2026-06-08T10:09:47.829" v="8" actId="20577"/>
        <pc:sldMkLst>
          <pc:docMk/>
          <pc:sldMk cId="379146290" sldId="1315"/>
        </pc:sldMkLst>
        <pc:spChg chg="mod">
          <ac:chgData name="LAMIAE BEZZAZ" userId="f9bc3cc0-8e1c-4944-afa8-b4b36bbf20e1" providerId="ADAL" clId="{599D4A31-65C2-4A2B-830A-0C94E59C53D8}" dt="2026-06-08T10:09:47.829" v="8" actId="20577"/>
          <ac:spMkLst>
            <pc:docMk/>
            <pc:sldMk cId="379146290" sldId="1315"/>
            <ac:spMk id="9" creationId="{DB4DDBFF-D324-3E3C-39D9-A0E8D4DE4E9D}"/>
          </ac:spMkLst>
        </pc:spChg>
      </pc:sldChg>
      <pc:sldChg chg="modSp">
        <pc:chgData name="LAMIAE BEZZAZ" userId="f9bc3cc0-8e1c-4944-afa8-b4b36bbf20e1" providerId="ADAL" clId="{599D4A31-65C2-4A2B-830A-0C94E59C53D8}" dt="2026-06-08T11:16:13.688" v="876" actId="20577"/>
        <pc:sldMkLst>
          <pc:docMk/>
          <pc:sldMk cId="2382207662" sldId="1316"/>
        </pc:sldMkLst>
        <pc:spChg chg="mod">
          <ac:chgData name="LAMIAE BEZZAZ" userId="f9bc3cc0-8e1c-4944-afa8-b4b36bbf20e1" providerId="ADAL" clId="{599D4A31-65C2-4A2B-830A-0C94E59C53D8}" dt="2026-06-08T11:16:13.688" v="876" actId="20577"/>
          <ac:spMkLst>
            <pc:docMk/>
            <pc:sldMk cId="2382207662" sldId="1316"/>
            <ac:spMk id="55" creationId="{B761553D-2FE4-9121-D8B8-6D3E8CDA1A53}"/>
          </ac:spMkLst>
        </pc:spChg>
      </pc:sldChg>
      <pc:sldChg chg="modSp">
        <pc:chgData name="LAMIAE BEZZAZ" userId="f9bc3cc0-8e1c-4944-afa8-b4b36bbf20e1" providerId="ADAL" clId="{599D4A31-65C2-4A2B-830A-0C94E59C53D8}" dt="2026-06-08T11:24:17.240" v="900" actId="20577"/>
        <pc:sldMkLst>
          <pc:docMk/>
          <pc:sldMk cId="1350923796" sldId="1317"/>
        </pc:sldMkLst>
        <pc:spChg chg="mod">
          <ac:chgData name="LAMIAE BEZZAZ" userId="f9bc3cc0-8e1c-4944-afa8-b4b36bbf20e1" providerId="ADAL" clId="{599D4A31-65C2-4A2B-830A-0C94E59C53D8}" dt="2026-06-08T11:24:17.240" v="900" actId="20577"/>
          <ac:spMkLst>
            <pc:docMk/>
            <pc:sldMk cId="1350923796" sldId="1317"/>
            <ac:spMk id="3" creationId="{A48854FD-AAD0-BC61-5DB6-723DDF2B8418}"/>
          </ac:spMkLst>
        </pc:spChg>
      </pc:sldChg>
      <pc:sldChg chg="addSp delSp modSp">
        <pc:chgData name="LAMIAE BEZZAZ" userId="f9bc3cc0-8e1c-4944-afa8-b4b36bbf20e1" providerId="ADAL" clId="{599D4A31-65C2-4A2B-830A-0C94E59C53D8}" dt="2026-06-08T11:24:52.991" v="907" actId="20577"/>
        <pc:sldMkLst>
          <pc:docMk/>
          <pc:sldMk cId="2978975811" sldId="1319"/>
        </pc:sldMkLst>
        <pc:spChg chg="mod">
          <ac:chgData name="LAMIAE BEZZAZ" userId="f9bc3cc0-8e1c-4944-afa8-b4b36bbf20e1" providerId="ADAL" clId="{599D4A31-65C2-4A2B-830A-0C94E59C53D8}" dt="2026-06-08T11:24:52.991" v="907" actId="20577"/>
          <ac:spMkLst>
            <pc:docMk/>
            <pc:sldMk cId="2978975811" sldId="1319"/>
            <ac:spMk id="7" creationId="{926954AF-F1E1-39EA-0347-22DD6224C885}"/>
          </ac:spMkLst>
        </pc:spChg>
        <pc:picChg chg="del">
          <ac:chgData name="LAMIAE BEZZAZ" userId="f9bc3cc0-8e1c-4944-afa8-b4b36bbf20e1" providerId="ADAL" clId="{599D4A31-65C2-4A2B-830A-0C94E59C53D8}" dt="2026-06-08T11:24:25.040" v="901" actId="478"/>
          <ac:picMkLst>
            <pc:docMk/>
            <pc:sldMk cId="2978975811" sldId="1319"/>
            <ac:picMk id="6" creationId="{3070DE56-B660-494C-AB94-E0458C7B8B92}"/>
          </ac:picMkLst>
        </pc:picChg>
        <pc:picChg chg="add mod">
          <ac:chgData name="LAMIAE BEZZAZ" userId="f9bc3cc0-8e1c-4944-afa8-b4b36bbf20e1" providerId="ADAL" clId="{599D4A31-65C2-4A2B-830A-0C94E59C53D8}" dt="2026-06-08T11:24:49.309" v="904" actId="1076"/>
          <ac:picMkLst>
            <pc:docMk/>
            <pc:sldMk cId="2978975811" sldId="1319"/>
            <ac:picMk id="8" creationId="{9E149A22-39DD-4386-9F98-96F609810CE2}"/>
          </ac:picMkLst>
        </pc:picChg>
      </pc:sldChg>
      <pc:sldChg chg="del">
        <pc:chgData name="LAMIAE BEZZAZ" userId="f9bc3cc0-8e1c-4944-afa8-b4b36bbf20e1" providerId="ADAL" clId="{599D4A31-65C2-4A2B-830A-0C94E59C53D8}" dt="2026-06-08T11:28:51.817" v="927" actId="47"/>
        <pc:sldMkLst>
          <pc:docMk/>
          <pc:sldMk cId="3899481728" sldId="1321"/>
        </pc:sldMkLst>
      </pc:sldChg>
      <pc:sldChg chg="del">
        <pc:chgData name="LAMIAE BEZZAZ" userId="f9bc3cc0-8e1c-4944-afa8-b4b36bbf20e1" providerId="ADAL" clId="{599D4A31-65C2-4A2B-830A-0C94E59C53D8}" dt="2026-06-08T11:28:51.817" v="927" actId="47"/>
        <pc:sldMkLst>
          <pc:docMk/>
          <pc:sldMk cId="300145597" sldId="1322"/>
        </pc:sldMkLst>
      </pc:sldChg>
      <pc:sldChg chg="modSp add del">
        <pc:chgData name="LAMIAE BEZZAZ" userId="f9bc3cc0-8e1c-4944-afa8-b4b36bbf20e1" providerId="ADAL" clId="{599D4A31-65C2-4A2B-830A-0C94E59C53D8}" dt="2026-06-08T10:28:04.704" v="300" actId="2696"/>
        <pc:sldMkLst>
          <pc:docMk/>
          <pc:sldMk cId="3179831115" sldId="1324"/>
        </pc:sldMkLst>
        <pc:spChg chg="mod">
          <ac:chgData name="LAMIAE BEZZAZ" userId="f9bc3cc0-8e1c-4944-afa8-b4b36bbf20e1" providerId="ADAL" clId="{599D4A31-65C2-4A2B-830A-0C94E59C53D8}" dt="2026-06-08T10:23:43.159" v="122" actId="20577"/>
          <ac:spMkLst>
            <pc:docMk/>
            <pc:sldMk cId="3179831115" sldId="1324"/>
            <ac:spMk id="5" creationId="{B29E5E6D-2B30-FB29-54F1-C2EC465B2916}"/>
          </ac:spMkLst>
        </pc:spChg>
      </pc:sldChg>
      <pc:sldChg chg="addSp delSp modSp add">
        <pc:chgData name="LAMIAE BEZZAZ" userId="f9bc3cc0-8e1c-4944-afa8-b4b36bbf20e1" providerId="ADAL" clId="{599D4A31-65C2-4A2B-830A-0C94E59C53D8}" dt="2026-06-08T10:38:08.735" v="406" actId="164"/>
        <pc:sldMkLst>
          <pc:docMk/>
          <pc:sldMk cId="1079486977" sldId="1325"/>
        </pc:sldMkLst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13" creationId="{43887523-9A65-4B5F-B7A7-A135D85CA9C4}"/>
          </ac:spMkLst>
        </pc:spChg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16" creationId="{0E68FA00-7880-449F-A3EB-318E28CEFCFE}"/>
          </ac:spMkLst>
        </pc:spChg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21" creationId="{4BF6021D-F7CD-4259-A4C6-2C36F803C18A}"/>
          </ac:spMkLst>
        </pc:spChg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22" creationId="{D8244AC9-1985-4A6F-9427-4708232BF48E}"/>
          </ac:spMkLst>
        </pc:spChg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23" creationId="{BC051B7E-8743-4D92-A615-65B1FA1BE818}"/>
          </ac:spMkLst>
        </pc:spChg>
        <pc:spChg chg="mod topLvl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24" creationId="{04D18DB2-43E9-4540-9B06-65181C8F44C6}"/>
          </ac:spMkLst>
        </pc:spChg>
        <pc:spChg chg="add mod">
          <ac:chgData name="LAMIAE BEZZAZ" userId="f9bc3cc0-8e1c-4944-afa8-b4b36bbf20e1" providerId="ADAL" clId="{599D4A31-65C2-4A2B-830A-0C94E59C53D8}" dt="2026-06-08T10:38:08.735" v="406" actId="164"/>
          <ac:spMkLst>
            <pc:docMk/>
            <pc:sldMk cId="1079486977" sldId="1325"/>
            <ac:spMk id="25" creationId="{9F7C5D0B-BFEC-413C-AD3D-E283AD5C7AAB}"/>
          </ac:spMkLst>
        </pc:spChg>
        <pc:grpChg chg="add mod">
          <ac:chgData name="LAMIAE BEZZAZ" userId="f9bc3cc0-8e1c-4944-afa8-b4b36bbf20e1" providerId="ADAL" clId="{599D4A31-65C2-4A2B-830A-0C94E59C53D8}" dt="2026-06-08T10:38:08.735" v="406" actId="164"/>
          <ac:grpSpMkLst>
            <pc:docMk/>
            <pc:sldMk cId="1079486977" sldId="1325"/>
            <ac:grpSpMk id="4" creationId="{7D34707E-6028-403A-A844-0D8D73198893}"/>
          </ac:grpSpMkLst>
        </pc:grpChg>
        <pc:grpChg chg="del mod">
          <ac:chgData name="LAMIAE BEZZAZ" userId="f9bc3cc0-8e1c-4944-afa8-b4b36bbf20e1" providerId="ADAL" clId="{599D4A31-65C2-4A2B-830A-0C94E59C53D8}" dt="2026-06-08T10:38:00.965" v="404" actId="165"/>
          <ac:grpSpMkLst>
            <pc:docMk/>
            <pc:sldMk cId="1079486977" sldId="1325"/>
            <ac:grpSpMk id="11" creationId="{842A7D35-D92E-43A3-819F-776B244E6A0B}"/>
          </ac:grpSpMkLst>
        </pc:grpChg>
        <pc:grpChg chg="del">
          <ac:chgData name="LAMIAE BEZZAZ" userId="f9bc3cc0-8e1c-4944-afa8-b4b36bbf20e1" providerId="ADAL" clId="{599D4A31-65C2-4A2B-830A-0C94E59C53D8}" dt="2026-06-08T10:34:21.983" v="354" actId="478"/>
          <ac:grpSpMkLst>
            <pc:docMk/>
            <pc:sldMk cId="1079486977" sldId="1325"/>
            <ac:grpSpMk id="12" creationId="{27B2FCFC-F136-4754-9CBC-82E38267011C}"/>
          </ac:grpSpMkLst>
        </pc:grpChg>
      </pc:sldChg>
      <pc:sldChg chg="addSp delSp add">
        <pc:chgData name="LAMIAE BEZZAZ" userId="f9bc3cc0-8e1c-4944-afa8-b4b36bbf20e1" providerId="ADAL" clId="{599D4A31-65C2-4A2B-830A-0C94E59C53D8}" dt="2026-06-08T10:39:11.871" v="424"/>
        <pc:sldMkLst>
          <pc:docMk/>
          <pc:sldMk cId="1671101315" sldId="1326"/>
        </pc:sldMkLst>
        <pc:grpChg chg="add del">
          <ac:chgData name="LAMIAE BEZZAZ" userId="f9bc3cc0-8e1c-4944-afa8-b4b36bbf20e1" providerId="ADAL" clId="{599D4A31-65C2-4A2B-830A-0C94E59C53D8}" dt="2026-06-08T10:39:11.384" v="423" actId="478"/>
          <ac:grpSpMkLst>
            <pc:docMk/>
            <pc:sldMk cId="1671101315" sldId="1326"/>
            <ac:grpSpMk id="4" creationId="{BD7824E4-31A6-4003-9217-32F8F8A6D95D}"/>
          </ac:grpSpMkLst>
        </pc:grpChg>
        <pc:grpChg chg="add">
          <ac:chgData name="LAMIAE BEZZAZ" userId="f9bc3cc0-8e1c-4944-afa8-b4b36bbf20e1" providerId="ADAL" clId="{599D4A31-65C2-4A2B-830A-0C94E59C53D8}" dt="2026-06-08T10:39:11.871" v="424"/>
          <ac:grpSpMkLst>
            <pc:docMk/>
            <pc:sldMk cId="1671101315" sldId="1326"/>
            <ac:grpSpMk id="11" creationId="{A596FDD8-D37E-46F2-A3BA-CDAD532BAB5A}"/>
          </ac:grpSpMkLst>
        </pc:grpChg>
      </pc:sldChg>
      <pc:sldChg chg="addSp add">
        <pc:chgData name="LAMIAE BEZZAZ" userId="f9bc3cc0-8e1c-4944-afa8-b4b36bbf20e1" providerId="ADAL" clId="{599D4A31-65C2-4A2B-830A-0C94E59C53D8}" dt="2026-06-08T10:39:18.388" v="425"/>
        <pc:sldMkLst>
          <pc:docMk/>
          <pc:sldMk cId="4060943201" sldId="1327"/>
        </pc:sldMkLst>
        <pc:grpChg chg="add">
          <ac:chgData name="LAMIAE BEZZAZ" userId="f9bc3cc0-8e1c-4944-afa8-b4b36bbf20e1" providerId="ADAL" clId="{599D4A31-65C2-4A2B-830A-0C94E59C53D8}" dt="2026-06-08T10:39:18.388" v="425"/>
          <ac:grpSpMkLst>
            <pc:docMk/>
            <pc:sldMk cId="4060943201" sldId="1327"/>
            <ac:grpSpMk id="4" creationId="{7ADC2D12-1B77-44FC-9665-47A61C0B09E6}"/>
          </ac:grpSpMkLst>
        </pc:grpChg>
      </pc:sldChg>
      <pc:sldChg chg="addSp delSp modSp add">
        <pc:chgData name="LAMIAE BEZZAZ" userId="f9bc3cc0-8e1c-4944-afa8-b4b36bbf20e1" providerId="ADAL" clId="{599D4A31-65C2-4A2B-830A-0C94E59C53D8}" dt="2026-06-08T10:39:50.661" v="442" actId="20577"/>
        <pc:sldMkLst>
          <pc:docMk/>
          <pc:sldMk cId="3414536903" sldId="1328"/>
        </pc:sldMkLst>
        <pc:spChg chg="mod">
          <ac:chgData name="LAMIAE BEZZAZ" userId="f9bc3cc0-8e1c-4944-afa8-b4b36bbf20e1" providerId="ADAL" clId="{599D4A31-65C2-4A2B-830A-0C94E59C53D8}" dt="2026-06-08T10:39:30.133" v="430" actId="20577"/>
          <ac:spMkLst>
            <pc:docMk/>
            <pc:sldMk cId="3414536903" sldId="1328"/>
            <ac:spMk id="14" creationId="{A55C6861-0951-4A1B-8944-5310EBFBA0E3}"/>
          </ac:spMkLst>
        </pc:spChg>
        <pc:spChg chg="mod">
          <ac:chgData name="LAMIAE BEZZAZ" userId="f9bc3cc0-8e1c-4944-afa8-b4b36bbf20e1" providerId="ADAL" clId="{599D4A31-65C2-4A2B-830A-0C94E59C53D8}" dt="2026-06-08T10:39:41.120" v="435" actId="20577"/>
          <ac:spMkLst>
            <pc:docMk/>
            <pc:sldMk cId="3414536903" sldId="1328"/>
            <ac:spMk id="15" creationId="{7800801D-BC64-40DC-B3A3-D0B9D051CACE}"/>
          </ac:spMkLst>
        </pc:spChg>
        <pc:spChg chg="mod">
          <ac:chgData name="LAMIAE BEZZAZ" userId="f9bc3cc0-8e1c-4944-afa8-b4b36bbf20e1" providerId="ADAL" clId="{599D4A31-65C2-4A2B-830A-0C94E59C53D8}" dt="2026-06-08T10:39:47.650" v="440" actId="20577"/>
          <ac:spMkLst>
            <pc:docMk/>
            <pc:sldMk cId="3414536903" sldId="1328"/>
            <ac:spMk id="17" creationId="{E86A828D-F4D9-488E-BDCB-F909869BF840}"/>
          </ac:spMkLst>
        </pc:spChg>
        <pc:spChg chg="mod">
          <ac:chgData name="LAMIAE BEZZAZ" userId="f9bc3cc0-8e1c-4944-afa8-b4b36bbf20e1" providerId="ADAL" clId="{599D4A31-65C2-4A2B-830A-0C94E59C53D8}" dt="2026-06-08T10:39:33.682" v="432" actId="20577"/>
          <ac:spMkLst>
            <pc:docMk/>
            <pc:sldMk cId="3414536903" sldId="1328"/>
            <ac:spMk id="18" creationId="{FE596BEE-FB58-4AC6-A9F5-95AA061E9573}"/>
          </ac:spMkLst>
        </pc:spChg>
        <pc:spChg chg="mod">
          <ac:chgData name="LAMIAE BEZZAZ" userId="f9bc3cc0-8e1c-4944-afa8-b4b36bbf20e1" providerId="ADAL" clId="{599D4A31-65C2-4A2B-830A-0C94E59C53D8}" dt="2026-06-08T10:39:50.661" v="442" actId="20577"/>
          <ac:spMkLst>
            <pc:docMk/>
            <pc:sldMk cId="3414536903" sldId="1328"/>
            <ac:spMk id="19" creationId="{FA16582D-0735-4BEE-A560-258F877FB967}"/>
          </ac:spMkLst>
        </pc:spChg>
        <pc:spChg chg="mod">
          <ac:chgData name="LAMIAE BEZZAZ" userId="f9bc3cc0-8e1c-4944-afa8-b4b36bbf20e1" providerId="ADAL" clId="{599D4A31-65C2-4A2B-830A-0C94E59C53D8}" dt="2026-06-08T10:39:38.671" v="434" actId="20577"/>
          <ac:spMkLst>
            <pc:docMk/>
            <pc:sldMk cId="3414536903" sldId="1328"/>
            <ac:spMk id="20" creationId="{C12BBC15-CBF0-4776-8E73-06C1D0F9E5C5}"/>
          </ac:spMkLst>
        </pc:spChg>
        <pc:spChg chg="mod">
          <ac:chgData name="LAMIAE BEZZAZ" userId="f9bc3cc0-8e1c-4944-afa8-b4b36bbf20e1" providerId="ADAL" clId="{599D4A31-65C2-4A2B-830A-0C94E59C53D8}" dt="2026-06-08T10:39:43.437" v="436" actId="20577"/>
          <ac:spMkLst>
            <pc:docMk/>
            <pc:sldMk cId="3414536903" sldId="1328"/>
            <ac:spMk id="25" creationId="{52EA8F77-D214-4C3A-AB27-E65E26B76000}"/>
          </ac:spMkLst>
        </pc:spChg>
        <pc:grpChg chg="del">
          <ac:chgData name="LAMIAE BEZZAZ" userId="f9bc3cc0-8e1c-4944-afa8-b4b36bbf20e1" providerId="ADAL" clId="{599D4A31-65C2-4A2B-830A-0C94E59C53D8}" dt="2026-06-08T10:39:24.271" v="426" actId="478"/>
          <ac:grpSpMkLst>
            <pc:docMk/>
            <pc:sldMk cId="3414536903" sldId="1328"/>
            <ac:grpSpMk id="11" creationId="{609B304A-E745-4BD0-961A-9E42B6AC6A74}"/>
          </ac:grpSpMkLst>
        </pc:grpChg>
        <pc:grpChg chg="add">
          <ac:chgData name="LAMIAE BEZZAZ" userId="f9bc3cc0-8e1c-4944-afa8-b4b36bbf20e1" providerId="ADAL" clId="{599D4A31-65C2-4A2B-830A-0C94E59C53D8}" dt="2026-06-08T10:39:24.756" v="427"/>
          <ac:grpSpMkLst>
            <pc:docMk/>
            <pc:sldMk cId="3414536903" sldId="1328"/>
            <ac:grpSpMk id="12" creationId="{430AD6B3-3175-452D-AEF6-F9FE0D300A69}"/>
          </ac:grpSpMkLst>
        </pc:grpChg>
      </pc:sldChg>
      <pc:sldChg chg="addSp add">
        <pc:chgData name="LAMIAE BEZZAZ" userId="f9bc3cc0-8e1c-4944-afa8-b4b36bbf20e1" providerId="ADAL" clId="{599D4A31-65C2-4A2B-830A-0C94E59C53D8}" dt="2026-06-08T11:39:44.159" v="1212"/>
        <pc:sldMkLst>
          <pc:docMk/>
          <pc:sldMk cId="2352846854" sldId="1329"/>
        </pc:sldMkLst>
        <pc:grpChg chg="add">
          <ac:chgData name="LAMIAE BEZZAZ" userId="f9bc3cc0-8e1c-4944-afa8-b4b36bbf20e1" providerId="ADAL" clId="{599D4A31-65C2-4A2B-830A-0C94E59C53D8}" dt="2026-06-08T11:39:44.159" v="1212"/>
          <ac:grpSpMkLst>
            <pc:docMk/>
            <pc:sldMk cId="2352846854" sldId="1329"/>
            <ac:grpSpMk id="4" creationId="{F66F501D-C72D-4D27-BAD6-EAE14243B119}"/>
          </ac:grpSpMkLst>
        </pc:grpChg>
      </pc:sldChg>
      <pc:sldChg chg="add del">
        <pc:chgData name="LAMIAE BEZZAZ" userId="f9bc3cc0-8e1c-4944-afa8-b4b36bbf20e1" providerId="ADAL" clId="{599D4A31-65C2-4A2B-830A-0C94E59C53D8}" dt="2026-06-08T11:39:50.430" v="1213" actId="47"/>
        <pc:sldMkLst>
          <pc:docMk/>
          <pc:sldMk cId="1986888964" sldId="1330"/>
        </pc:sldMkLst>
      </pc:sldChg>
      <pc:sldChg chg="addSp add del">
        <pc:chgData name="LAMIAE BEZZAZ" userId="f9bc3cc0-8e1c-4944-afa8-b4b36bbf20e1" providerId="ADAL" clId="{599D4A31-65C2-4A2B-830A-0C94E59C53D8}" dt="2026-06-08T11:39:52.078" v="1214" actId="47"/>
        <pc:sldMkLst>
          <pc:docMk/>
          <pc:sldMk cId="1360078270" sldId="1331"/>
        </pc:sldMkLst>
        <pc:grpChg chg="add">
          <ac:chgData name="LAMIAE BEZZAZ" userId="f9bc3cc0-8e1c-4944-afa8-b4b36bbf20e1" providerId="ADAL" clId="{599D4A31-65C2-4A2B-830A-0C94E59C53D8}" dt="2026-06-08T10:40:33.853" v="443"/>
          <ac:grpSpMkLst>
            <pc:docMk/>
            <pc:sldMk cId="1360078270" sldId="1331"/>
            <ac:grpSpMk id="4" creationId="{F63033D3-58D5-4CF1-B8D8-1DFDFA5E098A}"/>
          </ac:grpSpMkLst>
        </pc:grpChg>
      </pc:sldChg>
      <pc:sldChg chg="addSp delSp modSp add">
        <pc:chgData name="LAMIAE BEZZAZ" userId="f9bc3cc0-8e1c-4944-afa8-b4b36bbf20e1" providerId="ADAL" clId="{599D4A31-65C2-4A2B-830A-0C94E59C53D8}" dt="2026-06-08T10:41:01.374" v="462" actId="20577"/>
        <pc:sldMkLst>
          <pc:docMk/>
          <pc:sldMk cId="2833197562" sldId="1332"/>
        </pc:sldMkLst>
        <pc:spChg chg="mod">
          <ac:chgData name="LAMIAE BEZZAZ" userId="f9bc3cc0-8e1c-4944-afa8-b4b36bbf20e1" providerId="ADAL" clId="{599D4A31-65C2-4A2B-830A-0C94E59C53D8}" dt="2026-06-08T10:40:42.260" v="447" actId="20577"/>
          <ac:spMkLst>
            <pc:docMk/>
            <pc:sldMk cId="2833197562" sldId="1332"/>
            <ac:spMk id="14" creationId="{FC280220-E962-4ED5-81FE-5B9F005F7875}"/>
          </ac:spMkLst>
        </pc:spChg>
        <pc:spChg chg="mod">
          <ac:chgData name="LAMIAE BEZZAZ" userId="f9bc3cc0-8e1c-4944-afa8-b4b36bbf20e1" providerId="ADAL" clId="{599D4A31-65C2-4A2B-830A-0C94E59C53D8}" dt="2026-06-08T10:40:50.924" v="456" actId="20577"/>
          <ac:spMkLst>
            <pc:docMk/>
            <pc:sldMk cId="2833197562" sldId="1332"/>
            <ac:spMk id="15" creationId="{B3AF3232-5DE1-46FC-842F-0EEB7F237052}"/>
          </ac:spMkLst>
        </pc:spChg>
        <pc:spChg chg="mod">
          <ac:chgData name="LAMIAE BEZZAZ" userId="f9bc3cc0-8e1c-4944-afa8-b4b36bbf20e1" providerId="ADAL" clId="{599D4A31-65C2-4A2B-830A-0C94E59C53D8}" dt="2026-06-08T10:40:56.741" v="460" actId="20577"/>
          <ac:spMkLst>
            <pc:docMk/>
            <pc:sldMk cId="2833197562" sldId="1332"/>
            <ac:spMk id="17" creationId="{B7280263-9D13-4A9A-A733-817AEA6ADF13}"/>
          </ac:spMkLst>
        </pc:spChg>
        <pc:spChg chg="mod">
          <ac:chgData name="LAMIAE BEZZAZ" userId="f9bc3cc0-8e1c-4944-afa8-b4b36bbf20e1" providerId="ADAL" clId="{599D4A31-65C2-4A2B-830A-0C94E59C53D8}" dt="2026-06-08T10:40:44.776" v="449" actId="20577"/>
          <ac:spMkLst>
            <pc:docMk/>
            <pc:sldMk cId="2833197562" sldId="1332"/>
            <ac:spMk id="18" creationId="{5E1C9C95-B593-4240-91B7-8065DCAC2BDF}"/>
          </ac:spMkLst>
        </pc:spChg>
        <pc:spChg chg="mod">
          <ac:chgData name="LAMIAE BEZZAZ" userId="f9bc3cc0-8e1c-4944-afa8-b4b36bbf20e1" providerId="ADAL" clId="{599D4A31-65C2-4A2B-830A-0C94E59C53D8}" dt="2026-06-08T10:41:01.374" v="462" actId="20577"/>
          <ac:spMkLst>
            <pc:docMk/>
            <pc:sldMk cId="2833197562" sldId="1332"/>
            <ac:spMk id="19" creationId="{21CBB1DB-308A-49F4-8549-CE002C3E0105}"/>
          </ac:spMkLst>
        </pc:spChg>
        <pc:spChg chg="mod">
          <ac:chgData name="LAMIAE BEZZAZ" userId="f9bc3cc0-8e1c-4944-afa8-b4b36bbf20e1" providerId="ADAL" clId="{599D4A31-65C2-4A2B-830A-0C94E59C53D8}" dt="2026-06-08T10:40:47.150" v="451" actId="20577"/>
          <ac:spMkLst>
            <pc:docMk/>
            <pc:sldMk cId="2833197562" sldId="1332"/>
            <ac:spMk id="20" creationId="{530066A4-4C68-4AE9-A362-4C47F6E57B9C}"/>
          </ac:spMkLst>
        </pc:spChg>
        <pc:spChg chg="mod">
          <ac:chgData name="LAMIAE BEZZAZ" userId="f9bc3cc0-8e1c-4944-afa8-b4b36bbf20e1" providerId="ADAL" clId="{599D4A31-65C2-4A2B-830A-0C94E59C53D8}" dt="2026-06-08T10:40:53.350" v="458" actId="20577"/>
          <ac:spMkLst>
            <pc:docMk/>
            <pc:sldMk cId="2833197562" sldId="1332"/>
            <ac:spMk id="25" creationId="{98A5F19D-FBEA-46F2-BFBB-1907EB95638C}"/>
          </ac:spMkLst>
        </pc:spChg>
        <pc:grpChg chg="del">
          <ac:chgData name="LAMIAE BEZZAZ" userId="f9bc3cc0-8e1c-4944-afa8-b4b36bbf20e1" providerId="ADAL" clId="{599D4A31-65C2-4A2B-830A-0C94E59C53D8}" dt="2026-06-08T10:40:37.032" v="444" actId="478"/>
          <ac:grpSpMkLst>
            <pc:docMk/>
            <pc:sldMk cId="2833197562" sldId="1332"/>
            <ac:grpSpMk id="11" creationId="{609B304A-E745-4BD0-961A-9E42B6AC6A74}"/>
          </ac:grpSpMkLst>
        </pc:grpChg>
        <pc:grpChg chg="add">
          <ac:chgData name="LAMIAE BEZZAZ" userId="f9bc3cc0-8e1c-4944-afa8-b4b36bbf20e1" providerId="ADAL" clId="{599D4A31-65C2-4A2B-830A-0C94E59C53D8}" dt="2026-06-08T10:40:37.762" v="445"/>
          <ac:grpSpMkLst>
            <pc:docMk/>
            <pc:sldMk cId="2833197562" sldId="1332"/>
            <ac:grpSpMk id="12" creationId="{D7D73700-72A5-4EDC-9576-DB0F41058426}"/>
          </ac:grpSpMkLst>
        </pc:grpChg>
      </pc:sldChg>
      <pc:sldChg chg="addSp add">
        <pc:chgData name="LAMIAE BEZZAZ" userId="f9bc3cc0-8e1c-4944-afa8-b4b36bbf20e1" providerId="ADAL" clId="{599D4A31-65C2-4A2B-830A-0C94E59C53D8}" dt="2026-06-08T10:42:56.110" v="463"/>
        <pc:sldMkLst>
          <pc:docMk/>
          <pc:sldMk cId="305403957" sldId="1333"/>
        </pc:sldMkLst>
        <pc:grpChg chg="add">
          <ac:chgData name="LAMIAE BEZZAZ" userId="f9bc3cc0-8e1c-4944-afa8-b4b36bbf20e1" providerId="ADAL" clId="{599D4A31-65C2-4A2B-830A-0C94E59C53D8}" dt="2026-06-08T10:42:56.110" v="463"/>
          <ac:grpSpMkLst>
            <pc:docMk/>
            <pc:sldMk cId="305403957" sldId="1333"/>
            <ac:grpSpMk id="4" creationId="{F9322ABB-2348-4307-BD29-8FA5FDE47D91}"/>
          </ac:grpSpMkLst>
        </pc:grpChg>
      </pc:sldChg>
      <pc:sldChg chg="del">
        <pc:chgData name="LAMIAE BEZZAZ" userId="f9bc3cc0-8e1c-4944-afa8-b4b36bbf20e1" providerId="ADAL" clId="{599D4A31-65C2-4A2B-830A-0C94E59C53D8}" dt="2026-06-08T11:43:15.207" v="1236" actId="2696"/>
        <pc:sldMkLst>
          <pc:docMk/>
          <pc:sldMk cId="254875655" sldId="1334"/>
        </pc:sldMkLst>
      </pc:sldChg>
      <pc:sldChg chg="add del">
        <pc:chgData name="LAMIAE BEZZAZ" userId="f9bc3cc0-8e1c-4944-afa8-b4b36bbf20e1" providerId="ADAL" clId="{599D4A31-65C2-4A2B-830A-0C94E59C53D8}" dt="2026-06-08T11:43:28.220" v="1239"/>
        <pc:sldMkLst>
          <pc:docMk/>
          <pc:sldMk cId="2911065089" sldId="1334"/>
        </pc:sldMkLst>
      </pc:sldChg>
      <pc:sldChg chg="addSp delSp modSp del">
        <pc:chgData name="LAMIAE BEZZAZ" userId="f9bc3cc0-8e1c-4944-afa8-b4b36bbf20e1" providerId="ADAL" clId="{599D4A31-65C2-4A2B-830A-0C94E59C53D8}" dt="2026-06-08T11:43:15.207" v="1236" actId="2696"/>
        <pc:sldMkLst>
          <pc:docMk/>
          <pc:sldMk cId="1605366330" sldId="1335"/>
        </pc:sldMkLst>
        <pc:spChg chg="mod">
          <ac:chgData name="LAMIAE BEZZAZ" userId="f9bc3cc0-8e1c-4944-afa8-b4b36bbf20e1" providerId="ADAL" clId="{599D4A31-65C2-4A2B-830A-0C94E59C53D8}" dt="2026-06-08T11:31:48.082" v="1049" actId="20577"/>
          <ac:spMkLst>
            <pc:docMk/>
            <pc:sldMk cId="1605366330" sldId="1335"/>
            <ac:spMk id="16" creationId="{5AE8B19C-F9BD-C41B-5519-216C3062AD85}"/>
          </ac:spMkLst>
        </pc:spChg>
        <pc:picChg chg="add mod modCrop">
          <ac:chgData name="LAMIAE BEZZAZ" userId="f9bc3cc0-8e1c-4944-afa8-b4b36bbf20e1" providerId="ADAL" clId="{599D4A31-65C2-4A2B-830A-0C94E59C53D8}" dt="2026-06-08T11:30:35.872" v="938" actId="1076"/>
          <ac:picMkLst>
            <pc:docMk/>
            <pc:sldMk cId="1605366330" sldId="1335"/>
            <ac:picMk id="3" creationId="{C7CAAF64-CDD8-453F-BCB1-F113763C8F2C}"/>
          </ac:picMkLst>
        </pc:picChg>
        <pc:picChg chg="del">
          <ac:chgData name="LAMIAE BEZZAZ" userId="f9bc3cc0-8e1c-4944-afa8-b4b36bbf20e1" providerId="ADAL" clId="{599D4A31-65C2-4A2B-830A-0C94E59C53D8}" dt="2026-06-08T11:29:50.547" v="928" actId="478"/>
          <ac:picMkLst>
            <pc:docMk/>
            <pc:sldMk cId="1605366330" sldId="1335"/>
            <ac:picMk id="7" creationId="{BA211662-BA36-41D5-A3F1-79EE8DB139CD}"/>
          </ac:picMkLst>
        </pc:picChg>
      </pc:sldChg>
      <pc:sldChg chg="add del">
        <pc:chgData name="LAMIAE BEZZAZ" userId="f9bc3cc0-8e1c-4944-afa8-b4b36bbf20e1" providerId="ADAL" clId="{599D4A31-65C2-4A2B-830A-0C94E59C53D8}" dt="2026-06-08T11:43:28.220" v="1239"/>
        <pc:sldMkLst>
          <pc:docMk/>
          <pc:sldMk cId="3885741129" sldId="1335"/>
        </pc:sldMkLst>
      </pc:sldChg>
      <pc:sldMasterChg chg="delSldLayout">
        <pc:chgData name="LAMIAE BEZZAZ" userId="f9bc3cc0-8e1c-4944-afa8-b4b36bbf20e1" providerId="ADAL" clId="{599D4A31-65C2-4A2B-830A-0C94E59C53D8}" dt="2026-06-08T11:12:47.856" v="847" actId="47"/>
        <pc:sldMasterMkLst>
          <pc:docMk/>
          <pc:sldMasterMk cId="702979552" sldId="2147483826"/>
        </pc:sldMasterMkLst>
        <pc:sldLayoutChg chg="del">
          <pc:chgData name="LAMIAE BEZZAZ" userId="f9bc3cc0-8e1c-4944-afa8-b4b36bbf20e1" providerId="ADAL" clId="{599D4A31-65C2-4A2B-830A-0C94E59C53D8}" dt="2026-06-08T11:12:47.856" v="847" actId="47"/>
          <pc:sldLayoutMkLst>
            <pc:docMk/>
            <pc:sldMasterMk cId="702979552" sldId="2147483826"/>
            <pc:sldLayoutMk cId="420156937" sldId="21474838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8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16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1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4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49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1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68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6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62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8.xml"/><Relationship Id="rId5" Type="http://schemas.microsoft.com/office/2007/relationships/hdphoto" Target="../media/hdphoto7.wdp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FB0AAA-7CFA-E5E5-58E8-130AD0F62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" b="334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50FDAD-D6BE-4C37-BFD6-4EC0F242B158}"/>
              </a:ext>
            </a:extLst>
          </p:cNvPr>
          <p:cNvGrpSpPr/>
          <p:nvPr/>
        </p:nvGrpSpPr>
        <p:grpSpPr>
          <a:xfrm>
            <a:off x="1119179" y="2368763"/>
            <a:ext cx="6955122" cy="2649559"/>
            <a:chOff x="1119179" y="2368763"/>
            <a:chExt cx="6955122" cy="2649559"/>
          </a:xfrm>
        </p:grpSpPr>
        <p:pic>
          <p:nvPicPr>
            <p:cNvPr id="13" name="Image 12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6F856083-08B0-496C-8FD8-912BCFB5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79" y="2368765"/>
              <a:ext cx="1727377" cy="2649557"/>
            </a:xfrm>
            <a:prstGeom prst="rect">
              <a:avLst/>
            </a:prstGeom>
          </p:spPr>
        </p:pic>
        <p:pic>
          <p:nvPicPr>
            <p:cNvPr id="15" name="Image 14" descr="Une image contenant texte, Visage humain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FC927BD6-31FB-43EC-863D-117C573BD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5978" y="2368765"/>
              <a:ext cx="1727377" cy="2649557"/>
            </a:xfrm>
            <a:prstGeom prst="rect">
              <a:avLst/>
            </a:prstGeom>
          </p:spPr>
        </p:pic>
        <p:pic>
          <p:nvPicPr>
            <p:cNvPr id="17" name="Image 16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7C48AACD-4A68-43F5-9A98-7CD49A187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0125" y="2368763"/>
              <a:ext cx="1727377" cy="2649557"/>
            </a:xfrm>
            <a:prstGeom prst="rect">
              <a:avLst/>
            </a:prstGeom>
          </p:spPr>
        </p:pic>
        <p:pic>
          <p:nvPicPr>
            <p:cNvPr id="19" name="Image 18" descr="Une image contenant texte, nombre, écriture manuscrite, Police&#10;&#10;Le contenu généré par l’IA peut être incorrect.">
              <a:extLst>
                <a:ext uri="{FF2B5EF4-FFF2-40B4-BE49-F238E27FC236}">
                  <a16:creationId xmlns:a16="http://schemas.microsoft.com/office/drawing/2014/main" id="{DFB4D240-8D3F-4CF1-AFFA-B51C9F4EE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6924" y="2368763"/>
              <a:ext cx="1727377" cy="2649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</a:t>
            </a:r>
            <a:r>
              <a:rPr lang="pt-BR" dirty="0">
                <a:solidFill>
                  <a:srgbClr val="565F88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679972" y="2918671"/>
            <a:ext cx="5784056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891970" y="3206574"/>
            <a:ext cx="5244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étudiées, des syllabes, des mots et des 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9584" y="3056716"/>
            <a:ext cx="7922041" cy="740733"/>
            <a:chOff x="565135" y="2842143"/>
            <a:chExt cx="7922041" cy="6971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20548" y="2843349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875961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31374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186787" y="284455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42198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1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è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f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98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A2833F6-3E2C-4727-8FBE-DB6E3E78F9C5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6062806-17FF-4084-B79E-A6F137680084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9DA74BF-7E94-41BA-94C7-23CA7854462B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A8839D-6B05-426F-8D02-D3F9B1D16D10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15605D3-0C40-4DE9-8736-3EFC4FB5E204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B4D549-BA64-4CD8-9302-86E4CB5E6C68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01D1656-C642-4B6C-87CE-4B08D5B5AD4E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fu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A9EA5E0-E573-4CF8-9ECC-BAFE529B9BA8}"/>
                </a:ext>
              </a:extLst>
            </p:cNvPr>
            <p:cNvSpPr/>
            <p:nvPr/>
          </p:nvSpPr>
          <p:spPr>
            <a:xfrm>
              <a:off x="639374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9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675E31-D85F-4794-83F0-2E969E3CE0FC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F15DDEE-5456-4204-BDAE-5E55F0082EDF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A7C280A-B559-435A-8AD7-B71B1CE810B2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fi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9DD119D-81FA-45B6-BE05-22E8F6DE336E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F98FD68-54BA-4B24-8968-563ECF89E094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C6484C1-B38A-49B5-A9B7-7F78871AE6BE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CA8E302-93A8-4947-AC92-1CCA655E7E2E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fu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FD07070-131F-402E-9A18-97B49C276DE8}"/>
                </a:ext>
              </a:extLst>
            </p:cNvPr>
            <p:cNvSpPr/>
            <p:nvPr/>
          </p:nvSpPr>
          <p:spPr>
            <a:xfrm>
              <a:off x="639374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48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34707E-6028-403A-A844-0D8D73198893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3887523-9A65-4B5F-B7A7-A135D85CA9C4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E68FA00-7880-449F-A3EB-318E28CEFCFE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F6021D-F7CD-4259-A4C6-2C36F803C18A}"/>
                </a:ext>
              </a:extLst>
            </p:cNvPr>
            <p:cNvSpPr/>
            <p:nvPr/>
          </p:nvSpPr>
          <p:spPr>
            <a:xfrm>
              <a:off x="639374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8244AC9-1985-4A6F-9427-4708232BF48E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C051B7E-8743-4D92-A615-65B1FA1BE818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4D18DB2-43E9-4540-9B06-65181C8F44C6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vu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F7C5D0B-BFEC-413C-AD3D-E283AD5C7AAB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48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96FDD8-D37E-46F2-A3BA-CDAD532BAB5A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017401A-A1C8-4F22-AD8B-434F18894D9D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9526740-83EA-49D5-9EE4-F4513A1A0D67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vi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92DDAFC-5025-4F0B-95C8-2752B5A4AB89}"/>
                </a:ext>
              </a:extLst>
            </p:cNvPr>
            <p:cNvSpPr/>
            <p:nvPr/>
          </p:nvSpPr>
          <p:spPr>
            <a:xfrm>
              <a:off x="639374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A7D35DA-662B-445E-9DD9-F057392A8A57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1A17C08-D9E0-45FB-B7CB-736FA0510C0B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vé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EB62393-6FF4-4B99-AA11-A9E231F6D63A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006D74E-7619-4E70-ACCB-19BBED9B16C8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1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6605108-1ACD-4036-AE08-0AA63D1E822C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D50589-9736-470E-BD94-D20F13B0B888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ja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120F64-1C1E-4940-A4FE-CACA5EB16874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AA5590-5AE9-4745-95AC-CD5E4E954926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B08DC4-070F-4929-B2E5-822CA25B21F1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5B525A-3278-4C4B-98D1-61241D05E859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8B06009-3531-46C5-8FEF-2D9108EAB38E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9521E7A-2413-4449-976D-5C2B90A273F1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2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ADC2D12-1B77-44FC-9665-47A61C0B09E6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088547E-CA85-4292-9ADB-EE37D8C1EF50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ja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958E22-9C69-4455-B2A6-4DB6A9BC22AD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92B25C0-B17A-4711-8FCB-4D8002C97AD0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F162829-5072-4C5C-9B6F-91C39C8615FF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0E40EC5-E64D-4242-8E4B-48E6AB511E88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78036C8-5518-4CB3-838F-BBF72E2C704B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D54CE0E-D209-44C6-90FB-F7830B434FD8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94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30AD6B3-3175-452D-AEF6-F9FE0D300A69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55C6861-0951-4A1B-8944-5310EBFBA0E3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zo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00801D-BC64-40DC-B3A3-D0B9D051CACE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86A828D-F4D9-488E-BDCB-F909869BF840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zè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E596BEE-FB58-4AC6-A9F5-95AA061E9573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16582D-0735-4BEE-A560-258F877FB967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12BBC15-CBF0-4776-8E73-06C1D0F9E5C5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2EA8F77-D214-4C3A-AB27-E65E26B76000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45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66F501D-C72D-4D27-BAD6-EAE14243B119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B3CD9D2-CFE3-4D40-AA70-9F026A3F3BC4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zo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40F459-D42A-4CF3-B438-E18FFE5D0B3A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DF4A16-EF3D-4AE8-8D48-DA31C68AA5EE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zè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A7E96A4-1DED-4C73-B121-729BFD0578AC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BD97584-1960-4479-8F74-5BB6BBB00209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88AAB7D-E205-4C08-82CF-4D643BAC1BC5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B266D85-8591-46C0-ACF5-27DDD9DF391F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284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7D73700-72A5-4EDC-9576-DB0F41058426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C280220-E962-4ED5-81FE-5B9F005F7875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3AF3232-5DE1-46FC-842F-0EEB7F237052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7280263-9D13-4A9A-A733-817AEA6ADF13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E1C9C95-B593-4240-91B7-8065DCAC2BDF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1CBB1DB-308A-49F4-8549-CE002C3E0105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0066A4-4C68-4AE9-A362-4C47F6E57B9C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8A5F19D-FBEA-46F2-BFBB-1907EB95638C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319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322ABB-2348-4307-BD29-8FA5FDE47D91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0D820DC-36D4-4276-9194-AD675F40A2F9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518E8E-D388-415F-B4F9-4E4A00CD61A6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cou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148278C-1267-4923-87FF-682CE804CD0C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FAEB961-2F5E-40CD-B71A-09E1CC20A920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4DF0FE-9960-4A83-A3B7-5853BF836FAB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cé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8446623-923A-470B-95EE-793E6F0D6438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9E5CFE6-86B3-4776-A7B4-5DD2FBF52A26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0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F8D015-7071-48F6-AA77-3DD6923A4FBC}"/>
              </a:ext>
            </a:extLst>
          </p:cNvPr>
          <p:cNvSpPr txBox="1"/>
          <p:nvPr/>
        </p:nvSpPr>
        <p:spPr>
          <a:xfrm>
            <a:off x="521157" y="2397736"/>
            <a:ext cx="810168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  <a:defRPr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farin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forê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futur    foular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lavabo     voulu    lavé </a:t>
            </a:r>
            <a:endParaRPr lang="fr-FR" sz="4800" b="1" dirty="0">
              <a:ln w="0"/>
              <a:solidFill>
                <a:srgbClr val="E7E6E6">
                  <a:lumMod val="75000"/>
                </a:srgbClr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FF1605-A1B3-2DFF-7CDD-A6D0E8FDD540}"/>
              </a:ext>
            </a:extLst>
          </p:cNvPr>
          <p:cNvSpPr txBox="1"/>
          <p:nvPr/>
        </p:nvSpPr>
        <p:spPr>
          <a:xfrm>
            <a:off x="521157" y="2397736"/>
            <a:ext cx="810168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  <a:defRPr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farin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forê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futur    foular</a:t>
            </a:r>
            <a:r>
              <a:rPr lang="fr-FR" sz="4800" b="1" dirty="0">
                <a:ln w="0"/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lavabo     voulu    lavé </a:t>
            </a:r>
            <a:endParaRPr lang="fr-FR" sz="4800" b="1" dirty="0">
              <a:ln w="0"/>
              <a:solidFill>
                <a:srgbClr val="E7E6E6">
                  <a:lumMod val="75000"/>
                </a:srgbClr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A8C15B-46E0-4A36-969B-ED4516E87FF3}"/>
              </a:ext>
            </a:extLst>
          </p:cNvPr>
          <p:cNvSpPr txBox="1"/>
          <p:nvPr/>
        </p:nvSpPr>
        <p:spPr>
          <a:xfrm>
            <a:off x="780393" y="2027808"/>
            <a:ext cx="758321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joli      joujou       jup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ajouté      zéro      zon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azur       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lézar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d      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zèbr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55962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0EABAF-F916-F72F-B890-777D70EBBE50}"/>
              </a:ext>
            </a:extLst>
          </p:cNvPr>
          <p:cNvSpPr txBox="1"/>
          <p:nvPr/>
        </p:nvSpPr>
        <p:spPr>
          <a:xfrm>
            <a:off x="780393" y="2027808"/>
            <a:ext cx="758321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joli      joujou       jup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ajouté      zéro      zon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azur       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lézar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d      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zèbr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70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Google Shape;99;p3">
            <a:extLst>
              <a:ext uri="{FF2B5EF4-FFF2-40B4-BE49-F238E27FC236}">
                <a16:creationId xmlns:a16="http://schemas.microsoft.com/office/drawing/2014/main" id="{B7EB6585-4772-4223-8628-054224C9C78F}"/>
              </a:ext>
            </a:extLst>
          </p:cNvPr>
          <p:cNvSpPr txBox="1"/>
          <p:nvPr/>
        </p:nvSpPr>
        <p:spPr>
          <a:xfrm>
            <a:off x="501869" y="2065969"/>
            <a:ext cx="8140262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caméra     coll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 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coupé      calcul     difficil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      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pouc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ceris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forcé     citron</a:t>
            </a:r>
          </a:p>
        </p:txBody>
      </p:sp>
    </p:spTree>
    <p:extLst>
      <p:ext uri="{BB962C8B-B14F-4D97-AF65-F5344CB8AC3E}">
        <p14:creationId xmlns:p14="http://schemas.microsoft.com/office/powerpoint/2010/main" val="196565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47B351F0-D418-12ED-62F8-96439EE676CE}"/>
              </a:ext>
            </a:extLst>
          </p:cNvPr>
          <p:cNvSpPr txBox="1"/>
          <p:nvPr/>
        </p:nvSpPr>
        <p:spPr>
          <a:xfrm>
            <a:off x="501869" y="2065969"/>
            <a:ext cx="8140262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caméra     coll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 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coupé      calcul     difficil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      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pouc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ceris</a:t>
            </a:r>
            <a:r>
              <a:rPr lang="fr-FR" sz="4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forcé     citron</a:t>
            </a:r>
          </a:p>
        </p:txBody>
      </p:sp>
    </p:spTree>
    <p:extLst>
      <p:ext uri="{BB962C8B-B14F-4D97-AF65-F5344CB8AC3E}">
        <p14:creationId xmlns:p14="http://schemas.microsoft.com/office/powerpoint/2010/main" val="9795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5583" y="2189062"/>
            <a:ext cx="782627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4800" b="1" dirty="0">
                <a:solidFill>
                  <a:srgbClr val="565F88"/>
                </a:solidFill>
                <a:latin typeface="Dosis SemiBold" pitchFamily="2" charset="0"/>
              </a:rPr>
              <a:t>Farida a une vache.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4800" b="1" dirty="0">
                <a:solidFill>
                  <a:srgbClr val="565F88"/>
                </a:solidFill>
                <a:latin typeface="Dosis SemiBold" pitchFamily="2" charset="0"/>
              </a:rPr>
              <a:t>Fadi lave le vélo.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5583" y="2222112"/>
            <a:ext cx="782627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Jamal a un joli lézard.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 err="1">
                <a:solidFill>
                  <a:srgbClr val="565F88"/>
                </a:solidFill>
                <a:latin typeface="Dosis SemiBold" pitchFamily="2" charset="0"/>
              </a:rPr>
              <a:t>Zine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joue avec un joujou.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83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933859" y="2430650"/>
            <a:ext cx="8210141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Camélia a des cerises.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Le canard est dans la cour.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35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DC7609C6-CBC8-46DB-983F-881B69B2E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893" y="1603804"/>
            <a:ext cx="3305417" cy="5070052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132.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les activités 1, 2 et 3.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Lisez les lettres, les syllabes et les mots à votre voisin. Chacun son tour. Je vais circuler entre les rangs pour vous aider.   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D5CF21-9594-45EF-9BAC-48F9829B6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10" name="Image 9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12E48FF-5176-4217-8189-0B42097443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6" t="15749" r="10346" b="40511"/>
          <a:stretch/>
        </p:blipFill>
        <p:spPr>
          <a:xfrm>
            <a:off x="996741" y="2464844"/>
            <a:ext cx="3575259" cy="232231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073309-10EF-4F89-8816-08DCDD65A686}"/>
              </a:ext>
            </a:extLst>
          </p:cNvPr>
          <p:cNvSpPr/>
          <p:nvPr/>
        </p:nvSpPr>
        <p:spPr>
          <a:xfrm>
            <a:off x="970637" y="2464843"/>
            <a:ext cx="3607541" cy="2322311"/>
          </a:xfrm>
          <a:prstGeom prst="roundRect">
            <a:avLst>
              <a:gd name="adj" fmla="val 1876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11" name="Image 10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7DEABA6-218B-4376-8A0D-E0B4D82DB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93452"/>
            <a:ext cx="3305417" cy="507005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0657" y="4724401"/>
            <a:ext cx="3012188" cy="13776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0E0FE5B-83D5-4EE2-B89C-CE2027F360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8469</TotalTime>
  <Words>597</Words>
  <Application>Microsoft Office PowerPoint</Application>
  <PresentationFormat>Affichage à l'écran (4:3)</PresentationFormat>
  <Paragraphs>172</Paragraphs>
  <Slides>34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34</vt:i4>
      </vt:variant>
    </vt:vector>
  </HeadingPairs>
  <TitlesOfParts>
    <vt:vector size="62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Qui veut passer au tableau pour lire les lettres?</vt:lpstr>
      <vt:lpstr>On continue. Qui veut passer au tableau pour lire les lettres ?</vt:lpstr>
      <vt:lpstr>On continue. Qui veut passer au tableau pour lire les lettres ?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Qui veut lire ?</vt:lpstr>
      <vt:lpstr>Qui veut lire ?</vt:lpstr>
      <vt:lpstr>Plan de la séance </vt:lpstr>
      <vt:lpstr>Prenez vos livrets à la page 132.</vt:lpstr>
      <vt:lpstr>On va faire les activités 1, 2 et 3. Lisez les lettres, les syllabes et les mots à votre voisin. Chacun son tour. Je vais circuler entre les rangs pour vous aider.     </vt:lpstr>
      <vt:lpstr>La séance d’aujourd’hui est terminée. À la maison, lisez les phrases.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70</cp:revision>
  <cp:lastPrinted>2025-08-13T10:11:39Z</cp:lastPrinted>
  <dcterms:created xsi:type="dcterms:W3CDTF">2025-08-01T12:31:49Z</dcterms:created>
  <dcterms:modified xsi:type="dcterms:W3CDTF">2026-06-14T18:04:20Z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