
<file path=[Content_Types].xml><?xml version="1.0" encoding="utf-8"?>
<Types xmlns="http://schemas.openxmlformats.org/package/2006/content-types">
  <Default Extension="fntdata" ContentType="application/x-fontdata"/>
  <Default Extension="jpeg" ContentType="image/jpeg"/>
  <Default Extension="jpg" ContentType="image/jpeg"/>
  <Default Extension="mp4" ContentType="video/mp4"/>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slideMasters/slideMaster11.xml" ContentType="application/vnd.openxmlformats-officedocument.presentationml.slideMaster+xml"/>
  <Override PartName="/ppt/slideMasters/slideMaster12.xml" ContentType="application/vnd.openxmlformats-officedocument.presentationml.slideMaster+xml"/>
  <Override PartName="/ppt/slideMasters/slideMaster13.xml" ContentType="application/vnd.openxmlformats-officedocument.presentationml.slideMaster+xml"/>
  <Override PartName="/ppt/slideMasters/slideMaster14.xml" ContentType="application/vnd.openxmlformats-officedocument.presentationml.slideMaster+xml"/>
  <Override PartName="/ppt/slideMasters/slideMaster15.xml" ContentType="application/vnd.openxmlformats-officedocument.presentationml.slideMaster+xml"/>
  <Override PartName="/ppt/slideMasters/slideMaster16.xml" ContentType="application/vnd.openxmlformats-officedocument.presentationml.slideMaster+xml"/>
  <Override PartName="/ppt/slideMasters/slideMaster17.xml" ContentType="application/vnd.openxmlformats-officedocument.presentationml.slideMaster+xml"/>
  <Override PartName="/ppt/slideMasters/slideMaster18.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3.xml" ContentType="application/vnd.openxmlformats-officedocument.theme+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theme/theme4.xml" ContentType="application/vnd.openxmlformats-officedocument.theme+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theme/theme5.xml" ContentType="application/vnd.openxmlformats-officedocument.theme+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theme/theme6.xml" ContentType="application/vnd.openxmlformats-officedocument.theme+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theme/theme7.xml" ContentType="application/vnd.openxmlformats-officedocument.theme+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theme/theme8.xml" ContentType="application/vnd.openxmlformats-officedocument.theme+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theme/theme9.xml" ContentType="application/vnd.openxmlformats-officedocument.theme+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theme/theme10.xml" ContentType="application/vnd.openxmlformats-officedocument.theme+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theme/theme11.xml" ContentType="application/vnd.openxmlformats-officedocument.theme+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theme/theme12.xml" ContentType="application/vnd.openxmlformats-officedocument.theme+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theme/theme13.xml" ContentType="application/vnd.openxmlformats-officedocument.theme+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theme/theme14.xml" ContentType="application/vnd.openxmlformats-officedocument.theme+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theme/theme15.xml" ContentType="application/vnd.openxmlformats-officedocument.theme+xml"/>
  <Override PartName="/ppt/slideLayouts/slideLayout110.xml" ContentType="application/vnd.openxmlformats-officedocument.presentationml.slideLayout+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slideLayouts/slideLayout113.xml" ContentType="application/vnd.openxmlformats-officedocument.presentationml.slideLayout+xml"/>
  <Override PartName="/ppt/slideLayouts/slideLayout114.xml" ContentType="application/vnd.openxmlformats-officedocument.presentationml.slideLayout+xml"/>
  <Override PartName="/ppt/slideLayouts/slideLayout115.xml" ContentType="application/vnd.openxmlformats-officedocument.presentationml.slideLayout+xml"/>
  <Override PartName="/ppt/slideLayouts/slideLayout116.xml" ContentType="application/vnd.openxmlformats-officedocument.presentationml.slideLayout+xml"/>
  <Override PartName="/ppt/theme/theme16.xml" ContentType="application/vnd.openxmlformats-officedocument.theme+xml"/>
  <Override PartName="/ppt/slideLayouts/slideLayout117.xml" ContentType="application/vnd.openxmlformats-officedocument.presentationml.slideLayout+xml"/>
  <Override PartName="/ppt/slideLayouts/slideLayout118.xml" ContentType="application/vnd.openxmlformats-officedocument.presentationml.slideLayout+xml"/>
  <Override PartName="/ppt/slideLayouts/slideLayout119.xml" ContentType="application/vnd.openxmlformats-officedocument.presentationml.slideLayout+xml"/>
  <Override PartName="/ppt/slideLayouts/slideLayout120.xml" ContentType="application/vnd.openxmlformats-officedocument.presentationml.slideLayout+xml"/>
  <Override PartName="/ppt/slideLayouts/slideLayout121.xml" ContentType="application/vnd.openxmlformats-officedocument.presentationml.slideLayout+xml"/>
  <Override PartName="/ppt/slideLayouts/slideLayout122.xml" ContentType="application/vnd.openxmlformats-officedocument.presentationml.slideLayout+xml"/>
  <Override PartName="/ppt/slideLayouts/slideLayout123.xml" ContentType="application/vnd.openxmlformats-officedocument.presentationml.slideLayout+xml"/>
  <Override PartName="/ppt/slideLayouts/slideLayout124.xml" ContentType="application/vnd.openxmlformats-officedocument.presentationml.slideLayout+xml"/>
  <Override PartName="/ppt/slideLayouts/slideLayout125.xml" ContentType="application/vnd.openxmlformats-officedocument.presentationml.slideLayout+xml"/>
  <Override PartName="/ppt/slideLayouts/slideLayout126.xml" ContentType="application/vnd.openxmlformats-officedocument.presentationml.slideLayout+xml"/>
  <Override PartName="/ppt/slideLayouts/slideLayout127.xml" ContentType="application/vnd.openxmlformats-officedocument.presentationml.slideLayout+xml"/>
  <Override PartName="/ppt/slideLayouts/slideLayout128.xml" ContentType="application/vnd.openxmlformats-officedocument.presentationml.slideLayout+xml"/>
  <Override PartName="/ppt/slideLayouts/slideLayout129.xml" ContentType="application/vnd.openxmlformats-officedocument.presentationml.slideLayout+xml"/>
  <Override PartName="/ppt/slideLayouts/slideLayout130.xml" ContentType="application/vnd.openxmlformats-officedocument.presentationml.slideLayout+xml"/>
  <Override PartName="/ppt/theme/theme17.xml" ContentType="application/vnd.openxmlformats-officedocument.theme+xml"/>
  <Override PartName="/ppt/slideLayouts/slideLayout131.xml" ContentType="application/vnd.openxmlformats-officedocument.presentationml.slideLayout+xml"/>
  <Override PartName="/ppt/slideLayouts/slideLayout132.xml" ContentType="application/vnd.openxmlformats-officedocument.presentationml.slideLayout+xml"/>
  <Override PartName="/ppt/slideLayouts/slideLayout133.xml" ContentType="application/vnd.openxmlformats-officedocument.presentationml.slideLayout+xml"/>
  <Override PartName="/ppt/slideLayouts/slideLayout134.xml" ContentType="application/vnd.openxmlformats-officedocument.presentationml.slideLayout+xml"/>
  <Override PartName="/ppt/slideLayouts/slideLayout135.xml" ContentType="application/vnd.openxmlformats-officedocument.presentationml.slideLayout+xml"/>
  <Override PartName="/ppt/slideLayouts/slideLayout136.xml" ContentType="application/vnd.openxmlformats-officedocument.presentationml.slideLayout+xml"/>
  <Override PartName="/ppt/slideLayouts/slideLayout137.xml" ContentType="application/vnd.openxmlformats-officedocument.presentationml.slideLayout+xml"/>
  <Override PartName="/ppt/slideLayouts/slideLayout138.xml" ContentType="application/vnd.openxmlformats-officedocument.presentationml.slideLayout+xml"/>
  <Override PartName="/ppt/slideLayouts/slideLayout139.xml" ContentType="application/vnd.openxmlformats-officedocument.presentationml.slideLayout+xml"/>
  <Override PartName="/ppt/slideLayouts/slideLayout140.xml" ContentType="application/vnd.openxmlformats-officedocument.presentationml.slideLayout+xml"/>
  <Override PartName="/ppt/slideLayouts/slideLayout141.xml" ContentType="application/vnd.openxmlformats-officedocument.presentationml.slideLayout+xml"/>
  <Override PartName="/ppt/slideLayouts/slideLayout142.xml" ContentType="application/vnd.openxmlformats-officedocument.presentationml.slideLayout+xml"/>
  <Override PartName="/ppt/slideLayouts/slideLayout143.xml" ContentType="application/vnd.openxmlformats-officedocument.presentationml.slideLayout+xml"/>
  <Override PartName="/ppt/theme/theme18.xml" ContentType="application/vnd.openxmlformats-officedocument.theme+xml"/>
  <Override PartName="/ppt/theme/theme19.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changesInfos/changesInfo1.xml" ContentType="application/vnd.ms-powerpoint.changes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742" r:id="rId4"/>
    <p:sldMasterId id="2147483746" r:id="rId5"/>
    <p:sldMasterId id="2147483754" r:id="rId6"/>
    <p:sldMasterId id="2147483766" r:id="rId7"/>
    <p:sldMasterId id="2147483773" r:id="rId8"/>
    <p:sldMasterId id="2147483693" r:id="rId9"/>
    <p:sldMasterId id="2147483697" r:id="rId10"/>
    <p:sldMasterId id="2147483711" r:id="rId11"/>
    <p:sldMasterId id="2147483720" r:id="rId12"/>
    <p:sldMasterId id="2147483729" r:id="rId13"/>
    <p:sldMasterId id="2147483786" r:id="rId14"/>
    <p:sldMasterId id="2147483798" r:id="rId15"/>
    <p:sldMasterId id="2147483808" r:id="rId16"/>
    <p:sldMasterId id="2147483818" r:id="rId17"/>
    <p:sldMasterId id="2147483826" r:id="rId18"/>
    <p:sldMasterId id="2147483831" r:id="rId19"/>
    <p:sldMasterId id="2147483838" r:id="rId20"/>
    <p:sldMasterId id="2147483853" r:id="rId21"/>
  </p:sldMasterIdLst>
  <p:notesMasterIdLst>
    <p:notesMasterId r:id="rId77"/>
  </p:notesMasterIdLst>
  <p:sldIdLst>
    <p:sldId id="256" r:id="rId22"/>
    <p:sldId id="1029" r:id="rId23"/>
    <p:sldId id="951" r:id="rId24"/>
    <p:sldId id="1306" r:id="rId25"/>
    <p:sldId id="1297" r:id="rId26"/>
    <p:sldId id="1000" r:id="rId27"/>
    <p:sldId id="1146" r:id="rId28"/>
    <p:sldId id="1147" r:id="rId29"/>
    <p:sldId id="1116" r:id="rId30"/>
    <p:sldId id="1117" r:id="rId31"/>
    <p:sldId id="1247" r:id="rId32"/>
    <p:sldId id="1229" r:id="rId33"/>
    <p:sldId id="1230" r:id="rId34"/>
    <p:sldId id="1231" r:id="rId35"/>
    <p:sldId id="1233" r:id="rId36"/>
    <p:sldId id="1232" r:id="rId37"/>
    <p:sldId id="1044" r:id="rId38"/>
    <p:sldId id="1157" r:id="rId39"/>
    <p:sldId id="1159" r:id="rId40"/>
    <p:sldId id="1160" r:id="rId41"/>
    <p:sldId id="1168" r:id="rId42"/>
    <p:sldId id="1169" r:id="rId43"/>
    <p:sldId id="1170" r:id="rId44"/>
    <p:sldId id="1190" r:id="rId45"/>
    <p:sldId id="1191" r:id="rId46"/>
    <p:sldId id="1192" r:id="rId47"/>
    <p:sldId id="1254" r:id="rId48"/>
    <p:sldId id="1196" r:id="rId49"/>
    <p:sldId id="1197" r:id="rId50"/>
    <p:sldId id="1213" r:id="rId51"/>
    <p:sldId id="1220" r:id="rId52"/>
    <p:sldId id="1255" r:id="rId53"/>
    <p:sldId id="1221" r:id="rId54"/>
    <p:sldId id="1256" r:id="rId55"/>
    <p:sldId id="1266" r:id="rId56"/>
    <p:sldId id="1298" r:id="rId57"/>
    <p:sldId id="1299" r:id="rId58"/>
    <p:sldId id="1300" r:id="rId59"/>
    <p:sldId id="1271" r:id="rId60"/>
    <p:sldId id="1301" r:id="rId61"/>
    <p:sldId id="1284" r:id="rId62"/>
    <p:sldId id="1302" r:id="rId63"/>
    <p:sldId id="1303" r:id="rId64"/>
    <p:sldId id="1304" r:id="rId65"/>
    <p:sldId id="1238" r:id="rId66"/>
    <p:sldId id="1239" r:id="rId67"/>
    <p:sldId id="1008" r:id="rId68"/>
    <p:sldId id="1257" r:id="rId69"/>
    <p:sldId id="1258" r:id="rId70"/>
    <p:sldId id="1259" r:id="rId71"/>
    <p:sldId id="1260" r:id="rId72"/>
    <p:sldId id="955" r:id="rId73"/>
    <p:sldId id="1248" r:id="rId74"/>
    <p:sldId id="1249" r:id="rId75"/>
    <p:sldId id="1010" r:id="rId76"/>
  </p:sldIdLst>
  <p:sldSz cx="9144000" cy="6858000" type="screen4x3"/>
  <p:notesSz cx="6735763" cy="9866313"/>
  <p:embeddedFontLst>
    <p:embeddedFont>
      <p:font typeface="Dosis" pitchFamily="2" charset="0"/>
      <p:regular r:id="rId78"/>
      <p:bold r:id="rId79"/>
    </p:embeddedFont>
    <p:embeddedFont>
      <p:font typeface="Dosis ExtraBold" pitchFamily="2" charset="0"/>
      <p:bold r:id="rId80"/>
    </p:embeddedFont>
    <p:embeddedFont>
      <p:font typeface="Dosis Medium" pitchFamily="2" charset="0"/>
      <p:regular r:id="rId81"/>
      <p:bold r:id="rId82"/>
    </p:embeddedFont>
    <p:embeddedFont>
      <p:font typeface="Dosis SemiBold" pitchFamily="2" charset="0"/>
      <p:regular r:id="rId83"/>
      <p:bold r:id="rId84"/>
    </p:embeddedFont>
    <p:embeddedFont>
      <p:font typeface="Mistral" panose="03090702030407020403" pitchFamily="66" charset="0"/>
      <p:regular r:id="rId85"/>
    </p:embeddedFont>
  </p:embeddedFontLst>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2880" userDrawn="1">
          <p15:clr>
            <a:srgbClr val="A4A3A4"/>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5FD0F942-153D-7E75-C5EB-E4990782D13C}" name="Jalila El Baraka" initials="JE" userId="S::jalila.el-baraka@ifmaroc.com::ea93c961-285f-4edc-9e51-dff84fc1dbdc"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clrMru>
    <a:srgbClr val="424D7B"/>
    <a:srgbClr val="672F0A"/>
    <a:srgbClr val="4B5377"/>
    <a:srgbClr val="2196B1"/>
    <a:srgbClr val="DEEBF7"/>
    <a:srgbClr val="565F88"/>
    <a:srgbClr val="2AB6D7"/>
    <a:srgbClr val="55B7DE"/>
    <a:srgbClr val="A1A6BC"/>
    <a:srgbClr val="F26553"/>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882" autoAdjust="0"/>
    <p:restoredTop sz="95363" autoAdjust="0"/>
  </p:normalViewPr>
  <p:slideViewPr>
    <p:cSldViewPr snapToGrid="0">
      <p:cViewPr varScale="1">
        <p:scale>
          <a:sx n="77" d="100"/>
          <a:sy n="77" d="100"/>
        </p:scale>
        <p:origin x="616" y="45"/>
      </p:cViewPr>
      <p:guideLst>
        <p:guide orient="horz" pos="2160"/>
        <p:guide pos="2880"/>
      </p:guideLst>
    </p:cSldViewPr>
  </p:slideViewPr>
  <p:notesTextViewPr>
    <p:cViewPr>
      <p:scale>
        <a:sx n="3" d="2"/>
        <a:sy n="3" d="2"/>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Master" Target="slideMasters/slideMaster10.xml"/><Relationship Id="rId18" Type="http://schemas.openxmlformats.org/officeDocument/2006/relationships/slideMaster" Target="slideMasters/slideMaster15.xml"/><Relationship Id="rId26" Type="http://schemas.openxmlformats.org/officeDocument/2006/relationships/slide" Target="slides/slide5.xml"/><Relationship Id="rId39" Type="http://schemas.openxmlformats.org/officeDocument/2006/relationships/slide" Target="slides/slide18.xml"/><Relationship Id="rId21" Type="http://schemas.openxmlformats.org/officeDocument/2006/relationships/slideMaster" Target="slideMasters/slideMaster18.xml"/><Relationship Id="rId34" Type="http://schemas.openxmlformats.org/officeDocument/2006/relationships/slide" Target="slides/slide13.xml"/><Relationship Id="rId42" Type="http://schemas.openxmlformats.org/officeDocument/2006/relationships/slide" Target="slides/slide21.xml"/><Relationship Id="rId47" Type="http://schemas.openxmlformats.org/officeDocument/2006/relationships/slide" Target="slides/slide26.xml"/><Relationship Id="rId50" Type="http://schemas.openxmlformats.org/officeDocument/2006/relationships/slide" Target="slides/slide29.xml"/><Relationship Id="rId55" Type="http://schemas.openxmlformats.org/officeDocument/2006/relationships/slide" Target="slides/slide34.xml"/><Relationship Id="rId63" Type="http://schemas.openxmlformats.org/officeDocument/2006/relationships/slide" Target="slides/slide42.xml"/><Relationship Id="rId68" Type="http://schemas.openxmlformats.org/officeDocument/2006/relationships/slide" Target="slides/slide47.xml"/><Relationship Id="rId76" Type="http://schemas.openxmlformats.org/officeDocument/2006/relationships/slide" Target="slides/slide55.xml"/><Relationship Id="rId84" Type="http://schemas.openxmlformats.org/officeDocument/2006/relationships/font" Target="fonts/font7.fntdata"/><Relationship Id="rId89" Type="http://schemas.openxmlformats.org/officeDocument/2006/relationships/tableStyles" Target="tableStyles.xml"/><Relationship Id="rId7" Type="http://schemas.openxmlformats.org/officeDocument/2006/relationships/slideMaster" Target="slideMasters/slideMaster4.xml"/><Relationship Id="rId71" Type="http://schemas.openxmlformats.org/officeDocument/2006/relationships/slide" Target="slides/slide50.xml"/><Relationship Id="rId2" Type="http://schemas.openxmlformats.org/officeDocument/2006/relationships/customXml" Target="../customXml/item2.xml"/><Relationship Id="rId16" Type="http://schemas.openxmlformats.org/officeDocument/2006/relationships/slideMaster" Target="slideMasters/slideMaster13.xml"/><Relationship Id="rId29" Type="http://schemas.openxmlformats.org/officeDocument/2006/relationships/slide" Target="slides/slide8.xml"/><Relationship Id="rId11" Type="http://schemas.openxmlformats.org/officeDocument/2006/relationships/slideMaster" Target="slideMasters/slideMaster8.xml"/><Relationship Id="rId24" Type="http://schemas.openxmlformats.org/officeDocument/2006/relationships/slide" Target="slides/slide3.xml"/><Relationship Id="rId32" Type="http://schemas.openxmlformats.org/officeDocument/2006/relationships/slide" Target="slides/slide11.xml"/><Relationship Id="rId37" Type="http://schemas.openxmlformats.org/officeDocument/2006/relationships/slide" Target="slides/slide16.xml"/><Relationship Id="rId40" Type="http://schemas.openxmlformats.org/officeDocument/2006/relationships/slide" Target="slides/slide19.xml"/><Relationship Id="rId45" Type="http://schemas.openxmlformats.org/officeDocument/2006/relationships/slide" Target="slides/slide24.xml"/><Relationship Id="rId53" Type="http://schemas.openxmlformats.org/officeDocument/2006/relationships/slide" Target="slides/slide32.xml"/><Relationship Id="rId58" Type="http://schemas.openxmlformats.org/officeDocument/2006/relationships/slide" Target="slides/slide37.xml"/><Relationship Id="rId66" Type="http://schemas.openxmlformats.org/officeDocument/2006/relationships/slide" Target="slides/slide45.xml"/><Relationship Id="rId74" Type="http://schemas.openxmlformats.org/officeDocument/2006/relationships/slide" Target="slides/slide53.xml"/><Relationship Id="rId79" Type="http://schemas.openxmlformats.org/officeDocument/2006/relationships/font" Target="fonts/font2.fntdata"/><Relationship Id="rId87" Type="http://schemas.openxmlformats.org/officeDocument/2006/relationships/viewProps" Target="viewProps.xml"/><Relationship Id="rId5" Type="http://schemas.openxmlformats.org/officeDocument/2006/relationships/slideMaster" Target="slideMasters/slideMaster2.xml"/><Relationship Id="rId61" Type="http://schemas.openxmlformats.org/officeDocument/2006/relationships/slide" Target="slides/slide40.xml"/><Relationship Id="rId82" Type="http://schemas.openxmlformats.org/officeDocument/2006/relationships/font" Target="fonts/font5.fntdata"/><Relationship Id="rId90" Type="http://schemas.microsoft.com/office/2016/11/relationships/changesInfo" Target="changesInfos/changesInfo1.xml"/><Relationship Id="rId19" Type="http://schemas.openxmlformats.org/officeDocument/2006/relationships/slideMaster" Target="slideMasters/slideMaster16.xml"/><Relationship Id="rId14" Type="http://schemas.openxmlformats.org/officeDocument/2006/relationships/slideMaster" Target="slideMasters/slideMaster11.xml"/><Relationship Id="rId22" Type="http://schemas.openxmlformats.org/officeDocument/2006/relationships/slide" Target="slides/slide1.xml"/><Relationship Id="rId27" Type="http://schemas.openxmlformats.org/officeDocument/2006/relationships/slide" Target="slides/slide6.xml"/><Relationship Id="rId30" Type="http://schemas.openxmlformats.org/officeDocument/2006/relationships/slide" Target="slides/slide9.xml"/><Relationship Id="rId35" Type="http://schemas.openxmlformats.org/officeDocument/2006/relationships/slide" Target="slides/slide14.xml"/><Relationship Id="rId43" Type="http://schemas.openxmlformats.org/officeDocument/2006/relationships/slide" Target="slides/slide22.xml"/><Relationship Id="rId48" Type="http://schemas.openxmlformats.org/officeDocument/2006/relationships/slide" Target="slides/slide27.xml"/><Relationship Id="rId56" Type="http://schemas.openxmlformats.org/officeDocument/2006/relationships/slide" Target="slides/slide35.xml"/><Relationship Id="rId64" Type="http://schemas.openxmlformats.org/officeDocument/2006/relationships/slide" Target="slides/slide43.xml"/><Relationship Id="rId69" Type="http://schemas.openxmlformats.org/officeDocument/2006/relationships/slide" Target="slides/slide48.xml"/><Relationship Id="rId77" Type="http://schemas.openxmlformats.org/officeDocument/2006/relationships/notesMaster" Target="notesMasters/notesMaster1.xml"/><Relationship Id="rId8" Type="http://schemas.openxmlformats.org/officeDocument/2006/relationships/slideMaster" Target="slideMasters/slideMaster5.xml"/><Relationship Id="rId51" Type="http://schemas.openxmlformats.org/officeDocument/2006/relationships/slide" Target="slides/slide30.xml"/><Relationship Id="rId72" Type="http://schemas.openxmlformats.org/officeDocument/2006/relationships/slide" Target="slides/slide51.xml"/><Relationship Id="rId80" Type="http://schemas.openxmlformats.org/officeDocument/2006/relationships/font" Target="fonts/font3.fntdata"/><Relationship Id="rId85" Type="http://schemas.openxmlformats.org/officeDocument/2006/relationships/font" Target="fonts/font8.fntdata"/><Relationship Id="rId3" Type="http://schemas.openxmlformats.org/officeDocument/2006/relationships/customXml" Target="../customXml/item3.xml"/><Relationship Id="rId12" Type="http://schemas.openxmlformats.org/officeDocument/2006/relationships/slideMaster" Target="slideMasters/slideMaster9.xml"/><Relationship Id="rId17" Type="http://schemas.openxmlformats.org/officeDocument/2006/relationships/slideMaster" Target="slideMasters/slideMaster14.xml"/><Relationship Id="rId25" Type="http://schemas.openxmlformats.org/officeDocument/2006/relationships/slide" Target="slides/slide4.xml"/><Relationship Id="rId33" Type="http://schemas.openxmlformats.org/officeDocument/2006/relationships/slide" Target="slides/slide12.xml"/><Relationship Id="rId38" Type="http://schemas.openxmlformats.org/officeDocument/2006/relationships/slide" Target="slides/slide17.xml"/><Relationship Id="rId46" Type="http://schemas.openxmlformats.org/officeDocument/2006/relationships/slide" Target="slides/slide25.xml"/><Relationship Id="rId59" Type="http://schemas.openxmlformats.org/officeDocument/2006/relationships/slide" Target="slides/slide38.xml"/><Relationship Id="rId67" Type="http://schemas.openxmlformats.org/officeDocument/2006/relationships/slide" Target="slides/slide46.xml"/><Relationship Id="rId20" Type="http://schemas.openxmlformats.org/officeDocument/2006/relationships/slideMaster" Target="slideMasters/slideMaster17.xml"/><Relationship Id="rId41" Type="http://schemas.openxmlformats.org/officeDocument/2006/relationships/slide" Target="slides/slide20.xml"/><Relationship Id="rId54" Type="http://schemas.openxmlformats.org/officeDocument/2006/relationships/slide" Target="slides/slide33.xml"/><Relationship Id="rId62" Type="http://schemas.openxmlformats.org/officeDocument/2006/relationships/slide" Target="slides/slide41.xml"/><Relationship Id="rId70" Type="http://schemas.openxmlformats.org/officeDocument/2006/relationships/slide" Target="slides/slide49.xml"/><Relationship Id="rId75" Type="http://schemas.openxmlformats.org/officeDocument/2006/relationships/slide" Target="slides/slide54.xml"/><Relationship Id="rId83" Type="http://schemas.openxmlformats.org/officeDocument/2006/relationships/font" Target="fonts/font6.fntdata"/><Relationship Id="rId88" Type="http://schemas.openxmlformats.org/officeDocument/2006/relationships/theme" Target="theme/theme1.xml"/><Relationship Id="rId91" Type="http://schemas.microsoft.com/office/2018/10/relationships/authors" Target="authors.xml"/><Relationship Id="rId1" Type="http://schemas.openxmlformats.org/officeDocument/2006/relationships/customXml" Target="../customXml/item1.xml"/><Relationship Id="rId6" Type="http://schemas.openxmlformats.org/officeDocument/2006/relationships/slideMaster" Target="slideMasters/slideMaster3.xml"/><Relationship Id="rId15" Type="http://schemas.openxmlformats.org/officeDocument/2006/relationships/slideMaster" Target="slideMasters/slideMaster12.xml"/><Relationship Id="rId23" Type="http://schemas.openxmlformats.org/officeDocument/2006/relationships/slide" Target="slides/slide2.xml"/><Relationship Id="rId28" Type="http://schemas.openxmlformats.org/officeDocument/2006/relationships/slide" Target="slides/slide7.xml"/><Relationship Id="rId36" Type="http://schemas.openxmlformats.org/officeDocument/2006/relationships/slide" Target="slides/slide15.xml"/><Relationship Id="rId49" Type="http://schemas.openxmlformats.org/officeDocument/2006/relationships/slide" Target="slides/slide28.xml"/><Relationship Id="rId57" Type="http://schemas.openxmlformats.org/officeDocument/2006/relationships/slide" Target="slides/slide36.xml"/><Relationship Id="rId10" Type="http://schemas.openxmlformats.org/officeDocument/2006/relationships/slideMaster" Target="slideMasters/slideMaster7.xml"/><Relationship Id="rId31" Type="http://schemas.openxmlformats.org/officeDocument/2006/relationships/slide" Target="slides/slide10.xml"/><Relationship Id="rId44" Type="http://schemas.openxmlformats.org/officeDocument/2006/relationships/slide" Target="slides/slide23.xml"/><Relationship Id="rId52" Type="http://schemas.openxmlformats.org/officeDocument/2006/relationships/slide" Target="slides/slide31.xml"/><Relationship Id="rId60" Type="http://schemas.openxmlformats.org/officeDocument/2006/relationships/slide" Target="slides/slide39.xml"/><Relationship Id="rId65" Type="http://schemas.openxmlformats.org/officeDocument/2006/relationships/slide" Target="slides/slide44.xml"/><Relationship Id="rId73" Type="http://schemas.openxmlformats.org/officeDocument/2006/relationships/slide" Target="slides/slide52.xml"/><Relationship Id="rId78" Type="http://schemas.openxmlformats.org/officeDocument/2006/relationships/font" Target="fonts/font1.fntdata"/><Relationship Id="rId81" Type="http://schemas.openxmlformats.org/officeDocument/2006/relationships/font" Target="fonts/font4.fntdata"/><Relationship Id="rId86"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Master" Target="slideMasters/slideMaster6.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LAMIAE BEZZAZ" userId="f9bc3cc0-8e1c-4944-afa8-b4b36bbf20e1" providerId="ADAL" clId="{78F42917-4DBE-4989-9979-8E30F6F18AC5}"/>
    <pc:docChg chg="addSld delSld modSld">
      <pc:chgData name="LAMIAE BEZZAZ" userId="f9bc3cc0-8e1c-4944-afa8-b4b36bbf20e1" providerId="ADAL" clId="{78F42917-4DBE-4989-9979-8E30F6F18AC5}" dt="2026-06-07T17:31:47.131" v="1"/>
      <pc:docMkLst>
        <pc:docMk/>
      </pc:docMkLst>
      <pc:sldChg chg="del">
        <pc:chgData name="LAMIAE BEZZAZ" userId="f9bc3cc0-8e1c-4944-afa8-b4b36bbf20e1" providerId="ADAL" clId="{78F42917-4DBE-4989-9979-8E30F6F18AC5}" dt="2026-06-07T17:31:44.870" v="0" actId="47"/>
        <pc:sldMkLst>
          <pc:docMk/>
          <pc:sldMk cId="45323053" sldId="1261"/>
        </pc:sldMkLst>
      </pc:sldChg>
      <pc:sldChg chg="add">
        <pc:chgData name="LAMIAE BEZZAZ" userId="f9bc3cc0-8e1c-4944-afa8-b4b36bbf20e1" providerId="ADAL" clId="{78F42917-4DBE-4989-9979-8E30F6F18AC5}" dt="2026-06-07T17:31:47.131" v="1"/>
        <pc:sldMkLst>
          <pc:docMk/>
          <pc:sldMk cId="4292751221" sldId="1306"/>
        </pc:sldMkLst>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19.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18831" cy="495029"/>
          </a:xfrm>
          <a:prstGeom prst="rect">
            <a:avLst/>
          </a:prstGeom>
        </p:spPr>
        <p:txBody>
          <a:bodyPr vert="horz" lIns="90800" tIns="45400" rIns="90800" bIns="45400" rtlCol="0"/>
          <a:lstStyle>
            <a:lvl1pPr algn="l">
              <a:defRPr sz="1200"/>
            </a:lvl1pPr>
          </a:lstStyle>
          <a:p>
            <a:endParaRPr lang="fr-MA"/>
          </a:p>
        </p:txBody>
      </p:sp>
      <p:sp>
        <p:nvSpPr>
          <p:cNvPr id="3" name="Espace réservé de la date 2"/>
          <p:cNvSpPr>
            <a:spLocks noGrp="1"/>
          </p:cNvSpPr>
          <p:nvPr>
            <p:ph type="dt" idx="1"/>
          </p:nvPr>
        </p:nvSpPr>
        <p:spPr>
          <a:xfrm>
            <a:off x="3815373" y="0"/>
            <a:ext cx="2918831" cy="495029"/>
          </a:xfrm>
          <a:prstGeom prst="rect">
            <a:avLst/>
          </a:prstGeom>
        </p:spPr>
        <p:txBody>
          <a:bodyPr vert="horz" lIns="90800" tIns="45400" rIns="90800" bIns="45400" rtlCol="0"/>
          <a:lstStyle>
            <a:lvl1pPr algn="r">
              <a:defRPr sz="1200"/>
            </a:lvl1pPr>
          </a:lstStyle>
          <a:p>
            <a:fld id="{B170D036-93EB-4403-A328-CEEC95972C3A}" type="datetimeFigureOut">
              <a:rPr lang="fr-MA" smtClean="0"/>
              <a:t>14/06/2026</a:t>
            </a:fld>
            <a:endParaRPr lang="fr-MA"/>
          </a:p>
        </p:txBody>
      </p:sp>
      <p:sp>
        <p:nvSpPr>
          <p:cNvPr id="4" name="Espace réservé de l'image des diapositives 3"/>
          <p:cNvSpPr>
            <a:spLocks noGrp="1" noRot="1" noChangeAspect="1"/>
          </p:cNvSpPr>
          <p:nvPr>
            <p:ph type="sldImg" idx="2"/>
          </p:nvPr>
        </p:nvSpPr>
        <p:spPr>
          <a:xfrm>
            <a:off x="1147763" y="1231900"/>
            <a:ext cx="4440237" cy="3332163"/>
          </a:xfrm>
          <a:prstGeom prst="rect">
            <a:avLst/>
          </a:prstGeom>
          <a:noFill/>
          <a:ln w="12700">
            <a:solidFill>
              <a:prstClr val="black"/>
            </a:solidFill>
          </a:ln>
        </p:spPr>
        <p:txBody>
          <a:bodyPr vert="horz" lIns="90800" tIns="45400" rIns="90800" bIns="45400" rtlCol="0" anchor="ctr"/>
          <a:lstStyle/>
          <a:p>
            <a:endParaRPr lang="fr-MA"/>
          </a:p>
        </p:txBody>
      </p:sp>
      <p:sp>
        <p:nvSpPr>
          <p:cNvPr id="5" name="Espace réservé des notes 4"/>
          <p:cNvSpPr>
            <a:spLocks noGrp="1"/>
          </p:cNvSpPr>
          <p:nvPr>
            <p:ph type="body" sz="quarter" idx="3"/>
          </p:nvPr>
        </p:nvSpPr>
        <p:spPr>
          <a:xfrm>
            <a:off x="673577" y="4748164"/>
            <a:ext cx="5388610" cy="3884860"/>
          </a:xfrm>
          <a:prstGeom prst="rect">
            <a:avLst/>
          </a:prstGeom>
        </p:spPr>
        <p:txBody>
          <a:bodyPr vert="horz" lIns="90800" tIns="45400" rIns="90800" bIns="45400" rtlCol="0"/>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MA"/>
          </a:p>
        </p:txBody>
      </p:sp>
      <p:sp>
        <p:nvSpPr>
          <p:cNvPr id="6" name="Espace réservé du pied de page 5"/>
          <p:cNvSpPr>
            <a:spLocks noGrp="1"/>
          </p:cNvSpPr>
          <p:nvPr>
            <p:ph type="ftr" sz="quarter" idx="4"/>
          </p:nvPr>
        </p:nvSpPr>
        <p:spPr>
          <a:xfrm>
            <a:off x="0" y="9371287"/>
            <a:ext cx="2918831" cy="495028"/>
          </a:xfrm>
          <a:prstGeom prst="rect">
            <a:avLst/>
          </a:prstGeom>
        </p:spPr>
        <p:txBody>
          <a:bodyPr vert="horz" lIns="90800" tIns="45400" rIns="90800" bIns="45400" rtlCol="0" anchor="b"/>
          <a:lstStyle>
            <a:lvl1pPr algn="l">
              <a:defRPr sz="1200"/>
            </a:lvl1pPr>
          </a:lstStyle>
          <a:p>
            <a:endParaRPr lang="fr-MA"/>
          </a:p>
        </p:txBody>
      </p:sp>
      <p:sp>
        <p:nvSpPr>
          <p:cNvPr id="7" name="Espace réservé du numéro de diapositive 6"/>
          <p:cNvSpPr>
            <a:spLocks noGrp="1"/>
          </p:cNvSpPr>
          <p:nvPr>
            <p:ph type="sldNum" sz="quarter" idx="5"/>
          </p:nvPr>
        </p:nvSpPr>
        <p:spPr>
          <a:xfrm>
            <a:off x="3815373" y="9371287"/>
            <a:ext cx="2918831" cy="495028"/>
          </a:xfrm>
          <a:prstGeom prst="rect">
            <a:avLst/>
          </a:prstGeom>
        </p:spPr>
        <p:txBody>
          <a:bodyPr vert="horz" lIns="90800" tIns="45400" rIns="90800" bIns="45400" rtlCol="0" anchor="b"/>
          <a:lstStyle>
            <a:lvl1pPr algn="r">
              <a:defRPr sz="1200"/>
            </a:lvl1pPr>
          </a:lstStyle>
          <a:p>
            <a:fld id="{7136E571-1CA0-4C8D-985D-594239BEC5F6}" type="slidenum">
              <a:rPr lang="fr-MA" smtClean="0"/>
              <a:t>‹N°›</a:t>
            </a:fld>
            <a:endParaRPr lang="fr-MA"/>
          </a:p>
        </p:txBody>
      </p:sp>
    </p:spTree>
    <p:extLst>
      <p:ext uri="{BB962C8B-B14F-4D97-AF65-F5344CB8AC3E}">
        <p14:creationId xmlns:p14="http://schemas.microsoft.com/office/powerpoint/2010/main" val="292194762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txBody>
          <a:bodyPr/>
          <a:lstStyle/>
          <a:p>
            <a:endParaRPr lang="fr-FR"/>
          </a:p>
        </p:txBody>
      </p:sp>
      <p:sp>
        <p:nvSpPr>
          <p:cNvPr id="3" name="Espace réservé des notes 2"/>
          <p:cNvSpPr>
            <a:spLocks noGrp="1"/>
          </p:cNvSpPr>
          <p:nvPr>
            <p:ph type="body" idx="1"/>
          </p:nvPr>
        </p:nvSpPr>
        <p:spPr/>
        <p:txBody>
          <a:bodyPr/>
          <a:lstStyle/>
          <a:p>
            <a:endParaRPr lang="fr-MA"/>
          </a:p>
        </p:txBody>
      </p:sp>
      <p:sp>
        <p:nvSpPr>
          <p:cNvPr id="4" name="Espace réservé du numéro de diapositive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136E571-1CA0-4C8D-985D-594239BEC5F6}" type="slidenum">
              <a:rPr kumimoji="0" lang="fr-MA"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fr-MA"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49408915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E6EDB43-C08F-5A9F-58AA-CD49FF461BAB}"/>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85F0882B-9291-AB2A-801A-817F5A60DE34}"/>
              </a:ext>
            </a:extLst>
          </p:cNvPr>
          <p:cNvSpPr>
            <a:spLocks noGrp="1" noRot="1" noChangeAspect="1"/>
          </p:cNvSpPr>
          <p:nvPr>
            <p:ph type="sldImg"/>
          </p:nvPr>
        </p:nvSpPr>
        <p:spPr/>
        <p:txBody>
          <a:bodyPr/>
          <a:lstStyle/>
          <a:p>
            <a:endParaRPr lang="fr-FR"/>
          </a:p>
        </p:txBody>
      </p:sp>
      <p:sp>
        <p:nvSpPr>
          <p:cNvPr id="3" name="Espace réservé des notes 2">
            <a:extLst>
              <a:ext uri="{FF2B5EF4-FFF2-40B4-BE49-F238E27FC236}">
                <a16:creationId xmlns:a16="http://schemas.microsoft.com/office/drawing/2014/main" id="{349BBDB7-6031-443D-FEF6-E72DA1437EDD}"/>
              </a:ext>
            </a:extLst>
          </p:cNvPr>
          <p:cNvSpPr>
            <a:spLocks noGrp="1"/>
          </p:cNvSpPr>
          <p:nvPr>
            <p:ph type="body" idx="1"/>
          </p:nvPr>
        </p:nvSpPr>
        <p:spPr/>
        <p:txBody>
          <a:bodyPr/>
          <a:lstStyle/>
          <a:p>
            <a:endParaRPr lang="fr-MA"/>
          </a:p>
        </p:txBody>
      </p:sp>
      <p:sp>
        <p:nvSpPr>
          <p:cNvPr id="4" name="Espace réservé du numéro de diapositive 3">
            <a:extLst>
              <a:ext uri="{FF2B5EF4-FFF2-40B4-BE49-F238E27FC236}">
                <a16:creationId xmlns:a16="http://schemas.microsoft.com/office/drawing/2014/main" id="{1321CF19-702B-68EC-982E-5BC14DBED54D}"/>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136E571-1CA0-4C8D-985D-594239BEC5F6}" type="slidenum">
              <a:rPr kumimoji="0" lang="fr-MA"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fr-MA"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226717358"/>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8" Type="http://schemas.openxmlformats.org/officeDocument/2006/relationships/image" Target="../media/image8.png"/><Relationship Id="rId3" Type="http://schemas.microsoft.com/office/2007/relationships/hdphoto" Target="../media/hdphoto1.wdp"/><Relationship Id="rId7" Type="http://schemas.microsoft.com/office/2007/relationships/hdphoto" Target="../media/hdphoto3.wdp"/><Relationship Id="rId2" Type="http://schemas.openxmlformats.org/officeDocument/2006/relationships/image" Target="../media/image5.png"/><Relationship Id="rId1" Type="http://schemas.openxmlformats.org/officeDocument/2006/relationships/slideMaster" Target="../slideMasters/slideMaster2.xml"/><Relationship Id="rId6" Type="http://schemas.openxmlformats.org/officeDocument/2006/relationships/image" Target="../media/image7.png"/><Relationship Id="rId5" Type="http://schemas.microsoft.com/office/2007/relationships/hdphoto" Target="../media/hdphoto2.wdp"/><Relationship Id="rId4" Type="http://schemas.openxmlformats.org/officeDocument/2006/relationships/image" Target="../media/image6.png"/><Relationship Id="rId9" Type="http://schemas.microsoft.com/office/2007/relationships/hdphoto" Target="../media/hdphoto4.wdp"/></Relationships>
</file>

<file path=ppt/slideLayouts/_rels/slideLayout8.xml.rels><?xml version="1.0" encoding="UTF-8" standalone="yes"?>
<Relationships xmlns="http://schemas.openxmlformats.org/package/2006/relationships"><Relationship Id="rId8" Type="http://schemas.openxmlformats.org/officeDocument/2006/relationships/image" Target="../media/image8.png"/><Relationship Id="rId3" Type="http://schemas.microsoft.com/office/2007/relationships/hdphoto" Target="../media/hdphoto1.wdp"/><Relationship Id="rId7" Type="http://schemas.microsoft.com/office/2007/relationships/hdphoto" Target="../media/hdphoto3.wdp"/><Relationship Id="rId2" Type="http://schemas.openxmlformats.org/officeDocument/2006/relationships/image" Target="../media/image5.png"/><Relationship Id="rId1" Type="http://schemas.openxmlformats.org/officeDocument/2006/relationships/slideMaster" Target="../slideMasters/slideMaster2.xml"/><Relationship Id="rId6" Type="http://schemas.openxmlformats.org/officeDocument/2006/relationships/image" Target="../media/image7.png"/><Relationship Id="rId5" Type="http://schemas.microsoft.com/office/2007/relationships/hdphoto" Target="../media/hdphoto2.wdp"/><Relationship Id="rId4" Type="http://schemas.openxmlformats.org/officeDocument/2006/relationships/image" Target="../media/image6.png"/><Relationship Id="rId9" Type="http://schemas.microsoft.com/office/2007/relationships/hdphoto" Target="../media/hdphoto4.wdp"/></Relationships>
</file>

<file path=ppt/slideLayouts/_rels/slideLayout9.xml.rels><?xml version="1.0" encoding="UTF-8" standalone="yes"?>
<Relationships xmlns="http://schemas.openxmlformats.org/package/2006/relationships"><Relationship Id="rId8" Type="http://schemas.openxmlformats.org/officeDocument/2006/relationships/image" Target="../media/image6.png"/><Relationship Id="rId3" Type="http://schemas.microsoft.com/office/2007/relationships/hdphoto" Target="../media/hdphoto1.wdp"/><Relationship Id="rId7" Type="http://schemas.microsoft.com/office/2007/relationships/hdphoto" Target="../media/hdphoto4.wdp"/><Relationship Id="rId2" Type="http://schemas.openxmlformats.org/officeDocument/2006/relationships/image" Target="../media/image5.png"/><Relationship Id="rId1" Type="http://schemas.openxmlformats.org/officeDocument/2006/relationships/slideMaster" Target="../slideMasters/slideMaster2.xml"/><Relationship Id="rId6" Type="http://schemas.openxmlformats.org/officeDocument/2006/relationships/image" Target="../media/image8.png"/><Relationship Id="rId5" Type="http://schemas.microsoft.com/office/2007/relationships/hdphoto" Target="../media/hdphoto3.wdp"/><Relationship Id="rId4" Type="http://schemas.openxmlformats.org/officeDocument/2006/relationships/image" Target="../media/image7.png"/><Relationship Id="rId9" Type="http://schemas.microsoft.com/office/2007/relationships/hdphoto" Target="../media/hdphoto2.wdp"/></Relationships>
</file>

<file path=ppt/slideLayouts/_rels/slideLayout10.xml.rels><?xml version="1.0" encoding="UTF-8" standalone="yes"?>
<Relationships xmlns="http://schemas.openxmlformats.org/package/2006/relationships"><Relationship Id="rId3" Type="http://schemas.microsoft.com/office/2007/relationships/hdphoto" Target="../media/hdphoto1.wdp"/><Relationship Id="rId7" Type="http://schemas.microsoft.com/office/2007/relationships/hdphoto" Target="../media/hdphoto2.wdp"/><Relationship Id="rId2" Type="http://schemas.openxmlformats.org/officeDocument/2006/relationships/image" Target="../media/image5.png"/><Relationship Id="rId1" Type="http://schemas.openxmlformats.org/officeDocument/2006/relationships/slideMaster" Target="../slideMasters/slideMaster2.xml"/><Relationship Id="rId6" Type="http://schemas.openxmlformats.org/officeDocument/2006/relationships/image" Target="../media/image6.png"/><Relationship Id="rId5" Type="http://schemas.microsoft.com/office/2007/relationships/hdphoto" Target="../media/hdphoto3.wdp"/><Relationship Id="rId4" Type="http://schemas.openxmlformats.org/officeDocument/2006/relationships/image" Target="../media/image7.png"/></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46.xml.rels><?xml version="1.0" encoding="UTF-8" standalone="yes"?>
<Relationships xmlns="http://schemas.openxmlformats.org/package/2006/relationships"><Relationship Id="rId2" Type="http://schemas.openxmlformats.org/officeDocument/2006/relationships/image" Target="../media/image19.jpg"/><Relationship Id="rId1" Type="http://schemas.openxmlformats.org/officeDocument/2006/relationships/slideMaster" Target="../slideMasters/slideMaster7.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85.xml.rels><?xml version="1.0" encoding="UTF-8" standalone="yes"?>
<Relationships xmlns="http://schemas.openxmlformats.org/package/2006/relationships"><Relationship Id="rId8" Type="http://schemas.openxmlformats.org/officeDocument/2006/relationships/image" Target="../media/image8.png"/><Relationship Id="rId3" Type="http://schemas.microsoft.com/office/2007/relationships/hdphoto" Target="../media/hdphoto1.wdp"/><Relationship Id="rId7" Type="http://schemas.microsoft.com/office/2007/relationships/hdphoto" Target="../media/hdphoto3.wdp"/><Relationship Id="rId2" Type="http://schemas.openxmlformats.org/officeDocument/2006/relationships/image" Target="../media/image5.png"/><Relationship Id="rId1" Type="http://schemas.openxmlformats.org/officeDocument/2006/relationships/slideMaster" Target="../slideMasters/slideMaster12.xml"/><Relationship Id="rId6" Type="http://schemas.openxmlformats.org/officeDocument/2006/relationships/image" Target="../media/image7.png"/><Relationship Id="rId5" Type="http://schemas.microsoft.com/office/2007/relationships/hdphoto" Target="../media/hdphoto2.wdp"/><Relationship Id="rId4" Type="http://schemas.openxmlformats.org/officeDocument/2006/relationships/image" Target="../media/image6.png"/><Relationship Id="rId9" Type="http://schemas.microsoft.com/office/2007/relationships/hdphoto" Target="../media/hdphoto4.wdp"/></Relationships>
</file>

<file path=ppt/slideLayouts/_rels/slideLayout86.xml.rels><?xml version="1.0" encoding="UTF-8" standalone="yes"?>
<Relationships xmlns="http://schemas.openxmlformats.org/package/2006/relationships"><Relationship Id="rId8" Type="http://schemas.openxmlformats.org/officeDocument/2006/relationships/image" Target="../media/image8.png"/><Relationship Id="rId3" Type="http://schemas.microsoft.com/office/2007/relationships/hdphoto" Target="../media/hdphoto1.wdp"/><Relationship Id="rId7" Type="http://schemas.microsoft.com/office/2007/relationships/hdphoto" Target="../media/hdphoto3.wdp"/><Relationship Id="rId2" Type="http://schemas.openxmlformats.org/officeDocument/2006/relationships/image" Target="../media/image5.png"/><Relationship Id="rId1" Type="http://schemas.openxmlformats.org/officeDocument/2006/relationships/slideMaster" Target="../slideMasters/slideMaster12.xml"/><Relationship Id="rId6" Type="http://schemas.openxmlformats.org/officeDocument/2006/relationships/image" Target="../media/image7.png"/><Relationship Id="rId5" Type="http://schemas.microsoft.com/office/2007/relationships/hdphoto" Target="../media/hdphoto2.wdp"/><Relationship Id="rId4" Type="http://schemas.openxmlformats.org/officeDocument/2006/relationships/image" Target="../media/image6.png"/><Relationship Id="rId9" Type="http://schemas.microsoft.com/office/2007/relationships/hdphoto" Target="../media/hdphoto4.wdp"/></Relationships>
</file>

<file path=ppt/slideLayouts/_rels/slideLayout87.xml.rels><?xml version="1.0" encoding="UTF-8" standalone="yes"?>
<Relationships xmlns="http://schemas.openxmlformats.org/package/2006/relationships"><Relationship Id="rId8" Type="http://schemas.openxmlformats.org/officeDocument/2006/relationships/image" Target="../media/image6.png"/><Relationship Id="rId3" Type="http://schemas.microsoft.com/office/2007/relationships/hdphoto" Target="../media/hdphoto1.wdp"/><Relationship Id="rId7" Type="http://schemas.microsoft.com/office/2007/relationships/hdphoto" Target="../media/hdphoto4.wdp"/><Relationship Id="rId2" Type="http://schemas.openxmlformats.org/officeDocument/2006/relationships/image" Target="../media/image5.png"/><Relationship Id="rId1" Type="http://schemas.openxmlformats.org/officeDocument/2006/relationships/slideMaster" Target="../slideMasters/slideMaster12.xml"/><Relationship Id="rId6" Type="http://schemas.openxmlformats.org/officeDocument/2006/relationships/image" Target="../media/image8.png"/><Relationship Id="rId5" Type="http://schemas.microsoft.com/office/2007/relationships/hdphoto" Target="../media/hdphoto3.wdp"/><Relationship Id="rId4" Type="http://schemas.openxmlformats.org/officeDocument/2006/relationships/image" Target="../media/image7.png"/><Relationship Id="rId9" Type="http://schemas.microsoft.com/office/2007/relationships/hdphoto" Target="../media/hdphoto2.wdp"/></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03.xml.rels><?xml version="1.0" encoding="UTF-8" standalone="yes"?>
<Relationships xmlns="http://schemas.openxmlformats.org/package/2006/relationships"><Relationship Id="rId3" Type="http://schemas.microsoft.com/office/2007/relationships/hdphoto" Target="../media/hdphoto1.wdp"/><Relationship Id="rId7" Type="http://schemas.microsoft.com/office/2007/relationships/hdphoto" Target="../media/hdphoto3.wdp"/><Relationship Id="rId2" Type="http://schemas.openxmlformats.org/officeDocument/2006/relationships/image" Target="../media/image5.png"/><Relationship Id="rId1" Type="http://schemas.openxmlformats.org/officeDocument/2006/relationships/slideMaster" Target="../slideMasters/slideMaster14.xml"/><Relationship Id="rId6" Type="http://schemas.openxmlformats.org/officeDocument/2006/relationships/image" Target="../media/image7.png"/><Relationship Id="rId5" Type="http://schemas.microsoft.com/office/2007/relationships/hdphoto" Target="../media/hdphoto2.wdp"/><Relationship Id="rId4" Type="http://schemas.openxmlformats.org/officeDocument/2006/relationships/image" Target="../media/image6.png"/></Relationships>
</file>

<file path=ppt/slideLayouts/_rels/slideLayout104.xml.rels><?xml version="1.0" encoding="UTF-8" standalone="yes"?>
<Relationships xmlns="http://schemas.openxmlformats.org/package/2006/relationships"><Relationship Id="rId8" Type="http://schemas.openxmlformats.org/officeDocument/2006/relationships/image" Target="../media/image8.png"/><Relationship Id="rId3" Type="http://schemas.microsoft.com/office/2007/relationships/hdphoto" Target="../media/hdphoto1.wdp"/><Relationship Id="rId7" Type="http://schemas.microsoft.com/office/2007/relationships/hdphoto" Target="../media/hdphoto3.wdp"/><Relationship Id="rId2" Type="http://schemas.openxmlformats.org/officeDocument/2006/relationships/image" Target="../media/image5.png"/><Relationship Id="rId1" Type="http://schemas.openxmlformats.org/officeDocument/2006/relationships/slideMaster" Target="../slideMasters/slideMaster14.xml"/><Relationship Id="rId6" Type="http://schemas.openxmlformats.org/officeDocument/2006/relationships/image" Target="../media/image7.png"/><Relationship Id="rId5" Type="http://schemas.microsoft.com/office/2007/relationships/hdphoto" Target="../media/hdphoto2.wdp"/><Relationship Id="rId4" Type="http://schemas.openxmlformats.org/officeDocument/2006/relationships/image" Target="../media/image6.png"/><Relationship Id="rId9" Type="http://schemas.microsoft.com/office/2007/relationships/hdphoto" Target="../media/hdphoto4.wdp"/></Relationships>
</file>

<file path=ppt/slideLayouts/_rels/slideLayout105.xml.rels><?xml version="1.0" encoding="UTF-8" standalone="yes"?>
<Relationships xmlns="http://schemas.openxmlformats.org/package/2006/relationships"><Relationship Id="rId3" Type="http://schemas.microsoft.com/office/2007/relationships/hdphoto" Target="../media/hdphoto1.wdp"/><Relationship Id="rId7" Type="http://schemas.microsoft.com/office/2007/relationships/hdphoto" Target="../media/hdphoto2.wdp"/><Relationship Id="rId2" Type="http://schemas.openxmlformats.org/officeDocument/2006/relationships/image" Target="../media/image5.png"/><Relationship Id="rId1" Type="http://schemas.openxmlformats.org/officeDocument/2006/relationships/slideMaster" Target="../slideMasters/slideMaster14.xml"/><Relationship Id="rId6" Type="http://schemas.openxmlformats.org/officeDocument/2006/relationships/image" Target="../media/image6.png"/><Relationship Id="rId5" Type="http://schemas.microsoft.com/office/2007/relationships/hdphoto" Target="../media/hdphoto3.wdp"/><Relationship Id="rId4" Type="http://schemas.openxmlformats.org/officeDocument/2006/relationships/image" Target="../media/image7.png"/></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08.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09.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10.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11.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12.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13.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14.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15.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16.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17.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18.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19.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20.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21.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22.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23.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24.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25.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26.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27.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28.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29.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30.xml.rels><?xml version="1.0" encoding="UTF-8" standalone="yes"?>
<Relationships xmlns="http://schemas.openxmlformats.org/package/2006/relationships"><Relationship Id="rId8" Type="http://schemas.openxmlformats.org/officeDocument/2006/relationships/image" Target="../media/image8.png"/><Relationship Id="rId3" Type="http://schemas.microsoft.com/office/2007/relationships/hdphoto" Target="../media/hdphoto1.wdp"/><Relationship Id="rId7" Type="http://schemas.microsoft.com/office/2007/relationships/hdphoto" Target="../media/hdphoto3.wdp"/><Relationship Id="rId2" Type="http://schemas.openxmlformats.org/officeDocument/2006/relationships/image" Target="../media/image5.png"/><Relationship Id="rId1" Type="http://schemas.openxmlformats.org/officeDocument/2006/relationships/slideMaster" Target="../slideMasters/slideMaster17.xml"/><Relationship Id="rId6" Type="http://schemas.openxmlformats.org/officeDocument/2006/relationships/image" Target="../media/image7.png"/><Relationship Id="rId5" Type="http://schemas.microsoft.com/office/2007/relationships/hdphoto" Target="../media/hdphoto2.wdp"/><Relationship Id="rId4" Type="http://schemas.openxmlformats.org/officeDocument/2006/relationships/image" Target="../media/image6.png"/><Relationship Id="rId9" Type="http://schemas.microsoft.com/office/2007/relationships/hdphoto" Target="../media/hdphoto4.wdp"/></Relationships>
</file>

<file path=ppt/slideLayouts/_rels/slideLayout131.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32.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33.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34.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35.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36.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37.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38.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39.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40.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41.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42.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43.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Disposition personnalisée">
    <p:bg>
      <p:bgPr>
        <a:blipFill dpi="0" rotWithShape="1">
          <a:blip r:embed="rId2">
            <a:lum/>
          </a:blip>
          <a:srcRect/>
          <a:stretch>
            <a:fillRect t="-1000" b="-6000"/>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34090732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4_Disposition personnalisée">
    <p:bg>
      <p:bgPr>
        <a:blipFill dpi="0" rotWithShape="1">
          <a:blip r:embed="rId2">
            <a:lum/>
          </a:blip>
          <a:srcRect/>
          <a:stretch>
            <a:fillRect t="-1000" b="-5000"/>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402749646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5_Disposition personnalisée">
    <p:bg>
      <p:bgPr>
        <a:blipFill dpi="0" rotWithShape="1">
          <a:blip r:embed="rId2">
            <a:lum/>
          </a:blip>
          <a:srcRect/>
          <a:stretch>
            <a:fillRect t="-3000" b="-3000"/>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8060823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E9371ADD-26AE-A577-29B9-449852C9B6D3}"/>
              </a:ext>
            </a:extLst>
          </p:cNvPr>
          <p:cNvSpPr>
            <a:spLocks noGrp="1"/>
          </p:cNvSpPr>
          <p:nvPr>
            <p:ph type="title"/>
          </p:nvPr>
        </p:nvSpPr>
        <p:spPr>
          <a:xfrm>
            <a:off x="628650" y="972000"/>
            <a:ext cx="7886700" cy="720000"/>
          </a:xfrm>
          <a:prstGeom prst="rect">
            <a:avLst/>
          </a:prstGeom>
        </p:spPr>
        <p:txBody>
          <a:bodyPr anchor="ctr"/>
          <a:lstStyle>
            <a:lvl1pPr algn="ctr">
              <a:defRPr lang="fr-MA" sz="3600" b="1">
                <a:solidFill>
                  <a:srgbClr val="565F88"/>
                </a:solidFill>
                <a:latin typeface="Dosis" pitchFamily="2" charset="0"/>
                <a:cs typeface="Arial" panose="020B0604020202020204" pitchFamily="34" charset="0"/>
              </a:defRPr>
            </a:lvl1pPr>
          </a:lstStyle>
          <a:p>
            <a:pPr lvl="0" algn="ctr"/>
            <a:r>
              <a:rPr lang="fr-FR"/>
              <a:t>Modifiez le style du titre</a:t>
            </a:r>
            <a:endParaRPr lang="fr-MA"/>
          </a:p>
        </p:txBody>
      </p:sp>
    </p:spTree>
    <p:extLst>
      <p:ext uri="{BB962C8B-B14F-4D97-AF65-F5344CB8AC3E}">
        <p14:creationId xmlns:p14="http://schemas.microsoft.com/office/powerpoint/2010/main" val="317723221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7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0F2A5A2-07B7-D4DA-50E5-C4F55CED749B}"/>
              </a:ext>
            </a:extLst>
          </p:cNvPr>
          <p:cNvSpPr>
            <a:spLocks noGrp="1"/>
          </p:cNvSpPr>
          <p:nvPr>
            <p:ph type="title"/>
          </p:nvPr>
        </p:nvSpPr>
        <p:spPr>
          <a:xfrm>
            <a:off x="628650" y="972000"/>
            <a:ext cx="7886700" cy="720000"/>
          </a:xfrm>
          <a:prstGeom prst="rect">
            <a:avLst/>
          </a:prstGeom>
        </p:spPr>
        <p:txBody>
          <a:bodyPr anchor="ctr"/>
          <a:lstStyle>
            <a:lvl1pPr algn="ctr">
              <a:defRPr lang="fr-MA" sz="3600" b="1">
                <a:solidFill>
                  <a:srgbClr val="565F88"/>
                </a:solidFill>
                <a:latin typeface="Dosis" pitchFamily="2" charset="0"/>
                <a:cs typeface="Arial" panose="020B0604020202020204" pitchFamily="34" charset="0"/>
              </a:defRPr>
            </a:lvl1pPr>
          </a:lstStyle>
          <a:p>
            <a:pPr lvl="0" algn="ctr"/>
            <a:r>
              <a:rPr lang="fr-FR"/>
              <a:t>Modifiez le style du titre</a:t>
            </a:r>
            <a:endParaRPr lang="fr-MA"/>
          </a:p>
        </p:txBody>
      </p:sp>
      <p:sp>
        <p:nvSpPr>
          <p:cNvPr id="3" name="Rectangle : coins arrondis 2">
            <a:extLst>
              <a:ext uri="{FF2B5EF4-FFF2-40B4-BE49-F238E27FC236}">
                <a16:creationId xmlns:a16="http://schemas.microsoft.com/office/drawing/2014/main" id="{9F1E9647-C23F-0AB7-101C-32D0969E9F60}"/>
              </a:ext>
            </a:extLst>
          </p:cNvPr>
          <p:cNvSpPr/>
          <p:nvPr userDrawn="1"/>
        </p:nvSpPr>
        <p:spPr>
          <a:xfrm>
            <a:off x="4735350"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4" name="Organigramme : Terminateur 3">
            <a:extLst>
              <a:ext uri="{FF2B5EF4-FFF2-40B4-BE49-F238E27FC236}">
                <a16:creationId xmlns:a16="http://schemas.microsoft.com/office/drawing/2014/main" id="{DD7159A8-5CAC-1F2F-AA5A-44097860B98F}"/>
              </a:ext>
            </a:extLst>
          </p:cNvPr>
          <p:cNvSpPr/>
          <p:nvPr userDrawn="1"/>
        </p:nvSpPr>
        <p:spPr>
          <a:xfrm>
            <a:off x="4951350" y="5023288"/>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6</a:t>
            </a:r>
          </a:p>
        </p:txBody>
      </p:sp>
      <p:sp>
        <p:nvSpPr>
          <p:cNvPr id="5" name="Rectangle : coins arrondis 4">
            <a:extLst>
              <a:ext uri="{FF2B5EF4-FFF2-40B4-BE49-F238E27FC236}">
                <a16:creationId xmlns:a16="http://schemas.microsoft.com/office/drawing/2014/main" id="{C29B8546-2300-CF26-DE2E-38073503AB14}"/>
              </a:ext>
            </a:extLst>
          </p:cNvPr>
          <p:cNvSpPr/>
          <p:nvPr userDrawn="1"/>
        </p:nvSpPr>
        <p:spPr>
          <a:xfrm>
            <a:off x="628649"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6" name="Organigramme : Terminateur 5">
            <a:extLst>
              <a:ext uri="{FF2B5EF4-FFF2-40B4-BE49-F238E27FC236}">
                <a16:creationId xmlns:a16="http://schemas.microsoft.com/office/drawing/2014/main" id="{9F63B16B-0D64-E4B7-A02B-5B9E10FD9E1A}"/>
              </a:ext>
            </a:extLst>
          </p:cNvPr>
          <p:cNvSpPr/>
          <p:nvPr userDrawn="1"/>
        </p:nvSpPr>
        <p:spPr>
          <a:xfrm>
            <a:off x="844649" y="5023288"/>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3</a:t>
            </a:r>
          </a:p>
        </p:txBody>
      </p:sp>
      <p:sp>
        <p:nvSpPr>
          <p:cNvPr id="7" name="Rectangle : coins arrondis 6">
            <a:extLst>
              <a:ext uri="{FF2B5EF4-FFF2-40B4-BE49-F238E27FC236}">
                <a16:creationId xmlns:a16="http://schemas.microsoft.com/office/drawing/2014/main" id="{076ABA10-32B5-B604-0B98-F854920B1C35}"/>
              </a:ext>
            </a:extLst>
          </p:cNvPr>
          <p:cNvSpPr/>
          <p:nvPr userDrawn="1"/>
        </p:nvSpPr>
        <p:spPr>
          <a:xfrm>
            <a:off x="4735350" y="3734113"/>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8" name="Organigramme : Terminateur 7">
            <a:extLst>
              <a:ext uri="{FF2B5EF4-FFF2-40B4-BE49-F238E27FC236}">
                <a16:creationId xmlns:a16="http://schemas.microsoft.com/office/drawing/2014/main" id="{8D09FAA9-8B01-B85B-6AD2-AA1306C99B4F}"/>
              </a:ext>
            </a:extLst>
          </p:cNvPr>
          <p:cNvSpPr/>
          <p:nvPr userDrawn="1"/>
        </p:nvSpPr>
        <p:spPr>
          <a:xfrm>
            <a:off x="4951350" y="3482113"/>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5</a:t>
            </a:r>
          </a:p>
        </p:txBody>
      </p:sp>
      <p:sp>
        <p:nvSpPr>
          <p:cNvPr id="9" name="Rectangle : coins arrondis 8">
            <a:extLst>
              <a:ext uri="{FF2B5EF4-FFF2-40B4-BE49-F238E27FC236}">
                <a16:creationId xmlns:a16="http://schemas.microsoft.com/office/drawing/2014/main" id="{43917791-49A0-A179-89BD-9B276594FD5C}"/>
              </a:ext>
            </a:extLst>
          </p:cNvPr>
          <p:cNvSpPr/>
          <p:nvPr userDrawn="1"/>
        </p:nvSpPr>
        <p:spPr>
          <a:xfrm>
            <a:off x="628649" y="3734113"/>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10" name="Organigramme : Terminateur 9">
            <a:extLst>
              <a:ext uri="{FF2B5EF4-FFF2-40B4-BE49-F238E27FC236}">
                <a16:creationId xmlns:a16="http://schemas.microsoft.com/office/drawing/2014/main" id="{F9D3FD68-51AA-4AAC-DA0F-FC1598DFD10B}"/>
              </a:ext>
            </a:extLst>
          </p:cNvPr>
          <p:cNvSpPr/>
          <p:nvPr userDrawn="1"/>
        </p:nvSpPr>
        <p:spPr>
          <a:xfrm>
            <a:off x="844649" y="3482113"/>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2</a:t>
            </a:r>
          </a:p>
        </p:txBody>
      </p:sp>
      <p:sp>
        <p:nvSpPr>
          <p:cNvPr id="11" name="Rectangle : coins arrondis 10">
            <a:extLst>
              <a:ext uri="{FF2B5EF4-FFF2-40B4-BE49-F238E27FC236}">
                <a16:creationId xmlns:a16="http://schemas.microsoft.com/office/drawing/2014/main" id="{CC537851-8C6F-4D1B-3353-B99C763FE6F0}"/>
              </a:ext>
            </a:extLst>
          </p:cNvPr>
          <p:cNvSpPr/>
          <p:nvPr userDrawn="1"/>
        </p:nvSpPr>
        <p:spPr>
          <a:xfrm>
            <a:off x="4716000" y="2196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12" name="Organigramme : Terminateur 11">
            <a:extLst>
              <a:ext uri="{FF2B5EF4-FFF2-40B4-BE49-F238E27FC236}">
                <a16:creationId xmlns:a16="http://schemas.microsoft.com/office/drawing/2014/main" id="{E95BC511-E9AF-223A-8E8C-7786DA7A9B1E}"/>
              </a:ext>
            </a:extLst>
          </p:cNvPr>
          <p:cNvSpPr/>
          <p:nvPr userDrawn="1"/>
        </p:nvSpPr>
        <p:spPr>
          <a:xfrm>
            <a:off x="4932000" y="1944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4</a:t>
            </a:r>
          </a:p>
        </p:txBody>
      </p:sp>
      <p:sp>
        <p:nvSpPr>
          <p:cNvPr id="15" name="Espace réservé du texte 5">
            <a:extLst>
              <a:ext uri="{FF2B5EF4-FFF2-40B4-BE49-F238E27FC236}">
                <a16:creationId xmlns:a16="http://schemas.microsoft.com/office/drawing/2014/main" id="{D174E1EA-100E-B3C4-9105-A0B081A78EFB}"/>
              </a:ext>
            </a:extLst>
          </p:cNvPr>
          <p:cNvSpPr txBox="1">
            <a:spLocks/>
          </p:cNvSpPr>
          <p:nvPr userDrawn="1"/>
        </p:nvSpPr>
        <p:spPr>
          <a:xfrm>
            <a:off x="808649" y="5477988"/>
            <a:ext cx="3420000" cy="792000"/>
          </a:xfrm>
          <a:prstGeom prst="roundRect">
            <a:avLst/>
          </a:prstGeom>
          <a:solidFill>
            <a:schemeClr val="bg2"/>
          </a:solidFill>
        </p:spPr>
        <p:txBody>
          <a:bodyPr anchor="ctr"/>
          <a:lstStyle>
            <a:defPPr>
              <a:defRPr lang="fr-FR"/>
            </a:defPPr>
            <a:lvl1pPr marL="269875" indent="-269875">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Arial" panose="020B0604020202020204" pitchFamily="34" charset="0"/>
              <a:buChar char="•"/>
              <a:defRPr sz="1100">
                <a:solidFill>
                  <a:srgbClr val="757575"/>
                </a:solidFill>
                <a:latin typeface="Dosis SemiBold" pitchFamily="2" charset="0"/>
              </a:defRPr>
            </a:lvl2pPr>
            <a:lvl3pPr marL="1143000" indent="-228600">
              <a:lnSpc>
                <a:spcPct val="90000"/>
              </a:lnSpc>
              <a:spcBef>
                <a:spcPts val="500"/>
              </a:spcBef>
              <a:buFont typeface="Arial" panose="020B0604020202020204" pitchFamily="34" charset="0"/>
              <a:buChar char="•"/>
              <a:defRPr sz="1100">
                <a:solidFill>
                  <a:srgbClr val="474F71"/>
                </a:solidFill>
                <a:latin typeface="Dosis SemiBold" pitchFamily="2" charset="0"/>
              </a:defRPr>
            </a:lvl3pPr>
            <a:lvl4pPr marL="1600200" indent="-228600">
              <a:lnSpc>
                <a:spcPct val="90000"/>
              </a:lnSpc>
              <a:spcBef>
                <a:spcPts val="500"/>
              </a:spcBef>
              <a:buFont typeface="Arial" panose="020B0604020202020204" pitchFamily="34" charset="0"/>
              <a:buChar char="•"/>
              <a:defRPr sz="1050">
                <a:solidFill>
                  <a:srgbClr val="474F71"/>
                </a:solidFill>
                <a:latin typeface="Dosis SemiBold" pitchFamily="2" charset="0"/>
              </a:defRPr>
            </a:lvl4pPr>
            <a:lvl5pPr marL="2057400" indent="-228600">
              <a:lnSpc>
                <a:spcPct val="90000"/>
              </a:lnSpc>
              <a:spcBef>
                <a:spcPts val="500"/>
              </a:spcBef>
              <a:buFont typeface="Arial" panose="020B0604020202020204" pitchFamily="34" charset="0"/>
              <a:buChar char="•"/>
              <a:defRPr sz="1050">
                <a:solidFill>
                  <a:srgbClr val="474F71"/>
                </a:solidFill>
                <a:latin typeface="Dosis SemiBold" pitchFamily="2" charset="0"/>
              </a:defRPr>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r>
              <a:rPr lang="fr-MA" dirty="0"/>
              <a:t>Révision</a:t>
            </a:r>
          </a:p>
          <a:p>
            <a:r>
              <a:rPr lang="fr-MA" dirty="0"/>
              <a:t>Lecture offerte</a:t>
            </a:r>
          </a:p>
        </p:txBody>
      </p:sp>
      <p:grpSp>
        <p:nvGrpSpPr>
          <p:cNvPr id="18" name="Groupe 17">
            <a:extLst>
              <a:ext uri="{FF2B5EF4-FFF2-40B4-BE49-F238E27FC236}">
                <a16:creationId xmlns:a16="http://schemas.microsoft.com/office/drawing/2014/main" id="{8C5080DA-EEE4-B0DB-4320-B6333D61EC3F}"/>
              </a:ext>
            </a:extLst>
          </p:cNvPr>
          <p:cNvGrpSpPr/>
          <p:nvPr userDrawn="1"/>
        </p:nvGrpSpPr>
        <p:grpSpPr>
          <a:xfrm>
            <a:off x="648000" y="1944000"/>
            <a:ext cx="3780000" cy="1332000"/>
            <a:chOff x="648000" y="1944000"/>
            <a:chExt cx="3780000" cy="1332000"/>
          </a:xfrm>
        </p:grpSpPr>
        <p:sp>
          <p:nvSpPr>
            <p:cNvPr id="19" name="Rectangle : coins arrondis 18">
              <a:extLst>
                <a:ext uri="{FF2B5EF4-FFF2-40B4-BE49-F238E27FC236}">
                  <a16:creationId xmlns:a16="http://schemas.microsoft.com/office/drawing/2014/main" id="{FF956EF7-1C04-B75A-99DB-1610B0777584}"/>
                </a:ext>
              </a:extLst>
            </p:cNvPr>
            <p:cNvSpPr/>
            <p:nvPr/>
          </p:nvSpPr>
          <p:spPr>
            <a:xfrm>
              <a:off x="648000" y="2196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20" name="Organigramme : Terminateur 19">
              <a:extLst>
                <a:ext uri="{FF2B5EF4-FFF2-40B4-BE49-F238E27FC236}">
                  <a16:creationId xmlns:a16="http://schemas.microsoft.com/office/drawing/2014/main" id="{E1429BD4-3BA4-BBFA-4BEF-AD11475F7BBB}"/>
                </a:ext>
              </a:extLst>
            </p:cNvPr>
            <p:cNvSpPr/>
            <p:nvPr/>
          </p:nvSpPr>
          <p:spPr>
            <a:xfrm>
              <a:off x="864000" y="1944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1</a:t>
              </a:r>
            </a:p>
          </p:txBody>
        </p:sp>
      </p:grpSp>
      <p:sp>
        <p:nvSpPr>
          <p:cNvPr id="26" name="Espace réservé du texte 25">
            <a:extLst>
              <a:ext uri="{FF2B5EF4-FFF2-40B4-BE49-F238E27FC236}">
                <a16:creationId xmlns:a16="http://schemas.microsoft.com/office/drawing/2014/main" id="{5309429C-1039-2C54-E46D-AB6F245EAE64}"/>
              </a:ext>
            </a:extLst>
          </p:cNvPr>
          <p:cNvSpPr>
            <a:spLocks noGrp="1"/>
          </p:cNvSpPr>
          <p:nvPr>
            <p:ph type="body" sz="quarter" idx="10"/>
          </p:nvPr>
        </p:nvSpPr>
        <p:spPr>
          <a:xfrm>
            <a:off x="800611" y="2395288"/>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27" name="Espace réservé du texte 25">
            <a:extLst>
              <a:ext uri="{FF2B5EF4-FFF2-40B4-BE49-F238E27FC236}">
                <a16:creationId xmlns:a16="http://schemas.microsoft.com/office/drawing/2014/main" id="{804D03EF-3A2B-E15D-3E5B-9B72509A83C0}"/>
              </a:ext>
            </a:extLst>
          </p:cNvPr>
          <p:cNvSpPr>
            <a:spLocks noGrp="1"/>
          </p:cNvSpPr>
          <p:nvPr>
            <p:ph type="body" sz="quarter" idx="11"/>
          </p:nvPr>
        </p:nvSpPr>
        <p:spPr>
          <a:xfrm>
            <a:off x="4909142" y="2395288"/>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28" name="Espace réservé du texte 25">
            <a:extLst>
              <a:ext uri="{FF2B5EF4-FFF2-40B4-BE49-F238E27FC236}">
                <a16:creationId xmlns:a16="http://schemas.microsoft.com/office/drawing/2014/main" id="{37C3B835-3703-D664-EDC0-55915565194A}"/>
              </a:ext>
            </a:extLst>
          </p:cNvPr>
          <p:cNvSpPr>
            <a:spLocks noGrp="1"/>
          </p:cNvSpPr>
          <p:nvPr>
            <p:ph type="body" sz="quarter" idx="12"/>
          </p:nvPr>
        </p:nvSpPr>
        <p:spPr>
          <a:xfrm>
            <a:off x="800611" y="3936813"/>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29" name="Espace réservé du texte 25">
            <a:extLst>
              <a:ext uri="{FF2B5EF4-FFF2-40B4-BE49-F238E27FC236}">
                <a16:creationId xmlns:a16="http://schemas.microsoft.com/office/drawing/2014/main" id="{17275B2B-E189-AEF4-7C55-C06676186A1E}"/>
              </a:ext>
            </a:extLst>
          </p:cNvPr>
          <p:cNvSpPr>
            <a:spLocks noGrp="1"/>
          </p:cNvSpPr>
          <p:nvPr>
            <p:ph type="body" sz="quarter" idx="13"/>
          </p:nvPr>
        </p:nvSpPr>
        <p:spPr>
          <a:xfrm>
            <a:off x="4909142" y="3936813"/>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30" name="Espace réservé du texte 25">
            <a:extLst>
              <a:ext uri="{FF2B5EF4-FFF2-40B4-BE49-F238E27FC236}">
                <a16:creationId xmlns:a16="http://schemas.microsoft.com/office/drawing/2014/main" id="{35F22259-A426-1C6B-4A60-50940908B166}"/>
              </a:ext>
            </a:extLst>
          </p:cNvPr>
          <p:cNvSpPr>
            <a:spLocks noGrp="1"/>
          </p:cNvSpPr>
          <p:nvPr>
            <p:ph type="body" sz="quarter" idx="14"/>
          </p:nvPr>
        </p:nvSpPr>
        <p:spPr>
          <a:xfrm>
            <a:off x="800611" y="5474576"/>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31" name="Espace réservé du texte 25">
            <a:extLst>
              <a:ext uri="{FF2B5EF4-FFF2-40B4-BE49-F238E27FC236}">
                <a16:creationId xmlns:a16="http://schemas.microsoft.com/office/drawing/2014/main" id="{B9583407-B6F3-0B8E-9991-D458D8A7CB23}"/>
              </a:ext>
            </a:extLst>
          </p:cNvPr>
          <p:cNvSpPr>
            <a:spLocks noGrp="1"/>
          </p:cNvSpPr>
          <p:nvPr>
            <p:ph type="body" sz="quarter" idx="15"/>
          </p:nvPr>
        </p:nvSpPr>
        <p:spPr>
          <a:xfrm>
            <a:off x="4909142" y="5474576"/>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Tree>
    <p:extLst>
      <p:ext uri="{BB962C8B-B14F-4D97-AF65-F5344CB8AC3E}">
        <p14:creationId xmlns:p14="http://schemas.microsoft.com/office/powerpoint/2010/main" val="104612884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14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FF45224-BA7F-8144-8607-A09DDE3704BD}"/>
              </a:ext>
            </a:extLst>
          </p:cNvPr>
          <p:cNvSpPr>
            <a:spLocks noGrp="1"/>
          </p:cNvSpPr>
          <p:nvPr>
            <p:ph type="title"/>
          </p:nvPr>
        </p:nvSpPr>
        <p:spPr>
          <a:xfrm>
            <a:off x="628650" y="976039"/>
            <a:ext cx="7886700" cy="705267"/>
          </a:xfrm>
          <a:prstGeom prst="rect">
            <a:avLst/>
          </a:prstGeom>
        </p:spPr>
        <p:txBody>
          <a:bodyPr/>
          <a:lstStyle>
            <a:lvl1pPr algn="ctr">
              <a:defRPr sz="4000" b="1">
                <a:solidFill>
                  <a:srgbClr val="474F71"/>
                </a:solidFill>
                <a:latin typeface="Dosis" pitchFamily="2" charset="0"/>
              </a:defRPr>
            </a:lvl1pPr>
          </a:lstStyle>
          <a:p>
            <a:r>
              <a:rPr lang="fr-FR" dirty="0"/>
              <a:t>Modifiez le style du titre</a:t>
            </a:r>
            <a:endParaRPr lang="fr-MA" dirty="0"/>
          </a:p>
        </p:txBody>
      </p:sp>
      <p:sp>
        <p:nvSpPr>
          <p:cNvPr id="5" name="Rectangle : coins arrondis 4">
            <a:extLst>
              <a:ext uri="{FF2B5EF4-FFF2-40B4-BE49-F238E27FC236}">
                <a16:creationId xmlns:a16="http://schemas.microsoft.com/office/drawing/2014/main" id="{0F34C4EC-38D2-DF0E-79EE-51FD9A9B44D8}"/>
              </a:ext>
            </a:extLst>
          </p:cNvPr>
          <p:cNvSpPr/>
          <p:nvPr userDrawn="1"/>
        </p:nvSpPr>
        <p:spPr>
          <a:xfrm>
            <a:off x="612000" y="2196000"/>
            <a:ext cx="3780000" cy="1080000"/>
          </a:xfrm>
          <a:prstGeom prst="roundRect">
            <a:avLst/>
          </a:prstGeom>
          <a:solidFill>
            <a:srgbClr val="A1D6EC"/>
          </a:solidFill>
          <a:ln>
            <a:solidFill>
              <a:schemeClr val="accent5"/>
            </a:solidFill>
          </a:ln>
          <a:effectLst>
            <a:outerShdw blurRad="38100" dist="25400" dir="2700000" algn="tl" rotWithShape="0">
              <a:srgbClr val="00B0F0">
                <a:alpha val="40000"/>
              </a:srgb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4" name="Organigramme : Terminateur 3">
            <a:extLst>
              <a:ext uri="{FF2B5EF4-FFF2-40B4-BE49-F238E27FC236}">
                <a16:creationId xmlns:a16="http://schemas.microsoft.com/office/drawing/2014/main" id="{38E0A981-512D-DDF2-8598-875BCCC3C132}"/>
              </a:ext>
            </a:extLst>
          </p:cNvPr>
          <p:cNvSpPr/>
          <p:nvPr userDrawn="1"/>
        </p:nvSpPr>
        <p:spPr>
          <a:xfrm>
            <a:off x="828000" y="1944000"/>
            <a:ext cx="1260000" cy="360000"/>
          </a:xfrm>
          <a:prstGeom prst="flowChartTerminator">
            <a:avLst/>
          </a:prstGeom>
          <a:solidFill>
            <a:srgbClr val="A1D6EC"/>
          </a:solidFill>
          <a:ln>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474F71"/>
                </a:solidFill>
                <a:latin typeface="Dosis ExtraBold" pitchFamily="2" charset="0"/>
              </a:rPr>
              <a:t>Séance 1</a:t>
            </a:r>
          </a:p>
        </p:txBody>
      </p:sp>
      <p:sp>
        <p:nvSpPr>
          <p:cNvPr id="6" name="Espace réservé du texte 5">
            <a:extLst>
              <a:ext uri="{FF2B5EF4-FFF2-40B4-BE49-F238E27FC236}">
                <a16:creationId xmlns:a16="http://schemas.microsoft.com/office/drawing/2014/main" id="{E9368326-A537-80A0-9302-1EE9F91FF39D}"/>
              </a:ext>
            </a:extLst>
          </p:cNvPr>
          <p:cNvSpPr>
            <a:spLocks noGrp="1"/>
          </p:cNvSpPr>
          <p:nvPr>
            <p:ph type="body" sz="quarter" idx="18"/>
          </p:nvPr>
        </p:nvSpPr>
        <p:spPr>
          <a:xfrm>
            <a:off x="792000" y="2395639"/>
            <a:ext cx="3420000" cy="792000"/>
          </a:xfrm>
          <a:prstGeom prst="roundRect">
            <a:avLst/>
          </a:prstGeom>
          <a:solidFill>
            <a:srgbClr val="E6F3FA"/>
          </a:solidFill>
        </p:spPr>
        <p:txBody>
          <a:bodyPr anchor="ctr"/>
          <a:lstStyle>
            <a:lvl1pPr marL="269875" indent="-269875">
              <a:lnSpc>
                <a:spcPct val="100000"/>
              </a:lnSpc>
              <a:spcBef>
                <a:spcPts val="300"/>
              </a:spcBef>
              <a:buFont typeface="Wingdings" panose="05000000000000000000" pitchFamily="2" charset="2"/>
              <a:buChar char=""/>
              <a:defRPr sz="1200">
                <a:solidFill>
                  <a:srgbClr val="474F71"/>
                </a:solidFill>
                <a:latin typeface="Dosis SemiBold" pitchFamily="2" charset="0"/>
                <a:sym typeface="Wingdings" panose="05000000000000000000" pitchFamily="2" charset="2"/>
              </a:defRPr>
            </a:lvl1pPr>
            <a:lvl2pPr>
              <a:lnSpc>
                <a:spcPct val="100000"/>
              </a:lnSpc>
              <a:spcBef>
                <a:spcPts val="300"/>
              </a:spcBef>
              <a:defRPr sz="1100">
                <a:solidFill>
                  <a:srgbClr val="474F71"/>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7" name="Rectangle : coins arrondis 6">
            <a:extLst>
              <a:ext uri="{FF2B5EF4-FFF2-40B4-BE49-F238E27FC236}">
                <a16:creationId xmlns:a16="http://schemas.microsoft.com/office/drawing/2014/main" id="{876AB203-C4D4-63C1-C9BD-6180ADF322D9}"/>
              </a:ext>
            </a:extLst>
          </p:cNvPr>
          <p:cNvSpPr/>
          <p:nvPr userDrawn="1"/>
        </p:nvSpPr>
        <p:spPr>
          <a:xfrm>
            <a:off x="4716000" y="2196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8" name="Organigramme : Terminateur 7">
            <a:extLst>
              <a:ext uri="{FF2B5EF4-FFF2-40B4-BE49-F238E27FC236}">
                <a16:creationId xmlns:a16="http://schemas.microsoft.com/office/drawing/2014/main" id="{72211034-E5CD-05DB-42AD-0BC0C22E5903}"/>
              </a:ext>
            </a:extLst>
          </p:cNvPr>
          <p:cNvSpPr/>
          <p:nvPr userDrawn="1"/>
        </p:nvSpPr>
        <p:spPr>
          <a:xfrm>
            <a:off x="4932000" y="1944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4</a:t>
            </a:r>
          </a:p>
        </p:txBody>
      </p:sp>
      <p:sp>
        <p:nvSpPr>
          <p:cNvPr id="9" name="Espace réservé du texte 5">
            <a:extLst>
              <a:ext uri="{FF2B5EF4-FFF2-40B4-BE49-F238E27FC236}">
                <a16:creationId xmlns:a16="http://schemas.microsoft.com/office/drawing/2014/main" id="{3A2F45E5-0D2B-B4F1-5CD0-221F08218910}"/>
              </a:ext>
            </a:extLst>
          </p:cNvPr>
          <p:cNvSpPr>
            <a:spLocks noGrp="1"/>
          </p:cNvSpPr>
          <p:nvPr>
            <p:ph type="body" sz="quarter" idx="19"/>
          </p:nvPr>
        </p:nvSpPr>
        <p:spPr>
          <a:xfrm>
            <a:off x="4896000" y="2395639"/>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7" name="Rectangle : coins arrondis 16">
            <a:extLst>
              <a:ext uri="{FF2B5EF4-FFF2-40B4-BE49-F238E27FC236}">
                <a16:creationId xmlns:a16="http://schemas.microsoft.com/office/drawing/2014/main" id="{828C7C5B-D002-002E-FEE3-B7A0B6B29B84}"/>
              </a:ext>
            </a:extLst>
          </p:cNvPr>
          <p:cNvSpPr/>
          <p:nvPr userDrawn="1"/>
        </p:nvSpPr>
        <p:spPr>
          <a:xfrm>
            <a:off x="628649" y="3708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18" name="Organigramme : Terminateur 17">
            <a:extLst>
              <a:ext uri="{FF2B5EF4-FFF2-40B4-BE49-F238E27FC236}">
                <a16:creationId xmlns:a16="http://schemas.microsoft.com/office/drawing/2014/main" id="{A35578E3-0C86-555B-DF74-F22BC26A843E}"/>
              </a:ext>
            </a:extLst>
          </p:cNvPr>
          <p:cNvSpPr/>
          <p:nvPr userDrawn="1"/>
        </p:nvSpPr>
        <p:spPr>
          <a:xfrm>
            <a:off x="828000" y="3429825"/>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2</a:t>
            </a:r>
          </a:p>
        </p:txBody>
      </p:sp>
      <p:sp>
        <p:nvSpPr>
          <p:cNvPr id="19" name="Espace réservé du texte 5">
            <a:extLst>
              <a:ext uri="{FF2B5EF4-FFF2-40B4-BE49-F238E27FC236}">
                <a16:creationId xmlns:a16="http://schemas.microsoft.com/office/drawing/2014/main" id="{FE19DBD7-3323-C0FE-A7C0-054D4D6947A5}"/>
              </a:ext>
            </a:extLst>
          </p:cNvPr>
          <p:cNvSpPr>
            <a:spLocks noGrp="1"/>
          </p:cNvSpPr>
          <p:nvPr>
            <p:ph type="body" sz="quarter" idx="20"/>
          </p:nvPr>
        </p:nvSpPr>
        <p:spPr>
          <a:xfrm>
            <a:off x="808649" y="3936813"/>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Ð"/>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0" name="Rectangle : coins arrondis 19">
            <a:extLst>
              <a:ext uri="{FF2B5EF4-FFF2-40B4-BE49-F238E27FC236}">
                <a16:creationId xmlns:a16="http://schemas.microsoft.com/office/drawing/2014/main" id="{A8DBAB32-5108-FCF6-2E8F-44876E1F3A86}"/>
              </a:ext>
            </a:extLst>
          </p:cNvPr>
          <p:cNvSpPr/>
          <p:nvPr userDrawn="1"/>
        </p:nvSpPr>
        <p:spPr>
          <a:xfrm>
            <a:off x="628649"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21" name="Organigramme : Terminateur 20">
            <a:extLst>
              <a:ext uri="{FF2B5EF4-FFF2-40B4-BE49-F238E27FC236}">
                <a16:creationId xmlns:a16="http://schemas.microsoft.com/office/drawing/2014/main" id="{B810E982-403C-2AEF-3862-CB8B7F890D65}"/>
              </a:ext>
            </a:extLst>
          </p:cNvPr>
          <p:cNvSpPr/>
          <p:nvPr userDrawn="1"/>
        </p:nvSpPr>
        <p:spPr>
          <a:xfrm>
            <a:off x="828000" y="4971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3</a:t>
            </a:r>
          </a:p>
        </p:txBody>
      </p:sp>
      <p:sp>
        <p:nvSpPr>
          <p:cNvPr id="22" name="Espace réservé du texte 5">
            <a:extLst>
              <a:ext uri="{FF2B5EF4-FFF2-40B4-BE49-F238E27FC236}">
                <a16:creationId xmlns:a16="http://schemas.microsoft.com/office/drawing/2014/main" id="{578E4694-7E2B-3E51-F604-26B60BCB0CD8}"/>
              </a:ext>
            </a:extLst>
          </p:cNvPr>
          <p:cNvSpPr>
            <a:spLocks noGrp="1"/>
          </p:cNvSpPr>
          <p:nvPr>
            <p:ph type="body" sz="quarter" idx="21"/>
          </p:nvPr>
        </p:nvSpPr>
        <p:spPr>
          <a:xfrm>
            <a:off x="808649" y="5477988"/>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Ð"/>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3" name="Rectangle : coins arrondis 22">
            <a:extLst>
              <a:ext uri="{FF2B5EF4-FFF2-40B4-BE49-F238E27FC236}">
                <a16:creationId xmlns:a16="http://schemas.microsoft.com/office/drawing/2014/main" id="{09EF5DAB-AFE5-A7BB-ECBF-E6D0E54DC52C}"/>
              </a:ext>
            </a:extLst>
          </p:cNvPr>
          <p:cNvSpPr/>
          <p:nvPr userDrawn="1"/>
        </p:nvSpPr>
        <p:spPr>
          <a:xfrm>
            <a:off x="4735350" y="3734113"/>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24" name="Organigramme : Terminateur 23">
            <a:extLst>
              <a:ext uri="{FF2B5EF4-FFF2-40B4-BE49-F238E27FC236}">
                <a16:creationId xmlns:a16="http://schemas.microsoft.com/office/drawing/2014/main" id="{867828EE-B1E5-9F8B-0D7C-A5A846A60ACE}"/>
              </a:ext>
            </a:extLst>
          </p:cNvPr>
          <p:cNvSpPr/>
          <p:nvPr userDrawn="1"/>
        </p:nvSpPr>
        <p:spPr>
          <a:xfrm>
            <a:off x="4932000" y="3429825"/>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5</a:t>
            </a:r>
          </a:p>
        </p:txBody>
      </p:sp>
      <p:sp>
        <p:nvSpPr>
          <p:cNvPr id="25" name="Espace réservé du texte 5">
            <a:extLst>
              <a:ext uri="{FF2B5EF4-FFF2-40B4-BE49-F238E27FC236}">
                <a16:creationId xmlns:a16="http://schemas.microsoft.com/office/drawing/2014/main" id="{DD324492-66B3-DE4C-8000-A60CFAE496A1}"/>
              </a:ext>
            </a:extLst>
          </p:cNvPr>
          <p:cNvSpPr>
            <a:spLocks noGrp="1"/>
          </p:cNvSpPr>
          <p:nvPr>
            <p:ph type="body" sz="quarter" idx="22"/>
          </p:nvPr>
        </p:nvSpPr>
        <p:spPr>
          <a:xfrm>
            <a:off x="4915350" y="3936813"/>
            <a:ext cx="3420000" cy="792000"/>
          </a:xfrm>
          <a:prstGeom prst="roundRect">
            <a:avLst/>
          </a:prstGeom>
          <a:solidFill>
            <a:schemeClr val="bg2"/>
          </a:solidFill>
        </p:spPr>
        <p:txBody>
          <a:bodyPr anchor="ctr"/>
          <a:lstStyle>
            <a:lvl1pPr marL="269875" indent="-269875">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6" name="Rectangle : coins arrondis 25">
            <a:extLst>
              <a:ext uri="{FF2B5EF4-FFF2-40B4-BE49-F238E27FC236}">
                <a16:creationId xmlns:a16="http://schemas.microsoft.com/office/drawing/2014/main" id="{EF2B26AA-471C-2E08-9C98-93BB32368F48}"/>
              </a:ext>
            </a:extLst>
          </p:cNvPr>
          <p:cNvSpPr/>
          <p:nvPr userDrawn="1"/>
        </p:nvSpPr>
        <p:spPr>
          <a:xfrm>
            <a:off x="4735350"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27" name="Organigramme : Terminateur 26">
            <a:extLst>
              <a:ext uri="{FF2B5EF4-FFF2-40B4-BE49-F238E27FC236}">
                <a16:creationId xmlns:a16="http://schemas.microsoft.com/office/drawing/2014/main" id="{48A37FD4-80CC-1828-6DF5-5882F04CAB2A}"/>
              </a:ext>
            </a:extLst>
          </p:cNvPr>
          <p:cNvSpPr/>
          <p:nvPr userDrawn="1"/>
        </p:nvSpPr>
        <p:spPr>
          <a:xfrm>
            <a:off x="4932000" y="4971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6</a:t>
            </a:r>
          </a:p>
        </p:txBody>
      </p:sp>
      <p:sp>
        <p:nvSpPr>
          <p:cNvPr id="28" name="Espace réservé du texte 5">
            <a:extLst>
              <a:ext uri="{FF2B5EF4-FFF2-40B4-BE49-F238E27FC236}">
                <a16:creationId xmlns:a16="http://schemas.microsoft.com/office/drawing/2014/main" id="{36806FA2-43DA-8964-E325-6EA041586687}"/>
              </a:ext>
            </a:extLst>
          </p:cNvPr>
          <p:cNvSpPr>
            <a:spLocks noGrp="1"/>
          </p:cNvSpPr>
          <p:nvPr>
            <p:ph type="body" sz="quarter" idx="23"/>
          </p:nvPr>
        </p:nvSpPr>
        <p:spPr>
          <a:xfrm>
            <a:off x="4915350" y="5477988"/>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Ð"/>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Tree>
    <p:extLst>
      <p:ext uri="{BB962C8B-B14F-4D97-AF65-F5344CB8AC3E}">
        <p14:creationId xmlns:p14="http://schemas.microsoft.com/office/powerpoint/2010/main" val="391605454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17_Disposition personnalisée">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2138891"/>
            <a:ext cx="6120914" cy="1158340"/>
          </a:xfrm>
          <a:prstGeom prst="roundRect">
            <a:avLst>
              <a:gd name="adj" fmla="val 16667"/>
            </a:avLst>
          </a:prstGeom>
          <a:ln w="19050">
            <a:solidFill>
              <a:srgbClr val="757575"/>
            </a:solidFill>
          </a:ln>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4">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rcRect/>
          <a:stretch/>
        </p:blipFill>
        <p:spPr>
          <a:xfrm>
            <a:off x="1584000" y="224702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2225078" y="2156784"/>
            <a:ext cx="2840842"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lvl="0"/>
            <a:r>
              <a:rPr lang="fr-MA" dirty="0"/>
              <a:t>1.  Présentation du Vocabulaire</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5126699"/>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1198485"/>
            <a:ext cx="7886700" cy="705267"/>
          </a:xfrm>
          <a:prstGeom prst="rect">
            <a:avLst/>
          </a:prstGeom>
        </p:spPr>
        <p:txBody>
          <a:bodyPr/>
          <a:lstStyle>
            <a:lvl1pPr algn="ctr">
              <a:defRPr sz="4000" b="1">
                <a:solidFill>
                  <a:srgbClr val="474F71"/>
                </a:solidFill>
                <a:latin typeface="Dosis" pitchFamily="2" charset="0"/>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364328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6">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3643281"/>
            <a:ext cx="2775119" cy="338554"/>
          </a:xfrm>
          <a:prstGeom prst="rect">
            <a:avLst/>
          </a:prstGeom>
          <a:noFill/>
        </p:spPr>
        <p:txBody>
          <a:bodyPr wrap="none" rtlCol="0">
            <a:spAutoFit/>
          </a:bodyPr>
          <a:lstStyle/>
          <a:p>
            <a:r>
              <a:rPr lang="fr-MA" sz="1600" dirty="0">
                <a:solidFill>
                  <a:srgbClr val="757575"/>
                </a:solidFill>
                <a:latin typeface="Dosis ExtraBold" pitchFamily="2" charset="0"/>
              </a:rPr>
              <a:t>2.  Exploitation du Vocabulaire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8">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225078" y="5126699"/>
            <a:ext cx="1837362"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lvl="0"/>
            <a:r>
              <a:rPr lang="fr-MA" dirty="0"/>
              <a:t>3.  Travail sur livret</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192797" y="4028135"/>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2201410" y="5508429"/>
            <a:ext cx="4960805" cy="756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7298796" y="1938857"/>
            <a:ext cx="540000" cy="540000"/>
          </a:xfrm>
          <a:prstGeom prst="rect">
            <a:avLst/>
          </a:prstGeom>
          <a:noFill/>
        </p:spPr>
        <p:txBody>
          <a:bodyPr/>
          <a:lstStyle/>
          <a:p>
            <a:endParaRPr lang="fr-MA"/>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473285"/>
            <a:ext cx="540000" cy="540000"/>
          </a:xfrm>
          <a:prstGeom prst="rect">
            <a:avLst/>
          </a:prstGeom>
          <a:noFill/>
        </p:spPr>
        <p:txBody>
          <a:bodyPr/>
          <a:lstStyle/>
          <a:p>
            <a:endParaRPr lang="fr-MA"/>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7298796" y="4958117"/>
            <a:ext cx="540000" cy="540000"/>
          </a:xfrm>
          <a:prstGeom prst="rect">
            <a:avLst/>
          </a:prstGeom>
          <a:noFill/>
        </p:spPr>
        <p:txBody>
          <a:bodyPr/>
          <a:lstStyle/>
          <a:p>
            <a:endParaRPr lang="fr-MA"/>
          </a:p>
        </p:txBody>
      </p:sp>
    </p:spTree>
    <p:extLst>
      <p:ext uri="{BB962C8B-B14F-4D97-AF65-F5344CB8AC3E}">
        <p14:creationId xmlns:p14="http://schemas.microsoft.com/office/powerpoint/2010/main" val="246991466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21_Disposition personnalisée">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213889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4">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rcRect/>
          <a:stretch/>
        </p:blipFill>
        <p:spPr>
          <a:xfrm>
            <a:off x="1584000" y="224702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2225078" y="2156784"/>
            <a:ext cx="2840842"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lvl="0"/>
            <a:r>
              <a:rPr lang="fr-MA" dirty="0"/>
              <a:t>1.  Présentation du Vocabulaire</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5126699"/>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1198485"/>
            <a:ext cx="7886700" cy="705267"/>
          </a:xfrm>
          <a:prstGeom prst="rect">
            <a:avLst/>
          </a:prstGeom>
        </p:spPr>
        <p:txBody>
          <a:bodyPr/>
          <a:lstStyle>
            <a:lvl1pPr algn="ctr">
              <a:defRPr sz="4000" b="1">
                <a:solidFill>
                  <a:srgbClr val="474F71"/>
                </a:solidFill>
                <a:latin typeface="Dosis" pitchFamily="2" charset="0"/>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3643281"/>
            <a:ext cx="6120914" cy="1158340"/>
          </a:xfrm>
          <a:prstGeom prst="roundRect">
            <a:avLst>
              <a:gd name="adj" fmla="val 16667"/>
            </a:avLst>
          </a:prstGeom>
          <a:ln w="19050">
            <a:solidFill>
              <a:srgbClr val="757575"/>
            </a:solidFill>
          </a:ln>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6">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3643281"/>
            <a:ext cx="2775119" cy="338554"/>
          </a:xfrm>
          <a:prstGeom prst="rect">
            <a:avLst/>
          </a:prstGeom>
          <a:noFill/>
        </p:spPr>
        <p:txBody>
          <a:bodyPr wrap="none" rtlCol="0">
            <a:spAutoFit/>
          </a:bodyPr>
          <a:lstStyle/>
          <a:p>
            <a:r>
              <a:rPr lang="fr-MA" sz="1600" dirty="0">
                <a:solidFill>
                  <a:srgbClr val="757575"/>
                </a:solidFill>
                <a:latin typeface="Dosis ExtraBold" pitchFamily="2" charset="0"/>
              </a:rPr>
              <a:t>2.  Exploitation du Vocabulaire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8">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225078" y="5126699"/>
            <a:ext cx="1837362"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lvl="0"/>
            <a:r>
              <a:rPr lang="fr-MA" dirty="0"/>
              <a:t>3.  Travail sur livret</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201410" y="2522109"/>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2201410" y="5508429"/>
            <a:ext cx="4960805" cy="756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7298796" y="1938857"/>
            <a:ext cx="540000" cy="540000"/>
          </a:xfrm>
          <a:prstGeom prst="rect">
            <a:avLst/>
          </a:prstGeom>
          <a:noFill/>
        </p:spPr>
        <p:txBody>
          <a:bodyPr/>
          <a:lstStyle/>
          <a:p>
            <a:endParaRPr lang="fr-MA"/>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473285"/>
            <a:ext cx="540000" cy="540000"/>
          </a:xfrm>
          <a:prstGeom prst="rect">
            <a:avLst/>
          </a:prstGeom>
          <a:noFill/>
        </p:spPr>
        <p:txBody>
          <a:bodyPr/>
          <a:lstStyle/>
          <a:p>
            <a:endParaRPr lang="fr-MA"/>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7298796" y="4958117"/>
            <a:ext cx="540000" cy="540000"/>
          </a:xfrm>
          <a:prstGeom prst="rect">
            <a:avLst/>
          </a:prstGeom>
          <a:noFill/>
        </p:spPr>
        <p:txBody>
          <a:bodyPr/>
          <a:lstStyle/>
          <a:p>
            <a:endParaRPr lang="fr-MA"/>
          </a:p>
        </p:txBody>
      </p:sp>
    </p:spTree>
    <p:extLst>
      <p:ext uri="{BB962C8B-B14F-4D97-AF65-F5344CB8AC3E}">
        <p14:creationId xmlns:p14="http://schemas.microsoft.com/office/powerpoint/2010/main" val="88291463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20_Disposition personnalisée">
    <p:spTree>
      <p:nvGrpSpPr>
        <p:cNvPr id="1" name=""/>
        <p:cNvGrpSpPr/>
        <p:nvPr/>
      </p:nvGrpSpPr>
      <p:grpSpPr>
        <a:xfrm>
          <a:off x="0" y="0"/>
          <a:ext cx="0" cy="0"/>
          <a:chOff x="0" y="0"/>
          <a:chExt cx="0" cy="0"/>
        </a:xfrm>
      </p:grpSpPr>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5126699"/>
            <a:ext cx="6120914" cy="1158340"/>
          </a:xfrm>
          <a:prstGeom prst="roundRect">
            <a:avLst>
              <a:gd name="adj" fmla="val 16667"/>
            </a:avLst>
          </a:prstGeom>
          <a:ln w="19050">
            <a:solidFill>
              <a:srgbClr val="757575"/>
            </a:solidFill>
          </a:ln>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1198485"/>
            <a:ext cx="7886700" cy="705267"/>
          </a:xfrm>
          <a:prstGeom prst="rect">
            <a:avLst/>
          </a:prstGeom>
        </p:spPr>
        <p:txBody>
          <a:bodyPr/>
          <a:lstStyle>
            <a:lvl1pPr algn="ctr">
              <a:defRPr sz="4000" b="1">
                <a:solidFill>
                  <a:srgbClr val="474F71"/>
                </a:solidFill>
                <a:latin typeface="Dosis" pitchFamily="2" charset="0"/>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364328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4">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3643281"/>
            <a:ext cx="2775119" cy="338554"/>
          </a:xfrm>
          <a:prstGeom prst="rect">
            <a:avLst/>
          </a:prstGeom>
          <a:noFill/>
        </p:spPr>
        <p:txBody>
          <a:bodyPr wrap="none" rtlCol="0">
            <a:spAutoFit/>
          </a:bodyPr>
          <a:lstStyle/>
          <a:p>
            <a:r>
              <a:rPr lang="fr-MA" sz="1600" dirty="0">
                <a:solidFill>
                  <a:srgbClr val="757575"/>
                </a:solidFill>
                <a:latin typeface="Dosis ExtraBold" pitchFamily="2" charset="0"/>
              </a:rPr>
              <a:t>2.  Exploitation du Vocabulaire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6">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225078" y="5126699"/>
            <a:ext cx="1837362"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lvl="0"/>
            <a:r>
              <a:rPr lang="fr-MA" dirty="0"/>
              <a:t>3.  Travail sur livret</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192797" y="4028135"/>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473285"/>
            <a:ext cx="540000" cy="540000"/>
          </a:xfrm>
          <a:prstGeom prst="rect">
            <a:avLst/>
          </a:prstGeom>
          <a:noFill/>
        </p:spPr>
        <p:txBody>
          <a:bodyPr/>
          <a:lstStyle/>
          <a:p>
            <a:endParaRPr lang="fr-MA"/>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7298796" y="4958117"/>
            <a:ext cx="540000" cy="540000"/>
          </a:xfrm>
          <a:prstGeom prst="rect">
            <a:avLst/>
          </a:prstGeom>
          <a:noFill/>
        </p:spPr>
        <p:txBody>
          <a:bodyPr/>
          <a:lstStyle/>
          <a:p>
            <a:endParaRPr lang="fr-MA"/>
          </a:p>
        </p:txBody>
      </p:sp>
      <p:pic>
        <p:nvPicPr>
          <p:cNvPr id="2" name="Image 1">
            <a:extLst>
              <a:ext uri="{FF2B5EF4-FFF2-40B4-BE49-F238E27FC236}">
                <a16:creationId xmlns:a16="http://schemas.microsoft.com/office/drawing/2014/main" id="{86BAD3D9-AD58-179C-B69E-830F87AB16D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213889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4" name="Image 3">
            <a:extLst>
              <a:ext uri="{FF2B5EF4-FFF2-40B4-BE49-F238E27FC236}">
                <a16:creationId xmlns:a16="http://schemas.microsoft.com/office/drawing/2014/main" id="{DC07E0A2-EA33-DE3C-110B-9BF33762DD3A}"/>
              </a:ext>
            </a:extLst>
          </p:cNvPr>
          <p:cNvPicPr>
            <a:picLocks noChangeAspect="1"/>
          </p:cNvPicPr>
          <p:nvPr userDrawn="1"/>
        </p:nvPicPr>
        <p:blipFill>
          <a:blip r:embed="rId8">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val="0"/>
              </a:ext>
            </a:extLst>
          </a:blip>
          <a:srcRect/>
          <a:stretch/>
        </p:blipFill>
        <p:spPr>
          <a:xfrm>
            <a:off x="1584000" y="2247028"/>
            <a:ext cx="544953" cy="540000"/>
          </a:xfrm>
          <a:prstGeom prst="rect">
            <a:avLst/>
          </a:prstGeom>
        </p:spPr>
      </p:pic>
      <p:sp>
        <p:nvSpPr>
          <p:cNvPr id="9" name="ZoneTexte 8">
            <a:extLst>
              <a:ext uri="{FF2B5EF4-FFF2-40B4-BE49-F238E27FC236}">
                <a16:creationId xmlns:a16="http://schemas.microsoft.com/office/drawing/2014/main" id="{150E2FFA-A2BC-19B6-2E21-52362DDA208C}"/>
              </a:ext>
            </a:extLst>
          </p:cNvPr>
          <p:cNvSpPr txBox="1"/>
          <p:nvPr userDrawn="1"/>
        </p:nvSpPr>
        <p:spPr>
          <a:xfrm>
            <a:off x="2225078" y="2156784"/>
            <a:ext cx="2840842"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lvl="0"/>
            <a:r>
              <a:rPr lang="fr-MA" dirty="0"/>
              <a:t>1.  Présentation du Vocabulaire</a:t>
            </a:r>
          </a:p>
        </p:txBody>
      </p:sp>
      <p:sp>
        <p:nvSpPr>
          <p:cNvPr id="12" name="Espace réservé du texte 5">
            <a:extLst>
              <a:ext uri="{FF2B5EF4-FFF2-40B4-BE49-F238E27FC236}">
                <a16:creationId xmlns:a16="http://schemas.microsoft.com/office/drawing/2014/main" id="{01B804A5-6AAB-7FA2-7E6D-C43CE6A9B264}"/>
              </a:ext>
            </a:extLst>
          </p:cNvPr>
          <p:cNvSpPr>
            <a:spLocks noGrp="1"/>
          </p:cNvSpPr>
          <p:nvPr>
            <p:ph type="body" sz="quarter" idx="21"/>
          </p:nvPr>
        </p:nvSpPr>
        <p:spPr>
          <a:xfrm>
            <a:off x="2201410" y="2522109"/>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4" name="Espace réservé pour une image  26">
            <a:extLst>
              <a:ext uri="{FF2B5EF4-FFF2-40B4-BE49-F238E27FC236}">
                <a16:creationId xmlns:a16="http://schemas.microsoft.com/office/drawing/2014/main" id="{1B168C30-0497-899C-FCA3-02A763CF9BD9}"/>
              </a:ext>
            </a:extLst>
          </p:cNvPr>
          <p:cNvSpPr>
            <a:spLocks noGrp="1" noChangeAspect="1"/>
          </p:cNvSpPr>
          <p:nvPr>
            <p:ph type="pic" sz="quarter" idx="11"/>
          </p:nvPr>
        </p:nvSpPr>
        <p:spPr>
          <a:xfrm>
            <a:off x="7298796" y="1938857"/>
            <a:ext cx="540000" cy="540000"/>
          </a:xfrm>
          <a:prstGeom prst="rect">
            <a:avLst/>
          </a:prstGeom>
          <a:noFill/>
        </p:spPr>
        <p:txBody>
          <a:bodyPr/>
          <a:lstStyle/>
          <a:p>
            <a:endParaRPr lang="fr-MA"/>
          </a:p>
        </p:txBody>
      </p:sp>
    </p:spTree>
    <p:extLst>
      <p:ext uri="{BB962C8B-B14F-4D97-AF65-F5344CB8AC3E}">
        <p14:creationId xmlns:p14="http://schemas.microsoft.com/office/powerpoint/2010/main" val="410383893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22_Disposition personnalisée">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1198485"/>
            <a:ext cx="7886700" cy="705267"/>
          </a:xfrm>
          <a:prstGeom prst="rect">
            <a:avLst/>
          </a:prstGeom>
        </p:spPr>
        <p:txBody>
          <a:bodyPr/>
          <a:lstStyle>
            <a:lvl1pPr algn="ctr">
              <a:defRPr sz="4000" b="1">
                <a:solidFill>
                  <a:srgbClr val="474F71"/>
                </a:solidFill>
                <a:latin typeface="Dosis" pitchFamily="2" charset="0"/>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462116" y="406341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4">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rcRect/>
          <a:stretch/>
        </p:blipFill>
        <p:spPr>
          <a:xfrm>
            <a:off x="1534573" y="409213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151983" y="4063411"/>
            <a:ext cx="1720343" cy="338554"/>
          </a:xfrm>
          <a:prstGeom prst="rect">
            <a:avLst/>
          </a:prstGeom>
          <a:noFill/>
        </p:spPr>
        <p:txBody>
          <a:bodyPr wrap="none" rtlCol="0">
            <a:spAutoFit/>
          </a:bodyPr>
          <a:lstStyle/>
          <a:p>
            <a:r>
              <a:rPr lang="fr-MA" sz="1600" dirty="0">
                <a:solidFill>
                  <a:srgbClr val="757575"/>
                </a:solidFill>
                <a:latin typeface="Dosis ExtraBold" pitchFamily="2" charset="0"/>
              </a:rPr>
              <a:t>2.  Lecture offerte</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143370" y="4448265"/>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49369" y="3893415"/>
            <a:ext cx="540000" cy="540000"/>
          </a:xfrm>
          <a:prstGeom prst="rect">
            <a:avLst/>
          </a:prstGeom>
          <a:noFill/>
        </p:spPr>
        <p:txBody>
          <a:bodyPr/>
          <a:lstStyle/>
          <a:p>
            <a:endParaRPr lang="fr-MA"/>
          </a:p>
        </p:txBody>
      </p:sp>
      <p:pic>
        <p:nvPicPr>
          <p:cNvPr id="2" name="Image 1">
            <a:extLst>
              <a:ext uri="{FF2B5EF4-FFF2-40B4-BE49-F238E27FC236}">
                <a16:creationId xmlns:a16="http://schemas.microsoft.com/office/drawing/2014/main" id="{86BAD3D9-AD58-179C-B69E-830F87AB16D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462116" y="255902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4" name="Image 3">
            <a:extLst>
              <a:ext uri="{FF2B5EF4-FFF2-40B4-BE49-F238E27FC236}">
                <a16:creationId xmlns:a16="http://schemas.microsoft.com/office/drawing/2014/main" id="{DC07E0A2-EA33-DE3C-110B-9BF33762DD3A}"/>
              </a:ext>
            </a:extLst>
          </p:cNvPr>
          <p:cNvPicPr>
            <a:picLocks noChangeAspect="1"/>
          </p:cNvPicPr>
          <p:nvPr userDrawn="1"/>
        </p:nvPicPr>
        <p:blipFill>
          <a:blip r:embed="rId6">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val="0"/>
              </a:ext>
            </a:extLst>
          </a:blip>
          <a:srcRect/>
          <a:stretch/>
        </p:blipFill>
        <p:spPr>
          <a:xfrm>
            <a:off x="1534573" y="2667158"/>
            <a:ext cx="544953" cy="540000"/>
          </a:xfrm>
          <a:prstGeom prst="rect">
            <a:avLst/>
          </a:prstGeom>
        </p:spPr>
      </p:pic>
      <p:sp>
        <p:nvSpPr>
          <p:cNvPr id="9" name="ZoneTexte 8">
            <a:extLst>
              <a:ext uri="{FF2B5EF4-FFF2-40B4-BE49-F238E27FC236}">
                <a16:creationId xmlns:a16="http://schemas.microsoft.com/office/drawing/2014/main" id="{150E2FFA-A2BC-19B6-2E21-52362DDA208C}"/>
              </a:ext>
            </a:extLst>
          </p:cNvPr>
          <p:cNvSpPr txBox="1"/>
          <p:nvPr userDrawn="1"/>
        </p:nvSpPr>
        <p:spPr>
          <a:xfrm>
            <a:off x="2175651" y="2576914"/>
            <a:ext cx="1095172"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lvl="0"/>
            <a:r>
              <a:rPr lang="fr-MA" dirty="0"/>
              <a:t>1.  Révision</a:t>
            </a:r>
          </a:p>
        </p:txBody>
      </p:sp>
      <p:sp>
        <p:nvSpPr>
          <p:cNvPr id="12" name="Espace réservé du texte 5">
            <a:extLst>
              <a:ext uri="{FF2B5EF4-FFF2-40B4-BE49-F238E27FC236}">
                <a16:creationId xmlns:a16="http://schemas.microsoft.com/office/drawing/2014/main" id="{01B804A5-6AAB-7FA2-7E6D-C43CE6A9B264}"/>
              </a:ext>
            </a:extLst>
          </p:cNvPr>
          <p:cNvSpPr>
            <a:spLocks noGrp="1"/>
          </p:cNvSpPr>
          <p:nvPr>
            <p:ph type="body" sz="quarter" idx="21"/>
          </p:nvPr>
        </p:nvSpPr>
        <p:spPr>
          <a:xfrm>
            <a:off x="2151983" y="2942239"/>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4" name="Espace réservé pour une image  26">
            <a:extLst>
              <a:ext uri="{FF2B5EF4-FFF2-40B4-BE49-F238E27FC236}">
                <a16:creationId xmlns:a16="http://schemas.microsoft.com/office/drawing/2014/main" id="{1B168C30-0497-899C-FCA3-02A763CF9BD9}"/>
              </a:ext>
            </a:extLst>
          </p:cNvPr>
          <p:cNvSpPr>
            <a:spLocks noGrp="1" noChangeAspect="1"/>
          </p:cNvSpPr>
          <p:nvPr>
            <p:ph type="pic" sz="quarter" idx="11"/>
          </p:nvPr>
        </p:nvSpPr>
        <p:spPr>
          <a:xfrm>
            <a:off x="7298796" y="2317239"/>
            <a:ext cx="540000" cy="540000"/>
          </a:xfrm>
          <a:prstGeom prst="rect">
            <a:avLst/>
          </a:prstGeom>
          <a:noFill/>
        </p:spPr>
        <p:txBody>
          <a:bodyPr/>
          <a:lstStyle/>
          <a:p>
            <a:endParaRPr lang="fr-MA"/>
          </a:p>
        </p:txBody>
      </p:sp>
    </p:spTree>
    <p:extLst>
      <p:ext uri="{BB962C8B-B14F-4D97-AF65-F5344CB8AC3E}">
        <p14:creationId xmlns:p14="http://schemas.microsoft.com/office/powerpoint/2010/main" val="272366331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3" name="Titre 2">
            <a:extLst>
              <a:ext uri="{FF2B5EF4-FFF2-40B4-BE49-F238E27FC236}">
                <a16:creationId xmlns:a16="http://schemas.microsoft.com/office/drawing/2014/main" id="{A8D3F979-AB26-D012-8CCC-CD2D3A494D30}"/>
              </a:ext>
            </a:extLst>
          </p:cNvPr>
          <p:cNvSpPr>
            <a:spLocks noGrp="1"/>
          </p:cNvSpPr>
          <p:nvPr>
            <p:ph type="title"/>
          </p:nvPr>
        </p:nvSpPr>
        <p:spPr>
          <a:xfrm>
            <a:off x="628650" y="2766218"/>
            <a:ext cx="7886700" cy="1325563"/>
          </a:xfrm>
          <a:prstGeom prst="rect">
            <a:avLst/>
          </a:prstGeom>
        </p:spPr>
        <p:txBody>
          <a:bodyPr anchor="ctr"/>
          <a:lstStyle>
            <a:lvl1pPr>
              <a:defRPr lang="fr-MA" b="1">
                <a:solidFill>
                  <a:srgbClr val="565F88"/>
                </a:solidFill>
                <a:latin typeface="Dosis" pitchFamily="2" charset="0"/>
                <a:cs typeface="Arial" panose="020B0604020202020204" pitchFamily="34" charset="0"/>
              </a:defRPr>
            </a:lvl1pPr>
          </a:lstStyle>
          <a:p>
            <a:pPr lvl="0" algn="ctr"/>
            <a:r>
              <a:rPr lang="fr-FR"/>
              <a:t>Modifiez le style du titre</a:t>
            </a:r>
            <a:endParaRPr lang="fr-MA"/>
          </a:p>
        </p:txBody>
      </p:sp>
    </p:spTree>
    <p:extLst>
      <p:ext uri="{BB962C8B-B14F-4D97-AF65-F5344CB8AC3E}">
        <p14:creationId xmlns:p14="http://schemas.microsoft.com/office/powerpoint/2010/main" val="248777609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02_Voc_Act_01_Mascott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1692000" y="756000"/>
            <a:ext cx="6840000" cy="612000"/>
          </a:xfrm>
        </p:spPr>
        <p:txBody>
          <a:bodyPr>
            <a:normAutofit/>
          </a:bodyPr>
          <a:lstStyle>
            <a:lvl1pPr>
              <a:defRPr sz="1600"/>
            </a:lvl1p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2F159B12-62B7-22A2-9765-7264C5423C19}"/>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
        <p:nvSpPr>
          <p:cNvPr id="4" name="Espace réservé de l'élément multimédia 3">
            <a:extLst>
              <a:ext uri="{FF2B5EF4-FFF2-40B4-BE49-F238E27FC236}">
                <a16:creationId xmlns:a16="http://schemas.microsoft.com/office/drawing/2014/main" id="{7A344F50-A074-9EB5-2DAC-9BBA2096933C}"/>
              </a:ext>
            </a:extLst>
          </p:cNvPr>
          <p:cNvSpPr>
            <a:spLocks noGrp="1" noChangeAspect="1"/>
          </p:cNvSpPr>
          <p:nvPr>
            <p:ph type="media" sz="quarter" idx="13"/>
          </p:nvPr>
        </p:nvSpPr>
        <p:spPr>
          <a:xfrm>
            <a:off x="3255750" y="1584000"/>
            <a:ext cx="2632500" cy="4680000"/>
          </a:xfrm>
          <a:prstGeom prst="rect">
            <a:avLst/>
          </a:prstGeom>
        </p:spPr>
        <p:txBody>
          <a:bodyPr/>
          <a:lstStyle/>
          <a:p>
            <a:endParaRPr lang="fr-MA"/>
          </a:p>
        </p:txBody>
      </p:sp>
    </p:spTree>
    <p:extLst>
      <p:ext uri="{BB962C8B-B14F-4D97-AF65-F5344CB8AC3E}">
        <p14:creationId xmlns:p14="http://schemas.microsoft.com/office/powerpoint/2010/main" val="281871585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02_Voc_Act_01_Mascott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1692000" y="756000"/>
            <a:ext cx="6840000" cy="612000"/>
          </a:xfrm>
        </p:spPr>
        <p:txBody>
          <a:bodyPr>
            <a:normAutofit/>
          </a:bodyPr>
          <a:lstStyle>
            <a:lvl1pPr>
              <a:defRPr sz="1600"/>
            </a:lvl1p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2F159B12-62B7-22A2-9765-7264C5423C19}"/>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
        <p:nvSpPr>
          <p:cNvPr id="4" name="Espace réservé de l'élément multimédia 3">
            <a:extLst>
              <a:ext uri="{FF2B5EF4-FFF2-40B4-BE49-F238E27FC236}">
                <a16:creationId xmlns:a16="http://schemas.microsoft.com/office/drawing/2014/main" id="{7A344F50-A074-9EB5-2DAC-9BBA2096933C}"/>
              </a:ext>
            </a:extLst>
          </p:cNvPr>
          <p:cNvSpPr>
            <a:spLocks noGrp="1" noChangeAspect="1"/>
          </p:cNvSpPr>
          <p:nvPr>
            <p:ph type="media" sz="quarter" idx="13"/>
          </p:nvPr>
        </p:nvSpPr>
        <p:spPr>
          <a:xfrm>
            <a:off x="3255750" y="1584000"/>
            <a:ext cx="2632500" cy="4680000"/>
          </a:xfrm>
          <a:prstGeom prst="rect">
            <a:avLst/>
          </a:prstGeom>
        </p:spPr>
        <p:txBody>
          <a:bodyPr/>
          <a:lstStyle/>
          <a:p>
            <a:endParaRPr lang="fr-MA"/>
          </a:p>
        </p:txBody>
      </p:sp>
    </p:spTree>
    <p:extLst>
      <p:ext uri="{BB962C8B-B14F-4D97-AF65-F5344CB8AC3E}">
        <p14:creationId xmlns:p14="http://schemas.microsoft.com/office/powerpoint/2010/main" val="181457767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02_Voc_Act_01_Large Vidéo">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p:cNvSpPr>
          <p:nvPr>
            <p:ph type="media" sz="quarter" idx="10"/>
          </p:nvPr>
        </p:nvSpPr>
        <p:spPr>
          <a:xfrm>
            <a:off x="792000" y="2160000"/>
            <a:ext cx="7560000" cy="3960000"/>
          </a:xfrm>
          <a:prstGeom prst="rect">
            <a:avLst/>
          </a:prstGeom>
        </p:spPr>
        <p:txBody>
          <a:bodyPr/>
          <a:lstStyle/>
          <a:p>
            <a:endParaRPr lang="fr-MA"/>
          </a:p>
        </p:txBody>
      </p:sp>
      <p:sp>
        <p:nvSpPr>
          <p:cNvPr id="3" name="Espace réservé pour une image  16">
            <a:extLst>
              <a:ext uri="{FF2B5EF4-FFF2-40B4-BE49-F238E27FC236}">
                <a16:creationId xmlns:a16="http://schemas.microsoft.com/office/drawing/2014/main" id="{F10C282A-CDCD-9D0F-0138-0DFBC95D78F6}"/>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296782276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5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10" name="Espace réservé pour une image  16">
            <a:extLst>
              <a:ext uri="{FF2B5EF4-FFF2-40B4-BE49-F238E27FC236}">
                <a16:creationId xmlns:a16="http://schemas.microsoft.com/office/drawing/2014/main" id="{024A84BC-B023-FC98-8A1A-BEAA9CB98355}"/>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40378792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395438" y="2344003"/>
            <a:ext cx="2880000" cy="2880000"/>
          </a:xfrm>
          <a:prstGeom prst="rect">
            <a:avLst/>
          </a:prstGeom>
          <a:ln>
            <a:noFill/>
          </a:ln>
        </p:spPr>
        <p:txBody>
          <a:bodyPr/>
          <a:lstStyle/>
          <a:p>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5" y="3240000"/>
            <a:ext cx="3613875" cy="662104"/>
          </a:xfrm>
          <a:prstGeom prst="rect">
            <a:avLst/>
          </a:prstGeom>
        </p:spPr>
        <p:txBody>
          <a:bodyPr anchor="ctr"/>
          <a:lstStyle>
            <a:lvl1pPr marL="0" indent="0" algn="ctr">
              <a:buNone/>
              <a:defRPr lang="fr-MA" sz="5400" b="1" kern="1200" cap="none" spc="0" dirty="0">
                <a:ln w="0"/>
                <a:solidFill>
                  <a:srgbClr val="474F71"/>
                </a:solidFill>
                <a:effectLst/>
                <a:latin typeface="Dosis" pitchFamily="2" charset="0"/>
                <a:ea typeface="+mn-ea"/>
                <a:cs typeface="+mn-cs"/>
              </a:defRPr>
            </a:lvl1pPr>
          </a:lstStyle>
          <a:p>
            <a:pPr lvl="0"/>
            <a:endParaRPr lang="fr-MA" dirty="0"/>
          </a:p>
        </p:txBody>
      </p:sp>
      <p:sp>
        <p:nvSpPr>
          <p:cNvPr id="5" name="Espace réservé pour une image  16">
            <a:extLst>
              <a:ext uri="{FF2B5EF4-FFF2-40B4-BE49-F238E27FC236}">
                <a16:creationId xmlns:a16="http://schemas.microsoft.com/office/drawing/2014/main" id="{F67FAE67-18EE-F8EA-F8C6-84909F974C4F}"/>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252219887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8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13" name="Espace réservé pour une image  6">
            <a:extLst>
              <a:ext uri="{FF2B5EF4-FFF2-40B4-BE49-F238E27FC236}">
                <a16:creationId xmlns:a16="http://schemas.microsoft.com/office/drawing/2014/main" id="{6DBEF773-D41A-C770-09A2-4E95231BCEF2}"/>
              </a:ext>
            </a:extLst>
          </p:cNvPr>
          <p:cNvSpPr>
            <a:spLocks noGrp="1" noChangeAspect="1"/>
          </p:cNvSpPr>
          <p:nvPr>
            <p:ph type="pic" sz="quarter" idx="20"/>
          </p:nvPr>
        </p:nvSpPr>
        <p:spPr>
          <a:xfrm>
            <a:off x="4016173" y="1806417"/>
            <a:ext cx="1350000" cy="1620000"/>
          </a:xfrm>
          <a:prstGeom prst="rect">
            <a:avLst/>
          </a:prstGeom>
        </p:spPr>
        <p:txBody>
          <a:bodyPr/>
          <a:lstStyle/>
          <a:p>
            <a:endParaRPr lang="fr-MA"/>
          </a:p>
        </p:txBody>
      </p:sp>
      <p:sp>
        <p:nvSpPr>
          <p:cNvPr id="16" name="Espace réservé pour une image  6">
            <a:extLst>
              <a:ext uri="{FF2B5EF4-FFF2-40B4-BE49-F238E27FC236}">
                <a16:creationId xmlns:a16="http://schemas.microsoft.com/office/drawing/2014/main" id="{7E603A45-15AE-F689-5C77-2638CD141113}"/>
              </a:ext>
            </a:extLst>
          </p:cNvPr>
          <p:cNvSpPr>
            <a:spLocks noGrp="1" noChangeAspect="1"/>
          </p:cNvSpPr>
          <p:nvPr>
            <p:ph type="pic" sz="quarter" idx="21"/>
          </p:nvPr>
        </p:nvSpPr>
        <p:spPr>
          <a:xfrm>
            <a:off x="4016173" y="3312000"/>
            <a:ext cx="1350000" cy="1620000"/>
          </a:xfrm>
          <a:prstGeom prst="rect">
            <a:avLst/>
          </a:prstGeom>
        </p:spPr>
        <p:txBody>
          <a:bodyPr/>
          <a:lstStyle/>
          <a:p>
            <a:endParaRPr lang="fr-MA"/>
          </a:p>
        </p:txBody>
      </p:sp>
      <p:sp>
        <p:nvSpPr>
          <p:cNvPr id="17" name="Espace réservé pour une image  6">
            <a:extLst>
              <a:ext uri="{FF2B5EF4-FFF2-40B4-BE49-F238E27FC236}">
                <a16:creationId xmlns:a16="http://schemas.microsoft.com/office/drawing/2014/main" id="{7A287785-23C6-809D-E732-3B10E73FF581}"/>
              </a:ext>
            </a:extLst>
          </p:cNvPr>
          <p:cNvSpPr>
            <a:spLocks noGrp="1" noChangeAspect="1"/>
          </p:cNvSpPr>
          <p:nvPr>
            <p:ph type="pic" sz="quarter" idx="22"/>
          </p:nvPr>
        </p:nvSpPr>
        <p:spPr>
          <a:xfrm>
            <a:off x="4016173" y="4860000"/>
            <a:ext cx="1350000" cy="1620000"/>
          </a:xfrm>
          <a:prstGeom prst="rect">
            <a:avLst/>
          </a:prstGeom>
        </p:spPr>
        <p:txBody>
          <a:bodyPr/>
          <a:lstStyle/>
          <a:p>
            <a:endParaRPr lang="fr-MA"/>
          </a:p>
        </p:txBody>
      </p:sp>
      <p:sp>
        <p:nvSpPr>
          <p:cNvPr id="18" name="Espace réservé pour une image  6">
            <a:extLst>
              <a:ext uri="{FF2B5EF4-FFF2-40B4-BE49-F238E27FC236}">
                <a16:creationId xmlns:a16="http://schemas.microsoft.com/office/drawing/2014/main" id="{CAB978FA-F72D-651F-22D4-C77E74E59D59}"/>
              </a:ext>
            </a:extLst>
          </p:cNvPr>
          <p:cNvSpPr>
            <a:spLocks noGrp="1" noChangeAspect="1"/>
          </p:cNvSpPr>
          <p:nvPr>
            <p:ph type="pic" sz="quarter" idx="23"/>
          </p:nvPr>
        </p:nvSpPr>
        <p:spPr>
          <a:xfrm>
            <a:off x="5512359" y="1806417"/>
            <a:ext cx="1350000" cy="1620000"/>
          </a:xfrm>
          <a:prstGeom prst="rect">
            <a:avLst/>
          </a:prstGeom>
        </p:spPr>
        <p:txBody>
          <a:bodyPr/>
          <a:lstStyle/>
          <a:p>
            <a:endParaRPr lang="fr-MA"/>
          </a:p>
        </p:txBody>
      </p:sp>
      <p:sp>
        <p:nvSpPr>
          <p:cNvPr id="19" name="Espace réservé pour une image  6">
            <a:extLst>
              <a:ext uri="{FF2B5EF4-FFF2-40B4-BE49-F238E27FC236}">
                <a16:creationId xmlns:a16="http://schemas.microsoft.com/office/drawing/2014/main" id="{A2C53014-67DF-ECB7-1756-F9962A42486C}"/>
              </a:ext>
            </a:extLst>
          </p:cNvPr>
          <p:cNvSpPr>
            <a:spLocks noGrp="1" noChangeAspect="1"/>
          </p:cNvSpPr>
          <p:nvPr>
            <p:ph type="pic" sz="quarter" idx="24"/>
          </p:nvPr>
        </p:nvSpPr>
        <p:spPr>
          <a:xfrm>
            <a:off x="5512359" y="3312000"/>
            <a:ext cx="1350000" cy="1620000"/>
          </a:xfrm>
          <a:prstGeom prst="rect">
            <a:avLst/>
          </a:prstGeom>
        </p:spPr>
        <p:txBody>
          <a:bodyPr/>
          <a:lstStyle/>
          <a:p>
            <a:endParaRPr lang="fr-MA"/>
          </a:p>
        </p:txBody>
      </p:sp>
      <p:sp>
        <p:nvSpPr>
          <p:cNvPr id="20" name="Espace réservé pour une image  6">
            <a:extLst>
              <a:ext uri="{FF2B5EF4-FFF2-40B4-BE49-F238E27FC236}">
                <a16:creationId xmlns:a16="http://schemas.microsoft.com/office/drawing/2014/main" id="{831DC1D3-24B1-B160-E0F9-C7E35DA4E887}"/>
              </a:ext>
            </a:extLst>
          </p:cNvPr>
          <p:cNvSpPr>
            <a:spLocks noGrp="1" noChangeAspect="1"/>
          </p:cNvSpPr>
          <p:nvPr>
            <p:ph type="pic" sz="quarter" idx="25"/>
          </p:nvPr>
        </p:nvSpPr>
        <p:spPr>
          <a:xfrm>
            <a:off x="5512359" y="4860000"/>
            <a:ext cx="1350000" cy="1620000"/>
          </a:xfrm>
          <a:prstGeom prst="rect">
            <a:avLst/>
          </a:prstGeom>
        </p:spPr>
        <p:txBody>
          <a:bodyPr/>
          <a:lstStyle/>
          <a:p>
            <a:endParaRPr lang="fr-MA"/>
          </a:p>
        </p:txBody>
      </p:sp>
      <p:sp>
        <p:nvSpPr>
          <p:cNvPr id="21" name="Espace réservé pour une image  6">
            <a:extLst>
              <a:ext uri="{FF2B5EF4-FFF2-40B4-BE49-F238E27FC236}">
                <a16:creationId xmlns:a16="http://schemas.microsoft.com/office/drawing/2014/main" id="{76695F17-301A-B0CF-5141-CF072746FE4A}"/>
              </a:ext>
            </a:extLst>
          </p:cNvPr>
          <p:cNvSpPr>
            <a:spLocks noGrp="1" noChangeAspect="1"/>
          </p:cNvSpPr>
          <p:nvPr>
            <p:ph type="pic" sz="quarter" idx="26"/>
          </p:nvPr>
        </p:nvSpPr>
        <p:spPr>
          <a:xfrm>
            <a:off x="7008545" y="1806417"/>
            <a:ext cx="1350000" cy="1620000"/>
          </a:xfrm>
          <a:prstGeom prst="rect">
            <a:avLst/>
          </a:prstGeom>
        </p:spPr>
        <p:txBody>
          <a:bodyPr/>
          <a:lstStyle/>
          <a:p>
            <a:endParaRPr lang="fr-MA"/>
          </a:p>
        </p:txBody>
      </p:sp>
      <p:sp>
        <p:nvSpPr>
          <p:cNvPr id="22" name="Espace réservé pour une image  6">
            <a:extLst>
              <a:ext uri="{FF2B5EF4-FFF2-40B4-BE49-F238E27FC236}">
                <a16:creationId xmlns:a16="http://schemas.microsoft.com/office/drawing/2014/main" id="{142B664B-C11B-6AA7-4A9C-0531048F6C3B}"/>
              </a:ext>
            </a:extLst>
          </p:cNvPr>
          <p:cNvSpPr>
            <a:spLocks noGrp="1" noChangeAspect="1"/>
          </p:cNvSpPr>
          <p:nvPr>
            <p:ph type="pic" sz="quarter" idx="27"/>
          </p:nvPr>
        </p:nvSpPr>
        <p:spPr>
          <a:xfrm>
            <a:off x="7008545" y="3312000"/>
            <a:ext cx="1350000" cy="1620000"/>
          </a:xfrm>
          <a:prstGeom prst="rect">
            <a:avLst/>
          </a:prstGeom>
        </p:spPr>
        <p:txBody>
          <a:bodyPr/>
          <a:lstStyle/>
          <a:p>
            <a:endParaRPr lang="fr-MA"/>
          </a:p>
        </p:txBody>
      </p:sp>
      <p:sp>
        <p:nvSpPr>
          <p:cNvPr id="23" name="Espace réservé pour une image  6">
            <a:extLst>
              <a:ext uri="{FF2B5EF4-FFF2-40B4-BE49-F238E27FC236}">
                <a16:creationId xmlns:a16="http://schemas.microsoft.com/office/drawing/2014/main" id="{6CB2D926-9334-B815-CB14-067B65BB32B5}"/>
              </a:ext>
            </a:extLst>
          </p:cNvPr>
          <p:cNvSpPr>
            <a:spLocks noGrp="1" noChangeAspect="1"/>
          </p:cNvSpPr>
          <p:nvPr>
            <p:ph type="pic" sz="quarter" idx="28"/>
          </p:nvPr>
        </p:nvSpPr>
        <p:spPr>
          <a:xfrm>
            <a:off x="7008545" y="4860000"/>
            <a:ext cx="1350000" cy="1620000"/>
          </a:xfrm>
          <a:prstGeom prst="rect">
            <a:avLst/>
          </a:prstGeom>
        </p:spPr>
        <p:txBody>
          <a:bodyPr/>
          <a:lstStyle/>
          <a:p>
            <a:endParaRPr lang="fr-MA"/>
          </a:p>
        </p:txBody>
      </p:sp>
      <p:sp>
        <p:nvSpPr>
          <p:cNvPr id="5" name="Espace réservé de l'élément multimédia 4">
            <a:extLst>
              <a:ext uri="{FF2B5EF4-FFF2-40B4-BE49-F238E27FC236}">
                <a16:creationId xmlns:a16="http://schemas.microsoft.com/office/drawing/2014/main" id="{AC4130FF-D25A-0542-47B5-C8C15CA14464}"/>
              </a:ext>
            </a:extLst>
          </p:cNvPr>
          <p:cNvSpPr>
            <a:spLocks noGrp="1" noChangeAspect="1"/>
          </p:cNvSpPr>
          <p:nvPr>
            <p:ph type="media" sz="quarter" idx="29"/>
          </p:nvPr>
        </p:nvSpPr>
        <p:spPr>
          <a:xfrm>
            <a:off x="1224000" y="1806417"/>
            <a:ext cx="2628000" cy="4680000"/>
          </a:xfrm>
          <a:prstGeom prst="rect">
            <a:avLst/>
          </a:prstGeom>
        </p:spPr>
        <p:txBody>
          <a:bodyPr/>
          <a:lstStyle/>
          <a:p>
            <a:endParaRPr lang="fr-MA"/>
          </a:p>
        </p:txBody>
      </p:sp>
      <p:sp>
        <p:nvSpPr>
          <p:cNvPr id="4" name="Espace réservé pour une image  16">
            <a:extLst>
              <a:ext uri="{FF2B5EF4-FFF2-40B4-BE49-F238E27FC236}">
                <a16:creationId xmlns:a16="http://schemas.microsoft.com/office/drawing/2014/main" id="{873008DF-5F6E-5871-2E2D-4E84BCE5F50A}"/>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233466001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9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13" name="Espace réservé pour une image  6">
            <a:extLst>
              <a:ext uri="{FF2B5EF4-FFF2-40B4-BE49-F238E27FC236}">
                <a16:creationId xmlns:a16="http://schemas.microsoft.com/office/drawing/2014/main" id="{6DBEF773-D41A-C770-09A2-4E95231BCEF2}"/>
              </a:ext>
            </a:extLst>
          </p:cNvPr>
          <p:cNvSpPr>
            <a:spLocks noGrp="1" noChangeAspect="1"/>
          </p:cNvSpPr>
          <p:nvPr>
            <p:ph type="pic" sz="quarter" idx="20"/>
          </p:nvPr>
        </p:nvSpPr>
        <p:spPr>
          <a:xfrm>
            <a:off x="3852000" y="2238417"/>
            <a:ext cx="1590000" cy="1908000"/>
          </a:xfrm>
          <a:prstGeom prst="rect">
            <a:avLst/>
          </a:prstGeom>
        </p:spPr>
        <p:txBody>
          <a:bodyPr/>
          <a:lstStyle/>
          <a:p>
            <a:endParaRPr lang="fr-MA"/>
          </a:p>
        </p:txBody>
      </p:sp>
      <p:sp>
        <p:nvSpPr>
          <p:cNvPr id="16" name="Espace réservé pour une image  6">
            <a:extLst>
              <a:ext uri="{FF2B5EF4-FFF2-40B4-BE49-F238E27FC236}">
                <a16:creationId xmlns:a16="http://schemas.microsoft.com/office/drawing/2014/main" id="{7E603A45-15AE-F689-5C77-2638CD141113}"/>
              </a:ext>
            </a:extLst>
          </p:cNvPr>
          <p:cNvSpPr>
            <a:spLocks noGrp="1" noChangeAspect="1"/>
          </p:cNvSpPr>
          <p:nvPr>
            <p:ph type="pic" sz="quarter" idx="21"/>
          </p:nvPr>
        </p:nvSpPr>
        <p:spPr>
          <a:xfrm>
            <a:off x="3852000" y="4179467"/>
            <a:ext cx="1590000" cy="1908000"/>
          </a:xfrm>
          <a:prstGeom prst="rect">
            <a:avLst/>
          </a:prstGeom>
        </p:spPr>
        <p:txBody>
          <a:bodyPr/>
          <a:lstStyle/>
          <a:p>
            <a:endParaRPr lang="fr-MA"/>
          </a:p>
        </p:txBody>
      </p:sp>
      <p:sp>
        <p:nvSpPr>
          <p:cNvPr id="18" name="Espace réservé pour une image  6">
            <a:extLst>
              <a:ext uri="{FF2B5EF4-FFF2-40B4-BE49-F238E27FC236}">
                <a16:creationId xmlns:a16="http://schemas.microsoft.com/office/drawing/2014/main" id="{CAB978FA-F72D-651F-22D4-C77E74E59D59}"/>
              </a:ext>
            </a:extLst>
          </p:cNvPr>
          <p:cNvSpPr>
            <a:spLocks noGrp="1" noChangeAspect="1"/>
          </p:cNvSpPr>
          <p:nvPr>
            <p:ph type="pic" sz="quarter" idx="23"/>
          </p:nvPr>
        </p:nvSpPr>
        <p:spPr>
          <a:xfrm>
            <a:off x="7160587" y="2233090"/>
            <a:ext cx="1590000" cy="1908000"/>
          </a:xfrm>
          <a:prstGeom prst="rect">
            <a:avLst/>
          </a:prstGeom>
        </p:spPr>
        <p:txBody>
          <a:bodyPr/>
          <a:lstStyle/>
          <a:p>
            <a:endParaRPr lang="fr-MA"/>
          </a:p>
        </p:txBody>
      </p:sp>
      <p:sp>
        <p:nvSpPr>
          <p:cNvPr id="19" name="Espace réservé pour une image  6">
            <a:extLst>
              <a:ext uri="{FF2B5EF4-FFF2-40B4-BE49-F238E27FC236}">
                <a16:creationId xmlns:a16="http://schemas.microsoft.com/office/drawing/2014/main" id="{A2C53014-67DF-ECB7-1756-F9962A42486C}"/>
              </a:ext>
            </a:extLst>
          </p:cNvPr>
          <p:cNvSpPr>
            <a:spLocks noGrp="1" noChangeAspect="1"/>
          </p:cNvSpPr>
          <p:nvPr>
            <p:ph type="pic" sz="quarter" idx="24"/>
          </p:nvPr>
        </p:nvSpPr>
        <p:spPr>
          <a:xfrm>
            <a:off x="7160587" y="4200417"/>
            <a:ext cx="1590000" cy="1908000"/>
          </a:xfrm>
          <a:prstGeom prst="rect">
            <a:avLst/>
          </a:prstGeom>
        </p:spPr>
        <p:txBody>
          <a:bodyPr/>
          <a:lstStyle/>
          <a:p>
            <a:endParaRPr lang="fr-MA"/>
          </a:p>
        </p:txBody>
      </p:sp>
      <p:sp>
        <p:nvSpPr>
          <p:cNvPr id="5" name="Espace réservé de l'élément multimédia 4">
            <a:extLst>
              <a:ext uri="{FF2B5EF4-FFF2-40B4-BE49-F238E27FC236}">
                <a16:creationId xmlns:a16="http://schemas.microsoft.com/office/drawing/2014/main" id="{AC4130FF-D25A-0542-47B5-C8C15CA14464}"/>
              </a:ext>
            </a:extLst>
          </p:cNvPr>
          <p:cNvSpPr>
            <a:spLocks noGrp="1" noChangeAspect="1"/>
          </p:cNvSpPr>
          <p:nvPr>
            <p:ph type="media" sz="quarter" idx="29"/>
          </p:nvPr>
        </p:nvSpPr>
        <p:spPr>
          <a:xfrm>
            <a:off x="1224000" y="1806417"/>
            <a:ext cx="2628000" cy="4680000"/>
          </a:xfrm>
          <a:prstGeom prst="rect">
            <a:avLst/>
          </a:prstGeom>
        </p:spPr>
        <p:txBody>
          <a:bodyPr/>
          <a:lstStyle/>
          <a:p>
            <a:endParaRPr lang="fr-MA"/>
          </a:p>
        </p:txBody>
      </p:sp>
      <p:sp>
        <p:nvSpPr>
          <p:cNvPr id="4" name="Espace réservé pour une image  16">
            <a:extLst>
              <a:ext uri="{FF2B5EF4-FFF2-40B4-BE49-F238E27FC236}">
                <a16:creationId xmlns:a16="http://schemas.microsoft.com/office/drawing/2014/main" id="{873008DF-5F6E-5871-2E2D-4E84BCE5F50A}"/>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
        <p:nvSpPr>
          <p:cNvPr id="6" name="Espace réservé pour une image  6">
            <a:extLst>
              <a:ext uri="{FF2B5EF4-FFF2-40B4-BE49-F238E27FC236}">
                <a16:creationId xmlns:a16="http://schemas.microsoft.com/office/drawing/2014/main" id="{A9AAD24C-7F8B-6686-8AD4-B5DF2813CF1B}"/>
              </a:ext>
            </a:extLst>
          </p:cNvPr>
          <p:cNvSpPr>
            <a:spLocks noGrp="1" noChangeAspect="1"/>
          </p:cNvSpPr>
          <p:nvPr>
            <p:ph type="pic" sz="quarter" idx="30"/>
          </p:nvPr>
        </p:nvSpPr>
        <p:spPr>
          <a:xfrm>
            <a:off x="5506293" y="3187090"/>
            <a:ext cx="1590000" cy="1908000"/>
          </a:xfrm>
          <a:prstGeom prst="rect">
            <a:avLst/>
          </a:prstGeom>
        </p:spPr>
        <p:txBody>
          <a:bodyPr/>
          <a:lstStyle/>
          <a:p>
            <a:endParaRPr lang="fr-MA"/>
          </a:p>
        </p:txBody>
      </p:sp>
    </p:spTree>
    <p:extLst>
      <p:ext uri="{BB962C8B-B14F-4D97-AF65-F5344CB8AC3E}">
        <p14:creationId xmlns:p14="http://schemas.microsoft.com/office/powerpoint/2010/main" val="206246676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10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13" name="Espace réservé pour une image  6">
            <a:extLst>
              <a:ext uri="{FF2B5EF4-FFF2-40B4-BE49-F238E27FC236}">
                <a16:creationId xmlns:a16="http://schemas.microsoft.com/office/drawing/2014/main" id="{6DBEF773-D41A-C770-09A2-4E95231BCEF2}"/>
              </a:ext>
            </a:extLst>
          </p:cNvPr>
          <p:cNvSpPr>
            <a:spLocks noGrp="1" noChangeAspect="1"/>
          </p:cNvSpPr>
          <p:nvPr>
            <p:ph type="pic" sz="quarter" idx="20"/>
          </p:nvPr>
        </p:nvSpPr>
        <p:spPr>
          <a:xfrm>
            <a:off x="4122706" y="1992219"/>
            <a:ext cx="1800000" cy="2160000"/>
          </a:xfrm>
          <a:prstGeom prst="rect">
            <a:avLst/>
          </a:prstGeom>
        </p:spPr>
        <p:txBody>
          <a:bodyPr/>
          <a:lstStyle/>
          <a:p>
            <a:endParaRPr lang="fr-MA"/>
          </a:p>
        </p:txBody>
      </p:sp>
      <p:sp>
        <p:nvSpPr>
          <p:cNvPr id="16" name="Espace réservé pour une image  6">
            <a:extLst>
              <a:ext uri="{FF2B5EF4-FFF2-40B4-BE49-F238E27FC236}">
                <a16:creationId xmlns:a16="http://schemas.microsoft.com/office/drawing/2014/main" id="{7E603A45-15AE-F689-5C77-2638CD141113}"/>
              </a:ext>
            </a:extLst>
          </p:cNvPr>
          <p:cNvSpPr>
            <a:spLocks noGrp="1" noChangeAspect="1"/>
          </p:cNvSpPr>
          <p:nvPr>
            <p:ph type="pic" sz="quarter" idx="21"/>
          </p:nvPr>
        </p:nvSpPr>
        <p:spPr>
          <a:xfrm>
            <a:off x="4122706" y="4166619"/>
            <a:ext cx="1800000" cy="2160000"/>
          </a:xfrm>
          <a:prstGeom prst="rect">
            <a:avLst/>
          </a:prstGeom>
        </p:spPr>
        <p:txBody>
          <a:bodyPr/>
          <a:lstStyle/>
          <a:p>
            <a:endParaRPr lang="fr-MA"/>
          </a:p>
        </p:txBody>
      </p:sp>
      <p:sp>
        <p:nvSpPr>
          <p:cNvPr id="18" name="Espace réservé pour une image  6">
            <a:extLst>
              <a:ext uri="{FF2B5EF4-FFF2-40B4-BE49-F238E27FC236}">
                <a16:creationId xmlns:a16="http://schemas.microsoft.com/office/drawing/2014/main" id="{CAB978FA-F72D-651F-22D4-C77E74E59D59}"/>
              </a:ext>
            </a:extLst>
          </p:cNvPr>
          <p:cNvSpPr>
            <a:spLocks noGrp="1" noChangeAspect="1"/>
          </p:cNvSpPr>
          <p:nvPr>
            <p:ph type="pic" sz="quarter" idx="23"/>
          </p:nvPr>
        </p:nvSpPr>
        <p:spPr>
          <a:xfrm>
            <a:off x="6275199" y="1992219"/>
            <a:ext cx="1800000" cy="2160000"/>
          </a:xfrm>
          <a:prstGeom prst="rect">
            <a:avLst/>
          </a:prstGeom>
        </p:spPr>
        <p:txBody>
          <a:bodyPr/>
          <a:lstStyle/>
          <a:p>
            <a:endParaRPr lang="fr-MA"/>
          </a:p>
        </p:txBody>
      </p:sp>
      <p:sp>
        <p:nvSpPr>
          <p:cNvPr id="19" name="Espace réservé pour une image  6">
            <a:extLst>
              <a:ext uri="{FF2B5EF4-FFF2-40B4-BE49-F238E27FC236}">
                <a16:creationId xmlns:a16="http://schemas.microsoft.com/office/drawing/2014/main" id="{A2C53014-67DF-ECB7-1756-F9962A42486C}"/>
              </a:ext>
            </a:extLst>
          </p:cNvPr>
          <p:cNvSpPr>
            <a:spLocks noGrp="1" noChangeAspect="1"/>
          </p:cNvSpPr>
          <p:nvPr>
            <p:ph type="pic" sz="quarter" idx="24"/>
          </p:nvPr>
        </p:nvSpPr>
        <p:spPr>
          <a:xfrm>
            <a:off x="6275199" y="4152219"/>
            <a:ext cx="1800000" cy="2160000"/>
          </a:xfrm>
          <a:prstGeom prst="rect">
            <a:avLst/>
          </a:prstGeom>
        </p:spPr>
        <p:txBody>
          <a:bodyPr/>
          <a:lstStyle/>
          <a:p>
            <a:endParaRPr lang="fr-MA"/>
          </a:p>
        </p:txBody>
      </p:sp>
      <p:sp>
        <p:nvSpPr>
          <p:cNvPr id="5" name="Espace réservé de l'élément multimédia 4">
            <a:extLst>
              <a:ext uri="{FF2B5EF4-FFF2-40B4-BE49-F238E27FC236}">
                <a16:creationId xmlns:a16="http://schemas.microsoft.com/office/drawing/2014/main" id="{AC4130FF-D25A-0542-47B5-C8C15CA14464}"/>
              </a:ext>
            </a:extLst>
          </p:cNvPr>
          <p:cNvSpPr>
            <a:spLocks noGrp="1" noChangeAspect="1"/>
          </p:cNvSpPr>
          <p:nvPr>
            <p:ph type="media" sz="quarter" idx="29"/>
          </p:nvPr>
        </p:nvSpPr>
        <p:spPr>
          <a:xfrm>
            <a:off x="1224000" y="1806417"/>
            <a:ext cx="2628000" cy="4680000"/>
          </a:xfrm>
          <a:prstGeom prst="rect">
            <a:avLst/>
          </a:prstGeom>
        </p:spPr>
        <p:txBody>
          <a:bodyPr/>
          <a:lstStyle/>
          <a:p>
            <a:endParaRPr lang="fr-MA"/>
          </a:p>
        </p:txBody>
      </p:sp>
      <p:sp>
        <p:nvSpPr>
          <p:cNvPr id="4" name="Espace réservé pour une image  16">
            <a:extLst>
              <a:ext uri="{FF2B5EF4-FFF2-40B4-BE49-F238E27FC236}">
                <a16:creationId xmlns:a16="http://schemas.microsoft.com/office/drawing/2014/main" id="{873008DF-5F6E-5871-2E2D-4E84BCE5F50A}"/>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60116954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5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1479323" y="2529000"/>
            <a:ext cx="1980000" cy="1980000"/>
          </a:xfrm>
          <a:prstGeom prst="rect">
            <a:avLst/>
          </a:prstGeom>
          <a:ln>
            <a:noFill/>
          </a:ln>
        </p:spPr>
        <p:txBody>
          <a:body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3759312" y="2529000"/>
            <a:ext cx="1980000" cy="1980000"/>
          </a:xfrm>
          <a:prstGeom prst="rect">
            <a:avLst/>
          </a:prstGeom>
          <a:ln>
            <a:noFill/>
          </a:ln>
        </p:spPr>
        <p:txBody>
          <a:body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6039301" y="2529000"/>
            <a:ext cx="1980000" cy="1980000"/>
          </a:xfrm>
          <a:prstGeom prst="rect">
            <a:avLst/>
          </a:prstGeom>
          <a:ln>
            <a:noFill/>
          </a:ln>
        </p:spPr>
        <p:txBody>
          <a:bodyPr/>
          <a:lstStyle/>
          <a:p>
            <a:endParaRPr lang="fr-MA"/>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1479323" y="4680000"/>
            <a:ext cx="1980000" cy="504000"/>
          </a:xfrm>
          <a:prstGeom prst="roundRect">
            <a:avLst/>
          </a:prstGeom>
          <a:ln>
            <a:solidFill>
              <a:srgbClr val="FFFFFF"/>
            </a:solidFill>
          </a:ln>
        </p:spPr>
        <p:txBody>
          <a:bodyPr anchor="ctr"/>
          <a:lstStyle>
            <a:lvl1pPr marL="0" indent="0" algn="ctr">
              <a:buNone/>
              <a:defRPr sz="3200" b="1" cap="none" spc="0">
                <a:ln w="0"/>
                <a:solidFill>
                  <a:srgbClr val="474F71"/>
                </a:solidFill>
                <a:effectLst/>
                <a:latin typeface="Mistral" panose="03090702030407020403" pitchFamily="66"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3759312" y="4680000"/>
            <a:ext cx="1980000" cy="504000"/>
          </a:xfrm>
          <a:prstGeom prst="roundRect">
            <a:avLst/>
          </a:prstGeom>
          <a:ln>
            <a:solidFill>
              <a:srgbClr val="FFFFFF"/>
            </a:solidFill>
          </a:ln>
        </p:spPr>
        <p:txBody>
          <a:bodyPr anchor="ctr"/>
          <a:lstStyle>
            <a:lvl1pPr marL="0" indent="0" algn="ctr">
              <a:buNone/>
              <a:defRPr sz="3200" b="1" cap="none" spc="0">
                <a:ln w="0"/>
                <a:solidFill>
                  <a:srgbClr val="474F71"/>
                </a:solidFill>
                <a:effectLst/>
                <a:latin typeface="Mistral" panose="03090702030407020403" pitchFamily="66"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6039301" y="4680000"/>
            <a:ext cx="1980000" cy="504000"/>
          </a:xfrm>
          <a:prstGeom prst="roundRect">
            <a:avLst/>
          </a:prstGeom>
          <a:ln>
            <a:solidFill>
              <a:srgbClr val="FFFFFF"/>
            </a:solidFill>
          </a:ln>
        </p:spPr>
        <p:txBody>
          <a:bodyPr anchor="ctr"/>
          <a:lstStyle>
            <a:lvl1pPr marL="0" indent="0" algn="ctr">
              <a:buNone/>
              <a:defRPr sz="3200" b="1" cap="none" spc="0">
                <a:ln w="0"/>
                <a:solidFill>
                  <a:srgbClr val="474F71"/>
                </a:solidFill>
                <a:effectLst/>
                <a:latin typeface="Mistral" panose="03090702030407020403" pitchFamily="66"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20333A89-D6F9-00CE-FE8D-E6BB452D24FE}"/>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341816596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4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537089" y="2696025"/>
            <a:ext cx="1800000" cy="1800000"/>
          </a:xfrm>
          <a:prstGeom prst="rect">
            <a:avLst/>
          </a:prstGeom>
          <a:ln>
            <a:noFill/>
          </a:ln>
        </p:spPr>
        <p:txBody>
          <a:body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559118" y="2696025"/>
            <a:ext cx="1800000" cy="1800000"/>
          </a:xfrm>
          <a:prstGeom prst="rect">
            <a:avLst/>
          </a:prstGeom>
          <a:ln>
            <a:noFill/>
          </a:ln>
        </p:spPr>
        <p:txBody>
          <a:body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581147" y="2696025"/>
            <a:ext cx="1800000" cy="1800000"/>
          </a:xfrm>
          <a:prstGeom prst="rect">
            <a:avLst/>
          </a:prstGeom>
          <a:ln>
            <a:noFill/>
          </a:ln>
        </p:spPr>
        <p:txBody>
          <a:body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603177" y="2696025"/>
            <a:ext cx="1800000" cy="1800000"/>
          </a:xfrm>
          <a:prstGeom prst="rect">
            <a:avLst/>
          </a:prstGeom>
          <a:ln>
            <a:noFill/>
          </a:ln>
        </p:spPr>
        <p:txBody>
          <a:body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537089" y="4680000"/>
            <a:ext cx="1800000" cy="360000"/>
          </a:xfrm>
          <a:prstGeom prst="roundRect">
            <a:avLst/>
          </a:prstGeom>
          <a:ln>
            <a:solidFill>
              <a:srgbClr val="FFFFFF"/>
            </a:solidFill>
          </a:ln>
        </p:spPr>
        <p:txBody>
          <a:bodyPr anchor="ctr"/>
          <a:lstStyle>
            <a:lvl1pPr marL="0" indent="0" algn="ctr">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559118" y="4680000"/>
            <a:ext cx="1800000" cy="360000"/>
          </a:xfrm>
          <a:prstGeom prst="roundRect">
            <a:avLst/>
          </a:prstGeom>
          <a:ln>
            <a:solidFill>
              <a:srgbClr val="FFFFFF"/>
            </a:solidFill>
          </a:ln>
        </p:spPr>
        <p:txBody>
          <a:bodyPr anchor="ctr"/>
          <a:lstStyle>
            <a:lvl1pPr marL="0" indent="0" algn="ctr">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4581147" y="4680000"/>
            <a:ext cx="1800000" cy="360000"/>
          </a:xfrm>
          <a:prstGeom prst="roundRect">
            <a:avLst/>
          </a:prstGeom>
          <a:ln>
            <a:solidFill>
              <a:srgbClr val="FFFFFF"/>
            </a:solidFill>
          </a:ln>
        </p:spPr>
        <p:txBody>
          <a:bodyPr anchor="ctr"/>
          <a:lstStyle>
            <a:lvl1pPr marL="0" indent="0" algn="ctr">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6603177" y="4680000"/>
            <a:ext cx="1800000" cy="360000"/>
          </a:xfrm>
          <a:prstGeom prst="roundRect">
            <a:avLst/>
          </a:prstGeom>
          <a:ln>
            <a:solidFill>
              <a:srgbClr val="FFFFFF"/>
            </a:solidFill>
          </a:ln>
        </p:spPr>
        <p:txBody>
          <a:bodyPr anchor="ctr"/>
          <a:lstStyle>
            <a:lvl1pPr marL="0" indent="0" algn="ctr">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3442358F-8896-851F-CEA9-124CDEDB05AD}"/>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384594931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3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358377" y="2880000"/>
            <a:ext cx="1620000" cy="1620000"/>
          </a:xfrm>
          <a:prstGeom prst="rect">
            <a:avLst/>
          </a:prstGeom>
          <a:ln>
            <a:noFill/>
          </a:ln>
        </p:spPr>
        <p:txBody>
          <a:body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054892" y="2880000"/>
            <a:ext cx="1620000" cy="1620000"/>
          </a:xfrm>
          <a:prstGeom prst="rect">
            <a:avLst/>
          </a:prstGeom>
          <a:ln>
            <a:noFill/>
          </a:ln>
        </p:spPr>
        <p:txBody>
          <a:body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751407" y="2880000"/>
            <a:ext cx="1620000" cy="1620000"/>
          </a:xfrm>
          <a:prstGeom prst="rect">
            <a:avLst/>
          </a:prstGeom>
          <a:ln>
            <a:noFill/>
          </a:ln>
        </p:spPr>
        <p:txBody>
          <a:body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47922" y="2880000"/>
            <a:ext cx="1620000" cy="1620000"/>
          </a:xfrm>
          <a:prstGeom prst="rect">
            <a:avLst/>
          </a:prstGeom>
          <a:ln>
            <a:noFill/>
          </a:ln>
        </p:spPr>
        <p:txBody>
          <a:body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358377" y="4680000"/>
            <a:ext cx="1620000" cy="360000"/>
          </a:xfrm>
          <a:prstGeom prst="roundRect">
            <a:avLst/>
          </a:prstGeom>
          <a:ln>
            <a:solidFill>
              <a:srgbClr val="FFFFFF"/>
            </a:solidFill>
          </a:ln>
        </p:spPr>
        <p:txBody>
          <a:bodyPr anchor="ctr"/>
          <a:lstStyle>
            <a:lvl1pPr marL="0" indent="0" algn="ctr">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054892" y="4680000"/>
            <a:ext cx="1620000" cy="360000"/>
          </a:xfrm>
          <a:prstGeom prst="roundRect">
            <a:avLst/>
          </a:prstGeom>
          <a:ln>
            <a:solidFill>
              <a:srgbClr val="FFFFFF"/>
            </a:solidFill>
          </a:ln>
        </p:spPr>
        <p:txBody>
          <a:bodyPr anchor="ctr"/>
          <a:lstStyle>
            <a:lvl1pPr marL="0" indent="0" algn="ctr">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751407" y="4680000"/>
            <a:ext cx="1620000" cy="360000"/>
          </a:xfrm>
          <a:prstGeom prst="roundRect">
            <a:avLst/>
          </a:prstGeom>
          <a:ln>
            <a:solidFill>
              <a:srgbClr val="FFFFFF"/>
            </a:solidFill>
          </a:ln>
        </p:spPr>
        <p:txBody>
          <a:bodyPr anchor="ctr"/>
          <a:lstStyle>
            <a:lvl1pPr marL="0" indent="0" algn="ctr">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47922" y="4680000"/>
            <a:ext cx="1620000" cy="360000"/>
          </a:xfrm>
          <a:prstGeom prst="roundRect">
            <a:avLst/>
          </a:prstGeom>
          <a:ln>
            <a:solidFill>
              <a:srgbClr val="FFFFFF"/>
            </a:solidFill>
          </a:ln>
        </p:spPr>
        <p:txBody>
          <a:bodyPr anchor="ctr"/>
          <a:lstStyle>
            <a:lvl1pPr marL="0" indent="0" algn="ctr">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4">
            <a:extLst>
              <a:ext uri="{FF2B5EF4-FFF2-40B4-BE49-F238E27FC236}">
                <a16:creationId xmlns:a16="http://schemas.microsoft.com/office/drawing/2014/main" id="{10ABAA10-5FC2-5899-38A7-DD016CAF6D6F}"/>
              </a:ext>
            </a:extLst>
          </p:cNvPr>
          <p:cNvSpPr>
            <a:spLocks noGrp="1" noChangeAspect="1"/>
          </p:cNvSpPr>
          <p:nvPr>
            <p:ph type="pic" sz="quarter" idx="26"/>
          </p:nvPr>
        </p:nvSpPr>
        <p:spPr>
          <a:xfrm>
            <a:off x="7144439" y="2880000"/>
            <a:ext cx="1620000" cy="1620000"/>
          </a:xfrm>
          <a:prstGeom prst="rect">
            <a:avLst/>
          </a:prstGeom>
          <a:ln>
            <a:noFill/>
          </a:ln>
        </p:spPr>
        <p:txBody>
          <a:bodyPr/>
          <a:lstStyle/>
          <a:p>
            <a:endParaRPr lang="fr-MA" dirty="0"/>
          </a:p>
        </p:txBody>
      </p:sp>
      <p:sp>
        <p:nvSpPr>
          <p:cNvPr id="5" name="Espace réservé du texte 14">
            <a:extLst>
              <a:ext uri="{FF2B5EF4-FFF2-40B4-BE49-F238E27FC236}">
                <a16:creationId xmlns:a16="http://schemas.microsoft.com/office/drawing/2014/main" id="{6D6969BD-245C-42EC-7085-CCC9CAE7B5D6}"/>
              </a:ext>
            </a:extLst>
          </p:cNvPr>
          <p:cNvSpPr>
            <a:spLocks noGrp="1"/>
          </p:cNvSpPr>
          <p:nvPr>
            <p:ph type="body" sz="quarter" idx="27"/>
          </p:nvPr>
        </p:nvSpPr>
        <p:spPr>
          <a:xfrm>
            <a:off x="7144439" y="4680000"/>
            <a:ext cx="1620000" cy="360000"/>
          </a:xfrm>
          <a:prstGeom prst="roundRect">
            <a:avLst/>
          </a:prstGeom>
          <a:ln>
            <a:solidFill>
              <a:srgbClr val="FFFFFF"/>
            </a:solidFill>
          </a:ln>
        </p:spPr>
        <p:txBody>
          <a:bodyPr anchor="ctr"/>
          <a:lstStyle>
            <a:lvl1pPr marL="0" indent="0" algn="ctr">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1" name="Espace réservé pour une image  16">
            <a:extLst>
              <a:ext uri="{FF2B5EF4-FFF2-40B4-BE49-F238E27FC236}">
                <a16:creationId xmlns:a16="http://schemas.microsoft.com/office/drawing/2014/main" id="{428E5834-548B-D652-157E-208B38093FFA}"/>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297165640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5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ect">
            <a:avLst/>
          </a:prstGeom>
          <a:ln>
            <a:noFill/>
          </a:ln>
        </p:spPr>
        <p:txBody>
          <a:body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ect">
            <a:avLst/>
          </a:prstGeom>
          <a:ln>
            <a:noFill/>
          </a:ln>
        </p:spPr>
        <p:txBody>
          <a:body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ect">
            <a:avLst/>
          </a:prstGeom>
          <a:ln>
            <a:noFill/>
          </a:ln>
        </p:spPr>
        <p:txBody>
          <a:body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ect">
            <a:avLst/>
          </a:prstGeom>
          <a:ln>
            <a:noFill/>
          </a:ln>
        </p:spPr>
        <p:txBody>
          <a:body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ect">
            <a:avLst/>
          </a:prstGeom>
          <a:ln>
            <a:noFill/>
          </a:ln>
        </p:spPr>
        <p:txBody>
          <a:bodyPr/>
          <a:lstStyle/>
          <a:p>
            <a:endParaRPr lang="fr-MA"/>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ect">
            <a:avLst/>
          </a:prstGeom>
          <a:ln>
            <a:noFill/>
          </a:ln>
        </p:spPr>
        <p:txBody>
          <a:bodyPr/>
          <a:lstStyle/>
          <a:p>
            <a:endParaRPr lang="fr-MA"/>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ect">
            <a:avLst/>
          </a:prstGeom>
          <a:ln>
            <a:noFill/>
          </a:ln>
        </p:spPr>
        <p:txBody>
          <a:bodyPr/>
          <a:lstStyle/>
          <a:p>
            <a:endParaRPr lang="fr-MA"/>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ect">
            <a:avLst/>
          </a:prstGeom>
          <a:ln>
            <a:noFill/>
          </a:ln>
        </p:spPr>
        <p:txBody>
          <a:bodyPr/>
          <a:lstStyle/>
          <a:p>
            <a:endParaRPr lang="fr-MA"/>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ect">
            <a:avLst/>
          </a:prstGeom>
          <a:ln>
            <a:noFill/>
          </a:ln>
        </p:spPr>
        <p:txBody>
          <a:bodyPr/>
          <a:lstStyle/>
          <a:p>
            <a:endParaRPr lang="fr-MA" dirty="0"/>
          </a:p>
        </p:txBody>
      </p:sp>
      <p:sp>
        <p:nvSpPr>
          <p:cNvPr id="5" name="Espace réservé pour une image  16">
            <a:extLst>
              <a:ext uri="{FF2B5EF4-FFF2-40B4-BE49-F238E27FC236}">
                <a16:creationId xmlns:a16="http://schemas.microsoft.com/office/drawing/2014/main" id="{7C368835-6DB2-85F0-55FD-9214C1357669}"/>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155713231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3_Voc_Act_01_Mascott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1692000" y="756000"/>
            <a:ext cx="6840000" cy="612000"/>
          </a:xfrm>
        </p:spPr>
        <p:txBody>
          <a:bodyPr>
            <a:normAutofit/>
          </a:bodyPr>
          <a:lstStyle>
            <a:lvl1pPr>
              <a:defRPr sz="1600"/>
            </a:lvl1pPr>
          </a:lstStyle>
          <a:p>
            <a:r>
              <a:rPr lang="fr-FR"/>
              <a:t>Modifiez le style du titre</a:t>
            </a:r>
            <a:endParaRPr lang="fr-MA"/>
          </a:p>
        </p:txBody>
      </p:sp>
      <p:sp>
        <p:nvSpPr>
          <p:cNvPr id="7" name="Espace réservé du contenu 6">
            <a:extLst>
              <a:ext uri="{FF2B5EF4-FFF2-40B4-BE49-F238E27FC236}">
                <a16:creationId xmlns:a16="http://schemas.microsoft.com/office/drawing/2014/main" id="{44147A9C-D420-131A-541B-25D8B7E39B65}"/>
              </a:ext>
            </a:extLst>
          </p:cNvPr>
          <p:cNvSpPr>
            <a:spLocks noGrp="1" noChangeAspect="1"/>
          </p:cNvSpPr>
          <p:nvPr>
            <p:ph sz="quarter" idx="13"/>
          </p:nvPr>
        </p:nvSpPr>
        <p:spPr>
          <a:xfrm>
            <a:off x="3515834" y="1800000"/>
            <a:ext cx="2318436" cy="4140064"/>
          </a:xfrm>
          <a:prstGeom prst="rect">
            <a:avLst/>
          </a:prstGeom>
        </p:spPr>
        <p:txBody>
          <a:body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 name="Espace réservé pour une image  16">
            <a:extLst>
              <a:ext uri="{FF2B5EF4-FFF2-40B4-BE49-F238E27FC236}">
                <a16:creationId xmlns:a16="http://schemas.microsoft.com/office/drawing/2014/main" id="{BA47785B-A52E-2415-0533-AAF453062538}"/>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68464528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02_Voc_Act_01_Mascott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1692000" y="756000"/>
            <a:ext cx="6840000" cy="612000"/>
          </a:xfrm>
        </p:spPr>
        <p:txBody>
          <a:bodyPr>
            <a:normAutofit/>
          </a:bodyPr>
          <a:lstStyle>
            <a:lvl1pPr>
              <a:defRPr sz="1600"/>
            </a:lvl1pPr>
          </a:lstStyle>
          <a:p>
            <a:r>
              <a:rPr lang="fr-FR"/>
              <a:t>Modifiez le style du titre</a:t>
            </a:r>
            <a:endParaRPr lang="fr-MA"/>
          </a:p>
        </p:txBody>
      </p:sp>
      <p:sp>
        <p:nvSpPr>
          <p:cNvPr id="7" name="Espace réservé du contenu 6">
            <a:extLst>
              <a:ext uri="{FF2B5EF4-FFF2-40B4-BE49-F238E27FC236}">
                <a16:creationId xmlns:a16="http://schemas.microsoft.com/office/drawing/2014/main" id="{44147A9C-D420-131A-541B-25D8B7E39B65}"/>
              </a:ext>
            </a:extLst>
          </p:cNvPr>
          <p:cNvSpPr>
            <a:spLocks noGrp="1" noChangeAspect="1"/>
          </p:cNvSpPr>
          <p:nvPr>
            <p:ph sz="quarter" idx="13"/>
          </p:nvPr>
        </p:nvSpPr>
        <p:spPr>
          <a:xfrm>
            <a:off x="3515834" y="1800000"/>
            <a:ext cx="2318436" cy="4140064"/>
          </a:xfrm>
          <a:prstGeom prst="rect">
            <a:avLst/>
          </a:prstGeom>
        </p:spPr>
        <p:txBody>
          <a:body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 name="Espace réservé pour une image  16">
            <a:extLst>
              <a:ext uri="{FF2B5EF4-FFF2-40B4-BE49-F238E27FC236}">
                <a16:creationId xmlns:a16="http://schemas.microsoft.com/office/drawing/2014/main" id="{BA47785B-A52E-2415-0533-AAF453062538}"/>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219496536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02_Voc_Act_01_Large Vidéo">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p:cNvSpPr>
          <p:nvPr>
            <p:ph type="media" sz="quarter" idx="10"/>
          </p:nvPr>
        </p:nvSpPr>
        <p:spPr>
          <a:xfrm>
            <a:off x="792000" y="2160000"/>
            <a:ext cx="7560000" cy="3960000"/>
          </a:xfrm>
          <a:prstGeom prst="rect">
            <a:avLst/>
          </a:prstGeom>
        </p:spPr>
        <p:txBody>
          <a:bodyPr/>
          <a:lstStyle/>
          <a:p>
            <a:endParaRPr lang="fr-MA"/>
          </a:p>
        </p:txBody>
      </p:sp>
      <p:sp>
        <p:nvSpPr>
          <p:cNvPr id="3" name="Espace réservé pour une image  16">
            <a:extLst>
              <a:ext uri="{FF2B5EF4-FFF2-40B4-BE49-F238E27FC236}">
                <a16:creationId xmlns:a16="http://schemas.microsoft.com/office/drawing/2014/main" id="{71EA51F4-23A9-D1C1-61DC-1D22FA1DCC4D}"/>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331798217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6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15" name="Espace réservé du contenu 6">
            <a:extLst>
              <a:ext uri="{FF2B5EF4-FFF2-40B4-BE49-F238E27FC236}">
                <a16:creationId xmlns:a16="http://schemas.microsoft.com/office/drawing/2014/main" id="{741E3894-6253-5996-3C44-0D88AD928528}"/>
              </a:ext>
            </a:extLst>
          </p:cNvPr>
          <p:cNvSpPr>
            <a:spLocks noGrp="1" noChangeAspect="1"/>
          </p:cNvSpPr>
          <p:nvPr>
            <p:ph sz="quarter" idx="13"/>
          </p:nvPr>
        </p:nvSpPr>
        <p:spPr>
          <a:xfrm>
            <a:off x="754184" y="2126456"/>
            <a:ext cx="2318436" cy="4140064"/>
          </a:xfrm>
          <a:prstGeom prst="rect">
            <a:avLst/>
          </a:prstGeom>
        </p:spPr>
        <p:txBody>
          <a:body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5" name="Espace réservé pour une image  4">
            <a:extLst>
              <a:ext uri="{FF2B5EF4-FFF2-40B4-BE49-F238E27FC236}">
                <a16:creationId xmlns:a16="http://schemas.microsoft.com/office/drawing/2014/main" id="{5D718CC0-0BDB-9947-CCFF-FF1A546B9852}"/>
              </a:ext>
            </a:extLst>
          </p:cNvPr>
          <p:cNvSpPr>
            <a:spLocks noGrp="1"/>
          </p:cNvSpPr>
          <p:nvPr>
            <p:ph type="pic" sz="quarter" idx="15"/>
          </p:nvPr>
        </p:nvSpPr>
        <p:spPr>
          <a:xfrm>
            <a:off x="3568823" y="2126456"/>
            <a:ext cx="4758431" cy="4140064"/>
          </a:xfrm>
          <a:prstGeom prst="rect">
            <a:avLst/>
          </a:prstGeom>
        </p:spPr>
        <p:txBody>
          <a:bodyPr/>
          <a:lstStyle/>
          <a:p>
            <a:endParaRPr lang="fr-MA"/>
          </a:p>
        </p:txBody>
      </p:sp>
      <p:sp>
        <p:nvSpPr>
          <p:cNvPr id="4" name="Espace réservé pour une image  16">
            <a:extLst>
              <a:ext uri="{FF2B5EF4-FFF2-40B4-BE49-F238E27FC236}">
                <a16:creationId xmlns:a16="http://schemas.microsoft.com/office/drawing/2014/main" id="{4CAC8A52-8834-EAD6-DDBF-B1ECE991E416}"/>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329927049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3_Voc_Act_01_Vi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11" name="Espace réservé de l'élément multimédia 10">
            <a:extLst>
              <a:ext uri="{FF2B5EF4-FFF2-40B4-BE49-F238E27FC236}">
                <a16:creationId xmlns:a16="http://schemas.microsoft.com/office/drawing/2014/main" id="{4345ECB7-0BD1-2615-17F4-F7F83AB072E4}"/>
              </a:ext>
            </a:extLst>
          </p:cNvPr>
          <p:cNvSpPr>
            <a:spLocks noGrp="1"/>
          </p:cNvSpPr>
          <p:nvPr>
            <p:ph type="media" sz="quarter" idx="13"/>
          </p:nvPr>
        </p:nvSpPr>
        <p:spPr>
          <a:xfrm>
            <a:off x="1872000" y="2160000"/>
            <a:ext cx="5400000" cy="3600000"/>
          </a:xfrm>
          <a:prstGeom prst="rect">
            <a:avLst/>
          </a:prstGeom>
        </p:spPr>
        <p:txBody>
          <a:bodyPr/>
          <a:lstStyle/>
          <a:p>
            <a:endParaRPr lang="fr-MA"/>
          </a:p>
        </p:txBody>
      </p:sp>
      <p:sp>
        <p:nvSpPr>
          <p:cNvPr id="3" name="Espace réservé pour une image  16">
            <a:extLst>
              <a:ext uri="{FF2B5EF4-FFF2-40B4-BE49-F238E27FC236}">
                <a16:creationId xmlns:a16="http://schemas.microsoft.com/office/drawing/2014/main" id="{7C1B7982-2B02-A943-BB32-6FBF8BFA1F27}"/>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103836042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3_Voc_Act_01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6" name="Espace réservé pour une image  5">
            <a:extLst>
              <a:ext uri="{FF2B5EF4-FFF2-40B4-BE49-F238E27FC236}">
                <a16:creationId xmlns:a16="http://schemas.microsoft.com/office/drawing/2014/main" id="{7BFA75F2-F59E-52B7-C96F-CB0C3E62B4FC}"/>
              </a:ext>
            </a:extLst>
          </p:cNvPr>
          <p:cNvSpPr>
            <a:spLocks noGrp="1"/>
          </p:cNvSpPr>
          <p:nvPr>
            <p:ph type="pic" sz="quarter" idx="14"/>
          </p:nvPr>
        </p:nvSpPr>
        <p:spPr>
          <a:xfrm>
            <a:off x="1872000" y="2160000"/>
            <a:ext cx="5400000" cy="3600000"/>
          </a:xfrm>
          <a:prstGeom prst="rect">
            <a:avLst/>
          </a:prstGeom>
        </p:spPr>
        <p:txBody>
          <a:bodyPr/>
          <a:lstStyle/>
          <a:p>
            <a:endParaRPr lang="fr-MA"/>
          </a:p>
        </p:txBody>
      </p:sp>
      <p:sp>
        <p:nvSpPr>
          <p:cNvPr id="3" name="Espace réservé pour une image  16">
            <a:extLst>
              <a:ext uri="{FF2B5EF4-FFF2-40B4-BE49-F238E27FC236}">
                <a16:creationId xmlns:a16="http://schemas.microsoft.com/office/drawing/2014/main" id="{3DB50C6C-2F4F-9634-9BF6-3A80775E298C}"/>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104441064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02_Voc_Act_01__Lib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solidFill>
                  <a:srgbClr val="A6A6A6"/>
                </a:solidFill>
              </a:defRPr>
            </a:lvl1pPr>
          </a:lstStyle>
          <a:p>
            <a:r>
              <a:rPr lang="fr-FR" dirty="0"/>
              <a:t>Modifiez le style du titre</a:t>
            </a:r>
            <a:endParaRPr lang="fr-MA" dirty="0"/>
          </a:p>
        </p:txBody>
      </p:sp>
      <p:sp>
        <p:nvSpPr>
          <p:cNvPr id="4" name="Espace réservé pour une image  16">
            <a:extLst>
              <a:ext uri="{FF2B5EF4-FFF2-40B4-BE49-F238E27FC236}">
                <a16:creationId xmlns:a16="http://schemas.microsoft.com/office/drawing/2014/main" id="{C17B4DBB-B7C0-9F57-196F-945366228CED}"/>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299166680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02_Voc_Act_01_Mascott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1692000" y="756000"/>
            <a:ext cx="6840000" cy="612000"/>
          </a:xfrm>
        </p:spPr>
        <p:txBody>
          <a:bodyPr>
            <a:normAutofit/>
          </a:bodyPr>
          <a:lstStyle>
            <a:lvl1pPr>
              <a:defRPr sz="1600"/>
            </a:lvl1pPr>
          </a:lstStyle>
          <a:p>
            <a:r>
              <a:rPr lang="fr-FR"/>
              <a:t>Modifiez le style du titre</a:t>
            </a:r>
            <a:endParaRPr lang="fr-MA"/>
          </a:p>
        </p:txBody>
      </p:sp>
      <p:sp>
        <p:nvSpPr>
          <p:cNvPr id="7" name="Espace réservé du contenu 6">
            <a:extLst>
              <a:ext uri="{FF2B5EF4-FFF2-40B4-BE49-F238E27FC236}">
                <a16:creationId xmlns:a16="http://schemas.microsoft.com/office/drawing/2014/main" id="{44147A9C-D420-131A-541B-25D8B7E39B65}"/>
              </a:ext>
            </a:extLst>
          </p:cNvPr>
          <p:cNvSpPr>
            <a:spLocks noGrp="1" noChangeAspect="1"/>
          </p:cNvSpPr>
          <p:nvPr>
            <p:ph sz="quarter" idx="13"/>
          </p:nvPr>
        </p:nvSpPr>
        <p:spPr>
          <a:xfrm>
            <a:off x="3515834" y="1800000"/>
            <a:ext cx="2318436" cy="4140064"/>
          </a:xfrm>
          <a:prstGeom prst="rect">
            <a:avLst/>
          </a:prstGeom>
        </p:spPr>
        <p:txBody>
          <a:body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 name="Espace réservé pour une image  16">
            <a:extLst>
              <a:ext uri="{FF2B5EF4-FFF2-40B4-BE49-F238E27FC236}">
                <a16:creationId xmlns:a16="http://schemas.microsoft.com/office/drawing/2014/main" id="{6BF5EC8E-33C0-8CD1-4178-A27468FE217B}"/>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19918559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02_Voc_Act_01_Large Vidéo">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p:cNvSpPr>
          <p:nvPr>
            <p:ph type="media" sz="quarter" idx="10"/>
          </p:nvPr>
        </p:nvSpPr>
        <p:spPr>
          <a:xfrm>
            <a:off x="792000" y="2160000"/>
            <a:ext cx="7560000" cy="3960000"/>
          </a:xfrm>
          <a:prstGeom prst="rect">
            <a:avLst/>
          </a:prstGeom>
        </p:spPr>
        <p:txBody>
          <a:bodyPr/>
          <a:lstStyle/>
          <a:p>
            <a:endParaRPr lang="fr-MA"/>
          </a:p>
        </p:txBody>
      </p:sp>
      <p:sp>
        <p:nvSpPr>
          <p:cNvPr id="3" name="Espace réservé pour une image  16">
            <a:extLst>
              <a:ext uri="{FF2B5EF4-FFF2-40B4-BE49-F238E27FC236}">
                <a16:creationId xmlns:a16="http://schemas.microsoft.com/office/drawing/2014/main" id="{38F6B11C-5CE6-0B37-8FF6-E129E4202DD8}"/>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230119096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02_Voc_Act_01__Lib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solidFill>
                  <a:srgbClr val="A6A6A6"/>
                </a:solidFill>
              </a:defRPr>
            </a:lvl1pPr>
          </a:lstStyle>
          <a:p>
            <a:r>
              <a:rPr lang="fr-FR" dirty="0"/>
              <a:t>Modifiez le style du titre</a:t>
            </a:r>
            <a:endParaRPr lang="fr-MA" dirty="0"/>
          </a:p>
        </p:txBody>
      </p:sp>
      <p:sp>
        <p:nvSpPr>
          <p:cNvPr id="4" name="Espace réservé pour une image  16">
            <a:extLst>
              <a:ext uri="{FF2B5EF4-FFF2-40B4-BE49-F238E27FC236}">
                <a16:creationId xmlns:a16="http://schemas.microsoft.com/office/drawing/2014/main" id="{FC887722-64B0-EEAB-57C5-92E07EE50136}"/>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172370702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3_Voc_Act_01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6" name="Espace réservé pour une image  5">
            <a:extLst>
              <a:ext uri="{FF2B5EF4-FFF2-40B4-BE49-F238E27FC236}">
                <a16:creationId xmlns:a16="http://schemas.microsoft.com/office/drawing/2014/main" id="{7BFA75F2-F59E-52B7-C96F-CB0C3E62B4FC}"/>
              </a:ext>
            </a:extLst>
          </p:cNvPr>
          <p:cNvSpPr>
            <a:spLocks noGrp="1"/>
          </p:cNvSpPr>
          <p:nvPr>
            <p:ph type="pic" sz="quarter" idx="14"/>
          </p:nvPr>
        </p:nvSpPr>
        <p:spPr>
          <a:xfrm>
            <a:off x="2448338" y="1584000"/>
            <a:ext cx="4247323" cy="4810539"/>
          </a:xfrm>
          <a:prstGeom prst="rect">
            <a:avLst/>
          </a:prstGeom>
        </p:spPr>
        <p:txBody>
          <a:bodyPr/>
          <a:lstStyle/>
          <a:p>
            <a:endParaRPr lang="fr-MA"/>
          </a:p>
        </p:txBody>
      </p:sp>
      <p:sp>
        <p:nvSpPr>
          <p:cNvPr id="3" name="Espace réservé pour une image  16">
            <a:extLst>
              <a:ext uri="{FF2B5EF4-FFF2-40B4-BE49-F238E27FC236}">
                <a16:creationId xmlns:a16="http://schemas.microsoft.com/office/drawing/2014/main" id="{CD986620-A5D8-CA68-DFDC-766D68D43BC2}"/>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311663800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Diapositive de titre">
    <p:spTree>
      <p:nvGrpSpPr>
        <p:cNvPr id="1" name=""/>
        <p:cNvGrpSpPr/>
        <p:nvPr/>
      </p:nvGrpSpPr>
      <p:grpSpPr>
        <a:xfrm>
          <a:off x="0" y="0"/>
          <a:ext cx="0" cy="0"/>
          <a:chOff x="0" y="0"/>
          <a:chExt cx="0" cy="0"/>
        </a:xfrm>
      </p:grpSpPr>
    </p:spTree>
    <p:extLst>
      <p:ext uri="{BB962C8B-B14F-4D97-AF65-F5344CB8AC3E}">
        <p14:creationId xmlns:p14="http://schemas.microsoft.com/office/powerpoint/2010/main" val="68189594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Titre et contenu">
    <p:spTree>
      <p:nvGrpSpPr>
        <p:cNvPr id="1" name=""/>
        <p:cNvGrpSpPr/>
        <p:nvPr/>
      </p:nvGrpSpPr>
      <p:grpSpPr>
        <a:xfrm>
          <a:off x="0" y="0"/>
          <a:ext cx="0" cy="0"/>
          <a:chOff x="0" y="0"/>
          <a:chExt cx="0" cy="0"/>
        </a:xfrm>
      </p:grpSpPr>
    </p:spTree>
    <p:extLst>
      <p:ext uri="{BB962C8B-B14F-4D97-AF65-F5344CB8AC3E}">
        <p14:creationId xmlns:p14="http://schemas.microsoft.com/office/powerpoint/2010/main" val="179169559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1692000" y="756000"/>
            <a:ext cx="6840000" cy="612000"/>
          </a:xfrm>
        </p:spPr>
        <p:txBody>
          <a:bodyPr>
            <a:normAutofit/>
          </a:bodyPr>
          <a:lstStyle>
            <a:lvl1pPr>
              <a:defRPr sz="1600"/>
            </a:lvl1p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2F159B12-62B7-22A2-9765-7264C5423C19}"/>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
        <p:nvSpPr>
          <p:cNvPr id="7" name="Espace réservé du contenu 6">
            <a:extLst>
              <a:ext uri="{FF2B5EF4-FFF2-40B4-BE49-F238E27FC236}">
                <a16:creationId xmlns:a16="http://schemas.microsoft.com/office/drawing/2014/main" id="{44147A9C-D420-131A-541B-25D8B7E39B65}"/>
              </a:ext>
            </a:extLst>
          </p:cNvPr>
          <p:cNvSpPr>
            <a:spLocks noGrp="1" noChangeAspect="1"/>
          </p:cNvSpPr>
          <p:nvPr>
            <p:ph sz="quarter" idx="13"/>
          </p:nvPr>
        </p:nvSpPr>
        <p:spPr>
          <a:xfrm>
            <a:off x="3515834" y="1800000"/>
            <a:ext cx="2318436" cy="4140064"/>
          </a:xfrm>
          <a:prstGeom prst="rect">
            <a:avLst/>
          </a:prstGeom>
        </p:spPr>
        <p:txBody>
          <a:body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Tree>
    <p:extLst>
      <p:ext uri="{BB962C8B-B14F-4D97-AF65-F5344CB8AC3E}">
        <p14:creationId xmlns:p14="http://schemas.microsoft.com/office/powerpoint/2010/main" val="333144150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p:cNvSpPr>
          <p:nvPr>
            <p:ph type="media" sz="quarter" idx="10"/>
          </p:nvPr>
        </p:nvSpPr>
        <p:spPr>
          <a:xfrm>
            <a:off x="792000" y="2160000"/>
            <a:ext cx="7560000" cy="3960000"/>
          </a:xfrm>
          <a:prstGeom prst="rect">
            <a:avLst/>
          </a:prstGeom>
        </p:spPr>
        <p:txBody>
          <a:bodyPr/>
          <a:lstStyle/>
          <a:p>
            <a:endParaRPr lang="fr-MA"/>
          </a:p>
        </p:txBody>
      </p:sp>
      <p:sp>
        <p:nvSpPr>
          <p:cNvPr id="5" name="Espace réservé pour une image  16">
            <a:extLst>
              <a:ext uri="{FF2B5EF4-FFF2-40B4-BE49-F238E27FC236}">
                <a16:creationId xmlns:a16="http://schemas.microsoft.com/office/drawing/2014/main" id="{9D88DA51-CD47-1659-DA9A-C5557C8DB3D1}"/>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17722291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4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10" name="Espace réservé pour une image  14">
            <a:extLst>
              <a:ext uri="{FF2B5EF4-FFF2-40B4-BE49-F238E27FC236}">
                <a16:creationId xmlns:a16="http://schemas.microsoft.com/office/drawing/2014/main" id="{F72B9DAC-5B26-3AA7-F1E9-7199F361C36B}"/>
              </a:ext>
            </a:extLst>
          </p:cNvPr>
          <p:cNvSpPr>
            <a:spLocks noGrp="1" noChangeAspect="1"/>
          </p:cNvSpPr>
          <p:nvPr>
            <p:ph type="pic" sz="quarter" idx="18"/>
          </p:nvPr>
        </p:nvSpPr>
        <p:spPr>
          <a:xfrm>
            <a:off x="453739" y="2700000"/>
            <a:ext cx="1490261" cy="1490261"/>
          </a:xfrm>
          <a:prstGeom prst="roundRect">
            <a:avLst/>
          </a:prstGeom>
          <a:ln>
            <a:solidFill>
              <a:srgbClr val="4B5377"/>
            </a:solidFill>
          </a:ln>
        </p:spPr>
        <p:txBody>
          <a:bodyPr/>
          <a:lstStyle/>
          <a:p>
            <a:endParaRPr lang="fr-MA" dirty="0"/>
          </a:p>
        </p:txBody>
      </p:sp>
      <p:sp>
        <p:nvSpPr>
          <p:cNvPr id="11" name="Espace réservé pour une image  14">
            <a:extLst>
              <a:ext uri="{FF2B5EF4-FFF2-40B4-BE49-F238E27FC236}">
                <a16:creationId xmlns:a16="http://schemas.microsoft.com/office/drawing/2014/main" id="{6CAD6A59-FF09-83BD-CF55-048C618D77DA}"/>
              </a:ext>
            </a:extLst>
          </p:cNvPr>
          <p:cNvSpPr>
            <a:spLocks noGrp="1" noChangeAspect="1"/>
          </p:cNvSpPr>
          <p:nvPr>
            <p:ph type="pic" sz="quarter" idx="19"/>
          </p:nvPr>
        </p:nvSpPr>
        <p:spPr>
          <a:xfrm>
            <a:off x="7149739" y="2700000"/>
            <a:ext cx="1490261" cy="1490261"/>
          </a:xfrm>
          <a:prstGeom prst="roundRect">
            <a:avLst/>
          </a:prstGeom>
          <a:ln>
            <a:solidFill>
              <a:srgbClr val="4B5377"/>
            </a:solidFill>
          </a:ln>
        </p:spPr>
        <p:txBody>
          <a:bodyPr/>
          <a:lstStyle/>
          <a:p>
            <a:endParaRPr lang="fr-MA"/>
          </a:p>
        </p:txBody>
      </p:sp>
      <p:sp>
        <p:nvSpPr>
          <p:cNvPr id="12" name="Espace réservé pour une image  14">
            <a:extLst>
              <a:ext uri="{FF2B5EF4-FFF2-40B4-BE49-F238E27FC236}">
                <a16:creationId xmlns:a16="http://schemas.microsoft.com/office/drawing/2014/main" id="{2270B6D3-B398-4D84-E776-FBEF7EA75FB9}"/>
              </a:ext>
            </a:extLst>
          </p:cNvPr>
          <p:cNvSpPr>
            <a:spLocks noGrp="1" noChangeAspect="1"/>
          </p:cNvSpPr>
          <p:nvPr>
            <p:ph type="pic" sz="quarter" idx="20"/>
          </p:nvPr>
        </p:nvSpPr>
        <p:spPr>
          <a:xfrm>
            <a:off x="2127739" y="2700000"/>
            <a:ext cx="1490261" cy="1490261"/>
          </a:xfrm>
          <a:prstGeom prst="roundRect">
            <a:avLst/>
          </a:prstGeom>
          <a:ln>
            <a:solidFill>
              <a:srgbClr val="4B5377"/>
            </a:solidFill>
          </a:ln>
        </p:spPr>
        <p:txBody>
          <a:bodyPr/>
          <a:lstStyle/>
          <a:p>
            <a:endParaRPr lang="fr-MA"/>
          </a:p>
        </p:txBody>
      </p:sp>
      <p:sp>
        <p:nvSpPr>
          <p:cNvPr id="13" name="Espace réservé pour une image  14">
            <a:extLst>
              <a:ext uri="{FF2B5EF4-FFF2-40B4-BE49-F238E27FC236}">
                <a16:creationId xmlns:a16="http://schemas.microsoft.com/office/drawing/2014/main" id="{5DBFF0BF-C86C-814E-B36F-BBBAA0F52754}"/>
              </a:ext>
            </a:extLst>
          </p:cNvPr>
          <p:cNvSpPr>
            <a:spLocks noGrp="1" noChangeAspect="1"/>
          </p:cNvSpPr>
          <p:nvPr>
            <p:ph type="pic" sz="quarter" idx="21"/>
          </p:nvPr>
        </p:nvSpPr>
        <p:spPr>
          <a:xfrm>
            <a:off x="3801739" y="2700000"/>
            <a:ext cx="1490261" cy="1490261"/>
          </a:xfrm>
          <a:prstGeom prst="roundRect">
            <a:avLst/>
          </a:prstGeom>
          <a:ln>
            <a:solidFill>
              <a:srgbClr val="4B5377"/>
            </a:solidFill>
          </a:ln>
        </p:spPr>
        <p:txBody>
          <a:bodyPr/>
          <a:lstStyle/>
          <a:p>
            <a:endParaRPr lang="fr-MA"/>
          </a:p>
        </p:txBody>
      </p:sp>
      <p:sp>
        <p:nvSpPr>
          <p:cNvPr id="14" name="Espace réservé pour une image  14">
            <a:extLst>
              <a:ext uri="{FF2B5EF4-FFF2-40B4-BE49-F238E27FC236}">
                <a16:creationId xmlns:a16="http://schemas.microsoft.com/office/drawing/2014/main" id="{E726AE8C-307B-2987-95A8-6F7E9A0252DE}"/>
              </a:ext>
            </a:extLst>
          </p:cNvPr>
          <p:cNvSpPr>
            <a:spLocks noGrp="1" noChangeAspect="1"/>
          </p:cNvSpPr>
          <p:nvPr>
            <p:ph type="pic" sz="quarter" idx="22"/>
          </p:nvPr>
        </p:nvSpPr>
        <p:spPr>
          <a:xfrm>
            <a:off x="5475739" y="2700000"/>
            <a:ext cx="1490261" cy="1490261"/>
          </a:xfrm>
          <a:prstGeom prst="roundRect">
            <a:avLst/>
          </a:prstGeom>
          <a:ln>
            <a:solidFill>
              <a:srgbClr val="4B5377"/>
            </a:solidFill>
          </a:ln>
        </p:spPr>
        <p:txBody>
          <a:bodyPr/>
          <a:lstStyle/>
          <a:p>
            <a:endParaRPr lang="fr-MA"/>
          </a:p>
        </p:txBody>
      </p:sp>
      <p:sp>
        <p:nvSpPr>
          <p:cNvPr id="3" name="Espace réservé pour une image  16">
            <a:extLst>
              <a:ext uri="{FF2B5EF4-FFF2-40B4-BE49-F238E27FC236}">
                <a16:creationId xmlns:a16="http://schemas.microsoft.com/office/drawing/2014/main" id="{5A2CD01F-7E61-72E1-781D-BC987C253059}"/>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329414784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6" y="324000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7" name="Espace réservé de l'élément multimédia 6">
            <a:extLst>
              <a:ext uri="{FF2B5EF4-FFF2-40B4-BE49-F238E27FC236}">
                <a16:creationId xmlns:a16="http://schemas.microsoft.com/office/drawing/2014/main" id="{1368263A-435E-242A-4FC3-B98A6893335F}"/>
              </a:ext>
            </a:extLst>
          </p:cNvPr>
          <p:cNvSpPr>
            <a:spLocks noGrp="1"/>
          </p:cNvSpPr>
          <p:nvPr>
            <p:ph type="media" sz="quarter" idx="16"/>
          </p:nvPr>
        </p:nvSpPr>
        <p:spPr>
          <a:xfrm>
            <a:off x="360000" y="6102000"/>
            <a:ext cx="360000" cy="360000"/>
          </a:xfrm>
          <a:prstGeom prst="rect">
            <a:avLst/>
          </a:prstGeom>
        </p:spPr>
        <p:txBody>
          <a:bodyPr/>
          <a:lstStyle/>
          <a:p>
            <a:endParaRPr lang="fr-MA"/>
          </a:p>
        </p:txBody>
      </p:sp>
      <p:sp>
        <p:nvSpPr>
          <p:cNvPr id="6" name="Espace réservé de l'élément multimédia 6">
            <a:extLst>
              <a:ext uri="{FF2B5EF4-FFF2-40B4-BE49-F238E27FC236}">
                <a16:creationId xmlns:a16="http://schemas.microsoft.com/office/drawing/2014/main" id="{96E83277-7C48-4984-EAFC-AC30063D602B}"/>
              </a:ext>
            </a:extLst>
          </p:cNvPr>
          <p:cNvSpPr>
            <a:spLocks noGrp="1"/>
          </p:cNvSpPr>
          <p:nvPr>
            <p:ph type="media" sz="quarter" idx="17"/>
          </p:nvPr>
        </p:nvSpPr>
        <p:spPr>
          <a:xfrm>
            <a:off x="864000" y="6102000"/>
            <a:ext cx="360000" cy="360000"/>
          </a:xfrm>
          <a:prstGeom prst="rect">
            <a:avLst/>
          </a:prstGeom>
        </p:spPr>
        <p:txBody>
          <a:bodyPr/>
          <a:lstStyle/>
          <a:p>
            <a:endParaRPr lang="fr-MA"/>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148516938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9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6" y="276888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7" name="Espace réservé de l'élément multimédia 6">
            <a:extLst>
              <a:ext uri="{FF2B5EF4-FFF2-40B4-BE49-F238E27FC236}">
                <a16:creationId xmlns:a16="http://schemas.microsoft.com/office/drawing/2014/main" id="{1368263A-435E-242A-4FC3-B98A6893335F}"/>
              </a:ext>
            </a:extLst>
          </p:cNvPr>
          <p:cNvSpPr>
            <a:spLocks noGrp="1"/>
          </p:cNvSpPr>
          <p:nvPr>
            <p:ph type="media" sz="quarter" idx="16"/>
          </p:nvPr>
        </p:nvSpPr>
        <p:spPr>
          <a:xfrm>
            <a:off x="360000" y="6102000"/>
            <a:ext cx="360000" cy="360000"/>
          </a:xfrm>
          <a:prstGeom prst="rect">
            <a:avLst/>
          </a:prstGeom>
        </p:spPr>
        <p:txBody>
          <a:bodyPr/>
          <a:lstStyle/>
          <a:p>
            <a:endParaRPr lang="fr-MA"/>
          </a:p>
        </p:txBody>
      </p:sp>
      <p:sp>
        <p:nvSpPr>
          <p:cNvPr id="6" name="Espace réservé de l'élément multimédia 6">
            <a:extLst>
              <a:ext uri="{FF2B5EF4-FFF2-40B4-BE49-F238E27FC236}">
                <a16:creationId xmlns:a16="http://schemas.microsoft.com/office/drawing/2014/main" id="{96E83277-7C48-4984-EAFC-AC30063D602B}"/>
              </a:ext>
            </a:extLst>
          </p:cNvPr>
          <p:cNvSpPr>
            <a:spLocks noGrp="1"/>
          </p:cNvSpPr>
          <p:nvPr>
            <p:ph type="media" sz="quarter" idx="17"/>
          </p:nvPr>
        </p:nvSpPr>
        <p:spPr>
          <a:xfrm>
            <a:off x="864000" y="6102000"/>
            <a:ext cx="360000" cy="360000"/>
          </a:xfrm>
          <a:prstGeom prst="rect">
            <a:avLst/>
          </a:prstGeom>
        </p:spPr>
        <p:txBody>
          <a:bodyPr/>
          <a:lstStyle/>
          <a:p>
            <a:endParaRPr lang="fr-MA"/>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
        <p:nvSpPr>
          <p:cNvPr id="5" name="Espace réservé du texte 4">
            <a:extLst>
              <a:ext uri="{FF2B5EF4-FFF2-40B4-BE49-F238E27FC236}">
                <a16:creationId xmlns:a16="http://schemas.microsoft.com/office/drawing/2014/main" id="{C4D61BF3-63D6-6113-434D-E22D0F0F1D3F}"/>
              </a:ext>
            </a:extLst>
          </p:cNvPr>
          <p:cNvSpPr>
            <a:spLocks noGrp="1"/>
          </p:cNvSpPr>
          <p:nvPr>
            <p:ph type="body" sz="quarter" idx="18"/>
          </p:nvPr>
        </p:nvSpPr>
        <p:spPr>
          <a:xfrm>
            <a:off x="4731056" y="3792776"/>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Tree>
    <p:extLst>
      <p:ext uri="{BB962C8B-B14F-4D97-AF65-F5344CB8AC3E}">
        <p14:creationId xmlns:p14="http://schemas.microsoft.com/office/powerpoint/2010/main" val="229559287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2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6" name="Espace réservé pour une image  12">
            <a:extLst>
              <a:ext uri="{FF2B5EF4-FFF2-40B4-BE49-F238E27FC236}">
                <a16:creationId xmlns:a16="http://schemas.microsoft.com/office/drawing/2014/main" id="{FBC78621-3A4A-1E2F-F0B3-63DCE10B8DF4}"/>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a:p>
        </p:txBody>
      </p:sp>
      <p:sp>
        <p:nvSpPr>
          <p:cNvPr id="7" name="Espace réservé du texte 4">
            <a:extLst>
              <a:ext uri="{FF2B5EF4-FFF2-40B4-BE49-F238E27FC236}">
                <a16:creationId xmlns:a16="http://schemas.microsoft.com/office/drawing/2014/main" id="{1E57DE57-73BC-9D35-0504-6FD7B3A0C0AE}"/>
              </a:ext>
            </a:extLst>
          </p:cNvPr>
          <p:cNvSpPr>
            <a:spLocks noGrp="1"/>
          </p:cNvSpPr>
          <p:nvPr>
            <p:ph type="body" sz="quarter" idx="15"/>
          </p:nvPr>
        </p:nvSpPr>
        <p:spPr>
          <a:xfrm>
            <a:off x="4731056" y="324000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8" name="Espace réservé pour une image  16">
            <a:extLst>
              <a:ext uri="{FF2B5EF4-FFF2-40B4-BE49-F238E27FC236}">
                <a16:creationId xmlns:a16="http://schemas.microsoft.com/office/drawing/2014/main" id="{940B3F3E-1DD4-369A-897A-30E8560CAC29}"/>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323605171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7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3122103" y="1800000"/>
            <a:ext cx="2899793" cy="2899793"/>
          </a:xfrm>
          <a:prstGeom prst="roundRect">
            <a:avLst/>
          </a:prstGeom>
          <a:ln>
            <a:noFill/>
          </a:ln>
        </p:spPr>
        <p:txBody>
          <a:bodyPr/>
          <a:lstStyle/>
          <a:p>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611999" y="5040000"/>
            <a:ext cx="7920000" cy="662104"/>
          </a:xfrm>
          <a:prstGeom prst="rect">
            <a:avLst/>
          </a:prstGeom>
        </p:spPr>
        <p:txBody>
          <a:bodyPr anchor="ctr"/>
          <a:lstStyle>
            <a:lvl1pPr marL="0" indent="0" algn="ctr">
              <a:buNone/>
              <a:defRPr lang="fr-MA" sz="4000" b="1" kern="1200" cap="none" spc="0" dirty="0">
                <a:ln w="0"/>
                <a:solidFill>
                  <a:srgbClr val="565F88"/>
                </a:solidFill>
                <a:effectLst/>
                <a:latin typeface="+mn-lt"/>
                <a:ea typeface="+mn-ea"/>
                <a:cs typeface="+mn-cs"/>
              </a:defRPr>
            </a:lvl1pPr>
          </a:lstStyle>
          <a:p>
            <a:pPr lvl="0"/>
            <a:endParaRPr lang="fr-MA" dirty="0"/>
          </a:p>
        </p:txBody>
      </p:sp>
      <p:sp>
        <p:nvSpPr>
          <p:cNvPr id="6" name="Espace réservé de l'élément multimédia 6">
            <a:extLst>
              <a:ext uri="{FF2B5EF4-FFF2-40B4-BE49-F238E27FC236}">
                <a16:creationId xmlns:a16="http://schemas.microsoft.com/office/drawing/2014/main" id="{8D458727-BDFC-1272-9B53-0ACB5D153EFC}"/>
              </a:ext>
            </a:extLst>
          </p:cNvPr>
          <p:cNvSpPr>
            <a:spLocks noGrp="1"/>
          </p:cNvSpPr>
          <p:nvPr>
            <p:ph type="media" sz="quarter" idx="16"/>
          </p:nvPr>
        </p:nvSpPr>
        <p:spPr>
          <a:xfrm>
            <a:off x="360000" y="6102000"/>
            <a:ext cx="360000" cy="360000"/>
          </a:xfrm>
          <a:prstGeom prst="rect">
            <a:avLst/>
          </a:prstGeom>
        </p:spPr>
        <p:txBody>
          <a:bodyPr/>
          <a:lstStyle/>
          <a:p>
            <a:endParaRPr lang="fr-MA"/>
          </a:p>
        </p:txBody>
      </p:sp>
      <p:sp>
        <p:nvSpPr>
          <p:cNvPr id="9" name="Espace réservé de l'élément multimédia 6">
            <a:extLst>
              <a:ext uri="{FF2B5EF4-FFF2-40B4-BE49-F238E27FC236}">
                <a16:creationId xmlns:a16="http://schemas.microsoft.com/office/drawing/2014/main" id="{EFFB216F-D99E-F1EF-F93F-240CCAB35205}"/>
              </a:ext>
            </a:extLst>
          </p:cNvPr>
          <p:cNvSpPr>
            <a:spLocks noGrp="1"/>
          </p:cNvSpPr>
          <p:nvPr>
            <p:ph type="media" sz="quarter" idx="17"/>
          </p:nvPr>
        </p:nvSpPr>
        <p:spPr>
          <a:xfrm>
            <a:off x="864000" y="6102000"/>
            <a:ext cx="360000" cy="360000"/>
          </a:xfrm>
          <a:prstGeom prst="rect">
            <a:avLst/>
          </a:prstGeom>
        </p:spPr>
        <p:txBody>
          <a:bodyPr/>
          <a:lstStyle/>
          <a:p>
            <a:endParaRPr lang="fr-MA"/>
          </a:p>
        </p:txBody>
      </p:sp>
      <p:sp>
        <p:nvSpPr>
          <p:cNvPr id="10" name="Espace réservé pour une image  16">
            <a:extLst>
              <a:ext uri="{FF2B5EF4-FFF2-40B4-BE49-F238E27FC236}">
                <a16:creationId xmlns:a16="http://schemas.microsoft.com/office/drawing/2014/main" id="{B812E8BA-CC14-795F-9235-4606810F031F}"/>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206395931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8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611999" y="5040000"/>
            <a:ext cx="7920000" cy="662104"/>
          </a:xfrm>
          <a:prstGeom prst="rect">
            <a:avLst/>
          </a:prstGeom>
        </p:spPr>
        <p:txBody>
          <a:bodyPr anchor="ctr"/>
          <a:lstStyle>
            <a:lvl1pPr marL="0" indent="0" algn="ctr">
              <a:buNone/>
              <a:defRPr lang="fr-MA" sz="4000" b="1" kern="1200" cap="none" spc="0" dirty="0">
                <a:ln w="0"/>
                <a:solidFill>
                  <a:srgbClr val="565F88"/>
                </a:solidFill>
                <a:effectLst/>
                <a:latin typeface="+mn-lt"/>
                <a:ea typeface="+mn-ea"/>
                <a:cs typeface="+mn-cs"/>
              </a:defRPr>
            </a:lvl1pPr>
          </a:lstStyle>
          <a:p>
            <a:pPr lvl="0"/>
            <a:endParaRPr lang="fr-MA" dirty="0"/>
          </a:p>
        </p:txBody>
      </p:sp>
      <p:sp>
        <p:nvSpPr>
          <p:cNvPr id="3" name="Espace réservé de l'élément multimédia 6">
            <a:extLst>
              <a:ext uri="{FF2B5EF4-FFF2-40B4-BE49-F238E27FC236}">
                <a16:creationId xmlns:a16="http://schemas.microsoft.com/office/drawing/2014/main" id="{FD52EB99-E981-2632-F694-5D24B6EA29D2}"/>
              </a:ext>
            </a:extLst>
          </p:cNvPr>
          <p:cNvSpPr>
            <a:spLocks noGrp="1"/>
          </p:cNvSpPr>
          <p:nvPr>
            <p:ph type="media" sz="quarter" idx="16"/>
          </p:nvPr>
        </p:nvSpPr>
        <p:spPr>
          <a:xfrm>
            <a:off x="360000" y="6102000"/>
            <a:ext cx="360000" cy="360000"/>
          </a:xfrm>
          <a:prstGeom prst="rect">
            <a:avLst/>
          </a:prstGeom>
        </p:spPr>
        <p:txBody>
          <a:bodyPr/>
          <a:lstStyle/>
          <a:p>
            <a:endParaRPr lang="fr-MA"/>
          </a:p>
        </p:txBody>
      </p:sp>
      <p:sp>
        <p:nvSpPr>
          <p:cNvPr id="6" name="Espace réservé de l'élément multimédia 6">
            <a:extLst>
              <a:ext uri="{FF2B5EF4-FFF2-40B4-BE49-F238E27FC236}">
                <a16:creationId xmlns:a16="http://schemas.microsoft.com/office/drawing/2014/main" id="{48493950-33C8-C8E6-2647-4FE07EDF0D47}"/>
              </a:ext>
            </a:extLst>
          </p:cNvPr>
          <p:cNvSpPr>
            <a:spLocks noGrp="1"/>
          </p:cNvSpPr>
          <p:nvPr>
            <p:ph type="media" sz="quarter" idx="17"/>
          </p:nvPr>
        </p:nvSpPr>
        <p:spPr>
          <a:xfrm>
            <a:off x="864000" y="6102000"/>
            <a:ext cx="360000" cy="360000"/>
          </a:xfrm>
          <a:prstGeom prst="rect">
            <a:avLst/>
          </a:prstGeom>
        </p:spPr>
        <p:txBody>
          <a:bodyPr/>
          <a:lstStyle/>
          <a:p>
            <a:endParaRPr lang="fr-MA"/>
          </a:p>
        </p:txBody>
      </p:sp>
      <p:sp>
        <p:nvSpPr>
          <p:cNvPr id="9" name="Espace réservé pour une image  16">
            <a:extLst>
              <a:ext uri="{FF2B5EF4-FFF2-40B4-BE49-F238E27FC236}">
                <a16:creationId xmlns:a16="http://schemas.microsoft.com/office/drawing/2014/main" id="{3DF2813A-6371-7F3C-0514-56A1AC4971BB}"/>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68952861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6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6">
            <a:extLst>
              <a:ext uri="{FF2B5EF4-FFF2-40B4-BE49-F238E27FC236}">
                <a16:creationId xmlns:a16="http://schemas.microsoft.com/office/drawing/2014/main" id="{530C1F1E-49B9-A2F2-21BA-AC60A722DF8E}"/>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261677894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6.xml><?xml version="1.0" encoding="utf-8"?>
<p:sldLayout xmlns:a="http://schemas.openxmlformats.org/drawingml/2006/main" xmlns:r="http://schemas.openxmlformats.org/officeDocument/2006/relationships" xmlns:p="http://schemas.openxmlformats.org/presentationml/2006/main" userDrawn="1">
  <p:cSld name="Titre et contenu">
    <p:bg>
      <p:bgPr>
        <a:blipFill dpi="0" rotWithShape="1">
          <a:blip r:embed="rId2">
            <a:lum/>
          </a:blip>
          <a:srcRect/>
          <a:stretch>
            <a:fillRect l="-3000" t="-3000" r="-3000" b="-3000"/>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26811801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1692000" y="756000"/>
            <a:ext cx="6840000" cy="612000"/>
          </a:xfrm>
        </p:spPr>
        <p:txBody>
          <a:bodyPr>
            <a:normAutofit/>
          </a:bodyPr>
          <a:lstStyle>
            <a:lvl1pPr>
              <a:defRPr sz="1600"/>
            </a:lvl1p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2F159B12-62B7-22A2-9765-7264C5423C19}"/>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
        <p:nvSpPr>
          <p:cNvPr id="7" name="Espace réservé du contenu 6">
            <a:extLst>
              <a:ext uri="{FF2B5EF4-FFF2-40B4-BE49-F238E27FC236}">
                <a16:creationId xmlns:a16="http://schemas.microsoft.com/office/drawing/2014/main" id="{44147A9C-D420-131A-541B-25D8B7E39B65}"/>
              </a:ext>
            </a:extLst>
          </p:cNvPr>
          <p:cNvSpPr>
            <a:spLocks noGrp="1" noChangeAspect="1"/>
          </p:cNvSpPr>
          <p:nvPr>
            <p:ph sz="quarter" idx="13"/>
          </p:nvPr>
        </p:nvSpPr>
        <p:spPr>
          <a:xfrm>
            <a:off x="3515834" y="1800000"/>
            <a:ext cx="2318436" cy="4140064"/>
          </a:xfrm>
          <a:prstGeom prst="rect">
            <a:avLst/>
          </a:prstGeom>
        </p:spPr>
        <p:txBody>
          <a:body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Tree>
    <p:extLst>
      <p:ext uri="{BB962C8B-B14F-4D97-AF65-F5344CB8AC3E}">
        <p14:creationId xmlns:p14="http://schemas.microsoft.com/office/powerpoint/2010/main" val="286998706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4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10" name="Espace réservé pour une image  14">
            <a:extLst>
              <a:ext uri="{FF2B5EF4-FFF2-40B4-BE49-F238E27FC236}">
                <a16:creationId xmlns:a16="http://schemas.microsoft.com/office/drawing/2014/main" id="{F72B9DAC-5B26-3AA7-F1E9-7199F361C36B}"/>
              </a:ext>
            </a:extLst>
          </p:cNvPr>
          <p:cNvSpPr>
            <a:spLocks noGrp="1" noChangeAspect="1"/>
          </p:cNvSpPr>
          <p:nvPr>
            <p:ph type="pic" sz="quarter" idx="18"/>
          </p:nvPr>
        </p:nvSpPr>
        <p:spPr>
          <a:xfrm>
            <a:off x="453739" y="2700000"/>
            <a:ext cx="1490261" cy="1490261"/>
          </a:xfrm>
          <a:prstGeom prst="roundRect">
            <a:avLst/>
          </a:prstGeom>
          <a:ln>
            <a:solidFill>
              <a:srgbClr val="4B5377"/>
            </a:solidFill>
          </a:ln>
        </p:spPr>
        <p:txBody>
          <a:bodyPr/>
          <a:lstStyle/>
          <a:p>
            <a:endParaRPr lang="fr-MA"/>
          </a:p>
        </p:txBody>
      </p:sp>
      <p:sp>
        <p:nvSpPr>
          <p:cNvPr id="11" name="Espace réservé pour une image  14">
            <a:extLst>
              <a:ext uri="{FF2B5EF4-FFF2-40B4-BE49-F238E27FC236}">
                <a16:creationId xmlns:a16="http://schemas.microsoft.com/office/drawing/2014/main" id="{6CAD6A59-FF09-83BD-CF55-048C618D77DA}"/>
              </a:ext>
            </a:extLst>
          </p:cNvPr>
          <p:cNvSpPr>
            <a:spLocks noGrp="1" noChangeAspect="1"/>
          </p:cNvSpPr>
          <p:nvPr>
            <p:ph type="pic" sz="quarter" idx="19"/>
          </p:nvPr>
        </p:nvSpPr>
        <p:spPr>
          <a:xfrm>
            <a:off x="7149739" y="2700000"/>
            <a:ext cx="1490261" cy="1490261"/>
          </a:xfrm>
          <a:prstGeom prst="roundRect">
            <a:avLst/>
          </a:prstGeom>
          <a:ln>
            <a:solidFill>
              <a:srgbClr val="4B5377"/>
            </a:solidFill>
          </a:ln>
        </p:spPr>
        <p:txBody>
          <a:bodyPr/>
          <a:lstStyle/>
          <a:p>
            <a:endParaRPr lang="fr-MA"/>
          </a:p>
        </p:txBody>
      </p:sp>
      <p:sp>
        <p:nvSpPr>
          <p:cNvPr id="12" name="Espace réservé pour une image  14">
            <a:extLst>
              <a:ext uri="{FF2B5EF4-FFF2-40B4-BE49-F238E27FC236}">
                <a16:creationId xmlns:a16="http://schemas.microsoft.com/office/drawing/2014/main" id="{2270B6D3-B398-4D84-E776-FBEF7EA75FB9}"/>
              </a:ext>
            </a:extLst>
          </p:cNvPr>
          <p:cNvSpPr>
            <a:spLocks noGrp="1" noChangeAspect="1"/>
          </p:cNvSpPr>
          <p:nvPr>
            <p:ph type="pic" sz="quarter" idx="20"/>
          </p:nvPr>
        </p:nvSpPr>
        <p:spPr>
          <a:xfrm>
            <a:off x="2127739" y="2700000"/>
            <a:ext cx="1490261" cy="1490261"/>
          </a:xfrm>
          <a:prstGeom prst="roundRect">
            <a:avLst/>
          </a:prstGeom>
          <a:ln>
            <a:solidFill>
              <a:srgbClr val="4B5377"/>
            </a:solidFill>
          </a:ln>
        </p:spPr>
        <p:txBody>
          <a:bodyPr/>
          <a:lstStyle/>
          <a:p>
            <a:endParaRPr lang="fr-MA"/>
          </a:p>
        </p:txBody>
      </p:sp>
      <p:sp>
        <p:nvSpPr>
          <p:cNvPr id="13" name="Espace réservé pour une image  14">
            <a:extLst>
              <a:ext uri="{FF2B5EF4-FFF2-40B4-BE49-F238E27FC236}">
                <a16:creationId xmlns:a16="http://schemas.microsoft.com/office/drawing/2014/main" id="{5DBFF0BF-C86C-814E-B36F-BBBAA0F52754}"/>
              </a:ext>
            </a:extLst>
          </p:cNvPr>
          <p:cNvSpPr>
            <a:spLocks noGrp="1" noChangeAspect="1"/>
          </p:cNvSpPr>
          <p:nvPr>
            <p:ph type="pic" sz="quarter" idx="21"/>
          </p:nvPr>
        </p:nvSpPr>
        <p:spPr>
          <a:xfrm>
            <a:off x="3801739" y="2700000"/>
            <a:ext cx="1490261" cy="1490261"/>
          </a:xfrm>
          <a:prstGeom prst="roundRect">
            <a:avLst/>
          </a:prstGeom>
          <a:ln>
            <a:solidFill>
              <a:srgbClr val="4B5377"/>
            </a:solidFill>
          </a:ln>
        </p:spPr>
        <p:txBody>
          <a:bodyPr/>
          <a:lstStyle/>
          <a:p>
            <a:endParaRPr lang="fr-MA"/>
          </a:p>
        </p:txBody>
      </p:sp>
      <p:sp>
        <p:nvSpPr>
          <p:cNvPr id="14" name="Espace réservé pour une image  14">
            <a:extLst>
              <a:ext uri="{FF2B5EF4-FFF2-40B4-BE49-F238E27FC236}">
                <a16:creationId xmlns:a16="http://schemas.microsoft.com/office/drawing/2014/main" id="{E726AE8C-307B-2987-95A8-6F7E9A0252DE}"/>
              </a:ext>
            </a:extLst>
          </p:cNvPr>
          <p:cNvSpPr>
            <a:spLocks noGrp="1" noChangeAspect="1"/>
          </p:cNvSpPr>
          <p:nvPr>
            <p:ph type="pic" sz="quarter" idx="22"/>
          </p:nvPr>
        </p:nvSpPr>
        <p:spPr>
          <a:xfrm>
            <a:off x="5475739" y="2700000"/>
            <a:ext cx="1490261" cy="1490261"/>
          </a:xfrm>
          <a:prstGeom prst="roundRect">
            <a:avLst/>
          </a:prstGeom>
          <a:ln>
            <a:solidFill>
              <a:srgbClr val="4B5377"/>
            </a:solidFill>
          </a:ln>
        </p:spPr>
        <p:txBody>
          <a:bodyPr/>
          <a:lstStyle/>
          <a:p>
            <a:endParaRPr lang="fr-MA"/>
          </a:p>
        </p:txBody>
      </p:sp>
      <p:sp>
        <p:nvSpPr>
          <p:cNvPr id="3" name="Espace réservé pour une image  16">
            <a:extLst>
              <a:ext uri="{FF2B5EF4-FFF2-40B4-BE49-F238E27FC236}">
                <a16:creationId xmlns:a16="http://schemas.microsoft.com/office/drawing/2014/main" id="{5A2CD01F-7E61-72E1-781D-BC987C253059}"/>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69391951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5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2880000"/>
            <a:ext cx="1490261" cy="1490261"/>
          </a:xfrm>
          <a:prstGeom prst="roundRect">
            <a:avLst/>
          </a:prstGeom>
          <a:ln>
            <a:solidFill>
              <a:srgbClr val="4B5377"/>
            </a:solidFill>
          </a:ln>
        </p:spPr>
        <p:txBody>
          <a:body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2880000"/>
            <a:ext cx="1490261" cy="1490261"/>
          </a:xfrm>
          <a:prstGeom prst="roundRect">
            <a:avLst/>
          </a:prstGeom>
          <a:ln>
            <a:solidFill>
              <a:srgbClr val="4B5377"/>
            </a:solidFill>
          </a:ln>
        </p:spPr>
        <p:txBody>
          <a:body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2880000"/>
            <a:ext cx="1490261" cy="1490261"/>
          </a:xfrm>
          <a:prstGeom prst="roundRect">
            <a:avLst/>
          </a:prstGeom>
          <a:ln>
            <a:solidFill>
              <a:srgbClr val="4B5377"/>
            </a:solidFill>
          </a:ln>
        </p:spPr>
        <p:txBody>
          <a:body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2880000"/>
            <a:ext cx="1490261" cy="1490261"/>
          </a:xfrm>
          <a:prstGeom prst="roundRect">
            <a:avLst/>
          </a:prstGeom>
          <a:ln>
            <a:solidFill>
              <a:srgbClr val="4B5377"/>
            </a:solidFill>
          </a:ln>
        </p:spPr>
        <p:txBody>
          <a:body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2880000"/>
            <a:ext cx="1490261" cy="1490261"/>
          </a:xfrm>
          <a:prstGeom prst="roundRect">
            <a:avLst/>
          </a:prstGeom>
          <a:ln>
            <a:solidFill>
              <a:srgbClr val="4B5377"/>
            </a:solidFill>
          </a:ln>
        </p:spPr>
        <p:txBody>
          <a:bodyPr/>
          <a:lstStyle/>
          <a:p>
            <a:endParaRPr lang="fr-MA"/>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0" name="Espace réservé pour une image  16">
            <a:extLst>
              <a:ext uri="{FF2B5EF4-FFF2-40B4-BE49-F238E27FC236}">
                <a16:creationId xmlns:a16="http://schemas.microsoft.com/office/drawing/2014/main" id="{024A84BC-B023-FC98-8A1A-BEAA9CB98355}"/>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410909474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6" y="324000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7" name="Espace réservé de l'élément multimédia 6">
            <a:extLst>
              <a:ext uri="{FF2B5EF4-FFF2-40B4-BE49-F238E27FC236}">
                <a16:creationId xmlns:a16="http://schemas.microsoft.com/office/drawing/2014/main" id="{1368263A-435E-242A-4FC3-B98A6893335F}"/>
              </a:ext>
            </a:extLst>
          </p:cNvPr>
          <p:cNvSpPr>
            <a:spLocks noGrp="1"/>
          </p:cNvSpPr>
          <p:nvPr>
            <p:ph type="media" sz="quarter" idx="16"/>
          </p:nvPr>
        </p:nvSpPr>
        <p:spPr>
          <a:xfrm>
            <a:off x="360000" y="6102000"/>
            <a:ext cx="360000" cy="360000"/>
          </a:xfrm>
          <a:prstGeom prst="rect">
            <a:avLst/>
          </a:prstGeom>
        </p:spPr>
        <p:txBody>
          <a:bodyPr/>
          <a:lstStyle/>
          <a:p>
            <a:endParaRPr lang="fr-MA"/>
          </a:p>
        </p:txBody>
      </p:sp>
      <p:sp>
        <p:nvSpPr>
          <p:cNvPr id="6" name="Espace réservé de l'élément multimédia 6">
            <a:extLst>
              <a:ext uri="{FF2B5EF4-FFF2-40B4-BE49-F238E27FC236}">
                <a16:creationId xmlns:a16="http://schemas.microsoft.com/office/drawing/2014/main" id="{96E83277-7C48-4984-EAFC-AC30063D602B}"/>
              </a:ext>
            </a:extLst>
          </p:cNvPr>
          <p:cNvSpPr>
            <a:spLocks noGrp="1"/>
          </p:cNvSpPr>
          <p:nvPr>
            <p:ph type="media" sz="quarter" idx="17"/>
          </p:nvPr>
        </p:nvSpPr>
        <p:spPr>
          <a:xfrm>
            <a:off x="864000" y="6102000"/>
            <a:ext cx="360000" cy="360000"/>
          </a:xfrm>
          <a:prstGeom prst="rect">
            <a:avLst/>
          </a:prstGeom>
        </p:spPr>
        <p:txBody>
          <a:bodyPr/>
          <a:lstStyle/>
          <a:p>
            <a:endParaRPr lang="fr-MA"/>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320422403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2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6" name="Espace réservé pour une image  12">
            <a:extLst>
              <a:ext uri="{FF2B5EF4-FFF2-40B4-BE49-F238E27FC236}">
                <a16:creationId xmlns:a16="http://schemas.microsoft.com/office/drawing/2014/main" id="{FBC78621-3A4A-1E2F-F0B3-63DCE10B8DF4}"/>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a:p>
        </p:txBody>
      </p:sp>
      <p:sp>
        <p:nvSpPr>
          <p:cNvPr id="7" name="Espace réservé du texte 4">
            <a:extLst>
              <a:ext uri="{FF2B5EF4-FFF2-40B4-BE49-F238E27FC236}">
                <a16:creationId xmlns:a16="http://schemas.microsoft.com/office/drawing/2014/main" id="{1E57DE57-73BC-9D35-0504-6FD7B3A0C0AE}"/>
              </a:ext>
            </a:extLst>
          </p:cNvPr>
          <p:cNvSpPr>
            <a:spLocks noGrp="1"/>
          </p:cNvSpPr>
          <p:nvPr>
            <p:ph type="body" sz="quarter" idx="15"/>
          </p:nvPr>
        </p:nvSpPr>
        <p:spPr>
          <a:xfrm>
            <a:off x="4731056" y="324000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8" name="Espace réservé pour une image  16">
            <a:extLst>
              <a:ext uri="{FF2B5EF4-FFF2-40B4-BE49-F238E27FC236}">
                <a16:creationId xmlns:a16="http://schemas.microsoft.com/office/drawing/2014/main" id="{940B3F3E-1DD4-369A-897A-30E8560CAC29}"/>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384779804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7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3122103" y="1800000"/>
            <a:ext cx="2899793" cy="2899793"/>
          </a:xfrm>
          <a:prstGeom prst="roundRect">
            <a:avLst/>
          </a:prstGeom>
          <a:ln>
            <a:noFill/>
          </a:ln>
        </p:spPr>
        <p:txBody>
          <a:bodyPr/>
          <a:lstStyle/>
          <a:p>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611999" y="5040000"/>
            <a:ext cx="7920000" cy="662104"/>
          </a:xfrm>
          <a:prstGeom prst="rect">
            <a:avLst/>
          </a:prstGeom>
        </p:spPr>
        <p:txBody>
          <a:bodyPr anchor="ctr"/>
          <a:lstStyle>
            <a:lvl1pPr marL="0" indent="0" algn="ctr">
              <a:buNone/>
              <a:defRPr lang="fr-MA" sz="4000" b="1" kern="1200" cap="none" spc="0" dirty="0">
                <a:ln w="0"/>
                <a:solidFill>
                  <a:srgbClr val="565F88"/>
                </a:solidFill>
                <a:effectLst/>
                <a:latin typeface="+mn-lt"/>
                <a:ea typeface="+mn-ea"/>
                <a:cs typeface="+mn-cs"/>
              </a:defRPr>
            </a:lvl1pPr>
          </a:lstStyle>
          <a:p>
            <a:pPr lvl="0"/>
            <a:endParaRPr lang="fr-MA" dirty="0"/>
          </a:p>
        </p:txBody>
      </p:sp>
      <p:sp>
        <p:nvSpPr>
          <p:cNvPr id="6" name="Espace réservé de l'élément multimédia 6">
            <a:extLst>
              <a:ext uri="{FF2B5EF4-FFF2-40B4-BE49-F238E27FC236}">
                <a16:creationId xmlns:a16="http://schemas.microsoft.com/office/drawing/2014/main" id="{8D458727-BDFC-1272-9B53-0ACB5D153EFC}"/>
              </a:ext>
            </a:extLst>
          </p:cNvPr>
          <p:cNvSpPr>
            <a:spLocks noGrp="1"/>
          </p:cNvSpPr>
          <p:nvPr>
            <p:ph type="media" sz="quarter" idx="16"/>
          </p:nvPr>
        </p:nvSpPr>
        <p:spPr>
          <a:xfrm>
            <a:off x="360000" y="6102000"/>
            <a:ext cx="360000" cy="360000"/>
          </a:xfrm>
          <a:prstGeom prst="rect">
            <a:avLst/>
          </a:prstGeom>
        </p:spPr>
        <p:txBody>
          <a:bodyPr/>
          <a:lstStyle/>
          <a:p>
            <a:endParaRPr lang="fr-MA"/>
          </a:p>
        </p:txBody>
      </p:sp>
      <p:sp>
        <p:nvSpPr>
          <p:cNvPr id="9" name="Espace réservé de l'élément multimédia 6">
            <a:extLst>
              <a:ext uri="{FF2B5EF4-FFF2-40B4-BE49-F238E27FC236}">
                <a16:creationId xmlns:a16="http://schemas.microsoft.com/office/drawing/2014/main" id="{EFFB216F-D99E-F1EF-F93F-240CCAB35205}"/>
              </a:ext>
            </a:extLst>
          </p:cNvPr>
          <p:cNvSpPr>
            <a:spLocks noGrp="1"/>
          </p:cNvSpPr>
          <p:nvPr>
            <p:ph type="media" sz="quarter" idx="17"/>
          </p:nvPr>
        </p:nvSpPr>
        <p:spPr>
          <a:xfrm>
            <a:off x="864000" y="6102000"/>
            <a:ext cx="360000" cy="360000"/>
          </a:xfrm>
          <a:prstGeom prst="rect">
            <a:avLst/>
          </a:prstGeom>
        </p:spPr>
        <p:txBody>
          <a:bodyPr/>
          <a:lstStyle/>
          <a:p>
            <a:endParaRPr lang="fr-MA"/>
          </a:p>
        </p:txBody>
      </p:sp>
      <p:sp>
        <p:nvSpPr>
          <p:cNvPr id="10" name="Espace réservé pour une image  16">
            <a:extLst>
              <a:ext uri="{FF2B5EF4-FFF2-40B4-BE49-F238E27FC236}">
                <a16:creationId xmlns:a16="http://schemas.microsoft.com/office/drawing/2014/main" id="{B812E8BA-CC14-795F-9235-4606810F031F}"/>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99811899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8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611999" y="5040000"/>
            <a:ext cx="7920000" cy="662104"/>
          </a:xfrm>
          <a:prstGeom prst="rect">
            <a:avLst/>
          </a:prstGeom>
        </p:spPr>
        <p:txBody>
          <a:bodyPr anchor="ctr"/>
          <a:lstStyle>
            <a:lvl1pPr marL="0" indent="0" algn="ctr">
              <a:buNone/>
              <a:defRPr lang="fr-MA" sz="4000" b="1" kern="1200" cap="none" spc="0" dirty="0">
                <a:ln w="0"/>
                <a:solidFill>
                  <a:srgbClr val="565F88"/>
                </a:solidFill>
                <a:effectLst/>
                <a:latin typeface="+mn-lt"/>
                <a:ea typeface="+mn-ea"/>
                <a:cs typeface="+mn-cs"/>
              </a:defRPr>
            </a:lvl1pPr>
          </a:lstStyle>
          <a:p>
            <a:pPr lvl="0"/>
            <a:endParaRPr lang="fr-MA" dirty="0"/>
          </a:p>
        </p:txBody>
      </p:sp>
      <p:sp>
        <p:nvSpPr>
          <p:cNvPr id="3" name="Espace réservé de l'élément multimédia 6">
            <a:extLst>
              <a:ext uri="{FF2B5EF4-FFF2-40B4-BE49-F238E27FC236}">
                <a16:creationId xmlns:a16="http://schemas.microsoft.com/office/drawing/2014/main" id="{FD52EB99-E981-2632-F694-5D24B6EA29D2}"/>
              </a:ext>
            </a:extLst>
          </p:cNvPr>
          <p:cNvSpPr>
            <a:spLocks noGrp="1"/>
          </p:cNvSpPr>
          <p:nvPr>
            <p:ph type="media" sz="quarter" idx="16"/>
          </p:nvPr>
        </p:nvSpPr>
        <p:spPr>
          <a:xfrm>
            <a:off x="360000" y="6102000"/>
            <a:ext cx="360000" cy="360000"/>
          </a:xfrm>
          <a:prstGeom prst="rect">
            <a:avLst/>
          </a:prstGeom>
        </p:spPr>
        <p:txBody>
          <a:bodyPr/>
          <a:lstStyle/>
          <a:p>
            <a:endParaRPr lang="fr-MA"/>
          </a:p>
        </p:txBody>
      </p:sp>
      <p:sp>
        <p:nvSpPr>
          <p:cNvPr id="6" name="Espace réservé de l'élément multimédia 6">
            <a:extLst>
              <a:ext uri="{FF2B5EF4-FFF2-40B4-BE49-F238E27FC236}">
                <a16:creationId xmlns:a16="http://schemas.microsoft.com/office/drawing/2014/main" id="{48493950-33C8-C8E6-2647-4FE07EDF0D47}"/>
              </a:ext>
            </a:extLst>
          </p:cNvPr>
          <p:cNvSpPr>
            <a:spLocks noGrp="1"/>
          </p:cNvSpPr>
          <p:nvPr>
            <p:ph type="media" sz="quarter" idx="17"/>
          </p:nvPr>
        </p:nvSpPr>
        <p:spPr>
          <a:xfrm>
            <a:off x="864000" y="6102000"/>
            <a:ext cx="360000" cy="360000"/>
          </a:xfrm>
          <a:prstGeom prst="rect">
            <a:avLst/>
          </a:prstGeom>
        </p:spPr>
        <p:txBody>
          <a:bodyPr/>
          <a:lstStyle/>
          <a:p>
            <a:endParaRPr lang="fr-MA"/>
          </a:p>
        </p:txBody>
      </p:sp>
      <p:sp>
        <p:nvSpPr>
          <p:cNvPr id="9" name="Espace réservé pour une image  16">
            <a:extLst>
              <a:ext uri="{FF2B5EF4-FFF2-40B4-BE49-F238E27FC236}">
                <a16:creationId xmlns:a16="http://schemas.microsoft.com/office/drawing/2014/main" id="{3DF2813A-6371-7F3C-0514-56A1AC4971BB}"/>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246326433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6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6">
            <a:extLst>
              <a:ext uri="{FF2B5EF4-FFF2-40B4-BE49-F238E27FC236}">
                <a16:creationId xmlns:a16="http://schemas.microsoft.com/office/drawing/2014/main" id="{530C1F1E-49B9-A2F2-21BA-AC60A722DF8E}"/>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59761660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1692000" y="756000"/>
            <a:ext cx="6840000" cy="612000"/>
          </a:xfrm>
        </p:spPr>
        <p:txBody>
          <a:bodyPr>
            <a:normAutofit/>
          </a:bodyPr>
          <a:lstStyle>
            <a:lvl1pPr>
              <a:defRPr sz="1600"/>
            </a:lvl1p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2F159B12-62B7-22A2-9765-7264C5423C19}"/>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
        <p:nvSpPr>
          <p:cNvPr id="7" name="Espace réservé du contenu 6">
            <a:extLst>
              <a:ext uri="{FF2B5EF4-FFF2-40B4-BE49-F238E27FC236}">
                <a16:creationId xmlns:a16="http://schemas.microsoft.com/office/drawing/2014/main" id="{44147A9C-D420-131A-541B-25D8B7E39B65}"/>
              </a:ext>
            </a:extLst>
          </p:cNvPr>
          <p:cNvSpPr>
            <a:spLocks noGrp="1" noChangeAspect="1"/>
          </p:cNvSpPr>
          <p:nvPr>
            <p:ph sz="quarter" idx="13"/>
          </p:nvPr>
        </p:nvSpPr>
        <p:spPr>
          <a:xfrm>
            <a:off x="3515834" y="1800000"/>
            <a:ext cx="2318436" cy="4140064"/>
          </a:xfrm>
          <a:prstGeom prst="rect">
            <a:avLst/>
          </a:prstGeom>
        </p:spPr>
        <p:txBody>
          <a:body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Tree>
    <p:extLst>
      <p:ext uri="{BB962C8B-B14F-4D97-AF65-F5344CB8AC3E}">
        <p14:creationId xmlns:p14="http://schemas.microsoft.com/office/powerpoint/2010/main" val="105975335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4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10" name="Espace réservé pour une image  14">
            <a:extLst>
              <a:ext uri="{FF2B5EF4-FFF2-40B4-BE49-F238E27FC236}">
                <a16:creationId xmlns:a16="http://schemas.microsoft.com/office/drawing/2014/main" id="{F72B9DAC-5B26-3AA7-F1E9-7199F361C36B}"/>
              </a:ext>
            </a:extLst>
          </p:cNvPr>
          <p:cNvSpPr>
            <a:spLocks noGrp="1" noChangeAspect="1"/>
          </p:cNvSpPr>
          <p:nvPr>
            <p:ph type="pic" sz="quarter" idx="18"/>
          </p:nvPr>
        </p:nvSpPr>
        <p:spPr>
          <a:xfrm>
            <a:off x="453739" y="2700000"/>
            <a:ext cx="1490261" cy="1490261"/>
          </a:xfrm>
          <a:prstGeom prst="roundRect">
            <a:avLst/>
          </a:prstGeom>
          <a:ln>
            <a:solidFill>
              <a:srgbClr val="4B5377"/>
            </a:solidFill>
          </a:ln>
        </p:spPr>
        <p:txBody>
          <a:bodyPr/>
          <a:lstStyle/>
          <a:p>
            <a:endParaRPr lang="fr-MA"/>
          </a:p>
        </p:txBody>
      </p:sp>
      <p:sp>
        <p:nvSpPr>
          <p:cNvPr id="11" name="Espace réservé pour une image  14">
            <a:extLst>
              <a:ext uri="{FF2B5EF4-FFF2-40B4-BE49-F238E27FC236}">
                <a16:creationId xmlns:a16="http://schemas.microsoft.com/office/drawing/2014/main" id="{6CAD6A59-FF09-83BD-CF55-048C618D77DA}"/>
              </a:ext>
            </a:extLst>
          </p:cNvPr>
          <p:cNvSpPr>
            <a:spLocks noGrp="1" noChangeAspect="1"/>
          </p:cNvSpPr>
          <p:nvPr>
            <p:ph type="pic" sz="quarter" idx="19"/>
          </p:nvPr>
        </p:nvSpPr>
        <p:spPr>
          <a:xfrm>
            <a:off x="7149739" y="2700000"/>
            <a:ext cx="1490261" cy="1490261"/>
          </a:xfrm>
          <a:prstGeom prst="roundRect">
            <a:avLst/>
          </a:prstGeom>
          <a:ln>
            <a:solidFill>
              <a:srgbClr val="4B5377"/>
            </a:solidFill>
          </a:ln>
        </p:spPr>
        <p:txBody>
          <a:bodyPr/>
          <a:lstStyle/>
          <a:p>
            <a:endParaRPr lang="fr-MA"/>
          </a:p>
        </p:txBody>
      </p:sp>
      <p:sp>
        <p:nvSpPr>
          <p:cNvPr id="12" name="Espace réservé pour une image  14">
            <a:extLst>
              <a:ext uri="{FF2B5EF4-FFF2-40B4-BE49-F238E27FC236}">
                <a16:creationId xmlns:a16="http://schemas.microsoft.com/office/drawing/2014/main" id="{2270B6D3-B398-4D84-E776-FBEF7EA75FB9}"/>
              </a:ext>
            </a:extLst>
          </p:cNvPr>
          <p:cNvSpPr>
            <a:spLocks noGrp="1" noChangeAspect="1"/>
          </p:cNvSpPr>
          <p:nvPr>
            <p:ph type="pic" sz="quarter" idx="20"/>
          </p:nvPr>
        </p:nvSpPr>
        <p:spPr>
          <a:xfrm>
            <a:off x="2127739" y="2700000"/>
            <a:ext cx="1490261" cy="1490261"/>
          </a:xfrm>
          <a:prstGeom prst="roundRect">
            <a:avLst/>
          </a:prstGeom>
          <a:ln>
            <a:solidFill>
              <a:srgbClr val="4B5377"/>
            </a:solidFill>
          </a:ln>
        </p:spPr>
        <p:txBody>
          <a:bodyPr/>
          <a:lstStyle/>
          <a:p>
            <a:endParaRPr lang="fr-MA"/>
          </a:p>
        </p:txBody>
      </p:sp>
      <p:sp>
        <p:nvSpPr>
          <p:cNvPr id="13" name="Espace réservé pour une image  14">
            <a:extLst>
              <a:ext uri="{FF2B5EF4-FFF2-40B4-BE49-F238E27FC236}">
                <a16:creationId xmlns:a16="http://schemas.microsoft.com/office/drawing/2014/main" id="{5DBFF0BF-C86C-814E-B36F-BBBAA0F52754}"/>
              </a:ext>
            </a:extLst>
          </p:cNvPr>
          <p:cNvSpPr>
            <a:spLocks noGrp="1" noChangeAspect="1"/>
          </p:cNvSpPr>
          <p:nvPr>
            <p:ph type="pic" sz="quarter" idx="21"/>
          </p:nvPr>
        </p:nvSpPr>
        <p:spPr>
          <a:xfrm>
            <a:off x="3801739" y="2700000"/>
            <a:ext cx="1490261" cy="1490261"/>
          </a:xfrm>
          <a:prstGeom prst="roundRect">
            <a:avLst/>
          </a:prstGeom>
          <a:ln>
            <a:solidFill>
              <a:srgbClr val="4B5377"/>
            </a:solidFill>
          </a:ln>
        </p:spPr>
        <p:txBody>
          <a:bodyPr/>
          <a:lstStyle/>
          <a:p>
            <a:endParaRPr lang="fr-MA"/>
          </a:p>
        </p:txBody>
      </p:sp>
      <p:sp>
        <p:nvSpPr>
          <p:cNvPr id="14" name="Espace réservé pour une image  14">
            <a:extLst>
              <a:ext uri="{FF2B5EF4-FFF2-40B4-BE49-F238E27FC236}">
                <a16:creationId xmlns:a16="http://schemas.microsoft.com/office/drawing/2014/main" id="{E726AE8C-307B-2987-95A8-6F7E9A0252DE}"/>
              </a:ext>
            </a:extLst>
          </p:cNvPr>
          <p:cNvSpPr>
            <a:spLocks noGrp="1" noChangeAspect="1"/>
          </p:cNvSpPr>
          <p:nvPr>
            <p:ph type="pic" sz="quarter" idx="22"/>
          </p:nvPr>
        </p:nvSpPr>
        <p:spPr>
          <a:xfrm>
            <a:off x="5475739" y="2700000"/>
            <a:ext cx="1490261" cy="1490261"/>
          </a:xfrm>
          <a:prstGeom prst="roundRect">
            <a:avLst/>
          </a:prstGeom>
          <a:ln>
            <a:solidFill>
              <a:srgbClr val="4B5377"/>
            </a:solidFill>
          </a:ln>
        </p:spPr>
        <p:txBody>
          <a:bodyPr/>
          <a:lstStyle/>
          <a:p>
            <a:endParaRPr lang="fr-MA"/>
          </a:p>
        </p:txBody>
      </p:sp>
      <p:sp>
        <p:nvSpPr>
          <p:cNvPr id="3" name="Espace réservé pour une image  16">
            <a:extLst>
              <a:ext uri="{FF2B5EF4-FFF2-40B4-BE49-F238E27FC236}">
                <a16:creationId xmlns:a16="http://schemas.microsoft.com/office/drawing/2014/main" id="{5A2CD01F-7E61-72E1-781D-BC987C253059}"/>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77357048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5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2880000"/>
            <a:ext cx="1490261" cy="1490261"/>
          </a:xfrm>
          <a:prstGeom prst="roundRect">
            <a:avLst/>
          </a:prstGeom>
          <a:ln>
            <a:solidFill>
              <a:srgbClr val="4B5377"/>
            </a:solidFill>
          </a:ln>
        </p:spPr>
        <p:txBody>
          <a:body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2880000"/>
            <a:ext cx="1490261" cy="1490261"/>
          </a:xfrm>
          <a:prstGeom prst="roundRect">
            <a:avLst/>
          </a:prstGeom>
          <a:ln>
            <a:solidFill>
              <a:srgbClr val="4B5377"/>
            </a:solidFill>
          </a:ln>
        </p:spPr>
        <p:txBody>
          <a:body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2880000"/>
            <a:ext cx="1490261" cy="1490261"/>
          </a:xfrm>
          <a:prstGeom prst="roundRect">
            <a:avLst/>
          </a:prstGeom>
          <a:ln>
            <a:solidFill>
              <a:srgbClr val="4B5377"/>
            </a:solidFill>
          </a:ln>
        </p:spPr>
        <p:txBody>
          <a:body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2880000"/>
            <a:ext cx="1490261" cy="1490261"/>
          </a:xfrm>
          <a:prstGeom prst="roundRect">
            <a:avLst/>
          </a:prstGeom>
          <a:ln>
            <a:solidFill>
              <a:srgbClr val="4B5377"/>
            </a:solidFill>
          </a:ln>
        </p:spPr>
        <p:txBody>
          <a:body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2880000"/>
            <a:ext cx="1490261" cy="1490261"/>
          </a:xfrm>
          <a:prstGeom prst="roundRect">
            <a:avLst/>
          </a:prstGeom>
          <a:ln>
            <a:solidFill>
              <a:srgbClr val="4B5377"/>
            </a:solidFill>
          </a:ln>
        </p:spPr>
        <p:txBody>
          <a:bodyPr/>
          <a:lstStyle/>
          <a:p>
            <a:endParaRPr lang="fr-MA"/>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0" name="Espace réservé pour une image  16">
            <a:extLst>
              <a:ext uri="{FF2B5EF4-FFF2-40B4-BE49-F238E27FC236}">
                <a16:creationId xmlns:a16="http://schemas.microsoft.com/office/drawing/2014/main" id="{024A84BC-B023-FC98-8A1A-BEAA9CB98355}"/>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190527191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6" y="324000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7" name="Espace réservé de l'élément multimédia 6">
            <a:extLst>
              <a:ext uri="{FF2B5EF4-FFF2-40B4-BE49-F238E27FC236}">
                <a16:creationId xmlns:a16="http://schemas.microsoft.com/office/drawing/2014/main" id="{1368263A-435E-242A-4FC3-B98A6893335F}"/>
              </a:ext>
            </a:extLst>
          </p:cNvPr>
          <p:cNvSpPr>
            <a:spLocks noGrp="1"/>
          </p:cNvSpPr>
          <p:nvPr>
            <p:ph type="media" sz="quarter" idx="16"/>
          </p:nvPr>
        </p:nvSpPr>
        <p:spPr>
          <a:xfrm>
            <a:off x="360000" y="6102000"/>
            <a:ext cx="360000" cy="360000"/>
          </a:xfrm>
          <a:prstGeom prst="rect">
            <a:avLst/>
          </a:prstGeom>
        </p:spPr>
        <p:txBody>
          <a:bodyPr/>
          <a:lstStyle/>
          <a:p>
            <a:endParaRPr lang="fr-MA"/>
          </a:p>
        </p:txBody>
      </p:sp>
      <p:sp>
        <p:nvSpPr>
          <p:cNvPr id="6" name="Espace réservé de l'élément multimédia 6">
            <a:extLst>
              <a:ext uri="{FF2B5EF4-FFF2-40B4-BE49-F238E27FC236}">
                <a16:creationId xmlns:a16="http://schemas.microsoft.com/office/drawing/2014/main" id="{96E83277-7C48-4984-EAFC-AC30063D602B}"/>
              </a:ext>
            </a:extLst>
          </p:cNvPr>
          <p:cNvSpPr>
            <a:spLocks noGrp="1"/>
          </p:cNvSpPr>
          <p:nvPr>
            <p:ph type="media" sz="quarter" idx="17"/>
          </p:nvPr>
        </p:nvSpPr>
        <p:spPr>
          <a:xfrm>
            <a:off x="864000" y="6102000"/>
            <a:ext cx="360000" cy="360000"/>
          </a:xfrm>
          <a:prstGeom prst="rect">
            <a:avLst/>
          </a:prstGeom>
        </p:spPr>
        <p:txBody>
          <a:bodyPr/>
          <a:lstStyle/>
          <a:p>
            <a:endParaRPr lang="fr-MA"/>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182114383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2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6" name="Espace réservé pour une image  12">
            <a:extLst>
              <a:ext uri="{FF2B5EF4-FFF2-40B4-BE49-F238E27FC236}">
                <a16:creationId xmlns:a16="http://schemas.microsoft.com/office/drawing/2014/main" id="{FBC78621-3A4A-1E2F-F0B3-63DCE10B8DF4}"/>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a:p>
        </p:txBody>
      </p:sp>
      <p:sp>
        <p:nvSpPr>
          <p:cNvPr id="7" name="Espace réservé du texte 4">
            <a:extLst>
              <a:ext uri="{FF2B5EF4-FFF2-40B4-BE49-F238E27FC236}">
                <a16:creationId xmlns:a16="http://schemas.microsoft.com/office/drawing/2014/main" id="{1E57DE57-73BC-9D35-0504-6FD7B3A0C0AE}"/>
              </a:ext>
            </a:extLst>
          </p:cNvPr>
          <p:cNvSpPr>
            <a:spLocks noGrp="1"/>
          </p:cNvSpPr>
          <p:nvPr>
            <p:ph type="body" sz="quarter" idx="15"/>
          </p:nvPr>
        </p:nvSpPr>
        <p:spPr>
          <a:xfrm>
            <a:off x="4731056" y="324000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8" name="Espace réservé pour une image  16">
            <a:extLst>
              <a:ext uri="{FF2B5EF4-FFF2-40B4-BE49-F238E27FC236}">
                <a16:creationId xmlns:a16="http://schemas.microsoft.com/office/drawing/2014/main" id="{940B3F3E-1DD4-369A-897A-30E8560CAC29}"/>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282993420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7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3122103" y="1800000"/>
            <a:ext cx="2899793" cy="2899793"/>
          </a:xfrm>
          <a:prstGeom prst="roundRect">
            <a:avLst/>
          </a:prstGeom>
          <a:ln>
            <a:noFill/>
          </a:ln>
        </p:spPr>
        <p:txBody>
          <a:bodyPr/>
          <a:lstStyle/>
          <a:p>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611999" y="5040000"/>
            <a:ext cx="7920000" cy="662104"/>
          </a:xfrm>
          <a:prstGeom prst="rect">
            <a:avLst/>
          </a:prstGeom>
        </p:spPr>
        <p:txBody>
          <a:bodyPr anchor="ctr"/>
          <a:lstStyle>
            <a:lvl1pPr marL="0" indent="0" algn="ctr">
              <a:buNone/>
              <a:defRPr lang="fr-MA" sz="4000" b="1" kern="1200" cap="none" spc="0" dirty="0">
                <a:ln w="0"/>
                <a:solidFill>
                  <a:srgbClr val="565F88"/>
                </a:solidFill>
                <a:effectLst/>
                <a:latin typeface="+mn-lt"/>
                <a:ea typeface="+mn-ea"/>
                <a:cs typeface="+mn-cs"/>
              </a:defRPr>
            </a:lvl1pPr>
          </a:lstStyle>
          <a:p>
            <a:pPr lvl="0"/>
            <a:endParaRPr lang="fr-MA" dirty="0"/>
          </a:p>
        </p:txBody>
      </p:sp>
      <p:sp>
        <p:nvSpPr>
          <p:cNvPr id="6" name="Espace réservé de l'élément multimédia 6">
            <a:extLst>
              <a:ext uri="{FF2B5EF4-FFF2-40B4-BE49-F238E27FC236}">
                <a16:creationId xmlns:a16="http://schemas.microsoft.com/office/drawing/2014/main" id="{8D458727-BDFC-1272-9B53-0ACB5D153EFC}"/>
              </a:ext>
            </a:extLst>
          </p:cNvPr>
          <p:cNvSpPr>
            <a:spLocks noGrp="1"/>
          </p:cNvSpPr>
          <p:nvPr>
            <p:ph type="media" sz="quarter" idx="16"/>
          </p:nvPr>
        </p:nvSpPr>
        <p:spPr>
          <a:xfrm>
            <a:off x="360000" y="6102000"/>
            <a:ext cx="360000" cy="360000"/>
          </a:xfrm>
          <a:prstGeom prst="rect">
            <a:avLst/>
          </a:prstGeom>
        </p:spPr>
        <p:txBody>
          <a:bodyPr/>
          <a:lstStyle/>
          <a:p>
            <a:endParaRPr lang="fr-MA"/>
          </a:p>
        </p:txBody>
      </p:sp>
      <p:sp>
        <p:nvSpPr>
          <p:cNvPr id="9" name="Espace réservé de l'élément multimédia 6">
            <a:extLst>
              <a:ext uri="{FF2B5EF4-FFF2-40B4-BE49-F238E27FC236}">
                <a16:creationId xmlns:a16="http://schemas.microsoft.com/office/drawing/2014/main" id="{EFFB216F-D99E-F1EF-F93F-240CCAB35205}"/>
              </a:ext>
            </a:extLst>
          </p:cNvPr>
          <p:cNvSpPr>
            <a:spLocks noGrp="1"/>
          </p:cNvSpPr>
          <p:nvPr>
            <p:ph type="media" sz="quarter" idx="17"/>
          </p:nvPr>
        </p:nvSpPr>
        <p:spPr>
          <a:xfrm>
            <a:off x="864000" y="6102000"/>
            <a:ext cx="360000" cy="360000"/>
          </a:xfrm>
          <a:prstGeom prst="rect">
            <a:avLst/>
          </a:prstGeom>
        </p:spPr>
        <p:txBody>
          <a:bodyPr/>
          <a:lstStyle/>
          <a:p>
            <a:endParaRPr lang="fr-MA"/>
          </a:p>
        </p:txBody>
      </p:sp>
      <p:sp>
        <p:nvSpPr>
          <p:cNvPr id="10" name="Espace réservé pour une image  16">
            <a:extLst>
              <a:ext uri="{FF2B5EF4-FFF2-40B4-BE49-F238E27FC236}">
                <a16:creationId xmlns:a16="http://schemas.microsoft.com/office/drawing/2014/main" id="{B812E8BA-CC14-795F-9235-4606810F031F}"/>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381165290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userDrawn="1">
  <p:cSld name="8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611999" y="5040000"/>
            <a:ext cx="7920000" cy="662104"/>
          </a:xfrm>
          <a:prstGeom prst="rect">
            <a:avLst/>
          </a:prstGeom>
        </p:spPr>
        <p:txBody>
          <a:bodyPr anchor="ctr"/>
          <a:lstStyle>
            <a:lvl1pPr marL="0" indent="0" algn="ctr">
              <a:buNone/>
              <a:defRPr lang="fr-MA" sz="4000" b="1" kern="1200" cap="none" spc="0" dirty="0">
                <a:ln w="0"/>
                <a:solidFill>
                  <a:srgbClr val="565F88"/>
                </a:solidFill>
                <a:effectLst/>
                <a:latin typeface="+mn-lt"/>
                <a:ea typeface="+mn-ea"/>
                <a:cs typeface="+mn-cs"/>
              </a:defRPr>
            </a:lvl1pPr>
          </a:lstStyle>
          <a:p>
            <a:pPr lvl="0"/>
            <a:endParaRPr lang="fr-MA" dirty="0"/>
          </a:p>
        </p:txBody>
      </p:sp>
      <p:sp>
        <p:nvSpPr>
          <p:cNvPr id="3" name="Espace réservé de l'élément multimédia 6">
            <a:extLst>
              <a:ext uri="{FF2B5EF4-FFF2-40B4-BE49-F238E27FC236}">
                <a16:creationId xmlns:a16="http://schemas.microsoft.com/office/drawing/2014/main" id="{FD52EB99-E981-2632-F694-5D24B6EA29D2}"/>
              </a:ext>
            </a:extLst>
          </p:cNvPr>
          <p:cNvSpPr>
            <a:spLocks noGrp="1"/>
          </p:cNvSpPr>
          <p:nvPr>
            <p:ph type="media" sz="quarter" idx="16"/>
          </p:nvPr>
        </p:nvSpPr>
        <p:spPr>
          <a:xfrm>
            <a:off x="360000" y="6102000"/>
            <a:ext cx="360000" cy="360000"/>
          </a:xfrm>
          <a:prstGeom prst="rect">
            <a:avLst/>
          </a:prstGeom>
        </p:spPr>
        <p:txBody>
          <a:bodyPr/>
          <a:lstStyle/>
          <a:p>
            <a:endParaRPr lang="fr-MA"/>
          </a:p>
        </p:txBody>
      </p:sp>
      <p:sp>
        <p:nvSpPr>
          <p:cNvPr id="6" name="Espace réservé de l'élément multimédia 6">
            <a:extLst>
              <a:ext uri="{FF2B5EF4-FFF2-40B4-BE49-F238E27FC236}">
                <a16:creationId xmlns:a16="http://schemas.microsoft.com/office/drawing/2014/main" id="{48493950-33C8-C8E6-2647-4FE07EDF0D47}"/>
              </a:ext>
            </a:extLst>
          </p:cNvPr>
          <p:cNvSpPr>
            <a:spLocks noGrp="1"/>
          </p:cNvSpPr>
          <p:nvPr>
            <p:ph type="media" sz="quarter" idx="17"/>
          </p:nvPr>
        </p:nvSpPr>
        <p:spPr>
          <a:xfrm>
            <a:off x="864000" y="6102000"/>
            <a:ext cx="360000" cy="360000"/>
          </a:xfrm>
          <a:prstGeom prst="rect">
            <a:avLst/>
          </a:prstGeom>
        </p:spPr>
        <p:txBody>
          <a:bodyPr/>
          <a:lstStyle/>
          <a:p>
            <a:endParaRPr lang="fr-MA"/>
          </a:p>
        </p:txBody>
      </p:sp>
      <p:sp>
        <p:nvSpPr>
          <p:cNvPr id="9" name="Espace réservé pour une image  16">
            <a:extLst>
              <a:ext uri="{FF2B5EF4-FFF2-40B4-BE49-F238E27FC236}">
                <a16:creationId xmlns:a16="http://schemas.microsoft.com/office/drawing/2014/main" id="{3DF2813A-6371-7F3C-0514-56A1AC4971BB}"/>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5745669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userDrawn="1">
  <p:cSld name="6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6">
            <a:extLst>
              <a:ext uri="{FF2B5EF4-FFF2-40B4-BE49-F238E27FC236}">
                <a16:creationId xmlns:a16="http://schemas.microsoft.com/office/drawing/2014/main" id="{530C1F1E-49B9-A2F2-21BA-AC60A722DF8E}"/>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291416368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1692000" y="756000"/>
            <a:ext cx="6840000" cy="612000"/>
          </a:xfrm>
        </p:spPr>
        <p:txBody>
          <a:bodyPr>
            <a:normAutofit/>
          </a:bodyPr>
          <a:lstStyle>
            <a:lvl1pPr>
              <a:defRPr sz="1600"/>
            </a:lvl1p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2F159B12-62B7-22A2-9765-7264C5423C19}"/>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
        <p:nvSpPr>
          <p:cNvPr id="7" name="Espace réservé du contenu 6">
            <a:extLst>
              <a:ext uri="{FF2B5EF4-FFF2-40B4-BE49-F238E27FC236}">
                <a16:creationId xmlns:a16="http://schemas.microsoft.com/office/drawing/2014/main" id="{44147A9C-D420-131A-541B-25D8B7E39B65}"/>
              </a:ext>
            </a:extLst>
          </p:cNvPr>
          <p:cNvSpPr>
            <a:spLocks noGrp="1" noChangeAspect="1"/>
          </p:cNvSpPr>
          <p:nvPr>
            <p:ph sz="quarter" idx="13"/>
          </p:nvPr>
        </p:nvSpPr>
        <p:spPr>
          <a:xfrm>
            <a:off x="3515834" y="1800000"/>
            <a:ext cx="2318436" cy="4140064"/>
          </a:xfrm>
          <a:prstGeom prst="rect">
            <a:avLst/>
          </a:prstGeom>
        </p:spPr>
        <p:txBody>
          <a:body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Tree>
    <p:extLst>
      <p:ext uri="{BB962C8B-B14F-4D97-AF65-F5344CB8AC3E}">
        <p14:creationId xmlns:p14="http://schemas.microsoft.com/office/powerpoint/2010/main" val="154637443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userDrawn="1">
  <p:cSld name="4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10" name="Espace réservé pour une image  14">
            <a:extLst>
              <a:ext uri="{FF2B5EF4-FFF2-40B4-BE49-F238E27FC236}">
                <a16:creationId xmlns:a16="http://schemas.microsoft.com/office/drawing/2014/main" id="{F72B9DAC-5B26-3AA7-F1E9-7199F361C36B}"/>
              </a:ext>
            </a:extLst>
          </p:cNvPr>
          <p:cNvSpPr>
            <a:spLocks noGrp="1" noChangeAspect="1"/>
          </p:cNvSpPr>
          <p:nvPr>
            <p:ph type="pic" sz="quarter" idx="18"/>
          </p:nvPr>
        </p:nvSpPr>
        <p:spPr>
          <a:xfrm>
            <a:off x="453739" y="2700000"/>
            <a:ext cx="1490261" cy="1490261"/>
          </a:xfrm>
          <a:prstGeom prst="roundRect">
            <a:avLst/>
          </a:prstGeom>
          <a:ln>
            <a:solidFill>
              <a:srgbClr val="4B5377"/>
            </a:solidFill>
          </a:ln>
        </p:spPr>
        <p:txBody>
          <a:bodyPr/>
          <a:lstStyle/>
          <a:p>
            <a:endParaRPr lang="fr-MA"/>
          </a:p>
        </p:txBody>
      </p:sp>
      <p:sp>
        <p:nvSpPr>
          <p:cNvPr id="11" name="Espace réservé pour une image  14">
            <a:extLst>
              <a:ext uri="{FF2B5EF4-FFF2-40B4-BE49-F238E27FC236}">
                <a16:creationId xmlns:a16="http://schemas.microsoft.com/office/drawing/2014/main" id="{6CAD6A59-FF09-83BD-CF55-048C618D77DA}"/>
              </a:ext>
            </a:extLst>
          </p:cNvPr>
          <p:cNvSpPr>
            <a:spLocks noGrp="1" noChangeAspect="1"/>
          </p:cNvSpPr>
          <p:nvPr>
            <p:ph type="pic" sz="quarter" idx="19"/>
          </p:nvPr>
        </p:nvSpPr>
        <p:spPr>
          <a:xfrm>
            <a:off x="7149739" y="2700000"/>
            <a:ext cx="1490261" cy="1490261"/>
          </a:xfrm>
          <a:prstGeom prst="roundRect">
            <a:avLst/>
          </a:prstGeom>
          <a:ln>
            <a:solidFill>
              <a:srgbClr val="4B5377"/>
            </a:solidFill>
          </a:ln>
        </p:spPr>
        <p:txBody>
          <a:bodyPr/>
          <a:lstStyle/>
          <a:p>
            <a:endParaRPr lang="fr-MA"/>
          </a:p>
        </p:txBody>
      </p:sp>
      <p:sp>
        <p:nvSpPr>
          <p:cNvPr id="12" name="Espace réservé pour une image  14">
            <a:extLst>
              <a:ext uri="{FF2B5EF4-FFF2-40B4-BE49-F238E27FC236}">
                <a16:creationId xmlns:a16="http://schemas.microsoft.com/office/drawing/2014/main" id="{2270B6D3-B398-4D84-E776-FBEF7EA75FB9}"/>
              </a:ext>
            </a:extLst>
          </p:cNvPr>
          <p:cNvSpPr>
            <a:spLocks noGrp="1" noChangeAspect="1"/>
          </p:cNvSpPr>
          <p:nvPr>
            <p:ph type="pic" sz="quarter" idx="20"/>
          </p:nvPr>
        </p:nvSpPr>
        <p:spPr>
          <a:xfrm>
            <a:off x="2127739" y="2700000"/>
            <a:ext cx="1490261" cy="1490261"/>
          </a:xfrm>
          <a:prstGeom prst="roundRect">
            <a:avLst/>
          </a:prstGeom>
          <a:ln>
            <a:solidFill>
              <a:srgbClr val="4B5377"/>
            </a:solidFill>
          </a:ln>
        </p:spPr>
        <p:txBody>
          <a:bodyPr/>
          <a:lstStyle/>
          <a:p>
            <a:endParaRPr lang="fr-MA"/>
          </a:p>
        </p:txBody>
      </p:sp>
      <p:sp>
        <p:nvSpPr>
          <p:cNvPr id="13" name="Espace réservé pour une image  14">
            <a:extLst>
              <a:ext uri="{FF2B5EF4-FFF2-40B4-BE49-F238E27FC236}">
                <a16:creationId xmlns:a16="http://schemas.microsoft.com/office/drawing/2014/main" id="{5DBFF0BF-C86C-814E-B36F-BBBAA0F52754}"/>
              </a:ext>
            </a:extLst>
          </p:cNvPr>
          <p:cNvSpPr>
            <a:spLocks noGrp="1" noChangeAspect="1"/>
          </p:cNvSpPr>
          <p:nvPr>
            <p:ph type="pic" sz="quarter" idx="21"/>
          </p:nvPr>
        </p:nvSpPr>
        <p:spPr>
          <a:xfrm>
            <a:off x="3801739" y="2700000"/>
            <a:ext cx="1490261" cy="1490261"/>
          </a:xfrm>
          <a:prstGeom prst="roundRect">
            <a:avLst/>
          </a:prstGeom>
          <a:ln>
            <a:solidFill>
              <a:srgbClr val="4B5377"/>
            </a:solidFill>
          </a:ln>
        </p:spPr>
        <p:txBody>
          <a:bodyPr/>
          <a:lstStyle/>
          <a:p>
            <a:endParaRPr lang="fr-MA"/>
          </a:p>
        </p:txBody>
      </p:sp>
      <p:sp>
        <p:nvSpPr>
          <p:cNvPr id="14" name="Espace réservé pour une image  14">
            <a:extLst>
              <a:ext uri="{FF2B5EF4-FFF2-40B4-BE49-F238E27FC236}">
                <a16:creationId xmlns:a16="http://schemas.microsoft.com/office/drawing/2014/main" id="{E726AE8C-307B-2987-95A8-6F7E9A0252DE}"/>
              </a:ext>
            </a:extLst>
          </p:cNvPr>
          <p:cNvSpPr>
            <a:spLocks noGrp="1" noChangeAspect="1"/>
          </p:cNvSpPr>
          <p:nvPr>
            <p:ph type="pic" sz="quarter" idx="22"/>
          </p:nvPr>
        </p:nvSpPr>
        <p:spPr>
          <a:xfrm>
            <a:off x="5475739" y="2700000"/>
            <a:ext cx="1490261" cy="1490261"/>
          </a:xfrm>
          <a:prstGeom prst="roundRect">
            <a:avLst/>
          </a:prstGeom>
          <a:ln>
            <a:solidFill>
              <a:srgbClr val="4B5377"/>
            </a:solidFill>
          </a:ln>
        </p:spPr>
        <p:txBody>
          <a:bodyPr/>
          <a:lstStyle/>
          <a:p>
            <a:endParaRPr lang="fr-MA"/>
          </a:p>
        </p:txBody>
      </p:sp>
      <p:sp>
        <p:nvSpPr>
          <p:cNvPr id="3" name="Espace réservé pour une image  16">
            <a:extLst>
              <a:ext uri="{FF2B5EF4-FFF2-40B4-BE49-F238E27FC236}">
                <a16:creationId xmlns:a16="http://schemas.microsoft.com/office/drawing/2014/main" id="{5A2CD01F-7E61-72E1-781D-BC987C253059}"/>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322324122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userDrawn="1">
  <p:cSld name="5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2880000"/>
            <a:ext cx="1490261" cy="1490261"/>
          </a:xfrm>
          <a:prstGeom prst="roundRect">
            <a:avLst/>
          </a:prstGeom>
          <a:ln>
            <a:solidFill>
              <a:srgbClr val="4B5377"/>
            </a:solidFill>
          </a:ln>
        </p:spPr>
        <p:txBody>
          <a:body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2880000"/>
            <a:ext cx="1490261" cy="1490261"/>
          </a:xfrm>
          <a:prstGeom prst="roundRect">
            <a:avLst/>
          </a:prstGeom>
          <a:ln>
            <a:solidFill>
              <a:srgbClr val="4B5377"/>
            </a:solidFill>
          </a:ln>
        </p:spPr>
        <p:txBody>
          <a:body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2880000"/>
            <a:ext cx="1490261" cy="1490261"/>
          </a:xfrm>
          <a:prstGeom prst="roundRect">
            <a:avLst/>
          </a:prstGeom>
          <a:ln>
            <a:solidFill>
              <a:srgbClr val="4B5377"/>
            </a:solidFill>
          </a:ln>
        </p:spPr>
        <p:txBody>
          <a:body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2880000"/>
            <a:ext cx="1490261" cy="1490261"/>
          </a:xfrm>
          <a:prstGeom prst="roundRect">
            <a:avLst/>
          </a:prstGeom>
          <a:ln>
            <a:solidFill>
              <a:srgbClr val="4B5377"/>
            </a:solidFill>
          </a:ln>
        </p:spPr>
        <p:txBody>
          <a:body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2880000"/>
            <a:ext cx="1490261" cy="1490261"/>
          </a:xfrm>
          <a:prstGeom prst="roundRect">
            <a:avLst/>
          </a:prstGeom>
          <a:ln>
            <a:solidFill>
              <a:srgbClr val="4B5377"/>
            </a:solidFill>
          </a:ln>
        </p:spPr>
        <p:txBody>
          <a:bodyPr/>
          <a:lstStyle/>
          <a:p>
            <a:endParaRPr lang="fr-MA"/>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0" name="Espace réservé pour une image  16">
            <a:extLst>
              <a:ext uri="{FF2B5EF4-FFF2-40B4-BE49-F238E27FC236}">
                <a16:creationId xmlns:a16="http://schemas.microsoft.com/office/drawing/2014/main" id="{024A84BC-B023-FC98-8A1A-BEAA9CB98355}"/>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73934053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6" y="324000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7" name="Espace réservé de l'élément multimédia 6">
            <a:extLst>
              <a:ext uri="{FF2B5EF4-FFF2-40B4-BE49-F238E27FC236}">
                <a16:creationId xmlns:a16="http://schemas.microsoft.com/office/drawing/2014/main" id="{1368263A-435E-242A-4FC3-B98A6893335F}"/>
              </a:ext>
            </a:extLst>
          </p:cNvPr>
          <p:cNvSpPr>
            <a:spLocks noGrp="1"/>
          </p:cNvSpPr>
          <p:nvPr>
            <p:ph type="media" sz="quarter" idx="16"/>
          </p:nvPr>
        </p:nvSpPr>
        <p:spPr>
          <a:xfrm>
            <a:off x="360000" y="6102000"/>
            <a:ext cx="360000" cy="360000"/>
          </a:xfrm>
          <a:prstGeom prst="rect">
            <a:avLst/>
          </a:prstGeom>
        </p:spPr>
        <p:txBody>
          <a:bodyPr/>
          <a:lstStyle/>
          <a:p>
            <a:endParaRPr lang="fr-MA"/>
          </a:p>
        </p:txBody>
      </p:sp>
      <p:sp>
        <p:nvSpPr>
          <p:cNvPr id="6" name="Espace réservé de l'élément multimédia 6">
            <a:extLst>
              <a:ext uri="{FF2B5EF4-FFF2-40B4-BE49-F238E27FC236}">
                <a16:creationId xmlns:a16="http://schemas.microsoft.com/office/drawing/2014/main" id="{96E83277-7C48-4984-EAFC-AC30063D602B}"/>
              </a:ext>
            </a:extLst>
          </p:cNvPr>
          <p:cNvSpPr>
            <a:spLocks noGrp="1"/>
          </p:cNvSpPr>
          <p:nvPr>
            <p:ph type="media" sz="quarter" idx="17"/>
          </p:nvPr>
        </p:nvSpPr>
        <p:spPr>
          <a:xfrm>
            <a:off x="864000" y="6102000"/>
            <a:ext cx="360000" cy="360000"/>
          </a:xfrm>
          <a:prstGeom prst="rect">
            <a:avLst/>
          </a:prstGeom>
        </p:spPr>
        <p:txBody>
          <a:bodyPr/>
          <a:lstStyle/>
          <a:p>
            <a:endParaRPr lang="fr-MA"/>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156030086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userDrawn="1">
  <p:cSld name="2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6" name="Espace réservé pour une image  12">
            <a:extLst>
              <a:ext uri="{FF2B5EF4-FFF2-40B4-BE49-F238E27FC236}">
                <a16:creationId xmlns:a16="http://schemas.microsoft.com/office/drawing/2014/main" id="{FBC78621-3A4A-1E2F-F0B3-63DCE10B8DF4}"/>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a:p>
        </p:txBody>
      </p:sp>
      <p:sp>
        <p:nvSpPr>
          <p:cNvPr id="7" name="Espace réservé du texte 4">
            <a:extLst>
              <a:ext uri="{FF2B5EF4-FFF2-40B4-BE49-F238E27FC236}">
                <a16:creationId xmlns:a16="http://schemas.microsoft.com/office/drawing/2014/main" id="{1E57DE57-73BC-9D35-0504-6FD7B3A0C0AE}"/>
              </a:ext>
            </a:extLst>
          </p:cNvPr>
          <p:cNvSpPr>
            <a:spLocks noGrp="1"/>
          </p:cNvSpPr>
          <p:nvPr>
            <p:ph type="body" sz="quarter" idx="15"/>
          </p:nvPr>
        </p:nvSpPr>
        <p:spPr>
          <a:xfrm>
            <a:off x="4731056" y="324000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8" name="Espace réservé pour une image  16">
            <a:extLst>
              <a:ext uri="{FF2B5EF4-FFF2-40B4-BE49-F238E27FC236}">
                <a16:creationId xmlns:a16="http://schemas.microsoft.com/office/drawing/2014/main" id="{940B3F3E-1DD4-369A-897A-30E8560CAC29}"/>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53459333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userDrawn="1">
  <p:cSld name="7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3122103" y="1800000"/>
            <a:ext cx="2899793" cy="2899793"/>
          </a:xfrm>
          <a:prstGeom prst="roundRect">
            <a:avLst/>
          </a:prstGeom>
          <a:ln>
            <a:noFill/>
          </a:ln>
        </p:spPr>
        <p:txBody>
          <a:bodyPr/>
          <a:lstStyle/>
          <a:p>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611999" y="5040000"/>
            <a:ext cx="7920000" cy="662104"/>
          </a:xfrm>
          <a:prstGeom prst="rect">
            <a:avLst/>
          </a:prstGeom>
        </p:spPr>
        <p:txBody>
          <a:bodyPr anchor="ctr"/>
          <a:lstStyle>
            <a:lvl1pPr marL="0" indent="0" algn="ctr">
              <a:buNone/>
              <a:defRPr lang="fr-MA" sz="4000" b="1" kern="1200" cap="none" spc="0" dirty="0">
                <a:ln w="0"/>
                <a:solidFill>
                  <a:srgbClr val="565F88"/>
                </a:solidFill>
                <a:effectLst/>
                <a:latin typeface="+mn-lt"/>
                <a:ea typeface="+mn-ea"/>
                <a:cs typeface="+mn-cs"/>
              </a:defRPr>
            </a:lvl1pPr>
          </a:lstStyle>
          <a:p>
            <a:pPr lvl="0"/>
            <a:endParaRPr lang="fr-MA" dirty="0"/>
          </a:p>
        </p:txBody>
      </p:sp>
      <p:sp>
        <p:nvSpPr>
          <p:cNvPr id="6" name="Espace réservé de l'élément multimédia 6">
            <a:extLst>
              <a:ext uri="{FF2B5EF4-FFF2-40B4-BE49-F238E27FC236}">
                <a16:creationId xmlns:a16="http://schemas.microsoft.com/office/drawing/2014/main" id="{8D458727-BDFC-1272-9B53-0ACB5D153EFC}"/>
              </a:ext>
            </a:extLst>
          </p:cNvPr>
          <p:cNvSpPr>
            <a:spLocks noGrp="1"/>
          </p:cNvSpPr>
          <p:nvPr>
            <p:ph type="media" sz="quarter" idx="16"/>
          </p:nvPr>
        </p:nvSpPr>
        <p:spPr>
          <a:xfrm>
            <a:off x="360000" y="6102000"/>
            <a:ext cx="360000" cy="360000"/>
          </a:xfrm>
          <a:prstGeom prst="rect">
            <a:avLst/>
          </a:prstGeom>
        </p:spPr>
        <p:txBody>
          <a:bodyPr/>
          <a:lstStyle/>
          <a:p>
            <a:endParaRPr lang="fr-MA"/>
          </a:p>
        </p:txBody>
      </p:sp>
      <p:sp>
        <p:nvSpPr>
          <p:cNvPr id="9" name="Espace réservé de l'élément multimédia 6">
            <a:extLst>
              <a:ext uri="{FF2B5EF4-FFF2-40B4-BE49-F238E27FC236}">
                <a16:creationId xmlns:a16="http://schemas.microsoft.com/office/drawing/2014/main" id="{EFFB216F-D99E-F1EF-F93F-240CCAB35205}"/>
              </a:ext>
            </a:extLst>
          </p:cNvPr>
          <p:cNvSpPr>
            <a:spLocks noGrp="1"/>
          </p:cNvSpPr>
          <p:nvPr>
            <p:ph type="media" sz="quarter" idx="17"/>
          </p:nvPr>
        </p:nvSpPr>
        <p:spPr>
          <a:xfrm>
            <a:off x="864000" y="6102000"/>
            <a:ext cx="360000" cy="360000"/>
          </a:xfrm>
          <a:prstGeom prst="rect">
            <a:avLst/>
          </a:prstGeom>
        </p:spPr>
        <p:txBody>
          <a:bodyPr/>
          <a:lstStyle/>
          <a:p>
            <a:endParaRPr lang="fr-MA"/>
          </a:p>
        </p:txBody>
      </p:sp>
      <p:sp>
        <p:nvSpPr>
          <p:cNvPr id="10" name="Espace réservé pour une image  16">
            <a:extLst>
              <a:ext uri="{FF2B5EF4-FFF2-40B4-BE49-F238E27FC236}">
                <a16:creationId xmlns:a16="http://schemas.microsoft.com/office/drawing/2014/main" id="{B812E8BA-CC14-795F-9235-4606810F031F}"/>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119896312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69.xml><?xml version="1.0" encoding="utf-8"?>
<p:sldLayout xmlns:a="http://schemas.openxmlformats.org/drawingml/2006/main" xmlns:r="http://schemas.openxmlformats.org/officeDocument/2006/relationships" xmlns:p="http://schemas.openxmlformats.org/presentationml/2006/main" preserve="1" userDrawn="1">
  <p:cSld name="8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611999" y="5040000"/>
            <a:ext cx="7920000" cy="662104"/>
          </a:xfrm>
          <a:prstGeom prst="rect">
            <a:avLst/>
          </a:prstGeom>
        </p:spPr>
        <p:txBody>
          <a:bodyPr anchor="ctr"/>
          <a:lstStyle>
            <a:lvl1pPr marL="0" indent="0" algn="ctr">
              <a:buNone/>
              <a:defRPr lang="fr-MA" sz="4000" b="1" kern="1200" cap="none" spc="0" dirty="0">
                <a:ln w="0"/>
                <a:solidFill>
                  <a:srgbClr val="565F88"/>
                </a:solidFill>
                <a:effectLst/>
                <a:latin typeface="+mn-lt"/>
                <a:ea typeface="+mn-ea"/>
                <a:cs typeface="+mn-cs"/>
              </a:defRPr>
            </a:lvl1pPr>
          </a:lstStyle>
          <a:p>
            <a:pPr lvl="0"/>
            <a:endParaRPr lang="fr-MA" dirty="0"/>
          </a:p>
        </p:txBody>
      </p:sp>
      <p:sp>
        <p:nvSpPr>
          <p:cNvPr id="3" name="Espace réservé de l'élément multimédia 6">
            <a:extLst>
              <a:ext uri="{FF2B5EF4-FFF2-40B4-BE49-F238E27FC236}">
                <a16:creationId xmlns:a16="http://schemas.microsoft.com/office/drawing/2014/main" id="{FD52EB99-E981-2632-F694-5D24B6EA29D2}"/>
              </a:ext>
            </a:extLst>
          </p:cNvPr>
          <p:cNvSpPr>
            <a:spLocks noGrp="1"/>
          </p:cNvSpPr>
          <p:nvPr>
            <p:ph type="media" sz="quarter" idx="16"/>
          </p:nvPr>
        </p:nvSpPr>
        <p:spPr>
          <a:xfrm>
            <a:off x="360000" y="6102000"/>
            <a:ext cx="360000" cy="360000"/>
          </a:xfrm>
          <a:prstGeom prst="rect">
            <a:avLst/>
          </a:prstGeom>
        </p:spPr>
        <p:txBody>
          <a:bodyPr/>
          <a:lstStyle/>
          <a:p>
            <a:endParaRPr lang="fr-MA"/>
          </a:p>
        </p:txBody>
      </p:sp>
      <p:sp>
        <p:nvSpPr>
          <p:cNvPr id="6" name="Espace réservé de l'élément multimédia 6">
            <a:extLst>
              <a:ext uri="{FF2B5EF4-FFF2-40B4-BE49-F238E27FC236}">
                <a16:creationId xmlns:a16="http://schemas.microsoft.com/office/drawing/2014/main" id="{48493950-33C8-C8E6-2647-4FE07EDF0D47}"/>
              </a:ext>
            </a:extLst>
          </p:cNvPr>
          <p:cNvSpPr>
            <a:spLocks noGrp="1"/>
          </p:cNvSpPr>
          <p:nvPr>
            <p:ph type="media" sz="quarter" idx="17"/>
          </p:nvPr>
        </p:nvSpPr>
        <p:spPr>
          <a:xfrm>
            <a:off x="864000" y="6102000"/>
            <a:ext cx="360000" cy="360000"/>
          </a:xfrm>
          <a:prstGeom prst="rect">
            <a:avLst/>
          </a:prstGeom>
        </p:spPr>
        <p:txBody>
          <a:bodyPr/>
          <a:lstStyle/>
          <a:p>
            <a:endParaRPr lang="fr-MA"/>
          </a:p>
        </p:txBody>
      </p:sp>
      <p:sp>
        <p:nvSpPr>
          <p:cNvPr id="9" name="Espace réservé pour une image  16">
            <a:extLst>
              <a:ext uri="{FF2B5EF4-FFF2-40B4-BE49-F238E27FC236}">
                <a16:creationId xmlns:a16="http://schemas.microsoft.com/office/drawing/2014/main" id="{3DF2813A-6371-7F3C-0514-56A1AC4971BB}"/>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43197309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70.xml><?xml version="1.0" encoding="utf-8"?>
<p:sldLayout xmlns:a="http://schemas.openxmlformats.org/drawingml/2006/main" xmlns:r="http://schemas.openxmlformats.org/officeDocument/2006/relationships" xmlns:p="http://schemas.openxmlformats.org/presentationml/2006/main" preserve="1" userDrawn="1">
  <p:cSld name="6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6">
            <a:extLst>
              <a:ext uri="{FF2B5EF4-FFF2-40B4-BE49-F238E27FC236}">
                <a16:creationId xmlns:a16="http://schemas.microsoft.com/office/drawing/2014/main" id="{530C1F1E-49B9-A2F2-21BA-AC60A722DF8E}"/>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260701110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7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fr-FR"/>
              <a:t>Modifiez le style du titre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Modifiez le style des sous-titres du masque</a:t>
            </a:r>
            <a:endParaRPr lang="en-US" dirty="0"/>
          </a:p>
        </p:txBody>
      </p:sp>
      <p:sp>
        <p:nvSpPr>
          <p:cNvPr id="4" name="Date Placeholder 3"/>
          <p:cNvSpPr>
            <a:spLocks noGrp="1"/>
          </p:cNvSpPr>
          <p:nvPr>
            <p:ph type="dt" sz="half" idx="10"/>
          </p:nvPr>
        </p:nvSpPr>
        <p:spPr/>
        <p:txBody>
          <a:bodyPr/>
          <a:lstStyle/>
          <a:p>
            <a:fld id="{21D6682A-35AE-4A6A-AAB0-C328489F45FD}" type="datetimeFigureOut">
              <a:rPr lang="fr-MA" smtClean="0"/>
              <a:t>14/06/2026</a:t>
            </a:fld>
            <a:endParaRPr lang="fr-MA"/>
          </a:p>
        </p:txBody>
      </p:sp>
      <p:sp>
        <p:nvSpPr>
          <p:cNvPr id="5" name="Footer Placeholder 4"/>
          <p:cNvSpPr>
            <a:spLocks noGrp="1"/>
          </p:cNvSpPr>
          <p:nvPr>
            <p:ph type="ftr" sz="quarter" idx="11"/>
          </p:nvPr>
        </p:nvSpPr>
        <p:spPr/>
        <p:txBody>
          <a:bodyPr/>
          <a:lstStyle/>
          <a:p>
            <a:endParaRPr lang="fr-MA"/>
          </a:p>
        </p:txBody>
      </p:sp>
      <p:sp>
        <p:nvSpPr>
          <p:cNvPr id="6" name="Slide Number Placeholder 5"/>
          <p:cNvSpPr>
            <a:spLocks noGrp="1"/>
          </p:cNvSpPr>
          <p:nvPr>
            <p:ph type="sldNum" sz="quarter" idx="12"/>
          </p:nvPr>
        </p:nvSpPr>
        <p:spPr/>
        <p:txBody>
          <a:bodyPr/>
          <a:lstStyle/>
          <a:p>
            <a:fld id="{9CB627AA-AD07-41B9-863B-7EBB9BA48A27}" type="slidenum">
              <a:rPr lang="fr-MA" smtClean="0"/>
              <a:t>‹N°›</a:t>
            </a:fld>
            <a:endParaRPr lang="fr-MA"/>
          </a:p>
        </p:txBody>
      </p:sp>
    </p:spTree>
    <p:extLst>
      <p:ext uri="{BB962C8B-B14F-4D97-AF65-F5344CB8AC3E}">
        <p14:creationId xmlns:p14="http://schemas.microsoft.com/office/powerpoint/2010/main" val="399615514"/>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Content Placeholder 2"/>
          <p:cNvSpPr>
            <a:spLocks noGrp="1"/>
          </p:cNvSpPr>
          <p:nvPr>
            <p:ph idx="1"/>
          </p:nvPr>
        </p:nvSpPr>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21D6682A-35AE-4A6A-AAB0-C328489F45FD}" type="datetimeFigureOut">
              <a:rPr lang="fr-MA" smtClean="0"/>
              <a:t>14/06/2026</a:t>
            </a:fld>
            <a:endParaRPr lang="fr-MA"/>
          </a:p>
        </p:txBody>
      </p:sp>
      <p:sp>
        <p:nvSpPr>
          <p:cNvPr id="5" name="Footer Placeholder 4"/>
          <p:cNvSpPr>
            <a:spLocks noGrp="1"/>
          </p:cNvSpPr>
          <p:nvPr>
            <p:ph type="ftr" sz="quarter" idx="11"/>
          </p:nvPr>
        </p:nvSpPr>
        <p:spPr/>
        <p:txBody>
          <a:bodyPr/>
          <a:lstStyle/>
          <a:p>
            <a:endParaRPr lang="fr-MA"/>
          </a:p>
        </p:txBody>
      </p:sp>
      <p:sp>
        <p:nvSpPr>
          <p:cNvPr id="6" name="Slide Number Placeholder 5"/>
          <p:cNvSpPr>
            <a:spLocks noGrp="1"/>
          </p:cNvSpPr>
          <p:nvPr>
            <p:ph type="sldNum" sz="quarter" idx="12"/>
          </p:nvPr>
        </p:nvSpPr>
        <p:spPr/>
        <p:txBody>
          <a:bodyPr/>
          <a:lstStyle/>
          <a:p>
            <a:fld id="{9CB627AA-AD07-41B9-863B-7EBB9BA48A27}" type="slidenum">
              <a:rPr lang="fr-MA" smtClean="0"/>
              <a:t>‹N°›</a:t>
            </a:fld>
            <a:endParaRPr lang="fr-MA"/>
          </a:p>
        </p:txBody>
      </p:sp>
    </p:spTree>
    <p:extLst>
      <p:ext uri="{BB962C8B-B14F-4D97-AF65-F5344CB8AC3E}">
        <p14:creationId xmlns:p14="http://schemas.microsoft.com/office/powerpoint/2010/main" val="4084630805"/>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fr-FR"/>
              <a:t>Modifiez le style du titre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fr-FR"/>
              <a:t>Cliquez pour modifier les styles du texte du masque</a:t>
            </a:r>
          </a:p>
        </p:txBody>
      </p:sp>
      <p:sp>
        <p:nvSpPr>
          <p:cNvPr id="4" name="Date Placeholder 3"/>
          <p:cNvSpPr>
            <a:spLocks noGrp="1"/>
          </p:cNvSpPr>
          <p:nvPr>
            <p:ph type="dt" sz="half" idx="10"/>
          </p:nvPr>
        </p:nvSpPr>
        <p:spPr/>
        <p:txBody>
          <a:bodyPr/>
          <a:lstStyle/>
          <a:p>
            <a:fld id="{21D6682A-35AE-4A6A-AAB0-C328489F45FD}" type="datetimeFigureOut">
              <a:rPr lang="fr-MA" smtClean="0"/>
              <a:t>14/06/2026</a:t>
            </a:fld>
            <a:endParaRPr lang="fr-MA"/>
          </a:p>
        </p:txBody>
      </p:sp>
      <p:sp>
        <p:nvSpPr>
          <p:cNvPr id="5" name="Footer Placeholder 4"/>
          <p:cNvSpPr>
            <a:spLocks noGrp="1"/>
          </p:cNvSpPr>
          <p:nvPr>
            <p:ph type="ftr" sz="quarter" idx="11"/>
          </p:nvPr>
        </p:nvSpPr>
        <p:spPr/>
        <p:txBody>
          <a:bodyPr/>
          <a:lstStyle/>
          <a:p>
            <a:endParaRPr lang="fr-MA"/>
          </a:p>
        </p:txBody>
      </p:sp>
      <p:sp>
        <p:nvSpPr>
          <p:cNvPr id="6" name="Slide Number Placeholder 5"/>
          <p:cNvSpPr>
            <a:spLocks noGrp="1"/>
          </p:cNvSpPr>
          <p:nvPr>
            <p:ph type="sldNum" sz="quarter" idx="12"/>
          </p:nvPr>
        </p:nvSpPr>
        <p:spPr/>
        <p:txBody>
          <a:bodyPr/>
          <a:lstStyle/>
          <a:p>
            <a:fld id="{9CB627AA-AD07-41B9-863B-7EBB9BA48A27}" type="slidenum">
              <a:rPr lang="fr-MA" smtClean="0"/>
              <a:t>‹N°›</a:t>
            </a:fld>
            <a:endParaRPr lang="fr-MA"/>
          </a:p>
        </p:txBody>
      </p:sp>
    </p:spTree>
    <p:extLst>
      <p:ext uri="{BB962C8B-B14F-4D97-AF65-F5344CB8AC3E}">
        <p14:creationId xmlns:p14="http://schemas.microsoft.com/office/powerpoint/2010/main" val="980928208"/>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5" name="Date Placeholder 4"/>
          <p:cNvSpPr>
            <a:spLocks noGrp="1"/>
          </p:cNvSpPr>
          <p:nvPr>
            <p:ph type="dt" sz="half" idx="10"/>
          </p:nvPr>
        </p:nvSpPr>
        <p:spPr/>
        <p:txBody>
          <a:bodyPr/>
          <a:lstStyle/>
          <a:p>
            <a:fld id="{21D6682A-35AE-4A6A-AAB0-C328489F45FD}" type="datetimeFigureOut">
              <a:rPr lang="fr-MA" smtClean="0"/>
              <a:t>14/06/2026</a:t>
            </a:fld>
            <a:endParaRPr lang="fr-MA"/>
          </a:p>
        </p:txBody>
      </p:sp>
      <p:sp>
        <p:nvSpPr>
          <p:cNvPr id="6" name="Footer Placeholder 5"/>
          <p:cNvSpPr>
            <a:spLocks noGrp="1"/>
          </p:cNvSpPr>
          <p:nvPr>
            <p:ph type="ftr" sz="quarter" idx="11"/>
          </p:nvPr>
        </p:nvSpPr>
        <p:spPr/>
        <p:txBody>
          <a:bodyPr/>
          <a:lstStyle/>
          <a:p>
            <a:endParaRPr lang="fr-MA"/>
          </a:p>
        </p:txBody>
      </p:sp>
      <p:sp>
        <p:nvSpPr>
          <p:cNvPr id="7" name="Slide Number Placeholder 6"/>
          <p:cNvSpPr>
            <a:spLocks noGrp="1"/>
          </p:cNvSpPr>
          <p:nvPr>
            <p:ph type="sldNum" sz="quarter" idx="12"/>
          </p:nvPr>
        </p:nvSpPr>
        <p:spPr/>
        <p:txBody>
          <a:bodyPr/>
          <a:lstStyle/>
          <a:p>
            <a:fld id="{9CB627AA-AD07-41B9-863B-7EBB9BA48A27}" type="slidenum">
              <a:rPr lang="fr-MA" smtClean="0"/>
              <a:t>‹N°›</a:t>
            </a:fld>
            <a:endParaRPr lang="fr-MA"/>
          </a:p>
        </p:txBody>
      </p:sp>
    </p:spTree>
    <p:extLst>
      <p:ext uri="{BB962C8B-B14F-4D97-AF65-F5344CB8AC3E}">
        <p14:creationId xmlns:p14="http://schemas.microsoft.com/office/powerpoint/2010/main" val="3325630777"/>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fr-FR"/>
              <a:t>Modifiez le style du titre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4" name="Content Placeholder 3"/>
          <p:cNvSpPr>
            <a:spLocks noGrp="1"/>
          </p:cNvSpPr>
          <p:nvPr>
            <p:ph sz="half" idx="2"/>
          </p:nvPr>
        </p:nvSpPr>
        <p:spPr>
          <a:xfrm>
            <a:off x="629842" y="2505075"/>
            <a:ext cx="3868340"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6" name="Content Placeholder 5"/>
          <p:cNvSpPr>
            <a:spLocks noGrp="1"/>
          </p:cNvSpPr>
          <p:nvPr>
            <p:ph sz="quarter" idx="4"/>
          </p:nvPr>
        </p:nvSpPr>
        <p:spPr>
          <a:xfrm>
            <a:off x="4629150" y="2505075"/>
            <a:ext cx="3887391"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7" name="Date Placeholder 6"/>
          <p:cNvSpPr>
            <a:spLocks noGrp="1"/>
          </p:cNvSpPr>
          <p:nvPr>
            <p:ph type="dt" sz="half" idx="10"/>
          </p:nvPr>
        </p:nvSpPr>
        <p:spPr/>
        <p:txBody>
          <a:bodyPr/>
          <a:lstStyle/>
          <a:p>
            <a:fld id="{21D6682A-35AE-4A6A-AAB0-C328489F45FD}" type="datetimeFigureOut">
              <a:rPr lang="fr-MA" smtClean="0"/>
              <a:t>14/06/2026</a:t>
            </a:fld>
            <a:endParaRPr lang="fr-MA"/>
          </a:p>
        </p:txBody>
      </p:sp>
      <p:sp>
        <p:nvSpPr>
          <p:cNvPr id="8" name="Footer Placeholder 7"/>
          <p:cNvSpPr>
            <a:spLocks noGrp="1"/>
          </p:cNvSpPr>
          <p:nvPr>
            <p:ph type="ftr" sz="quarter" idx="11"/>
          </p:nvPr>
        </p:nvSpPr>
        <p:spPr/>
        <p:txBody>
          <a:bodyPr/>
          <a:lstStyle/>
          <a:p>
            <a:endParaRPr lang="fr-MA"/>
          </a:p>
        </p:txBody>
      </p:sp>
      <p:sp>
        <p:nvSpPr>
          <p:cNvPr id="9" name="Slide Number Placeholder 8"/>
          <p:cNvSpPr>
            <a:spLocks noGrp="1"/>
          </p:cNvSpPr>
          <p:nvPr>
            <p:ph type="sldNum" sz="quarter" idx="12"/>
          </p:nvPr>
        </p:nvSpPr>
        <p:spPr/>
        <p:txBody>
          <a:bodyPr/>
          <a:lstStyle/>
          <a:p>
            <a:fld id="{9CB627AA-AD07-41B9-863B-7EBB9BA48A27}" type="slidenum">
              <a:rPr lang="fr-MA" smtClean="0"/>
              <a:t>‹N°›</a:t>
            </a:fld>
            <a:endParaRPr lang="fr-MA"/>
          </a:p>
        </p:txBody>
      </p:sp>
    </p:spTree>
    <p:extLst>
      <p:ext uri="{BB962C8B-B14F-4D97-AF65-F5344CB8AC3E}">
        <p14:creationId xmlns:p14="http://schemas.microsoft.com/office/powerpoint/2010/main" val="2529579867"/>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Date Placeholder 2"/>
          <p:cNvSpPr>
            <a:spLocks noGrp="1"/>
          </p:cNvSpPr>
          <p:nvPr>
            <p:ph type="dt" sz="half" idx="10"/>
          </p:nvPr>
        </p:nvSpPr>
        <p:spPr/>
        <p:txBody>
          <a:bodyPr/>
          <a:lstStyle/>
          <a:p>
            <a:fld id="{21D6682A-35AE-4A6A-AAB0-C328489F45FD}" type="datetimeFigureOut">
              <a:rPr lang="fr-MA" smtClean="0"/>
              <a:t>14/06/2026</a:t>
            </a:fld>
            <a:endParaRPr lang="fr-MA"/>
          </a:p>
        </p:txBody>
      </p:sp>
      <p:sp>
        <p:nvSpPr>
          <p:cNvPr id="4" name="Footer Placeholder 3"/>
          <p:cNvSpPr>
            <a:spLocks noGrp="1"/>
          </p:cNvSpPr>
          <p:nvPr>
            <p:ph type="ftr" sz="quarter" idx="11"/>
          </p:nvPr>
        </p:nvSpPr>
        <p:spPr/>
        <p:txBody>
          <a:bodyPr/>
          <a:lstStyle/>
          <a:p>
            <a:endParaRPr lang="fr-MA"/>
          </a:p>
        </p:txBody>
      </p:sp>
      <p:sp>
        <p:nvSpPr>
          <p:cNvPr id="5" name="Slide Number Placeholder 4"/>
          <p:cNvSpPr>
            <a:spLocks noGrp="1"/>
          </p:cNvSpPr>
          <p:nvPr>
            <p:ph type="sldNum" sz="quarter" idx="12"/>
          </p:nvPr>
        </p:nvSpPr>
        <p:spPr/>
        <p:txBody>
          <a:bodyPr/>
          <a:lstStyle/>
          <a:p>
            <a:fld id="{9CB627AA-AD07-41B9-863B-7EBB9BA48A27}" type="slidenum">
              <a:rPr lang="fr-MA" smtClean="0"/>
              <a:t>‹N°›</a:t>
            </a:fld>
            <a:endParaRPr lang="fr-MA"/>
          </a:p>
        </p:txBody>
      </p:sp>
    </p:spTree>
    <p:extLst>
      <p:ext uri="{BB962C8B-B14F-4D97-AF65-F5344CB8AC3E}">
        <p14:creationId xmlns:p14="http://schemas.microsoft.com/office/powerpoint/2010/main" val="2886295395"/>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1D6682A-35AE-4A6A-AAB0-C328489F45FD}" type="datetimeFigureOut">
              <a:rPr lang="fr-MA" smtClean="0"/>
              <a:t>14/06/2026</a:t>
            </a:fld>
            <a:endParaRPr lang="fr-MA"/>
          </a:p>
        </p:txBody>
      </p:sp>
      <p:sp>
        <p:nvSpPr>
          <p:cNvPr id="3" name="Footer Placeholder 2"/>
          <p:cNvSpPr>
            <a:spLocks noGrp="1"/>
          </p:cNvSpPr>
          <p:nvPr>
            <p:ph type="ftr" sz="quarter" idx="11"/>
          </p:nvPr>
        </p:nvSpPr>
        <p:spPr/>
        <p:txBody>
          <a:bodyPr/>
          <a:lstStyle/>
          <a:p>
            <a:endParaRPr lang="fr-MA"/>
          </a:p>
        </p:txBody>
      </p:sp>
      <p:sp>
        <p:nvSpPr>
          <p:cNvPr id="4" name="Slide Number Placeholder 3"/>
          <p:cNvSpPr>
            <a:spLocks noGrp="1"/>
          </p:cNvSpPr>
          <p:nvPr>
            <p:ph type="sldNum" sz="quarter" idx="12"/>
          </p:nvPr>
        </p:nvSpPr>
        <p:spPr/>
        <p:txBody>
          <a:bodyPr/>
          <a:lstStyle/>
          <a:p>
            <a:fld id="{9CB627AA-AD07-41B9-863B-7EBB9BA48A27}" type="slidenum">
              <a:rPr lang="fr-MA" smtClean="0"/>
              <a:t>‹N°›</a:t>
            </a:fld>
            <a:endParaRPr lang="fr-MA"/>
          </a:p>
        </p:txBody>
      </p:sp>
    </p:spTree>
    <p:extLst>
      <p:ext uri="{BB962C8B-B14F-4D97-AF65-F5344CB8AC3E}">
        <p14:creationId xmlns:p14="http://schemas.microsoft.com/office/powerpoint/2010/main" val="434064965"/>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fr-FR"/>
              <a:t>Modifiez le style du titre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Date Placeholder 4"/>
          <p:cNvSpPr>
            <a:spLocks noGrp="1"/>
          </p:cNvSpPr>
          <p:nvPr>
            <p:ph type="dt" sz="half" idx="10"/>
          </p:nvPr>
        </p:nvSpPr>
        <p:spPr/>
        <p:txBody>
          <a:bodyPr/>
          <a:lstStyle/>
          <a:p>
            <a:fld id="{21D6682A-35AE-4A6A-AAB0-C328489F45FD}" type="datetimeFigureOut">
              <a:rPr lang="fr-MA" smtClean="0"/>
              <a:t>14/06/2026</a:t>
            </a:fld>
            <a:endParaRPr lang="fr-MA"/>
          </a:p>
        </p:txBody>
      </p:sp>
      <p:sp>
        <p:nvSpPr>
          <p:cNvPr id="6" name="Footer Placeholder 5"/>
          <p:cNvSpPr>
            <a:spLocks noGrp="1"/>
          </p:cNvSpPr>
          <p:nvPr>
            <p:ph type="ftr" sz="quarter" idx="11"/>
          </p:nvPr>
        </p:nvSpPr>
        <p:spPr/>
        <p:txBody>
          <a:bodyPr/>
          <a:lstStyle/>
          <a:p>
            <a:endParaRPr lang="fr-MA"/>
          </a:p>
        </p:txBody>
      </p:sp>
      <p:sp>
        <p:nvSpPr>
          <p:cNvPr id="7" name="Slide Number Placeholder 6"/>
          <p:cNvSpPr>
            <a:spLocks noGrp="1"/>
          </p:cNvSpPr>
          <p:nvPr>
            <p:ph type="sldNum" sz="quarter" idx="12"/>
          </p:nvPr>
        </p:nvSpPr>
        <p:spPr/>
        <p:txBody>
          <a:bodyPr/>
          <a:lstStyle/>
          <a:p>
            <a:fld id="{9CB627AA-AD07-41B9-863B-7EBB9BA48A27}" type="slidenum">
              <a:rPr lang="fr-MA" smtClean="0"/>
              <a:t>‹N°›</a:t>
            </a:fld>
            <a:endParaRPr lang="fr-MA"/>
          </a:p>
        </p:txBody>
      </p:sp>
    </p:spTree>
    <p:extLst>
      <p:ext uri="{BB962C8B-B14F-4D97-AF65-F5344CB8AC3E}">
        <p14:creationId xmlns:p14="http://schemas.microsoft.com/office/powerpoint/2010/main" val="1992989972"/>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fr-FR"/>
              <a:t>Modifiez le style du titre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fr-FR"/>
              <a:t>Cliquez sur l'icône pour ajouter une image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Date Placeholder 4"/>
          <p:cNvSpPr>
            <a:spLocks noGrp="1"/>
          </p:cNvSpPr>
          <p:nvPr>
            <p:ph type="dt" sz="half" idx="10"/>
          </p:nvPr>
        </p:nvSpPr>
        <p:spPr/>
        <p:txBody>
          <a:bodyPr/>
          <a:lstStyle/>
          <a:p>
            <a:fld id="{21D6682A-35AE-4A6A-AAB0-C328489F45FD}" type="datetimeFigureOut">
              <a:rPr lang="fr-MA" smtClean="0"/>
              <a:t>14/06/2026</a:t>
            </a:fld>
            <a:endParaRPr lang="fr-MA"/>
          </a:p>
        </p:txBody>
      </p:sp>
      <p:sp>
        <p:nvSpPr>
          <p:cNvPr id="6" name="Footer Placeholder 5"/>
          <p:cNvSpPr>
            <a:spLocks noGrp="1"/>
          </p:cNvSpPr>
          <p:nvPr>
            <p:ph type="ftr" sz="quarter" idx="11"/>
          </p:nvPr>
        </p:nvSpPr>
        <p:spPr/>
        <p:txBody>
          <a:bodyPr/>
          <a:lstStyle/>
          <a:p>
            <a:endParaRPr lang="fr-MA"/>
          </a:p>
        </p:txBody>
      </p:sp>
      <p:sp>
        <p:nvSpPr>
          <p:cNvPr id="7" name="Slide Number Placeholder 6"/>
          <p:cNvSpPr>
            <a:spLocks noGrp="1"/>
          </p:cNvSpPr>
          <p:nvPr>
            <p:ph type="sldNum" sz="quarter" idx="12"/>
          </p:nvPr>
        </p:nvSpPr>
        <p:spPr/>
        <p:txBody>
          <a:bodyPr/>
          <a:lstStyle/>
          <a:p>
            <a:fld id="{9CB627AA-AD07-41B9-863B-7EBB9BA48A27}" type="slidenum">
              <a:rPr lang="fr-MA" smtClean="0"/>
              <a:t>‹N°›</a:t>
            </a:fld>
            <a:endParaRPr lang="fr-MA"/>
          </a:p>
        </p:txBody>
      </p:sp>
    </p:spTree>
    <p:extLst>
      <p:ext uri="{BB962C8B-B14F-4D97-AF65-F5344CB8AC3E}">
        <p14:creationId xmlns:p14="http://schemas.microsoft.com/office/powerpoint/2010/main" val="2260766101"/>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Vertical Text Placeholder 2"/>
          <p:cNvSpPr>
            <a:spLocks noGrp="1"/>
          </p:cNvSpPr>
          <p:nvPr>
            <p:ph type="body" orient="vert" idx="1"/>
          </p:nvPr>
        </p:nvSpPr>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21D6682A-35AE-4A6A-AAB0-C328489F45FD}" type="datetimeFigureOut">
              <a:rPr lang="fr-MA" smtClean="0"/>
              <a:t>14/06/2026</a:t>
            </a:fld>
            <a:endParaRPr lang="fr-MA"/>
          </a:p>
        </p:txBody>
      </p:sp>
      <p:sp>
        <p:nvSpPr>
          <p:cNvPr id="5" name="Footer Placeholder 4"/>
          <p:cNvSpPr>
            <a:spLocks noGrp="1"/>
          </p:cNvSpPr>
          <p:nvPr>
            <p:ph type="ftr" sz="quarter" idx="11"/>
          </p:nvPr>
        </p:nvSpPr>
        <p:spPr/>
        <p:txBody>
          <a:bodyPr/>
          <a:lstStyle/>
          <a:p>
            <a:endParaRPr lang="fr-MA"/>
          </a:p>
        </p:txBody>
      </p:sp>
      <p:sp>
        <p:nvSpPr>
          <p:cNvPr id="6" name="Slide Number Placeholder 5"/>
          <p:cNvSpPr>
            <a:spLocks noGrp="1"/>
          </p:cNvSpPr>
          <p:nvPr>
            <p:ph type="sldNum" sz="quarter" idx="12"/>
          </p:nvPr>
        </p:nvSpPr>
        <p:spPr/>
        <p:txBody>
          <a:bodyPr/>
          <a:lstStyle/>
          <a:p>
            <a:fld id="{9CB627AA-AD07-41B9-863B-7EBB9BA48A27}" type="slidenum">
              <a:rPr lang="fr-MA" smtClean="0"/>
              <a:t>‹N°›</a:t>
            </a:fld>
            <a:endParaRPr lang="fr-MA"/>
          </a:p>
        </p:txBody>
      </p:sp>
    </p:spTree>
    <p:extLst>
      <p:ext uri="{BB962C8B-B14F-4D97-AF65-F5344CB8AC3E}">
        <p14:creationId xmlns:p14="http://schemas.microsoft.com/office/powerpoint/2010/main" val="3452473725"/>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fr-FR"/>
              <a:t>Modifiez le style du titre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21D6682A-35AE-4A6A-AAB0-C328489F45FD}" type="datetimeFigureOut">
              <a:rPr lang="fr-MA" smtClean="0"/>
              <a:t>14/06/2026</a:t>
            </a:fld>
            <a:endParaRPr lang="fr-MA"/>
          </a:p>
        </p:txBody>
      </p:sp>
      <p:sp>
        <p:nvSpPr>
          <p:cNvPr id="5" name="Footer Placeholder 4"/>
          <p:cNvSpPr>
            <a:spLocks noGrp="1"/>
          </p:cNvSpPr>
          <p:nvPr>
            <p:ph type="ftr" sz="quarter" idx="11"/>
          </p:nvPr>
        </p:nvSpPr>
        <p:spPr/>
        <p:txBody>
          <a:bodyPr/>
          <a:lstStyle/>
          <a:p>
            <a:endParaRPr lang="fr-MA"/>
          </a:p>
        </p:txBody>
      </p:sp>
      <p:sp>
        <p:nvSpPr>
          <p:cNvPr id="6" name="Slide Number Placeholder 5"/>
          <p:cNvSpPr>
            <a:spLocks noGrp="1"/>
          </p:cNvSpPr>
          <p:nvPr>
            <p:ph type="sldNum" sz="quarter" idx="12"/>
          </p:nvPr>
        </p:nvSpPr>
        <p:spPr/>
        <p:txBody>
          <a:bodyPr/>
          <a:lstStyle/>
          <a:p>
            <a:fld id="{9CB627AA-AD07-41B9-863B-7EBB9BA48A27}" type="slidenum">
              <a:rPr lang="fr-MA" smtClean="0"/>
              <a:t>‹N°›</a:t>
            </a:fld>
            <a:endParaRPr lang="fr-MA"/>
          </a:p>
        </p:txBody>
      </p:sp>
    </p:spTree>
    <p:extLst>
      <p:ext uri="{BB962C8B-B14F-4D97-AF65-F5344CB8AC3E}">
        <p14:creationId xmlns:p14="http://schemas.microsoft.com/office/powerpoint/2010/main" val="1245468025"/>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E9371ADD-26AE-A577-29B9-449852C9B6D3}"/>
              </a:ext>
            </a:extLst>
          </p:cNvPr>
          <p:cNvSpPr>
            <a:spLocks noGrp="1"/>
          </p:cNvSpPr>
          <p:nvPr>
            <p:ph type="title"/>
          </p:nvPr>
        </p:nvSpPr>
        <p:spPr>
          <a:xfrm>
            <a:off x="628650" y="972000"/>
            <a:ext cx="7886700" cy="720000"/>
          </a:xfrm>
          <a:prstGeom prst="rect">
            <a:avLst/>
          </a:prstGeom>
        </p:spPr>
        <p:txBody>
          <a:bodyPr anchor="ctr"/>
          <a:lstStyle>
            <a:lvl1pPr algn="ctr">
              <a:defRPr lang="fr-MA" sz="3600" b="1">
                <a:solidFill>
                  <a:srgbClr val="565F88"/>
                </a:solidFill>
                <a:latin typeface="Dosis" pitchFamily="2" charset="0"/>
                <a:cs typeface="Arial" panose="020B0604020202020204" pitchFamily="34" charset="0"/>
              </a:defRPr>
            </a:lvl1pPr>
          </a:lstStyle>
          <a:p>
            <a:pPr lvl="0" algn="ctr"/>
            <a:r>
              <a:rPr lang="fr-FR"/>
              <a:t>Modifiez le style du titre</a:t>
            </a:r>
            <a:endParaRPr lang="fr-MA"/>
          </a:p>
        </p:txBody>
      </p:sp>
    </p:spTree>
    <p:extLst>
      <p:ext uri="{BB962C8B-B14F-4D97-AF65-F5344CB8AC3E}">
        <p14:creationId xmlns:p14="http://schemas.microsoft.com/office/powerpoint/2010/main" val="304843484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83.xml><?xml version="1.0" encoding="utf-8"?>
<p:sldLayout xmlns:a="http://schemas.openxmlformats.org/drawingml/2006/main" xmlns:r="http://schemas.openxmlformats.org/officeDocument/2006/relationships" xmlns:p="http://schemas.openxmlformats.org/presentationml/2006/main" preserve="1" userDrawn="1">
  <p:cSld name="7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0F2A5A2-07B7-D4DA-50E5-C4F55CED749B}"/>
              </a:ext>
            </a:extLst>
          </p:cNvPr>
          <p:cNvSpPr>
            <a:spLocks noGrp="1"/>
          </p:cNvSpPr>
          <p:nvPr>
            <p:ph type="title"/>
          </p:nvPr>
        </p:nvSpPr>
        <p:spPr>
          <a:xfrm>
            <a:off x="628650" y="972000"/>
            <a:ext cx="7886700" cy="720000"/>
          </a:xfrm>
          <a:prstGeom prst="rect">
            <a:avLst/>
          </a:prstGeom>
        </p:spPr>
        <p:txBody>
          <a:bodyPr anchor="ctr"/>
          <a:lstStyle>
            <a:lvl1pPr algn="ctr">
              <a:defRPr lang="fr-MA" sz="3600" b="1">
                <a:solidFill>
                  <a:srgbClr val="565F88"/>
                </a:solidFill>
                <a:latin typeface="Dosis" pitchFamily="2" charset="0"/>
                <a:cs typeface="Arial" panose="020B0604020202020204" pitchFamily="34" charset="0"/>
              </a:defRPr>
            </a:lvl1pPr>
          </a:lstStyle>
          <a:p>
            <a:pPr lvl="0" algn="ctr"/>
            <a:r>
              <a:rPr lang="fr-FR"/>
              <a:t>Modifiez le style du titre</a:t>
            </a:r>
            <a:endParaRPr lang="fr-MA"/>
          </a:p>
        </p:txBody>
      </p:sp>
      <p:sp>
        <p:nvSpPr>
          <p:cNvPr id="3" name="Rectangle : coins arrondis 2">
            <a:extLst>
              <a:ext uri="{FF2B5EF4-FFF2-40B4-BE49-F238E27FC236}">
                <a16:creationId xmlns:a16="http://schemas.microsoft.com/office/drawing/2014/main" id="{9F1E9647-C23F-0AB7-101C-32D0969E9F60}"/>
              </a:ext>
            </a:extLst>
          </p:cNvPr>
          <p:cNvSpPr/>
          <p:nvPr userDrawn="1"/>
        </p:nvSpPr>
        <p:spPr>
          <a:xfrm>
            <a:off x="4735350"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4" name="Organigramme : Terminateur 3">
            <a:extLst>
              <a:ext uri="{FF2B5EF4-FFF2-40B4-BE49-F238E27FC236}">
                <a16:creationId xmlns:a16="http://schemas.microsoft.com/office/drawing/2014/main" id="{DD7159A8-5CAC-1F2F-AA5A-44097860B98F}"/>
              </a:ext>
            </a:extLst>
          </p:cNvPr>
          <p:cNvSpPr/>
          <p:nvPr userDrawn="1"/>
        </p:nvSpPr>
        <p:spPr>
          <a:xfrm>
            <a:off x="4951350" y="5023288"/>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6</a:t>
            </a:r>
          </a:p>
        </p:txBody>
      </p:sp>
      <p:sp>
        <p:nvSpPr>
          <p:cNvPr id="5" name="Rectangle : coins arrondis 4">
            <a:extLst>
              <a:ext uri="{FF2B5EF4-FFF2-40B4-BE49-F238E27FC236}">
                <a16:creationId xmlns:a16="http://schemas.microsoft.com/office/drawing/2014/main" id="{C29B8546-2300-CF26-DE2E-38073503AB14}"/>
              </a:ext>
            </a:extLst>
          </p:cNvPr>
          <p:cNvSpPr/>
          <p:nvPr userDrawn="1"/>
        </p:nvSpPr>
        <p:spPr>
          <a:xfrm>
            <a:off x="628649"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6" name="Organigramme : Terminateur 5">
            <a:extLst>
              <a:ext uri="{FF2B5EF4-FFF2-40B4-BE49-F238E27FC236}">
                <a16:creationId xmlns:a16="http://schemas.microsoft.com/office/drawing/2014/main" id="{9F63B16B-0D64-E4B7-A02B-5B9E10FD9E1A}"/>
              </a:ext>
            </a:extLst>
          </p:cNvPr>
          <p:cNvSpPr/>
          <p:nvPr userDrawn="1"/>
        </p:nvSpPr>
        <p:spPr>
          <a:xfrm>
            <a:off x="844649" y="5023288"/>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3</a:t>
            </a:r>
          </a:p>
        </p:txBody>
      </p:sp>
      <p:sp>
        <p:nvSpPr>
          <p:cNvPr id="7" name="Rectangle : coins arrondis 6">
            <a:extLst>
              <a:ext uri="{FF2B5EF4-FFF2-40B4-BE49-F238E27FC236}">
                <a16:creationId xmlns:a16="http://schemas.microsoft.com/office/drawing/2014/main" id="{076ABA10-32B5-B604-0B98-F854920B1C35}"/>
              </a:ext>
            </a:extLst>
          </p:cNvPr>
          <p:cNvSpPr/>
          <p:nvPr userDrawn="1"/>
        </p:nvSpPr>
        <p:spPr>
          <a:xfrm>
            <a:off x="4735350" y="3734113"/>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8" name="Organigramme : Terminateur 7">
            <a:extLst>
              <a:ext uri="{FF2B5EF4-FFF2-40B4-BE49-F238E27FC236}">
                <a16:creationId xmlns:a16="http://schemas.microsoft.com/office/drawing/2014/main" id="{8D09FAA9-8B01-B85B-6AD2-AA1306C99B4F}"/>
              </a:ext>
            </a:extLst>
          </p:cNvPr>
          <p:cNvSpPr/>
          <p:nvPr userDrawn="1"/>
        </p:nvSpPr>
        <p:spPr>
          <a:xfrm>
            <a:off x="4951350" y="3482113"/>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5</a:t>
            </a:r>
          </a:p>
        </p:txBody>
      </p:sp>
      <p:sp>
        <p:nvSpPr>
          <p:cNvPr id="9" name="Rectangle : coins arrondis 8">
            <a:extLst>
              <a:ext uri="{FF2B5EF4-FFF2-40B4-BE49-F238E27FC236}">
                <a16:creationId xmlns:a16="http://schemas.microsoft.com/office/drawing/2014/main" id="{43917791-49A0-A179-89BD-9B276594FD5C}"/>
              </a:ext>
            </a:extLst>
          </p:cNvPr>
          <p:cNvSpPr/>
          <p:nvPr userDrawn="1"/>
        </p:nvSpPr>
        <p:spPr>
          <a:xfrm>
            <a:off x="628649" y="3734113"/>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10" name="Organigramme : Terminateur 9">
            <a:extLst>
              <a:ext uri="{FF2B5EF4-FFF2-40B4-BE49-F238E27FC236}">
                <a16:creationId xmlns:a16="http://schemas.microsoft.com/office/drawing/2014/main" id="{F9D3FD68-51AA-4AAC-DA0F-FC1598DFD10B}"/>
              </a:ext>
            </a:extLst>
          </p:cNvPr>
          <p:cNvSpPr/>
          <p:nvPr userDrawn="1"/>
        </p:nvSpPr>
        <p:spPr>
          <a:xfrm>
            <a:off x="844649" y="3482113"/>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2</a:t>
            </a:r>
          </a:p>
        </p:txBody>
      </p:sp>
      <p:sp>
        <p:nvSpPr>
          <p:cNvPr id="11" name="Rectangle : coins arrondis 10">
            <a:extLst>
              <a:ext uri="{FF2B5EF4-FFF2-40B4-BE49-F238E27FC236}">
                <a16:creationId xmlns:a16="http://schemas.microsoft.com/office/drawing/2014/main" id="{CC537851-8C6F-4D1B-3353-B99C763FE6F0}"/>
              </a:ext>
            </a:extLst>
          </p:cNvPr>
          <p:cNvSpPr/>
          <p:nvPr userDrawn="1"/>
        </p:nvSpPr>
        <p:spPr>
          <a:xfrm>
            <a:off x="4716000" y="2196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12" name="Organigramme : Terminateur 11">
            <a:extLst>
              <a:ext uri="{FF2B5EF4-FFF2-40B4-BE49-F238E27FC236}">
                <a16:creationId xmlns:a16="http://schemas.microsoft.com/office/drawing/2014/main" id="{E95BC511-E9AF-223A-8E8C-7786DA7A9B1E}"/>
              </a:ext>
            </a:extLst>
          </p:cNvPr>
          <p:cNvSpPr/>
          <p:nvPr userDrawn="1"/>
        </p:nvSpPr>
        <p:spPr>
          <a:xfrm>
            <a:off x="4932000" y="1944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4</a:t>
            </a:r>
          </a:p>
        </p:txBody>
      </p:sp>
      <p:sp>
        <p:nvSpPr>
          <p:cNvPr id="15" name="Espace réservé du texte 5">
            <a:extLst>
              <a:ext uri="{FF2B5EF4-FFF2-40B4-BE49-F238E27FC236}">
                <a16:creationId xmlns:a16="http://schemas.microsoft.com/office/drawing/2014/main" id="{D174E1EA-100E-B3C4-9105-A0B081A78EFB}"/>
              </a:ext>
            </a:extLst>
          </p:cNvPr>
          <p:cNvSpPr txBox="1">
            <a:spLocks/>
          </p:cNvSpPr>
          <p:nvPr userDrawn="1"/>
        </p:nvSpPr>
        <p:spPr>
          <a:xfrm>
            <a:off x="808649" y="5477988"/>
            <a:ext cx="3420000" cy="792000"/>
          </a:xfrm>
          <a:prstGeom prst="roundRect">
            <a:avLst/>
          </a:prstGeom>
          <a:solidFill>
            <a:schemeClr val="bg2"/>
          </a:solidFill>
        </p:spPr>
        <p:txBody>
          <a:bodyPr anchor="ctr"/>
          <a:lstStyle>
            <a:defPPr>
              <a:defRPr lang="fr-FR"/>
            </a:defPPr>
            <a:lvl1pPr marL="269875" indent="-269875">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Arial" panose="020B0604020202020204" pitchFamily="34" charset="0"/>
              <a:buChar char="•"/>
              <a:defRPr sz="1100">
                <a:solidFill>
                  <a:srgbClr val="757575"/>
                </a:solidFill>
                <a:latin typeface="Dosis SemiBold" pitchFamily="2" charset="0"/>
              </a:defRPr>
            </a:lvl2pPr>
            <a:lvl3pPr marL="1143000" indent="-228600">
              <a:lnSpc>
                <a:spcPct val="90000"/>
              </a:lnSpc>
              <a:spcBef>
                <a:spcPts val="500"/>
              </a:spcBef>
              <a:buFont typeface="Arial" panose="020B0604020202020204" pitchFamily="34" charset="0"/>
              <a:buChar char="•"/>
              <a:defRPr sz="1100">
                <a:solidFill>
                  <a:srgbClr val="474F71"/>
                </a:solidFill>
                <a:latin typeface="Dosis SemiBold" pitchFamily="2" charset="0"/>
              </a:defRPr>
            </a:lvl3pPr>
            <a:lvl4pPr marL="1600200" indent="-228600">
              <a:lnSpc>
                <a:spcPct val="90000"/>
              </a:lnSpc>
              <a:spcBef>
                <a:spcPts val="500"/>
              </a:spcBef>
              <a:buFont typeface="Arial" panose="020B0604020202020204" pitchFamily="34" charset="0"/>
              <a:buChar char="•"/>
              <a:defRPr sz="1050">
                <a:solidFill>
                  <a:srgbClr val="474F71"/>
                </a:solidFill>
                <a:latin typeface="Dosis SemiBold" pitchFamily="2" charset="0"/>
              </a:defRPr>
            </a:lvl4pPr>
            <a:lvl5pPr marL="2057400" indent="-228600">
              <a:lnSpc>
                <a:spcPct val="90000"/>
              </a:lnSpc>
              <a:spcBef>
                <a:spcPts val="500"/>
              </a:spcBef>
              <a:buFont typeface="Arial" panose="020B0604020202020204" pitchFamily="34" charset="0"/>
              <a:buChar char="•"/>
              <a:defRPr sz="1050">
                <a:solidFill>
                  <a:srgbClr val="474F71"/>
                </a:solidFill>
                <a:latin typeface="Dosis SemiBold" pitchFamily="2" charset="0"/>
              </a:defRPr>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r>
              <a:rPr lang="fr-MA" dirty="0"/>
              <a:t>Révision</a:t>
            </a:r>
          </a:p>
          <a:p>
            <a:r>
              <a:rPr lang="fr-MA" dirty="0"/>
              <a:t>Lecture offerte</a:t>
            </a:r>
          </a:p>
        </p:txBody>
      </p:sp>
      <p:grpSp>
        <p:nvGrpSpPr>
          <p:cNvPr id="18" name="Groupe 17">
            <a:extLst>
              <a:ext uri="{FF2B5EF4-FFF2-40B4-BE49-F238E27FC236}">
                <a16:creationId xmlns:a16="http://schemas.microsoft.com/office/drawing/2014/main" id="{8C5080DA-EEE4-B0DB-4320-B6333D61EC3F}"/>
              </a:ext>
            </a:extLst>
          </p:cNvPr>
          <p:cNvGrpSpPr/>
          <p:nvPr userDrawn="1"/>
        </p:nvGrpSpPr>
        <p:grpSpPr>
          <a:xfrm>
            <a:off x="648000" y="1944000"/>
            <a:ext cx="3780000" cy="1332000"/>
            <a:chOff x="648000" y="1944000"/>
            <a:chExt cx="3780000" cy="1332000"/>
          </a:xfrm>
        </p:grpSpPr>
        <p:sp>
          <p:nvSpPr>
            <p:cNvPr id="19" name="Rectangle : coins arrondis 18">
              <a:extLst>
                <a:ext uri="{FF2B5EF4-FFF2-40B4-BE49-F238E27FC236}">
                  <a16:creationId xmlns:a16="http://schemas.microsoft.com/office/drawing/2014/main" id="{FF956EF7-1C04-B75A-99DB-1610B0777584}"/>
                </a:ext>
              </a:extLst>
            </p:cNvPr>
            <p:cNvSpPr/>
            <p:nvPr/>
          </p:nvSpPr>
          <p:spPr>
            <a:xfrm>
              <a:off x="648000" y="2196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20" name="Organigramme : Terminateur 19">
              <a:extLst>
                <a:ext uri="{FF2B5EF4-FFF2-40B4-BE49-F238E27FC236}">
                  <a16:creationId xmlns:a16="http://schemas.microsoft.com/office/drawing/2014/main" id="{E1429BD4-3BA4-BBFA-4BEF-AD11475F7BBB}"/>
                </a:ext>
              </a:extLst>
            </p:cNvPr>
            <p:cNvSpPr/>
            <p:nvPr/>
          </p:nvSpPr>
          <p:spPr>
            <a:xfrm>
              <a:off x="864000" y="1944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1</a:t>
              </a:r>
            </a:p>
          </p:txBody>
        </p:sp>
      </p:grpSp>
      <p:sp>
        <p:nvSpPr>
          <p:cNvPr id="26" name="Espace réservé du texte 25">
            <a:extLst>
              <a:ext uri="{FF2B5EF4-FFF2-40B4-BE49-F238E27FC236}">
                <a16:creationId xmlns:a16="http://schemas.microsoft.com/office/drawing/2014/main" id="{5309429C-1039-2C54-E46D-AB6F245EAE64}"/>
              </a:ext>
            </a:extLst>
          </p:cNvPr>
          <p:cNvSpPr>
            <a:spLocks noGrp="1"/>
          </p:cNvSpPr>
          <p:nvPr>
            <p:ph type="body" sz="quarter" idx="10"/>
          </p:nvPr>
        </p:nvSpPr>
        <p:spPr>
          <a:xfrm>
            <a:off x="800611" y="2395288"/>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27" name="Espace réservé du texte 25">
            <a:extLst>
              <a:ext uri="{FF2B5EF4-FFF2-40B4-BE49-F238E27FC236}">
                <a16:creationId xmlns:a16="http://schemas.microsoft.com/office/drawing/2014/main" id="{804D03EF-3A2B-E15D-3E5B-9B72509A83C0}"/>
              </a:ext>
            </a:extLst>
          </p:cNvPr>
          <p:cNvSpPr>
            <a:spLocks noGrp="1"/>
          </p:cNvSpPr>
          <p:nvPr>
            <p:ph type="body" sz="quarter" idx="11"/>
          </p:nvPr>
        </p:nvSpPr>
        <p:spPr>
          <a:xfrm>
            <a:off x="4909142" y="2395288"/>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28" name="Espace réservé du texte 25">
            <a:extLst>
              <a:ext uri="{FF2B5EF4-FFF2-40B4-BE49-F238E27FC236}">
                <a16:creationId xmlns:a16="http://schemas.microsoft.com/office/drawing/2014/main" id="{37C3B835-3703-D664-EDC0-55915565194A}"/>
              </a:ext>
            </a:extLst>
          </p:cNvPr>
          <p:cNvSpPr>
            <a:spLocks noGrp="1"/>
          </p:cNvSpPr>
          <p:nvPr>
            <p:ph type="body" sz="quarter" idx="12"/>
          </p:nvPr>
        </p:nvSpPr>
        <p:spPr>
          <a:xfrm>
            <a:off x="800611" y="3936813"/>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29" name="Espace réservé du texte 25">
            <a:extLst>
              <a:ext uri="{FF2B5EF4-FFF2-40B4-BE49-F238E27FC236}">
                <a16:creationId xmlns:a16="http://schemas.microsoft.com/office/drawing/2014/main" id="{17275B2B-E189-AEF4-7C55-C06676186A1E}"/>
              </a:ext>
            </a:extLst>
          </p:cNvPr>
          <p:cNvSpPr>
            <a:spLocks noGrp="1"/>
          </p:cNvSpPr>
          <p:nvPr>
            <p:ph type="body" sz="quarter" idx="13"/>
          </p:nvPr>
        </p:nvSpPr>
        <p:spPr>
          <a:xfrm>
            <a:off x="4909142" y="3936813"/>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30" name="Espace réservé du texte 25">
            <a:extLst>
              <a:ext uri="{FF2B5EF4-FFF2-40B4-BE49-F238E27FC236}">
                <a16:creationId xmlns:a16="http://schemas.microsoft.com/office/drawing/2014/main" id="{35F22259-A426-1C6B-4A60-50940908B166}"/>
              </a:ext>
            </a:extLst>
          </p:cNvPr>
          <p:cNvSpPr>
            <a:spLocks noGrp="1"/>
          </p:cNvSpPr>
          <p:nvPr>
            <p:ph type="body" sz="quarter" idx="14"/>
          </p:nvPr>
        </p:nvSpPr>
        <p:spPr>
          <a:xfrm>
            <a:off x="800611" y="5474576"/>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31" name="Espace réservé du texte 25">
            <a:extLst>
              <a:ext uri="{FF2B5EF4-FFF2-40B4-BE49-F238E27FC236}">
                <a16:creationId xmlns:a16="http://schemas.microsoft.com/office/drawing/2014/main" id="{B9583407-B6F3-0B8E-9991-D458D8A7CB23}"/>
              </a:ext>
            </a:extLst>
          </p:cNvPr>
          <p:cNvSpPr>
            <a:spLocks noGrp="1"/>
          </p:cNvSpPr>
          <p:nvPr>
            <p:ph type="body" sz="quarter" idx="15"/>
          </p:nvPr>
        </p:nvSpPr>
        <p:spPr>
          <a:xfrm>
            <a:off x="4909142" y="5474576"/>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Tree>
    <p:extLst>
      <p:ext uri="{BB962C8B-B14F-4D97-AF65-F5344CB8AC3E}">
        <p14:creationId xmlns:p14="http://schemas.microsoft.com/office/powerpoint/2010/main" val="348707167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84.xml><?xml version="1.0" encoding="utf-8"?>
<p:sldLayout xmlns:a="http://schemas.openxmlformats.org/drawingml/2006/main" xmlns:r="http://schemas.openxmlformats.org/officeDocument/2006/relationships" xmlns:p="http://schemas.openxmlformats.org/presentationml/2006/main" preserve="1" userDrawn="1">
  <p:cSld name="14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FF45224-BA7F-8144-8607-A09DDE3704BD}"/>
              </a:ext>
            </a:extLst>
          </p:cNvPr>
          <p:cNvSpPr>
            <a:spLocks noGrp="1"/>
          </p:cNvSpPr>
          <p:nvPr>
            <p:ph type="title"/>
          </p:nvPr>
        </p:nvSpPr>
        <p:spPr>
          <a:xfrm>
            <a:off x="628650" y="976039"/>
            <a:ext cx="7886700" cy="705267"/>
          </a:xfrm>
          <a:prstGeom prst="rect">
            <a:avLst/>
          </a:prstGeom>
        </p:spPr>
        <p:txBody>
          <a:bodyPr/>
          <a:lstStyle>
            <a:lvl1pPr algn="ctr">
              <a:defRPr sz="4000" b="1">
                <a:solidFill>
                  <a:srgbClr val="474F71"/>
                </a:solidFill>
                <a:latin typeface="Dosis" pitchFamily="2" charset="0"/>
              </a:defRPr>
            </a:lvl1pPr>
          </a:lstStyle>
          <a:p>
            <a:r>
              <a:rPr lang="fr-FR" dirty="0"/>
              <a:t>Modifiez le style du titre</a:t>
            </a:r>
            <a:endParaRPr lang="fr-MA" dirty="0"/>
          </a:p>
        </p:txBody>
      </p:sp>
      <p:sp>
        <p:nvSpPr>
          <p:cNvPr id="5" name="Rectangle : coins arrondis 4">
            <a:extLst>
              <a:ext uri="{FF2B5EF4-FFF2-40B4-BE49-F238E27FC236}">
                <a16:creationId xmlns:a16="http://schemas.microsoft.com/office/drawing/2014/main" id="{0F34C4EC-38D2-DF0E-79EE-51FD9A9B44D8}"/>
              </a:ext>
            </a:extLst>
          </p:cNvPr>
          <p:cNvSpPr/>
          <p:nvPr userDrawn="1"/>
        </p:nvSpPr>
        <p:spPr>
          <a:xfrm>
            <a:off x="612000" y="2196000"/>
            <a:ext cx="3780000" cy="1080000"/>
          </a:xfrm>
          <a:prstGeom prst="roundRect">
            <a:avLst/>
          </a:prstGeom>
          <a:solidFill>
            <a:srgbClr val="A1D6EC"/>
          </a:solidFill>
          <a:ln>
            <a:solidFill>
              <a:schemeClr val="accent5"/>
            </a:solidFill>
          </a:ln>
          <a:effectLst>
            <a:outerShdw blurRad="38100" dist="25400" dir="2700000" algn="tl" rotWithShape="0">
              <a:srgbClr val="00B0F0">
                <a:alpha val="40000"/>
              </a:srgb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4" name="Organigramme : Terminateur 3">
            <a:extLst>
              <a:ext uri="{FF2B5EF4-FFF2-40B4-BE49-F238E27FC236}">
                <a16:creationId xmlns:a16="http://schemas.microsoft.com/office/drawing/2014/main" id="{38E0A981-512D-DDF2-8598-875BCCC3C132}"/>
              </a:ext>
            </a:extLst>
          </p:cNvPr>
          <p:cNvSpPr/>
          <p:nvPr userDrawn="1"/>
        </p:nvSpPr>
        <p:spPr>
          <a:xfrm>
            <a:off x="828000" y="1944000"/>
            <a:ext cx="1260000" cy="360000"/>
          </a:xfrm>
          <a:prstGeom prst="flowChartTerminator">
            <a:avLst/>
          </a:prstGeom>
          <a:solidFill>
            <a:srgbClr val="A1D6EC"/>
          </a:solidFill>
          <a:ln>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474F71"/>
                </a:solidFill>
                <a:latin typeface="Dosis ExtraBold" pitchFamily="2" charset="0"/>
              </a:rPr>
              <a:t>Séance 1</a:t>
            </a:r>
          </a:p>
        </p:txBody>
      </p:sp>
      <p:sp>
        <p:nvSpPr>
          <p:cNvPr id="6" name="Espace réservé du texte 5">
            <a:extLst>
              <a:ext uri="{FF2B5EF4-FFF2-40B4-BE49-F238E27FC236}">
                <a16:creationId xmlns:a16="http://schemas.microsoft.com/office/drawing/2014/main" id="{E9368326-A537-80A0-9302-1EE9F91FF39D}"/>
              </a:ext>
            </a:extLst>
          </p:cNvPr>
          <p:cNvSpPr>
            <a:spLocks noGrp="1"/>
          </p:cNvSpPr>
          <p:nvPr>
            <p:ph type="body" sz="quarter" idx="18"/>
          </p:nvPr>
        </p:nvSpPr>
        <p:spPr>
          <a:xfrm>
            <a:off x="792000" y="2395639"/>
            <a:ext cx="3420000" cy="792000"/>
          </a:xfrm>
          <a:prstGeom prst="roundRect">
            <a:avLst/>
          </a:prstGeom>
          <a:solidFill>
            <a:srgbClr val="E6F3FA"/>
          </a:solidFill>
        </p:spPr>
        <p:txBody>
          <a:bodyPr anchor="ctr"/>
          <a:lstStyle>
            <a:lvl1pPr marL="269875" indent="-269875">
              <a:lnSpc>
                <a:spcPct val="100000"/>
              </a:lnSpc>
              <a:spcBef>
                <a:spcPts val="300"/>
              </a:spcBef>
              <a:buFont typeface="Wingdings" panose="05000000000000000000" pitchFamily="2" charset="2"/>
              <a:buChar char=""/>
              <a:defRPr sz="1200">
                <a:solidFill>
                  <a:srgbClr val="474F71"/>
                </a:solidFill>
                <a:latin typeface="Dosis SemiBold" pitchFamily="2" charset="0"/>
                <a:sym typeface="Wingdings" panose="05000000000000000000" pitchFamily="2" charset="2"/>
              </a:defRPr>
            </a:lvl1pPr>
            <a:lvl2pPr>
              <a:lnSpc>
                <a:spcPct val="100000"/>
              </a:lnSpc>
              <a:spcBef>
                <a:spcPts val="300"/>
              </a:spcBef>
              <a:defRPr sz="1100">
                <a:solidFill>
                  <a:srgbClr val="474F71"/>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7" name="Rectangle : coins arrondis 6">
            <a:extLst>
              <a:ext uri="{FF2B5EF4-FFF2-40B4-BE49-F238E27FC236}">
                <a16:creationId xmlns:a16="http://schemas.microsoft.com/office/drawing/2014/main" id="{876AB203-C4D4-63C1-C9BD-6180ADF322D9}"/>
              </a:ext>
            </a:extLst>
          </p:cNvPr>
          <p:cNvSpPr/>
          <p:nvPr userDrawn="1"/>
        </p:nvSpPr>
        <p:spPr>
          <a:xfrm>
            <a:off x="4716000" y="2196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8" name="Organigramme : Terminateur 7">
            <a:extLst>
              <a:ext uri="{FF2B5EF4-FFF2-40B4-BE49-F238E27FC236}">
                <a16:creationId xmlns:a16="http://schemas.microsoft.com/office/drawing/2014/main" id="{72211034-E5CD-05DB-42AD-0BC0C22E5903}"/>
              </a:ext>
            </a:extLst>
          </p:cNvPr>
          <p:cNvSpPr/>
          <p:nvPr userDrawn="1"/>
        </p:nvSpPr>
        <p:spPr>
          <a:xfrm>
            <a:off x="4932000" y="1944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4</a:t>
            </a:r>
          </a:p>
        </p:txBody>
      </p:sp>
      <p:sp>
        <p:nvSpPr>
          <p:cNvPr id="9" name="Espace réservé du texte 5">
            <a:extLst>
              <a:ext uri="{FF2B5EF4-FFF2-40B4-BE49-F238E27FC236}">
                <a16:creationId xmlns:a16="http://schemas.microsoft.com/office/drawing/2014/main" id="{3A2F45E5-0D2B-B4F1-5CD0-221F08218910}"/>
              </a:ext>
            </a:extLst>
          </p:cNvPr>
          <p:cNvSpPr>
            <a:spLocks noGrp="1"/>
          </p:cNvSpPr>
          <p:nvPr>
            <p:ph type="body" sz="quarter" idx="19"/>
          </p:nvPr>
        </p:nvSpPr>
        <p:spPr>
          <a:xfrm>
            <a:off x="4896000" y="2395639"/>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7" name="Rectangle : coins arrondis 16">
            <a:extLst>
              <a:ext uri="{FF2B5EF4-FFF2-40B4-BE49-F238E27FC236}">
                <a16:creationId xmlns:a16="http://schemas.microsoft.com/office/drawing/2014/main" id="{828C7C5B-D002-002E-FEE3-B7A0B6B29B84}"/>
              </a:ext>
            </a:extLst>
          </p:cNvPr>
          <p:cNvSpPr/>
          <p:nvPr userDrawn="1"/>
        </p:nvSpPr>
        <p:spPr>
          <a:xfrm>
            <a:off x="628649" y="3708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18" name="Organigramme : Terminateur 17">
            <a:extLst>
              <a:ext uri="{FF2B5EF4-FFF2-40B4-BE49-F238E27FC236}">
                <a16:creationId xmlns:a16="http://schemas.microsoft.com/office/drawing/2014/main" id="{A35578E3-0C86-555B-DF74-F22BC26A843E}"/>
              </a:ext>
            </a:extLst>
          </p:cNvPr>
          <p:cNvSpPr/>
          <p:nvPr userDrawn="1"/>
        </p:nvSpPr>
        <p:spPr>
          <a:xfrm>
            <a:off x="828000" y="3429825"/>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2</a:t>
            </a:r>
          </a:p>
        </p:txBody>
      </p:sp>
      <p:sp>
        <p:nvSpPr>
          <p:cNvPr id="19" name="Espace réservé du texte 5">
            <a:extLst>
              <a:ext uri="{FF2B5EF4-FFF2-40B4-BE49-F238E27FC236}">
                <a16:creationId xmlns:a16="http://schemas.microsoft.com/office/drawing/2014/main" id="{FE19DBD7-3323-C0FE-A7C0-054D4D6947A5}"/>
              </a:ext>
            </a:extLst>
          </p:cNvPr>
          <p:cNvSpPr>
            <a:spLocks noGrp="1"/>
          </p:cNvSpPr>
          <p:nvPr>
            <p:ph type="body" sz="quarter" idx="20"/>
          </p:nvPr>
        </p:nvSpPr>
        <p:spPr>
          <a:xfrm>
            <a:off x="808649" y="3936813"/>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Ð"/>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0" name="Rectangle : coins arrondis 19">
            <a:extLst>
              <a:ext uri="{FF2B5EF4-FFF2-40B4-BE49-F238E27FC236}">
                <a16:creationId xmlns:a16="http://schemas.microsoft.com/office/drawing/2014/main" id="{A8DBAB32-5108-FCF6-2E8F-44876E1F3A86}"/>
              </a:ext>
            </a:extLst>
          </p:cNvPr>
          <p:cNvSpPr/>
          <p:nvPr userDrawn="1"/>
        </p:nvSpPr>
        <p:spPr>
          <a:xfrm>
            <a:off x="628649"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21" name="Organigramme : Terminateur 20">
            <a:extLst>
              <a:ext uri="{FF2B5EF4-FFF2-40B4-BE49-F238E27FC236}">
                <a16:creationId xmlns:a16="http://schemas.microsoft.com/office/drawing/2014/main" id="{B810E982-403C-2AEF-3862-CB8B7F890D65}"/>
              </a:ext>
            </a:extLst>
          </p:cNvPr>
          <p:cNvSpPr/>
          <p:nvPr userDrawn="1"/>
        </p:nvSpPr>
        <p:spPr>
          <a:xfrm>
            <a:off x="828000" y="4971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3</a:t>
            </a:r>
          </a:p>
        </p:txBody>
      </p:sp>
      <p:sp>
        <p:nvSpPr>
          <p:cNvPr id="22" name="Espace réservé du texte 5">
            <a:extLst>
              <a:ext uri="{FF2B5EF4-FFF2-40B4-BE49-F238E27FC236}">
                <a16:creationId xmlns:a16="http://schemas.microsoft.com/office/drawing/2014/main" id="{578E4694-7E2B-3E51-F604-26B60BCB0CD8}"/>
              </a:ext>
            </a:extLst>
          </p:cNvPr>
          <p:cNvSpPr>
            <a:spLocks noGrp="1"/>
          </p:cNvSpPr>
          <p:nvPr>
            <p:ph type="body" sz="quarter" idx="21"/>
          </p:nvPr>
        </p:nvSpPr>
        <p:spPr>
          <a:xfrm>
            <a:off x="808649" y="5477988"/>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Ð"/>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3" name="Rectangle : coins arrondis 22">
            <a:extLst>
              <a:ext uri="{FF2B5EF4-FFF2-40B4-BE49-F238E27FC236}">
                <a16:creationId xmlns:a16="http://schemas.microsoft.com/office/drawing/2014/main" id="{09EF5DAB-AFE5-A7BB-ECBF-E6D0E54DC52C}"/>
              </a:ext>
            </a:extLst>
          </p:cNvPr>
          <p:cNvSpPr/>
          <p:nvPr userDrawn="1"/>
        </p:nvSpPr>
        <p:spPr>
          <a:xfrm>
            <a:off x="4735350" y="3734113"/>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24" name="Organigramme : Terminateur 23">
            <a:extLst>
              <a:ext uri="{FF2B5EF4-FFF2-40B4-BE49-F238E27FC236}">
                <a16:creationId xmlns:a16="http://schemas.microsoft.com/office/drawing/2014/main" id="{867828EE-B1E5-9F8B-0D7C-A5A846A60ACE}"/>
              </a:ext>
            </a:extLst>
          </p:cNvPr>
          <p:cNvSpPr/>
          <p:nvPr userDrawn="1"/>
        </p:nvSpPr>
        <p:spPr>
          <a:xfrm>
            <a:off x="4932000" y="3429825"/>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5</a:t>
            </a:r>
          </a:p>
        </p:txBody>
      </p:sp>
      <p:sp>
        <p:nvSpPr>
          <p:cNvPr id="25" name="Espace réservé du texte 5">
            <a:extLst>
              <a:ext uri="{FF2B5EF4-FFF2-40B4-BE49-F238E27FC236}">
                <a16:creationId xmlns:a16="http://schemas.microsoft.com/office/drawing/2014/main" id="{DD324492-66B3-DE4C-8000-A60CFAE496A1}"/>
              </a:ext>
            </a:extLst>
          </p:cNvPr>
          <p:cNvSpPr>
            <a:spLocks noGrp="1"/>
          </p:cNvSpPr>
          <p:nvPr>
            <p:ph type="body" sz="quarter" idx="22"/>
          </p:nvPr>
        </p:nvSpPr>
        <p:spPr>
          <a:xfrm>
            <a:off x="4915350" y="3936813"/>
            <a:ext cx="3420000" cy="792000"/>
          </a:xfrm>
          <a:prstGeom prst="roundRect">
            <a:avLst/>
          </a:prstGeom>
          <a:solidFill>
            <a:schemeClr val="bg2"/>
          </a:solidFill>
        </p:spPr>
        <p:txBody>
          <a:bodyPr anchor="ctr"/>
          <a:lstStyle>
            <a:lvl1pPr marL="269875" indent="-269875">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6" name="Rectangle : coins arrondis 25">
            <a:extLst>
              <a:ext uri="{FF2B5EF4-FFF2-40B4-BE49-F238E27FC236}">
                <a16:creationId xmlns:a16="http://schemas.microsoft.com/office/drawing/2014/main" id="{EF2B26AA-471C-2E08-9C98-93BB32368F48}"/>
              </a:ext>
            </a:extLst>
          </p:cNvPr>
          <p:cNvSpPr/>
          <p:nvPr userDrawn="1"/>
        </p:nvSpPr>
        <p:spPr>
          <a:xfrm>
            <a:off x="4735350"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27" name="Organigramme : Terminateur 26">
            <a:extLst>
              <a:ext uri="{FF2B5EF4-FFF2-40B4-BE49-F238E27FC236}">
                <a16:creationId xmlns:a16="http://schemas.microsoft.com/office/drawing/2014/main" id="{48A37FD4-80CC-1828-6DF5-5882F04CAB2A}"/>
              </a:ext>
            </a:extLst>
          </p:cNvPr>
          <p:cNvSpPr/>
          <p:nvPr userDrawn="1"/>
        </p:nvSpPr>
        <p:spPr>
          <a:xfrm>
            <a:off x="4932000" y="4971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6</a:t>
            </a:r>
          </a:p>
        </p:txBody>
      </p:sp>
      <p:sp>
        <p:nvSpPr>
          <p:cNvPr id="28" name="Espace réservé du texte 5">
            <a:extLst>
              <a:ext uri="{FF2B5EF4-FFF2-40B4-BE49-F238E27FC236}">
                <a16:creationId xmlns:a16="http://schemas.microsoft.com/office/drawing/2014/main" id="{36806FA2-43DA-8964-E325-6EA041586687}"/>
              </a:ext>
            </a:extLst>
          </p:cNvPr>
          <p:cNvSpPr>
            <a:spLocks noGrp="1"/>
          </p:cNvSpPr>
          <p:nvPr>
            <p:ph type="body" sz="quarter" idx="23"/>
          </p:nvPr>
        </p:nvSpPr>
        <p:spPr>
          <a:xfrm>
            <a:off x="4915350" y="5477988"/>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Ð"/>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Tree>
    <p:extLst>
      <p:ext uri="{BB962C8B-B14F-4D97-AF65-F5344CB8AC3E}">
        <p14:creationId xmlns:p14="http://schemas.microsoft.com/office/powerpoint/2010/main" val="773272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85.xml><?xml version="1.0" encoding="utf-8"?>
<p:sldLayout xmlns:a="http://schemas.openxmlformats.org/drawingml/2006/main" xmlns:r="http://schemas.openxmlformats.org/officeDocument/2006/relationships" xmlns:p="http://schemas.openxmlformats.org/presentationml/2006/main" preserve="1" userDrawn="1">
  <p:cSld name="17_Disposition personnalisée">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2138891"/>
            <a:ext cx="6120914" cy="1158340"/>
          </a:xfrm>
          <a:prstGeom prst="roundRect">
            <a:avLst>
              <a:gd name="adj" fmla="val 16667"/>
            </a:avLst>
          </a:prstGeom>
          <a:ln w="19050">
            <a:solidFill>
              <a:srgbClr val="757575"/>
            </a:solidFill>
          </a:ln>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4">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rcRect/>
          <a:stretch/>
        </p:blipFill>
        <p:spPr>
          <a:xfrm>
            <a:off x="1584000" y="224702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2225078" y="2156784"/>
            <a:ext cx="2840842"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lvl="0"/>
            <a:r>
              <a:rPr lang="fr-MA" dirty="0"/>
              <a:t>1.  Présentation du Vocabulaire</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5126699"/>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1198485"/>
            <a:ext cx="7886700" cy="705267"/>
          </a:xfrm>
          <a:prstGeom prst="rect">
            <a:avLst/>
          </a:prstGeom>
        </p:spPr>
        <p:txBody>
          <a:bodyPr/>
          <a:lstStyle>
            <a:lvl1pPr algn="ctr">
              <a:defRPr sz="4000" b="1">
                <a:solidFill>
                  <a:srgbClr val="474F71"/>
                </a:solidFill>
                <a:latin typeface="Dosis" pitchFamily="2" charset="0"/>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364328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6">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3643281"/>
            <a:ext cx="2775119" cy="338554"/>
          </a:xfrm>
          <a:prstGeom prst="rect">
            <a:avLst/>
          </a:prstGeom>
          <a:noFill/>
        </p:spPr>
        <p:txBody>
          <a:bodyPr wrap="none" rtlCol="0">
            <a:spAutoFit/>
          </a:bodyPr>
          <a:lstStyle/>
          <a:p>
            <a:r>
              <a:rPr lang="fr-MA" sz="1600" dirty="0">
                <a:solidFill>
                  <a:srgbClr val="757575"/>
                </a:solidFill>
                <a:latin typeface="Dosis ExtraBold" pitchFamily="2" charset="0"/>
              </a:rPr>
              <a:t>2.  Exploitation du Vocabulaire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8">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225078" y="5126699"/>
            <a:ext cx="1837362"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lvl="0"/>
            <a:r>
              <a:rPr lang="fr-MA" dirty="0"/>
              <a:t>3.  Travail sur livret</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192797" y="4028135"/>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2201410" y="5508429"/>
            <a:ext cx="4960805" cy="756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7298796" y="1938857"/>
            <a:ext cx="540000" cy="540000"/>
          </a:xfrm>
          <a:prstGeom prst="rect">
            <a:avLst/>
          </a:prstGeom>
          <a:noFill/>
        </p:spPr>
        <p:txBody>
          <a:bodyPr/>
          <a:lstStyle/>
          <a:p>
            <a:endParaRPr lang="fr-MA"/>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473285"/>
            <a:ext cx="540000" cy="540000"/>
          </a:xfrm>
          <a:prstGeom prst="rect">
            <a:avLst/>
          </a:prstGeom>
          <a:noFill/>
        </p:spPr>
        <p:txBody>
          <a:bodyPr/>
          <a:lstStyle/>
          <a:p>
            <a:endParaRPr lang="fr-MA"/>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7298796" y="4958117"/>
            <a:ext cx="540000" cy="540000"/>
          </a:xfrm>
          <a:prstGeom prst="rect">
            <a:avLst/>
          </a:prstGeom>
          <a:noFill/>
        </p:spPr>
        <p:txBody>
          <a:bodyPr/>
          <a:lstStyle/>
          <a:p>
            <a:endParaRPr lang="fr-MA"/>
          </a:p>
        </p:txBody>
      </p:sp>
    </p:spTree>
    <p:extLst>
      <p:ext uri="{BB962C8B-B14F-4D97-AF65-F5344CB8AC3E}">
        <p14:creationId xmlns:p14="http://schemas.microsoft.com/office/powerpoint/2010/main" val="295638144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86.xml><?xml version="1.0" encoding="utf-8"?>
<p:sldLayout xmlns:a="http://schemas.openxmlformats.org/drawingml/2006/main" xmlns:r="http://schemas.openxmlformats.org/officeDocument/2006/relationships" xmlns:p="http://schemas.openxmlformats.org/presentationml/2006/main" preserve="1" userDrawn="1">
  <p:cSld name="21_Disposition personnalisée">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213889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4">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rcRect/>
          <a:stretch/>
        </p:blipFill>
        <p:spPr>
          <a:xfrm>
            <a:off x="1584000" y="224702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2225078" y="2156784"/>
            <a:ext cx="2840842"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lvl="0"/>
            <a:r>
              <a:rPr lang="fr-MA" dirty="0"/>
              <a:t>1.  Présentation du Vocabulaire</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5126699"/>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1198485"/>
            <a:ext cx="7886700" cy="705267"/>
          </a:xfrm>
          <a:prstGeom prst="rect">
            <a:avLst/>
          </a:prstGeom>
        </p:spPr>
        <p:txBody>
          <a:bodyPr/>
          <a:lstStyle>
            <a:lvl1pPr algn="ctr">
              <a:defRPr sz="4000" b="1">
                <a:solidFill>
                  <a:srgbClr val="474F71"/>
                </a:solidFill>
                <a:latin typeface="Dosis" pitchFamily="2" charset="0"/>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3643281"/>
            <a:ext cx="6120914" cy="1158340"/>
          </a:xfrm>
          <a:prstGeom prst="roundRect">
            <a:avLst>
              <a:gd name="adj" fmla="val 16667"/>
            </a:avLst>
          </a:prstGeom>
          <a:ln w="19050">
            <a:solidFill>
              <a:srgbClr val="757575"/>
            </a:solidFill>
          </a:ln>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6">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3643281"/>
            <a:ext cx="2775119" cy="338554"/>
          </a:xfrm>
          <a:prstGeom prst="rect">
            <a:avLst/>
          </a:prstGeom>
          <a:noFill/>
        </p:spPr>
        <p:txBody>
          <a:bodyPr wrap="none" rtlCol="0">
            <a:spAutoFit/>
          </a:bodyPr>
          <a:lstStyle/>
          <a:p>
            <a:r>
              <a:rPr lang="fr-MA" sz="1600" dirty="0">
                <a:solidFill>
                  <a:srgbClr val="757575"/>
                </a:solidFill>
                <a:latin typeface="Dosis ExtraBold" pitchFamily="2" charset="0"/>
              </a:rPr>
              <a:t>2.  Exploitation du Vocabulaire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8">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225078" y="5126699"/>
            <a:ext cx="1837362"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lvl="0"/>
            <a:r>
              <a:rPr lang="fr-MA" dirty="0"/>
              <a:t>3.  Travail sur livret</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201410" y="2522109"/>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2201410" y="5508429"/>
            <a:ext cx="4960805" cy="756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7298796" y="1938857"/>
            <a:ext cx="540000" cy="540000"/>
          </a:xfrm>
          <a:prstGeom prst="rect">
            <a:avLst/>
          </a:prstGeom>
          <a:noFill/>
        </p:spPr>
        <p:txBody>
          <a:bodyPr/>
          <a:lstStyle/>
          <a:p>
            <a:endParaRPr lang="fr-MA"/>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473285"/>
            <a:ext cx="540000" cy="540000"/>
          </a:xfrm>
          <a:prstGeom prst="rect">
            <a:avLst/>
          </a:prstGeom>
          <a:noFill/>
        </p:spPr>
        <p:txBody>
          <a:bodyPr/>
          <a:lstStyle/>
          <a:p>
            <a:endParaRPr lang="fr-MA"/>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7298796" y="4958117"/>
            <a:ext cx="540000" cy="540000"/>
          </a:xfrm>
          <a:prstGeom prst="rect">
            <a:avLst/>
          </a:prstGeom>
          <a:noFill/>
        </p:spPr>
        <p:txBody>
          <a:bodyPr/>
          <a:lstStyle/>
          <a:p>
            <a:endParaRPr lang="fr-MA"/>
          </a:p>
        </p:txBody>
      </p:sp>
    </p:spTree>
    <p:extLst>
      <p:ext uri="{BB962C8B-B14F-4D97-AF65-F5344CB8AC3E}">
        <p14:creationId xmlns:p14="http://schemas.microsoft.com/office/powerpoint/2010/main" val="299744970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87.xml><?xml version="1.0" encoding="utf-8"?>
<p:sldLayout xmlns:a="http://schemas.openxmlformats.org/drawingml/2006/main" xmlns:r="http://schemas.openxmlformats.org/officeDocument/2006/relationships" xmlns:p="http://schemas.openxmlformats.org/presentationml/2006/main" preserve="1" userDrawn="1">
  <p:cSld name="20_Disposition personnalisée">
    <p:spTree>
      <p:nvGrpSpPr>
        <p:cNvPr id="1" name=""/>
        <p:cNvGrpSpPr/>
        <p:nvPr/>
      </p:nvGrpSpPr>
      <p:grpSpPr>
        <a:xfrm>
          <a:off x="0" y="0"/>
          <a:ext cx="0" cy="0"/>
          <a:chOff x="0" y="0"/>
          <a:chExt cx="0" cy="0"/>
        </a:xfrm>
      </p:grpSpPr>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5126699"/>
            <a:ext cx="6120914" cy="1158340"/>
          </a:xfrm>
          <a:prstGeom prst="roundRect">
            <a:avLst>
              <a:gd name="adj" fmla="val 16667"/>
            </a:avLst>
          </a:prstGeom>
          <a:ln w="19050">
            <a:solidFill>
              <a:srgbClr val="757575"/>
            </a:solidFill>
          </a:ln>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1198485"/>
            <a:ext cx="7886700" cy="705267"/>
          </a:xfrm>
          <a:prstGeom prst="rect">
            <a:avLst/>
          </a:prstGeom>
        </p:spPr>
        <p:txBody>
          <a:bodyPr/>
          <a:lstStyle>
            <a:lvl1pPr algn="ctr">
              <a:defRPr sz="4000" b="1">
                <a:solidFill>
                  <a:srgbClr val="474F71"/>
                </a:solidFill>
                <a:latin typeface="Dosis" pitchFamily="2" charset="0"/>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364328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4">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3643281"/>
            <a:ext cx="2775119" cy="338554"/>
          </a:xfrm>
          <a:prstGeom prst="rect">
            <a:avLst/>
          </a:prstGeom>
          <a:noFill/>
        </p:spPr>
        <p:txBody>
          <a:bodyPr wrap="none" rtlCol="0">
            <a:spAutoFit/>
          </a:bodyPr>
          <a:lstStyle/>
          <a:p>
            <a:r>
              <a:rPr lang="fr-MA" sz="1600" dirty="0">
                <a:solidFill>
                  <a:srgbClr val="757575"/>
                </a:solidFill>
                <a:latin typeface="Dosis ExtraBold" pitchFamily="2" charset="0"/>
              </a:rPr>
              <a:t>2.  Exploitation du Vocabulaire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6">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225078" y="5126699"/>
            <a:ext cx="1837362"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lvl="0"/>
            <a:r>
              <a:rPr lang="fr-MA" dirty="0"/>
              <a:t>3.  Travail sur livret</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192797" y="4028135"/>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473285"/>
            <a:ext cx="540000" cy="540000"/>
          </a:xfrm>
          <a:prstGeom prst="rect">
            <a:avLst/>
          </a:prstGeom>
          <a:noFill/>
        </p:spPr>
        <p:txBody>
          <a:bodyPr/>
          <a:lstStyle/>
          <a:p>
            <a:endParaRPr lang="fr-MA"/>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7298796" y="4958117"/>
            <a:ext cx="540000" cy="540000"/>
          </a:xfrm>
          <a:prstGeom prst="rect">
            <a:avLst/>
          </a:prstGeom>
          <a:noFill/>
        </p:spPr>
        <p:txBody>
          <a:bodyPr/>
          <a:lstStyle/>
          <a:p>
            <a:endParaRPr lang="fr-MA"/>
          </a:p>
        </p:txBody>
      </p:sp>
      <p:pic>
        <p:nvPicPr>
          <p:cNvPr id="2" name="Image 1">
            <a:extLst>
              <a:ext uri="{FF2B5EF4-FFF2-40B4-BE49-F238E27FC236}">
                <a16:creationId xmlns:a16="http://schemas.microsoft.com/office/drawing/2014/main" id="{86BAD3D9-AD58-179C-B69E-830F87AB16D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213889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4" name="Image 3">
            <a:extLst>
              <a:ext uri="{FF2B5EF4-FFF2-40B4-BE49-F238E27FC236}">
                <a16:creationId xmlns:a16="http://schemas.microsoft.com/office/drawing/2014/main" id="{DC07E0A2-EA33-DE3C-110B-9BF33762DD3A}"/>
              </a:ext>
            </a:extLst>
          </p:cNvPr>
          <p:cNvPicPr>
            <a:picLocks noChangeAspect="1"/>
          </p:cNvPicPr>
          <p:nvPr userDrawn="1"/>
        </p:nvPicPr>
        <p:blipFill>
          <a:blip r:embed="rId8">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val="0"/>
              </a:ext>
            </a:extLst>
          </a:blip>
          <a:srcRect/>
          <a:stretch/>
        </p:blipFill>
        <p:spPr>
          <a:xfrm>
            <a:off x="1584000" y="2247028"/>
            <a:ext cx="544953" cy="540000"/>
          </a:xfrm>
          <a:prstGeom prst="rect">
            <a:avLst/>
          </a:prstGeom>
        </p:spPr>
      </p:pic>
      <p:sp>
        <p:nvSpPr>
          <p:cNvPr id="9" name="ZoneTexte 8">
            <a:extLst>
              <a:ext uri="{FF2B5EF4-FFF2-40B4-BE49-F238E27FC236}">
                <a16:creationId xmlns:a16="http://schemas.microsoft.com/office/drawing/2014/main" id="{150E2FFA-A2BC-19B6-2E21-52362DDA208C}"/>
              </a:ext>
            </a:extLst>
          </p:cNvPr>
          <p:cNvSpPr txBox="1"/>
          <p:nvPr userDrawn="1"/>
        </p:nvSpPr>
        <p:spPr>
          <a:xfrm>
            <a:off x="2225078" y="2156784"/>
            <a:ext cx="2840842"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lvl="0"/>
            <a:r>
              <a:rPr lang="fr-MA" dirty="0"/>
              <a:t>1.  Présentation du Vocabulaire</a:t>
            </a:r>
          </a:p>
        </p:txBody>
      </p:sp>
      <p:sp>
        <p:nvSpPr>
          <p:cNvPr id="12" name="Espace réservé du texte 5">
            <a:extLst>
              <a:ext uri="{FF2B5EF4-FFF2-40B4-BE49-F238E27FC236}">
                <a16:creationId xmlns:a16="http://schemas.microsoft.com/office/drawing/2014/main" id="{01B804A5-6AAB-7FA2-7E6D-C43CE6A9B264}"/>
              </a:ext>
            </a:extLst>
          </p:cNvPr>
          <p:cNvSpPr>
            <a:spLocks noGrp="1"/>
          </p:cNvSpPr>
          <p:nvPr>
            <p:ph type="body" sz="quarter" idx="21"/>
          </p:nvPr>
        </p:nvSpPr>
        <p:spPr>
          <a:xfrm>
            <a:off x="2201410" y="2522109"/>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4" name="Espace réservé pour une image  26">
            <a:extLst>
              <a:ext uri="{FF2B5EF4-FFF2-40B4-BE49-F238E27FC236}">
                <a16:creationId xmlns:a16="http://schemas.microsoft.com/office/drawing/2014/main" id="{1B168C30-0497-899C-FCA3-02A763CF9BD9}"/>
              </a:ext>
            </a:extLst>
          </p:cNvPr>
          <p:cNvSpPr>
            <a:spLocks noGrp="1" noChangeAspect="1"/>
          </p:cNvSpPr>
          <p:nvPr>
            <p:ph type="pic" sz="quarter" idx="11"/>
          </p:nvPr>
        </p:nvSpPr>
        <p:spPr>
          <a:xfrm>
            <a:off x="7298796" y="1938857"/>
            <a:ext cx="540000" cy="540000"/>
          </a:xfrm>
          <a:prstGeom prst="rect">
            <a:avLst/>
          </a:prstGeom>
          <a:noFill/>
        </p:spPr>
        <p:txBody>
          <a:bodyPr/>
          <a:lstStyle/>
          <a:p>
            <a:endParaRPr lang="fr-MA"/>
          </a:p>
        </p:txBody>
      </p:sp>
    </p:spTree>
    <p:extLst>
      <p:ext uri="{BB962C8B-B14F-4D97-AF65-F5344CB8AC3E}">
        <p14:creationId xmlns:p14="http://schemas.microsoft.com/office/powerpoint/2010/main" val="317848398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88.xml><?xml version="1.0" encoding="utf-8"?>
<p:sldLayout xmlns:a="http://schemas.openxmlformats.org/drawingml/2006/main" xmlns:r="http://schemas.openxmlformats.org/officeDocument/2006/relationships" xmlns:p="http://schemas.openxmlformats.org/presentationml/2006/main" preserve="1" userDrawn="1">
  <p:cSld name="22_Disposition personnalisée">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1198485"/>
            <a:ext cx="7886700" cy="705267"/>
          </a:xfrm>
          <a:prstGeom prst="rect">
            <a:avLst/>
          </a:prstGeom>
        </p:spPr>
        <p:txBody>
          <a:bodyPr/>
          <a:lstStyle>
            <a:lvl1pPr algn="ctr">
              <a:defRPr sz="4000" b="1">
                <a:solidFill>
                  <a:srgbClr val="474F71"/>
                </a:solidFill>
                <a:latin typeface="Dosis" pitchFamily="2" charset="0"/>
              </a:defRPr>
            </a:lvl1pPr>
          </a:lstStyle>
          <a:p>
            <a:r>
              <a:rPr lang="fr-FR" dirty="0"/>
              <a:t>Modifiez le style du titre</a:t>
            </a:r>
            <a:endParaRPr lang="fr-MA" dirty="0"/>
          </a:p>
        </p:txBody>
      </p:sp>
    </p:spTree>
    <p:extLst>
      <p:ext uri="{BB962C8B-B14F-4D97-AF65-F5344CB8AC3E}">
        <p14:creationId xmlns:p14="http://schemas.microsoft.com/office/powerpoint/2010/main" val="192317960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89.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3" name="Titre 2">
            <a:extLst>
              <a:ext uri="{FF2B5EF4-FFF2-40B4-BE49-F238E27FC236}">
                <a16:creationId xmlns:a16="http://schemas.microsoft.com/office/drawing/2014/main" id="{A8D3F979-AB26-D012-8CCC-CD2D3A494D30}"/>
              </a:ext>
            </a:extLst>
          </p:cNvPr>
          <p:cNvSpPr>
            <a:spLocks noGrp="1"/>
          </p:cNvSpPr>
          <p:nvPr>
            <p:ph type="title"/>
          </p:nvPr>
        </p:nvSpPr>
        <p:spPr>
          <a:xfrm>
            <a:off x="628650" y="2766218"/>
            <a:ext cx="7886700" cy="1325563"/>
          </a:xfrm>
          <a:prstGeom prst="rect">
            <a:avLst/>
          </a:prstGeom>
        </p:spPr>
        <p:txBody>
          <a:bodyPr anchor="ctr"/>
          <a:lstStyle>
            <a:lvl1pPr>
              <a:defRPr lang="fr-MA" b="1">
                <a:solidFill>
                  <a:srgbClr val="565F88"/>
                </a:solidFill>
                <a:latin typeface="Dosis" pitchFamily="2" charset="0"/>
                <a:cs typeface="Arial" panose="020B0604020202020204" pitchFamily="34" charset="0"/>
              </a:defRPr>
            </a:lvl1pPr>
          </a:lstStyle>
          <a:p>
            <a:pPr lvl="0" algn="ctr"/>
            <a:r>
              <a:rPr lang="fr-FR"/>
              <a:t>Modifiez le style du titre</a:t>
            </a:r>
            <a:endParaRPr lang="fr-MA"/>
          </a:p>
        </p:txBody>
      </p:sp>
    </p:spTree>
    <p:extLst>
      <p:ext uri="{BB962C8B-B14F-4D97-AF65-F5344CB8AC3E}">
        <p14:creationId xmlns:p14="http://schemas.microsoft.com/office/powerpoint/2010/main" val="157269219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90.xml><?xml version="1.0" encoding="utf-8"?>
<p:sldLayout xmlns:a="http://schemas.openxmlformats.org/drawingml/2006/main" xmlns:r="http://schemas.openxmlformats.org/officeDocument/2006/relationships" xmlns:p="http://schemas.openxmlformats.org/presentationml/2006/main" userDrawn="1">
  <p:cSld name="02_Voc_Act_01_Mascott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1692000" y="756000"/>
            <a:ext cx="6840000" cy="612000"/>
          </a:xfrm>
        </p:spPr>
        <p:txBody>
          <a:bodyPr>
            <a:normAutofit/>
          </a:bodyPr>
          <a:lstStyle>
            <a:lvl1pPr>
              <a:defRPr sz="1600"/>
            </a:lvl1p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2F159B12-62B7-22A2-9765-7264C5423C19}"/>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
        <p:nvSpPr>
          <p:cNvPr id="4" name="Espace réservé de l'élément multimédia 3">
            <a:extLst>
              <a:ext uri="{FF2B5EF4-FFF2-40B4-BE49-F238E27FC236}">
                <a16:creationId xmlns:a16="http://schemas.microsoft.com/office/drawing/2014/main" id="{7A344F50-A074-9EB5-2DAC-9BBA2096933C}"/>
              </a:ext>
            </a:extLst>
          </p:cNvPr>
          <p:cNvSpPr>
            <a:spLocks noGrp="1" noChangeAspect="1"/>
          </p:cNvSpPr>
          <p:nvPr>
            <p:ph type="media" sz="quarter" idx="13"/>
          </p:nvPr>
        </p:nvSpPr>
        <p:spPr>
          <a:xfrm>
            <a:off x="3255750" y="1584000"/>
            <a:ext cx="2632500" cy="4680000"/>
          </a:xfrm>
          <a:prstGeom prst="rect">
            <a:avLst/>
          </a:prstGeom>
        </p:spPr>
        <p:txBody>
          <a:bodyPr/>
          <a:lstStyle/>
          <a:p>
            <a:endParaRPr lang="fr-MA"/>
          </a:p>
        </p:txBody>
      </p:sp>
    </p:spTree>
    <p:extLst>
      <p:ext uri="{BB962C8B-B14F-4D97-AF65-F5344CB8AC3E}">
        <p14:creationId xmlns:p14="http://schemas.microsoft.com/office/powerpoint/2010/main" val="413072377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91.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452274F6-07EA-052B-D9C6-9BE258D5F89D}"/>
              </a:ext>
            </a:extLst>
          </p:cNvPr>
          <p:cNvSpPr>
            <a:spLocks noGrp="1"/>
          </p:cNvSpPr>
          <p:nvPr>
            <p:ph type="title"/>
          </p:nvPr>
        </p:nvSpPr>
        <p:spPr/>
        <p:txBody>
          <a:bodyPr/>
          <a:lstStyle/>
          <a:p>
            <a:r>
              <a:rPr lang="fr-FR"/>
              <a:t>Modifiez le style du titre</a:t>
            </a:r>
          </a:p>
        </p:txBody>
      </p:sp>
      <p:sp>
        <p:nvSpPr>
          <p:cNvPr id="4" name="Espace réservé pour une image  3">
            <a:extLst>
              <a:ext uri="{FF2B5EF4-FFF2-40B4-BE49-F238E27FC236}">
                <a16:creationId xmlns:a16="http://schemas.microsoft.com/office/drawing/2014/main" id="{5A175E23-799E-6DE0-F6F9-02D78F922EA6}"/>
              </a:ext>
            </a:extLst>
          </p:cNvPr>
          <p:cNvSpPr>
            <a:spLocks noGrp="1"/>
          </p:cNvSpPr>
          <p:nvPr>
            <p:ph type="pic" sz="quarter" idx="10"/>
          </p:nvPr>
        </p:nvSpPr>
        <p:spPr>
          <a:xfrm>
            <a:off x="792000" y="2160000"/>
            <a:ext cx="7560000" cy="3960000"/>
          </a:xfrm>
          <a:prstGeom prst="rect">
            <a:avLst/>
          </a:prstGeom>
        </p:spPr>
        <p:txBody>
          <a:bodyPr/>
          <a:lstStyle/>
          <a:p>
            <a:endParaRPr lang="fr-FR"/>
          </a:p>
        </p:txBody>
      </p:sp>
      <p:sp>
        <p:nvSpPr>
          <p:cNvPr id="5" name="Espace réservé pour une image  16">
            <a:extLst>
              <a:ext uri="{FF2B5EF4-FFF2-40B4-BE49-F238E27FC236}">
                <a16:creationId xmlns:a16="http://schemas.microsoft.com/office/drawing/2014/main" id="{DFD8801C-D966-CA08-5553-A94A8606A16C}"/>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35803839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92.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1692000" y="756000"/>
            <a:ext cx="6840000" cy="612000"/>
          </a:xfrm>
        </p:spPr>
        <p:txBody>
          <a:bodyPr>
            <a:normAutofit/>
          </a:bodyPr>
          <a:lstStyle>
            <a:lvl1pPr>
              <a:defRPr sz="1600"/>
            </a:lvl1p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2F159B12-62B7-22A2-9765-7264C5423C19}"/>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
        <p:nvSpPr>
          <p:cNvPr id="7" name="Espace réservé du contenu 6">
            <a:extLst>
              <a:ext uri="{FF2B5EF4-FFF2-40B4-BE49-F238E27FC236}">
                <a16:creationId xmlns:a16="http://schemas.microsoft.com/office/drawing/2014/main" id="{44147A9C-D420-131A-541B-25D8B7E39B65}"/>
              </a:ext>
            </a:extLst>
          </p:cNvPr>
          <p:cNvSpPr>
            <a:spLocks noGrp="1" noChangeAspect="1"/>
          </p:cNvSpPr>
          <p:nvPr>
            <p:ph sz="quarter" idx="13"/>
          </p:nvPr>
        </p:nvSpPr>
        <p:spPr>
          <a:xfrm>
            <a:off x="3515834" y="1800000"/>
            <a:ext cx="2318436" cy="4140064"/>
          </a:xfrm>
          <a:prstGeom prst="rect">
            <a:avLst/>
          </a:prstGeom>
        </p:spPr>
        <p:txBody>
          <a:body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Tree>
    <p:extLst>
      <p:ext uri="{BB962C8B-B14F-4D97-AF65-F5344CB8AC3E}">
        <p14:creationId xmlns:p14="http://schemas.microsoft.com/office/powerpoint/2010/main" val="415017164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93.xml><?xml version="1.0" encoding="utf-8"?>
<p:sldLayout xmlns:a="http://schemas.openxmlformats.org/drawingml/2006/main" xmlns:r="http://schemas.openxmlformats.org/officeDocument/2006/relationships" xmlns:p="http://schemas.openxmlformats.org/presentationml/2006/main" preserve="1" userDrawn="1">
  <p:cSld name="4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10" name="Espace réservé pour une image  14">
            <a:extLst>
              <a:ext uri="{FF2B5EF4-FFF2-40B4-BE49-F238E27FC236}">
                <a16:creationId xmlns:a16="http://schemas.microsoft.com/office/drawing/2014/main" id="{F72B9DAC-5B26-3AA7-F1E9-7199F361C36B}"/>
              </a:ext>
            </a:extLst>
          </p:cNvPr>
          <p:cNvSpPr>
            <a:spLocks noGrp="1" noChangeAspect="1"/>
          </p:cNvSpPr>
          <p:nvPr>
            <p:ph type="pic" sz="quarter" idx="18"/>
          </p:nvPr>
        </p:nvSpPr>
        <p:spPr>
          <a:xfrm>
            <a:off x="453739" y="2700000"/>
            <a:ext cx="1490261" cy="1490261"/>
          </a:xfrm>
          <a:prstGeom prst="roundRect">
            <a:avLst/>
          </a:prstGeom>
          <a:ln>
            <a:solidFill>
              <a:srgbClr val="4B5377"/>
            </a:solidFill>
          </a:ln>
        </p:spPr>
        <p:txBody>
          <a:bodyPr/>
          <a:lstStyle/>
          <a:p>
            <a:endParaRPr lang="fr-MA"/>
          </a:p>
        </p:txBody>
      </p:sp>
      <p:sp>
        <p:nvSpPr>
          <p:cNvPr id="11" name="Espace réservé pour une image  14">
            <a:extLst>
              <a:ext uri="{FF2B5EF4-FFF2-40B4-BE49-F238E27FC236}">
                <a16:creationId xmlns:a16="http://schemas.microsoft.com/office/drawing/2014/main" id="{6CAD6A59-FF09-83BD-CF55-048C618D77DA}"/>
              </a:ext>
            </a:extLst>
          </p:cNvPr>
          <p:cNvSpPr>
            <a:spLocks noGrp="1" noChangeAspect="1"/>
          </p:cNvSpPr>
          <p:nvPr>
            <p:ph type="pic" sz="quarter" idx="19"/>
          </p:nvPr>
        </p:nvSpPr>
        <p:spPr>
          <a:xfrm>
            <a:off x="7149739" y="2700000"/>
            <a:ext cx="1490261" cy="1490261"/>
          </a:xfrm>
          <a:prstGeom prst="roundRect">
            <a:avLst/>
          </a:prstGeom>
          <a:ln>
            <a:solidFill>
              <a:srgbClr val="4B5377"/>
            </a:solidFill>
          </a:ln>
        </p:spPr>
        <p:txBody>
          <a:bodyPr/>
          <a:lstStyle/>
          <a:p>
            <a:endParaRPr lang="fr-MA"/>
          </a:p>
        </p:txBody>
      </p:sp>
      <p:sp>
        <p:nvSpPr>
          <p:cNvPr id="12" name="Espace réservé pour une image  14">
            <a:extLst>
              <a:ext uri="{FF2B5EF4-FFF2-40B4-BE49-F238E27FC236}">
                <a16:creationId xmlns:a16="http://schemas.microsoft.com/office/drawing/2014/main" id="{2270B6D3-B398-4D84-E776-FBEF7EA75FB9}"/>
              </a:ext>
            </a:extLst>
          </p:cNvPr>
          <p:cNvSpPr>
            <a:spLocks noGrp="1" noChangeAspect="1"/>
          </p:cNvSpPr>
          <p:nvPr>
            <p:ph type="pic" sz="quarter" idx="20"/>
          </p:nvPr>
        </p:nvSpPr>
        <p:spPr>
          <a:xfrm>
            <a:off x="2127739" y="2700000"/>
            <a:ext cx="1490261" cy="1490261"/>
          </a:xfrm>
          <a:prstGeom prst="roundRect">
            <a:avLst/>
          </a:prstGeom>
          <a:ln>
            <a:solidFill>
              <a:srgbClr val="4B5377"/>
            </a:solidFill>
          </a:ln>
        </p:spPr>
        <p:txBody>
          <a:bodyPr/>
          <a:lstStyle/>
          <a:p>
            <a:endParaRPr lang="fr-MA"/>
          </a:p>
        </p:txBody>
      </p:sp>
      <p:sp>
        <p:nvSpPr>
          <p:cNvPr id="13" name="Espace réservé pour une image  14">
            <a:extLst>
              <a:ext uri="{FF2B5EF4-FFF2-40B4-BE49-F238E27FC236}">
                <a16:creationId xmlns:a16="http://schemas.microsoft.com/office/drawing/2014/main" id="{5DBFF0BF-C86C-814E-B36F-BBBAA0F52754}"/>
              </a:ext>
            </a:extLst>
          </p:cNvPr>
          <p:cNvSpPr>
            <a:spLocks noGrp="1" noChangeAspect="1"/>
          </p:cNvSpPr>
          <p:nvPr>
            <p:ph type="pic" sz="quarter" idx="21"/>
          </p:nvPr>
        </p:nvSpPr>
        <p:spPr>
          <a:xfrm>
            <a:off x="3801739" y="2700000"/>
            <a:ext cx="1490261" cy="1490261"/>
          </a:xfrm>
          <a:prstGeom prst="roundRect">
            <a:avLst/>
          </a:prstGeom>
          <a:ln>
            <a:solidFill>
              <a:srgbClr val="4B5377"/>
            </a:solidFill>
          </a:ln>
        </p:spPr>
        <p:txBody>
          <a:bodyPr/>
          <a:lstStyle/>
          <a:p>
            <a:endParaRPr lang="fr-MA"/>
          </a:p>
        </p:txBody>
      </p:sp>
      <p:sp>
        <p:nvSpPr>
          <p:cNvPr id="14" name="Espace réservé pour une image  14">
            <a:extLst>
              <a:ext uri="{FF2B5EF4-FFF2-40B4-BE49-F238E27FC236}">
                <a16:creationId xmlns:a16="http://schemas.microsoft.com/office/drawing/2014/main" id="{E726AE8C-307B-2987-95A8-6F7E9A0252DE}"/>
              </a:ext>
            </a:extLst>
          </p:cNvPr>
          <p:cNvSpPr>
            <a:spLocks noGrp="1" noChangeAspect="1"/>
          </p:cNvSpPr>
          <p:nvPr>
            <p:ph type="pic" sz="quarter" idx="22"/>
          </p:nvPr>
        </p:nvSpPr>
        <p:spPr>
          <a:xfrm>
            <a:off x="5475739" y="2700000"/>
            <a:ext cx="1490261" cy="1490261"/>
          </a:xfrm>
          <a:prstGeom prst="roundRect">
            <a:avLst/>
          </a:prstGeom>
          <a:ln>
            <a:solidFill>
              <a:srgbClr val="4B5377"/>
            </a:solidFill>
          </a:ln>
        </p:spPr>
        <p:txBody>
          <a:bodyPr/>
          <a:lstStyle/>
          <a:p>
            <a:endParaRPr lang="fr-MA"/>
          </a:p>
        </p:txBody>
      </p:sp>
      <p:sp>
        <p:nvSpPr>
          <p:cNvPr id="3" name="Espace réservé pour une image  16">
            <a:extLst>
              <a:ext uri="{FF2B5EF4-FFF2-40B4-BE49-F238E27FC236}">
                <a16:creationId xmlns:a16="http://schemas.microsoft.com/office/drawing/2014/main" id="{5A2CD01F-7E61-72E1-781D-BC987C253059}"/>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148263493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94.xml><?xml version="1.0" encoding="utf-8"?>
<p:sldLayout xmlns:a="http://schemas.openxmlformats.org/drawingml/2006/main" xmlns:r="http://schemas.openxmlformats.org/officeDocument/2006/relationships" xmlns:p="http://schemas.openxmlformats.org/presentationml/2006/main" preserve="1" userDrawn="1">
  <p:cSld name="5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2880000"/>
            <a:ext cx="1490261" cy="1490261"/>
          </a:xfrm>
          <a:prstGeom prst="roundRect">
            <a:avLst/>
          </a:prstGeom>
          <a:ln>
            <a:solidFill>
              <a:srgbClr val="4B5377"/>
            </a:solidFill>
          </a:ln>
        </p:spPr>
        <p:txBody>
          <a:body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2880000"/>
            <a:ext cx="1490261" cy="1490261"/>
          </a:xfrm>
          <a:prstGeom prst="roundRect">
            <a:avLst/>
          </a:prstGeom>
          <a:ln>
            <a:solidFill>
              <a:srgbClr val="4B5377"/>
            </a:solidFill>
          </a:ln>
        </p:spPr>
        <p:txBody>
          <a:body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2880000"/>
            <a:ext cx="1490261" cy="1490261"/>
          </a:xfrm>
          <a:prstGeom prst="roundRect">
            <a:avLst/>
          </a:prstGeom>
          <a:ln>
            <a:solidFill>
              <a:srgbClr val="4B5377"/>
            </a:solidFill>
          </a:ln>
        </p:spPr>
        <p:txBody>
          <a:body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2880000"/>
            <a:ext cx="1490261" cy="1490261"/>
          </a:xfrm>
          <a:prstGeom prst="roundRect">
            <a:avLst/>
          </a:prstGeom>
          <a:ln>
            <a:solidFill>
              <a:srgbClr val="4B5377"/>
            </a:solidFill>
          </a:ln>
        </p:spPr>
        <p:txBody>
          <a:body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2880000"/>
            <a:ext cx="1490261" cy="1490261"/>
          </a:xfrm>
          <a:prstGeom prst="roundRect">
            <a:avLst/>
          </a:prstGeom>
          <a:ln>
            <a:solidFill>
              <a:srgbClr val="4B5377"/>
            </a:solidFill>
          </a:ln>
        </p:spPr>
        <p:txBody>
          <a:bodyPr/>
          <a:lstStyle/>
          <a:p>
            <a:endParaRPr lang="fr-MA"/>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0" name="Espace réservé pour une image  16">
            <a:extLst>
              <a:ext uri="{FF2B5EF4-FFF2-40B4-BE49-F238E27FC236}">
                <a16:creationId xmlns:a16="http://schemas.microsoft.com/office/drawing/2014/main" id="{024A84BC-B023-FC98-8A1A-BEAA9CB98355}"/>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65630584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95.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6" y="324000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7" name="Espace réservé de l'élément multimédia 6">
            <a:extLst>
              <a:ext uri="{FF2B5EF4-FFF2-40B4-BE49-F238E27FC236}">
                <a16:creationId xmlns:a16="http://schemas.microsoft.com/office/drawing/2014/main" id="{1368263A-435E-242A-4FC3-B98A6893335F}"/>
              </a:ext>
            </a:extLst>
          </p:cNvPr>
          <p:cNvSpPr>
            <a:spLocks noGrp="1"/>
          </p:cNvSpPr>
          <p:nvPr>
            <p:ph type="media" sz="quarter" idx="16"/>
          </p:nvPr>
        </p:nvSpPr>
        <p:spPr>
          <a:xfrm>
            <a:off x="360000" y="6102000"/>
            <a:ext cx="360000" cy="360000"/>
          </a:xfrm>
          <a:prstGeom prst="rect">
            <a:avLst/>
          </a:prstGeom>
        </p:spPr>
        <p:txBody>
          <a:bodyPr/>
          <a:lstStyle/>
          <a:p>
            <a:endParaRPr lang="fr-MA"/>
          </a:p>
        </p:txBody>
      </p:sp>
      <p:sp>
        <p:nvSpPr>
          <p:cNvPr id="6" name="Espace réservé de l'élément multimédia 6">
            <a:extLst>
              <a:ext uri="{FF2B5EF4-FFF2-40B4-BE49-F238E27FC236}">
                <a16:creationId xmlns:a16="http://schemas.microsoft.com/office/drawing/2014/main" id="{96E83277-7C48-4984-EAFC-AC30063D602B}"/>
              </a:ext>
            </a:extLst>
          </p:cNvPr>
          <p:cNvSpPr>
            <a:spLocks noGrp="1"/>
          </p:cNvSpPr>
          <p:nvPr>
            <p:ph type="media" sz="quarter" idx="17"/>
          </p:nvPr>
        </p:nvSpPr>
        <p:spPr>
          <a:xfrm>
            <a:off x="864000" y="6102000"/>
            <a:ext cx="360000" cy="360000"/>
          </a:xfrm>
          <a:prstGeom prst="rect">
            <a:avLst/>
          </a:prstGeom>
        </p:spPr>
        <p:txBody>
          <a:bodyPr/>
          <a:lstStyle/>
          <a:p>
            <a:endParaRPr lang="fr-MA"/>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195683130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96.xml><?xml version="1.0" encoding="utf-8"?>
<p:sldLayout xmlns:a="http://schemas.openxmlformats.org/drawingml/2006/main" xmlns:r="http://schemas.openxmlformats.org/officeDocument/2006/relationships" xmlns:p="http://schemas.openxmlformats.org/presentationml/2006/main" preserve="1" userDrawn="1">
  <p:cSld name="2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6" name="Espace réservé pour une image  12">
            <a:extLst>
              <a:ext uri="{FF2B5EF4-FFF2-40B4-BE49-F238E27FC236}">
                <a16:creationId xmlns:a16="http://schemas.microsoft.com/office/drawing/2014/main" id="{FBC78621-3A4A-1E2F-F0B3-63DCE10B8DF4}"/>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a:p>
        </p:txBody>
      </p:sp>
      <p:sp>
        <p:nvSpPr>
          <p:cNvPr id="7" name="Espace réservé du texte 4">
            <a:extLst>
              <a:ext uri="{FF2B5EF4-FFF2-40B4-BE49-F238E27FC236}">
                <a16:creationId xmlns:a16="http://schemas.microsoft.com/office/drawing/2014/main" id="{1E57DE57-73BC-9D35-0504-6FD7B3A0C0AE}"/>
              </a:ext>
            </a:extLst>
          </p:cNvPr>
          <p:cNvSpPr>
            <a:spLocks noGrp="1"/>
          </p:cNvSpPr>
          <p:nvPr>
            <p:ph type="body" sz="quarter" idx="15"/>
          </p:nvPr>
        </p:nvSpPr>
        <p:spPr>
          <a:xfrm>
            <a:off x="4731056" y="324000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8" name="Espace réservé pour une image  16">
            <a:extLst>
              <a:ext uri="{FF2B5EF4-FFF2-40B4-BE49-F238E27FC236}">
                <a16:creationId xmlns:a16="http://schemas.microsoft.com/office/drawing/2014/main" id="{940B3F3E-1DD4-369A-897A-30E8560CAC29}"/>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221782186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97.xml><?xml version="1.0" encoding="utf-8"?>
<p:sldLayout xmlns:a="http://schemas.openxmlformats.org/drawingml/2006/main" xmlns:r="http://schemas.openxmlformats.org/officeDocument/2006/relationships" xmlns:p="http://schemas.openxmlformats.org/presentationml/2006/main" preserve="1" userDrawn="1">
  <p:cSld name="7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3122103" y="1800000"/>
            <a:ext cx="2899793" cy="2899793"/>
          </a:xfrm>
          <a:prstGeom prst="roundRect">
            <a:avLst/>
          </a:prstGeom>
          <a:ln>
            <a:noFill/>
          </a:ln>
        </p:spPr>
        <p:txBody>
          <a:bodyPr/>
          <a:lstStyle/>
          <a:p>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611999" y="5040000"/>
            <a:ext cx="7920000" cy="662104"/>
          </a:xfrm>
          <a:prstGeom prst="rect">
            <a:avLst/>
          </a:prstGeom>
        </p:spPr>
        <p:txBody>
          <a:bodyPr anchor="ctr"/>
          <a:lstStyle>
            <a:lvl1pPr marL="0" indent="0" algn="ctr">
              <a:buNone/>
              <a:defRPr lang="fr-MA" sz="4000" b="1" kern="1200" cap="none" spc="0" dirty="0">
                <a:ln w="0"/>
                <a:solidFill>
                  <a:srgbClr val="565F88"/>
                </a:solidFill>
                <a:effectLst/>
                <a:latin typeface="+mn-lt"/>
                <a:ea typeface="+mn-ea"/>
                <a:cs typeface="+mn-cs"/>
              </a:defRPr>
            </a:lvl1pPr>
          </a:lstStyle>
          <a:p>
            <a:pPr lvl="0"/>
            <a:endParaRPr lang="fr-MA" dirty="0"/>
          </a:p>
        </p:txBody>
      </p:sp>
      <p:sp>
        <p:nvSpPr>
          <p:cNvPr id="6" name="Espace réservé de l'élément multimédia 6">
            <a:extLst>
              <a:ext uri="{FF2B5EF4-FFF2-40B4-BE49-F238E27FC236}">
                <a16:creationId xmlns:a16="http://schemas.microsoft.com/office/drawing/2014/main" id="{8D458727-BDFC-1272-9B53-0ACB5D153EFC}"/>
              </a:ext>
            </a:extLst>
          </p:cNvPr>
          <p:cNvSpPr>
            <a:spLocks noGrp="1"/>
          </p:cNvSpPr>
          <p:nvPr>
            <p:ph type="media" sz="quarter" idx="16"/>
          </p:nvPr>
        </p:nvSpPr>
        <p:spPr>
          <a:xfrm>
            <a:off x="360000" y="6102000"/>
            <a:ext cx="360000" cy="360000"/>
          </a:xfrm>
          <a:prstGeom prst="rect">
            <a:avLst/>
          </a:prstGeom>
        </p:spPr>
        <p:txBody>
          <a:bodyPr/>
          <a:lstStyle/>
          <a:p>
            <a:endParaRPr lang="fr-MA"/>
          </a:p>
        </p:txBody>
      </p:sp>
      <p:sp>
        <p:nvSpPr>
          <p:cNvPr id="9" name="Espace réservé de l'élément multimédia 6">
            <a:extLst>
              <a:ext uri="{FF2B5EF4-FFF2-40B4-BE49-F238E27FC236}">
                <a16:creationId xmlns:a16="http://schemas.microsoft.com/office/drawing/2014/main" id="{EFFB216F-D99E-F1EF-F93F-240CCAB35205}"/>
              </a:ext>
            </a:extLst>
          </p:cNvPr>
          <p:cNvSpPr>
            <a:spLocks noGrp="1"/>
          </p:cNvSpPr>
          <p:nvPr>
            <p:ph type="media" sz="quarter" idx="17"/>
          </p:nvPr>
        </p:nvSpPr>
        <p:spPr>
          <a:xfrm>
            <a:off x="864000" y="6102000"/>
            <a:ext cx="360000" cy="360000"/>
          </a:xfrm>
          <a:prstGeom prst="rect">
            <a:avLst/>
          </a:prstGeom>
        </p:spPr>
        <p:txBody>
          <a:bodyPr/>
          <a:lstStyle/>
          <a:p>
            <a:endParaRPr lang="fr-MA"/>
          </a:p>
        </p:txBody>
      </p:sp>
      <p:sp>
        <p:nvSpPr>
          <p:cNvPr id="10" name="Espace réservé pour une image  16">
            <a:extLst>
              <a:ext uri="{FF2B5EF4-FFF2-40B4-BE49-F238E27FC236}">
                <a16:creationId xmlns:a16="http://schemas.microsoft.com/office/drawing/2014/main" id="{B812E8BA-CC14-795F-9235-4606810F031F}"/>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168537540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98.xml><?xml version="1.0" encoding="utf-8"?>
<p:sldLayout xmlns:a="http://schemas.openxmlformats.org/drawingml/2006/main" xmlns:r="http://schemas.openxmlformats.org/officeDocument/2006/relationships" xmlns:p="http://schemas.openxmlformats.org/presentationml/2006/main" preserve="1" userDrawn="1">
  <p:cSld name="8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611999" y="5040000"/>
            <a:ext cx="7920000" cy="662104"/>
          </a:xfrm>
          <a:prstGeom prst="rect">
            <a:avLst/>
          </a:prstGeom>
        </p:spPr>
        <p:txBody>
          <a:bodyPr anchor="ctr"/>
          <a:lstStyle>
            <a:lvl1pPr marL="0" indent="0" algn="ctr">
              <a:buNone/>
              <a:defRPr lang="fr-MA" sz="4000" b="1" kern="1200" cap="none" spc="0" dirty="0">
                <a:ln w="0"/>
                <a:solidFill>
                  <a:srgbClr val="565F88"/>
                </a:solidFill>
                <a:effectLst/>
                <a:latin typeface="+mn-lt"/>
                <a:ea typeface="+mn-ea"/>
                <a:cs typeface="+mn-cs"/>
              </a:defRPr>
            </a:lvl1pPr>
          </a:lstStyle>
          <a:p>
            <a:pPr lvl="0"/>
            <a:endParaRPr lang="fr-MA" dirty="0"/>
          </a:p>
        </p:txBody>
      </p:sp>
      <p:sp>
        <p:nvSpPr>
          <p:cNvPr id="3" name="Espace réservé de l'élément multimédia 6">
            <a:extLst>
              <a:ext uri="{FF2B5EF4-FFF2-40B4-BE49-F238E27FC236}">
                <a16:creationId xmlns:a16="http://schemas.microsoft.com/office/drawing/2014/main" id="{FD52EB99-E981-2632-F694-5D24B6EA29D2}"/>
              </a:ext>
            </a:extLst>
          </p:cNvPr>
          <p:cNvSpPr>
            <a:spLocks noGrp="1"/>
          </p:cNvSpPr>
          <p:nvPr>
            <p:ph type="media" sz="quarter" idx="16"/>
          </p:nvPr>
        </p:nvSpPr>
        <p:spPr>
          <a:xfrm>
            <a:off x="360000" y="6102000"/>
            <a:ext cx="360000" cy="360000"/>
          </a:xfrm>
          <a:prstGeom prst="rect">
            <a:avLst/>
          </a:prstGeom>
        </p:spPr>
        <p:txBody>
          <a:bodyPr/>
          <a:lstStyle/>
          <a:p>
            <a:endParaRPr lang="fr-MA"/>
          </a:p>
        </p:txBody>
      </p:sp>
      <p:sp>
        <p:nvSpPr>
          <p:cNvPr id="6" name="Espace réservé de l'élément multimédia 6">
            <a:extLst>
              <a:ext uri="{FF2B5EF4-FFF2-40B4-BE49-F238E27FC236}">
                <a16:creationId xmlns:a16="http://schemas.microsoft.com/office/drawing/2014/main" id="{48493950-33C8-C8E6-2647-4FE07EDF0D47}"/>
              </a:ext>
            </a:extLst>
          </p:cNvPr>
          <p:cNvSpPr>
            <a:spLocks noGrp="1"/>
          </p:cNvSpPr>
          <p:nvPr>
            <p:ph type="media" sz="quarter" idx="17"/>
          </p:nvPr>
        </p:nvSpPr>
        <p:spPr>
          <a:xfrm>
            <a:off x="864000" y="6102000"/>
            <a:ext cx="360000" cy="360000"/>
          </a:xfrm>
          <a:prstGeom prst="rect">
            <a:avLst/>
          </a:prstGeom>
        </p:spPr>
        <p:txBody>
          <a:bodyPr/>
          <a:lstStyle/>
          <a:p>
            <a:endParaRPr lang="fr-MA"/>
          </a:p>
        </p:txBody>
      </p:sp>
      <p:sp>
        <p:nvSpPr>
          <p:cNvPr id="9" name="Espace réservé pour une image  16">
            <a:extLst>
              <a:ext uri="{FF2B5EF4-FFF2-40B4-BE49-F238E27FC236}">
                <a16:creationId xmlns:a16="http://schemas.microsoft.com/office/drawing/2014/main" id="{3DF2813A-6371-7F3C-0514-56A1AC4971BB}"/>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140036555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99.xml><?xml version="1.0" encoding="utf-8"?>
<p:sldLayout xmlns:a="http://schemas.openxmlformats.org/drawingml/2006/main" xmlns:r="http://schemas.openxmlformats.org/officeDocument/2006/relationships" xmlns:p="http://schemas.openxmlformats.org/presentationml/2006/main" preserve="1" userDrawn="1">
  <p:cSld name="6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6">
            <a:extLst>
              <a:ext uri="{FF2B5EF4-FFF2-40B4-BE49-F238E27FC236}">
                <a16:creationId xmlns:a16="http://schemas.microsoft.com/office/drawing/2014/main" id="{530C1F1E-49B9-A2F2-21BA-AC60A722DF8E}"/>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415224057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00.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E9371ADD-26AE-A577-29B9-449852C9B6D3}"/>
              </a:ext>
            </a:extLst>
          </p:cNvPr>
          <p:cNvSpPr>
            <a:spLocks noGrp="1"/>
          </p:cNvSpPr>
          <p:nvPr>
            <p:ph type="title"/>
          </p:nvPr>
        </p:nvSpPr>
        <p:spPr>
          <a:xfrm>
            <a:off x="628650" y="972000"/>
            <a:ext cx="7886700" cy="720000"/>
          </a:xfrm>
          <a:prstGeom prst="rect">
            <a:avLst/>
          </a:prstGeom>
        </p:spPr>
        <p:txBody>
          <a:bodyPr anchor="ctr"/>
          <a:lstStyle>
            <a:lvl1pPr algn="ctr">
              <a:defRPr lang="fr-MA" sz="3600" b="1">
                <a:solidFill>
                  <a:srgbClr val="565F88"/>
                </a:solidFill>
                <a:latin typeface="Dosis" pitchFamily="2" charset="0"/>
                <a:cs typeface="Arial" panose="020B0604020202020204" pitchFamily="34" charset="0"/>
              </a:defRPr>
            </a:lvl1pPr>
          </a:lstStyle>
          <a:p>
            <a:pPr lvl="0" algn="ctr"/>
            <a:r>
              <a:rPr lang="fr-FR"/>
              <a:t>Modifiez le style du titre</a:t>
            </a:r>
            <a:endParaRPr lang="fr-MA"/>
          </a:p>
        </p:txBody>
      </p:sp>
    </p:spTree>
    <p:extLst>
      <p:ext uri="{BB962C8B-B14F-4D97-AF65-F5344CB8AC3E}">
        <p14:creationId xmlns:p14="http://schemas.microsoft.com/office/powerpoint/2010/main" val="3262707361"/>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Layout>
</file>

<file path=ppt/slideLayouts/slideLayout101.xml><?xml version="1.0" encoding="utf-8"?>
<p:sldLayout xmlns:a="http://schemas.openxmlformats.org/drawingml/2006/main" xmlns:r="http://schemas.openxmlformats.org/officeDocument/2006/relationships" xmlns:p="http://schemas.openxmlformats.org/presentationml/2006/main" preserve="1" userDrawn="1">
  <p:cSld name="7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0F2A5A2-07B7-D4DA-50E5-C4F55CED749B}"/>
              </a:ext>
            </a:extLst>
          </p:cNvPr>
          <p:cNvSpPr>
            <a:spLocks noGrp="1"/>
          </p:cNvSpPr>
          <p:nvPr>
            <p:ph type="title"/>
          </p:nvPr>
        </p:nvSpPr>
        <p:spPr>
          <a:xfrm>
            <a:off x="628650" y="972000"/>
            <a:ext cx="7886700" cy="720000"/>
          </a:xfrm>
          <a:prstGeom prst="rect">
            <a:avLst/>
          </a:prstGeom>
        </p:spPr>
        <p:txBody>
          <a:bodyPr anchor="ctr"/>
          <a:lstStyle>
            <a:lvl1pPr algn="ctr">
              <a:defRPr lang="fr-MA" sz="3600" b="1">
                <a:solidFill>
                  <a:srgbClr val="565F88"/>
                </a:solidFill>
                <a:latin typeface="Dosis" pitchFamily="2" charset="0"/>
                <a:cs typeface="Arial" panose="020B0604020202020204" pitchFamily="34" charset="0"/>
              </a:defRPr>
            </a:lvl1pPr>
          </a:lstStyle>
          <a:p>
            <a:pPr lvl="0" algn="ctr"/>
            <a:r>
              <a:rPr lang="fr-FR"/>
              <a:t>Modifiez le style du titre</a:t>
            </a:r>
            <a:endParaRPr lang="fr-MA"/>
          </a:p>
        </p:txBody>
      </p:sp>
      <p:sp>
        <p:nvSpPr>
          <p:cNvPr id="3" name="Rectangle : coins arrondis 2">
            <a:extLst>
              <a:ext uri="{FF2B5EF4-FFF2-40B4-BE49-F238E27FC236}">
                <a16:creationId xmlns:a16="http://schemas.microsoft.com/office/drawing/2014/main" id="{9F1E9647-C23F-0AB7-101C-32D0969E9F60}"/>
              </a:ext>
            </a:extLst>
          </p:cNvPr>
          <p:cNvSpPr/>
          <p:nvPr userDrawn="1"/>
        </p:nvSpPr>
        <p:spPr>
          <a:xfrm>
            <a:off x="4735350"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4" name="Organigramme : Terminateur 3">
            <a:extLst>
              <a:ext uri="{FF2B5EF4-FFF2-40B4-BE49-F238E27FC236}">
                <a16:creationId xmlns:a16="http://schemas.microsoft.com/office/drawing/2014/main" id="{DD7159A8-5CAC-1F2F-AA5A-44097860B98F}"/>
              </a:ext>
            </a:extLst>
          </p:cNvPr>
          <p:cNvSpPr/>
          <p:nvPr userDrawn="1"/>
        </p:nvSpPr>
        <p:spPr>
          <a:xfrm>
            <a:off x="4951350" y="5023288"/>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6</a:t>
            </a:r>
          </a:p>
        </p:txBody>
      </p:sp>
      <p:sp>
        <p:nvSpPr>
          <p:cNvPr id="5" name="Rectangle : coins arrondis 4">
            <a:extLst>
              <a:ext uri="{FF2B5EF4-FFF2-40B4-BE49-F238E27FC236}">
                <a16:creationId xmlns:a16="http://schemas.microsoft.com/office/drawing/2014/main" id="{C29B8546-2300-CF26-DE2E-38073503AB14}"/>
              </a:ext>
            </a:extLst>
          </p:cNvPr>
          <p:cNvSpPr/>
          <p:nvPr userDrawn="1"/>
        </p:nvSpPr>
        <p:spPr>
          <a:xfrm>
            <a:off x="628649"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6" name="Organigramme : Terminateur 5">
            <a:extLst>
              <a:ext uri="{FF2B5EF4-FFF2-40B4-BE49-F238E27FC236}">
                <a16:creationId xmlns:a16="http://schemas.microsoft.com/office/drawing/2014/main" id="{9F63B16B-0D64-E4B7-A02B-5B9E10FD9E1A}"/>
              </a:ext>
            </a:extLst>
          </p:cNvPr>
          <p:cNvSpPr/>
          <p:nvPr userDrawn="1"/>
        </p:nvSpPr>
        <p:spPr>
          <a:xfrm>
            <a:off x="844649" y="5023288"/>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3</a:t>
            </a:r>
          </a:p>
        </p:txBody>
      </p:sp>
      <p:sp>
        <p:nvSpPr>
          <p:cNvPr id="7" name="Rectangle : coins arrondis 6">
            <a:extLst>
              <a:ext uri="{FF2B5EF4-FFF2-40B4-BE49-F238E27FC236}">
                <a16:creationId xmlns:a16="http://schemas.microsoft.com/office/drawing/2014/main" id="{076ABA10-32B5-B604-0B98-F854920B1C35}"/>
              </a:ext>
            </a:extLst>
          </p:cNvPr>
          <p:cNvSpPr/>
          <p:nvPr userDrawn="1"/>
        </p:nvSpPr>
        <p:spPr>
          <a:xfrm>
            <a:off x="4735350" y="3734113"/>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8" name="Organigramme : Terminateur 7">
            <a:extLst>
              <a:ext uri="{FF2B5EF4-FFF2-40B4-BE49-F238E27FC236}">
                <a16:creationId xmlns:a16="http://schemas.microsoft.com/office/drawing/2014/main" id="{8D09FAA9-8B01-B85B-6AD2-AA1306C99B4F}"/>
              </a:ext>
            </a:extLst>
          </p:cNvPr>
          <p:cNvSpPr/>
          <p:nvPr userDrawn="1"/>
        </p:nvSpPr>
        <p:spPr>
          <a:xfrm>
            <a:off x="4951350" y="3482113"/>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5</a:t>
            </a:r>
          </a:p>
        </p:txBody>
      </p:sp>
      <p:sp>
        <p:nvSpPr>
          <p:cNvPr id="9" name="Rectangle : coins arrondis 8">
            <a:extLst>
              <a:ext uri="{FF2B5EF4-FFF2-40B4-BE49-F238E27FC236}">
                <a16:creationId xmlns:a16="http://schemas.microsoft.com/office/drawing/2014/main" id="{43917791-49A0-A179-89BD-9B276594FD5C}"/>
              </a:ext>
            </a:extLst>
          </p:cNvPr>
          <p:cNvSpPr/>
          <p:nvPr userDrawn="1"/>
        </p:nvSpPr>
        <p:spPr>
          <a:xfrm>
            <a:off x="628649" y="3734113"/>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10" name="Organigramme : Terminateur 9">
            <a:extLst>
              <a:ext uri="{FF2B5EF4-FFF2-40B4-BE49-F238E27FC236}">
                <a16:creationId xmlns:a16="http://schemas.microsoft.com/office/drawing/2014/main" id="{F9D3FD68-51AA-4AAC-DA0F-FC1598DFD10B}"/>
              </a:ext>
            </a:extLst>
          </p:cNvPr>
          <p:cNvSpPr/>
          <p:nvPr userDrawn="1"/>
        </p:nvSpPr>
        <p:spPr>
          <a:xfrm>
            <a:off x="844649" y="3482113"/>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2</a:t>
            </a:r>
          </a:p>
        </p:txBody>
      </p:sp>
      <p:sp>
        <p:nvSpPr>
          <p:cNvPr id="11" name="Rectangle : coins arrondis 10">
            <a:extLst>
              <a:ext uri="{FF2B5EF4-FFF2-40B4-BE49-F238E27FC236}">
                <a16:creationId xmlns:a16="http://schemas.microsoft.com/office/drawing/2014/main" id="{CC537851-8C6F-4D1B-3353-B99C763FE6F0}"/>
              </a:ext>
            </a:extLst>
          </p:cNvPr>
          <p:cNvSpPr/>
          <p:nvPr userDrawn="1"/>
        </p:nvSpPr>
        <p:spPr>
          <a:xfrm>
            <a:off x="4716000" y="2196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12" name="Organigramme : Terminateur 11">
            <a:extLst>
              <a:ext uri="{FF2B5EF4-FFF2-40B4-BE49-F238E27FC236}">
                <a16:creationId xmlns:a16="http://schemas.microsoft.com/office/drawing/2014/main" id="{E95BC511-E9AF-223A-8E8C-7786DA7A9B1E}"/>
              </a:ext>
            </a:extLst>
          </p:cNvPr>
          <p:cNvSpPr/>
          <p:nvPr userDrawn="1"/>
        </p:nvSpPr>
        <p:spPr>
          <a:xfrm>
            <a:off x="4932000" y="1944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4</a:t>
            </a:r>
          </a:p>
        </p:txBody>
      </p:sp>
      <p:sp>
        <p:nvSpPr>
          <p:cNvPr id="15" name="Espace réservé du texte 5">
            <a:extLst>
              <a:ext uri="{FF2B5EF4-FFF2-40B4-BE49-F238E27FC236}">
                <a16:creationId xmlns:a16="http://schemas.microsoft.com/office/drawing/2014/main" id="{D174E1EA-100E-B3C4-9105-A0B081A78EFB}"/>
              </a:ext>
            </a:extLst>
          </p:cNvPr>
          <p:cNvSpPr txBox="1">
            <a:spLocks/>
          </p:cNvSpPr>
          <p:nvPr userDrawn="1"/>
        </p:nvSpPr>
        <p:spPr>
          <a:xfrm>
            <a:off x="808649" y="5477988"/>
            <a:ext cx="3420000" cy="792000"/>
          </a:xfrm>
          <a:prstGeom prst="roundRect">
            <a:avLst/>
          </a:prstGeom>
          <a:solidFill>
            <a:schemeClr val="bg2"/>
          </a:solidFill>
        </p:spPr>
        <p:txBody>
          <a:bodyPr anchor="ctr"/>
          <a:lstStyle>
            <a:defPPr>
              <a:defRPr lang="fr-FR"/>
            </a:defPPr>
            <a:lvl1pPr marL="269875" indent="-269875">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Arial" panose="020B0604020202020204" pitchFamily="34" charset="0"/>
              <a:buChar char="•"/>
              <a:defRPr sz="1100">
                <a:solidFill>
                  <a:srgbClr val="757575"/>
                </a:solidFill>
                <a:latin typeface="Dosis SemiBold" pitchFamily="2" charset="0"/>
              </a:defRPr>
            </a:lvl2pPr>
            <a:lvl3pPr marL="1143000" indent="-228600">
              <a:lnSpc>
                <a:spcPct val="90000"/>
              </a:lnSpc>
              <a:spcBef>
                <a:spcPts val="500"/>
              </a:spcBef>
              <a:buFont typeface="Arial" panose="020B0604020202020204" pitchFamily="34" charset="0"/>
              <a:buChar char="•"/>
              <a:defRPr sz="1100">
                <a:solidFill>
                  <a:srgbClr val="474F71"/>
                </a:solidFill>
                <a:latin typeface="Dosis SemiBold" pitchFamily="2" charset="0"/>
              </a:defRPr>
            </a:lvl3pPr>
            <a:lvl4pPr marL="1600200" indent="-228600">
              <a:lnSpc>
                <a:spcPct val="90000"/>
              </a:lnSpc>
              <a:spcBef>
                <a:spcPts val="500"/>
              </a:spcBef>
              <a:buFont typeface="Arial" panose="020B0604020202020204" pitchFamily="34" charset="0"/>
              <a:buChar char="•"/>
              <a:defRPr sz="1050">
                <a:solidFill>
                  <a:srgbClr val="474F71"/>
                </a:solidFill>
                <a:latin typeface="Dosis SemiBold" pitchFamily="2" charset="0"/>
              </a:defRPr>
            </a:lvl4pPr>
            <a:lvl5pPr marL="2057400" indent="-228600">
              <a:lnSpc>
                <a:spcPct val="90000"/>
              </a:lnSpc>
              <a:spcBef>
                <a:spcPts val="500"/>
              </a:spcBef>
              <a:buFont typeface="Arial" panose="020B0604020202020204" pitchFamily="34" charset="0"/>
              <a:buChar char="•"/>
              <a:defRPr sz="1050">
                <a:solidFill>
                  <a:srgbClr val="474F71"/>
                </a:solidFill>
                <a:latin typeface="Dosis SemiBold" pitchFamily="2" charset="0"/>
              </a:defRPr>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r>
              <a:rPr lang="fr-MA" dirty="0"/>
              <a:t>Révision</a:t>
            </a:r>
          </a:p>
          <a:p>
            <a:r>
              <a:rPr lang="fr-MA" dirty="0"/>
              <a:t>Lecture offerte</a:t>
            </a:r>
          </a:p>
        </p:txBody>
      </p:sp>
      <p:grpSp>
        <p:nvGrpSpPr>
          <p:cNvPr id="18" name="Groupe 17">
            <a:extLst>
              <a:ext uri="{FF2B5EF4-FFF2-40B4-BE49-F238E27FC236}">
                <a16:creationId xmlns:a16="http://schemas.microsoft.com/office/drawing/2014/main" id="{8C5080DA-EEE4-B0DB-4320-B6333D61EC3F}"/>
              </a:ext>
            </a:extLst>
          </p:cNvPr>
          <p:cNvGrpSpPr/>
          <p:nvPr userDrawn="1"/>
        </p:nvGrpSpPr>
        <p:grpSpPr>
          <a:xfrm>
            <a:off x="648000" y="1944000"/>
            <a:ext cx="3780000" cy="1332000"/>
            <a:chOff x="648000" y="1944000"/>
            <a:chExt cx="3780000" cy="1332000"/>
          </a:xfrm>
        </p:grpSpPr>
        <p:sp>
          <p:nvSpPr>
            <p:cNvPr id="19" name="Rectangle : coins arrondis 18">
              <a:extLst>
                <a:ext uri="{FF2B5EF4-FFF2-40B4-BE49-F238E27FC236}">
                  <a16:creationId xmlns:a16="http://schemas.microsoft.com/office/drawing/2014/main" id="{FF956EF7-1C04-B75A-99DB-1610B0777584}"/>
                </a:ext>
              </a:extLst>
            </p:cNvPr>
            <p:cNvSpPr/>
            <p:nvPr/>
          </p:nvSpPr>
          <p:spPr>
            <a:xfrm>
              <a:off x="648000" y="2196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20" name="Organigramme : Terminateur 19">
              <a:extLst>
                <a:ext uri="{FF2B5EF4-FFF2-40B4-BE49-F238E27FC236}">
                  <a16:creationId xmlns:a16="http://schemas.microsoft.com/office/drawing/2014/main" id="{E1429BD4-3BA4-BBFA-4BEF-AD11475F7BBB}"/>
                </a:ext>
              </a:extLst>
            </p:cNvPr>
            <p:cNvSpPr/>
            <p:nvPr/>
          </p:nvSpPr>
          <p:spPr>
            <a:xfrm>
              <a:off x="864000" y="1944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1</a:t>
              </a:r>
            </a:p>
          </p:txBody>
        </p:sp>
      </p:grpSp>
      <p:sp>
        <p:nvSpPr>
          <p:cNvPr id="26" name="Espace réservé du texte 25">
            <a:extLst>
              <a:ext uri="{FF2B5EF4-FFF2-40B4-BE49-F238E27FC236}">
                <a16:creationId xmlns:a16="http://schemas.microsoft.com/office/drawing/2014/main" id="{5309429C-1039-2C54-E46D-AB6F245EAE64}"/>
              </a:ext>
            </a:extLst>
          </p:cNvPr>
          <p:cNvSpPr>
            <a:spLocks noGrp="1"/>
          </p:cNvSpPr>
          <p:nvPr>
            <p:ph type="body" sz="quarter" idx="10" hasCustomPrompt="1"/>
          </p:nvPr>
        </p:nvSpPr>
        <p:spPr>
          <a:xfrm>
            <a:off x="800611" y="2395288"/>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Présentation du vocabulaire </a:t>
            </a:r>
          </a:p>
          <a:p>
            <a:pPr marL="266700" lvl="0" indent="-266700">
              <a:lnSpc>
                <a:spcPct val="100000"/>
              </a:lnSpc>
              <a:spcBef>
                <a:spcPts val="300"/>
              </a:spcBef>
              <a:buFont typeface="Wingdings" panose="05000000000000000000" pitchFamily="2" charset="2"/>
              <a:buChar char="m"/>
            </a:pPr>
            <a:r>
              <a:rPr lang="fr-FR" dirty="0"/>
              <a:t>Exploitation du vocabulaire</a:t>
            </a:r>
          </a:p>
          <a:p>
            <a:pPr marL="266700" lvl="0" indent="-266700">
              <a:lnSpc>
                <a:spcPct val="100000"/>
              </a:lnSpc>
              <a:spcBef>
                <a:spcPts val="300"/>
              </a:spcBef>
              <a:buFont typeface="Wingdings" panose="05000000000000000000" pitchFamily="2" charset="2"/>
              <a:buChar char="m"/>
            </a:pPr>
            <a:r>
              <a:rPr lang="fr-FR" dirty="0"/>
              <a:t>Activités de vocabulaire sur livret</a:t>
            </a:r>
          </a:p>
        </p:txBody>
      </p:sp>
      <p:sp>
        <p:nvSpPr>
          <p:cNvPr id="27" name="Espace réservé du texte 25">
            <a:extLst>
              <a:ext uri="{FF2B5EF4-FFF2-40B4-BE49-F238E27FC236}">
                <a16:creationId xmlns:a16="http://schemas.microsoft.com/office/drawing/2014/main" id="{804D03EF-3A2B-E15D-3E5B-9B72509A83C0}"/>
              </a:ext>
            </a:extLst>
          </p:cNvPr>
          <p:cNvSpPr>
            <a:spLocks noGrp="1"/>
          </p:cNvSpPr>
          <p:nvPr>
            <p:ph type="body" sz="quarter" idx="11"/>
          </p:nvPr>
        </p:nvSpPr>
        <p:spPr>
          <a:xfrm>
            <a:off x="4909142" y="2395288"/>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28" name="Espace réservé du texte 25">
            <a:extLst>
              <a:ext uri="{FF2B5EF4-FFF2-40B4-BE49-F238E27FC236}">
                <a16:creationId xmlns:a16="http://schemas.microsoft.com/office/drawing/2014/main" id="{37C3B835-3703-D664-EDC0-55915565194A}"/>
              </a:ext>
            </a:extLst>
          </p:cNvPr>
          <p:cNvSpPr>
            <a:spLocks noGrp="1"/>
          </p:cNvSpPr>
          <p:nvPr>
            <p:ph type="body" sz="quarter" idx="12"/>
          </p:nvPr>
        </p:nvSpPr>
        <p:spPr>
          <a:xfrm>
            <a:off x="800611" y="3936813"/>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29" name="Espace réservé du texte 25">
            <a:extLst>
              <a:ext uri="{FF2B5EF4-FFF2-40B4-BE49-F238E27FC236}">
                <a16:creationId xmlns:a16="http://schemas.microsoft.com/office/drawing/2014/main" id="{17275B2B-E189-AEF4-7C55-C06676186A1E}"/>
              </a:ext>
            </a:extLst>
          </p:cNvPr>
          <p:cNvSpPr>
            <a:spLocks noGrp="1"/>
          </p:cNvSpPr>
          <p:nvPr>
            <p:ph type="body" sz="quarter" idx="13"/>
          </p:nvPr>
        </p:nvSpPr>
        <p:spPr>
          <a:xfrm>
            <a:off x="4909142" y="3936813"/>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30" name="Espace réservé du texte 25">
            <a:extLst>
              <a:ext uri="{FF2B5EF4-FFF2-40B4-BE49-F238E27FC236}">
                <a16:creationId xmlns:a16="http://schemas.microsoft.com/office/drawing/2014/main" id="{35F22259-A426-1C6B-4A60-50940908B166}"/>
              </a:ext>
            </a:extLst>
          </p:cNvPr>
          <p:cNvSpPr>
            <a:spLocks noGrp="1"/>
          </p:cNvSpPr>
          <p:nvPr>
            <p:ph type="body" sz="quarter" idx="14"/>
          </p:nvPr>
        </p:nvSpPr>
        <p:spPr>
          <a:xfrm>
            <a:off x="800611" y="5474576"/>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31" name="Espace réservé du texte 25">
            <a:extLst>
              <a:ext uri="{FF2B5EF4-FFF2-40B4-BE49-F238E27FC236}">
                <a16:creationId xmlns:a16="http://schemas.microsoft.com/office/drawing/2014/main" id="{B9583407-B6F3-0B8E-9991-D458D8A7CB23}"/>
              </a:ext>
            </a:extLst>
          </p:cNvPr>
          <p:cNvSpPr>
            <a:spLocks noGrp="1"/>
          </p:cNvSpPr>
          <p:nvPr>
            <p:ph type="body" sz="quarter" idx="15"/>
          </p:nvPr>
        </p:nvSpPr>
        <p:spPr>
          <a:xfrm>
            <a:off x="4909142" y="5474576"/>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Tree>
    <p:extLst>
      <p:ext uri="{BB962C8B-B14F-4D97-AF65-F5344CB8AC3E}">
        <p14:creationId xmlns:p14="http://schemas.microsoft.com/office/powerpoint/2010/main" val="1022930490"/>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Layout>
</file>

<file path=ppt/slideLayouts/slideLayout102.xml><?xml version="1.0" encoding="utf-8"?>
<p:sldLayout xmlns:a="http://schemas.openxmlformats.org/drawingml/2006/main" xmlns:r="http://schemas.openxmlformats.org/officeDocument/2006/relationships" xmlns:p="http://schemas.openxmlformats.org/presentationml/2006/main" preserve="1" userDrawn="1">
  <p:cSld name="14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FF45224-BA7F-8144-8607-A09DDE3704BD}"/>
              </a:ext>
            </a:extLst>
          </p:cNvPr>
          <p:cNvSpPr>
            <a:spLocks noGrp="1"/>
          </p:cNvSpPr>
          <p:nvPr>
            <p:ph type="title"/>
          </p:nvPr>
        </p:nvSpPr>
        <p:spPr>
          <a:xfrm>
            <a:off x="628650" y="976039"/>
            <a:ext cx="7886700" cy="705267"/>
          </a:xfrm>
          <a:prstGeom prst="rect">
            <a:avLst/>
          </a:prstGeom>
        </p:spPr>
        <p:txBody>
          <a:bodyPr/>
          <a:lstStyle>
            <a:lvl1pPr algn="ctr">
              <a:defRPr sz="4000" b="1">
                <a:solidFill>
                  <a:srgbClr val="474F71"/>
                </a:solidFill>
                <a:latin typeface="Dosis" pitchFamily="2" charset="0"/>
              </a:defRPr>
            </a:lvl1pPr>
          </a:lstStyle>
          <a:p>
            <a:r>
              <a:rPr lang="fr-FR" dirty="0"/>
              <a:t>Modifiez le style du titre</a:t>
            </a:r>
            <a:endParaRPr lang="fr-MA" dirty="0"/>
          </a:p>
        </p:txBody>
      </p:sp>
      <p:sp>
        <p:nvSpPr>
          <p:cNvPr id="5" name="Rectangle : coins arrondis 4">
            <a:extLst>
              <a:ext uri="{FF2B5EF4-FFF2-40B4-BE49-F238E27FC236}">
                <a16:creationId xmlns:a16="http://schemas.microsoft.com/office/drawing/2014/main" id="{0F34C4EC-38D2-DF0E-79EE-51FD9A9B44D8}"/>
              </a:ext>
            </a:extLst>
          </p:cNvPr>
          <p:cNvSpPr/>
          <p:nvPr userDrawn="1"/>
        </p:nvSpPr>
        <p:spPr>
          <a:xfrm>
            <a:off x="612000" y="2196000"/>
            <a:ext cx="3780000" cy="1080000"/>
          </a:xfrm>
          <a:prstGeom prst="roundRect">
            <a:avLst/>
          </a:prstGeom>
          <a:solidFill>
            <a:srgbClr val="A1D6EC"/>
          </a:solidFill>
          <a:ln>
            <a:solidFill>
              <a:schemeClr val="accent5"/>
            </a:solidFill>
          </a:ln>
          <a:effectLst>
            <a:outerShdw blurRad="38100" dist="25400" dir="2700000" algn="tl" rotWithShape="0">
              <a:srgbClr val="00B0F0">
                <a:alpha val="40000"/>
              </a:srgb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4" name="Organigramme : Terminateur 3">
            <a:extLst>
              <a:ext uri="{FF2B5EF4-FFF2-40B4-BE49-F238E27FC236}">
                <a16:creationId xmlns:a16="http://schemas.microsoft.com/office/drawing/2014/main" id="{38E0A981-512D-DDF2-8598-875BCCC3C132}"/>
              </a:ext>
            </a:extLst>
          </p:cNvPr>
          <p:cNvSpPr/>
          <p:nvPr userDrawn="1"/>
        </p:nvSpPr>
        <p:spPr>
          <a:xfrm>
            <a:off x="828000" y="1944000"/>
            <a:ext cx="1260000" cy="360000"/>
          </a:xfrm>
          <a:prstGeom prst="flowChartTerminator">
            <a:avLst/>
          </a:prstGeom>
          <a:solidFill>
            <a:srgbClr val="A1D6EC"/>
          </a:solidFill>
          <a:ln>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474F71"/>
                </a:solidFill>
                <a:latin typeface="Dosis ExtraBold" pitchFamily="2" charset="0"/>
              </a:rPr>
              <a:t>Séance 1</a:t>
            </a:r>
          </a:p>
        </p:txBody>
      </p:sp>
      <p:sp>
        <p:nvSpPr>
          <p:cNvPr id="6" name="Espace réservé du texte 5">
            <a:extLst>
              <a:ext uri="{FF2B5EF4-FFF2-40B4-BE49-F238E27FC236}">
                <a16:creationId xmlns:a16="http://schemas.microsoft.com/office/drawing/2014/main" id="{E9368326-A537-80A0-9302-1EE9F91FF39D}"/>
              </a:ext>
            </a:extLst>
          </p:cNvPr>
          <p:cNvSpPr>
            <a:spLocks noGrp="1"/>
          </p:cNvSpPr>
          <p:nvPr>
            <p:ph type="body" sz="quarter" idx="18" hasCustomPrompt="1"/>
          </p:nvPr>
        </p:nvSpPr>
        <p:spPr>
          <a:xfrm>
            <a:off x="792000" y="2395639"/>
            <a:ext cx="3420000" cy="792000"/>
          </a:xfrm>
          <a:prstGeom prst="roundRect">
            <a:avLst/>
          </a:prstGeom>
          <a:solidFill>
            <a:srgbClr val="E6F3FA"/>
          </a:solidFill>
        </p:spPr>
        <p:txBody>
          <a:bodyPr anchor="ctr"/>
          <a:lstStyle>
            <a:lvl1pPr marL="269875" indent="-269875">
              <a:lnSpc>
                <a:spcPct val="100000"/>
              </a:lnSpc>
              <a:spcBef>
                <a:spcPts val="300"/>
              </a:spcBef>
              <a:buFont typeface="Wingdings" panose="05000000000000000000" pitchFamily="2" charset="2"/>
              <a:buChar char=""/>
              <a:defRPr sz="1200">
                <a:solidFill>
                  <a:srgbClr val="474F71"/>
                </a:solidFill>
                <a:latin typeface="Dosis SemiBold" pitchFamily="2" charset="0"/>
                <a:sym typeface="Wingdings" panose="05000000000000000000" pitchFamily="2" charset="2"/>
              </a:defRPr>
            </a:lvl1pPr>
            <a:lvl2pPr>
              <a:lnSpc>
                <a:spcPct val="100000"/>
              </a:lnSpc>
              <a:spcBef>
                <a:spcPts val="300"/>
              </a:spcBef>
              <a:defRPr sz="1100">
                <a:solidFill>
                  <a:srgbClr val="474F71"/>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Présentation du vocabulaire </a:t>
            </a:r>
          </a:p>
          <a:p>
            <a:pPr lvl="0"/>
            <a:r>
              <a:rPr lang="fr-FR" dirty="0"/>
              <a:t>Exploitation du vocabulaire</a:t>
            </a:r>
          </a:p>
          <a:p>
            <a:pPr lvl="0"/>
            <a:r>
              <a:rPr lang="fr-FR" dirty="0"/>
              <a:t>Activités de vocabulaire sur livret</a:t>
            </a:r>
          </a:p>
        </p:txBody>
      </p:sp>
      <p:sp>
        <p:nvSpPr>
          <p:cNvPr id="7" name="Rectangle : coins arrondis 6">
            <a:extLst>
              <a:ext uri="{FF2B5EF4-FFF2-40B4-BE49-F238E27FC236}">
                <a16:creationId xmlns:a16="http://schemas.microsoft.com/office/drawing/2014/main" id="{876AB203-C4D4-63C1-C9BD-6180ADF322D9}"/>
              </a:ext>
            </a:extLst>
          </p:cNvPr>
          <p:cNvSpPr/>
          <p:nvPr userDrawn="1"/>
        </p:nvSpPr>
        <p:spPr>
          <a:xfrm>
            <a:off x="4716000" y="2196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8" name="Organigramme : Terminateur 7">
            <a:extLst>
              <a:ext uri="{FF2B5EF4-FFF2-40B4-BE49-F238E27FC236}">
                <a16:creationId xmlns:a16="http://schemas.microsoft.com/office/drawing/2014/main" id="{72211034-E5CD-05DB-42AD-0BC0C22E5903}"/>
              </a:ext>
            </a:extLst>
          </p:cNvPr>
          <p:cNvSpPr/>
          <p:nvPr userDrawn="1"/>
        </p:nvSpPr>
        <p:spPr>
          <a:xfrm>
            <a:off x="4932000" y="1944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4</a:t>
            </a:r>
          </a:p>
        </p:txBody>
      </p:sp>
      <p:sp>
        <p:nvSpPr>
          <p:cNvPr id="9" name="Espace réservé du texte 5">
            <a:extLst>
              <a:ext uri="{FF2B5EF4-FFF2-40B4-BE49-F238E27FC236}">
                <a16:creationId xmlns:a16="http://schemas.microsoft.com/office/drawing/2014/main" id="{3A2F45E5-0D2B-B4F1-5CD0-221F08218910}"/>
              </a:ext>
            </a:extLst>
          </p:cNvPr>
          <p:cNvSpPr>
            <a:spLocks noGrp="1"/>
          </p:cNvSpPr>
          <p:nvPr>
            <p:ph type="body" sz="quarter" idx="19"/>
          </p:nvPr>
        </p:nvSpPr>
        <p:spPr>
          <a:xfrm>
            <a:off x="4896000" y="2395639"/>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7" name="Rectangle : coins arrondis 16">
            <a:extLst>
              <a:ext uri="{FF2B5EF4-FFF2-40B4-BE49-F238E27FC236}">
                <a16:creationId xmlns:a16="http://schemas.microsoft.com/office/drawing/2014/main" id="{828C7C5B-D002-002E-FEE3-B7A0B6B29B84}"/>
              </a:ext>
            </a:extLst>
          </p:cNvPr>
          <p:cNvSpPr/>
          <p:nvPr userDrawn="1"/>
        </p:nvSpPr>
        <p:spPr>
          <a:xfrm>
            <a:off x="628649" y="3708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18" name="Organigramme : Terminateur 17">
            <a:extLst>
              <a:ext uri="{FF2B5EF4-FFF2-40B4-BE49-F238E27FC236}">
                <a16:creationId xmlns:a16="http://schemas.microsoft.com/office/drawing/2014/main" id="{A35578E3-0C86-555B-DF74-F22BC26A843E}"/>
              </a:ext>
            </a:extLst>
          </p:cNvPr>
          <p:cNvSpPr/>
          <p:nvPr userDrawn="1"/>
        </p:nvSpPr>
        <p:spPr>
          <a:xfrm>
            <a:off x="828000" y="3429825"/>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2</a:t>
            </a:r>
          </a:p>
        </p:txBody>
      </p:sp>
      <p:sp>
        <p:nvSpPr>
          <p:cNvPr id="19" name="Espace réservé du texte 5">
            <a:extLst>
              <a:ext uri="{FF2B5EF4-FFF2-40B4-BE49-F238E27FC236}">
                <a16:creationId xmlns:a16="http://schemas.microsoft.com/office/drawing/2014/main" id="{FE19DBD7-3323-C0FE-A7C0-054D4D6947A5}"/>
              </a:ext>
            </a:extLst>
          </p:cNvPr>
          <p:cNvSpPr>
            <a:spLocks noGrp="1"/>
          </p:cNvSpPr>
          <p:nvPr>
            <p:ph type="body" sz="quarter" idx="20"/>
          </p:nvPr>
        </p:nvSpPr>
        <p:spPr>
          <a:xfrm>
            <a:off x="808649" y="3936813"/>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Ð"/>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0" name="Rectangle : coins arrondis 19">
            <a:extLst>
              <a:ext uri="{FF2B5EF4-FFF2-40B4-BE49-F238E27FC236}">
                <a16:creationId xmlns:a16="http://schemas.microsoft.com/office/drawing/2014/main" id="{A8DBAB32-5108-FCF6-2E8F-44876E1F3A86}"/>
              </a:ext>
            </a:extLst>
          </p:cNvPr>
          <p:cNvSpPr/>
          <p:nvPr userDrawn="1"/>
        </p:nvSpPr>
        <p:spPr>
          <a:xfrm>
            <a:off x="628649"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21" name="Organigramme : Terminateur 20">
            <a:extLst>
              <a:ext uri="{FF2B5EF4-FFF2-40B4-BE49-F238E27FC236}">
                <a16:creationId xmlns:a16="http://schemas.microsoft.com/office/drawing/2014/main" id="{B810E982-403C-2AEF-3862-CB8B7F890D65}"/>
              </a:ext>
            </a:extLst>
          </p:cNvPr>
          <p:cNvSpPr/>
          <p:nvPr userDrawn="1"/>
        </p:nvSpPr>
        <p:spPr>
          <a:xfrm>
            <a:off x="828000" y="4971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3</a:t>
            </a:r>
          </a:p>
        </p:txBody>
      </p:sp>
      <p:sp>
        <p:nvSpPr>
          <p:cNvPr id="22" name="Espace réservé du texte 5">
            <a:extLst>
              <a:ext uri="{FF2B5EF4-FFF2-40B4-BE49-F238E27FC236}">
                <a16:creationId xmlns:a16="http://schemas.microsoft.com/office/drawing/2014/main" id="{578E4694-7E2B-3E51-F604-26B60BCB0CD8}"/>
              </a:ext>
            </a:extLst>
          </p:cNvPr>
          <p:cNvSpPr>
            <a:spLocks noGrp="1"/>
          </p:cNvSpPr>
          <p:nvPr>
            <p:ph type="body" sz="quarter" idx="21"/>
          </p:nvPr>
        </p:nvSpPr>
        <p:spPr>
          <a:xfrm>
            <a:off x="808649" y="5477988"/>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Ð"/>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3" name="Rectangle : coins arrondis 22">
            <a:extLst>
              <a:ext uri="{FF2B5EF4-FFF2-40B4-BE49-F238E27FC236}">
                <a16:creationId xmlns:a16="http://schemas.microsoft.com/office/drawing/2014/main" id="{09EF5DAB-AFE5-A7BB-ECBF-E6D0E54DC52C}"/>
              </a:ext>
            </a:extLst>
          </p:cNvPr>
          <p:cNvSpPr/>
          <p:nvPr userDrawn="1"/>
        </p:nvSpPr>
        <p:spPr>
          <a:xfrm>
            <a:off x="4735350" y="3734113"/>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24" name="Organigramme : Terminateur 23">
            <a:extLst>
              <a:ext uri="{FF2B5EF4-FFF2-40B4-BE49-F238E27FC236}">
                <a16:creationId xmlns:a16="http://schemas.microsoft.com/office/drawing/2014/main" id="{867828EE-B1E5-9F8B-0D7C-A5A846A60ACE}"/>
              </a:ext>
            </a:extLst>
          </p:cNvPr>
          <p:cNvSpPr/>
          <p:nvPr userDrawn="1"/>
        </p:nvSpPr>
        <p:spPr>
          <a:xfrm>
            <a:off x="4932000" y="3429825"/>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5</a:t>
            </a:r>
          </a:p>
        </p:txBody>
      </p:sp>
      <p:sp>
        <p:nvSpPr>
          <p:cNvPr id="25" name="Espace réservé du texte 5">
            <a:extLst>
              <a:ext uri="{FF2B5EF4-FFF2-40B4-BE49-F238E27FC236}">
                <a16:creationId xmlns:a16="http://schemas.microsoft.com/office/drawing/2014/main" id="{DD324492-66B3-DE4C-8000-A60CFAE496A1}"/>
              </a:ext>
            </a:extLst>
          </p:cNvPr>
          <p:cNvSpPr>
            <a:spLocks noGrp="1"/>
          </p:cNvSpPr>
          <p:nvPr>
            <p:ph type="body" sz="quarter" idx="22"/>
          </p:nvPr>
        </p:nvSpPr>
        <p:spPr>
          <a:xfrm>
            <a:off x="4915350" y="3936813"/>
            <a:ext cx="3420000" cy="792000"/>
          </a:xfrm>
          <a:prstGeom prst="roundRect">
            <a:avLst/>
          </a:prstGeom>
          <a:solidFill>
            <a:schemeClr val="bg2"/>
          </a:solidFill>
        </p:spPr>
        <p:txBody>
          <a:bodyPr anchor="ctr"/>
          <a:lstStyle>
            <a:lvl1pPr marL="269875" indent="-269875">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6" name="Rectangle : coins arrondis 25">
            <a:extLst>
              <a:ext uri="{FF2B5EF4-FFF2-40B4-BE49-F238E27FC236}">
                <a16:creationId xmlns:a16="http://schemas.microsoft.com/office/drawing/2014/main" id="{EF2B26AA-471C-2E08-9C98-93BB32368F48}"/>
              </a:ext>
            </a:extLst>
          </p:cNvPr>
          <p:cNvSpPr/>
          <p:nvPr userDrawn="1"/>
        </p:nvSpPr>
        <p:spPr>
          <a:xfrm>
            <a:off x="4735350"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27" name="Organigramme : Terminateur 26">
            <a:extLst>
              <a:ext uri="{FF2B5EF4-FFF2-40B4-BE49-F238E27FC236}">
                <a16:creationId xmlns:a16="http://schemas.microsoft.com/office/drawing/2014/main" id="{48A37FD4-80CC-1828-6DF5-5882F04CAB2A}"/>
              </a:ext>
            </a:extLst>
          </p:cNvPr>
          <p:cNvSpPr/>
          <p:nvPr userDrawn="1"/>
        </p:nvSpPr>
        <p:spPr>
          <a:xfrm>
            <a:off x="4932000" y="4971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6</a:t>
            </a:r>
          </a:p>
        </p:txBody>
      </p:sp>
      <p:sp>
        <p:nvSpPr>
          <p:cNvPr id="28" name="Espace réservé du texte 5">
            <a:extLst>
              <a:ext uri="{FF2B5EF4-FFF2-40B4-BE49-F238E27FC236}">
                <a16:creationId xmlns:a16="http://schemas.microsoft.com/office/drawing/2014/main" id="{36806FA2-43DA-8964-E325-6EA041586687}"/>
              </a:ext>
            </a:extLst>
          </p:cNvPr>
          <p:cNvSpPr>
            <a:spLocks noGrp="1"/>
          </p:cNvSpPr>
          <p:nvPr>
            <p:ph type="body" sz="quarter" idx="23"/>
          </p:nvPr>
        </p:nvSpPr>
        <p:spPr>
          <a:xfrm>
            <a:off x="4915350" y="5477988"/>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Ð"/>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Tree>
    <p:extLst>
      <p:ext uri="{BB962C8B-B14F-4D97-AF65-F5344CB8AC3E}">
        <p14:creationId xmlns:p14="http://schemas.microsoft.com/office/powerpoint/2010/main" val="3582426260"/>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Layout>
</file>

<file path=ppt/slideLayouts/slideLayout103.xml><?xml version="1.0" encoding="utf-8"?>
<p:sldLayout xmlns:a="http://schemas.openxmlformats.org/drawingml/2006/main" xmlns:r="http://schemas.openxmlformats.org/officeDocument/2006/relationships" xmlns:p="http://schemas.openxmlformats.org/presentationml/2006/main" preserve="1" userDrawn="1">
  <p:cSld name="17_Disposition personnalisée">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2448852"/>
            <a:ext cx="6120914" cy="1158340"/>
          </a:xfrm>
          <a:prstGeom prst="roundRect">
            <a:avLst>
              <a:gd name="adj" fmla="val 16667"/>
            </a:avLst>
          </a:prstGeom>
          <a:ln w="19050">
            <a:solidFill>
              <a:srgbClr val="757575"/>
            </a:solidFill>
          </a:ln>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4">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rcRect/>
          <a:stretch/>
        </p:blipFill>
        <p:spPr>
          <a:xfrm>
            <a:off x="1584000" y="2556989"/>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2225078" y="2466745"/>
            <a:ext cx="1140056"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lvl="0"/>
            <a:r>
              <a:rPr lang="fr-MA" dirty="0"/>
              <a:t>1.  Activité 1</a:t>
            </a:r>
          </a:p>
        </p:txBody>
      </p:sp>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1198485"/>
            <a:ext cx="7886700" cy="705267"/>
          </a:xfrm>
          <a:prstGeom prst="rect">
            <a:avLst/>
          </a:prstGeom>
        </p:spPr>
        <p:txBody>
          <a:bodyPr/>
          <a:lstStyle>
            <a:lvl1pPr algn="ctr">
              <a:defRPr sz="4000" b="1">
                <a:solidFill>
                  <a:srgbClr val="474F71"/>
                </a:solidFill>
                <a:latin typeface="Dosis" pitchFamily="2" charset="0"/>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3953242"/>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6">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val="0"/>
              </a:ext>
            </a:extLst>
          </a:blip>
          <a:srcRect/>
          <a:stretch/>
        </p:blipFill>
        <p:spPr>
          <a:xfrm>
            <a:off x="1584000" y="3981961"/>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3953242"/>
            <a:ext cx="1184940" cy="338554"/>
          </a:xfrm>
          <a:prstGeom prst="rect">
            <a:avLst/>
          </a:prstGeom>
          <a:noFill/>
        </p:spPr>
        <p:txBody>
          <a:bodyPr wrap="none" rtlCol="0">
            <a:spAutoFit/>
          </a:bodyPr>
          <a:lstStyle/>
          <a:p>
            <a:r>
              <a:rPr lang="fr-MA" sz="1600" dirty="0">
                <a:solidFill>
                  <a:srgbClr val="757575"/>
                </a:solidFill>
                <a:latin typeface="Dosis ExtraBold" pitchFamily="2" charset="0"/>
              </a:rPr>
              <a:t>2. Activité 2</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192797" y="4338096"/>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7298796" y="2248818"/>
            <a:ext cx="540000" cy="540000"/>
          </a:xfrm>
          <a:prstGeom prst="rect">
            <a:avLst/>
          </a:prstGeom>
          <a:noFill/>
        </p:spPr>
        <p:txBody>
          <a:bodyPr/>
          <a:lstStyle/>
          <a:p>
            <a:endParaRPr lang="fr-MA"/>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783246"/>
            <a:ext cx="540000" cy="540000"/>
          </a:xfrm>
          <a:prstGeom prst="rect">
            <a:avLst/>
          </a:prstGeom>
          <a:noFill/>
        </p:spPr>
        <p:txBody>
          <a:bodyPr/>
          <a:lstStyle/>
          <a:p>
            <a:endParaRPr lang="fr-MA"/>
          </a:p>
        </p:txBody>
      </p:sp>
    </p:spTree>
    <p:extLst>
      <p:ext uri="{BB962C8B-B14F-4D97-AF65-F5344CB8AC3E}">
        <p14:creationId xmlns:p14="http://schemas.microsoft.com/office/powerpoint/2010/main" val="3536436830"/>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Layout>
</file>

<file path=ppt/slideLayouts/slideLayout104.xml><?xml version="1.0" encoding="utf-8"?>
<p:sldLayout xmlns:a="http://schemas.openxmlformats.org/drawingml/2006/main" xmlns:r="http://schemas.openxmlformats.org/officeDocument/2006/relationships" xmlns:p="http://schemas.openxmlformats.org/presentationml/2006/main" preserve="1" userDrawn="1">
  <p:cSld name="21_Disposition personnalisée">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213889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4">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rcRect/>
          <a:stretch/>
        </p:blipFill>
        <p:spPr>
          <a:xfrm>
            <a:off x="1584000" y="224702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2225078" y="2156784"/>
            <a:ext cx="1181734"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lvl="0"/>
            <a:r>
              <a:rPr lang="fr-MA" dirty="0"/>
              <a:t>1.  Activité  1</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5126699"/>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1198485"/>
            <a:ext cx="7886700" cy="705267"/>
          </a:xfrm>
          <a:prstGeom prst="rect">
            <a:avLst/>
          </a:prstGeom>
        </p:spPr>
        <p:txBody>
          <a:bodyPr/>
          <a:lstStyle>
            <a:lvl1pPr algn="ctr">
              <a:defRPr sz="4000" b="1">
                <a:solidFill>
                  <a:srgbClr val="474F71"/>
                </a:solidFill>
                <a:latin typeface="Dosis" pitchFamily="2" charset="0"/>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3643281"/>
            <a:ext cx="6120914" cy="1158340"/>
          </a:xfrm>
          <a:prstGeom prst="roundRect">
            <a:avLst>
              <a:gd name="adj" fmla="val 16667"/>
            </a:avLst>
          </a:prstGeom>
          <a:ln w="19050">
            <a:solidFill>
              <a:srgbClr val="757575"/>
            </a:solidFill>
          </a:ln>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6">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3643281"/>
            <a:ext cx="2757486" cy="338554"/>
          </a:xfrm>
          <a:prstGeom prst="rect">
            <a:avLst/>
          </a:prstGeom>
          <a:noFill/>
        </p:spPr>
        <p:txBody>
          <a:bodyPr wrap="none" rtlCol="0">
            <a:spAutoFit/>
          </a:bodyPr>
          <a:lstStyle/>
          <a:p>
            <a:r>
              <a:rPr lang="fr-MA" sz="1600" dirty="0">
                <a:solidFill>
                  <a:srgbClr val="757575"/>
                </a:solidFill>
                <a:latin typeface="Dosis ExtraBold" pitchFamily="2" charset="0"/>
              </a:rPr>
              <a:t>2.  Exploitation du vocabulaire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8">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225077" y="5126699"/>
            <a:ext cx="3540292" cy="338554"/>
          </a:xfrm>
          <a:prstGeom prst="rect">
            <a:avLst/>
          </a:prstGeom>
          <a:noFill/>
        </p:spPr>
        <p:txBody>
          <a:bodyPr wrap="square" rtlCol="0">
            <a:spAutoFit/>
          </a:bodyPr>
          <a:lstStyle>
            <a:defPPr>
              <a:defRPr lang="fr-FR"/>
            </a:defPPr>
            <a:lvl1pPr>
              <a:defRPr sz="1600">
                <a:solidFill>
                  <a:srgbClr val="757575"/>
                </a:solidFill>
                <a:latin typeface="Dosis ExtraBold" pitchFamily="2" charset="0"/>
              </a:defRPr>
            </a:lvl1pPr>
          </a:lstStyle>
          <a:p>
            <a:pPr lvl="0"/>
            <a:r>
              <a:rPr lang="fr-MA" dirty="0"/>
              <a:t>3.  Activités de vocabulaire sur livret</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201410" y="2522109"/>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2201410" y="5508429"/>
            <a:ext cx="4960805" cy="756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7298796" y="1938857"/>
            <a:ext cx="540000" cy="540000"/>
          </a:xfrm>
          <a:prstGeom prst="rect">
            <a:avLst/>
          </a:prstGeom>
          <a:noFill/>
        </p:spPr>
        <p:txBody>
          <a:bodyPr/>
          <a:lstStyle/>
          <a:p>
            <a:endParaRPr lang="fr-MA"/>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473285"/>
            <a:ext cx="540000" cy="540000"/>
          </a:xfrm>
          <a:prstGeom prst="rect">
            <a:avLst/>
          </a:prstGeom>
          <a:noFill/>
        </p:spPr>
        <p:txBody>
          <a:bodyPr/>
          <a:lstStyle/>
          <a:p>
            <a:endParaRPr lang="fr-MA"/>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7298796" y="4958117"/>
            <a:ext cx="540000" cy="540000"/>
          </a:xfrm>
          <a:prstGeom prst="rect">
            <a:avLst/>
          </a:prstGeom>
          <a:noFill/>
        </p:spPr>
        <p:txBody>
          <a:bodyPr/>
          <a:lstStyle/>
          <a:p>
            <a:endParaRPr lang="fr-MA"/>
          </a:p>
        </p:txBody>
      </p:sp>
    </p:spTree>
    <p:extLst>
      <p:ext uri="{BB962C8B-B14F-4D97-AF65-F5344CB8AC3E}">
        <p14:creationId xmlns:p14="http://schemas.microsoft.com/office/powerpoint/2010/main" val="4168498228"/>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Layout>
</file>

<file path=ppt/slideLayouts/slideLayout105.xml><?xml version="1.0" encoding="utf-8"?>
<p:sldLayout xmlns:a="http://schemas.openxmlformats.org/drawingml/2006/main" xmlns:r="http://schemas.openxmlformats.org/officeDocument/2006/relationships" xmlns:p="http://schemas.openxmlformats.org/presentationml/2006/main" showMasterSp="0" preserve="1" userDrawn="1">
  <p:cSld name="20_Disposition personnalisée">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1198485"/>
            <a:ext cx="7886700" cy="705267"/>
          </a:xfrm>
          <a:prstGeom prst="rect">
            <a:avLst/>
          </a:prstGeom>
        </p:spPr>
        <p:txBody>
          <a:bodyPr/>
          <a:lstStyle>
            <a:lvl1pPr algn="ctr">
              <a:defRPr sz="4000" b="1">
                <a:solidFill>
                  <a:srgbClr val="474F71"/>
                </a:solidFill>
                <a:latin typeface="Dosis" pitchFamily="2" charset="0"/>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4139226"/>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4">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rcRect/>
          <a:stretch/>
        </p:blipFill>
        <p:spPr>
          <a:xfrm>
            <a:off x="1584000" y="4167945"/>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4139226"/>
            <a:ext cx="1226618" cy="338554"/>
          </a:xfrm>
          <a:prstGeom prst="rect">
            <a:avLst/>
          </a:prstGeom>
          <a:noFill/>
        </p:spPr>
        <p:txBody>
          <a:bodyPr wrap="none" rtlCol="0">
            <a:spAutoFit/>
          </a:bodyPr>
          <a:lstStyle/>
          <a:p>
            <a:r>
              <a:rPr lang="fr-MA" sz="1600" dirty="0">
                <a:solidFill>
                  <a:srgbClr val="757575"/>
                </a:solidFill>
                <a:latin typeface="Dosis ExtraBold" pitchFamily="2" charset="0"/>
              </a:rPr>
              <a:t>2.  Activité 2</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192797" y="4524080"/>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969230"/>
            <a:ext cx="540000" cy="540000"/>
          </a:xfrm>
          <a:prstGeom prst="rect">
            <a:avLst/>
          </a:prstGeom>
          <a:noFill/>
        </p:spPr>
        <p:txBody>
          <a:bodyPr/>
          <a:lstStyle/>
          <a:p>
            <a:endParaRPr lang="fr-MA"/>
          </a:p>
        </p:txBody>
      </p:sp>
      <p:pic>
        <p:nvPicPr>
          <p:cNvPr id="2" name="Image 1">
            <a:extLst>
              <a:ext uri="{FF2B5EF4-FFF2-40B4-BE49-F238E27FC236}">
                <a16:creationId xmlns:a16="http://schemas.microsoft.com/office/drawing/2014/main" id="{86BAD3D9-AD58-179C-B69E-830F87AB16D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2634836"/>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4" name="Image 3">
            <a:extLst>
              <a:ext uri="{FF2B5EF4-FFF2-40B4-BE49-F238E27FC236}">
                <a16:creationId xmlns:a16="http://schemas.microsoft.com/office/drawing/2014/main" id="{DC07E0A2-EA33-DE3C-110B-9BF33762DD3A}"/>
              </a:ext>
            </a:extLst>
          </p:cNvPr>
          <p:cNvPicPr>
            <a:picLocks noChangeAspect="1"/>
          </p:cNvPicPr>
          <p:nvPr userDrawn="1"/>
        </p:nvPicPr>
        <p:blipFill>
          <a:blip r:embed="rId6">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val="0"/>
              </a:ext>
            </a:extLst>
          </a:blip>
          <a:srcRect/>
          <a:stretch/>
        </p:blipFill>
        <p:spPr>
          <a:xfrm>
            <a:off x="1584000" y="2742973"/>
            <a:ext cx="544953" cy="540000"/>
          </a:xfrm>
          <a:prstGeom prst="rect">
            <a:avLst/>
          </a:prstGeom>
        </p:spPr>
      </p:pic>
      <p:sp>
        <p:nvSpPr>
          <p:cNvPr id="9" name="ZoneTexte 8">
            <a:extLst>
              <a:ext uri="{FF2B5EF4-FFF2-40B4-BE49-F238E27FC236}">
                <a16:creationId xmlns:a16="http://schemas.microsoft.com/office/drawing/2014/main" id="{150E2FFA-A2BC-19B6-2E21-52362DDA208C}"/>
              </a:ext>
            </a:extLst>
          </p:cNvPr>
          <p:cNvSpPr txBox="1"/>
          <p:nvPr userDrawn="1"/>
        </p:nvSpPr>
        <p:spPr>
          <a:xfrm>
            <a:off x="2225078" y="2652729"/>
            <a:ext cx="1140056"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lvl="0"/>
            <a:r>
              <a:rPr lang="fr-MA" dirty="0"/>
              <a:t>1.  Activité 1</a:t>
            </a:r>
          </a:p>
        </p:txBody>
      </p:sp>
      <p:sp>
        <p:nvSpPr>
          <p:cNvPr id="12" name="Espace réservé du texte 5">
            <a:extLst>
              <a:ext uri="{FF2B5EF4-FFF2-40B4-BE49-F238E27FC236}">
                <a16:creationId xmlns:a16="http://schemas.microsoft.com/office/drawing/2014/main" id="{01B804A5-6AAB-7FA2-7E6D-C43CE6A9B264}"/>
              </a:ext>
            </a:extLst>
          </p:cNvPr>
          <p:cNvSpPr>
            <a:spLocks noGrp="1"/>
          </p:cNvSpPr>
          <p:nvPr>
            <p:ph type="body" sz="quarter" idx="21"/>
          </p:nvPr>
        </p:nvSpPr>
        <p:spPr>
          <a:xfrm>
            <a:off x="2201410" y="3018054"/>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4" name="Espace réservé pour une image  26">
            <a:extLst>
              <a:ext uri="{FF2B5EF4-FFF2-40B4-BE49-F238E27FC236}">
                <a16:creationId xmlns:a16="http://schemas.microsoft.com/office/drawing/2014/main" id="{1B168C30-0497-899C-FCA3-02A763CF9BD9}"/>
              </a:ext>
            </a:extLst>
          </p:cNvPr>
          <p:cNvSpPr>
            <a:spLocks noGrp="1" noChangeAspect="1"/>
          </p:cNvSpPr>
          <p:nvPr>
            <p:ph type="pic" sz="quarter" idx="11"/>
          </p:nvPr>
        </p:nvSpPr>
        <p:spPr>
          <a:xfrm>
            <a:off x="7298796" y="2419304"/>
            <a:ext cx="540000" cy="540000"/>
          </a:xfrm>
          <a:prstGeom prst="rect">
            <a:avLst/>
          </a:prstGeom>
          <a:noFill/>
        </p:spPr>
        <p:txBody>
          <a:bodyPr/>
          <a:lstStyle/>
          <a:p>
            <a:endParaRPr lang="fr-MA"/>
          </a:p>
        </p:txBody>
      </p:sp>
    </p:spTree>
    <p:extLst>
      <p:ext uri="{BB962C8B-B14F-4D97-AF65-F5344CB8AC3E}">
        <p14:creationId xmlns:p14="http://schemas.microsoft.com/office/powerpoint/2010/main" val="1246500694"/>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Layout>
</file>

<file path=ppt/slideLayouts/slideLayout106.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3" name="Titre 2">
            <a:extLst>
              <a:ext uri="{FF2B5EF4-FFF2-40B4-BE49-F238E27FC236}">
                <a16:creationId xmlns:a16="http://schemas.microsoft.com/office/drawing/2014/main" id="{A8D3F979-AB26-D012-8CCC-CD2D3A494D30}"/>
              </a:ext>
            </a:extLst>
          </p:cNvPr>
          <p:cNvSpPr>
            <a:spLocks noGrp="1"/>
          </p:cNvSpPr>
          <p:nvPr>
            <p:ph type="title"/>
          </p:nvPr>
        </p:nvSpPr>
        <p:spPr>
          <a:xfrm>
            <a:off x="628650" y="2766218"/>
            <a:ext cx="7886700" cy="1325563"/>
          </a:xfrm>
          <a:prstGeom prst="rect">
            <a:avLst/>
          </a:prstGeom>
        </p:spPr>
        <p:txBody>
          <a:bodyPr anchor="ctr"/>
          <a:lstStyle>
            <a:lvl1pPr>
              <a:defRPr lang="fr-MA" b="1">
                <a:solidFill>
                  <a:srgbClr val="565F88"/>
                </a:solidFill>
                <a:latin typeface="Dosis" pitchFamily="2" charset="0"/>
                <a:cs typeface="Arial" panose="020B0604020202020204" pitchFamily="34" charset="0"/>
              </a:defRPr>
            </a:lvl1pPr>
          </a:lstStyle>
          <a:p>
            <a:pPr lvl="0" algn="ctr"/>
            <a:r>
              <a:rPr lang="fr-FR"/>
              <a:t>Modifiez le style du titre</a:t>
            </a:r>
            <a:endParaRPr lang="fr-MA"/>
          </a:p>
        </p:txBody>
      </p:sp>
    </p:spTree>
    <p:extLst>
      <p:ext uri="{BB962C8B-B14F-4D97-AF65-F5344CB8AC3E}">
        <p14:creationId xmlns:p14="http://schemas.microsoft.com/office/powerpoint/2010/main" val="3842270708"/>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Layout>
</file>

<file path=ppt/slideLayouts/slideLayout107.xml><?xml version="1.0" encoding="utf-8"?>
<p:sldLayout xmlns:a="http://schemas.openxmlformats.org/drawingml/2006/main" xmlns:r="http://schemas.openxmlformats.org/officeDocument/2006/relationships" xmlns:p="http://schemas.openxmlformats.org/presentationml/2006/main" preserve="1" userDrawn="1">
  <p:cSld name="02_Voc_Act_01_Large Vidéo">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p:cNvSpPr>
          <p:nvPr>
            <p:ph type="media" sz="quarter" idx="10"/>
          </p:nvPr>
        </p:nvSpPr>
        <p:spPr>
          <a:xfrm>
            <a:off x="792000" y="2160000"/>
            <a:ext cx="7560000" cy="3960000"/>
          </a:xfrm>
          <a:prstGeom prst="rect">
            <a:avLst/>
          </a:prstGeom>
        </p:spPr>
        <p:txBody>
          <a:bodyPr/>
          <a:lstStyle/>
          <a:p>
            <a:endParaRPr lang="fr-MA"/>
          </a:p>
        </p:txBody>
      </p:sp>
      <p:sp>
        <p:nvSpPr>
          <p:cNvPr id="3" name="Espace réservé pour une image  16">
            <a:extLst>
              <a:ext uri="{FF2B5EF4-FFF2-40B4-BE49-F238E27FC236}">
                <a16:creationId xmlns:a16="http://schemas.microsoft.com/office/drawing/2014/main" id="{38F6B11C-5CE6-0B37-8FF6-E129E4202DD8}"/>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1852497570"/>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Layout>
</file>

<file path=ppt/slideLayouts/slideLayout108.xml><?xml version="1.0" encoding="utf-8"?>
<p:sldLayout xmlns:a="http://schemas.openxmlformats.org/drawingml/2006/main" xmlns:r="http://schemas.openxmlformats.org/officeDocument/2006/relationships" xmlns:p="http://schemas.openxmlformats.org/presentationml/2006/main" preserve="1" userDrawn="1">
  <p:cSld name="02_Voc_Act_01__Lib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solidFill>
                  <a:srgbClr val="A6A6A6"/>
                </a:solidFill>
              </a:defRPr>
            </a:lvl1pPr>
          </a:lstStyle>
          <a:p>
            <a:r>
              <a:rPr lang="fr-FR" dirty="0"/>
              <a:t>Modifiez le style du titre</a:t>
            </a:r>
            <a:endParaRPr lang="fr-MA" dirty="0"/>
          </a:p>
        </p:txBody>
      </p:sp>
      <p:sp>
        <p:nvSpPr>
          <p:cNvPr id="4" name="Espace réservé pour une image  16">
            <a:extLst>
              <a:ext uri="{FF2B5EF4-FFF2-40B4-BE49-F238E27FC236}">
                <a16:creationId xmlns:a16="http://schemas.microsoft.com/office/drawing/2014/main" id="{FC887722-64B0-EEAB-57C5-92E07EE50136}"/>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625841130"/>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Layout>
</file>

<file path=ppt/slideLayouts/slideLayout109.xml><?xml version="1.0" encoding="utf-8"?>
<p:sldLayout xmlns:a="http://schemas.openxmlformats.org/drawingml/2006/main" xmlns:r="http://schemas.openxmlformats.org/officeDocument/2006/relationships" xmlns:p="http://schemas.openxmlformats.org/presentationml/2006/main" preserve="1" userDrawn="1">
  <p:cSld name="4_Voc_Act_01__Lib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vert="horz" lIns="91440" tIns="45720" rIns="91440" bIns="45720" rtlCol="0" anchor="ctr">
            <a:normAutofit/>
          </a:bodyPr>
          <a:lstStyle>
            <a:lvl1pPr>
              <a:defRPr lang="fr-MA" dirty="0"/>
            </a:lvl1pPr>
          </a:lstStyle>
          <a:p>
            <a:pPr lvl="0"/>
            <a:r>
              <a:rPr lang="fr-FR" dirty="0"/>
              <a:t>Modifiez le style du titre</a:t>
            </a:r>
            <a:endParaRPr lang="fr-MA" dirty="0"/>
          </a:p>
        </p:txBody>
      </p:sp>
      <p:sp>
        <p:nvSpPr>
          <p:cNvPr id="4" name="Espace réservé pour une image  16">
            <a:extLst>
              <a:ext uri="{FF2B5EF4-FFF2-40B4-BE49-F238E27FC236}">
                <a16:creationId xmlns:a16="http://schemas.microsoft.com/office/drawing/2014/main" id="{39C6B636-6593-118A-BEA5-17D0883C1D3D}"/>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84791308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10.xml><?xml version="1.0" encoding="utf-8"?>
<p:sldLayout xmlns:a="http://schemas.openxmlformats.org/drawingml/2006/main" xmlns:r="http://schemas.openxmlformats.org/officeDocument/2006/relationships" xmlns:p="http://schemas.openxmlformats.org/presentationml/2006/main" preserve="1" userDrawn="1">
  <p:cSld name="3_Voc_Act_01_Mascott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1692000" y="756000"/>
            <a:ext cx="6840000" cy="612000"/>
          </a:xfrm>
        </p:spPr>
        <p:txBody>
          <a:bodyPr>
            <a:normAutofit/>
          </a:bodyPr>
          <a:lstStyle>
            <a:lvl1pPr>
              <a:defRPr sz="1600"/>
            </a:lvl1pPr>
          </a:lstStyle>
          <a:p>
            <a:r>
              <a:rPr lang="fr-FR"/>
              <a:t>Modifiez le style du titre</a:t>
            </a:r>
            <a:endParaRPr lang="fr-MA"/>
          </a:p>
        </p:txBody>
      </p:sp>
      <p:sp>
        <p:nvSpPr>
          <p:cNvPr id="7" name="Espace réservé du contenu 6">
            <a:extLst>
              <a:ext uri="{FF2B5EF4-FFF2-40B4-BE49-F238E27FC236}">
                <a16:creationId xmlns:a16="http://schemas.microsoft.com/office/drawing/2014/main" id="{44147A9C-D420-131A-541B-25D8B7E39B65}"/>
              </a:ext>
            </a:extLst>
          </p:cNvPr>
          <p:cNvSpPr>
            <a:spLocks noGrp="1" noChangeAspect="1"/>
          </p:cNvSpPr>
          <p:nvPr>
            <p:ph sz="quarter" idx="13"/>
          </p:nvPr>
        </p:nvSpPr>
        <p:spPr>
          <a:xfrm>
            <a:off x="3515834" y="1800000"/>
            <a:ext cx="2318436" cy="4140064"/>
          </a:xfrm>
          <a:prstGeom prst="rect">
            <a:avLst/>
          </a:prstGeom>
        </p:spPr>
        <p:txBody>
          <a:body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 name="Espace réservé pour une image  16">
            <a:extLst>
              <a:ext uri="{FF2B5EF4-FFF2-40B4-BE49-F238E27FC236}">
                <a16:creationId xmlns:a16="http://schemas.microsoft.com/office/drawing/2014/main" id="{6BF5EC8E-33C0-8CD1-4178-A27468FE217B}"/>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1620354199"/>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Layout>
</file>

<file path=ppt/slideLayouts/slideLayout111.xml><?xml version="1.0" encoding="utf-8"?>
<p:sldLayout xmlns:a="http://schemas.openxmlformats.org/drawingml/2006/main" xmlns:r="http://schemas.openxmlformats.org/officeDocument/2006/relationships" xmlns:p="http://schemas.openxmlformats.org/presentationml/2006/main" preserve="1" userDrawn="1">
  <p:cSld name="4_Voc_Act_01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6" name="Espace réservé pour une image  5">
            <a:extLst>
              <a:ext uri="{FF2B5EF4-FFF2-40B4-BE49-F238E27FC236}">
                <a16:creationId xmlns:a16="http://schemas.microsoft.com/office/drawing/2014/main" id="{7BFA75F2-F59E-52B7-C96F-CB0C3E62B4FC}"/>
              </a:ext>
            </a:extLst>
          </p:cNvPr>
          <p:cNvSpPr>
            <a:spLocks noGrp="1"/>
          </p:cNvSpPr>
          <p:nvPr>
            <p:ph type="pic" sz="quarter" idx="14"/>
          </p:nvPr>
        </p:nvSpPr>
        <p:spPr>
          <a:xfrm>
            <a:off x="2448338" y="1584000"/>
            <a:ext cx="4247323" cy="4810539"/>
          </a:xfrm>
          <a:prstGeom prst="rect">
            <a:avLst/>
          </a:prstGeom>
        </p:spPr>
        <p:txBody>
          <a:bodyPr/>
          <a:lstStyle/>
          <a:p>
            <a:endParaRPr lang="fr-MA"/>
          </a:p>
        </p:txBody>
      </p:sp>
      <p:sp>
        <p:nvSpPr>
          <p:cNvPr id="3" name="Espace réservé pour une image  16">
            <a:extLst>
              <a:ext uri="{FF2B5EF4-FFF2-40B4-BE49-F238E27FC236}">
                <a16:creationId xmlns:a16="http://schemas.microsoft.com/office/drawing/2014/main" id="{CD986620-A5D8-CA68-DFDC-766D68D43BC2}"/>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1643859851"/>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Layout>
</file>

<file path=ppt/slideLayouts/slideLayout112.xml><?xml version="1.0" encoding="utf-8"?>
<p:sldLayout xmlns:a="http://schemas.openxmlformats.org/drawingml/2006/main" xmlns:r="http://schemas.openxmlformats.org/officeDocument/2006/relationships" xmlns:p="http://schemas.openxmlformats.org/presentationml/2006/main" preserve="1" userDrawn="1">
  <p:cSld name="3_Voc_Act_01__Lib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vert="horz" lIns="91440" tIns="45720" rIns="91440" bIns="45720" rtlCol="0" anchor="ctr">
            <a:normAutofit/>
          </a:bodyPr>
          <a:lstStyle>
            <a:lvl1pPr>
              <a:defRPr lang="fr-MA" dirty="0"/>
            </a:lvl1pPr>
          </a:lstStyle>
          <a:p>
            <a:pPr lvl="0"/>
            <a:r>
              <a:rPr lang="fr-FR" dirty="0"/>
              <a:t>Modifiez le style du titre</a:t>
            </a:r>
            <a:endParaRPr lang="fr-MA" dirty="0"/>
          </a:p>
        </p:txBody>
      </p:sp>
      <p:sp>
        <p:nvSpPr>
          <p:cNvPr id="4" name="Espace réservé pour une image  16">
            <a:extLst>
              <a:ext uri="{FF2B5EF4-FFF2-40B4-BE49-F238E27FC236}">
                <a16:creationId xmlns:a16="http://schemas.microsoft.com/office/drawing/2014/main" id="{39C6B636-6593-118A-BEA5-17D0883C1D3D}"/>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353042845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13.xml><?xml version="1.0" encoding="utf-8"?>
<p:sldLayout xmlns:a="http://schemas.openxmlformats.org/drawingml/2006/main" xmlns:r="http://schemas.openxmlformats.org/officeDocument/2006/relationships" xmlns:p="http://schemas.openxmlformats.org/presentationml/2006/main" preserve="1" userDrawn="1">
  <p:cSld name="02_Voc_Act_01_Mascott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1692000" y="756000"/>
            <a:ext cx="6840000" cy="612000"/>
          </a:xfrm>
        </p:spPr>
        <p:txBody>
          <a:bodyPr>
            <a:normAutofit/>
          </a:bodyPr>
          <a:lstStyle>
            <a:lvl1pPr>
              <a:defRPr sz="1600"/>
            </a:lvl1pPr>
          </a:lstStyle>
          <a:p>
            <a:r>
              <a:rPr lang="fr-FR"/>
              <a:t>Modifiez le style du titre</a:t>
            </a:r>
            <a:endParaRPr lang="fr-MA"/>
          </a:p>
        </p:txBody>
      </p:sp>
      <p:sp>
        <p:nvSpPr>
          <p:cNvPr id="7" name="Espace réservé du contenu 6">
            <a:extLst>
              <a:ext uri="{FF2B5EF4-FFF2-40B4-BE49-F238E27FC236}">
                <a16:creationId xmlns:a16="http://schemas.microsoft.com/office/drawing/2014/main" id="{44147A9C-D420-131A-541B-25D8B7E39B65}"/>
              </a:ext>
            </a:extLst>
          </p:cNvPr>
          <p:cNvSpPr>
            <a:spLocks noGrp="1" noChangeAspect="1"/>
          </p:cNvSpPr>
          <p:nvPr>
            <p:ph sz="quarter" idx="13"/>
          </p:nvPr>
        </p:nvSpPr>
        <p:spPr>
          <a:xfrm>
            <a:off x="3515834" y="1800000"/>
            <a:ext cx="2318436" cy="4140064"/>
          </a:xfrm>
          <a:prstGeom prst="rect">
            <a:avLst/>
          </a:prstGeom>
        </p:spPr>
        <p:txBody>
          <a:body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 name="Espace réservé pour une image  16">
            <a:extLst>
              <a:ext uri="{FF2B5EF4-FFF2-40B4-BE49-F238E27FC236}">
                <a16:creationId xmlns:a16="http://schemas.microsoft.com/office/drawing/2014/main" id="{6BF5EC8E-33C0-8CD1-4178-A27468FE217B}"/>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1913426917"/>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Layout>
</file>

<file path=ppt/slideLayouts/slideLayout114.xml><?xml version="1.0" encoding="utf-8"?>
<p:sldLayout xmlns:a="http://schemas.openxmlformats.org/drawingml/2006/main" xmlns:r="http://schemas.openxmlformats.org/officeDocument/2006/relationships" xmlns:p="http://schemas.openxmlformats.org/presentationml/2006/main" preserve="1" userDrawn="1">
  <p:cSld name="02_Voc_Act_01_Large Vidéo">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p:cNvSpPr>
          <p:nvPr>
            <p:ph type="media" sz="quarter" idx="10"/>
          </p:nvPr>
        </p:nvSpPr>
        <p:spPr>
          <a:xfrm>
            <a:off x="792000" y="2160000"/>
            <a:ext cx="7560000" cy="3960000"/>
          </a:xfrm>
          <a:prstGeom prst="rect">
            <a:avLst/>
          </a:prstGeom>
        </p:spPr>
        <p:txBody>
          <a:bodyPr/>
          <a:lstStyle/>
          <a:p>
            <a:endParaRPr lang="fr-MA"/>
          </a:p>
        </p:txBody>
      </p:sp>
      <p:sp>
        <p:nvSpPr>
          <p:cNvPr id="3" name="Espace réservé pour une image  16">
            <a:extLst>
              <a:ext uri="{FF2B5EF4-FFF2-40B4-BE49-F238E27FC236}">
                <a16:creationId xmlns:a16="http://schemas.microsoft.com/office/drawing/2014/main" id="{38F6B11C-5CE6-0B37-8FF6-E129E4202DD8}"/>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3710405872"/>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Layout>
</file>

<file path=ppt/slideLayouts/slideLayout115.xml><?xml version="1.0" encoding="utf-8"?>
<p:sldLayout xmlns:a="http://schemas.openxmlformats.org/drawingml/2006/main" xmlns:r="http://schemas.openxmlformats.org/officeDocument/2006/relationships" xmlns:p="http://schemas.openxmlformats.org/presentationml/2006/main" preserve="1" userDrawn="1">
  <p:cSld name="3_Voc_Act_01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6" name="Espace réservé pour une image  5">
            <a:extLst>
              <a:ext uri="{FF2B5EF4-FFF2-40B4-BE49-F238E27FC236}">
                <a16:creationId xmlns:a16="http://schemas.microsoft.com/office/drawing/2014/main" id="{7BFA75F2-F59E-52B7-C96F-CB0C3E62B4FC}"/>
              </a:ext>
            </a:extLst>
          </p:cNvPr>
          <p:cNvSpPr>
            <a:spLocks noGrp="1"/>
          </p:cNvSpPr>
          <p:nvPr>
            <p:ph type="pic" sz="quarter" idx="14"/>
          </p:nvPr>
        </p:nvSpPr>
        <p:spPr>
          <a:xfrm>
            <a:off x="2448338" y="1584000"/>
            <a:ext cx="4247323" cy="4810539"/>
          </a:xfrm>
          <a:prstGeom prst="rect">
            <a:avLst/>
          </a:prstGeom>
        </p:spPr>
        <p:txBody>
          <a:bodyPr/>
          <a:lstStyle/>
          <a:p>
            <a:endParaRPr lang="fr-MA"/>
          </a:p>
        </p:txBody>
      </p:sp>
      <p:sp>
        <p:nvSpPr>
          <p:cNvPr id="3" name="Espace réservé pour une image  16">
            <a:extLst>
              <a:ext uri="{FF2B5EF4-FFF2-40B4-BE49-F238E27FC236}">
                <a16:creationId xmlns:a16="http://schemas.microsoft.com/office/drawing/2014/main" id="{CD986620-A5D8-CA68-DFDC-766D68D43BC2}"/>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2048117362"/>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Layout>
</file>

<file path=ppt/slideLayouts/slideLayout116.xml><?xml version="1.0" encoding="utf-8"?>
<p:sldLayout xmlns:a="http://schemas.openxmlformats.org/drawingml/2006/main" xmlns:r="http://schemas.openxmlformats.org/officeDocument/2006/relationships" xmlns:p="http://schemas.openxmlformats.org/presentationml/2006/main" preserve="1" userDrawn="1">
  <p:cSld name="02_Voc_Act_01__Lib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solidFill>
                  <a:srgbClr val="A6A6A6"/>
                </a:solidFill>
              </a:defRPr>
            </a:lvl1pPr>
          </a:lstStyle>
          <a:p>
            <a:r>
              <a:rPr lang="fr-FR" dirty="0"/>
              <a:t>Modifiez le style du titre</a:t>
            </a:r>
            <a:endParaRPr lang="fr-MA" dirty="0"/>
          </a:p>
        </p:txBody>
      </p:sp>
      <p:sp>
        <p:nvSpPr>
          <p:cNvPr id="4" name="Espace réservé pour une image  16">
            <a:extLst>
              <a:ext uri="{FF2B5EF4-FFF2-40B4-BE49-F238E27FC236}">
                <a16:creationId xmlns:a16="http://schemas.microsoft.com/office/drawing/2014/main" id="{FC887722-64B0-EEAB-57C5-92E07EE50136}"/>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385391315"/>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Layout>
</file>

<file path=ppt/slideLayouts/slideLayout117.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1692000" y="756000"/>
            <a:ext cx="6840000" cy="612000"/>
          </a:xfrm>
        </p:spPr>
        <p:txBody>
          <a:bodyPr>
            <a:normAutofit/>
          </a:bodyPr>
          <a:lstStyle>
            <a:lvl1pPr>
              <a:defRPr sz="1600"/>
            </a:lvl1p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2F159B12-62B7-22A2-9765-7264C5423C19}"/>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
        <p:nvSpPr>
          <p:cNvPr id="7" name="Espace réservé du contenu 6">
            <a:extLst>
              <a:ext uri="{FF2B5EF4-FFF2-40B4-BE49-F238E27FC236}">
                <a16:creationId xmlns:a16="http://schemas.microsoft.com/office/drawing/2014/main" id="{44147A9C-D420-131A-541B-25D8B7E39B65}"/>
              </a:ext>
            </a:extLst>
          </p:cNvPr>
          <p:cNvSpPr>
            <a:spLocks noGrp="1" noChangeAspect="1"/>
          </p:cNvSpPr>
          <p:nvPr>
            <p:ph sz="quarter" idx="13"/>
          </p:nvPr>
        </p:nvSpPr>
        <p:spPr>
          <a:xfrm>
            <a:off x="3515834" y="1800000"/>
            <a:ext cx="2318436" cy="4140064"/>
          </a:xfrm>
          <a:prstGeom prst="rect">
            <a:avLst/>
          </a:prstGeom>
        </p:spPr>
        <p:txBody>
          <a:body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Tree>
    <p:extLst>
      <p:ext uri="{BB962C8B-B14F-4D97-AF65-F5344CB8AC3E}">
        <p14:creationId xmlns:p14="http://schemas.microsoft.com/office/powerpoint/2010/main" val="180536486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18.xml><?xml version="1.0" encoding="utf-8"?>
<p:sldLayout xmlns:a="http://schemas.openxmlformats.org/drawingml/2006/main" xmlns:r="http://schemas.openxmlformats.org/officeDocument/2006/relationships" xmlns:p="http://schemas.openxmlformats.org/presentationml/2006/main" preserve="1" userDrawn="1">
  <p:cSld name="6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6">
            <a:extLst>
              <a:ext uri="{FF2B5EF4-FFF2-40B4-BE49-F238E27FC236}">
                <a16:creationId xmlns:a16="http://schemas.microsoft.com/office/drawing/2014/main" id="{530C1F1E-49B9-A2F2-21BA-AC60A722DF8E}"/>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
        <p:nvSpPr>
          <p:cNvPr id="5" name="Espace réservé de l'élément multimédia 4">
            <a:extLst>
              <a:ext uri="{FF2B5EF4-FFF2-40B4-BE49-F238E27FC236}">
                <a16:creationId xmlns:a16="http://schemas.microsoft.com/office/drawing/2014/main" id="{561DAE33-9723-DC88-209D-81FEF439A195}"/>
              </a:ext>
            </a:extLst>
          </p:cNvPr>
          <p:cNvSpPr>
            <a:spLocks noGrp="1"/>
          </p:cNvSpPr>
          <p:nvPr>
            <p:ph type="media" sz="quarter" idx="13"/>
          </p:nvPr>
        </p:nvSpPr>
        <p:spPr>
          <a:xfrm>
            <a:off x="2040385" y="1947285"/>
            <a:ext cx="2340000" cy="4140000"/>
          </a:xfrm>
          <a:prstGeom prst="rect">
            <a:avLst/>
          </a:prstGeom>
        </p:spPr>
        <p:txBody>
          <a:bodyPr/>
          <a:lstStyle/>
          <a:p>
            <a:endParaRPr lang="fr-MA"/>
          </a:p>
        </p:txBody>
      </p:sp>
      <p:sp>
        <p:nvSpPr>
          <p:cNvPr id="6" name="Espace réservé de l'élément multimédia 4">
            <a:extLst>
              <a:ext uri="{FF2B5EF4-FFF2-40B4-BE49-F238E27FC236}">
                <a16:creationId xmlns:a16="http://schemas.microsoft.com/office/drawing/2014/main" id="{4180F1CA-FF8B-83AE-82F6-FFE4FF2F87AB}"/>
              </a:ext>
            </a:extLst>
          </p:cNvPr>
          <p:cNvSpPr>
            <a:spLocks noGrp="1"/>
          </p:cNvSpPr>
          <p:nvPr>
            <p:ph type="media" sz="quarter" idx="14"/>
          </p:nvPr>
        </p:nvSpPr>
        <p:spPr>
          <a:xfrm>
            <a:off x="4763616" y="1962000"/>
            <a:ext cx="2340000" cy="4140000"/>
          </a:xfrm>
          <a:prstGeom prst="rect">
            <a:avLst/>
          </a:prstGeom>
        </p:spPr>
        <p:txBody>
          <a:bodyPr/>
          <a:lstStyle/>
          <a:p>
            <a:endParaRPr lang="fr-MA"/>
          </a:p>
        </p:txBody>
      </p:sp>
    </p:spTree>
    <p:extLst>
      <p:ext uri="{BB962C8B-B14F-4D97-AF65-F5344CB8AC3E}">
        <p14:creationId xmlns:p14="http://schemas.microsoft.com/office/powerpoint/2010/main" val="211819608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19.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p:cNvSpPr>
          <p:nvPr>
            <p:ph type="media" sz="quarter" idx="10"/>
          </p:nvPr>
        </p:nvSpPr>
        <p:spPr>
          <a:xfrm>
            <a:off x="792000" y="2160000"/>
            <a:ext cx="7560000" cy="3960000"/>
          </a:xfrm>
          <a:prstGeom prst="rect">
            <a:avLst/>
          </a:prstGeom>
        </p:spPr>
        <p:txBody>
          <a:bodyPr/>
          <a:lstStyle/>
          <a:p>
            <a:endParaRPr lang="fr-MA"/>
          </a:p>
        </p:txBody>
      </p:sp>
      <p:sp>
        <p:nvSpPr>
          <p:cNvPr id="5" name="Espace réservé pour une image  16">
            <a:extLst>
              <a:ext uri="{FF2B5EF4-FFF2-40B4-BE49-F238E27FC236}">
                <a16:creationId xmlns:a16="http://schemas.microsoft.com/office/drawing/2014/main" id="{9D88DA51-CD47-1659-DA9A-C5557C8DB3D1}"/>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233859796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20.xml><?xml version="1.0" encoding="utf-8"?>
<p:sldLayout xmlns:a="http://schemas.openxmlformats.org/drawingml/2006/main" xmlns:r="http://schemas.openxmlformats.org/officeDocument/2006/relationships" xmlns:p="http://schemas.openxmlformats.org/presentationml/2006/main" preserve="1" userDrawn="1">
  <p:cSld name="10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9D88DA51-CD47-1659-DA9A-C5557C8DB3D1}"/>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
        <p:nvSpPr>
          <p:cNvPr id="6" name="Espace réservé pour une image  5">
            <a:extLst>
              <a:ext uri="{FF2B5EF4-FFF2-40B4-BE49-F238E27FC236}">
                <a16:creationId xmlns:a16="http://schemas.microsoft.com/office/drawing/2014/main" id="{892F9059-DEE3-460A-D4E9-BD3319517F63}"/>
              </a:ext>
            </a:extLst>
          </p:cNvPr>
          <p:cNvSpPr>
            <a:spLocks noGrp="1"/>
          </p:cNvSpPr>
          <p:nvPr>
            <p:ph type="pic" sz="quarter" idx="13"/>
          </p:nvPr>
        </p:nvSpPr>
        <p:spPr>
          <a:xfrm>
            <a:off x="792000" y="2160000"/>
            <a:ext cx="7560000" cy="3960000"/>
          </a:xfrm>
          <a:prstGeom prst="rect">
            <a:avLst/>
          </a:prstGeom>
        </p:spPr>
        <p:txBody>
          <a:bodyPr/>
          <a:lstStyle/>
          <a:p>
            <a:endParaRPr lang="fr-MA"/>
          </a:p>
        </p:txBody>
      </p:sp>
    </p:spTree>
    <p:extLst>
      <p:ext uri="{BB962C8B-B14F-4D97-AF65-F5344CB8AC3E}">
        <p14:creationId xmlns:p14="http://schemas.microsoft.com/office/powerpoint/2010/main" val="211327139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21.xml><?xml version="1.0" encoding="utf-8"?>
<p:sldLayout xmlns:a="http://schemas.openxmlformats.org/drawingml/2006/main" xmlns:r="http://schemas.openxmlformats.org/officeDocument/2006/relationships" xmlns:p="http://schemas.openxmlformats.org/presentationml/2006/main" preserve="1" userDrawn="1">
  <p:cSld name="11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9D88DA51-CD47-1659-DA9A-C5557C8DB3D1}"/>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
        <p:nvSpPr>
          <p:cNvPr id="6" name="Espace réservé pour une image  5">
            <a:extLst>
              <a:ext uri="{FF2B5EF4-FFF2-40B4-BE49-F238E27FC236}">
                <a16:creationId xmlns:a16="http://schemas.microsoft.com/office/drawing/2014/main" id="{892F9059-DEE3-460A-D4E9-BD3319517F63}"/>
              </a:ext>
            </a:extLst>
          </p:cNvPr>
          <p:cNvSpPr>
            <a:spLocks noGrp="1"/>
          </p:cNvSpPr>
          <p:nvPr>
            <p:ph type="pic" sz="quarter" idx="13"/>
          </p:nvPr>
        </p:nvSpPr>
        <p:spPr>
          <a:xfrm>
            <a:off x="792000" y="2160000"/>
            <a:ext cx="4152862" cy="3960000"/>
          </a:xfrm>
          <a:prstGeom prst="rect">
            <a:avLst/>
          </a:prstGeom>
        </p:spPr>
        <p:txBody>
          <a:bodyPr/>
          <a:lstStyle/>
          <a:p>
            <a:endParaRPr lang="fr-MA"/>
          </a:p>
        </p:txBody>
      </p:sp>
      <p:sp>
        <p:nvSpPr>
          <p:cNvPr id="3" name="Espace réservé pour une image  5">
            <a:extLst>
              <a:ext uri="{FF2B5EF4-FFF2-40B4-BE49-F238E27FC236}">
                <a16:creationId xmlns:a16="http://schemas.microsoft.com/office/drawing/2014/main" id="{11208264-EBBA-CD5B-581E-72DE1C201D2E}"/>
              </a:ext>
            </a:extLst>
          </p:cNvPr>
          <p:cNvSpPr>
            <a:spLocks noGrp="1"/>
          </p:cNvSpPr>
          <p:nvPr>
            <p:ph type="pic" sz="quarter" idx="14"/>
          </p:nvPr>
        </p:nvSpPr>
        <p:spPr>
          <a:xfrm>
            <a:off x="5211192" y="2160000"/>
            <a:ext cx="3140808" cy="3960000"/>
          </a:xfrm>
          <a:prstGeom prst="rect">
            <a:avLst/>
          </a:prstGeom>
        </p:spPr>
        <p:txBody>
          <a:bodyPr/>
          <a:lstStyle/>
          <a:p>
            <a:endParaRPr lang="fr-MA"/>
          </a:p>
        </p:txBody>
      </p:sp>
    </p:spTree>
    <p:extLst>
      <p:ext uri="{BB962C8B-B14F-4D97-AF65-F5344CB8AC3E}">
        <p14:creationId xmlns:p14="http://schemas.microsoft.com/office/powerpoint/2010/main" val="116764186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22.xml><?xml version="1.0" encoding="utf-8"?>
<p:sldLayout xmlns:a="http://schemas.openxmlformats.org/drawingml/2006/main" xmlns:r="http://schemas.openxmlformats.org/officeDocument/2006/relationships" xmlns:p="http://schemas.openxmlformats.org/presentationml/2006/main" preserve="1" userDrawn="1">
  <p:cSld name="4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10" name="Espace réservé pour une image  14">
            <a:extLst>
              <a:ext uri="{FF2B5EF4-FFF2-40B4-BE49-F238E27FC236}">
                <a16:creationId xmlns:a16="http://schemas.microsoft.com/office/drawing/2014/main" id="{F72B9DAC-5B26-3AA7-F1E9-7199F361C36B}"/>
              </a:ext>
            </a:extLst>
          </p:cNvPr>
          <p:cNvSpPr>
            <a:spLocks noGrp="1" noChangeAspect="1"/>
          </p:cNvSpPr>
          <p:nvPr>
            <p:ph type="pic" sz="quarter" idx="18"/>
          </p:nvPr>
        </p:nvSpPr>
        <p:spPr>
          <a:xfrm>
            <a:off x="453739" y="2700000"/>
            <a:ext cx="1490261" cy="1490261"/>
          </a:xfrm>
          <a:prstGeom prst="roundRect">
            <a:avLst/>
          </a:prstGeom>
          <a:ln>
            <a:solidFill>
              <a:srgbClr val="4B5377"/>
            </a:solidFill>
          </a:ln>
        </p:spPr>
        <p:txBody>
          <a:bodyPr/>
          <a:lstStyle/>
          <a:p>
            <a:endParaRPr lang="fr-MA"/>
          </a:p>
        </p:txBody>
      </p:sp>
      <p:sp>
        <p:nvSpPr>
          <p:cNvPr id="11" name="Espace réservé pour une image  14">
            <a:extLst>
              <a:ext uri="{FF2B5EF4-FFF2-40B4-BE49-F238E27FC236}">
                <a16:creationId xmlns:a16="http://schemas.microsoft.com/office/drawing/2014/main" id="{6CAD6A59-FF09-83BD-CF55-048C618D77DA}"/>
              </a:ext>
            </a:extLst>
          </p:cNvPr>
          <p:cNvSpPr>
            <a:spLocks noGrp="1" noChangeAspect="1"/>
          </p:cNvSpPr>
          <p:nvPr>
            <p:ph type="pic" sz="quarter" idx="19"/>
          </p:nvPr>
        </p:nvSpPr>
        <p:spPr>
          <a:xfrm>
            <a:off x="7149739" y="2700000"/>
            <a:ext cx="1490261" cy="1490261"/>
          </a:xfrm>
          <a:prstGeom prst="roundRect">
            <a:avLst/>
          </a:prstGeom>
          <a:ln>
            <a:solidFill>
              <a:srgbClr val="4B5377"/>
            </a:solidFill>
          </a:ln>
        </p:spPr>
        <p:txBody>
          <a:bodyPr/>
          <a:lstStyle/>
          <a:p>
            <a:endParaRPr lang="fr-MA"/>
          </a:p>
        </p:txBody>
      </p:sp>
      <p:sp>
        <p:nvSpPr>
          <p:cNvPr id="12" name="Espace réservé pour une image  14">
            <a:extLst>
              <a:ext uri="{FF2B5EF4-FFF2-40B4-BE49-F238E27FC236}">
                <a16:creationId xmlns:a16="http://schemas.microsoft.com/office/drawing/2014/main" id="{2270B6D3-B398-4D84-E776-FBEF7EA75FB9}"/>
              </a:ext>
            </a:extLst>
          </p:cNvPr>
          <p:cNvSpPr>
            <a:spLocks noGrp="1" noChangeAspect="1"/>
          </p:cNvSpPr>
          <p:nvPr>
            <p:ph type="pic" sz="quarter" idx="20"/>
          </p:nvPr>
        </p:nvSpPr>
        <p:spPr>
          <a:xfrm>
            <a:off x="2127739" y="2700000"/>
            <a:ext cx="1490261" cy="1490261"/>
          </a:xfrm>
          <a:prstGeom prst="roundRect">
            <a:avLst/>
          </a:prstGeom>
          <a:ln>
            <a:solidFill>
              <a:srgbClr val="4B5377"/>
            </a:solidFill>
          </a:ln>
        </p:spPr>
        <p:txBody>
          <a:bodyPr/>
          <a:lstStyle/>
          <a:p>
            <a:endParaRPr lang="fr-MA"/>
          </a:p>
        </p:txBody>
      </p:sp>
      <p:sp>
        <p:nvSpPr>
          <p:cNvPr id="13" name="Espace réservé pour une image  14">
            <a:extLst>
              <a:ext uri="{FF2B5EF4-FFF2-40B4-BE49-F238E27FC236}">
                <a16:creationId xmlns:a16="http://schemas.microsoft.com/office/drawing/2014/main" id="{5DBFF0BF-C86C-814E-B36F-BBBAA0F52754}"/>
              </a:ext>
            </a:extLst>
          </p:cNvPr>
          <p:cNvSpPr>
            <a:spLocks noGrp="1" noChangeAspect="1"/>
          </p:cNvSpPr>
          <p:nvPr>
            <p:ph type="pic" sz="quarter" idx="21"/>
          </p:nvPr>
        </p:nvSpPr>
        <p:spPr>
          <a:xfrm>
            <a:off x="3801739" y="2700000"/>
            <a:ext cx="1490261" cy="1490261"/>
          </a:xfrm>
          <a:prstGeom prst="roundRect">
            <a:avLst/>
          </a:prstGeom>
          <a:ln>
            <a:solidFill>
              <a:srgbClr val="4B5377"/>
            </a:solidFill>
          </a:ln>
        </p:spPr>
        <p:txBody>
          <a:bodyPr/>
          <a:lstStyle/>
          <a:p>
            <a:endParaRPr lang="fr-MA"/>
          </a:p>
        </p:txBody>
      </p:sp>
      <p:sp>
        <p:nvSpPr>
          <p:cNvPr id="14" name="Espace réservé pour une image  14">
            <a:extLst>
              <a:ext uri="{FF2B5EF4-FFF2-40B4-BE49-F238E27FC236}">
                <a16:creationId xmlns:a16="http://schemas.microsoft.com/office/drawing/2014/main" id="{E726AE8C-307B-2987-95A8-6F7E9A0252DE}"/>
              </a:ext>
            </a:extLst>
          </p:cNvPr>
          <p:cNvSpPr>
            <a:spLocks noGrp="1" noChangeAspect="1"/>
          </p:cNvSpPr>
          <p:nvPr>
            <p:ph type="pic" sz="quarter" idx="22"/>
          </p:nvPr>
        </p:nvSpPr>
        <p:spPr>
          <a:xfrm>
            <a:off x="5475739" y="2700000"/>
            <a:ext cx="1490261" cy="1490261"/>
          </a:xfrm>
          <a:prstGeom prst="roundRect">
            <a:avLst/>
          </a:prstGeom>
          <a:ln>
            <a:solidFill>
              <a:srgbClr val="4B5377"/>
            </a:solidFill>
          </a:ln>
        </p:spPr>
        <p:txBody>
          <a:bodyPr/>
          <a:lstStyle/>
          <a:p>
            <a:endParaRPr lang="fr-MA"/>
          </a:p>
        </p:txBody>
      </p:sp>
      <p:sp>
        <p:nvSpPr>
          <p:cNvPr id="3" name="Espace réservé pour une image  16">
            <a:extLst>
              <a:ext uri="{FF2B5EF4-FFF2-40B4-BE49-F238E27FC236}">
                <a16:creationId xmlns:a16="http://schemas.microsoft.com/office/drawing/2014/main" id="{5A2CD01F-7E61-72E1-781D-BC987C253059}"/>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53352670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23.xml><?xml version="1.0" encoding="utf-8"?>
<p:sldLayout xmlns:a="http://schemas.openxmlformats.org/drawingml/2006/main" xmlns:r="http://schemas.openxmlformats.org/officeDocument/2006/relationships" xmlns:p="http://schemas.openxmlformats.org/presentationml/2006/main" preserve="1" userDrawn="1">
  <p:cSld name="5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2880000"/>
            <a:ext cx="1490261" cy="1490261"/>
          </a:xfrm>
          <a:prstGeom prst="roundRect">
            <a:avLst/>
          </a:prstGeom>
          <a:ln>
            <a:solidFill>
              <a:srgbClr val="4B5377"/>
            </a:solidFill>
          </a:ln>
        </p:spPr>
        <p:txBody>
          <a:body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2880000"/>
            <a:ext cx="1490261" cy="1490261"/>
          </a:xfrm>
          <a:prstGeom prst="roundRect">
            <a:avLst/>
          </a:prstGeom>
          <a:ln>
            <a:solidFill>
              <a:srgbClr val="4B5377"/>
            </a:solidFill>
          </a:ln>
        </p:spPr>
        <p:txBody>
          <a:body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2880000"/>
            <a:ext cx="1490261" cy="1490261"/>
          </a:xfrm>
          <a:prstGeom prst="roundRect">
            <a:avLst/>
          </a:prstGeom>
          <a:ln>
            <a:solidFill>
              <a:srgbClr val="4B5377"/>
            </a:solidFill>
          </a:ln>
        </p:spPr>
        <p:txBody>
          <a:body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2880000"/>
            <a:ext cx="1490261" cy="1490261"/>
          </a:xfrm>
          <a:prstGeom prst="roundRect">
            <a:avLst/>
          </a:prstGeom>
          <a:ln>
            <a:solidFill>
              <a:srgbClr val="4B5377"/>
            </a:solidFill>
          </a:ln>
        </p:spPr>
        <p:txBody>
          <a:body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2880000"/>
            <a:ext cx="1490261" cy="1490261"/>
          </a:xfrm>
          <a:prstGeom prst="roundRect">
            <a:avLst/>
          </a:prstGeom>
          <a:ln>
            <a:solidFill>
              <a:srgbClr val="4B5377"/>
            </a:solidFill>
          </a:ln>
        </p:spPr>
        <p:txBody>
          <a:bodyPr/>
          <a:lstStyle/>
          <a:p>
            <a:endParaRPr lang="fr-MA"/>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0" name="Espace réservé pour une image  16">
            <a:extLst>
              <a:ext uri="{FF2B5EF4-FFF2-40B4-BE49-F238E27FC236}">
                <a16:creationId xmlns:a16="http://schemas.microsoft.com/office/drawing/2014/main" id="{024A84BC-B023-FC98-8A1A-BEAA9CB98355}"/>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119062507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24.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6" y="324000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7" name="Espace réservé de l'élément multimédia 6">
            <a:extLst>
              <a:ext uri="{FF2B5EF4-FFF2-40B4-BE49-F238E27FC236}">
                <a16:creationId xmlns:a16="http://schemas.microsoft.com/office/drawing/2014/main" id="{1368263A-435E-242A-4FC3-B98A6893335F}"/>
              </a:ext>
            </a:extLst>
          </p:cNvPr>
          <p:cNvSpPr>
            <a:spLocks noGrp="1"/>
          </p:cNvSpPr>
          <p:nvPr>
            <p:ph type="media" sz="quarter" idx="16"/>
          </p:nvPr>
        </p:nvSpPr>
        <p:spPr>
          <a:xfrm>
            <a:off x="360000" y="6102000"/>
            <a:ext cx="360000" cy="360000"/>
          </a:xfrm>
          <a:prstGeom prst="rect">
            <a:avLst/>
          </a:prstGeom>
        </p:spPr>
        <p:txBody>
          <a:bodyPr/>
          <a:lstStyle/>
          <a:p>
            <a:endParaRPr lang="fr-MA"/>
          </a:p>
        </p:txBody>
      </p:sp>
      <p:sp>
        <p:nvSpPr>
          <p:cNvPr id="6" name="Espace réservé de l'élément multimédia 6">
            <a:extLst>
              <a:ext uri="{FF2B5EF4-FFF2-40B4-BE49-F238E27FC236}">
                <a16:creationId xmlns:a16="http://schemas.microsoft.com/office/drawing/2014/main" id="{96E83277-7C48-4984-EAFC-AC30063D602B}"/>
              </a:ext>
            </a:extLst>
          </p:cNvPr>
          <p:cNvSpPr>
            <a:spLocks noGrp="1"/>
          </p:cNvSpPr>
          <p:nvPr>
            <p:ph type="media" sz="quarter" idx="17"/>
          </p:nvPr>
        </p:nvSpPr>
        <p:spPr>
          <a:xfrm>
            <a:off x="864000" y="6102000"/>
            <a:ext cx="360000" cy="360000"/>
          </a:xfrm>
          <a:prstGeom prst="rect">
            <a:avLst/>
          </a:prstGeom>
        </p:spPr>
        <p:txBody>
          <a:bodyPr/>
          <a:lstStyle/>
          <a:p>
            <a:endParaRPr lang="fr-MA"/>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222884688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25.xml><?xml version="1.0" encoding="utf-8"?>
<p:sldLayout xmlns:a="http://schemas.openxmlformats.org/drawingml/2006/main" xmlns:r="http://schemas.openxmlformats.org/officeDocument/2006/relationships" xmlns:p="http://schemas.openxmlformats.org/presentationml/2006/main" preserve="1" userDrawn="1">
  <p:cSld name="9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6" y="276888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7" name="Espace réservé de l'élément multimédia 6">
            <a:extLst>
              <a:ext uri="{FF2B5EF4-FFF2-40B4-BE49-F238E27FC236}">
                <a16:creationId xmlns:a16="http://schemas.microsoft.com/office/drawing/2014/main" id="{1368263A-435E-242A-4FC3-B98A6893335F}"/>
              </a:ext>
            </a:extLst>
          </p:cNvPr>
          <p:cNvSpPr>
            <a:spLocks noGrp="1"/>
          </p:cNvSpPr>
          <p:nvPr>
            <p:ph type="media" sz="quarter" idx="16"/>
          </p:nvPr>
        </p:nvSpPr>
        <p:spPr>
          <a:xfrm>
            <a:off x="360000" y="6102000"/>
            <a:ext cx="360000" cy="360000"/>
          </a:xfrm>
          <a:prstGeom prst="rect">
            <a:avLst/>
          </a:prstGeom>
        </p:spPr>
        <p:txBody>
          <a:bodyPr/>
          <a:lstStyle/>
          <a:p>
            <a:endParaRPr lang="fr-MA"/>
          </a:p>
        </p:txBody>
      </p:sp>
      <p:sp>
        <p:nvSpPr>
          <p:cNvPr id="6" name="Espace réservé de l'élément multimédia 6">
            <a:extLst>
              <a:ext uri="{FF2B5EF4-FFF2-40B4-BE49-F238E27FC236}">
                <a16:creationId xmlns:a16="http://schemas.microsoft.com/office/drawing/2014/main" id="{96E83277-7C48-4984-EAFC-AC30063D602B}"/>
              </a:ext>
            </a:extLst>
          </p:cNvPr>
          <p:cNvSpPr>
            <a:spLocks noGrp="1"/>
          </p:cNvSpPr>
          <p:nvPr>
            <p:ph type="media" sz="quarter" idx="17"/>
          </p:nvPr>
        </p:nvSpPr>
        <p:spPr>
          <a:xfrm>
            <a:off x="864000" y="6102000"/>
            <a:ext cx="360000" cy="360000"/>
          </a:xfrm>
          <a:prstGeom prst="rect">
            <a:avLst/>
          </a:prstGeom>
        </p:spPr>
        <p:txBody>
          <a:bodyPr/>
          <a:lstStyle/>
          <a:p>
            <a:endParaRPr lang="fr-MA"/>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
        <p:nvSpPr>
          <p:cNvPr id="5" name="Espace réservé du texte 4">
            <a:extLst>
              <a:ext uri="{FF2B5EF4-FFF2-40B4-BE49-F238E27FC236}">
                <a16:creationId xmlns:a16="http://schemas.microsoft.com/office/drawing/2014/main" id="{C4D61BF3-63D6-6113-434D-E22D0F0F1D3F}"/>
              </a:ext>
            </a:extLst>
          </p:cNvPr>
          <p:cNvSpPr>
            <a:spLocks noGrp="1"/>
          </p:cNvSpPr>
          <p:nvPr>
            <p:ph type="body" sz="quarter" idx="18"/>
          </p:nvPr>
        </p:nvSpPr>
        <p:spPr>
          <a:xfrm>
            <a:off x="4731056" y="3792776"/>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Tree>
    <p:extLst>
      <p:ext uri="{BB962C8B-B14F-4D97-AF65-F5344CB8AC3E}">
        <p14:creationId xmlns:p14="http://schemas.microsoft.com/office/powerpoint/2010/main" val="293071430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26.xml><?xml version="1.0" encoding="utf-8"?>
<p:sldLayout xmlns:a="http://schemas.openxmlformats.org/drawingml/2006/main" xmlns:r="http://schemas.openxmlformats.org/officeDocument/2006/relationships" xmlns:p="http://schemas.openxmlformats.org/presentationml/2006/main" preserve="1" userDrawn="1">
  <p:cSld name="2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6" name="Espace réservé pour une image  12">
            <a:extLst>
              <a:ext uri="{FF2B5EF4-FFF2-40B4-BE49-F238E27FC236}">
                <a16:creationId xmlns:a16="http://schemas.microsoft.com/office/drawing/2014/main" id="{FBC78621-3A4A-1E2F-F0B3-63DCE10B8DF4}"/>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a:p>
        </p:txBody>
      </p:sp>
      <p:sp>
        <p:nvSpPr>
          <p:cNvPr id="7" name="Espace réservé du texte 4">
            <a:extLst>
              <a:ext uri="{FF2B5EF4-FFF2-40B4-BE49-F238E27FC236}">
                <a16:creationId xmlns:a16="http://schemas.microsoft.com/office/drawing/2014/main" id="{1E57DE57-73BC-9D35-0504-6FD7B3A0C0AE}"/>
              </a:ext>
            </a:extLst>
          </p:cNvPr>
          <p:cNvSpPr>
            <a:spLocks noGrp="1"/>
          </p:cNvSpPr>
          <p:nvPr>
            <p:ph type="body" sz="quarter" idx="15"/>
          </p:nvPr>
        </p:nvSpPr>
        <p:spPr>
          <a:xfrm>
            <a:off x="4731056" y="324000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8" name="Espace réservé pour une image  16">
            <a:extLst>
              <a:ext uri="{FF2B5EF4-FFF2-40B4-BE49-F238E27FC236}">
                <a16:creationId xmlns:a16="http://schemas.microsoft.com/office/drawing/2014/main" id="{940B3F3E-1DD4-369A-897A-30E8560CAC29}"/>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383445021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27.xml><?xml version="1.0" encoding="utf-8"?>
<p:sldLayout xmlns:a="http://schemas.openxmlformats.org/drawingml/2006/main" xmlns:r="http://schemas.openxmlformats.org/officeDocument/2006/relationships" xmlns:p="http://schemas.openxmlformats.org/presentationml/2006/main" preserve="1" userDrawn="1">
  <p:cSld name="7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3122103" y="1800000"/>
            <a:ext cx="2899793" cy="2899793"/>
          </a:xfrm>
          <a:prstGeom prst="roundRect">
            <a:avLst/>
          </a:prstGeom>
          <a:ln>
            <a:noFill/>
          </a:ln>
        </p:spPr>
        <p:txBody>
          <a:bodyPr/>
          <a:lstStyle/>
          <a:p>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611999" y="5040000"/>
            <a:ext cx="7920000" cy="662104"/>
          </a:xfrm>
          <a:prstGeom prst="rect">
            <a:avLst/>
          </a:prstGeom>
        </p:spPr>
        <p:txBody>
          <a:bodyPr anchor="ctr"/>
          <a:lstStyle>
            <a:lvl1pPr marL="0" indent="0" algn="ctr">
              <a:buNone/>
              <a:defRPr lang="fr-MA" sz="4000" b="1" kern="1200" cap="none" spc="0" dirty="0">
                <a:ln w="0"/>
                <a:solidFill>
                  <a:srgbClr val="565F88"/>
                </a:solidFill>
                <a:effectLst/>
                <a:latin typeface="+mn-lt"/>
                <a:ea typeface="+mn-ea"/>
                <a:cs typeface="+mn-cs"/>
              </a:defRPr>
            </a:lvl1pPr>
          </a:lstStyle>
          <a:p>
            <a:pPr lvl="0"/>
            <a:endParaRPr lang="fr-MA" dirty="0"/>
          </a:p>
        </p:txBody>
      </p:sp>
      <p:sp>
        <p:nvSpPr>
          <p:cNvPr id="6" name="Espace réservé de l'élément multimédia 6">
            <a:extLst>
              <a:ext uri="{FF2B5EF4-FFF2-40B4-BE49-F238E27FC236}">
                <a16:creationId xmlns:a16="http://schemas.microsoft.com/office/drawing/2014/main" id="{8D458727-BDFC-1272-9B53-0ACB5D153EFC}"/>
              </a:ext>
            </a:extLst>
          </p:cNvPr>
          <p:cNvSpPr>
            <a:spLocks noGrp="1"/>
          </p:cNvSpPr>
          <p:nvPr>
            <p:ph type="media" sz="quarter" idx="16"/>
          </p:nvPr>
        </p:nvSpPr>
        <p:spPr>
          <a:xfrm>
            <a:off x="360000" y="6102000"/>
            <a:ext cx="360000" cy="360000"/>
          </a:xfrm>
          <a:prstGeom prst="rect">
            <a:avLst/>
          </a:prstGeom>
        </p:spPr>
        <p:txBody>
          <a:bodyPr/>
          <a:lstStyle/>
          <a:p>
            <a:endParaRPr lang="fr-MA"/>
          </a:p>
        </p:txBody>
      </p:sp>
      <p:sp>
        <p:nvSpPr>
          <p:cNvPr id="9" name="Espace réservé de l'élément multimédia 6">
            <a:extLst>
              <a:ext uri="{FF2B5EF4-FFF2-40B4-BE49-F238E27FC236}">
                <a16:creationId xmlns:a16="http://schemas.microsoft.com/office/drawing/2014/main" id="{EFFB216F-D99E-F1EF-F93F-240CCAB35205}"/>
              </a:ext>
            </a:extLst>
          </p:cNvPr>
          <p:cNvSpPr>
            <a:spLocks noGrp="1"/>
          </p:cNvSpPr>
          <p:nvPr>
            <p:ph type="media" sz="quarter" idx="17"/>
          </p:nvPr>
        </p:nvSpPr>
        <p:spPr>
          <a:xfrm>
            <a:off x="864000" y="6102000"/>
            <a:ext cx="360000" cy="360000"/>
          </a:xfrm>
          <a:prstGeom prst="rect">
            <a:avLst/>
          </a:prstGeom>
        </p:spPr>
        <p:txBody>
          <a:bodyPr/>
          <a:lstStyle/>
          <a:p>
            <a:endParaRPr lang="fr-MA"/>
          </a:p>
        </p:txBody>
      </p:sp>
      <p:sp>
        <p:nvSpPr>
          <p:cNvPr id="10" name="Espace réservé pour une image  16">
            <a:extLst>
              <a:ext uri="{FF2B5EF4-FFF2-40B4-BE49-F238E27FC236}">
                <a16:creationId xmlns:a16="http://schemas.microsoft.com/office/drawing/2014/main" id="{B812E8BA-CC14-795F-9235-4606810F031F}"/>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89620107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28.xml><?xml version="1.0" encoding="utf-8"?>
<p:sldLayout xmlns:a="http://schemas.openxmlformats.org/drawingml/2006/main" xmlns:r="http://schemas.openxmlformats.org/officeDocument/2006/relationships" xmlns:p="http://schemas.openxmlformats.org/presentationml/2006/main" preserve="1" userDrawn="1">
  <p:cSld name="8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611999" y="5040000"/>
            <a:ext cx="7920000" cy="662104"/>
          </a:xfrm>
          <a:prstGeom prst="rect">
            <a:avLst/>
          </a:prstGeom>
        </p:spPr>
        <p:txBody>
          <a:bodyPr anchor="ctr"/>
          <a:lstStyle>
            <a:lvl1pPr marL="0" indent="0" algn="ctr">
              <a:buNone/>
              <a:defRPr lang="fr-MA" sz="4000" b="1" kern="1200" cap="none" spc="0" dirty="0">
                <a:ln w="0"/>
                <a:solidFill>
                  <a:srgbClr val="565F88"/>
                </a:solidFill>
                <a:effectLst/>
                <a:latin typeface="+mn-lt"/>
                <a:ea typeface="+mn-ea"/>
                <a:cs typeface="+mn-cs"/>
              </a:defRPr>
            </a:lvl1pPr>
          </a:lstStyle>
          <a:p>
            <a:pPr lvl="0"/>
            <a:endParaRPr lang="fr-MA" dirty="0"/>
          </a:p>
        </p:txBody>
      </p:sp>
      <p:sp>
        <p:nvSpPr>
          <p:cNvPr id="3" name="Espace réservé de l'élément multimédia 6">
            <a:extLst>
              <a:ext uri="{FF2B5EF4-FFF2-40B4-BE49-F238E27FC236}">
                <a16:creationId xmlns:a16="http://schemas.microsoft.com/office/drawing/2014/main" id="{FD52EB99-E981-2632-F694-5D24B6EA29D2}"/>
              </a:ext>
            </a:extLst>
          </p:cNvPr>
          <p:cNvSpPr>
            <a:spLocks noGrp="1"/>
          </p:cNvSpPr>
          <p:nvPr>
            <p:ph type="media" sz="quarter" idx="16"/>
          </p:nvPr>
        </p:nvSpPr>
        <p:spPr>
          <a:xfrm>
            <a:off x="360000" y="6102000"/>
            <a:ext cx="360000" cy="360000"/>
          </a:xfrm>
          <a:prstGeom prst="rect">
            <a:avLst/>
          </a:prstGeom>
        </p:spPr>
        <p:txBody>
          <a:bodyPr/>
          <a:lstStyle/>
          <a:p>
            <a:endParaRPr lang="fr-MA"/>
          </a:p>
        </p:txBody>
      </p:sp>
      <p:sp>
        <p:nvSpPr>
          <p:cNvPr id="6" name="Espace réservé de l'élément multimédia 6">
            <a:extLst>
              <a:ext uri="{FF2B5EF4-FFF2-40B4-BE49-F238E27FC236}">
                <a16:creationId xmlns:a16="http://schemas.microsoft.com/office/drawing/2014/main" id="{48493950-33C8-C8E6-2647-4FE07EDF0D47}"/>
              </a:ext>
            </a:extLst>
          </p:cNvPr>
          <p:cNvSpPr>
            <a:spLocks noGrp="1"/>
          </p:cNvSpPr>
          <p:nvPr>
            <p:ph type="media" sz="quarter" idx="17"/>
          </p:nvPr>
        </p:nvSpPr>
        <p:spPr>
          <a:xfrm>
            <a:off x="864000" y="6102000"/>
            <a:ext cx="360000" cy="360000"/>
          </a:xfrm>
          <a:prstGeom prst="rect">
            <a:avLst/>
          </a:prstGeom>
        </p:spPr>
        <p:txBody>
          <a:bodyPr/>
          <a:lstStyle/>
          <a:p>
            <a:endParaRPr lang="fr-MA"/>
          </a:p>
        </p:txBody>
      </p:sp>
      <p:sp>
        <p:nvSpPr>
          <p:cNvPr id="9" name="Espace réservé pour une image  16">
            <a:extLst>
              <a:ext uri="{FF2B5EF4-FFF2-40B4-BE49-F238E27FC236}">
                <a16:creationId xmlns:a16="http://schemas.microsoft.com/office/drawing/2014/main" id="{3DF2813A-6371-7F3C-0514-56A1AC4971BB}"/>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95141730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29.xml><?xml version="1.0" encoding="utf-8"?>
<p:sldLayout xmlns:a="http://schemas.openxmlformats.org/drawingml/2006/main" xmlns:r="http://schemas.openxmlformats.org/officeDocument/2006/relationships" xmlns:p="http://schemas.openxmlformats.org/presentationml/2006/main" userDrawn="1">
  <p:cSld name="Titre et contenu">
    <p:spTree>
      <p:nvGrpSpPr>
        <p:cNvPr id="1" name=""/>
        <p:cNvGrpSpPr/>
        <p:nvPr/>
      </p:nvGrpSpPr>
      <p:grpSpPr>
        <a:xfrm>
          <a:off x="0" y="0"/>
          <a:ext cx="0" cy="0"/>
          <a:chOff x="0" y="0"/>
          <a:chExt cx="0" cy="0"/>
        </a:xfrm>
      </p:grpSpPr>
      <p:sp>
        <p:nvSpPr>
          <p:cNvPr id="5" name="Espace réservé de l'élément multimédia 4">
            <a:extLst>
              <a:ext uri="{FF2B5EF4-FFF2-40B4-BE49-F238E27FC236}">
                <a16:creationId xmlns:a16="http://schemas.microsoft.com/office/drawing/2014/main" id="{734AB250-FAD4-9125-23E2-ECAE7378BE0F}"/>
              </a:ext>
            </a:extLst>
          </p:cNvPr>
          <p:cNvSpPr>
            <a:spLocks noGrp="1" noChangeAspect="1"/>
          </p:cNvSpPr>
          <p:nvPr>
            <p:ph type="media" sz="quarter" idx="10"/>
          </p:nvPr>
        </p:nvSpPr>
        <p:spPr>
          <a:xfrm>
            <a:off x="425558" y="6001659"/>
            <a:ext cx="540000" cy="540000"/>
          </a:xfrm>
          <a:prstGeom prst="rect">
            <a:avLst/>
          </a:prstGeom>
        </p:spPr>
        <p:txBody>
          <a:bodyPr/>
          <a:lstStyle/>
          <a:p>
            <a:endParaRPr lang="fr-MA"/>
          </a:p>
        </p:txBody>
      </p:sp>
      <p:sp>
        <p:nvSpPr>
          <p:cNvPr id="6" name="Espace réservé de l'élément multimédia 4">
            <a:extLst>
              <a:ext uri="{FF2B5EF4-FFF2-40B4-BE49-F238E27FC236}">
                <a16:creationId xmlns:a16="http://schemas.microsoft.com/office/drawing/2014/main" id="{5B1196A7-DB74-F3CF-9EAB-3C47AC4C984D}"/>
              </a:ext>
            </a:extLst>
          </p:cNvPr>
          <p:cNvSpPr>
            <a:spLocks noGrp="1" noChangeAspect="1"/>
          </p:cNvSpPr>
          <p:nvPr>
            <p:ph type="media" sz="quarter" idx="11"/>
          </p:nvPr>
        </p:nvSpPr>
        <p:spPr>
          <a:xfrm>
            <a:off x="1101741" y="6001659"/>
            <a:ext cx="540000" cy="540000"/>
          </a:xfrm>
          <a:prstGeom prst="rect">
            <a:avLst/>
          </a:prstGeom>
        </p:spPr>
        <p:txBody>
          <a:bodyPr/>
          <a:lstStyle/>
          <a:p>
            <a:endParaRPr lang="fr-MA"/>
          </a:p>
        </p:txBody>
      </p:sp>
      <p:sp>
        <p:nvSpPr>
          <p:cNvPr id="2" name="Espace réservé pour une image  16">
            <a:extLst>
              <a:ext uri="{FF2B5EF4-FFF2-40B4-BE49-F238E27FC236}">
                <a16:creationId xmlns:a16="http://schemas.microsoft.com/office/drawing/2014/main" id="{8B929772-088E-0E30-147B-C5F55ADA4270}"/>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
        <p:nvSpPr>
          <p:cNvPr id="3" name="Espace réservé de l'élément multimédia 4">
            <a:extLst>
              <a:ext uri="{FF2B5EF4-FFF2-40B4-BE49-F238E27FC236}">
                <a16:creationId xmlns:a16="http://schemas.microsoft.com/office/drawing/2014/main" id="{5311BBD6-241A-3F44-9535-F2E9C92A04F2}"/>
              </a:ext>
            </a:extLst>
          </p:cNvPr>
          <p:cNvSpPr>
            <a:spLocks noGrp="1" noChangeAspect="1"/>
          </p:cNvSpPr>
          <p:nvPr>
            <p:ph type="media" sz="quarter" idx="13"/>
          </p:nvPr>
        </p:nvSpPr>
        <p:spPr>
          <a:xfrm>
            <a:off x="1777924" y="6001659"/>
            <a:ext cx="540000" cy="540000"/>
          </a:xfrm>
          <a:prstGeom prst="rect">
            <a:avLst/>
          </a:prstGeom>
        </p:spPr>
        <p:txBody>
          <a:bodyPr/>
          <a:lstStyle/>
          <a:p>
            <a:endParaRPr lang="fr-MA"/>
          </a:p>
        </p:txBody>
      </p:sp>
    </p:spTree>
    <p:extLst>
      <p:ext uri="{BB962C8B-B14F-4D97-AF65-F5344CB8AC3E}">
        <p14:creationId xmlns:p14="http://schemas.microsoft.com/office/powerpoint/2010/main" val="287427626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30.xml><?xml version="1.0" encoding="utf-8"?>
<p:sldLayout xmlns:a="http://schemas.openxmlformats.org/drawingml/2006/main" xmlns:r="http://schemas.openxmlformats.org/officeDocument/2006/relationships" xmlns:p="http://schemas.openxmlformats.org/presentationml/2006/main" userDrawn="1">
  <p:cSld name="17_Disposition personnalisée">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2138891"/>
            <a:ext cx="6120914" cy="1158340"/>
          </a:xfrm>
          <a:prstGeom prst="roundRect">
            <a:avLst>
              <a:gd name="adj" fmla="val 16667"/>
            </a:avLst>
          </a:prstGeom>
          <a:ln w="19050">
            <a:solidFill>
              <a:srgbClr val="757575"/>
            </a:solidFill>
          </a:ln>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4">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rcRect/>
          <a:stretch/>
        </p:blipFill>
        <p:spPr>
          <a:xfrm>
            <a:off x="1584000" y="224702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2225078" y="2156784"/>
            <a:ext cx="1600118"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lvl="0"/>
            <a:r>
              <a:rPr lang="fr-MA" dirty="0"/>
              <a:t>1.  Acte de parole</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5126699"/>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1198485"/>
            <a:ext cx="7886700" cy="705267"/>
          </a:xfrm>
          <a:prstGeom prst="rect">
            <a:avLst/>
          </a:prstGeom>
        </p:spPr>
        <p:txBody>
          <a:bodyPr/>
          <a:lstStyle>
            <a:lvl1pPr algn="ctr">
              <a:defRPr sz="4000" b="1">
                <a:solidFill>
                  <a:srgbClr val="474F71"/>
                </a:solidFill>
                <a:latin typeface="Dosis" pitchFamily="2" charset="0"/>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364328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6">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3643281"/>
            <a:ext cx="1072730" cy="338554"/>
          </a:xfrm>
          <a:prstGeom prst="rect">
            <a:avLst/>
          </a:prstGeom>
          <a:noFill/>
        </p:spPr>
        <p:txBody>
          <a:bodyPr wrap="none" rtlCol="0">
            <a:spAutoFit/>
          </a:bodyPr>
          <a:lstStyle/>
          <a:p>
            <a:r>
              <a:rPr lang="fr-MA" sz="1600" dirty="0">
                <a:solidFill>
                  <a:srgbClr val="757575"/>
                </a:solidFill>
                <a:latin typeface="Dosis ExtraBold" pitchFamily="2" charset="0"/>
              </a:rPr>
              <a:t>2.  Lecture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8">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225078" y="5126699"/>
            <a:ext cx="1114408"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lvl="0"/>
            <a:r>
              <a:rPr lang="fr-MA" dirty="0"/>
              <a:t>3.  Écriture</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192797" y="4028135"/>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2201410" y="5508429"/>
            <a:ext cx="4960805" cy="756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7298796" y="1938857"/>
            <a:ext cx="540000" cy="540000"/>
          </a:xfrm>
          <a:prstGeom prst="rect">
            <a:avLst/>
          </a:prstGeom>
          <a:noFill/>
        </p:spPr>
        <p:txBody>
          <a:bodyPr/>
          <a:lstStyle/>
          <a:p>
            <a:endParaRPr lang="fr-MA"/>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473285"/>
            <a:ext cx="540000" cy="540000"/>
          </a:xfrm>
          <a:prstGeom prst="rect">
            <a:avLst/>
          </a:prstGeom>
          <a:noFill/>
        </p:spPr>
        <p:txBody>
          <a:bodyPr/>
          <a:lstStyle/>
          <a:p>
            <a:endParaRPr lang="fr-MA"/>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7298796" y="4958117"/>
            <a:ext cx="540000" cy="540000"/>
          </a:xfrm>
          <a:prstGeom prst="rect">
            <a:avLst/>
          </a:prstGeom>
          <a:noFill/>
        </p:spPr>
        <p:txBody>
          <a:bodyPr/>
          <a:lstStyle/>
          <a:p>
            <a:endParaRPr lang="fr-MA"/>
          </a:p>
        </p:txBody>
      </p:sp>
    </p:spTree>
    <p:extLst>
      <p:ext uri="{BB962C8B-B14F-4D97-AF65-F5344CB8AC3E}">
        <p14:creationId xmlns:p14="http://schemas.microsoft.com/office/powerpoint/2010/main" val="387447768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31.xml><?xml version="1.0" encoding="utf-8"?>
<p:sldLayout xmlns:a="http://schemas.openxmlformats.org/drawingml/2006/main" xmlns:r="http://schemas.openxmlformats.org/officeDocument/2006/relationships" xmlns:p="http://schemas.openxmlformats.org/presentationml/2006/main" preserve="1" userDrawn="1">
  <p:cSld name="02_Voc_Act_01_Mascott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1692000" y="756000"/>
            <a:ext cx="6840000" cy="612000"/>
          </a:xfrm>
        </p:spPr>
        <p:txBody>
          <a:bodyPr>
            <a:normAutofit/>
          </a:bodyPr>
          <a:lstStyle>
            <a:lvl1pPr>
              <a:defRPr sz="1600"/>
            </a:lvl1p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2F159B12-62B7-22A2-9765-7264C5423C19}"/>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
        <p:nvSpPr>
          <p:cNvPr id="4" name="Espace réservé de l'élément multimédia 3">
            <a:extLst>
              <a:ext uri="{FF2B5EF4-FFF2-40B4-BE49-F238E27FC236}">
                <a16:creationId xmlns:a16="http://schemas.microsoft.com/office/drawing/2014/main" id="{7A344F50-A074-9EB5-2DAC-9BBA2096933C}"/>
              </a:ext>
            </a:extLst>
          </p:cNvPr>
          <p:cNvSpPr>
            <a:spLocks noGrp="1" noChangeAspect="1"/>
          </p:cNvSpPr>
          <p:nvPr>
            <p:ph type="media" sz="quarter" idx="13"/>
          </p:nvPr>
        </p:nvSpPr>
        <p:spPr>
          <a:xfrm>
            <a:off x="3255750" y="1584000"/>
            <a:ext cx="2632500" cy="4680000"/>
          </a:xfrm>
          <a:prstGeom prst="rect">
            <a:avLst/>
          </a:prstGeom>
        </p:spPr>
        <p:txBody>
          <a:bodyPr/>
          <a:lstStyle/>
          <a:p>
            <a:endParaRPr lang="fr-MA"/>
          </a:p>
        </p:txBody>
      </p:sp>
    </p:spTree>
    <p:extLst>
      <p:ext uri="{BB962C8B-B14F-4D97-AF65-F5344CB8AC3E}">
        <p14:creationId xmlns:p14="http://schemas.microsoft.com/office/powerpoint/2010/main" val="33885054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32.xml><?xml version="1.0" encoding="utf-8"?>
<p:sldLayout xmlns:a="http://schemas.openxmlformats.org/drawingml/2006/main" xmlns:r="http://schemas.openxmlformats.org/officeDocument/2006/relationships" xmlns:p="http://schemas.openxmlformats.org/presentationml/2006/main" preserve="1" userDrawn="1">
  <p:cSld name="02_Voc_Act_01_Large Vidéo">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p:cNvSpPr>
          <p:nvPr>
            <p:ph type="media" sz="quarter" idx="10"/>
          </p:nvPr>
        </p:nvSpPr>
        <p:spPr>
          <a:xfrm>
            <a:off x="792000" y="2160000"/>
            <a:ext cx="7560000" cy="3960000"/>
          </a:xfrm>
          <a:prstGeom prst="rect">
            <a:avLst/>
          </a:prstGeom>
        </p:spPr>
        <p:txBody>
          <a:bodyPr/>
          <a:lstStyle/>
          <a:p>
            <a:endParaRPr lang="fr-MA"/>
          </a:p>
        </p:txBody>
      </p:sp>
      <p:sp>
        <p:nvSpPr>
          <p:cNvPr id="3" name="Espace réservé pour une image  16">
            <a:extLst>
              <a:ext uri="{FF2B5EF4-FFF2-40B4-BE49-F238E27FC236}">
                <a16:creationId xmlns:a16="http://schemas.microsoft.com/office/drawing/2014/main" id="{F10C282A-CDCD-9D0F-0138-0DFBC95D78F6}"/>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415439083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33.xml><?xml version="1.0" encoding="utf-8"?>
<p:sldLayout xmlns:a="http://schemas.openxmlformats.org/drawingml/2006/main" xmlns:r="http://schemas.openxmlformats.org/officeDocument/2006/relationships" xmlns:p="http://schemas.openxmlformats.org/presentationml/2006/main" preserve="1" userDrawn="1">
  <p:cSld name="5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10" name="Espace réservé pour une image  16">
            <a:extLst>
              <a:ext uri="{FF2B5EF4-FFF2-40B4-BE49-F238E27FC236}">
                <a16:creationId xmlns:a16="http://schemas.microsoft.com/office/drawing/2014/main" id="{024A84BC-B023-FC98-8A1A-BEAA9CB98355}"/>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306898324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34.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395438" y="2344003"/>
            <a:ext cx="2880000" cy="2880000"/>
          </a:xfrm>
          <a:prstGeom prst="rect">
            <a:avLst/>
          </a:prstGeom>
          <a:ln>
            <a:noFill/>
          </a:ln>
        </p:spPr>
        <p:txBody>
          <a:bodyPr/>
          <a:lstStyle/>
          <a:p>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5" y="3240000"/>
            <a:ext cx="3613875" cy="662104"/>
          </a:xfrm>
          <a:prstGeom prst="rect">
            <a:avLst/>
          </a:prstGeom>
        </p:spPr>
        <p:txBody>
          <a:bodyPr anchor="ctr"/>
          <a:lstStyle>
            <a:lvl1pPr marL="0" indent="0" algn="ctr">
              <a:buNone/>
              <a:defRPr lang="fr-MA" sz="5400" b="1" kern="1200" cap="none" spc="0" dirty="0">
                <a:ln w="0"/>
                <a:solidFill>
                  <a:srgbClr val="474F71"/>
                </a:solidFill>
                <a:effectLst/>
                <a:latin typeface="Dosis" pitchFamily="2" charset="0"/>
                <a:ea typeface="+mn-ea"/>
                <a:cs typeface="+mn-cs"/>
              </a:defRPr>
            </a:lvl1pPr>
          </a:lstStyle>
          <a:p>
            <a:pPr lvl="0"/>
            <a:endParaRPr lang="fr-MA" dirty="0"/>
          </a:p>
        </p:txBody>
      </p:sp>
      <p:sp>
        <p:nvSpPr>
          <p:cNvPr id="5" name="Espace réservé pour une image  16">
            <a:extLst>
              <a:ext uri="{FF2B5EF4-FFF2-40B4-BE49-F238E27FC236}">
                <a16:creationId xmlns:a16="http://schemas.microsoft.com/office/drawing/2014/main" id="{F67FAE67-18EE-F8EA-F8C6-84909F974C4F}"/>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308909039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35.xml><?xml version="1.0" encoding="utf-8"?>
<p:sldLayout xmlns:a="http://schemas.openxmlformats.org/drawingml/2006/main" xmlns:r="http://schemas.openxmlformats.org/officeDocument/2006/relationships" xmlns:p="http://schemas.openxmlformats.org/presentationml/2006/main" preserve="1" userDrawn="1">
  <p:cSld name="8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13" name="Espace réservé pour une image  6">
            <a:extLst>
              <a:ext uri="{FF2B5EF4-FFF2-40B4-BE49-F238E27FC236}">
                <a16:creationId xmlns:a16="http://schemas.microsoft.com/office/drawing/2014/main" id="{6DBEF773-D41A-C770-09A2-4E95231BCEF2}"/>
              </a:ext>
            </a:extLst>
          </p:cNvPr>
          <p:cNvSpPr>
            <a:spLocks noGrp="1" noChangeAspect="1"/>
          </p:cNvSpPr>
          <p:nvPr>
            <p:ph type="pic" sz="quarter" idx="20"/>
          </p:nvPr>
        </p:nvSpPr>
        <p:spPr>
          <a:xfrm>
            <a:off x="4016173" y="1806417"/>
            <a:ext cx="1350000" cy="1620000"/>
          </a:xfrm>
          <a:prstGeom prst="rect">
            <a:avLst/>
          </a:prstGeom>
        </p:spPr>
        <p:txBody>
          <a:bodyPr/>
          <a:lstStyle/>
          <a:p>
            <a:endParaRPr lang="fr-MA"/>
          </a:p>
        </p:txBody>
      </p:sp>
      <p:sp>
        <p:nvSpPr>
          <p:cNvPr id="16" name="Espace réservé pour une image  6">
            <a:extLst>
              <a:ext uri="{FF2B5EF4-FFF2-40B4-BE49-F238E27FC236}">
                <a16:creationId xmlns:a16="http://schemas.microsoft.com/office/drawing/2014/main" id="{7E603A45-15AE-F689-5C77-2638CD141113}"/>
              </a:ext>
            </a:extLst>
          </p:cNvPr>
          <p:cNvSpPr>
            <a:spLocks noGrp="1" noChangeAspect="1"/>
          </p:cNvSpPr>
          <p:nvPr>
            <p:ph type="pic" sz="quarter" idx="21"/>
          </p:nvPr>
        </p:nvSpPr>
        <p:spPr>
          <a:xfrm>
            <a:off x="4016173" y="3312000"/>
            <a:ext cx="1350000" cy="1620000"/>
          </a:xfrm>
          <a:prstGeom prst="rect">
            <a:avLst/>
          </a:prstGeom>
        </p:spPr>
        <p:txBody>
          <a:bodyPr/>
          <a:lstStyle/>
          <a:p>
            <a:endParaRPr lang="fr-MA"/>
          </a:p>
        </p:txBody>
      </p:sp>
      <p:sp>
        <p:nvSpPr>
          <p:cNvPr id="17" name="Espace réservé pour une image  6">
            <a:extLst>
              <a:ext uri="{FF2B5EF4-FFF2-40B4-BE49-F238E27FC236}">
                <a16:creationId xmlns:a16="http://schemas.microsoft.com/office/drawing/2014/main" id="{7A287785-23C6-809D-E732-3B10E73FF581}"/>
              </a:ext>
            </a:extLst>
          </p:cNvPr>
          <p:cNvSpPr>
            <a:spLocks noGrp="1" noChangeAspect="1"/>
          </p:cNvSpPr>
          <p:nvPr>
            <p:ph type="pic" sz="quarter" idx="22"/>
          </p:nvPr>
        </p:nvSpPr>
        <p:spPr>
          <a:xfrm>
            <a:off x="4016173" y="4860000"/>
            <a:ext cx="1350000" cy="1620000"/>
          </a:xfrm>
          <a:prstGeom prst="rect">
            <a:avLst/>
          </a:prstGeom>
        </p:spPr>
        <p:txBody>
          <a:bodyPr/>
          <a:lstStyle/>
          <a:p>
            <a:endParaRPr lang="fr-MA"/>
          </a:p>
        </p:txBody>
      </p:sp>
      <p:sp>
        <p:nvSpPr>
          <p:cNvPr id="18" name="Espace réservé pour une image  6">
            <a:extLst>
              <a:ext uri="{FF2B5EF4-FFF2-40B4-BE49-F238E27FC236}">
                <a16:creationId xmlns:a16="http://schemas.microsoft.com/office/drawing/2014/main" id="{CAB978FA-F72D-651F-22D4-C77E74E59D59}"/>
              </a:ext>
            </a:extLst>
          </p:cNvPr>
          <p:cNvSpPr>
            <a:spLocks noGrp="1" noChangeAspect="1"/>
          </p:cNvSpPr>
          <p:nvPr>
            <p:ph type="pic" sz="quarter" idx="23"/>
          </p:nvPr>
        </p:nvSpPr>
        <p:spPr>
          <a:xfrm>
            <a:off x="5512359" y="1806417"/>
            <a:ext cx="1350000" cy="1620000"/>
          </a:xfrm>
          <a:prstGeom prst="rect">
            <a:avLst/>
          </a:prstGeom>
        </p:spPr>
        <p:txBody>
          <a:bodyPr/>
          <a:lstStyle/>
          <a:p>
            <a:endParaRPr lang="fr-MA"/>
          </a:p>
        </p:txBody>
      </p:sp>
      <p:sp>
        <p:nvSpPr>
          <p:cNvPr id="19" name="Espace réservé pour une image  6">
            <a:extLst>
              <a:ext uri="{FF2B5EF4-FFF2-40B4-BE49-F238E27FC236}">
                <a16:creationId xmlns:a16="http://schemas.microsoft.com/office/drawing/2014/main" id="{A2C53014-67DF-ECB7-1756-F9962A42486C}"/>
              </a:ext>
            </a:extLst>
          </p:cNvPr>
          <p:cNvSpPr>
            <a:spLocks noGrp="1" noChangeAspect="1"/>
          </p:cNvSpPr>
          <p:nvPr>
            <p:ph type="pic" sz="quarter" idx="24"/>
          </p:nvPr>
        </p:nvSpPr>
        <p:spPr>
          <a:xfrm>
            <a:off x="5512359" y="3312000"/>
            <a:ext cx="1350000" cy="1620000"/>
          </a:xfrm>
          <a:prstGeom prst="rect">
            <a:avLst/>
          </a:prstGeom>
        </p:spPr>
        <p:txBody>
          <a:bodyPr/>
          <a:lstStyle/>
          <a:p>
            <a:endParaRPr lang="fr-MA"/>
          </a:p>
        </p:txBody>
      </p:sp>
      <p:sp>
        <p:nvSpPr>
          <p:cNvPr id="20" name="Espace réservé pour une image  6">
            <a:extLst>
              <a:ext uri="{FF2B5EF4-FFF2-40B4-BE49-F238E27FC236}">
                <a16:creationId xmlns:a16="http://schemas.microsoft.com/office/drawing/2014/main" id="{831DC1D3-24B1-B160-E0F9-C7E35DA4E887}"/>
              </a:ext>
            </a:extLst>
          </p:cNvPr>
          <p:cNvSpPr>
            <a:spLocks noGrp="1" noChangeAspect="1"/>
          </p:cNvSpPr>
          <p:nvPr>
            <p:ph type="pic" sz="quarter" idx="25"/>
          </p:nvPr>
        </p:nvSpPr>
        <p:spPr>
          <a:xfrm>
            <a:off x="5512359" y="4860000"/>
            <a:ext cx="1350000" cy="1620000"/>
          </a:xfrm>
          <a:prstGeom prst="rect">
            <a:avLst/>
          </a:prstGeom>
        </p:spPr>
        <p:txBody>
          <a:bodyPr/>
          <a:lstStyle/>
          <a:p>
            <a:endParaRPr lang="fr-MA"/>
          </a:p>
        </p:txBody>
      </p:sp>
      <p:sp>
        <p:nvSpPr>
          <p:cNvPr id="21" name="Espace réservé pour une image  6">
            <a:extLst>
              <a:ext uri="{FF2B5EF4-FFF2-40B4-BE49-F238E27FC236}">
                <a16:creationId xmlns:a16="http://schemas.microsoft.com/office/drawing/2014/main" id="{76695F17-301A-B0CF-5141-CF072746FE4A}"/>
              </a:ext>
            </a:extLst>
          </p:cNvPr>
          <p:cNvSpPr>
            <a:spLocks noGrp="1" noChangeAspect="1"/>
          </p:cNvSpPr>
          <p:nvPr>
            <p:ph type="pic" sz="quarter" idx="26"/>
          </p:nvPr>
        </p:nvSpPr>
        <p:spPr>
          <a:xfrm>
            <a:off x="7008545" y="1806417"/>
            <a:ext cx="1350000" cy="1620000"/>
          </a:xfrm>
          <a:prstGeom prst="rect">
            <a:avLst/>
          </a:prstGeom>
        </p:spPr>
        <p:txBody>
          <a:bodyPr/>
          <a:lstStyle/>
          <a:p>
            <a:endParaRPr lang="fr-MA"/>
          </a:p>
        </p:txBody>
      </p:sp>
      <p:sp>
        <p:nvSpPr>
          <p:cNvPr id="22" name="Espace réservé pour une image  6">
            <a:extLst>
              <a:ext uri="{FF2B5EF4-FFF2-40B4-BE49-F238E27FC236}">
                <a16:creationId xmlns:a16="http://schemas.microsoft.com/office/drawing/2014/main" id="{142B664B-C11B-6AA7-4A9C-0531048F6C3B}"/>
              </a:ext>
            </a:extLst>
          </p:cNvPr>
          <p:cNvSpPr>
            <a:spLocks noGrp="1" noChangeAspect="1"/>
          </p:cNvSpPr>
          <p:nvPr>
            <p:ph type="pic" sz="quarter" idx="27"/>
          </p:nvPr>
        </p:nvSpPr>
        <p:spPr>
          <a:xfrm>
            <a:off x="7008545" y="3312000"/>
            <a:ext cx="1350000" cy="1620000"/>
          </a:xfrm>
          <a:prstGeom prst="rect">
            <a:avLst/>
          </a:prstGeom>
        </p:spPr>
        <p:txBody>
          <a:bodyPr/>
          <a:lstStyle/>
          <a:p>
            <a:endParaRPr lang="fr-MA"/>
          </a:p>
        </p:txBody>
      </p:sp>
      <p:sp>
        <p:nvSpPr>
          <p:cNvPr id="23" name="Espace réservé pour une image  6">
            <a:extLst>
              <a:ext uri="{FF2B5EF4-FFF2-40B4-BE49-F238E27FC236}">
                <a16:creationId xmlns:a16="http://schemas.microsoft.com/office/drawing/2014/main" id="{6CB2D926-9334-B815-CB14-067B65BB32B5}"/>
              </a:ext>
            </a:extLst>
          </p:cNvPr>
          <p:cNvSpPr>
            <a:spLocks noGrp="1" noChangeAspect="1"/>
          </p:cNvSpPr>
          <p:nvPr>
            <p:ph type="pic" sz="quarter" idx="28"/>
          </p:nvPr>
        </p:nvSpPr>
        <p:spPr>
          <a:xfrm>
            <a:off x="7008545" y="4860000"/>
            <a:ext cx="1350000" cy="1620000"/>
          </a:xfrm>
          <a:prstGeom prst="rect">
            <a:avLst/>
          </a:prstGeom>
        </p:spPr>
        <p:txBody>
          <a:bodyPr/>
          <a:lstStyle/>
          <a:p>
            <a:endParaRPr lang="fr-MA"/>
          </a:p>
        </p:txBody>
      </p:sp>
      <p:sp>
        <p:nvSpPr>
          <p:cNvPr id="5" name="Espace réservé de l'élément multimédia 4">
            <a:extLst>
              <a:ext uri="{FF2B5EF4-FFF2-40B4-BE49-F238E27FC236}">
                <a16:creationId xmlns:a16="http://schemas.microsoft.com/office/drawing/2014/main" id="{AC4130FF-D25A-0542-47B5-C8C15CA14464}"/>
              </a:ext>
            </a:extLst>
          </p:cNvPr>
          <p:cNvSpPr>
            <a:spLocks noGrp="1" noChangeAspect="1"/>
          </p:cNvSpPr>
          <p:nvPr>
            <p:ph type="media" sz="quarter" idx="29"/>
          </p:nvPr>
        </p:nvSpPr>
        <p:spPr>
          <a:xfrm>
            <a:off x="1224000" y="1806417"/>
            <a:ext cx="2628000" cy="4680000"/>
          </a:xfrm>
          <a:prstGeom prst="rect">
            <a:avLst/>
          </a:prstGeom>
        </p:spPr>
        <p:txBody>
          <a:bodyPr/>
          <a:lstStyle/>
          <a:p>
            <a:endParaRPr lang="fr-MA"/>
          </a:p>
        </p:txBody>
      </p:sp>
      <p:sp>
        <p:nvSpPr>
          <p:cNvPr id="4" name="Espace réservé pour une image  16">
            <a:extLst>
              <a:ext uri="{FF2B5EF4-FFF2-40B4-BE49-F238E27FC236}">
                <a16:creationId xmlns:a16="http://schemas.microsoft.com/office/drawing/2014/main" id="{873008DF-5F6E-5871-2E2D-4E84BCE5F50A}"/>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3505256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36.xml><?xml version="1.0" encoding="utf-8"?>
<p:sldLayout xmlns:a="http://schemas.openxmlformats.org/drawingml/2006/main" xmlns:r="http://schemas.openxmlformats.org/officeDocument/2006/relationships" xmlns:p="http://schemas.openxmlformats.org/presentationml/2006/main" preserve="1" userDrawn="1">
  <p:cSld name="9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13" name="Espace réservé pour une image  6">
            <a:extLst>
              <a:ext uri="{FF2B5EF4-FFF2-40B4-BE49-F238E27FC236}">
                <a16:creationId xmlns:a16="http://schemas.microsoft.com/office/drawing/2014/main" id="{6DBEF773-D41A-C770-09A2-4E95231BCEF2}"/>
              </a:ext>
            </a:extLst>
          </p:cNvPr>
          <p:cNvSpPr>
            <a:spLocks noGrp="1" noChangeAspect="1"/>
          </p:cNvSpPr>
          <p:nvPr>
            <p:ph type="pic" sz="quarter" idx="20"/>
          </p:nvPr>
        </p:nvSpPr>
        <p:spPr>
          <a:xfrm>
            <a:off x="3852000" y="2238417"/>
            <a:ext cx="1590000" cy="1908000"/>
          </a:xfrm>
          <a:prstGeom prst="rect">
            <a:avLst/>
          </a:prstGeom>
        </p:spPr>
        <p:txBody>
          <a:bodyPr/>
          <a:lstStyle/>
          <a:p>
            <a:endParaRPr lang="fr-MA"/>
          </a:p>
        </p:txBody>
      </p:sp>
      <p:sp>
        <p:nvSpPr>
          <p:cNvPr id="16" name="Espace réservé pour une image  6">
            <a:extLst>
              <a:ext uri="{FF2B5EF4-FFF2-40B4-BE49-F238E27FC236}">
                <a16:creationId xmlns:a16="http://schemas.microsoft.com/office/drawing/2014/main" id="{7E603A45-15AE-F689-5C77-2638CD141113}"/>
              </a:ext>
            </a:extLst>
          </p:cNvPr>
          <p:cNvSpPr>
            <a:spLocks noGrp="1" noChangeAspect="1"/>
          </p:cNvSpPr>
          <p:nvPr>
            <p:ph type="pic" sz="quarter" idx="21"/>
          </p:nvPr>
        </p:nvSpPr>
        <p:spPr>
          <a:xfrm>
            <a:off x="3852000" y="4179467"/>
            <a:ext cx="1590000" cy="1908000"/>
          </a:xfrm>
          <a:prstGeom prst="rect">
            <a:avLst/>
          </a:prstGeom>
        </p:spPr>
        <p:txBody>
          <a:bodyPr/>
          <a:lstStyle/>
          <a:p>
            <a:endParaRPr lang="fr-MA"/>
          </a:p>
        </p:txBody>
      </p:sp>
      <p:sp>
        <p:nvSpPr>
          <p:cNvPr id="18" name="Espace réservé pour une image  6">
            <a:extLst>
              <a:ext uri="{FF2B5EF4-FFF2-40B4-BE49-F238E27FC236}">
                <a16:creationId xmlns:a16="http://schemas.microsoft.com/office/drawing/2014/main" id="{CAB978FA-F72D-651F-22D4-C77E74E59D59}"/>
              </a:ext>
            </a:extLst>
          </p:cNvPr>
          <p:cNvSpPr>
            <a:spLocks noGrp="1" noChangeAspect="1"/>
          </p:cNvSpPr>
          <p:nvPr>
            <p:ph type="pic" sz="quarter" idx="23"/>
          </p:nvPr>
        </p:nvSpPr>
        <p:spPr>
          <a:xfrm>
            <a:off x="7160587" y="2233090"/>
            <a:ext cx="1590000" cy="1908000"/>
          </a:xfrm>
          <a:prstGeom prst="rect">
            <a:avLst/>
          </a:prstGeom>
        </p:spPr>
        <p:txBody>
          <a:bodyPr/>
          <a:lstStyle/>
          <a:p>
            <a:endParaRPr lang="fr-MA"/>
          </a:p>
        </p:txBody>
      </p:sp>
      <p:sp>
        <p:nvSpPr>
          <p:cNvPr id="19" name="Espace réservé pour une image  6">
            <a:extLst>
              <a:ext uri="{FF2B5EF4-FFF2-40B4-BE49-F238E27FC236}">
                <a16:creationId xmlns:a16="http://schemas.microsoft.com/office/drawing/2014/main" id="{A2C53014-67DF-ECB7-1756-F9962A42486C}"/>
              </a:ext>
            </a:extLst>
          </p:cNvPr>
          <p:cNvSpPr>
            <a:spLocks noGrp="1" noChangeAspect="1"/>
          </p:cNvSpPr>
          <p:nvPr>
            <p:ph type="pic" sz="quarter" idx="24"/>
          </p:nvPr>
        </p:nvSpPr>
        <p:spPr>
          <a:xfrm>
            <a:off x="7160587" y="4200417"/>
            <a:ext cx="1590000" cy="1908000"/>
          </a:xfrm>
          <a:prstGeom prst="rect">
            <a:avLst/>
          </a:prstGeom>
        </p:spPr>
        <p:txBody>
          <a:bodyPr/>
          <a:lstStyle/>
          <a:p>
            <a:endParaRPr lang="fr-MA"/>
          </a:p>
        </p:txBody>
      </p:sp>
      <p:sp>
        <p:nvSpPr>
          <p:cNvPr id="5" name="Espace réservé de l'élément multimédia 4">
            <a:extLst>
              <a:ext uri="{FF2B5EF4-FFF2-40B4-BE49-F238E27FC236}">
                <a16:creationId xmlns:a16="http://schemas.microsoft.com/office/drawing/2014/main" id="{AC4130FF-D25A-0542-47B5-C8C15CA14464}"/>
              </a:ext>
            </a:extLst>
          </p:cNvPr>
          <p:cNvSpPr>
            <a:spLocks noGrp="1" noChangeAspect="1"/>
          </p:cNvSpPr>
          <p:nvPr>
            <p:ph type="media" sz="quarter" idx="29"/>
          </p:nvPr>
        </p:nvSpPr>
        <p:spPr>
          <a:xfrm>
            <a:off x="1224000" y="1806417"/>
            <a:ext cx="2628000" cy="4680000"/>
          </a:xfrm>
          <a:prstGeom prst="rect">
            <a:avLst/>
          </a:prstGeom>
        </p:spPr>
        <p:txBody>
          <a:bodyPr/>
          <a:lstStyle/>
          <a:p>
            <a:endParaRPr lang="fr-MA"/>
          </a:p>
        </p:txBody>
      </p:sp>
      <p:sp>
        <p:nvSpPr>
          <p:cNvPr id="4" name="Espace réservé pour une image  16">
            <a:extLst>
              <a:ext uri="{FF2B5EF4-FFF2-40B4-BE49-F238E27FC236}">
                <a16:creationId xmlns:a16="http://schemas.microsoft.com/office/drawing/2014/main" id="{873008DF-5F6E-5871-2E2D-4E84BCE5F50A}"/>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
        <p:nvSpPr>
          <p:cNvPr id="6" name="Espace réservé pour une image  6">
            <a:extLst>
              <a:ext uri="{FF2B5EF4-FFF2-40B4-BE49-F238E27FC236}">
                <a16:creationId xmlns:a16="http://schemas.microsoft.com/office/drawing/2014/main" id="{A9AAD24C-7F8B-6686-8AD4-B5DF2813CF1B}"/>
              </a:ext>
            </a:extLst>
          </p:cNvPr>
          <p:cNvSpPr>
            <a:spLocks noGrp="1" noChangeAspect="1"/>
          </p:cNvSpPr>
          <p:nvPr>
            <p:ph type="pic" sz="quarter" idx="30"/>
          </p:nvPr>
        </p:nvSpPr>
        <p:spPr>
          <a:xfrm>
            <a:off x="5506293" y="3187090"/>
            <a:ext cx="1590000" cy="1908000"/>
          </a:xfrm>
          <a:prstGeom prst="rect">
            <a:avLst/>
          </a:prstGeom>
        </p:spPr>
        <p:txBody>
          <a:bodyPr/>
          <a:lstStyle/>
          <a:p>
            <a:endParaRPr lang="fr-MA"/>
          </a:p>
        </p:txBody>
      </p:sp>
    </p:spTree>
    <p:extLst>
      <p:ext uri="{BB962C8B-B14F-4D97-AF65-F5344CB8AC3E}">
        <p14:creationId xmlns:p14="http://schemas.microsoft.com/office/powerpoint/2010/main" val="85647653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37.xml><?xml version="1.0" encoding="utf-8"?>
<p:sldLayout xmlns:a="http://schemas.openxmlformats.org/drawingml/2006/main" xmlns:r="http://schemas.openxmlformats.org/officeDocument/2006/relationships" xmlns:p="http://schemas.openxmlformats.org/presentationml/2006/main" preserve="1" userDrawn="1">
  <p:cSld name="10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13" name="Espace réservé pour une image  6">
            <a:extLst>
              <a:ext uri="{FF2B5EF4-FFF2-40B4-BE49-F238E27FC236}">
                <a16:creationId xmlns:a16="http://schemas.microsoft.com/office/drawing/2014/main" id="{6DBEF773-D41A-C770-09A2-4E95231BCEF2}"/>
              </a:ext>
            </a:extLst>
          </p:cNvPr>
          <p:cNvSpPr>
            <a:spLocks noGrp="1" noChangeAspect="1"/>
          </p:cNvSpPr>
          <p:nvPr>
            <p:ph type="pic" sz="quarter" idx="20"/>
          </p:nvPr>
        </p:nvSpPr>
        <p:spPr>
          <a:xfrm>
            <a:off x="4122706" y="1992219"/>
            <a:ext cx="1800000" cy="2160000"/>
          </a:xfrm>
          <a:prstGeom prst="rect">
            <a:avLst/>
          </a:prstGeom>
        </p:spPr>
        <p:txBody>
          <a:bodyPr/>
          <a:lstStyle/>
          <a:p>
            <a:endParaRPr lang="fr-MA"/>
          </a:p>
        </p:txBody>
      </p:sp>
      <p:sp>
        <p:nvSpPr>
          <p:cNvPr id="16" name="Espace réservé pour une image  6">
            <a:extLst>
              <a:ext uri="{FF2B5EF4-FFF2-40B4-BE49-F238E27FC236}">
                <a16:creationId xmlns:a16="http://schemas.microsoft.com/office/drawing/2014/main" id="{7E603A45-15AE-F689-5C77-2638CD141113}"/>
              </a:ext>
            </a:extLst>
          </p:cNvPr>
          <p:cNvSpPr>
            <a:spLocks noGrp="1" noChangeAspect="1"/>
          </p:cNvSpPr>
          <p:nvPr>
            <p:ph type="pic" sz="quarter" idx="21"/>
          </p:nvPr>
        </p:nvSpPr>
        <p:spPr>
          <a:xfrm>
            <a:off x="4122706" y="4166619"/>
            <a:ext cx="1800000" cy="2160000"/>
          </a:xfrm>
          <a:prstGeom prst="rect">
            <a:avLst/>
          </a:prstGeom>
        </p:spPr>
        <p:txBody>
          <a:bodyPr/>
          <a:lstStyle/>
          <a:p>
            <a:endParaRPr lang="fr-MA"/>
          </a:p>
        </p:txBody>
      </p:sp>
      <p:sp>
        <p:nvSpPr>
          <p:cNvPr id="18" name="Espace réservé pour une image  6">
            <a:extLst>
              <a:ext uri="{FF2B5EF4-FFF2-40B4-BE49-F238E27FC236}">
                <a16:creationId xmlns:a16="http://schemas.microsoft.com/office/drawing/2014/main" id="{CAB978FA-F72D-651F-22D4-C77E74E59D59}"/>
              </a:ext>
            </a:extLst>
          </p:cNvPr>
          <p:cNvSpPr>
            <a:spLocks noGrp="1" noChangeAspect="1"/>
          </p:cNvSpPr>
          <p:nvPr>
            <p:ph type="pic" sz="quarter" idx="23"/>
          </p:nvPr>
        </p:nvSpPr>
        <p:spPr>
          <a:xfrm>
            <a:off x="6275199" y="1992219"/>
            <a:ext cx="1800000" cy="2160000"/>
          </a:xfrm>
          <a:prstGeom prst="rect">
            <a:avLst/>
          </a:prstGeom>
        </p:spPr>
        <p:txBody>
          <a:bodyPr/>
          <a:lstStyle/>
          <a:p>
            <a:endParaRPr lang="fr-MA"/>
          </a:p>
        </p:txBody>
      </p:sp>
      <p:sp>
        <p:nvSpPr>
          <p:cNvPr id="19" name="Espace réservé pour une image  6">
            <a:extLst>
              <a:ext uri="{FF2B5EF4-FFF2-40B4-BE49-F238E27FC236}">
                <a16:creationId xmlns:a16="http://schemas.microsoft.com/office/drawing/2014/main" id="{A2C53014-67DF-ECB7-1756-F9962A42486C}"/>
              </a:ext>
            </a:extLst>
          </p:cNvPr>
          <p:cNvSpPr>
            <a:spLocks noGrp="1" noChangeAspect="1"/>
          </p:cNvSpPr>
          <p:nvPr>
            <p:ph type="pic" sz="quarter" idx="24"/>
          </p:nvPr>
        </p:nvSpPr>
        <p:spPr>
          <a:xfrm>
            <a:off x="6275199" y="4152219"/>
            <a:ext cx="1800000" cy="2160000"/>
          </a:xfrm>
          <a:prstGeom prst="rect">
            <a:avLst/>
          </a:prstGeom>
        </p:spPr>
        <p:txBody>
          <a:bodyPr/>
          <a:lstStyle/>
          <a:p>
            <a:endParaRPr lang="fr-MA"/>
          </a:p>
        </p:txBody>
      </p:sp>
      <p:sp>
        <p:nvSpPr>
          <p:cNvPr id="5" name="Espace réservé de l'élément multimédia 4">
            <a:extLst>
              <a:ext uri="{FF2B5EF4-FFF2-40B4-BE49-F238E27FC236}">
                <a16:creationId xmlns:a16="http://schemas.microsoft.com/office/drawing/2014/main" id="{AC4130FF-D25A-0542-47B5-C8C15CA14464}"/>
              </a:ext>
            </a:extLst>
          </p:cNvPr>
          <p:cNvSpPr>
            <a:spLocks noGrp="1" noChangeAspect="1"/>
          </p:cNvSpPr>
          <p:nvPr>
            <p:ph type="media" sz="quarter" idx="29"/>
          </p:nvPr>
        </p:nvSpPr>
        <p:spPr>
          <a:xfrm>
            <a:off x="1224000" y="1806417"/>
            <a:ext cx="2628000" cy="4680000"/>
          </a:xfrm>
          <a:prstGeom prst="rect">
            <a:avLst/>
          </a:prstGeom>
        </p:spPr>
        <p:txBody>
          <a:bodyPr/>
          <a:lstStyle/>
          <a:p>
            <a:endParaRPr lang="fr-MA"/>
          </a:p>
        </p:txBody>
      </p:sp>
      <p:sp>
        <p:nvSpPr>
          <p:cNvPr id="4" name="Espace réservé pour une image  16">
            <a:extLst>
              <a:ext uri="{FF2B5EF4-FFF2-40B4-BE49-F238E27FC236}">
                <a16:creationId xmlns:a16="http://schemas.microsoft.com/office/drawing/2014/main" id="{873008DF-5F6E-5871-2E2D-4E84BCE5F50A}"/>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8723941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38.xml><?xml version="1.0" encoding="utf-8"?>
<p:sldLayout xmlns:a="http://schemas.openxmlformats.org/drawingml/2006/main" xmlns:r="http://schemas.openxmlformats.org/officeDocument/2006/relationships" xmlns:p="http://schemas.openxmlformats.org/presentationml/2006/main" preserve="1" userDrawn="1">
  <p:cSld name="5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1479323" y="2529000"/>
            <a:ext cx="1980000" cy="1980000"/>
          </a:xfrm>
          <a:prstGeom prst="rect">
            <a:avLst/>
          </a:prstGeom>
          <a:ln>
            <a:noFill/>
          </a:ln>
        </p:spPr>
        <p:txBody>
          <a:body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3759312" y="2529000"/>
            <a:ext cx="1980000" cy="1980000"/>
          </a:xfrm>
          <a:prstGeom prst="rect">
            <a:avLst/>
          </a:prstGeom>
          <a:ln>
            <a:noFill/>
          </a:ln>
        </p:spPr>
        <p:txBody>
          <a:body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6039301" y="2529000"/>
            <a:ext cx="1980000" cy="1980000"/>
          </a:xfrm>
          <a:prstGeom prst="rect">
            <a:avLst/>
          </a:prstGeom>
          <a:ln>
            <a:noFill/>
          </a:ln>
        </p:spPr>
        <p:txBody>
          <a:bodyPr/>
          <a:lstStyle/>
          <a:p>
            <a:endParaRPr lang="fr-MA"/>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1479323" y="4680000"/>
            <a:ext cx="1980000" cy="504000"/>
          </a:xfrm>
          <a:prstGeom prst="roundRect">
            <a:avLst/>
          </a:prstGeom>
          <a:ln>
            <a:solidFill>
              <a:srgbClr val="FFFFFF"/>
            </a:solidFill>
          </a:ln>
        </p:spPr>
        <p:txBody>
          <a:bodyPr anchor="ctr"/>
          <a:lstStyle>
            <a:lvl1pPr marL="0" indent="0" algn="ctr">
              <a:buNone/>
              <a:defRPr sz="3200" b="1" cap="none" spc="0">
                <a:ln w="0"/>
                <a:solidFill>
                  <a:srgbClr val="474F71"/>
                </a:solidFill>
                <a:effectLst/>
                <a:latin typeface="Mistral" panose="03090702030407020403" pitchFamily="66"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3759312" y="4680000"/>
            <a:ext cx="1980000" cy="504000"/>
          </a:xfrm>
          <a:prstGeom prst="roundRect">
            <a:avLst/>
          </a:prstGeom>
          <a:ln>
            <a:solidFill>
              <a:srgbClr val="FFFFFF"/>
            </a:solidFill>
          </a:ln>
        </p:spPr>
        <p:txBody>
          <a:bodyPr anchor="ctr"/>
          <a:lstStyle>
            <a:lvl1pPr marL="0" indent="0" algn="ctr">
              <a:buNone/>
              <a:defRPr sz="3200" b="1" cap="none" spc="0">
                <a:ln w="0"/>
                <a:solidFill>
                  <a:srgbClr val="474F71"/>
                </a:solidFill>
                <a:effectLst/>
                <a:latin typeface="Mistral" panose="03090702030407020403" pitchFamily="66"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6039301" y="4680000"/>
            <a:ext cx="1980000" cy="504000"/>
          </a:xfrm>
          <a:prstGeom prst="roundRect">
            <a:avLst/>
          </a:prstGeom>
          <a:ln>
            <a:solidFill>
              <a:srgbClr val="FFFFFF"/>
            </a:solidFill>
          </a:ln>
        </p:spPr>
        <p:txBody>
          <a:bodyPr anchor="ctr"/>
          <a:lstStyle>
            <a:lvl1pPr marL="0" indent="0" algn="ctr">
              <a:buNone/>
              <a:defRPr sz="3200" b="1" cap="none" spc="0">
                <a:ln w="0"/>
                <a:solidFill>
                  <a:srgbClr val="474F71"/>
                </a:solidFill>
                <a:effectLst/>
                <a:latin typeface="Mistral" panose="03090702030407020403" pitchFamily="66"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20333A89-D6F9-00CE-FE8D-E6BB452D24FE}"/>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392674542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39.xml><?xml version="1.0" encoding="utf-8"?>
<p:sldLayout xmlns:a="http://schemas.openxmlformats.org/drawingml/2006/main" xmlns:r="http://schemas.openxmlformats.org/officeDocument/2006/relationships" xmlns:p="http://schemas.openxmlformats.org/presentationml/2006/main" preserve="1" userDrawn="1">
  <p:cSld name="4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537089" y="2696025"/>
            <a:ext cx="1800000" cy="1800000"/>
          </a:xfrm>
          <a:prstGeom prst="rect">
            <a:avLst/>
          </a:prstGeom>
          <a:ln>
            <a:noFill/>
          </a:ln>
        </p:spPr>
        <p:txBody>
          <a:body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559118" y="2696025"/>
            <a:ext cx="1800000" cy="1800000"/>
          </a:xfrm>
          <a:prstGeom prst="rect">
            <a:avLst/>
          </a:prstGeom>
          <a:ln>
            <a:noFill/>
          </a:ln>
        </p:spPr>
        <p:txBody>
          <a:body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581147" y="2696025"/>
            <a:ext cx="1800000" cy="1800000"/>
          </a:xfrm>
          <a:prstGeom prst="rect">
            <a:avLst/>
          </a:prstGeom>
          <a:ln>
            <a:noFill/>
          </a:ln>
        </p:spPr>
        <p:txBody>
          <a:body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603177" y="2696025"/>
            <a:ext cx="1800000" cy="1800000"/>
          </a:xfrm>
          <a:prstGeom prst="rect">
            <a:avLst/>
          </a:prstGeom>
          <a:ln>
            <a:noFill/>
          </a:ln>
        </p:spPr>
        <p:txBody>
          <a:body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537089" y="4680000"/>
            <a:ext cx="1800000" cy="360000"/>
          </a:xfrm>
          <a:prstGeom prst="roundRect">
            <a:avLst/>
          </a:prstGeom>
          <a:ln>
            <a:solidFill>
              <a:srgbClr val="FFFFFF"/>
            </a:solidFill>
          </a:ln>
        </p:spPr>
        <p:txBody>
          <a:bodyPr anchor="ctr"/>
          <a:lstStyle>
            <a:lvl1pPr marL="0" indent="0" algn="ctr">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559118" y="4680000"/>
            <a:ext cx="1800000" cy="360000"/>
          </a:xfrm>
          <a:prstGeom prst="roundRect">
            <a:avLst/>
          </a:prstGeom>
          <a:ln>
            <a:solidFill>
              <a:srgbClr val="FFFFFF"/>
            </a:solidFill>
          </a:ln>
        </p:spPr>
        <p:txBody>
          <a:bodyPr anchor="ctr"/>
          <a:lstStyle>
            <a:lvl1pPr marL="0" indent="0" algn="ctr">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4581147" y="4680000"/>
            <a:ext cx="1800000" cy="360000"/>
          </a:xfrm>
          <a:prstGeom prst="roundRect">
            <a:avLst/>
          </a:prstGeom>
          <a:ln>
            <a:solidFill>
              <a:srgbClr val="FFFFFF"/>
            </a:solidFill>
          </a:ln>
        </p:spPr>
        <p:txBody>
          <a:bodyPr anchor="ctr"/>
          <a:lstStyle>
            <a:lvl1pPr marL="0" indent="0" algn="ctr">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6603177" y="4680000"/>
            <a:ext cx="1800000" cy="360000"/>
          </a:xfrm>
          <a:prstGeom prst="roundRect">
            <a:avLst/>
          </a:prstGeom>
          <a:ln>
            <a:solidFill>
              <a:srgbClr val="FFFFFF"/>
            </a:solidFill>
          </a:ln>
        </p:spPr>
        <p:txBody>
          <a:bodyPr anchor="ctr"/>
          <a:lstStyle>
            <a:lvl1pPr marL="0" indent="0" algn="ctr">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3442358F-8896-851F-CEA9-124CDEDB05AD}"/>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209929495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40.xml><?xml version="1.0" encoding="utf-8"?>
<p:sldLayout xmlns:a="http://schemas.openxmlformats.org/drawingml/2006/main" xmlns:r="http://schemas.openxmlformats.org/officeDocument/2006/relationships" xmlns:p="http://schemas.openxmlformats.org/presentationml/2006/main" preserve="1" userDrawn="1">
  <p:cSld name="3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358377" y="2880000"/>
            <a:ext cx="1620000" cy="1620000"/>
          </a:xfrm>
          <a:prstGeom prst="rect">
            <a:avLst/>
          </a:prstGeom>
          <a:ln>
            <a:noFill/>
          </a:ln>
        </p:spPr>
        <p:txBody>
          <a:body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054892" y="2880000"/>
            <a:ext cx="1620000" cy="1620000"/>
          </a:xfrm>
          <a:prstGeom prst="rect">
            <a:avLst/>
          </a:prstGeom>
          <a:ln>
            <a:noFill/>
          </a:ln>
        </p:spPr>
        <p:txBody>
          <a:body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751407" y="2880000"/>
            <a:ext cx="1620000" cy="1620000"/>
          </a:xfrm>
          <a:prstGeom prst="rect">
            <a:avLst/>
          </a:prstGeom>
          <a:ln>
            <a:noFill/>
          </a:ln>
        </p:spPr>
        <p:txBody>
          <a:body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47922" y="2880000"/>
            <a:ext cx="1620000" cy="1620000"/>
          </a:xfrm>
          <a:prstGeom prst="rect">
            <a:avLst/>
          </a:prstGeom>
          <a:ln>
            <a:noFill/>
          </a:ln>
        </p:spPr>
        <p:txBody>
          <a:body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358377" y="4680000"/>
            <a:ext cx="1620000" cy="360000"/>
          </a:xfrm>
          <a:prstGeom prst="roundRect">
            <a:avLst/>
          </a:prstGeom>
          <a:ln>
            <a:solidFill>
              <a:srgbClr val="FFFFFF"/>
            </a:solidFill>
          </a:ln>
        </p:spPr>
        <p:txBody>
          <a:bodyPr anchor="ctr"/>
          <a:lstStyle>
            <a:lvl1pPr marL="0" indent="0" algn="ctr">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054892" y="4680000"/>
            <a:ext cx="1620000" cy="360000"/>
          </a:xfrm>
          <a:prstGeom prst="roundRect">
            <a:avLst/>
          </a:prstGeom>
          <a:ln>
            <a:solidFill>
              <a:srgbClr val="FFFFFF"/>
            </a:solidFill>
          </a:ln>
        </p:spPr>
        <p:txBody>
          <a:bodyPr anchor="ctr"/>
          <a:lstStyle>
            <a:lvl1pPr marL="0" indent="0" algn="ctr">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751407" y="4680000"/>
            <a:ext cx="1620000" cy="360000"/>
          </a:xfrm>
          <a:prstGeom prst="roundRect">
            <a:avLst/>
          </a:prstGeom>
          <a:ln>
            <a:solidFill>
              <a:srgbClr val="FFFFFF"/>
            </a:solidFill>
          </a:ln>
        </p:spPr>
        <p:txBody>
          <a:bodyPr anchor="ctr"/>
          <a:lstStyle>
            <a:lvl1pPr marL="0" indent="0" algn="ctr">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47922" y="4680000"/>
            <a:ext cx="1620000" cy="360000"/>
          </a:xfrm>
          <a:prstGeom prst="roundRect">
            <a:avLst/>
          </a:prstGeom>
          <a:ln>
            <a:solidFill>
              <a:srgbClr val="FFFFFF"/>
            </a:solidFill>
          </a:ln>
        </p:spPr>
        <p:txBody>
          <a:bodyPr anchor="ctr"/>
          <a:lstStyle>
            <a:lvl1pPr marL="0" indent="0" algn="ctr">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4">
            <a:extLst>
              <a:ext uri="{FF2B5EF4-FFF2-40B4-BE49-F238E27FC236}">
                <a16:creationId xmlns:a16="http://schemas.microsoft.com/office/drawing/2014/main" id="{10ABAA10-5FC2-5899-38A7-DD016CAF6D6F}"/>
              </a:ext>
            </a:extLst>
          </p:cNvPr>
          <p:cNvSpPr>
            <a:spLocks noGrp="1" noChangeAspect="1"/>
          </p:cNvSpPr>
          <p:nvPr>
            <p:ph type="pic" sz="quarter" idx="26"/>
          </p:nvPr>
        </p:nvSpPr>
        <p:spPr>
          <a:xfrm>
            <a:off x="7144439" y="2880000"/>
            <a:ext cx="1620000" cy="1620000"/>
          </a:xfrm>
          <a:prstGeom prst="rect">
            <a:avLst/>
          </a:prstGeom>
          <a:ln>
            <a:noFill/>
          </a:ln>
        </p:spPr>
        <p:txBody>
          <a:bodyPr/>
          <a:lstStyle/>
          <a:p>
            <a:endParaRPr lang="fr-MA" dirty="0"/>
          </a:p>
        </p:txBody>
      </p:sp>
      <p:sp>
        <p:nvSpPr>
          <p:cNvPr id="5" name="Espace réservé du texte 14">
            <a:extLst>
              <a:ext uri="{FF2B5EF4-FFF2-40B4-BE49-F238E27FC236}">
                <a16:creationId xmlns:a16="http://schemas.microsoft.com/office/drawing/2014/main" id="{6D6969BD-245C-42EC-7085-CCC9CAE7B5D6}"/>
              </a:ext>
            </a:extLst>
          </p:cNvPr>
          <p:cNvSpPr>
            <a:spLocks noGrp="1"/>
          </p:cNvSpPr>
          <p:nvPr>
            <p:ph type="body" sz="quarter" idx="27"/>
          </p:nvPr>
        </p:nvSpPr>
        <p:spPr>
          <a:xfrm>
            <a:off x="7144439" y="4680000"/>
            <a:ext cx="1620000" cy="360000"/>
          </a:xfrm>
          <a:prstGeom prst="roundRect">
            <a:avLst/>
          </a:prstGeom>
          <a:ln>
            <a:solidFill>
              <a:srgbClr val="FFFFFF"/>
            </a:solidFill>
          </a:ln>
        </p:spPr>
        <p:txBody>
          <a:bodyPr anchor="ctr"/>
          <a:lstStyle>
            <a:lvl1pPr marL="0" indent="0" algn="ctr">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1" name="Espace réservé pour une image  16">
            <a:extLst>
              <a:ext uri="{FF2B5EF4-FFF2-40B4-BE49-F238E27FC236}">
                <a16:creationId xmlns:a16="http://schemas.microsoft.com/office/drawing/2014/main" id="{428E5834-548B-D652-157E-208B38093FFA}"/>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81144386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41.xml><?xml version="1.0" encoding="utf-8"?>
<p:sldLayout xmlns:a="http://schemas.openxmlformats.org/drawingml/2006/main" xmlns:r="http://schemas.openxmlformats.org/officeDocument/2006/relationships" xmlns:p="http://schemas.openxmlformats.org/presentationml/2006/main" preserve="1" userDrawn="1">
  <p:cSld name="5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ect">
            <a:avLst/>
          </a:prstGeom>
          <a:ln>
            <a:noFill/>
          </a:ln>
        </p:spPr>
        <p:txBody>
          <a:body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ect">
            <a:avLst/>
          </a:prstGeom>
          <a:ln>
            <a:noFill/>
          </a:ln>
        </p:spPr>
        <p:txBody>
          <a:body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ect">
            <a:avLst/>
          </a:prstGeom>
          <a:ln>
            <a:noFill/>
          </a:ln>
        </p:spPr>
        <p:txBody>
          <a:body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ect">
            <a:avLst/>
          </a:prstGeom>
          <a:ln>
            <a:noFill/>
          </a:ln>
        </p:spPr>
        <p:txBody>
          <a:body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ect">
            <a:avLst/>
          </a:prstGeom>
          <a:ln>
            <a:noFill/>
          </a:ln>
        </p:spPr>
        <p:txBody>
          <a:bodyPr/>
          <a:lstStyle/>
          <a:p>
            <a:endParaRPr lang="fr-MA"/>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ect">
            <a:avLst/>
          </a:prstGeom>
          <a:ln>
            <a:noFill/>
          </a:ln>
        </p:spPr>
        <p:txBody>
          <a:bodyPr/>
          <a:lstStyle/>
          <a:p>
            <a:endParaRPr lang="fr-MA"/>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ect">
            <a:avLst/>
          </a:prstGeom>
          <a:ln>
            <a:noFill/>
          </a:ln>
        </p:spPr>
        <p:txBody>
          <a:bodyPr/>
          <a:lstStyle/>
          <a:p>
            <a:endParaRPr lang="fr-MA"/>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ect">
            <a:avLst/>
          </a:prstGeom>
          <a:ln>
            <a:noFill/>
          </a:ln>
        </p:spPr>
        <p:txBody>
          <a:bodyPr/>
          <a:lstStyle/>
          <a:p>
            <a:endParaRPr lang="fr-MA"/>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ect">
            <a:avLst/>
          </a:prstGeom>
          <a:ln>
            <a:noFill/>
          </a:ln>
        </p:spPr>
        <p:txBody>
          <a:bodyPr/>
          <a:lstStyle/>
          <a:p>
            <a:endParaRPr lang="fr-MA" dirty="0"/>
          </a:p>
        </p:txBody>
      </p:sp>
      <p:sp>
        <p:nvSpPr>
          <p:cNvPr id="5" name="Espace réservé pour une image  16">
            <a:extLst>
              <a:ext uri="{FF2B5EF4-FFF2-40B4-BE49-F238E27FC236}">
                <a16:creationId xmlns:a16="http://schemas.microsoft.com/office/drawing/2014/main" id="{7C368835-6DB2-85F0-55FD-9214C1357669}"/>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330525091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42.xml><?xml version="1.0" encoding="utf-8"?>
<p:sldLayout xmlns:a="http://schemas.openxmlformats.org/drawingml/2006/main" xmlns:r="http://schemas.openxmlformats.org/officeDocument/2006/relationships" xmlns:p="http://schemas.openxmlformats.org/presentationml/2006/main" preserve="1" userDrawn="1">
  <p:cSld name="02_Voc_Act_01__Lib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vert="horz" lIns="91440" tIns="45720" rIns="91440" bIns="45720" rtlCol="0" anchor="ctr">
            <a:normAutofit/>
          </a:bodyPr>
          <a:lstStyle>
            <a:lvl1pPr>
              <a:defRPr lang="fr-MA" dirty="0"/>
            </a:lvl1pPr>
          </a:lstStyle>
          <a:p>
            <a:pPr lvl="0"/>
            <a:r>
              <a:rPr lang="fr-FR" dirty="0"/>
              <a:t>Modifiez le style du titre</a:t>
            </a:r>
            <a:endParaRPr lang="fr-MA" dirty="0"/>
          </a:p>
        </p:txBody>
      </p:sp>
      <p:sp>
        <p:nvSpPr>
          <p:cNvPr id="4" name="Espace réservé pour une image  16">
            <a:extLst>
              <a:ext uri="{FF2B5EF4-FFF2-40B4-BE49-F238E27FC236}">
                <a16:creationId xmlns:a16="http://schemas.microsoft.com/office/drawing/2014/main" id="{39C6B636-6593-118A-BEA5-17D0883C1D3D}"/>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187456225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43.xml><?xml version="1.0" encoding="utf-8"?>
<p:sldLayout xmlns:a="http://schemas.openxmlformats.org/drawingml/2006/main" xmlns:r="http://schemas.openxmlformats.org/officeDocument/2006/relationships" xmlns:p="http://schemas.openxmlformats.org/presentationml/2006/main" preserve="1" userDrawn="1">
  <p:cSld name="3_Voc_Act_01_Mascott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1692000" y="756000"/>
            <a:ext cx="6840000" cy="612000"/>
          </a:xfrm>
        </p:spPr>
        <p:txBody>
          <a:bodyPr>
            <a:normAutofit/>
          </a:bodyPr>
          <a:lstStyle>
            <a:lvl1pPr>
              <a:defRPr sz="1600"/>
            </a:lvl1pPr>
          </a:lstStyle>
          <a:p>
            <a:r>
              <a:rPr lang="fr-FR"/>
              <a:t>Modifiez le style du titre</a:t>
            </a:r>
            <a:endParaRPr lang="fr-MA"/>
          </a:p>
        </p:txBody>
      </p:sp>
      <p:sp>
        <p:nvSpPr>
          <p:cNvPr id="7" name="Espace réservé du contenu 6">
            <a:extLst>
              <a:ext uri="{FF2B5EF4-FFF2-40B4-BE49-F238E27FC236}">
                <a16:creationId xmlns:a16="http://schemas.microsoft.com/office/drawing/2014/main" id="{44147A9C-D420-131A-541B-25D8B7E39B65}"/>
              </a:ext>
            </a:extLst>
          </p:cNvPr>
          <p:cNvSpPr>
            <a:spLocks noGrp="1" noChangeAspect="1"/>
          </p:cNvSpPr>
          <p:nvPr>
            <p:ph sz="quarter" idx="13"/>
          </p:nvPr>
        </p:nvSpPr>
        <p:spPr>
          <a:xfrm>
            <a:off x="3515834" y="1800000"/>
            <a:ext cx="2318436" cy="4140064"/>
          </a:xfrm>
          <a:prstGeom prst="rect">
            <a:avLst/>
          </a:prstGeom>
        </p:spPr>
        <p:txBody>
          <a:body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 name="Espace réservé pour une image  16">
            <a:extLst>
              <a:ext uri="{FF2B5EF4-FFF2-40B4-BE49-F238E27FC236}">
                <a16:creationId xmlns:a16="http://schemas.microsoft.com/office/drawing/2014/main" id="{BA47785B-A52E-2415-0533-AAF453062538}"/>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22783187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4"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1.xml"/><Relationship Id="rId3" Type="http://schemas.openxmlformats.org/officeDocument/2006/relationships/slideLayout" Target="../slideLayouts/slideLayout6.xml"/><Relationship Id="rId7" Type="http://schemas.openxmlformats.org/officeDocument/2006/relationships/slideLayout" Target="../slideLayouts/slideLayout10.xml"/><Relationship Id="rId2" Type="http://schemas.openxmlformats.org/officeDocument/2006/relationships/slideLayout" Target="../slideLayouts/slideLayout5.xml"/><Relationship Id="rId1" Type="http://schemas.openxmlformats.org/officeDocument/2006/relationships/slideLayout" Target="../slideLayouts/slideLayout4.xml"/><Relationship Id="rId6" Type="http://schemas.openxmlformats.org/officeDocument/2006/relationships/slideLayout" Target="../slideLayouts/slideLayout9.xml"/><Relationship Id="rId11" Type="http://schemas.openxmlformats.org/officeDocument/2006/relationships/image" Target="../media/image4.jpg"/><Relationship Id="rId5" Type="http://schemas.openxmlformats.org/officeDocument/2006/relationships/slideLayout" Target="../slideLayouts/slideLayout8.xml"/><Relationship Id="rId10" Type="http://schemas.openxmlformats.org/officeDocument/2006/relationships/theme" Target="../theme/theme2.xml"/><Relationship Id="rId4" Type="http://schemas.openxmlformats.org/officeDocument/2006/relationships/slideLayout" Target="../slideLayouts/slideLayout7.xml"/><Relationship Id="rId9" Type="http://schemas.openxmlformats.org/officeDocument/2006/relationships/slideLayout" Target="../slideLayouts/slideLayout12.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theme" Target="../theme/theme3.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slideLayout" Target="../slideLayouts/slideLayout24.xml"/><Relationship Id="rId2" Type="http://schemas.openxmlformats.org/officeDocument/2006/relationships/slideLayout" Target="../slideLayouts/slideLayout14.xml"/><Relationship Id="rId16" Type="http://schemas.openxmlformats.org/officeDocument/2006/relationships/image" Target="../media/image11.png"/><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5" Type="http://schemas.openxmlformats.org/officeDocument/2006/relationships/image" Target="../media/image10.png"/><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 Id="rId14" Type="http://schemas.openxmlformats.org/officeDocument/2006/relationships/image" Target="../media/image9.jpg"/></Relationships>
</file>

<file path=ppt/slideMasters/_rels/slideMaster4.xml.rels><?xml version="1.0" encoding="UTF-8" standalone="yes"?>
<Relationships xmlns="http://schemas.openxmlformats.org/package/2006/relationships"><Relationship Id="rId8" Type="http://schemas.openxmlformats.org/officeDocument/2006/relationships/image" Target="../media/image9.jpg"/><Relationship Id="rId3" Type="http://schemas.openxmlformats.org/officeDocument/2006/relationships/slideLayout" Target="../slideLayouts/slideLayout27.xml"/><Relationship Id="rId7" Type="http://schemas.openxmlformats.org/officeDocument/2006/relationships/theme" Target="../theme/theme4.xml"/><Relationship Id="rId2" Type="http://schemas.openxmlformats.org/officeDocument/2006/relationships/slideLayout" Target="../slideLayouts/slideLayout26.xml"/><Relationship Id="rId1" Type="http://schemas.openxmlformats.org/officeDocument/2006/relationships/slideLayout" Target="../slideLayouts/slideLayout25.xml"/><Relationship Id="rId6" Type="http://schemas.openxmlformats.org/officeDocument/2006/relationships/slideLayout" Target="../slideLayouts/slideLayout30.xml"/><Relationship Id="rId5" Type="http://schemas.openxmlformats.org/officeDocument/2006/relationships/slideLayout" Target="../slideLayouts/slideLayout29.xml"/><Relationship Id="rId10" Type="http://schemas.openxmlformats.org/officeDocument/2006/relationships/image" Target="../media/image11.png"/><Relationship Id="rId4" Type="http://schemas.openxmlformats.org/officeDocument/2006/relationships/slideLayout" Target="../slideLayouts/slideLayout28.xml"/><Relationship Id="rId9" Type="http://schemas.openxmlformats.org/officeDocument/2006/relationships/image" Target="../media/image10.png"/></Relationships>
</file>

<file path=ppt/slideMasters/_rels/slideMaster5.xml.rels><?xml version="1.0" encoding="UTF-8" standalone="yes"?>
<Relationships xmlns="http://schemas.openxmlformats.org/package/2006/relationships"><Relationship Id="rId8" Type="http://schemas.openxmlformats.org/officeDocument/2006/relationships/image" Target="../media/image12.png"/><Relationship Id="rId3" Type="http://schemas.openxmlformats.org/officeDocument/2006/relationships/slideLayout" Target="../slideLayouts/slideLayout33.xml"/><Relationship Id="rId7" Type="http://schemas.openxmlformats.org/officeDocument/2006/relationships/image" Target="../media/image10.png"/><Relationship Id="rId2" Type="http://schemas.openxmlformats.org/officeDocument/2006/relationships/slideLayout" Target="../slideLayouts/slideLayout32.xml"/><Relationship Id="rId1" Type="http://schemas.openxmlformats.org/officeDocument/2006/relationships/slideLayout" Target="../slideLayouts/slideLayout31.xml"/><Relationship Id="rId6" Type="http://schemas.openxmlformats.org/officeDocument/2006/relationships/image" Target="../media/image9.jpg"/><Relationship Id="rId5" Type="http://schemas.openxmlformats.org/officeDocument/2006/relationships/theme" Target="../theme/theme5.xml"/><Relationship Id="rId4" Type="http://schemas.openxmlformats.org/officeDocument/2006/relationships/slideLayout" Target="../slideLayouts/slideLayout34.xml"/><Relationship Id="rId9" Type="http://schemas.openxmlformats.org/officeDocument/2006/relationships/image" Target="../media/image11.png"/></Relationships>
</file>

<file path=ppt/slideMasters/_rels/slideMaster6.xml.rels><?xml version="1.0" encoding="UTF-8" standalone="yes"?>
<Relationships xmlns="http://schemas.openxmlformats.org/package/2006/relationships"><Relationship Id="rId3" Type="http://schemas.openxmlformats.org/officeDocument/2006/relationships/theme" Target="../theme/theme6.xml"/><Relationship Id="rId2" Type="http://schemas.openxmlformats.org/officeDocument/2006/relationships/slideLayout" Target="../slideLayouts/slideLayout36.xml"/><Relationship Id="rId1" Type="http://schemas.openxmlformats.org/officeDocument/2006/relationships/slideLayout" Target="../slideLayouts/slideLayout35.xml"/><Relationship Id="rId4" Type="http://schemas.openxmlformats.org/officeDocument/2006/relationships/image" Target="../media/image13.jpg"/></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44.xml"/><Relationship Id="rId13" Type="http://schemas.openxmlformats.org/officeDocument/2006/relationships/image" Target="../media/image15.png"/><Relationship Id="rId3" Type="http://schemas.openxmlformats.org/officeDocument/2006/relationships/slideLayout" Target="../slideLayouts/slideLayout39.xml"/><Relationship Id="rId7" Type="http://schemas.openxmlformats.org/officeDocument/2006/relationships/slideLayout" Target="../slideLayouts/slideLayout43.xml"/><Relationship Id="rId12" Type="http://schemas.openxmlformats.org/officeDocument/2006/relationships/image" Target="../media/image14.jpg"/><Relationship Id="rId2" Type="http://schemas.openxmlformats.org/officeDocument/2006/relationships/slideLayout" Target="../slideLayouts/slideLayout38.xml"/><Relationship Id="rId16" Type="http://schemas.openxmlformats.org/officeDocument/2006/relationships/image" Target="../media/image18.png"/><Relationship Id="rId1" Type="http://schemas.openxmlformats.org/officeDocument/2006/relationships/slideLayout" Target="../slideLayouts/slideLayout37.xml"/><Relationship Id="rId6" Type="http://schemas.openxmlformats.org/officeDocument/2006/relationships/slideLayout" Target="../slideLayouts/slideLayout42.xml"/><Relationship Id="rId11" Type="http://schemas.openxmlformats.org/officeDocument/2006/relationships/theme" Target="../theme/theme7.xml"/><Relationship Id="rId5" Type="http://schemas.openxmlformats.org/officeDocument/2006/relationships/slideLayout" Target="../slideLayouts/slideLayout41.xml"/><Relationship Id="rId15" Type="http://schemas.openxmlformats.org/officeDocument/2006/relationships/image" Target="../media/image17.png"/><Relationship Id="rId10" Type="http://schemas.openxmlformats.org/officeDocument/2006/relationships/slideLayout" Target="../slideLayouts/slideLayout46.xml"/><Relationship Id="rId4" Type="http://schemas.openxmlformats.org/officeDocument/2006/relationships/slideLayout" Target="../slideLayouts/slideLayout40.xml"/><Relationship Id="rId9" Type="http://schemas.openxmlformats.org/officeDocument/2006/relationships/slideLayout" Target="../slideLayouts/slideLayout45.xml"/><Relationship Id="rId14" Type="http://schemas.openxmlformats.org/officeDocument/2006/relationships/image" Target="../media/image16.png"/></Relationships>
</file>

<file path=ppt/slideMasters/_rels/slideMaster8.xml.rels><?xml version="1.0" encoding="UTF-8" standalone="yes"?>
<Relationships xmlns="http://schemas.openxmlformats.org/package/2006/relationships"><Relationship Id="rId8" Type="http://schemas.openxmlformats.org/officeDocument/2006/relationships/slideLayout" Target="../slideLayouts/slideLayout54.xml"/><Relationship Id="rId13" Type="http://schemas.openxmlformats.org/officeDocument/2006/relationships/image" Target="../media/image17.png"/><Relationship Id="rId3" Type="http://schemas.openxmlformats.org/officeDocument/2006/relationships/slideLayout" Target="../slideLayouts/slideLayout49.xml"/><Relationship Id="rId7" Type="http://schemas.openxmlformats.org/officeDocument/2006/relationships/slideLayout" Target="../slideLayouts/slideLayout53.xml"/><Relationship Id="rId12" Type="http://schemas.openxmlformats.org/officeDocument/2006/relationships/image" Target="../media/image16.png"/><Relationship Id="rId2" Type="http://schemas.openxmlformats.org/officeDocument/2006/relationships/slideLayout" Target="../slideLayouts/slideLayout48.xml"/><Relationship Id="rId1" Type="http://schemas.openxmlformats.org/officeDocument/2006/relationships/slideLayout" Target="../slideLayouts/slideLayout47.xml"/><Relationship Id="rId6" Type="http://schemas.openxmlformats.org/officeDocument/2006/relationships/slideLayout" Target="../slideLayouts/slideLayout52.xml"/><Relationship Id="rId11" Type="http://schemas.openxmlformats.org/officeDocument/2006/relationships/image" Target="../media/image15.png"/><Relationship Id="rId5" Type="http://schemas.openxmlformats.org/officeDocument/2006/relationships/slideLayout" Target="../slideLayouts/slideLayout51.xml"/><Relationship Id="rId10" Type="http://schemas.openxmlformats.org/officeDocument/2006/relationships/image" Target="../media/image14.jpg"/><Relationship Id="rId4" Type="http://schemas.openxmlformats.org/officeDocument/2006/relationships/slideLayout" Target="../slideLayouts/slideLayout50.xml"/><Relationship Id="rId9" Type="http://schemas.openxmlformats.org/officeDocument/2006/relationships/theme" Target="../theme/theme8.xml"/><Relationship Id="rId14" Type="http://schemas.openxmlformats.org/officeDocument/2006/relationships/image" Target="../media/image18.png"/></Relationships>
</file>

<file path=ppt/slideMasters/_rels/slideMaster9.xml.rels><?xml version="1.0" encoding="UTF-8" standalone="yes"?>
<Relationships xmlns="http://schemas.openxmlformats.org/package/2006/relationships"><Relationship Id="rId8" Type="http://schemas.openxmlformats.org/officeDocument/2006/relationships/slideLayout" Target="../slideLayouts/slideLayout62.xml"/><Relationship Id="rId13" Type="http://schemas.openxmlformats.org/officeDocument/2006/relationships/image" Target="../media/image17.png"/><Relationship Id="rId3" Type="http://schemas.openxmlformats.org/officeDocument/2006/relationships/slideLayout" Target="../slideLayouts/slideLayout57.xml"/><Relationship Id="rId7" Type="http://schemas.openxmlformats.org/officeDocument/2006/relationships/slideLayout" Target="../slideLayouts/slideLayout61.xml"/><Relationship Id="rId12" Type="http://schemas.openxmlformats.org/officeDocument/2006/relationships/image" Target="../media/image16.png"/><Relationship Id="rId2" Type="http://schemas.openxmlformats.org/officeDocument/2006/relationships/slideLayout" Target="../slideLayouts/slideLayout56.xml"/><Relationship Id="rId1" Type="http://schemas.openxmlformats.org/officeDocument/2006/relationships/slideLayout" Target="../slideLayouts/slideLayout55.xml"/><Relationship Id="rId6" Type="http://schemas.openxmlformats.org/officeDocument/2006/relationships/slideLayout" Target="../slideLayouts/slideLayout60.xml"/><Relationship Id="rId11" Type="http://schemas.openxmlformats.org/officeDocument/2006/relationships/image" Target="../media/image15.png"/><Relationship Id="rId5" Type="http://schemas.openxmlformats.org/officeDocument/2006/relationships/slideLayout" Target="../slideLayouts/slideLayout59.xml"/><Relationship Id="rId10" Type="http://schemas.openxmlformats.org/officeDocument/2006/relationships/image" Target="../media/image14.jpg"/><Relationship Id="rId4" Type="http://schemas.openxmlformats.org/officeDocument/2006/relationships/slideLayout" Target="../slideLayouts/slideLayout58.xml"/><Relationship Id="rId9" Type="http://schemas.openxmlformats.org/officeDocument/2006/relationships/theme" Target="../theme/theme9.xml"/><Relationship Id="rId14" Type="http://schemas.openxmlformats.org/officeDocument/2006/relationships/image" Target="../media/image18.png"/></Relationships>
</file>

<file path=ppt/slideMasters/_rels/slideMaster10.xml.rels><?xml version="1.0" encoding="UTF-8" standalone="yes"?>
<Relationships xmlns="http://schemas.openxmlformats.org/package/2006/relationships"><Relationship Id="rId8" Type="http://schemas.openxmlformats.org/officeDocument/2006/relationships/slideLayout" Target="../slideLayouts/slideLayout70.xml"/><Relationship Id="rId13" Type="http://schemas.openxmlformats.org/officeDocument/2006/relationships/image" Target="../media/image17.png"/><Relationship Id="rId3" Type="http://schemas.openxmlformats.org/officeDocument/2006/relationships/slideLayout" Target="../slideLayouts/slideLayout65.xml"/><Relationship Id="rId7" Type="http://schemas.openxmlformats.org/officeDocument/2006/relationships/slideLayout" Target="../slideLayouts/slideLayout69.xml"/><Relationship Id="rId12" Type="http://schemas.openxmlformats.org/officeDocument/2006/relationships/image" Target="../media/image16.png"/><Relationship Id="rId2" Type="http://schemas.openxmlformats.org/officeDocument/2006/relationships/slideLayout" Target="../slideLayouts/slideLayout64.xml"/><Relationship Id="rId1" Type="http://schemas.openxmlformats.org/officeDocument/2006/relationships/slideLayout" Target="../slideLayouts/slideLayout63.xml"/><Relationship Id="rId6" Type="http://schemas.openxmlformats.org/officeDocument/2006/relationships/slideLayout" Target="../slideLayouts/slideLayout68.xml"/><Relationship Id="rId11" Type="http://schemas.openxmlformats.org/officeDocument/2006/relationships/image" Target="../media/image15.png"/><Relationship Id="rId5" Type="http://schemas.openxmlformats.org/officeDocument/2006/relationships/slideLayout" Target="../slideLayouts/slideLayout67.xml"/><Relationship Id="rId10" Type="http://schemas.openxmlformats.org/officeDocument/2006/relationships/image" Target="../media/image14.jpg"/><Relationship Id="rId4" Type="http://schemas.openxmlformats.org/officeDocument/2006/relationships/slideLayout" Target="../slideLayouts/slideLayout66.xml"/><Relationship Id="rId9" Type="http://schemas.openxmlformats.org/officeDocument/2006/relationships/theme" Target="../theme/theme10.xml"/><Relationship Id="rId14" Type="http://schemas.openxmlformats.org/officeDocument/2006/relationships/image" Target="../media/image18.png"/></Relationships>
</file>

<file path=ppt/slideMasters/_rels/slideMaster11.xml.rels><?xml version="1.0" encoding="UTF-8" standalone="yes"?>
<Relationships xmlns="http://schemas.openxmlformats.org/package/2006/relationships"><Relationship Id="rId8" Type="http://schemas.openxmlformats.org/officeDocument/2006/relationships/slideLayout" Target="../slideLayouts/slideLayout78.xml"/><Relationship Id="rId3" Type="http://schemas.openxmlformats.org/officeDocument/2006/relationships/slideLayout" Target="../slideLayouts/slideLayout73.xml"/><Relationship Id="rId7" Type="http://schemas.openxmlformats.org/officeDocument/2006/relationships/slideLayout" Target="../slideLayouts/slideLayout77.xml"/><Relationship Id="rId12" Type="http://schemas.openxmlformats.org/officeDocument/2006/relationships/theme" Target="../theme/theme11.xml"/><Relationship Id="rId2" Type="http://schemas.openxmlformats.org/officeDocument/2006/relationships/slideLayout" Target="../slideLayouts/slideLayout72.xml"/><Relationship Id="rId1" Type="http://schemas.openxmlformats.org/officeDocument/2006/relationships/slideLayout" Target="../slideLayouts/slideLayout71.xml"/><Relationship Id="rId6" Type="http://schemas.openxmlformats.org/officeDocument/2006/relationships/slideLayout" Target="../slideLayouts/slideLayout76.xml"/><Relationship Id="rId11" Type="http://schemas.openxmlformats.org/officeDocument/2006/relationships/slideLayout" Target="../slideLayouts/slideLayout81.xml"/><Relationship Id="rId5" Type="http://schemas.openxmlformats.org/officeDocument/2006/relationships/slideLayout" Target="../slideLayouts/slideLayout75.xml"/><Relationship Id="rId10" Type="http://schemas.openxmlformats.org/officeDocument/2006/relationships/slideLayout" Target="../slideLayouts/slideLayout80.xml"/><Relationship Id="rId4" Type="http://schemas.openxmlformats.org/officeDocument/2006/relationships/slideLayout" Target="../slideLayouts/slideLayout74.xml"/><Relationship Id="rId9" Type="http://schemas.openxmlformats.org/officeDocument/2006/relationships/slideLayout" Target="../slideLayouts/slideLayout79.xml"/></Relationships>
</file>

<file path=ppt/slideMasters/_rels/slideMaster12.xml.rels><?xml version="1.0" encoding="UTF-8" standalone="yes"?>
<Relationships xmlns="http://schemas.openxmlformats.org/package/2006/relationships"><Relationship Id="rId8" Type="http://schemas.openxmlformats.org/officeDocument/2006/relationships/slideLayout" Target="../slideLayouts/slideLayout89.xml"/><Relationship Id="rId3" Type="http://schemas.openxmlformats.org/officeDocument/2006/relationships/slideLayout" Target="../slideLayouts/slideLayout84.xml"/><Relationship Id="rId7" Type="http://schemas.openxmlformats.org/officeDocument/2006/relationships/slideLayout" Target="../slideLayouts/slideLayout88.xml"/><Relationship Id="rId2" Type="http://schemas.openxmlformats.org/officeDocument/2006/relationships/slideLayout" Target="../slideLayouts/slideLayout83.xml"/><Relationship Id="rId1" Type="http://schemas.openxmlformats.org/officeDocument/2006/relationships/slideLayout" Target="../slideLayouts/slideLayout82.xml"/><Relationship Id="rId6" Type="http://schemas.openxmlformats.org/officeDocument/2006/relationships/slideLayout" Target="../slideLayouts/slideLayout87.xml"/><Relationship Id="rId11" Type="http://schemas.openxmlformats.org/officeDocument/2006/relationships/image" Target="../media/image4.jpg"/><Relationship Id="rId5" Type="http://schemas.openxmlformats.org/officeDocument/2006/relationships/slideLayout" Target="../slideLayouts/slideLayout86.xml"/><Relationship Id="rId10" Type="http://schemas.openxmlformats.org/officeDocument/2006/relationships/theme" Target="../theme/theme12.xml"/><Relationship Id="rId4" Type="http://schemas.openxmlformats.org/officeDocument/2006/relationships/slideLayout" Target="../slideLayouts/slideLayout85.xml"/><Relationship Id="rId9" Type="http://schemas.openxmlformats.org/officeDocument/2006/relationships/slideLayout" Target="../slideLayouts/slideLayout90.xml"/></Relationships>
</file>

<file path=ppt/slideMasters/_rels/slideMaster13.xml.rels><?xml version="1.0" encoding="UTF-8" standalone="yes"?>
<Relationships xmlns="http://schemas.openxmlformats.org/package/2006/relationships"><Relationship Id="rId8" Type="http://schemas.openxmlformats.org/officeDocument/2006/relationships/slideLayout" Target="../slideLayouts/slideLayout98.xml"/><Relationship Id="rId13" Type="http://schemas.openxmlformats.org/officeDocument/2006/relationships/image" Target="../media/image11.png"/><Relationship Id="rId3" Type="http://schemas.openxmlformats.org/officeDocument/2006/relationships/slideLayout" Target="../slideLayouts/slideLayout93.xml"/><Relationship Id="rId7" Type="http://schemas.openxmlformats.org/officeDocument/2006/relationships/slideLayout" Target="../slideLayouts/slideLayout97.xml"/><Relationship Id="rId12" Type="http://schemas.openxmlformats.org/officeDocument/2006/relationships/image" Target="../media/image10.png"/><Relationship Id="rId2" Type="http://schemas.openxmlformats.org/officeDocument/2006/relationships/slideLayout" Target="../slideLayouts/slideLayout92.xml"/><Relationship Id="rId1" Type="http://schemas.openxmlformats.org/officeDocument/2006/relationships/slideLayout" Target="../slideLayouts/slideLayout91.xml"/><Relationship Id="rId6" Type="http://schemas.openxmlformats.org/officeDocument/2006/relationships/slideLayout" Target="../slideLayouts/slideLayout96.xml"/><Relationship Id="rId11" Type="http://schemas.openxmlformats.org/officeDocument/2006/relationships/image" Target="../media/image9.jpg"/><Relationship Id="rId5" Type="http://schemas.openxmlformats.org/officeDocument/2006/relationships/slideLayout" Target="../slideLayouts/slideLayout95.xml"/><Relationship Id="rId10" Type="http://schemas.openxmlformats.org/officeDocument/2006/relationships/theme" Target="../theme/theme13.xml"/><Relationship Id="rId4" Type="http://schemas.openxmlformats.org/officeDocument/2006/relationships/slideLayout" Target="../slideLayouts/slideLayout94.xml"/><Relationship Id="rId9" Type="http://schemas.openxmlformats.org/officeDocument/2006/relationships/slideLayout" Target="../slideLayouts/slideLayout99.xml"/></Relationships>
</file>

<file path=ppt/slideMasters/_rels/slideMaster14.xml.rels><?xml version="1.0" encoding="UTF-8" standalone="yes"?>
<Relationships xmlns="http://schemas.openxmlformats.org/package/2006/relationships"><Relationship Id="rId8" Type="http://schemas.openxmlformats.org/officeDocument/2006/relationships/theme" Target="../theme/theme14.xml"/><Relationship Id="rId3" Type="http://schemas.openxmlformats.org/officeDocument/2006/relationships/slideLayout" Target="../slideLayouts/slideLayout102.xml"/><Relationship Id="rId7" Type="http://schemas.openxmlformats.org/officeDocument/2006/relationships/slideLayout" Target="../slideLayouts/slideLayout106.xml"/><Relationship Id="rId2" Type="http://schemas.openxmlformats.org/officeDocument/2006/relationships/slideLayout" Target="../slideLayouts/slideLayout101.xml"/><Relationship Id="rId1" Type="http://schemas.openxmlformats.org/officeDocument/2006/relationships/slideLayout" Target="../slideLayouts/slideLayout100.xml"/><Relationship Id="rId6" Type="http://schemas.openxmlformats.org/officeDocument/2006/relationships/slideLayout" Target="../slideLayouts/slideLayout105.xml"/><Relationship Id="rId5" Type="http://schemas.openxmlformats.org/officeDocument/2006/relationships/slideLayout" Target="../slideLayouts/slideLayout104.xml"/><Relationship Id="rId4" Type="http://schemas.openxmlformats.org/officeDocument/2006/relationships/slideLayout" Target="../slideLayouts/slideLayout103.xml"/><Relationship Id="rId9" Type="http://schemas.openxmlformats.org/officeDocument/2006/relationships/image" Target="../media/image4.jpg"/></Relationships>
</file>

<file path=ppt/slideMasters/_rels/slideMaster15.xml.rels><?xml version="1.0" encoding="UTF-8" standalone="yes"?>
<Relationships xmlns="http://schemas.openxmlformats.org/package/2006/relationships"><Relationship Id="rId3" Type="http://schemas.openxmlformats.org/officeDocument/2006/relationships/slideLayout" Target="../slideLayouts/slideLayout109.xml"/><Relationship Id="rId7" Type="http://schemas.openxmlformats.org/officeDocument/2006/relationships/image" Target="../media/image11.png"/><Relationship Id="rId2" Type="http://schemas.openxmlformats.org/officeDocument/2006/relationships/slideLayout" Target="../slideLayouts/slideLayout108.xml"/><Relationship Id="rId1" Type="http://schemas.openxmlformats.org/officeDocument/2006/relationships/slideLayout" Target="../slideLayouts/slideLayout107.xml"/><Relationship Id="rId6" Type="http://schemas.openxmlformats.org/officeDocument/2006/relationships/image" Target="../media/image10.png"/><Relationship Id="rId5" Type="http://schemas.openxmlformats.org/officeDocument/2006/relationships/image" Target="../media/image9.jpg"/><Relationship Id="rId4" Type="http://schemas.openxmlformats.org/officeDocument/2006/relationships/theme" Target="../theme/theme15.xml"/></Relationships>
</file>

<file path=ppt/slideMasters/_rels/slideMaster16.xml.rels><?xml version="1.0" encoding="UTF-8" standalone="yes"?>
<Relationships xmlns="http://schemas.openxmlformats.org/package/2006/relationships"><Relationship Id="rId8" Type="http://schemas.openxmlformats.org/officeDocument/2006/relationships/theme" Target="../theme/theme16.xml"/><Relationship Id="rId3" Type="http://schemas.openxmlformats.org/officeDocument/2006/relationships/slideLayout" Target="../slideLayouts/slideLayout112.xml"/><Relationship Id="rId7" Type="http://schemas.openxmlformats.org/officeDocument/2006/relationships/slideLayout" Target="../slideLayouts/slideLayout116.xml"/><Relationship Id="rId2" Type="http://schemas.openxmlformats.org/officeDocument/2006/relationships/slideLayout" Target="../slideLayouts/slideLayout111.xml"/><Relationship Id="rId1" Type="http://schemas.openxmlformats.org/officeDocument/2006/relationships/slideLayout" Target="../slideLayouts/slideLayout110.xml"/><Relationship Id="rId6" Type="http://schemas.openxmlformats.org/officeDocument/2006/relationships/slideLayout" Target="../slideLayouts/slideLayout115.xml"/><Relationship Id="rId11" Type="http://schemas.openxmlformats.org/officeDocument/2006/relationships/image" Target="../media/image11.png"/><Relationship Id="rId5" Type="http://schemas.openxmlformats.org/officeDocument/2006/relationships/slideLayout" Target="../slideLayouts/slideLayout114.xml"/><Relationship Id="rId10" Type="http://schemas.openxmlformats.org/officeDocument/2006/relationships/image" Target="../media/image10.png"/><Relationship Id="rId4" Type="http://schemas.openxmlformats.org/officeDocument/2006/relationships/slideLayout" Target="../slideLayouts/slideLayout113.xml"/><Relationship Id="rId9" Type="http://schemas.openxmlformats.org/officeDocument/2006/relationships/image" Target="../media/image9.jpg"/></Relationships>
</file>

<file path=ppt/slideMasters/_rels/slideMaster17.xml.rels><?xml version="1.0" encoding="UTF-8" standalone="yes"?>
<Relationships xmlns="http://schemas.openxmlformats.org/package/2006/relationships"><Relationship Id="rId8" Type="http://schemas.openxmlformats.org/officeDocument/2006/relationships/slideLayout" Target="../slideLayouts/slideLayout124.xml"/><Relationship Id="rId13" Type="http://schemas.openxmlformats.org/officeDocument/2006/relationships/slideLayout" Target="../slideLayouts/slideLayout129.xml"/><Relationship Id="rId18" Type="http://schemas.openxmlformats.org/officeDocument/2006/relationships/image" Target="../media/image12.png"/><Relationship Id="rId3" Type="http://schemas.openxmlformats.org/officeDocument/2006/relationships/slideLayout" Target="../slideLayouts/slideLayout119.xml"/><Relationship Id="rId7" Type="http://schemas.openxmlformats.org/officeDocument/2006/relationships/slideLayout" Target="../slideLayouts/slideLayout123.xml"/><Relationship Id="rId12" Type="http://schemas.openxmlformats.org/officeDocument/2006/relationships/slideLayout" Target="../slideLayouts/slideLayout128.xml"/><Relationship Id="rId17" Type="http://schemas.openxmlformats.org/officeDocument/2006/relationships/image" Target="../media/image10.png"/><Relationship Id="rId2" Type="http://schemas.openxmlformats.org/officeDocument/2006/relationships/slideLayout" Target="../slideLayouts/slideLayout118.xml"/><Relationship Id="rId16" Type="http://schemas.openxmlformats.org/officeDocument/2006/relationships/image" Target="../media/image9.jpg"/><Relationship Id="rId1" Type="http://schemas.openxmlformats.org/officeDocument/2006/relationships/slideLayout" Target="../slideLayouts/slideLayout117.xml"/><Relationship Id="rId6" Type="http://schemas.openxmlformats.org/officeDocument/2006/relationships/slideLayout" Target="../slideLayouts/slideLayout122.xml"/><Relationship Id="rId11" Type="http://schemas.openxmlformats.org/officeDocument/2006/relationships/slideLayout" Target="../slideLayouts/slideLayout127.xml"/><Relationship Id="rId5" Type="http://schemas.openxmlformats.org/officeDocument/2006/relationships/slideLayout" Target="../slideLayouts/slideLayout121.xml"/><Relationship Id="rId15" Type="http://schemas.openxmlformats.org/officeDocument/2006/relationships/theme" Target="../theme/theme17.xml"/><Relationship Id="rId10" Type="http://schemas.openxmlformats.org/officeDocument/2006/relationships/slideLayout" Target="../slideLayouts/slideLayout126.xml"/><Relationship Id="rId19" Type="http://schemas.openxmlformats.org/officeDocument/2006/relationships/image" Target="../media/image11.png"/><Relationship Id="rId4" Type="http://schemas.openxmlformats.org/officeDocument/2006/relationships/slideLayout" Target="../slideLayouts/slideLayout120.xml"/><Relationship Id="rId9" Type="http://schemas.openxmlformats.org/officeDocument/2006/relationships/slideLayout" Target="../slideLayouts/slideLayout125.xml"/><Relationship Id="rId14" Type="http://schemas.openxmlformats.org/officeDocument/2006/relationships/slideLayout" Target="../slideLayouts/slideLayout130.xml"/></Relationships>
</file>

<file path=ppt/slideMasters/_rels/slideMaster18.xml.rels><?xml version="1.0" encoding="UTF-8" standalone="yes"?>
<Relationships xmlns="http://schemas.openxmlformats.org/package/2006/relationships"><Relationship Id="rId8" Type="http://schemas.openxmlformats.org/officeDocument/2006/relationships/slideLayout" Target="../slideLayouts/slideLayout138.xml"/><Relationship Id="rId13" Type="http://schemas.openxmlformats.org/officeDocument/2006/relationships/slideLayout" Target="../slideLayouts/slideLayout143.xml"/><Relationship Id="rId3" Type="http://schemas.openxmlformats.org/officeDocument/2006/relationships/slideLayout" Target="../slideLayouts/slideLayout133.xml"/><Relationship Id="rId7" Type="http://schemas.openxmlformats.org/officeDocument/2006/relationships/slideLayout" Target="../slideLayouts/slideLayout137.xml"/><Relationship Id="rId12" Type="http://schemas.openxmlformats.org/officeDocument/2006/relationships/slideLayout" Target="../slideLayouts/slideLayout142.xml"/><Relationship Id="rId2" Type="http://schemas.openxmlformats.org/officeDocument/2006/relationships/slideLayout" Target="../slideLayouts/slideLayout132.xml"/><Relationship Id="rId1" Type="http://schemas.openxmlformats.org/officeDocument/2006/relationships/slideLayout" Target="../slideLayouts/slideLayout131.xml"/><Relationship Id="rId6" Type="http://schemas.openxmlformats.org/officeDocument/2006/relationships/slideLayout" Target="../slideLayouts/slideLayout136.xml"/><Relationship Id="rId11" Type="http://schemas.openxmlformats.org/officeDocument/2006/relationships/slideLayout" Target="../slideLayouts/slideLayout141.xml"/><Relationship Id="rId5" Type="http://schemas.openxmlformats.org/officeDocument/2006/relationships/slideLayout" Target="../slideLayouts/slideLayout135.xml"/><Relationship Id="rId15" Type="http://schemas.openxmlformats.org/officeDocument/2006/relationships/image" Target="../media/image9.jpg"/><Relationship Id="rId10" Type="http://schemas.openxmlformats.org/officeDocument/2006/relationships/slideLayout" Target="../slideLayouts/slideLayout140.xml"/><Relationship Id="rId4" Type="http://schemas.openxmlformats.org/officeDocument/2006/relationships/slideLayout" Target="../slideLayouts/slideLayout134.xml"/><Relationship Id="rId9" Type="http://schemas.openxmlformats.org/officeDocument/2006/relationships/slideLayout" Target="../slideLayouts/slideLayout139.xml"/><Relationship Id="rId14" Type="http://schemas.openxmlformats.org/officeDocument/2006/relationships/theme" Target="../theme/theme18.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386846574"/>
      </p:ext>
    </p:extLst>
  </p:cSld>
  <p:clrMap bg1="lt1" tx1="dk1" bg2="lt2" tx2="dk2" accent1="accent1" accent2="accent2" accent3="accent3" accent4="accent4" accent5="accent5" accent6="accent6" hlink="hlink" folHlink="folHlink"/>
  <p:sldLayoutIdLst>
    <p:sldLayoutId id="2147483743" r:id="rId1"/>
    <p:sldLayoutId id="2147483744" r:id="rId2"/>
    <p:sldLayoutId id="2147483745" r:id="rId3"/>
  </p:sldLayoutIdLst>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1">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632036033"/>
      </p:ext>
    </p:extLst>
  </p:cSld>
  <p:clrMap bg1="lt1" tx1="dk1" bg2="lt2" tx2="dk2" accent1="accent1" accent2="accent2" accent3="accent3" accent4="accent4" accent5="accent5" accent6="accent6" hlink="hlink" folHlink="folHlink"/>
  <p:sldLayoutIdLst>
    <p:sldLayoutId id="2147483747" r:id="rId1"/>
    <p:sldLayoutId id="2147483748" r:id="rId2"/>
    <p:sldLayoutId id="2147483749" r:id="rId3"/>
    <p:sldLayoutId id="2147483750" r:id="rId4"/>
    <p:sldLayoutId id="2147483751" r:id="rId5"/>
    <p:sldLayoutId id="2147483752" r:id="rId6"/>
    <p:sldLayoutId id="2147483781" r:id="rId7"/>
    <p:sldLayoutId id="2147483753" r:id="rId8"/>
    <p:sldLayoutId id="2147483782" r:id="rId9"/>
  </p:sldLayoutIdLst>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4">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1692000" y="756000"/>
            <a:ext cx="6840000" cy="612000"/>
          </a:xfrm>
          <a:prstGeom prst="rect">
            <a:avLst/>
          </a:prstGeom>
        </p:spPr>
        <p:txBody>
          <a:bodyPr vert="horz" lIns="91440" tIns="45720" rIns="91440" bIns="45720" rtlCol="0" anchor="ctr">
            <a:normAutofit/>
          </a:bodyPr>
          <a:lstStyle/>
          <a:p>
            <a:r>
              <a:rPr lang="fr-FR" dirty="0"/>
              <a:t>Modifiez le style du titre</a:t>
            </a:r>
            <a:endParaRPr lang="fr-MA" dirty="0"/>
          </a:p>
        </p:txBody>
      </p:sp>
      <p:pic>
        <p:nvPicPr>
          <p:cNvPr id="2" name="Image 1">
            <a:extLst>
              <a:ext uri="{FF2B5EF4-FFF2-40B4-BE49-F238E27FC236}">
                <a16:creationId xmlns:a16="http://schemas.microsoft.com/office/drawing/2014/main" id="{7710B104-D619-7057-0BD4-C359B53F092E}"/>
              </a:ext>
            </a:extLst>
          </p:cNvPr>
          <p:cNvPicPr>
            <a:picLocks noChangeAspect="1"/>
          </p:cNvPicPr>
          <p:nvPr userDrawn="1"/>
        </p:nvPicPr>
        <p:blipFill>
          <a:blip r:embed="rId15">
            <a:extLst>
              <a:ext uri="{28A0092B-C50C-407E-A947-70E740481C1C}">
                <a14:useLocalDpi xmlns:a14="http://schemas.microsoft.com/office/drawing/2010/main" val="0"/>
              </a:ext>
            </a:extLst>
          </a:blip>
          <a:srcRect/>
          <a:stretch/>
        </p:blipFill>
        <p:spPr>
          <a:xfrm>
            <a:off x="2812863" y="144877"/>
            <a:ext cx="287999" cy="287999"/>
          </a:xfrm>
          <a:prstGeom prst="rect">
            <a:avLst/>
          </a:prstGeom>
          <a:ln>
            <a:noFill/>
          </a:ln>
        </p:spPr>
      </p:pic>
      <p:sp>
        <p:nvSpPr>
          <p:cNvPr id="4" name="ZoneTexte 3">
            <a:extLst>
              <a:ext uri="{FF2B5EF4-FFF2-40B4-BE49-F238E27FC236}">
                <a16:creationId xmlns:a16="http://schemas.microsoft.com/office/drawing/2014/main" id="{F3047919-77D6-B122-AB64-C8589FBCCE84}"/>
              </a:ext>
            </a:extLst>
          </p:cNvPr>
          <p:cNvSpPr txBox="1"/>
          <p:nvPr userDrawn="1"/>
        </p:nvSpPr>
        <p:spPr>
          <a:xfrm>
            <a:off x="3100863" y="134988"/>
            <a:ext cx="1384656" cy="30777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400" b="1" i="0" u="none" strike="noStrike" kern="1200" cap="none" spc="0" normalizeH="0" baseline="0" noProof="0" dirty="0">
                <a:ln>
                  <a:noFill/>
                </a:ln>
                <a:solidFill>
                  <a:srgbClr val="474F71"/>
                </a:solidFill>
                <a:effectLst/>
                <a:uLnTx/>
                <a:uFillTx/>
                <a:latin typeface="Dosis" pitchFamily="2" charset="0"/>
                <a:ea typeface="+mn-ea"/>
                <a:cs typeface="+mn-cs"/>
              </a:rPr>
              <a:t>Activité 1</a:t>
            </a:r>
          </a:p>
        </p:txBody>
      </p:sp>
      <p:pic>
        <p:nvPicPr>
          <p:cNvPr id="7" name="Image 6">
            <a:extLst>
              <a:ext uri="{FF2B5EF4-FFF2-40B4-BE49-F238E27FC236}">
                <a16:creationId xmlns:a16="http://schemas.microsoft.com/office/drawing/2014/main" id="{171EBB01-E104-1EC2-D8AC-885F9080B720}"/>
              </a:ext>
            </a:extLst>
          </p:cNvPr>
          <p:cNvPicPr>
            <a:picLocks noChangeAspect="1"/>
          </p:cNvPicPr>
          <p:nvPr userDrawn="1"/>
        </p:nvPicPr>
        <p:blipFill>
          <a:blip r:embed="rId16">
            <a:alphaModFix amt="20000"/>
            <a:extLst>
              <a:ext uri="{28A0092B-C50C-407E-A947-70E740481C1C}">
                <a14:useLocalDpi xmlns:a14="http://schemas.microsoft.com/office/drawing/2010/main" val="0"/>
              </a:ext>
            </a:extLst>
          </a:blip>
          <a:srcRect/>
          <a:stretch/>
        </p:blipFill>
        <p:spPr>
          <a:xfrm>
            <a:off x="5175263" y="144877"/>
            <a:ext cx="287999" cy="287999"/>
          </a:xfrm>
          <a:prstGeom prst="rect">
            <a:avLst/>
          </a:prstGeom>
          <a:ln>
            <a:noFill/>
          </a:ln>
        </p:spPr>
      </p:pic>
      <p:sp>
        <p:nvSpPr>
          <p:cNvPr id="8" name="ZoneTexte 7">
            <a:extLst>
              <a:ext uri="{FF2B5EF4-FFF2-40B4-BE49-F238E27FC236}">
                <a16:creationId xmlns:a16="http://schemas.microsoft.com/office/drawing/2014/main" id="{46B62E65-0C4D-AFDC-3705-E1D7BEB779CA}"/>
              </a:ext>
            </a:extLst>
          </p:cNvPr>
          <p:cNvSpPr txBox="1"/>
          <p:nvPr userDrawn="1"/>
        </p:nvSpPr>
        <p:spPr>
          <a:xfrm>
            <a:off x="5473707" y="134988"/>
            <a:ext cx="1384656" cy="30777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400" b="1" i="0" u="none" strike="noStrike" kern="1200" cap="none" spc="0" normalizeH="0" baseline="0" noProof="0" dirty="0">
                <a:ln>
                  <a:noFill/>
                </a:ln>
                <a:solidFill>
                  <a:srgbClr val="424D7B">
                    <a:alpha val="20000"/>
                  </a:srgbClr>
                </a:solidFill>
                <a:effectLst/>
                <a:uLnTx/>
                <a:uFillTx/>
                <a:latin typeface="Dosis" pitchFamily="2" charset="0"/>
                <a:ea typeface="+mn-ea"/>
                <a:cs typeface="+mn-cs"/>
              </a:rPr>
              <a:t>Activité 2</a:t>
            </a:r>
          </a:p>
        </p:txBody>
      </p:sp>
    </p:spTree>
    <p:extLst>
      <p:ext uri="{BB962C8B-B14F-4D97-AF65-F5344CB8AC3E}">
        <p14:creationId xmlns:p14="http://schemas.microsoft.com/office/powerpoint/2010/main" val="1961823333"/>
      </p:ext>
    </p:extLst>
  </p:cSld>
  <p:clrMap bg1="lt1" tx1="dk1" bg2="lt2" tx2="dk2" accent1="accent1" accent2="accent2" accent3="accent3" accent4="accent4" accent5="accent5" accent6="accent6" hlink="hlink" folHlink="folHlink"/>
  <p:sldLayoutIdLst>
    <p:sldLayoutId id="2147483755" r:id="rId1"/>
    <p:sldLayoutId id="2147483756" r:id="rId2"/>
    <p:sldLayoutId id="2147483702" r:id="rId3"/>
    <p:sldLayoutId id="2147483757" r:id="rId4"/>
    <p:sldLayoutId id="2147483758" r:id="rId5"/>
    <p:sldLayoutId id="2147483759" r:id="rId6"/>
    <p:sldLayoutId id="2147483760" r:id="rId7"/>
    <p:sldLayoutId id="2147483761" r:id="rId8"/>
    <p:sldLayoutId id="2147483762" r:id="rId9"/>
    <p:sldLayoutId id="2147483763" r:id="rId10"/>
    <p:sldLayoutId id="2147483764" r:id="rId11"/>
    <p:sldLayoutId id="2147483784" r:id="rId12"/>
  </p:sldLayoutIdLst>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xStyles>
    <p:titleStyle>
      <a:lvl1pPr algn="l" defTabSz="514337" rtl="0" eaLnBrk="1" latinLnBrk="0" hangingPunct="1">
        <a:lnSpc>
          <a:spcPct val="90000"/>
        </a:lnSpc>
        <a:spcBef>
          <a:spcPct val="0"/>
        </a:spcBef>
        <a:buNone/>
        <a:defRPr lang="fr-MA" sz="1600" b="0" kern="1200" dirty="0">
          <a:solidFill>
            <a:srgbClr val="757575"/>
          </a:solidFill>
          <a:latin typeface="Dosis Medium" pitchFamily="2" charset="0"/>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8">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1692000" y="756000"/>
            <a:ext cx="6840000" cy="612000"/>
          </a:xfrm>
          <a:prstGeom prst="rect">
            <a:avLst/>
          </a:prstGeom>
        </p:spPr>
        <p:txBody>
          <a:bodyPr vert="horz" lIns="91440" tIns="45720" rIns="91440" bIns="45720" rtlCol="0" anchor="ctr">
            <a:normAutofit/>
          </a:bodyPr>
          <a:lstStyle/>
          <a:p>
            <a:pPr lvl="0"/>
            <a:r>
              <a:rPr lang="fr-FR"/>
              <a:t>Modifiez le style du titre</a:t>
            </a:r>
            <a:endParaRPr lang="fr-MA"/>
          </a:p>
        </p:txBody>
      </p:sp>
      <p:pic>
        <p:nvPicPr>
          <p:cNvPr id="2" name="Image 1">
            <a:extLst>
              <a:ext uri="{FF2B5EF4-FFF2-40B4-BE49-F238E27FC236}">
                <a16:creationId xmlns:a16="http://schemas.microsoft.com/office/drawing/2014/main" id="{3FF78058-0E72-5849-9D36-A9B272F73A50}"/>
              </a:ext>
            </a:extLst>
          </p:cNvPr>
          <p:cNvPicPr>
            <a:picLocks noChangeAspect="1"/>
          </p:cNvPicPr>
          <p:nvPr userDrawn="1"/>
        </p:nvPicPr>
        <p:blipFill>
          <a:blip r:embed="rId9">
            <a:alphaModFix amt="20000"/>
            <a:extLst>
              <a:ext uri="{28A0092B-C50C-407E-A947-70E740481C1C}">
                <a14:useLocalDpi xmlns:a14="http://schemas.microsoft.com/office/drawing/2010/main" val="0"/>
              </a:ext>
            </a:extLst>
          </a:blip>
          <a:srcRect/>
          <a:stretch/>
        </p:blipFill>
        <p:spPr>
          <a:xfrm>
            <a:off x="2429076" y="144877"/>
            <a:ext cx="287999" cy="287999"/>
          </a:xfrm>
          <a:prstGeom prst="rect">
            <a:avLst/>
          </a:prstGeom>
          <a:ln>
            <a:noFill/>
          </a:ln>
        </p:spPr>
      </p:pic>
      <p:sp>
        <p:nvSpPr>
          <p:cNvPr id="4" name="ZoneTexte 3">
            <a:extLst>
              <a:ext uri="{FF2B5EF4-FFF2-40B4-BE49-F238E27FC236}">
                <a16:creationId xmlns:a16="http://schemas.microsoft.com/office/drawing/2014/main" id="{C9EA29A3-0D9D-292C-3F41-8A2F8CBFA1A4}"/>
              </a:ext>
            </a:extLst>
          </p:cNvPr>
          <p:cNvSpPr txBox="1"/>
          <p:nvPr userDrawn="1"/>
        </p:nvSpPr>
        <p:spPr>
          <a:xfrm>
            <a:off x="2717076" y="134988"/>
            <a:ext cx="1384656" cy="30777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400" b="1" i="0" u="none" strike="noStrike" kern="1200" cap="none" spc="0" normalizeH="0" baseline="0" noProof="0" dirty="0">
                <a:ln>
                  <a:noFill/>
                </a:ln>
                <a:solidFill>
                  <a:srgbClr val="474F71">
                    <a:alpha val="20000"/>
                  </a:srgbClr>
                </a:solidFill>
                <a:effectLst/>
                <a:uLnTx/>
                <a:uFillTx/>
                <a:latin typeface="Dosis" pitchFamily="2" charset="0"/>
                <a:ea typeface="+mn-ea"/>
                <a:cs typeface="+mn-cs"/>
              </a:rPr>
              <a:t>Révision</a:t>
            </a:r>
          </a:p>
        </p:txBody>
      </p:sp>
      <p:pic>
        <p:nvPicPr>
          <p:cNvPr id="13" name="Image 12">
            <a:extLst>
              <a:ext uri="{FF2B5EF4-FFF2-40B4-BE49-F238E27FC236}">
                <a16:creationId xmlns:a16="http://schemas.microsoft.com/office/drawing/2014/main" id="{5DD6D9EB-2A05-8B24-25EF-3CE5176D6E40}"/>
              </a:ext>
            </a:extLst>
          </p:cNvPr>
          <p:cNvPicPr>
            <a:picLocks noChangeAspect="1"/>
          </p:cNvPicPr>
          <p:nvPr userDrawn="1"/>
        </p:nvPicPr>
        <p:blipFill>
          <a:blip r:embed="rId10">
            <a:alphaModFix/>
            <a:extLst>
              <a:ext uri="{28A0092B-C50C-407E-A947-70E740481C1C}">
                <a14:useLocalDpi xmlns:a14="http://schemas.microsoft.com/office/drawing/2010/main" val="0"/>
              </a:ext>
            </a:extLst>
          </a:blip>
          <a:srcRect/>
          <a:stretch/>
        </p:blipFill>
        <p:spPr>
          <a:xfrm>
            <a:off x="4992952" y="144877"/>
            <a:ext cx="287999" cy="287999"/>
          </a:xfrm>
          <a:prstGeom prst="rect">
            <a:avLst/>
          </a:prstGeom>
          <a:ln>
            <a:noFill/>
          </a:ln>
        </p:spPr>
      </p:pic>
      <p:sp>
        <p:nvSpPr>
          <p:cNvPr id="14" name="ZoneTexte 13">
            <a:extLst>
              <a:ext uri="{FF2B5EF4-FFF2-40B4-BE49-F238E27FC236}">
                <a16:creationId xmlns:a16="http://schemas.microsoft.com/office/drawing/2014/main" id="{FEDB7032-2BAF-B5E6-47FD-53CEB5B1CAA8}"/>
              </a:ext>
            </a:extLst>
          </p:cNvPr>
          <p:cNvSpPr txBox="1"/>
          <p:nvPr userDrawn="1"/>
        </p:nvSpPr>
        <p:spPr>
          <a:xfrm>
            <a:off x="5291396" y="134988"/>
            <a:ext cx="1384656" cy="30777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400" b="1" i="0" u="none" strike="noStrike" kern="1200" cap="none" spc="0" normalizeH="0" baseline="0" noProof="0" dirty="0">
                <a:ln>
                  <a:noFill/>
                </a:ln>
                <a:solidFill>
                  <a:srgbClr val="424D7B"/>
                </a:solidFill>
                <a:effectLst/>
                <a:uLnTx/>
                <a:uFillTx/>
                <a:latin typeface="Dosis" pitchFamily="2" charset="0"/>
                <a:ea typeface="+mn-ea"/>
                <a:cs typeface="+mn-cs"/>
              </a:rPr>
              <a:t>Lecture offerte</a:t>
            </a:r>
          </a:p>
        </p:txBody>
      </p:sp>
    </p:spTree>
    <p:extLst>
      <p:ext uri="{BB962C8B-B14F-4D97-AF65-F5344CB8AC3E}">
        <p14:creationId xmlns:p14="http://schemas.microsoft.com/office/powerpoint/2010/main" val="1653220688"/>
      </p:ext>
    </p:extLst>
  </p:cSld>
  <p:clrMap bg1="lt1" tx1="dk1" bg2="lt2" tx2="dk2" accent1="accent1" accent2="accent2" accent3="accent3" accent4="accent4" accent5="accent5" accent6="accent6" hlink="hlink" folHlink="folHlink"/>
  <p:sldLayoutIdLst>
    <p:sldLayoutId id="2147483767" r:id="rId1"/>
    <p:sldLayoutId id="2147483768" r:id="rId2"/>
    <p:sldLayoutId id="2147483769" r:id="rId3"/>
    <p:sldLayoutId id="2147483770" r:id="rId4"/>
    <p:sldLayoutId id="2147483771" r:id="rId5"/>
    <p:sldLayoutId id="2147483772" r:id="rId6"/>
  </p:sldLayoutIdLst>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xStyles>
    <p:titleStyle>
      <a:lvl1pPr algn="l" defTabSz="514337" rtl="0" eaLnBrk="1" latinLnBrk="0" hangingPunct="1">
        <a:lnSpc>
          <a:spcPct val="90000"/>
        </a:lnSpc>
        <a:spcBef>
          <a:spcPct val="0"/>
        </a:spcBef>
        <a:buNone/>
        <a:defRPr lang="fr-MA" sz="1600" b="0" kern="1200">
          <a:solidFill>
            <a:srgbClr val="757575"/>
          </a:solidFill>
          <a:latin typeface="Dosis Medium" pitchFamily="2" charset="0"/>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6">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1692000" y="756000"/>
            <a:ext cx="6840000" cy="612000"/>
          </a:xfrm>
          <a:prstGeom prst="rect">
            <a:avLst/>
          </a:prstGeom>
        </p:spPr>
        <p:txBody>
          <a:bodyPr vert="horz" lIns="91440" tIns="45720" rIns="91440" bIns="45720" rtlCol="0" anchor="ctr">
            <a:normAutofit/>
          </a:bodyPr>
          <a:lstStyle/>
          <a:p>
            <a:pPr lvl="0"/>
            <a:r>
              <a:rPr lang="fr-FR"/>
              <a:t>Modifiez le style du titre</a:t>
            </a:r>
            <a:endParaRPr lang="fr-MA"/>
          </a:p>
        </p:txBody>
      </p:sp>
      <p:pic>
        <p:nvPicPr>
          <p:cNvPr id="2" name="Image 1">
            <a:extLst>
              <a:ext uri="{FF2B5EF4-FFF2-40B4-BE49-F238E27FC236}">
                <a16:creationId xmlns:a16="http://schemas.microsoft.com/office/drawing/2014/main" id="{6DEF7DF3-E213-111D-C3FD-A2E9C94F85E0}"/>
              </a:ext>
            </a:extLst>
          </p:cNvPr>
          <p:cNvPicPr>
            <a:picLocks noChangeAspect="1"/>
          </p:cNvPicPr>
          <p:nvPr userDrawn="1"/>
        </p:nvPicPr>
        <p:blipFill>
          <a:blip r:embed="rId7">
            <a:alphaModFix amt="20000"/>
            <a:extLst>
              <a:ext uri="{28A0092B-C50C-407E-A947-70E740481C1C}">
                <a14:useLocalDpi xmlns:a14="http://schemas.microsoft.com/office/drawing/2010/main" val="0"/>
              </a:ext>
            </a:extLst>
          </a:blip>
          <a:srcRect/>
          <a:stretch/>
        </p:blipFill>
        <p:spPr>
          <a:xfrm>
            <a:off x="1232040" y="144877"/>
            <a:ext cx="287999" cy="287999"/>
          </a:xfrm>
          <a:prstGeom prst="rect">
            <a:avLst/>
          </a:prstGeom>
          <a:ln>
            <a:noFill/>
          </a:ln>
        </p:spPr>
      </p:pic>
      <p:sp>
        <p:nvSpPr>
          <p:cNvPr id="4" name="ZoneTexte 3">
            <a:extLst>
              <a:ext uri="{FF2B5EF4-FFF2-40B4-BE49-F238E27FC236}">
                <a16:creationId xmlns:a16="http://schemas.microsoft.com/office/drawing/2014/main" id="{8BC67EEA-2455-E7A1-105F-C69486AC6D46}"/>
              </a:ext>
            </a:extLst>
          </p:cNvPr>
          <p:cNvSpPr txBox="1"/>
          <p:nvPr userDrawn="1"/>
        </p:nvSpPr>
        <p:spPr>
          <a:xfrm>
            <a:off x="1520040" y="134988"/>
            <a:ext cx="1384656" cy="30777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400" b="1" i="0" u="none" strike="noStrike" kern="1200" cap="none" spc="0" normalizeH="0" baseline="0" noProof="0" dirty="0">
                <a:ln>
                  <a:noFill/>
                </a:ln>
                <a:solidFill>
                  <a:srgbClr val="474F71">
                    <a:alpha val="20000"/>
                  </a:srgbClr>
                </a:solidFill>
                <a:effectLst/>
                <a:uLnTx/>
                <a:uFillTx/>
                <a:latin typeface="Dosis" pitchFamily="2" charset="0"/>
                <a:ea typeface="+mn-ea"/>
                <a:cs typeface="+mn-cs"/>
              </a:rPr>
              <a:t>Présentation</a:t>
            </a:r>
          </a:p>
        </p:txBody>
      </p:sp>
      <p:sp>
        <p:nvSpPr>
          <p:cNvPr id="5" name="ZoneTexte 4">
            <a:extLst>
              <a:ext uri="{FF2B5EF4-FFF2-40B4-BE49-F238E27FC236}">
                <a16:creationId xmlns:a16="http://schemas.microsoft.com/office/drawing/2014/main" id="{D8CE18EC-D9F5-EDC7-0118-1018231BDE39}"/>
              </a:ext>
            </a:extLst>
          </p:cNvPr>
          <p:cNvSpPr txBox="1"/>
          <p:nvPr userDrawn="1"/>
        </p:nvSpPr>
        <p:spPr>
          <a:xfrm>
            <a:off x="6620852" y="134988"/>
            <a:ext cx="1579936" cy="307777"/>
          </a:xfrm>
          <a:prstGeom prst="rect">
            <a:avLst/>
          </a:prstGeom>
          <a:noFill/>
          <a:ln>
            <a:noFill/>
          </a:ln>
        </p:spPr>
        <p:txBody>
          <a:bodyPr wrap="square" rtlCol="0" anchor="ctr" anchorCtr="0">
            <a:spAutoFit/>
          </a:bodyPr>
          <a:lstStyle>
            <a:defPPr>
              <a:defRPr lang="fr-FR"/>
            </a:defPPr>
            <a:lvl1pPr>
              <a:defRPr sz="1400" b="1">
                <a:solidFill>
                  <a:srgbClr val="424D7B"/>
                </a:solidFill>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400" b="1" i="0" u="none" strike="noStrike" kern="1200" cap="none" spc="0" normalizeH="0" baseline="0" noProof="0" dirty="0">
                <a:ln>
                  <a:noFill/>
                </a:ln>
                <a:solidFill>
                  <a:srgbClr val="424D7B"/>
                </a:solidFill>
                <a:effectLst/>
                <a:uLnTx/>
                <a:uFillTx/>
                <a:latin typeface="Dosis" pitchFamily="2" charset="0"/>
                <a:ea typeface="+mn-ea"/>
                <a:cs typeface="+mn-cs"/>
              </a:rPr>
              <a:t>Travail sur livret</a:t>
            </a:r>
          </a:p>
        </p:txBody>
      </p:sp>
      <p:pic>
        <p:nvPicPr>
          <p:cNvPr id="12" name="Image 11">
            <a:extLst>
              <a:ext uri="{FF2B5EF4-FFF2-40B4-BE49-F238E27FC236}">
                <a16:creationId xmlns:a16="http://schemas.microsoft.com/office/drawing/2014/main" id="{4CAA2B2E-11CB-3C0E-66EF-839B1B82D91D}"/>
              </a:ext>
            </a:extLst>
          </p:cNvPr>
          <p:cNvPicPr>
            <a:picLocks noChangeAspect="1"/>
          </p:cNvPicPr>
          <p:nvPr userDrawn="1"/>
        </p:nvPicPr>
        <p:blipFill>
          <a:blip r:embed="rId8">
            <a:alphaModFix/>
            <a:extLst>
              <a:ext uri="{28A0092B-C50C-407E-A947-70E740481C1C}">
                <a14:useLocalDpi xmlns:a14="http://schemas.microsoft.com/office/drawing/2010/main" val="0"/>
              </a:ext>
            </a:extLst>
          </a:blip>
          <a:srcRect/>
          <a:stretch/>
        </p:blipFill>
        <p:spPr>
          <a:xfrm>
            <a:off x="6332852" y="144877"/>
            <a:ext cx="287999" cy="287999"/>
          </a:xfrm>
          <a:prstGeom prst="rect">
            <a:avLst/>
          </a:prstGeom>
          <a:ln>
            <a:noFill/>
          </a:ln>
        </p:spPr>
      </p:pic>
      <p:pic>
        <p:nvPicPr>
          <p:cNvPr id="13" name="Image 12">
            <a:extLst>
              <a:ext uri="{FF2B5EF4-FFF2-40B4-BE49-F238E27FC236}">
                <a16:creationId xmlns:a16="http://schemas.microsoft.com/office/drawing/2014/main" id="{AE5B9375-7DDC-2D7F-CE56-DE28B9925499}"/>
              </a:ext>
            </a:extLst>
          </p:cNvPr>
          <p:cNvPicPr>
            <a:picLocks noChangeAspect="1"/>
          </p:cNvPicPr>
          <p:nvPr userDrawn="1"/>
        </p:nvPicPr>
        <p:blipFill>
          <a:blip r:embed="rId9">
            <a:alphaModFix amt="20000"/>
            <a:extLst>
              <a:ext uri="{28A0092B-C50C-407E-A947-70E740481C1C}">
                <a14:useLocalDpi xmlns:a14="http://schemas.microsoft.com/office/drawing/2010/main" val="0"/>
              </a:ext>
            </a:extLst>
          </a:blip>
          <a:srcRect/>
          <a:stretch/>
        </p:blipFill>
        <p:spPr>
          <a:xfrm>
            <a:off x="3795916" y="144877"/>
            <a:ext cx="287999" cy="287999"/>
          </a:xfrm>
          <a:prstGeom prst="rect">
            <a:avLst/>
          </a:prstGeom>
          <a:ln>
            <a:noFill/>
          </a:ln>
        </p:spPr>
      </p:pic>
      <p:sp>
        <p:nvSpPr>
          <p:cNvPr id="14" name="ZoneTexte 13">
            <a:extLst>
              <a:ext uri="{FF2B5EF4-FFF2-40B4-BE49-F238E27FC236}">
                <a16:creationId xmlns:a16="http://schemas.microsoft.com/office/drawing/2014/main" id="{6E0ED43A-C7DF-65BD-CCBD-5DE25129238E}"/>
              </a:ext>
            </a:extLst>
          </p:cNvPr>
          <p:cNvSpPr txBox="1"/>
          <p:nvPr userDrawn="1"/>
        </p:nvSpPr>
        <p:spPr>
          <a:xfrm>
            <a:off x="4094360" y="68678"/>
            <a:ext cx="1384656" cy="44039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400" b="1" i="0" u="none" strike="noStrike" kern="1200" cap="none" spc="0" normalizeH="0" baseline="0" noProof="0" dirty="0">
                <a:ln>
                  <a:noFill/>
                </a:ln>
                <a:solidFill>
                  <a:srgbClr val="424D7B">
                    <a:alpha val="20000"/>
                  </a:srgbClr>
                </a:solidFill>
                <a:effectLst/>
                <a:uLnTx/>
                <a:uFillTx/>
                <a:latin typeface="Dosis" pitchFamily="2" charset="0"/>
                <a:ea typeface="+mn-ea"/>
                <a:cs typeface="+mn-cs"/>
              </a:rPr>
              <a:t>Exploitation</a:t>
            </a:r>
          </a:p>
        </p:txBody>
      </p:sp>
    </p:spTree>
    <p:extLst>
      <p:ext uri="{BB962C8B-B14F-4D97-AF65-F5344CB8AC3E}">
        <p14:creationId xmlns:p14="http://schemas.microsoft.com/office/powerpoint/2010/main" val="3588268061"/>
      </p:ext>
    </p:extLst>
  </p:cSld>
  <p:clrMap bg1="lt1" tx1="dk1" bg2="lt2" tx2="dk2" accent1="accent1" accent2="accent2" accent3="accent3" accent4="accent4" accent5="accent5" accent6="accent6" hlink="hlink" folHlink="folHlink"/>
  <p:sldLayoutIdLst>
    <p:sldLayoutId id="2147483774" r:id="rId1"/>
    <p:sldLayoutId id="2147483775" r:id="rId2"/>
    <p:sldLayoutId id="2147483776" r:id="rId3"/>
    <p:sldLayoutId id="2147483777" r:id="rId4"/>
  </p:sldLayoutIdLst>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xStyles>
    <p:titleStyle>
      <a:lvl1pPr algn="l" defTabSz="514337" rtl="0" eaLnBrk="1" latinLnBrk="0" hangingPunct="1">
        <a:lnSpc>
          <a:spcPct val="90000"/>
        </a:lnSpc>
        <a:spcBef>
          <a:spcPct val="0"/>
        </a:spcBef>
        <a:buNone/>
        <a:defRPr lang="fr-MA" sz="1600" b="0" kern="1200">
          <a:solidFill>
            <a:srgbClr val="757575"/>
          </a:solidFill>
          <a:latin typeface="Dosis Medium" pitchFamily="2" charset="0"/>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4">
            <a:lum/>
          </a:blip>
          <a:srcRect/>
          <a:stretch>
            <a:fillRect l="-3000" t="-3000" r="-3000" b="-3000"/>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423412598"/>
      </p:ext>
    </p:extLst>
  </p:cSld>
  <p:clrMap bg1="lt1" tx1="dk1" bg2="lt2" tx2="dk2" accent1="accent1" accent2="accent2" accent3="accent3" accent4="accent4" accent5="accent5" accent6="accent6" hlink="hlink" folHlink="folHlink"/>
  <p:sldLayoutIdLst>
    <p:sldLayoutId id="2147483694" r:id="rId1"/>
    <p:sldLayoutId id="2147483695" r:id="rId2"/>
  </p:sldLayoutIdLst>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2">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1692000" y="756000"/>
            <a:ext cx="6840000" cy="612000"/>
          </a:xfrm>
          <a:prstGeom prst="rect">
            <a:avLst/>
          </a:prstGeom>
        </p:spPr>
        <p:txBody>
          <a:bodyPr vert="horz" lIns="91440" tIns="45720" rIns="91440" bIns="45720" rtlCol="0" anchor="ctr">
            <a:normAutofit/>
          </a:bodyPr>
          <a:lstStyle/>
          <a:p>
            <a:r>
              <a:rPr lang="fr-FR"/>
              <a:t>Modifiez le style du titre</a:t>
            </a:r>
            <a:endParaRPr lang="fr-MA"/>
          </a:p>
        </p:txBody>
      </p:sp>
      <p:pic>
        <p:nvPicPr>
          <p:cNvPr id="4" name="Image 3">
            <a:extLst>
              <a:ext uri="{FF2B5EF4-FFF2-40B4-BE49-F238E27FC236}">
                <a16:creationId xmlns:a16="http://schemas.microsoft.com/office/drawing/2014/main" id="{761A4847-11E1-BB92-81A2-6B18663F7AC0}"/>
              </a:ext>
            </a:extLst>
          </p:cNvPr>
          <p:cNvPicPr>
            <a:picLocks noChangeAspect="1"/>
          </p:cNvPicPr>
          <p:nvPr userDrawn="1"/>
        </p:nvPicPr>
        <p:blipFill>
          <a:blip r:embed="rId13">
            <a:extLst>
              <a:ext uri="{28A0092B-C50C-407E-A947-70E740481C1C}">
                <a14:useLocalDpi xmlns:a14="http://schemas.microsoft.com/office/drawing/2010/main" val="0"/>
              </a:ext>
            </a:extLst>
          </a:blip>
          <a:srcRect/>
          <a:stretch/>
        </p:blipFill>
        <p:spPr>
          <a:xfrm>
            <a:off x="1456001" y="306910"/>
            <a:ext cx="243310" cy="251999"/>
          </a:xfrm>
          <a:prstGeom prst="rect">
            <a:avLst/>
          </a:prstGeom>
          <a:ln>
            <a:noFill/>
          </a:ln>
        </p:spPr>
      </p:pic>
      <p:sp>
        <p:nvSpPr>
          <p:cNvPr id="5" name="ZoneTexte 4">
            <a:extLst>
              <a:ext uri="{FF2B5EF4-FFF2-40B4-BE49-F238E27FC236}">
                <a16:creationId xmlns:a16="http://schemas.microsoft.com/office/drawing/2014/main" id="{63C55676-34BC-9B05-ADC0-422947AB2BF5}"/>
              </a:ext>
            </a:extLst>
          </p:cNvPr>
          <p:cNvSpPr txBox="1"/>
          <p:nvPr userDrawn="1"/>
        </p:nvSpPr>
        <p:spPr>
          <a:xfrm>
            <a:off x="1692000" y="279021"/>
            <a:ext cx="1260000" cy="307777"/>
          </a:xfrm>
          <a:prstGeom prst="rect">
            <a:avLst/>
          </a:prstGeom>
          <a:noFill/>
          <a:ln>
            <a:noFill/>
          </a:ln>
        </p:spPr>
        <p:txBody>
          <a:bodyPr wrap="square" rtlCol="0" anchor="ctr" anchorCtr="0">
            <a:spAutoFit/>
          </a:bodyPr>
          <a:lstStyle/>
          <a:p>
            <a:r>
              <a:rPr lang="fr-MA" sz="1400" b="1" dirty="0">
                <a:solidFill>
                  <a:srgbClr val="424D7B"/>
                </a:solidFill>
              </a:rPr>
              <a:t>Présentation</a:t>
            </a:r>
          </a:p>
        </p:txBody>
      </p:sp>
      <p:pic>
        <p:nvPicPr>
          <p:cNvPr id="10" name="Image 9">
            <a:extLst>
              <a:ext uri="{FF2B5EF4-FFF2-40B4-BE49-F238E27FC236}">
                <a16:creationId xmlns:a16="http://schemas.microsoft.com/office/drawing/2014/main" id="{2F7ACE40-9C19-6255-7D29-7B1D316FEA88}"/>
              </a:ext>
            </a:extLst>
          </p:cNvPr>
          <p:cNvPicPr>
            <a:picLocks noChangeAspect="1"/>
          </p:cNvPicPr>
          <p:nvPr userDrawn="1"/>
        </p:nvPicPr>
        <p:blipFill>
          <a:blip r:embed="rId14">
            <a:extLst>
              <a:ext uri="{28A0092B-C50C-407E-A947-70E740481C1C}">
                <a14:useLocalDpi xmlns:a14="http://schemas.microsoft.com/office/drawing/2010/main" val="0"/>
              </a:ext>
            </a:extLst>
          </a:blip>
          <a:srcRect/>
          <a:stretch/>
        </p:blipFill>
        <p:spPr>
          <a:xfrm>
            <a:off x="6171620" y="306909"/>
            <a:ext cx="243310" cy="252000"/>
          </a:xfrm>
          <a:prstGeom prst="rect">
            <a:avLst/>
          </a:prstGeom>
          <a:ln>
            <a:noFill/>
          </a:ln>
        </p:spPr>
      </p:pic>
      <p:sp>
        <p:nvSpPr>
          <p:cNvPr id="11" name="ZoneTexte 10">
            <a:extLst>
              <a:ext uri="{FF2B5EF4-FFF2-40B4-BE49-F238E27FC236}">
                <a16:creationId xmlns:a16="http://schemas.microsoft.com/office/drawing/2014/main" id="{D4D4351F-5CDF-E41F-0997-682C628328C0}"/>
              </a:ext>
            </a:extLst>
          </p:cNvPr>
          <p:cNvSpPr txBox="1"/>
          <p:nvPr userDrawn="1"/>
        </p:nvSpPr>
        <p:spPr>
          <a:xfrm>
            <a:off x="6414931" y="279021"/>
            <a:ext cx="2074137" cy="30777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MA" sz="1400" b="1" dirty="0">
                <a:solidFill>
                  <a:srgbClr val="424D7B">
                    <a:alpha val="40000"/>
                  </a:srgbClr>
                </a:solidFill>
              </a:rPr>
              <a:t>Entraînement sur le livret </a:t>
            </a:r>
          </a:p>
        </p:txBody>
      </p:sp>
      <p:sp>
        <p:nvSpPr>
          <p:cNvPr id="8" name="ZoneTexte 7">
            <a:extLst>
              <a:ext uri="{FF2B5EF4-FFF2-40B4-BE49-F238E27FC236}">
                <a16:creationId xmlns:a16="http://schemas.microsoft.com/office/drawing/2014/main" id="{488A1BB9-9161-3DF5-265F-0A23866C04BF}"/>
              </a:ext>
            </a:extLst>
          </p:cNvPr>
          <p:cNvSpPr txBox="1"/>
          <p:nvPr userDrawn="1"/>
        </p:nvSpPr>
        <p:spPr>
          <a:xfrm>
            <a:off x="4842076" y="279021"/>
            <a:ext cx="1260000" cy="307777"/>
          </a:xfrm>
          <a:prstGeom prst="rect">
            <a:avLst/>
          </a:prstGeom>
          <a:noFill/>
          <a:ln>
            <a:noFill/>
          </a:ln>
        </p:spPr>
        <p:txBody>
          <a:bodyPr wrap="square" rtlCol="0" anchor="ctr" anchorCtr="0">
            <a:spAutoFit/>
          </a:bodyPr>
          <a:lstStyle>
            <a:defPPr>
              <a:defRPr lang="fr-FR"/>
            </a:defPPr>
            <a:lvl1pPr>
              <a:defRPr sz="1400" b="1">
                <a:solidFill>
                  <a:srgbClr val="424D7B"/>
                </a:solidFill>
              </a:defRPr>
            </a:lvl1pPr>
          </a:lstStyle>
          <a:p>
            <a:pPr lvl="0"/>
            <a:r>
              <a:rPr lang="fr-MA" sz="1400" dirty="0">
                <a:solidFill>
                  <a:srgbClr val="424D7B">
                    <a:alpha val="40000"/>
                  </a:srgbClr>
                </a:solidFill>
              </a:rPr>
              <a:t>Appropriation</a:t>
            </a:r>
          </a:p>
        </p:txBody>
      </p:sp>
      <p:pic>
        <p:nvPicPr>
          <p:cNvPr id="21" name="Image 20">
            <a:extLst>
              <a:ext uri="{FF2B5EF4-FFF2-40B4-BE49-F238E27FC236}">
                <a16:creationId xmlns:a16="http://schemas.microsoft.com/office/drawing/2014/main" id="{6415C982-D13E-405C-91C0-1DFB9B9F7B23}"/>
              </a:ext>
            </a:extLst>
          </p:cNvPr>
          <p:cNvPicPr>
            <a:picLocks noChangeAspect="1"/>
          </p:cNvPicPr>
          <p:nvPr userDrawn="1"/>
        </p:nvPicPr>
        <p:blipFill>
          <a:blip r:embed="rId15">
            <a:extLst>
              <a:ext uri="{28A0092B-C50C-407E-A947-70E740481C1C}">
                <a14:useLocalDpi xmlns:a14="http://schemas.microsoft.com/office/drawing/2010/main" val="0"/>
              </a:ext>
            </a:extLst>
          </a:blip>
          <a:srcRect/>
          <a:stretch/>
        </p:blipFill>
        <p:spPr>
          <a:xfrm>
            <a:off x="4598764" y="306909"/>
            <a:ext cx="243310" cy="252000"/>
          </a:xfrm>
          <a:prstGeom prst="rect">
            <a:avLst/>
          </a:prstGeom>
          <a:ln>
            <a:noFill/>
          </a:ln>
        </p:spPr>
      </p:pic>
      <p:pic>
        <p:nvPicPr>
          <p:cNvPr id="7" name="Image 6">
            <a:extLst>
              <a:ext uri="{FF2B5EF4-FFF2-40B4-BE49-F238E27FC236}">
                <a16:creationId xmlns:a16="http://schemas.microsoft.com/office/drawing/2014/main" id="{8F43714C-BD5D-E2F6-AAF9-998C9C90C911}"/>
              </a:ext>
            </a:extLst>
          </p:cNvPr>
          <p:cNvPicPr>
            <a:picLocks noChangeAspect="1"/>
          </p:cNvPicPr>
          <p:nvPr userDrawn="1"/>
        </p:nvPicPr>
        <p:blipFill>
          <a:blip r:embed="rId16">
            <a:extLst>
              <a:ext uri="{28A0092B-C50C-407E-A947-70E740481C1C}">
                <a14:useLocalDpi xmlns:a14="http://schemas.microsoft.com/office/drawing/2010/main" val="0"/>
              </a:ext>
            </a:extLst>
          </a:blip>
          <a:srcRect/>
          <a:stretch/>
        </p:blipFill>
        <p:spPr>
          <a:xfrm>
            <a:off x="3029330" y="306909"/>
            <a:ext cx="243310" cy="252000"/>
          </a:xfrm>
          <a:prstGeom prst="rect">
            <a:avLst/>
          </a:prstGeom>
          <a:ln>
            <a:noFill/>
          </a:ln>
        </p:spPr>
      </p:pic>
      <p:sp>
        <p:nvSpPr>
          <p:cNvPr id="22" name="ZoneTexte 21">
            <a:extLst>
              <a:ext uri="{FF2B5EF4-FFF2-40B4-BE49-F238E27FC236}">
                <a16:creationId xmlns:a16="http://schemas.microsoft.com/office/drawing/2014/main" id="{50D59CB6-DB93-5449-D352-9ADD78D859FA}"/>
              </a:ext>
            </a:extLst>
          </p:cNvPr>
          <p:cNvSpPr txBox="1"/>
          <p:nvPr userDrawn="1"/>
        </p:nvSpPr>
        <p:spPr>
          <a:xfrm>
            <a:off x="3267038" y="279021"/>
            <a:ext cx="1260000" cy="30777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MA" sz="1400" b="1" dirty="0">
                <a:solidFill>
                  <a:srgbClr val="424D7B">
                    <a:alpha val="40000"/>
                  </a:srgbClr>
                </a:solidFill>
              </a:rPr>
              <a:t>Mémorisation</a:t>
            </a:r>
          </a:p>
        </p:txBody>
      </p:sp>
      <p:sp>
        <p:nvSpPr>
          <p:cNvPr id="2" name="ZoneTexte 1">
            <a:extLst>
              <a:ext uri="{FF2B5EF4-FFF2-40B4-BE49-F238E27FC236}">
                <a16:creationId xmlns:a16="http://schemas.microsoft.com/office/drawing/2014/main" id="{CA692A77-500C-6234-E2E4-D359F4C957D3}"/>
              </a:ext>
            </a:extLst>
          </p:cNvPr>
          <p:cNvSpPr txBox="1"/>
          <p:nvPr userDrawn="1"/>
        </p:nvSpPr>
        <p:spPr>
          <a:xfrm>
            <a:off x="500477" y="-4190"/>
            <a:ext cx="2627179" cy="369332"/>
          </a:xfrm>
          <a:prstGeom prst="rect">
            <a:avLst/>
          </a:prstGeom>
          <a:noFill/>
          <a:ln>
            <a:noFill/>
          </a:ln>
        </p:spPr>
        <p:txBody>
          <a:bodyPr wrap="square" rtlCol="0" anchor="ctr" anchorCtr="0">
            <a:spAutoFit/>
          </a:bodyPr>
          <a:lstStyle/>
          <a:p>
            <a:r>
              <a:rPr lang="fr-MA" sz="1800" b="1" dirty="0">
                <a:solidFill>
                  <a:srgbClr val="424D7B"/>
                </a:solidFill>
              </a:rPr>
              <a:t>Vocabulaire</a:t>
            </a:r>
          </a:p>
        </p:txBody>
      </p:sp>
    </p:spTree>
    <p:extLst>
      <p:ext uri="{BB962C8B-B14F-4D97-AF65-F5344CB8AC3E}">
        <p14:creationId xmlns:p14="http://schemas.microsoft.com/office/powerpoint/2010/main" val="2073310085"/>
      </p:ext>
    </p:extLst>
  </p:cSld>
  <p:clrMap bg1="lt1" tx1="dk1" bg2="lt2" tx2="dk2" accent1="accent1" accent2="accent2" accent3="accent3" accent4="accent4" accent5="accent5" accent6="accent6" hlink="hlink" folHlink="folHlink"/>
  <p:sldLayoutIdLst>
    <p:sldLayoutId id="2147483698" r:id="rId1"/>
    <p:sldLayoutId id="2147483738" r:id="rId2"/>
    <p:sldLayoutId id="2147483701" r:id="rId3"/>
    <p:sldLayoutId id="2147483700" r:id="rId4"/>
    <p:sldLayoutId id="2147483739" r:id="rId5"/>
    <p:sldLayoutId id="2147483699" r:id="rId6"/>
    <p:sldLayoutId id="2147483705" r:id="rId7"/>
    <p:sldLayoutId id="2147483706" r:id="rId8"/>
    <p:sldLayoutId id="2147483704" r:id="rId9"/>
    <p:sldLayoutId id="2147483741" r:id="rId10"/>
  </p:sldLayoutIdLst>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xStyles>
    <p:titleStyle>
      <a:lvl1pPr algn="l" defTabSz="514337" rtl="0" eaLnBrk="1" latinLnBrk="0" hangingPunct="1">
        <a:lnSpc>
          <a:spcPct val="90000"/>
        </a:lnSpc>
        <a:spcBef>
          <a:spcPct val="0"/>
        </a:spcBef>
        <a:buNone/>
        <a:defRPr lang="fr-MA" sz="1600" b="0" kern="1200" dirty="0">
          <a:solidFill>
            <a:prstClr val="white">
              <a:lumMod val="65000"/>
            </a:prstClr>
          </a:solidFill>
          <a:latin typeface="Calibri"/>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0">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1692000" y="756000"/>
            <a:ext cx="6840000" cy="612000"/>
          </a:xfrm>
          <a:prstGeom prst="rect">
            <a:avLst/>
          </a:prstGeom>
        </p:spPr>
        <p:txBody>
          <a:bodyPr vert="horz" lIns="91440" tIns="45720" rIns="91440" bIns="45720" rtlCol="0" anchor="ctr">
            <a:normAutofit/>
          </a:bodyPr>
          <a:lstStyle/>
          <a:p>
            <a:r>
              <a:rPr lang="fr-FR"/>
              <a:t>Modifiez le style du titre</a:t>
            </a:r>
            <a:endParaRPr lang="fr-MA"/>
          </a:p>
        </p:txBody>
      </p:sp>
      <p:pic>
        <p:nvPicPr>
          <p:cNvPr id="4" name="Image 3">
            <a:extLst>
              <a:ext uri="{FF2B5EF4-FFF2-40B4-BE49-F238E27FC236}">
                <a16:creationId xmlns:a16="http://schemas.microsoft.com/office/drawing/2014/main" id="{761A4847-11E1-BB92-81A2-6B18663F7AC0}"/>
              </a:ext>
            </a:extLst>
          </p:cNvPr>
          <p:cNvPicPr>
            <a:picLocks noChangeAspect="1"/>
          </p:cNvPicPr>
          <p:nvPr userDrawn="1"/>
        </p:nvPicPr>
        <p:blipFill>
          <a:blip r:embed="rId11">
            <a:extLst>
              <a:ext uri="{28A0092B-C50C-407E-A947-70E740481C1C}">
                <a14:useLocalDpi xmlns:a14="http://schemas.microsoft.com/office/drawing/2010/main" val="0"/>
              </a:ext>
            </a:extLst>
          </a:blip>
          <a:srcRect/>
          <a:stretch/>
        </p:blipFill>
        <p:spPr>
          <a:xfrm>
            <a:off x="1456001" y="306910"/>
            <a:ext cx="243310" cy="251999"/>
          </a:xfrm>
          <a:prstGeom prst="rect">
            <a:avLst/>
          </a:prstGeom>
          <a:ln>
            <a:noFill/>
          </a:ln>
        </p:spPr>
      </p:pic>
      <p:sp>
        <p:nvSpPr>
          <p:cNvPr id="5" name="ZoneTexte 4">
            <a:extLst>
              <a:ext uri="{FF2B5EF4-FFF2-40B4-BE49-F238E27FC236}">
                <a16:creationId xmlns:a16="http://schemas.microsoft.com/office/drawing/2014/main" id="{63C55676-34BC-9B05-ADC0-422947AB2BF5}"/>
              </a:ext>
            </a:extLst>
          </p:cNvPr>
          <p:cNvSpPr txBox="1"/>
          <p:nvPr userDrawn="1"/>
        </p:nvSpPr>
        <p:spPr>
          <a:xfrm>
            <a:off x="1692000" y="279021"/>
            <a:ext cx="1260000" cy="307777"/>
          </a:xfrm>
          <a:prstGeom prst="rect">
            <a:avLst/>
          </a:prstGeom>
          <a:noFill/>
          <a:ln>
            <a:noFill/>
          </a:ln>
        </p:spPr>
        <p:txBody>
          <a:bodyPr wrap="square" rtlCol="0" anchor="ctr" anchorCtr="0">
            <a:spAutoFit/>
          </a:bodyPr>
          <a:lstStyle/>
          <a:p>
            <a:r>
              <a:rPr lang="fr-MA" sz="1400" b="1" dirty="0">
                <a:solidFill>
                  <a:srgbClr val="424D7B"/>
                </a:solidFill>
              </a:rPr>
              <a:t>Présentation</a:t>
            </a:r>
          </a:p>
        </p:txBody>
      </p:sp>
      <p:pic>
        <p:nvPicPr>
          <p:cNvPr id="10" name="Image 9">
            <a:extLst>
              <a:ext uri="{FF2B5EF4-FFF2-40B4-BE49-F238E27FC236}">
                <a16:creationId xmlns:a16="http://schemas.microsoft.com/office/drawing/2014/main" id="{2F7ACE40-9C19-6255-7D29-7B1D316FEA88}"/>
              </a:ext>
            </a:extLst>
          </p:cNvPr>
          <p:cNvPicPr>
            <a:picLocks noChangeAspect="1"/>
          </p:cNvPicPr>
          <p:nvPr userDrawn="1"/>
        </p:nvPicPr>
        <p:blipFill>
          <a:blip r:embed="rId12">
            <a:extLst>
              <a:ext uri="{28A0092B-C50C-407E-A947-70E740481C1C}">
                <a14:useLocalDpi xmlns:a14="http://schemas.microsoft.com/office/drawing/2010/main" val="0"/>
              </a:ext>
            </a:extLst>
          </a:blip>
          <a:srcRect/>
          <a:stretch/>
        </p:blipFill>
        <p:spPr>
          <a:xfrm>
            <a:off x="6171620" y="306909"/>
            <a:ext cx="243310" cy="252000"/>
          </a:xfrm>
          <a:prstGeom prst="rect">
            <a:avLst/>
          </a:prstGeom>
          <a:ln>
            <a:noFill/>
          </a:ln>
        </p:spPr>
      </p:pic>
      <p:sp>
        <p:nvSpPr>
          <p:cNvPr id="11" name="ZoneTexte 10">
            <a:extLst>
              <a:ext uri="{FF2B5EF4-FFF2-40B4-BE49-F238E27FC236}">
                <a16:creationId xmlns:a16="http://schemas.microsoft.com/office/drawing/2014/main" id="{D4D4351F-5CDF-E41F-0997-682C628328C0}"/>
              </a:ext>
            </a:extLst>
          </p:cNvPr>
          <p:cNvSpPr txBox="1"/>
          <p:nvPr userDrawn="1"/>
        </p:nvSpPr>
        <p:spPr>
          <a:xfrm>
            <a:off x="6414931" y="279021"/>
            <a:ext cx="2074137" cy="30777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MA" sz="1400" b="1" dirty="0">
                <a:solidFill>
                  <a:srgbClr val="424D7B">
                    <a:alpha val="40000"/>
                  </a:srgbClr>
                </a:solidFill>
              </a:rPr>
              <a:t>Entraînement sur le livret </a:t>
            </a:r>
          </a:p>
        </p:txBody>
      </p:sp>
      <p:sp>
        <p:nvSpPr>
          <p:cNvPr id="8" name="ZoneTexte 7">
            <a:extLst>
              <a:ext uri="{FF2B5EF4-FFF2-40B4-BE49-F238E27FC236}">
                <a16:creationId xmlns:a16="http://schemas.microsoft.com/office/drawing/2014/main" id="{488A1BB9-9161-3DF5-265F-0A23866C04BF}"/>
              </a:ext>
            </a:extLst>
          </p:cNvPr>
          <p:cNvSpPr txBox="1"/>
          <p:nvPr userDrawn="1"/>
        </p:nvSpPr>
        <p:spPr>
          <a:xfrm>
            <a:off x="4842076" y="279021"/>
            <a:ext cx="1260000" cy="307777"/>
          </a:xfrm>
          <a:prstGeom prst="rect">
            <a:avLst/>
          </a:prstGeom>
          <a:noFill/>
          <a:ln>
            <a:noFill/>
          </a:ln>
        </p:spPr>
        <p:txBody>
          <a:bodyPr wrap="square" rtlCol="0" anchor="ctr" anchorCtr="0">
            <a:spAutoFit/>
          </a:bodyPr>
          <a:lstStyle>
            <a:defPPr>
              <a:defRPr lang="fr-FR"/>
            </a:defPPr>
            <a:lvl1pPr>
              <a:defRPr sz="1400" b="1">
                <a:solidFill>
                  <a:srgbClr val="424D7B"/>
                </a:solidFill>
              </a:defRPr>
            </a:lvl1pPr>
          </a:lstStyle>
          <a:p>
            <a:pPr lvl="0"/>
            <a:r>
              <a:rPr lang="fr-MA" sz="1400" dirty="0">
                <a:solidFill>
                  <a:srgbClr val="424D7B">
                    <a:alpha val="40000"/>
                  </a:srgbClr>
                </a:solidFill>
              </a:rPr>
              <a:t>Appropriation</a:t>
            </a:r>
          </a:p>
        </p:txBody>
      </p:sp>
      <p:pic>
        <p:nvPicPr>
          <p:cNvPr id="21" name="Image 20">
            <a:extLst>
              <a:ext uri="{FF2B5EF4-FFF2-40B4-BE49-F238E27FC236}">
                <a16:creationId xmlns:a16="http://schemas.microsoft.com/office/drawing/2014/main" id="{6415C982-D13E-405C-91C0-1DFB9B9F7B23}"/>
              </a:ext>
            </a:extLst>
          </p:cNvPr>
          <p:cNvPicPr>
            <a:picLocks noChangeAspect="1"/>
          </p:cNvPicPr>
          <p:nvPr userDrawn="1"/>
        </p:nvPicPr>
        <p:blipFill>
          <a:blip r:embed="rId13">
            <a:extLst>
              <a:ext uri="{28A0092B-C50C-407E-A947-70E740481C1C}">
                <a14:useLocalDpi xmlns:a14="http://schemas.microsoft.com/office/drawing/2010/main" val="0"/>
              </a:ext>
            </a:extLst>
          </a:blip>
          <a:srcRect/>
          <a:stretch/>
        </p:blipFill>
        <p:spPr>
          <a:xfrm>
            <a:off x="4598764" y="306909"/>
            <a:ext cx="243310" cy="252000"/>
          </a:xfrm>
          <a:prstGeom prst="rect">
            <a:avLst/>
          </a:prstGeom>
          <a:ln>
            <a:noFill/>
          </a:ln>
        </p:spPr>
      </p:pic>
      <p:pic>
        <p:nvPicPr>
          <p:cNvPr id="7" name="Image 6">
            <a:extLst>
              <a:ext uri="{FF2B5EF4-FFF2-40B4-BE49-F238E27FC236}">
                <a16:creationId xmlns:a16="http://schemas.microsoft.com/office/drawing/2014/main" id="{8F43714C-BD5D-E2F6-AAF9-998C9C90C911}"/>
              </a:ext>
            </a:extLst>
          </p:cNvPr>
          <p:cNvPicPr>
            <a:picLocks noChangeAspect="1"/>
          </p:cNvPicPr>
          <p:nvPr userDrawn="1"/>
        </p:nvPicPr>
        <p:blipFill>
          <a:blip r:embed="rId14">
            <a:extLst>
              <a:ext uri="{28A0092B-C50C-407E-A947-70E740481C1C}">
                <a14:useLocalDpi xmlns:a14="http://schemas.microsoft.com/office/drawing/2010/main" val="0"/>
              </a:ext>
            </a:extLst>
          </a:blip>
          <a:srcRect/>
          <a:stretch/>
        </p:blipFill>
        <p:spPr>
          <a:xfrm>
            <a:off x="3029330" y="306909"/>
            <a:ext cx="243310" cy="252000"/>
          </a:xfrm>
          <a:prstGeom prst="rect">
            <a:avLst/>
          </a:prstGeom>
          <a:ln>
            <a:noFill/>
          </a:ln>
        </p:spPr>
      </p:pic>
      <p:sp>
        <p:nvSpPr>
          <p:cNvPr id="22" name="ZoneTexte 21">
            <a:extLst>
              <a:ext uri="{FF2B5EF4-FFF2-40B4-BE49-F238E27FC236}">
                <a16:creationId xmlns:a16="http://schemas.microsoft.com/office/drawing/2014/main" id="{50D59CB6-DB93-5449-D352-9ADD78D859FA}"/>
              </a:ext>
            </a:extLst>
          </p:cNvPr>
          <p:cNvSpPr txBox="1"/>
          <p:nvPr userDrawn="1"/>
        </p:nvSpPr>
        <p:spPr>
          <a:xfrm>
            <a:off x="3267038" y="279021"/>
            <a:ext cx="1260000" cy="30777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MA" sz="1400" b="1" dirty="0">
                <a:solidFill>
                  <a:srgbClr val="424D7B">
                    <a:alpha val="40000"/>
                  </a:srgbClr>
                </a:solidFill>
              </a:rPr>
              <a:t>Mémorisation</a:t>
            </a:r>
          </a:p>
        </p:txBody>
      </p:sp>
      <p:sp>
        <p:nvSpPr>
          <p:cNvPr id="2" name="ZoneTexte 1">
            <a:extLst>
              <a:ext uri="{FF2B5EF4-FFF2-40B4-BE49-F238E27FC236}">
                <a16:creationId xmlns:a16="http://schemas.microsoft.com/office/drawing/2014/main" id="{CA692A77-500C-6234-E2E4-D359F4C957D3}"/>
              </a:ext>
            </a:extLst>
          </p:cNvPr>
          <p:cNvSpPr txBox="1"/>
          <p:nvPr userDrawn="1"/>
        </p:nvSpPr>
        <p:spPr>
          <a:xfrm>
            <a:off x="500477" y="-4190"/>
            <a:ext cx="2627179" cy="369332"/>
          </a:xfrm>
          <a:prstGeom prst="rect">
            <a:avLst/>
          </a:prstGeom>
          <a:noFill/>
          <a:ln>
            <a:noFill/>
          </a:ln>
        </p:spPr>
        <p:txBody>
          <a:bodyPr wrap="square" rtlCol="0" anchor="ctr" anchorCtr="0">
            <a:spAutoFit/>
          </a:bodyPr>
          <a:lstStyle/>
          <a:p>
            <a:r>
              <a:rPr lang="fr-MA" sz="1800" b="1" dirty="0">
                <a:solidFill>
                  <a:srgbClr val="424D7B"/>
                </a:solidFill>
              </a:rPr>
              <a:t>Vocabulaire</a:t>
            </a:r>
          </a:p>
        </p:txBody>
      </p:sp>
    </p:spTree>
    <p:extLst>
      <p:ext uri="{BB962C8B-B14F-4D97-AF65-F5344CB8AC3E}">
        <p14:creationId xmlns:p14="http://schemas.microsoft.com/office/powerpoint/2010/main" val="785962496"/>
      </p:ext>
    </p:extLst>
  </p:cSld>
  <p:clrMap bg1="lt1" tx1="dk1" bg2="lt2" tx2="dk2" accent1="accent1" accent2="accent2" accent3="accent3" accent4="accent4" accent5="accent5" accent6="accent6" hlink="hlink" folHlink="folHlink"/>
  <p:sldLayoutIdLst>
    <p:sldLayoutId id="2147483712" r:id="rId1"/>
    <p:sldLayoutId id="2147483713" r:id="rId2"/>
    <p:sldLayoutId id="2147483714" r:id="rId3"/>
    <p:sldLayoutId id="2147483715" r:id="rId4"/>
    <p:sldLayoutId id="2147483716" r:id="rId5"/>
    <p:sldLayoutId id="2147483717" r:id="rId6"/>
    <p:sldLayoutId id="2147483718" r:id="rId7"/>
    <p:sldLayoutId id="2147483719" r:id="rId8"/>
  </p:sldLayoutIdLst>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xStyles>
    <p:titleStyle>
      <a:lvl1pPr algn="l" defTabSz="514337" rtl="0" eaLnBrk="1" latinLnBrk="0" hangingPunct="1">
        <a:lnSpc>
          <a:spcPct val="90000"/>
        </a:lnSpc>
        <a:spcBef>
          <a:spcPct val="0"/>
        </a:spcBef>
        <a:buNone/>
        <a:defRPr lang="fr-MA" sz="1600" b="0" kern="1200" dirty="0">
          <a:solidFill>
            <a:prstClr val="white">
              <a:lumMod val="65000"/>
            </a:prstClr>
          </a:solidFill>
          <a:latin typeface="Calibri"/>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0">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1692000" y="756000"/>
            <a:ext cx="6840000" cy="612000"/>
          </a:xfrm>
          <a:prstGeom prst="rect">
            <a:avLst/>
          </a:prstGeom>
        </p:spPr>
        <p:txBody>
          <a:bodyPr vert="horz" lIns="91440" tIns="45720" rIns="91440" bIns="45720" rtlCol="0" anchor="ctr">
            <a:normAutofit/>
          </a:bodyPr>
          <a:lstStyle/>
          <a:p>
            <a:r>
              <a:rPr lang="fr-FR"/>
              <a:t>Modifiez le style du titre</a:t>
            </a:r>
            <a:endParaRPr lang="fr-MA"/>
          </a:p>
        </p:txBody>
      </p:sp>
      <p:pic>
        <p:nvPicPr>
          <p:cNvPr id="4" name="Image 3">
            <a:extLst>
              <a:ext uri="{FF2B5EF4-FFF2-40B4-BE49-F238E27FC236}">
                <a16:creationId xmlns:a16="http://schemas.microsoft.com/office/drawing/2014/main" id="{761A4847-11E1-BB92-81A2-6B18663F7AC0}"/>
              </a:ext>
            </a:extLst>
          </p:cNvPr>
          <p:cNvPicPr>
            <a:picLocks noChangeAspect="1"/>
          </p:cNvPicPr>
          <p:nvPr userDrawn="1"/>
        </p:nvPicPr>
        <p:blipFill>
          <a:blip r:embed="rId11">
            <a:extLst>
              <a:ext uri="{28A0092B-C50C-407E-A947-70E740481C1C}">
                <a14:useLocalDpi xmlns:a14="http://schemas.microsoft.com/office/drawing/2010/main" val="0"/>
              </a:ext>
            </a:extLst>
          </a:blip>
          <a:srcRect/>
          <a:stretch/>
        </p:blipFill>
        <p:spPr>
          <a:xfrm>
            <a:off x="1456001" y="306910"/>
            <a:ext cx="243310" cy="251999"/>
          </a:xfrm>
          <a:prstGeom prst="rect">
            <a:avLst/>
          </a:prstGeom>
          <a:ln>
            <a:noFill/>
          </a:ln>
        </p:spPr>
      </p:pic>
      <p:sp>
        <p:nvSpPr>
          <p:cNvPr id="5" name="ZoneTexte 4">
            <a:extLst>
              <a:ext uri="{FF2B5EF4-FFF2-40B4-BE49-F238E27FC236}">
                <a16:creationId xmlns:a16="http://schemas.microsoft.com/office/drawing/2014/main" id="{63C55676-34BC-9B05-ADC0-422947AB2BF5}"/>
              </a:ext>
            </a:extLst>
          </p:cNvPr>
          <p:cNvSpPr txBox="1"/>
          <p:nvPr userDrawn="1"/>
        </p:nvSpPr>
        <p:spPr>
          <a:xfrm>
            <a:off x="1692000" y="279021"/>
            <a:ext cx="1260000" cy="30777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400" b="1" i="0" u="none" strike="noStrike" kern="1200" cap="none" spc="0" normalizeH="0" baseline="0" noProof="0" dirty="0">
                <a:ln>
                  <a:noFill/>
                </a:ln>
                <a:solidFill>
                  <a:srgbClr val="424D7B"/>
                </a:solidFill>
                <a:effectLst/>
                <a:uLnTx/>
                <a:uFillTx/>
                <a:latin typeface="Calibri" panose="020F0502020204030204"/>
                <a:ea typeface="+mn-ea"/>
                <a:cs typeface="+mn-cs"/>
              </a:rPr>
              <a:t>Présentation</a:t>
            </a:r>
          </a:p>
        </p:txBody>
      </p:sp>
      <p:pic>
        <p:nvPicPr>
          <p:cNvPr id="10" name="Image 9">
            <a:extLst>
              <a:ext uri="{FF2B5EF4-FFF2-40B4-BE49-F238E27FC236}">
                <a16:creationId xmlns:a16="http://schemas.microsoft.com/office/drawing/2014/main" id="{2F7ACE40-9C19-6255-7D29-7B1D316FEA88}"/>
              </a:ext>
            </a:extLst>
          </p:cNvPr>
          <p:cNvPicPr>
            <a:picLocks noChangeAspect="1"/>
          </p:cNvPicPr>
          <p:nvPr userDrawn="1"/>
        </p:nvPicPr>
        <p:blipFill>
          <a:blip r:embed="rId12">
            <a:extLst>
              <a:ext uri="{28A0092B-C50C-407E-A947-70E740481C1C}">
                <a14:useLocalDpi xmlns:a14="http://schemas.microsoft.com/office/drawing/2010/main" val="0"/>
              </a:ext>
            </a:extLst>
          </a:blip>
          <a:srcRect/>
          <a:stretch/>
        </p:blipFill>
        <p:spPr>
          <a:xfrm>
            <a:off x="6171620" y="306909"/>
            <a:ext cx="243310" cy="252000"/>
          </a:xfrm>
          <a:prstGeom prst="rect">
            <a:avLst/>
          </a:prstGeom>
          <a:ln>
            <a:noFill/>
          </a:ln>
        </p:spPr>
      </p:pic>
      <p:sp>
        <p:nvSpPr>
          <p:cNvPr id="11" name="ZoneTexte 10">
            <a:extLst>
              <a:ext uri="{FF2B5EF4-FFF2-40B4-BE49-F238E27FC236}">
                <a16:creationId xmlns:a16="http://schemas.microsoft.com/office/drawing/2014/main" id="{D4D4351F-5CDF-E41F-0997-682C628328C0}"/>
              </a:ext>
            </a:extLst>
          </p:cNvPr>
          <p:cNvSpPr txBox="1"/>
          <p:nvPr userDrawn="1"/>
        </p:nvSpPr>
        <p:spPr>
          <a:xfrm>
            <a:off x="6414931" y="279021"/>
            <a:ext cx="2074137" cy="30777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400" b="1" i="0" u="none" strike="noStrike" kern="1200" cap="none" spc="0" normalizeH="0" baseline="0" noProof="0" dirty="0">
                <a:ln>
                  <a:noFill/>
                </a:ln>
                <a:solidFill>
                  <a:srgbClr val="424D7B">
                    <a:alpha val="40000"/>
                  </a:srgbClr>
                </a:solidFill>
                <a:effectLst/>
                <a:uLnTx/>
                <a:uFillTx/>
                <a:latin typeface="Calibri" panose="020F0502020204030204"/>
                <a:ea typeface="+mn-ea"/>
                <a:cs typeface="+mn-cs"/>
              </a:rPr>
              <a:t>Entraînement sur le livret </a:t>
            </a:r>
          </a:p>
        </p:txBody>
      </p:sp>
      <p:sp>
        <p:nvSpPr>
          <p:cNvPr id="8" name="ZoneTexte 7">
            <a:extLst>
              <a:ext uri="{FF2B5EF4-FFF2-40B4-BE49-F238E27FC236}">
                <a16:creationId xmlns:a16="http://schemas.microsoft.com/office/drawing/2014/main" id="{488A1BB9-9161-3DF5-265F-0A23866C04BF}"/>
              </a:ext>
            </a:extLst>
          </p:cNvPr>
          <p:cNvSpPr txBox="1"/>
          <p:nvPr userDrawn="1"/>
        </p:nvSpPr>
        <p:spPr>
          <a:xfrm>
            <a:off x="4842076" y="279021"/>
            <a:ext cx="1260000" cy="307777"/>
          </a:xfrm>
          <a:prstGeom prst="rect">
            <a:avLst/>
          </a:prstGeom>
          <a:noFill/>
          <a:ln>
            <a:noFill/>
          </a:ln>
        </p:spPr>
        <p:txBody>
          <a:bodyPr wrap="square" rtlCol="0" anchor="ctr" anchorCtr="0">
            <a:spAutoFit/>
          </a:bodyPr>
          <a:lstStyle>
            <a:defPPr>
              <a:defRPr lang="fr-FR"/>
            </a:defPPr>
            <a:lvl1pPr>
              <a:defRPr sz="1400" b="1">
                <a:solidFill>
                  <a:srgbClr val="424D7B"/>
                </a:solidFill>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400" b="1" i="0" u="none" strike="noStrike" kern="1200" cap="none" spc="0" normalizeH="0" baseline="0" noProof="0" dirty="0">
                <a:ln>
                  <a:noFill/>
                </a:ln>
                <a:solidFill>
                  <a:srgbClr val="424D7B">
                    <a:alpha val="40000"/>
                  </a:srgbClr>
                </a:solidFill>
                <a:effectLst/>
                <a:uLnTx/>
                <a:uFillTx/>
                <a:latin typeface="Calibri" panose="020F0502020204030204"/>
                <a:ea typeface="+mn-ea"/>
                <a:cs typeface="+mn-cs"/>
              </a:rPr>
              <a:t>Appropriation</a:t>
            </a:r>
          </a:p>
        </p:txBody>
      </p:sp>
      <p:pic>
        <p:nvPicPr>
          <p:cNvPr id="21" name="Image 20">
            <a:extLst>
              <a:ext uri="{FF2B5EF4-FFF2-40B4-BE49-F238E27FC236}">
                <a16:creationId xmlns:a16="http://schemas.microsoft.com/office/drawing/2014/main" id="{6415C982-D13E-405C-91C0-1DFB9B9F7B23}"/>
              </a:ext>
            </a:extLst>
          </p:cNvPr>
          <p:cNvPicPr>
            <a:picLocks noChangeAspect="1"/>
          </p:cNvPicPr>
          <p:nvPr userDrawn="1"/>
        </p:nvPicPr>
        <p:blipFill>
          <a:blip r:embed="rId13">
            <a:extLst>
              <a:ext uri="{28A0092B-C50C-407E-A947-70E740481C1C}">
                <a14:useLocalDpi xmlns:a14="http://schemas.microsoft.com/office/drawing/2010/main" val="0"/>
              </a:ext>
            </a:extLst>
          </a:blip>
          <a:srcRect/>
          <a:stretch/>
        </p:blipFill>
        <p:spPr>
          <a:xfrm>
            <a:off x="4598764" y="306909"/>
            <a:ext cx="243310" cy="252000"/>
          </a:xfrm>
          <a:prstGeom prst="rect">
            <a:avLst/>
          </a:prstGeom>
          <a:ln>
            <a:noFill/>
          </a:ln>
        </p:spPr>
      </p:pic>
      <p:pic>
        <p:nvPicPr>
          <p:cNvPr id="7" name="Image 6">
            <a:extLst>
              <a:ext uri="{FF2B5EF4-FFF2-40B4-BE49-F238E27FC236}">
                <a16:creationId xmlns:a16="http://schemas.microsoft.com/office/drawing/2014/main" id="{8F43714C-BD5D-E2F6-AAF9-998C9C90C911}"/>
              </a:ext>
            </a:extLst>
          </p:cNvPr>
          <p:cNvPicPr>
            <a:picLocks noChangeAspect="1"/>
          </p:cNvPicPr>
          <p:nvPr userDrawn="1"/>
        </p:nvPicPr>
        <p:blipFill>
          <a:blip r:embed="rId14">
            <a:extLst>
              <a:ext uri="{28A0092B-C50C-407E-A947-70E740481C1C}">
                <a14:useLocalDpi xmlns:a14="http://schemas.microsoft.com/office/drawing/2010/main" val="0"/>
              </a:ext>
            </a:extLst>
          </a:blip>
          <a:srcRect/>
          <a:stretch/>
        </p:blipFill>
        <p:spPr>
          <a:xfrm>
            <a:off x="3029330" y="306909"/>
            <a:ext cx="243310" cy="252000"/>
          </a:xfrm>
          <a:prstGeom prst="rect">
            <a:avLst/>
          </a:prstGeom>
          <a:ln>
            <a:noFill/>
          </a:ln>
        </p:spPr>
      </p:pic>
      <p:sp>
        <p:nvSpPr>
          <p:cNvPr id="22" name="ZoneTexte 21">
            <a:extLst>
              <a:ext uri="{FF2B5EF4-FFF2-40B4-BE49-F238E27FC236}">
                <a16:creationId xmlns:a16="http://schemas.microsoft.com/office/drawing/2014/main" id="{50D59CB6-DB93-5449-D352-9ADD78D859FA}"/>
              </a:ext>
            </a:extLst>
          </p:cNvPr>
          <p:cNvSpPr txBox="1"/>
          <p:nvPr userDrawn="1"/>
        </p:nvSpPr>
        <p:spPr>
          <a:xfrm>
            <a:off x="3267038" y="279021"/>
            <a:ext cx="1260000" cy="30777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400" b="1" i="0" u="none" strike="noStrike" kern="1200" cap="none" spc="0" normalizeH="0" baseline="0" noProof="0" dirty="0">
                <a:ln>
                  <a:noFill/>
                </a:ln>
                <a:solidFill>
                  <a:srgbClr val="424D7B">
                    <a:alpha val="40000"/>
                  </a:srgbClr>
                </a:solidFill>
                <a:effectLst/>
                <a:uLnTx/>
                <a:uFillTx/>
                <a:latin typeface="Calibri" panose="020F0502020204030204"/>
                <a:ea typeface="+mn-ea"/>
                <a:cs typeface="+mn-cs"/>
              </a:rPr>
              <a:t>Mémorisation</a:t>
            </a:r>
          </a:p>
        </p:txBody>
      </p:sp>
      <p:sp>
        <p:nvSpPr>
          <p:cNvPr id="2" name="ZoneTexte 1">
            <a:extLst>
              <a:ext uri="{FF2B5EF4-FFF2-40B4-BE49-F238E27FC236}">
                <a16:creationId xmlns:a16="http://schemas.microsoft.com/office/drawing/2014/main" id="{CA692A77-500C-6234-E2E4-D359F4C957D3}"/>
              </a:ext>
            </a:extLst>
          </p:cNvPr>
          <p:cNvSpPr txBox="1"/>
          <p:nvPr userDrawn="1"/>
        </p:nvSpPr>
        <p:spPr>
          <a:xfrm>
            <a:off x="500477" y="-4190"/>
            <a:ext cx="2627179" cy="369332"/>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424D7B"/>
                </a:solidFill>
                <a:effectLst/>
                <a:uLnTx/>
                <a:uFillTx/>
                <a:latin typeface="Calibri" panose="020F0502020204030204"/>
                <a:ea typeface="+mn-ea"/>
                <a:cs typeface="+mn-cs"/>
              </a:rPr>
              <a:t>Vocabulaire</a:t>
            </a:r>
          </a:p>
        </p:txBody>
      </p:sp>
    </p:spTree>
    <p:extLst>
      <p:ext uri="{BB962C8B-B14F-4D97-AF65-F5344CB8AC3E}">
        <p14:creationId xmlns:p14="http://schemas.microsoft.com/office/powerpoint/2010/main" val="3817117479"/>
      </p:ext>
    </p:extLst>
  </p:cSld>
  <p:clrMap bg1="lt1" tx1="dk1" bg2="lt2" tx2="dk2" accent1="accent1" accent2="accent2" accent3="accent3" accent4="accent4" accent5="accent5" accent6="accent6" hlink="hlink" folHlink="folHlink"/>
  <p:sldLayoutIdLst>
    <p:sldLayoutId id="2147483721" r:id="rId1"/>
    <p:sldLayoutId id="2147483722" r:id="rId2"/>
    <p:sldLayoutId id="2147483723" r:id="rId3"/>
    <p:sldLayoutId id="2147483724" r:id="rId4"/>
    <p:sldLayoutId id="2147483725" r:id="rId5"/>
    <p:sldLayoutId id="2147483726" r:id="rId6"/>
    <p:sldLayoutId id="2147483727" r:id="rId7"/>
    <p:sldLayoutId id="2147483728" r:id="rId8"/>
  </p:sldLayoutIdLst>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xStyles>
    <p:titleStyle>
      <a:lvl1pPr algn="l" defTabSz="514337" rtl="0" eaLnBrk="1" latinLnBrk="0" hangingPunct="1">
        <a:lnSpc>
          <a:spcPct val="90000"/>
        </a:lnSpc>
        <a:spcBef>
          <a:spcPct val="0"/>
        </a:spcBef>
        <a:buNone/>
        <a:defRPr lang="fr-MA" sz="1600" b="0" kern="1200" dirty="0">
          <a:solidFill>
            <a:prstClr val="white">
              <a:lumMod val="65000"/>
            </a:prstClr>
          </a:solidFill>
          <a:latin typeface="Calibri"/>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10.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0">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1692000" y="756000"/>
            <a:ext cx="6840000" cy="612000"/>
          </a:xfrm>
          <a:prstGeom prst="rect">
            <a:avLst/>
          </a:prstGeom>
        </p:spPr>
        <p:txBody>
          <a:bodyPr vert="horz" lIns="91440" tIns="45720" rIns="91440" bIns="45720" rtlCol="0" anchor="ctr">
            <a:normAutofit/>
          </a:bodyPr>
          <a:lstStyle/>
          <a:p>
            <a:r>
              <a:rPr lang="fr-FR"/>
              <a:t>Modifiez le style du titre</a:t>
            </a:r>
            <a:endParaRPr lang="fr-MA"/>
          </a:p>
        </p:txBody>
      </p:sp>
      <p:pic>
        <p:nvPicPr>
          <p:cNvPr id="4" name="Image 3">
            <a:extLst>
              <a:ext uri="{FF2B5EF4-FFF2-40B4-BE49-F238E27FC236}">
                <a16:creationId xmlns:a16="http://schemas.microsoft.com/office/drawing/2014/main" id="{761A4847-11E1-BB92-81A2-6B18663F7AC0}"/>
              </a:ext>
            </a:extLst>
          </p:cNvPr>
          <p:cNvPicPr>
            <a:picLocks noChangeAspect="1"/>
          </p:cNvPicPr>
          <p:nvPr userDrawn="1"/>
        </p:nvPicPr>
        <p:blipFill>
          <a:blip r:embed="rId11">
            <a:extLst>
              <a:ext uri="{28A0092B-C50C-407E-A947-70E740481C1C}">
                <a14:useLocalDpi xmlns:a14="http://schemas.microsoft.com/office/drawing/2010/main" val="0"/>
              </a:ext>
            </a:extLst>
          </a:blip>
          <a:srcRect/>
          <a:stretch/>
        </p:blipFill>
        <p:spPr>
          <a:xfrm>
            <a:off x="1456001" y="306910"/>
            <a:ext cx="243310" cy="251999"/>
          </a:xfrm>
          <a:prstGeom prst="rect">
            <a:avLst/>
          </a:prstGeom>
          <a:ln>
            <a:noFill/>
          </a:ln>
        </p:spPr>
      </p:pic>
      <p:sp>
        <p:nvSpPr>
          <p:cNvPr id="5" name="ZoneTexte 4">
            <a:extLst>
              <a:ext uri="{FF2B5EF4-FFF2-40B4-BE49-F238E27FC236}">
                <a16:creationId xmlns:a16="http://schemas.microsoft.com/office/drawing/2014/main" id="{63C55676-34BC-9B05-ADC0-422947AB2BF5}"/>
              </a:ext>
            </a:extLst>
          </p:cNvPr>
          <p:cNvSpPr txBox="1"/>
          <p:nvPr userDrawn="1"/>
        </p:nvSpPr>
        <p:spPr>
          <a:xfrm>
            <a:off x="1692000" y="279021"/>
            <a:ext cx="1260000" cy="30777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400" b="1" i="0" u="none" strike="noStrike" kern="1200" cap="none" spc="0" normalizeH="0" baseline="0" noProof="0" dirty="0">
                <a:ln>
                  <a:noFill/>
                </a:ln>
                <a:solidFill>
                  <a:srgbClr val="424D7B"/>
                </a:solidFill>
                <a:effectLst/>
                <a:uLnTx/>
                <a:uFillTx/>
                <a:latin typeface="Calibri" panose="020F0502020204030204"/>
                <a:ea typeface="+mn-ea"/>
                <a:cs typeface="+mn-cs"/>
              </a:rPr>
              <a:t>Présentation</a:t>
            </a:r>
          </a:p>
        </p:txBody>
      </p:sp>
      <p:pic>
        <p:nvPicPr>
          <p:cNvPr id="10" name="Image 9">
            <a:extLst>
              <a:ext uri="{FF2B5EF4-FFF2-40B4-BE49-F238E27FC236}">
                <a16:creationId xmlns:a16="http://schemas.microsoft.com/office/drawing/2014/main" id="{2F7ACE40-9C19-6255-7D29-7B1D316FEA88}"/>
              </a:ext>
            </a:extLst>
          </p:cNvPr>
          <p:cNvPicPr>
            <a:picLocks noChangeAspect="1"/>
          </p:cNvPicPr>
          <p:nvPr userDrawn="1"/>
        </p:nvPicPr>
        <p:blipFill>
          <a:blip r:embed="rId12">
            <a:extLst>
              <a:ext uri="{28A0092B-C50C-407E-A947-70E740481C1C}">
                <a14:useLocalDpi xmlns:a14="http://schemas.microsoft.com/office/drawing/2010/main" val="0"/>
              </a:ext>
            </a:extLst>
          </a:blip>
          <a:srcRect/>
          <a:stretch/>
        </p:blipFill>
        <p:spPr>
          <a:xfrm>
            <a:off x="6171620" y="306909"/>
            <a:ext cx="243310" cy="252000"/>
          </a:xfrm>
          <a:prstGeom prst="rect">
            <a:avLst/>
          </a:prstGeom>
          <a:ln>
            <a:noFill/>
          </a:ln>
        </p:spPr>
      </p:pic>
      <p:sp>
        <p:nvSpPr>
          <p:cNvPr id="11" name="ZoneTexte 10">
            <a:extLst>
              <a:ext uri="{FF2B5EF4-FFF2-40B4-BE49-F238E27FC236}">
                <a16:creationId xmlns:a16="http://schemas.microsoft.com/office/drawing/2014/main" id="{D4D4351F-5CDF-E41F-0997-682C628328C0}"/>
              </a:ext>
            </a:extLst>
          </p:cNvPr>
          <p:cNvSpPr txBox="1"/>
          <p:nvPr userDrawn="1"/>
        </p:nvSpPr>
        <p:spPr>
          <a:xfrm>
            <a:off x="6414931" y="279021"/>
            <a:ext cx="2074137" cy="30777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400" b="1" i="0" u="none" strike="noStrike" kern="1200" cap="none" spc="0" normalizeH="0" baseline="0" noProof="0" dirty="0">
                <a:ln>
                  <a:noFill/>
                </a:ln>
                <a:solidFill>
                  <a:srgbClr val="424D7B">
                    <a:alpha val="40000"/>
                  </a:srgbClr>
                </a:solidFill>
                <a:effectLst/>
                <a:uLnTx/>
                <a:uFillTx/>
                <a:latin typeface="Calibri" panose="020F0502020204030204"/>
                <a:ea typeface="+mn-ea"/>
                <a:cs typeface="+mn-cs"/>
              </a:rPr>
              <a:t>Entraînement sur le livret </a:t>
            </a:r>
          </a:p>
        </p:txBody>
      </p:sp>
      <p:sp>
        <p:nvSpPr>
          <p:cNvPr id="8" name="ZoneTexte 7">
            <a:extLst>
              <a:ext uri="{FF2B5EF4-FFF2-40B4-BE49-F238E27FC236}">
                <a16:creationId xmlns:a16="http://schemas.microsoft.com/office/drawing/2014/main" id="{488A1BB9-9161-3DF5-265F-0A23866C04BF}"/>
              </a:ext>
            </a:extLst>
          </p:cNvPr>
          <p:cNvSpPr txBox="1"/>
          <p:nvPr userDrawn="1"/>
        </p:nvSpPr>
        <p:spPr>
          <a:xfrm>
            <a:off x="4842076" y="279021"/>
            <a:ext cx="1260000" cy="307777"/>
          </a:xfrm>
          <a:prstGeom prst="rect">
            <a:avLst/>
          </a:prstGeom>
          <a:noFill/>
          <a:ln>
            <a:noFill/>
          </a:ln>
        </p:spPr>
        <p:txBody>
          <a:bodyPr wrap="square" rtlCol="0" anchor="ctr" anchorCtr="0">
            <a:spAutoFit/>
          </a:bodyPr>
          <a:lstStyle>
            <a:defPPr>
              <a:defRPr lang="fr-FR"/>
            </a:defPPr>
            <a:lvl1pPr>
              <a:defRPr sz="1400" b="1">
                <a:solidFill>
                  <a:srgbClr val="424D7B"/>
                </a:solidFill>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400" b="1" i="0" u="none" strike="noStrike" kern="1200" cap="none" spc="0" normalizeH="0" baseline="0" noProof="0" dirty="0">
                <a:ln>
                  <a:noFill/>
                </a:ln>
                <a:solidFill>
                  <a:srgbClr val="424D7B">
                    <a:alpha val="40000"/>
                  </a:srgbClr>
                </a:solidFill>
                <a:effectLst/>
                <a:uLnTx/>
                <a:uFillTx/>
                <a:latin typeface="Calibri" panose="020F0502020204030204"/>
                <a:ea typeface="+mn-ea"/>
                <a:cs typeface="+mn-cs"/>
              </a:rPr>
              <a:t>Appropriation</a:t>
            </a:r>
          </a:p>
        </p:txBody>
      </p:sp>
      <p:pic>
        <p:nvPicPr>
          <p:cNvPr id="21" name="Image 20">
            <a:extLst>
              <a:ext uri="{FF2B5EF4-FFF2-40B4-BE49-F238E27FC236}">
                <a16:creationId xmlns:a16="http://schemas.microsoft.com/office/drawing/2014/main" id="{6415C982-D13E-405C-91C0-1DFB9B9F7B23}"/>
              </a:ext>
            </a:extLst>
          </p:cNvPr>
          <p:cNvPicPr>
            <a:picLocks noChangeAspect="1"/>
          </p:cNvPicPr>
          <p:nvPr userDrawn="1"/>
        </p:nvPicPr>
        <p:blipFill>
          <a:blip r:embed="rId13">
            <a:extLst>
              <a:ext uri="{28A0092B-C50C-407E-A947-70E740481C1C}">
                <a14:useLocalDpi xmlns:a14="http://schemas.microsoft.com/office/drawing/2010/main" val="0"/>
              </a:ext>
            </a:extLst>
          </a:blip>
          <a:srcRect/>
          <a:stretch/>
        </p:blipFill>
        <p:spPr>
          <a:xfrm>
            <a:off x="4598764" y="306909"/>
            <a:ext cx="243310" cy="252000"/>
          </a:xfrm>
          <a:prstGeom prst="rect">
            <a:avLst/>
          </a:prstGeom>
          <a:ln>
            <a:noFill/>
          </a:ln>
        </p:spPr>
      </p:pic>
      <p:pic>
        <p:nvPicPr>
          <p:cNvPr id="7" name="Image 6">
            <a:extLst>
              <a:ext uri="{FF2B5EF4-FFF2-40B4-BE49-F238E27FC236}">
                <a16:creationId xmlns:a16="http://schemas.microsoft.com/office/drawing/2014/main" id="{8F43714C-BD5D-E2F6-AAF9-998C9C90C911}"/>
              </a:ext>
            </a:extLst>
          </p:cNvPr>
          <p:cNvPicPr>
            <a:picLocks noChangeAspect="1"/>
          </p:cNvPicPr>
          <p:nvPr userDrawn="1"/>
        </p:nvPicPr>
        <p:blipFill>
          <a:blip r:embed="rId14">
            <a:extLst>
              <a:ext uri="{28A0092B-C50C-407E-A947-70E740481C1C}">
                <a14:useLocalDpi xmlns:a14="http://schemas.microsoft.com/office/drawing/2010/main" val="0"/>
              </a:ext>
            </a:extLst>
          </a:blip>
          <a:srcRect/>
          <a:stretch/>
        </p:blipFill>
        <p:spPr>
          <a:xfrm>
            <a:off x="3029330" y="306909"/>
            <a:ext cx="243310" cy="252000"/>
          </a:xfrm>
          <a:prstGeom prst="rect">
            <a:avLst/>
          </a:prstGeom>
          <a:ln>
            <a:noFill/>
          </a:ln>
        </p:spPr>
      </p:pic>
      <p:sp>
        <p:nvSpPr>
          <p:cNvPr id="22" name="ZoneTexte 21">
            <a:extLst>
              <a:ext uri="{FF2B5EF4-FFF2-40B4-BE49-F238E27FC236}">
                <a16:creationId xmlns:a16="http://schemas.microsoft.com/office/drawing/2014/main" id="{50D59CB6-DB93-5449-D352-9ADD78D859FA}"/>
              </a:ext>
            </a:extLst>
          </p:cNvPr>
          <p:cNvSpPr txBox="1"/>
          <p:nvPr userDrawn="1"/>
        </p:nvSpPr>
        <p:spPr>
          <a:xfrm>
            <a:off x="3267038" y="279021"/>
            <a:ext cx="1260000" cy="30777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400" b="1" i="0" u="none" strike="noStrike" kern="1200" cap="none" spc="0" normalizeH="0" baseline="0" noProof="0" dirty="0">
                <a:ln>
                  <a:noFill/>
                </a:ln>
                <a:solidFill>
                  <a:srgbClr val="424D7B">
                    <a:alpha val="40000"/>
                  </a:srgbClr>
                </a:solidFill>
                <a:effectLst/>
                <a:uLnTx/>
                <a:uFillTx/>
                <a:latin typeface="Calibri" panose="020F0502020204030204"/>
                <a:ea typeface="+mn-ea"/>
                <a:cs typeface="+mn-cs"/>
              </a:rPr>
              <a:t>Mémorisation</a:t>
            </a:r>
          </a:p>
        </p:txBody>
      </p:sp>
      <p:sp>
        <p:nvSpPr>
          <p:cNvPr id="2" name="ZoneTexte 1">
            <a:extLst>
              <a:ext uri="{FF2B5EF4-FFF2-40B4-BE49-F238E27FC236}">
                <a16:creationId xmlns:a16="http://schemas.microsoft.com/office/drawing/2014/main" id="{CA692A77-500C-6234-E2E4-D359F4C957D3}"/>
              </a:ext>
            </a:extLst>
          </p:cNvPr>
          <p:cNvSpPr txBox="1"/>
          <p:nvPr userDrawn="1"/>
        </p:nvSpPr>
        <p:spPr>
          <a:xfrm>
            <a:off x="500477" y="-4190"/>
            <a:ext cx="2627179" cy="369332"/>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424D7B"/>
                </a:solidFill>
                <a:effectLst/>
                <a:uLnTx/>
                <a:uFillTx/>
                <a:latin typeface="Calibri" panose="020F0502020204030204"/>
                <a:ea typeface="+mn-ea"/>
                <a:cs typeface="+mn-cs"/>
              </a:rPr>
              <a:t>Vocabulaire</a:t>
            </a:r>
          </a:p>
        </p:txBody>
      </p:sp>
    </p:spTree>
    <p:extLst>
      <p:ext uri="{BB962C8B-B14F-4D97-AF65-F5344CB8AC3E}">
        <p14:creationId xmlns:p14="http://schemas.microsoft.com/office/powerpoint/2010/main" val="2682847695"/>
      </p:ext>
    </p:extLst>
  </p:cSld>
  <p:clrMap bg1="lt1" tx1="dk1" bg2="lt2" tx2="dk2" accent1="accent1" accent2="accent2" accent3="accent3" accent4="accent4" accent5="accent5" accent6="accent6" hlink="hlink" folHlink="folHlink"/>
  <p:sldLayoutIdLst>
    <p:sldLayoutId id="2147483730" r:id="rId1"/>
    <p:sldLayoutId id="2147483731" r:id="rId2"/>
    <p:sldLayoutId id="2147483732" r:id="rId3"/>
    <p:sldLayoutId id="2147483733" r:id="rId4"/>
    <p:sldLayoutId id="2147483734" r:id="rId5"/>
    <p:sldLayoutId id="2147483735" r:id="rId6"/>
    <p:sldLayoutId id="2147483736" r:id="rId7"/>
    <p:sldLayoutId id="2147483737" r:id="rId8"/>
  </p:sldLayoutIdLst>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xStyles>
    <p:titleStyle>
      <a:lvl1pPr algn="l" defTabSz="514337" rtl="0" eaLnBrk="1" latinLnBrk="0" hangingPunct="1">
        <a:lnSpc>
          <a:spcPct val="90000"/>
        </a:lnSpc>
        <a:spcBef>
          <a:spcPct val="0"/>
        </a:spcBef>
        <a:buNone/>
        <a:defRPr lang="fr-MA" sz="1600" b="0" kern="1200" dirty="0">
          <a:solidFill>
            <a:prstClr val="white">
              <a:lumMod val="65000"/>
            </a:prstClr>
          </a:solidFill>
          <a:latin typeface="Calibri"/>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1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fr-FR"/>
              <a:t>Modifiez le style du titre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21D6682A-35AE-4A6A-AAB0-C328489F45FD}" type="datetimeFigureOut">
              <a:rPr lang="fr-MA" smtClean="0"/>
              <a:t>14/06/2026</a:t>
            </a:fld>
            <a:endParaRPr lang="fr-MA"/>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fr-MA"/>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9CB627AA-AD07-41B9-863B-7EBB9BA48A27}" type="slidenum">
              <a:rPr lang="fr-MA" smtClean="0"/>
              <a:t>‹N°›</a:t>
            </a:fld>
            <a:endParaRPr lang="fr-MA"/>
          </a:p>
        </p:txBody>
      </p:sp>
    </p:spTree>
    <p:extLst>
      <p:ext uri="{BB962C8B-B14F-4D97-AF65-F5344CB8AC3E}">
        <p14:creationId xmlns:p14="http://schemas.microsoft.com/office/powerpoint/2010/main" val="1979687200"/>
      </p:ext>
    </p:extLst>
  </p:cSld>
  <p:clrMap bg1="lt1" tx1="dk1" bg2="lt2" tx2="dk2" accent1="accent1" accent2="accent2" accent3="accent3" accent4="accent4" accent5="accent5" accent6="accent6" hlink="hlink" folHlink="folHlink"/>
  <p:sldLayoutIdLst>
    <p:sldLayoutId id="2147483787" r:id="rId1"/>
    <p:sldLayoutId id="2147483788" r:id="rId2"/>
    <p:sldLayoutId id="2147483789" r:id="rId3"/>
    <p:sldLayoutId id="2147483790" r:id="rId4"/>
    <p:sldLayoutId id="2147483791" r:id="rId5"/>
    <p:sldLayoutId id="2147483792" r:id="rId6"/>
    <p:sldLayoutId id="2147483793" r:id="rId7"/>
    <p:sldLayoutId id="2147483794" r:id="rId8"/>
    <p:sldLayoutId id="2147483795" r:id="rId9"/>
    <p:sldLayoutId id="2147483796" r:id="rId10"/>
    <p:sldLayoutId id="2147483797"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2.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1">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643272285"/>
      </p:ext>
    </p:extLst>
  </p:cSld>
  <p:clrMap bg1="lt1" tx1="dk1" bg2="lt2" tx2="dk2" accent1="accent1" accent2="accent2" accent3="accent3" accent4="accent4" accent5="accent5" accent6="accent6" hlink="hlink" folHlink="folHlink"/>
  <p:sldLayoutIdLst>
    <p:sldLayoutId id="2147483799" r:id="rId1"/>
    <p:sldLayoutId id="2147483800" r:id="rId2"/>
    <p:sldLayoutId id="2147483801" r:id="rId3"/>
    <p:sldLayoutId id="2147483802" r:id="rId4"/>
    <p:sldLayoutId id="2147483803" r:id="rId5"/>
    <p:sldLayoutId id="2147483804" r:id="rId6"/>
    <p:sldLayoutId id="2147483805" r:id="rId7"/>
    <p:sldLayoutId id="2147483806" r:id="rId8"/>
    <p:sldLayoutId id="2147483807" r:id="rId9"/>
  </p:sldLayoutIdLst>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3.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1">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1692000" y="756000"/>
            <a:ext cx="6840000" cy="612000"/>
          </a:xfrm>
          <a:prstGeom prst="rect">
            <a:avLst/>
          </a:prstGeom>
        </p:spPr>
        <p:txBody>
          <a:bodyPr vert="horz" lIns="91440" tIns="45720" rIns="91440" bIns="45720" rtlCol="0" anchor="ctr">
            <a:normAutofit/>
          </a:bodyPr>
          <a:lstStyle/>
          <a:p>
            <a:r>
              <a:rPr lang="fr-FR"/>
              <a:t>Modifiez le style du titre</a:t>
            </a:r>
            <a:endParaRPr lang="fr-MA"/>
          </a:p>
        </p:txBody>
      </p:sp>
      <p:pic>
        <p:nvPicPr>
          <p:cNvPr id="6" name="Image 5">
            <a:extLst>
              <a:ext uri="{FF2B5EF4-FFF2-40B4-BE49-F238E27FC236}">
                <a16:creationId xmlns:a16="http://schemas.microsoft.com/office/drawing/2014/main" id="{29016B5C-4F0D-8C9E-7D9C-2D5340D4A9D0}"/>
              </a:ext>
            </a:extLst>
          </p:cNvPr>
          <p:cNvPicPr>
            <a:picLocks noChangeAspect="1"/>
          </p:cNvPicPr>
          <p:nvPr userDrawn="1"/>
        </p:nvPicPr>
        <p:blipFill>
          <a:blip r:embed="rId12">
            <a:alphaModFix amt="20000"/>
            <a:extLst>
              <a:ext uri="{28A0092B-C50C-407E-A947-70E740481C1C}">
                <a14:useLocalDpi xmlns:a14="http://schemas.microsoft.com/office/drawing/2010/main" val="0"/>
              </a:ext>
            </a:extLst>
          </a:blip>
          <a:srcRect/>
          <a:stretch/>
        </p:blipFill>
        <p:spPr>
          <a:xfrm>
            <a:off x="2455979" y="249157"/>
            <a:ext cx="243310" cy="243310"/>
          </a:xfrm>
          <a:prstGeom prst="rect">
            <a:avLst/>
          </a:prstGeom>
          <a:ln>
            <a:noFill/>
          </a:ln>
        </p:spPr>
      </p:pic>
      <p:sp>
        <p:nvSpPr>
          <p:cNvPr id="9" name="ZoneTexte 8">
            <a:extLst>
              <a:ext uri="{FF2B5EF4-FFF2-40B4-BE49-F238E27FC236}">
                <a16:creationId xmlns:a16="http://schemas.microsoft.com/office/drawing/2014/main" id="{70E475D1-3C3D-105F-70AF-39B2DD05AD97}"/>
              </a:ext>
            </a:extLst>
          </p:cNvPr>
          <p:cNvSpPr txBox="1"/>
          <p:nvPr userDrawn="1"/>
        </p:nvSpPr>
        <p:spPr>
          <a:xfrm>
            <a:off x="2805812" y="209734"/>
            <a:ext cx="1397821" cy="307777"/>
          </a:xfrm>
          <a:prstGeom prst="rect">
            <a:avLst/>
          </a:prstGeom>
          <a:noFill/>
          <a:ln>
            <a:noFill/>
          </a:ln>
        </p:spPr>
        <p:txBody>
          <a:bodyPr wrap="square" rtlCol="0" anchor="ctr" anchorCtr="0">
            <a:spAutoFit/>
          </a:bodyPr>
          <a:lstStyle/>
          <a:p>
            <a:r>
              <a:rPr lang="fr-MA" sz="1400" b="1" dirty="0">
                <a:solidFill>
                  <a:srgbClr val="424D7B">
                    <a:alpha val="20000"/>
                  </a:srgbClr>
                </a:solidFill>
              </a:rPr>
              <a:t>Prise de parole</a:t>
            </a:r>
          </a:p>
        </p:txBody>
      </p:sp>
      <p:pic>
        <p:nvPicPr>
          <p:cNvPr id="14" name="Image 13">
            <a:extLst>
              <a:ext uri="{FF2B5EF4-FFF2-40B4-BE49-F238E27FC236}">
                <a16:creationId xmlns:a16="http://schemas.microsoft.com/office/drawing/2014/main" id="{D633DC7F-3541-411E-187F-37F555735247}"/>
              </a:ext>
            </a:extLst>
          </p:cNvPr>
          <p:cNvPicPr>
            <a:picLocks noChangeAspect="1"/>
          </p:cNvPicPr>
          <p:nvPr userDrawn="1"/>
        </p:nvPicPr>
        <p:blipFill>
          <a:blip r:embed="rId13">
            <a:alphaModFix/>
            <a:extLst>
              <a:ext uri="{28A0092B-C50C-407E-A947-70E740481C1C}">
                <a14:useLocalDpi xmlns:a14="http://schemas.microsoft.com/office/drawing/2010/main" val="0"/>
              </a:ext>
            </a:extLst>
          </a:blip>
          <a:srcRect/>
          <a:stretch/>
        </p:blipFill>
        <p:spPr>
          <a:xfrm>
            <a:off x="4524273" y="241967"/>
            <a:ext cx="243310" cy="243310"/>
          </a:xfrm>
          <a:prstGeom prst="rect">
            <a:avLst/>
          </a:prstGeom>
          <a:ln>
            <a:noFill/>
          </a:ln>
        </p:spPr>
      </p:pic>
      <p:sp>
        <p:nvSpPr>
          <p:cNvPr id="15" name="ZoneTexte 14">
            <a:extLst>
              <a:ext uri="{FF2B5EF4-FFF2-40B4-BE49-F238E27FC236}">
                <a16:creationId xmlns:a16="http://schemas.microsoft.com/office/drawing/2014/main" id="{78387D66-D67F-007F-9A03-274347535585}"/>
              </a:ext>
            </a:extLst>
          </p:cNvPr>
          <p:cNvSpPr txBox="1"/>
          <p:nvPr userDrawn="1"/>
        </p:nvSpPr>
        <p:spPr>
          <a:xfrm>
            <a:off x="5088222" y="209734"/>
            <a:ext cx="1614424" cy="30777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MA" sz="1400" b="1" dirty="0">
                <a:solidFill>
                  <a:srgbClr val="424D7B"/>
                </a:solidFill>
              </a:rPr>
              <a:t>Lecture</a:t>
            </a:r>
          </a:p>
        </p:txBody>
      </p:sp>
    </p:spTree>
    <p:extLst>
      <p:ext uri="{BB962C8B-B14F-4D97-AF65-F5344CB8AC3E}">
        <p14:creationId xmlns:p14="http://schemas.microsoft.com/office/powerpoint/2010/main" val="2281050128"/>
      </p:ext>
    </p:extLst>
  </p:cSld>
  <p:clrMap bg1="lt1" tx1="dk1" bg2="lt2" tx2="dk2" accent1="accent1" accent2="accent2" accent3="accent3" accent4="accent4" accent5="accent5" accent6="accent6" hlink="hlink" folHlink="folHlink"/>
  <p:sldLayoutIdLst>
    <p:sldLayoutId id="2147483809" r:id="rId1"/>
    <p:sldLayoutId id="2147483810" r:id="rId2"/>
    <p:sldLayoutId id="2147483811" r:id="rId3"/>
    <p:sldLayoutId id="2147483812" r:id="rId4"/>
    <p:sldLayoutId id="2147483813" r:id="rId5"/>
    <p:sldLayoutId id="2147483814" r:id="rId6"/>
    <p:sldLayoutId id="2147483815" r:id="rId7"/>
    <p:sldLayoutId id="2147483816" r:id="rId8"/>
    <p:sldLayoutId id="2147483817" r:id="rId9"/>
  </p:sldLayoutIdLst>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xStyles>
    <p:titleStyle>
      <a:lvl1pPr algn="l" defTabSz="514337" rtl="0" eaLnBrk="1" latinLnBrk="0" hangingPunct="1">
        <a:lnSpc>
          <a:spcPct val="90000"/>
        </a:lnSpc>
        <a:spcBef>
          <a:spcPct val="0"/>
        </a:spcBef>
        <a:buNone/>
        <a:defRPr lang="fr-MA" sz="1600" b="0" kern="1200" dirty="0">
          <a:solidFill>
            <a:prstClr val="white">
              <a:lumMod val="65000"/>
            </a:prstClr>
          </a:solidFill>
          <a:latin typeface="Calibri"/>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14.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9">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4129863452"/>
      </p:ext>
    </p:extLst>
  </p:cSld>
  <p:clrMap bg1="lt1" tx1="dk1" bg2="lt2" tx2="dk2" accent1="accent1" accent2="accent2" accent3="accent3" accent4="accent4" accent5="accent5" accent6="accent6" hlink="hlink" folHlink="folHlink"/>
  <p:sldLayoutIdLst>
    <p:sldLayoutId id="2147483819" r:id="rId1"/>
    <p:sldLayoutId id="2147483820" r:id="rId2"/>
    <p:sldLayoutId id="2147483821" r:id="rId3"/>
    <p:sldLayoutId id="2147483822" r:id="rId4"/>
    <p:sldLayoutId id="2147483823" r:id="rId5"/>
    <p:sldLayoutId id="2147483824" r:id="rId6"/>
    <p:sldLayoutId id="2147483825" r:id="rId7"/>
  </p:sldLayoutIdLst>
  <mc:AlternateContent xmlns:mc="http://schemas.openxmlformats.org/markup-compatibility/2006" xmlns:p14="http://schemas.microsoft.com/office/powerpoint/2010/main">
    <mc:Choice Requires="p14">
      <p:transition p14:dur="250"/>
    </mc:Choice>
    <mc:Fallback xmlns="">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5.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5">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1692000" y="756000"/>
            <a:ext cx="6840000" cy="612000"/>
          </a:xfrm>
          <a:prstGeom prst="rect">
            <a:avLst/>
          </a:prstGeom>
        </p:spPr>
        <p:txBody>
          <a:bodyPr vert="horz" lIns="91440" tIns="45720" rIns="91440" bIns="45720" rtlCol="0" anchor="ctr">
            <a:normAutofit/>
          </a:bodyPr>
          <a:lstStyle/>
          <a:p>
            <a:pPr lvl="0"/>
            <a:r>
              <a:rPr lang="fr-FR"/>
              <a:t>Modifiez le style du titre</a:t>
            </a:r>
            <a:endParaRPr lang="fr-MA"/>
          </a:p>
        </p:txBody>
      </p:sp>
      <p:pic>
        <p:nvPicPr>
          <p:cNvPr id="6" name="Image 5">
            <a:extLst>
              <a:ext uri="{FF2B5EF4-FFF2-40B4-BE49-F238E27FC236}">
                <a16:creationId xmlns:a16="http://schemas.microsoft.com/office/drawing/2014/main" id="{5578E490-3587-6C7C-1E16-D6291F5BDA80}"/>
              </a:ext>
            </a:extLst>
          </p:cNvPr>
          <p:cNvPicPr>
            <a:picLocks noChangeAspect="1"/>
          </p:cNvPicPr>
          <p:nvPr userDrawn="1"/>
        </p:nvPicPr>
        <p:blipFill>
          <a:blip r:embed="rId6">
            <a:alphaModFix/>
            <a:extLst>
              <a:ext uri="{28A0092B-C50C-407E-A947-70E740481C1C}">
                <a14:useLocalDpi xmlns:a14="http://schemas.microsoft.com/office/drawing/2010/main" val="0"/>
              </a:ext>
            </a:extLst>
          </a:blip>
          <a:srcRect/>
          <a:stretch/>
        </p:blipFill>
        <p:spPr>
          <a:xfrm>
            <a:off x="2429076" y="144877"/>
            <a:ext cx="287999" cy="287999"/>
          </a:xfrm>
          <a:prstGeom prst="rect">
            <a:avLst/>
          </a:prstGeom>
          <a:ln>
            <a:noFill/>
          </a:ln>
        </p:spPr>
      </p:pic>
      <p:sp>
        <p:nvSpPr>
          <p:cNvPr id="7" name="ZoneTexte 6">
            <a:extLst>
              <a:ext uri="{FF2B5EF4-FFF2-40B4-BE49-F238E27FC236}">
                <a16:creationId xmlns:a16="http://schemas.microsoft.com/office/drawing/2014/main" id="{0A694861-BBC5-3AF3-0971-805BFC4CF072}"/>
              </a:ext>
            </a:extLst>
          </p:cNvPr>
          <p:cNvSpPr txBox="1"/>
          <p:nvPr userDrawn="1"/>
        </p:nvSpPr>
        <p:spPr>
          <a:xfrm>
            <a:off x="2717076" y="134988"/>
            <a:ext cx="1384656" cy="30777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400" b="1" i="0" u="none" strike="noStrike" kern="1200" cap="none" spc="0" normalizeH="0" baseline="0" noProof="0" dirty="0">
                <a:ln>
                  <a:noFill/>
                </a:ln>
                <a:solidFill>
                  <a:srgbClr val="424D7B"/>
                </a:solidFill>
                <a:effectLst/>
                <a:uLnTx/>
                <a:uFillTx/>
                <a:latin typeface="Dosis" pitchFamily="2" charset="0"/>
                <a:ea typeface="+mn-ea"/>
                <a:cs typeface="+mn-cs"/>
              </a:rPr>
              <a:t>Activité 1</a:t>
            </a:r>
          </a:p>
        </p:txBody>
      </p:sp>
      <p:pic>
        <p:nvPicPr>
          <p:cNvPr id="8" name="Image 7">
            <a:extLst>
              <a:ext uri="{FF2B5EF4-FFF2-40B4-BE49-F238E27FC236}">
                <a16:creationId xmlns:a16="http://schemas.microsoft.com/office/drawing/2014/main" id="{B015E418-CE1E-BD06-9772-937776599679}"/>
              </a:ext>
            </a:extLst>
          </p:cNvPr>
          <p:cNvPicPr>
            <a:picLocks noChangeAspect="1"/>
          </p:cNvPicPr>
          <p:nvPr userDrawn="1"/>
        </p:nvPicPr>
        <p:blipFill>
          <a:blip r:embed="rId7">
            <a:alphaModFix amt="20000"/>
            <a:extLst>
              <a:ext uri="{28A0092B-C50C-407E-A947-70E740481C1C}">
                <a14:useLocalDpi xmlns:a14="http://schemas.microsoft.com/office/drawing/2010/main" val="0"/>
              </a:ext>
            </a:extLst>
          </a:blip>
          <a:srcRect/>
          <a:stretch/>
        </p:blipFill>
        <p:spPr>
          <a:xfrm>
            <a:off x="4992952" y="144877"/>
            <a:ext cx="287999" cy="287999"/>
          </a:xfrm>
          <a:prstGeom prst="rect">
            <a:avLst/>
          </a:prstGeom>
          <a:ln>
            <a:noFill/>
          </a:ln>
        </p:spPr>
      </p:pic>
      <p:sp>
        <p:nvSpPr>
          <p:cNvPr id="9" name="ZoneTexte 8">
            <a:extLst>
              <a:ext uri="{FF2B5EF4-FFF2-40B4-BE49-F238E27FC236}">
                <a16:creationId xmlns:a16="http://schemas.microsoft.com/office/drawing/2014/main" id="{AF1103E8-F8BB-BA34-32F0-91E45212B9FB}"/>
              </a:ext>
            </a:extLst>
          </p:cNvPr>
          <p:cNvSpPr txBox="1"/>
          <p:nvPr userDrawn="1"/>
        </p:nvSpPr>
        <p:spPr>
          <a:xfrm>
            <a:off x="5280951" y="134988"/>
            <a:ext cx="1384656" cy="307777"/>
          </a:xfrm>
          <a:prstGeom prst="rect">
            <a:avLst/>
          </a:prstGeom>
          <a:noFill/>
          <a:ln>
            <a:noFill/>
          </a:ln>
        </p:spPr>
        <p:txBody>
          <a:bodyPr wrap="square" rtlCol="0" anchor="ctr" anchorCtr="0">
            <a:spAutoFit/>
          </a:bodyPr>
          <a:lstStyle>
            <a:defPPr>
              <a:defRPr lang="fr-FR"/>
            </a:defPPr>
            <a:lvl1pPr marR="0" lvl="0" indent="0" fontAlgn="auto">
              <a:lnSpc>
                <a:spcPct val="100000"/>
              </a:lnSpc>
              <a:spcBef>
                <a:spcPts val="0"/>
              </a:spcBef>
              <a:spcAft>
                <a:spcPts val="0"/>
              </a:spcAft>
              <a:buClrTx/>
              <a:buSzTx/>
              <a:buFontTx/>
              <a:buNone/>
              <a:tabLst/>
              <a:defRPr kumimoji="0" sz="1400" b="1" i="0" u="none" strike="noStrike" cap="none" spc="0" normalizeH="0" baseline="0">
                <a:ln>
                  <a:noFill/>
                </a:ln>
                <a:solidFill>
                  <a:srgbClr val="474F71">
                    <a:alpha val="20000"/>
                  </a:srgbClr>
                </a:solidFill>
                <a:effectLst/>
                <a:uLnTx/>
                <a:uFillTx/>
                <a:latin typeface="Dosis" pitchFamily="2" charset="0"/>
              </a:defRPr>
            </a:lvl1pPr>
          </a:lstStyle>
          <a:p>
            <a:pPr lvl="0"/>
            <a:r>
              <a:rPr lang="fr-MA" noProof="0" dirty="0"/>
              <a:t>Activité 2</a:t>
            </a:r>
          </a:p>
        </p:txBody>
      </p:sp>
    </p:spTree>
    <p:extLst>
      <p:ext uri="{BB962C8B-B14F-4D97-AF65-F5344CB8AC3E}">
        <p14:creationId xmlns:p14="http://schemas.microsoft.com/office/powerpoint/2010/main" val="702979552"/>
      </p:ext>
    </p:extLst>
  </p:cSld>
  <p:clrMap bg1="lt1" tx1="dk1" bg2="lt2" tx2="dk2" accent1="accent1" accent2="accent2" accent3="accent3" accent4="accent4" accent5="accent5" accent6="accent6" hlink="hlink" folHlink="folHlink"/>
  <p:sldLayoutIdLst>
    <p:sldLayoutId id="2147483828" r:id="rId1"/>
    <p:sldLayoutId id="2147483830" r:id="rId2"/>
    <p:sldLayoutId id="2147483765" r:id="rId3"/>
  </p:sldLayoutIdLst>
  <mc:AlternateContent xmlns:mc="http://schemas.openxmlformats.org/markup-compatibility/2006" xmlns:p14="http://schemas.microsoft.com/office/powerpoint/2010/main">
    <mc:Choice Requires="p14">
      <p:transition p14:dur="250"/>
    </mc:Choice>
    <mc:Fallback xmlns="">
      <p:transition/>
    </mc:Fallback>
  </mc:AlternateContent>
  <p:txStyles>
    <p:titleStyle>
      <a:lvl1pPr algn="l" defTabSz="514337" rtl="0" eaLnBrk="1" latinLnBrk="0" hangingPunct="1">
        <a:lnSpc>
          <a:spcPct val="90000"/>
        </a:lnSpc>
        <a:spcBef>
          <a:spcPct val="0"/>
        </a:spcBef>
        <a:buNone/>
        <a:defRPr lang="fr-MA" sz="1600" b="0" kern="1200">
          <a:solidFill>
            <a:srgbClr val="757575"/>
          </a:solidFill>
          <a:latin typeface="Dosis Medium" pitchFamily="2" charset="0"/>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16.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9">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1692000" y="756000"/>
            <a:ext cx="6840000" cy="612000"/>
          </a:xfrm>
          <a:prstGeom prst="rect">
            <a:avLst/>
          </a:prstGeom>
        </p:spPr>
        <p:txBody>
          <a:bodyPr vert="horz" lIns="91440" tIns="45720" rIns="91440" bIns="45720" rtlCol="0" anchor="ctr">
            <a:normAutofit/>
          </a:bodyPr>
          <a:lstStyle/>
          <a:p>
            <a:pPr lvl="0"/>
            <a:r>
              <a:rPr lang="fr-FR"/>
              <a:t>Modifiez le style du titre</a:t>
            </a:r>
            <a:endParaRPr lang="fr-MA"/>
          </a:p>
        </p:txBody>
      </p:sp>
      <p:pic>
        <p:nvPicPr>
          <p:cNvPr id="6" name="Image 5">
            <a:extLst>
              <a:ext uri="{FF2B5EF4-FFF2-40B4-BE49-F238E27FC236}">
                <a16:creationId xmlns:a16="http://schemas.microsoft.com/office/drawing/2014/main" id="{5578E490-3587-6C7C-1E16-D6291F5BDA80}"/>
              </a:ext>
            </a:extLst>
          </p:cNvPr>
          <p:cNvPicPr>
            <a:picLocks noChangeAspect="1"/>
          </p:cNvPicPr>
          <p:nvPr userDrawn="1"/>
        </p:nvPicPr>
        <p:blipFill>
          <a:blip r:embed="rId10">
            <a:alphaModFix amt="20000"/>
            <a:extLst>
              <a:ext uri="{28A0092B-C50C-407E-A947-70E740481C1C}">
                <a14:useLocalDpi xmlns:a14="http://schemas.microsoft.com/office/drawing/2010/main" val="0"/>
              </a:ext>
            </a:extLst>
          </a:blip>
          <a:srcRect/>
          <a:stretch/>
        </p:blipFill>
        <p:spPr>
          <a:xfrm>
            <a:off x="2429076" y="144877"/>
            <a:ext cx="287999" cy="287999"/>
          </a:xfrm>
          <a:prstGeom prst="rect">
            <a:avLst/>
          </a:prstGeom>
          <a:ln>
            <a:noFill/>
          </a:ln>
        </p:spPr>
      </p:pic>
      <p:sp>
        <p:nvSpPr>
          <p:cNvPr id="7" name="ZoneTexte 6">
            <a:extLst>
              <a:ext uri="{FF2B5EF4-FFF2-40B4-BE49-F238E27FC236}">
                <a16:creationId xmlns:a16="http://schemas.microsoft.com/office/drawing/2014/main" id="{0A694861-BBC5-3AF3-0971-805BFC4CF072}"/>
              </a:ext>
            </a:extLst>
          </p:cNvPr>
          <p:cNvSpPr txBox="1"/>
          <p:nvPr userDrawn="1"/>
        </p:nvSpPr>
        <p:spPr>
          <a:xfrm>
            <a:off x="2717076" y="134988"/>
            <a:ext cx="1384656" cy="307777"/>
          </a:xfrm>
          <a:prstGeom prst="rect">
            <a:avLst/>
          </a:prstGeom>
          <a:noFill/>
          <a:ln>
            <a:noFill/>
          </a:ln>
        </p:spPr>
        <p:txBody>
          <a:bodyPr wrap="square" rtlCol="0" anchor="ctr" anchorCtr="0">
            <a:spAutoFit/>
          </a:bodyPr>
          <a:lstStyle>
            <a:defPPr>
              <a:defRPr lang="fr-FR"/>
            </a:defPPr>
            <a:lvl1pPr marR="0" lvl="0" indent="0" fontAlgn="auto">
              <a:lnSpc>
                <a:spcPct val="100000"/>
              </a:lnSpc>
              <a:spcBef>
                <a:spcPts val="0"/>
              </a:spcBef>
              <a:spcAft>
                <a:spcPts val="0"/>
              </a:spcAft>
              <a:buClrTx/>
              <a:buSzTx/>
              <a:buFontTx/>
              <a:buNone/>
              <a:tabLst/>
              <a:defRPr kumimoji="0" sz="1400" b="1" i="0" u="none" strike="noStrike" cap="none" spc="0" normalizeH="0" baseline="0">
                <a:ln>
                  <a:noFill/>
                </a:ln>
                <a:solidFill>
                  <a:srgbClr val="474F71">
                    <a:alpha val="20000"/>
                  </a:srgbClr>
                </a:solidFill>
                <a:effectLst/>
                <a:uLnTx/>
                <a:uFillTx/>
                <a:latin typeface="Dosis" pitchFamily="2" charset="0"/>
              </a:defRPr>
            </a:lvl1pPr>
          </a:lstStyle>
          <a:p>
            <a:pPr lvl="0"/>
            <a:r>
              <a:rPr lang="fr-MA" noProof="0" dirty="0"/>
              <a:t>Activité 1</a:t>
            </a:r>
          </a:p>
        </p:txBody>
      </p:sp>
      <p:pic>
        <p:nvPicPr>
          <p:cNvPr id="8" name="Image 7">
            <a:extLst>
              <a:ext uri="{FF2B5EF4-FFF2-40B4-BE49-F238E27FC236}">
                <a16:creationId xmlns:a16="http://schemas.microsoft.com/office/drawing/2014/main" id="{B015E418-CE1E-BD06-9772-937776599679}"/>
              </a:ext>
            </a:extLst>
          </p:cNvPr>
          <p:cNvPicPr>
            <a:picLocks noChangeAspect="1"/>
          </p:cNvPicPr>
          <p:nvPr userDrawn="1"/>
        </p:nvPicPr>
        <p:blipFill>
          <a:blip r:embed="rId11">
            <a:alphaModFix/>
            <a:extLst>
              <a:ext uri="{28A0092B-C50C-407E-A947-70E740481C1C}">
                <a14:useLocalDpi xmlns:a14="http://schemas.microsoft.com/office/drawing/2010/main" val="0"/>
              </a:ext>
            </a:extLst>
          </a:blip>
          <a:srcRect/>
          <a:stretch/>
        </p:blipFill>
        <p:spPr>
          <a:xfrm>
            <a:off x="4992952" y="144877"/>
            <a:ext cx="287999" cy="287999"/>
          </a:xfrm>
          <a:prstGeom prst="rect">
            <a:avLst/>
          </a:prstGeom>
          <a:ln>
            <a:noFill/>
          </a:ln>
        </p:spPr>
      </p:pic>
      <p:sp>
        <p:nvSpPr>
          <p:cNvPr id="9" name="ZoneTexte 8">
            <a:extLst>
              <a:ext uri="{FF2B5EF4-FFF2-40B4-BE49-F238E27FC236}">
                <a16:creationId xmlns:a16="http://schemas.microsoft.com/office/drawing/2014/main" id="{AF1103E8-F8BB-BA34-32F0-91E45212B9FB}"/>
              </a:ext>
            </a:extLst>
          </p:cNvPr>
          <p:cNvSpPr txBox="1"/>
          <p:nvPr userDrawn="1"/>
        </p:nvSpPr>
        <p:spPr>
          <a:xfrm>
            <a:off x="5280951" y="134988"/>
            <a:ext cx="1384656" cy="307777"/>
          </a:xfrm>
          <a:prstGeom prst="rect">
            <a:avLst/>
          </a:prstGeom>
          <a:noFill/>
          <a:ln>
            <a:noFill/>
          </a:ln>
        </p:spPr>
        <p:txBody>
          <a:bodyPr wrap="square" rtlCol="0" anchor="ctr" anchorCtr="0">
            <a:spAutoFit/>
          </a:bodyPr>
          <a:lstStyle>
            <a:defPPr>
              <a:defRPr lang="fr-FR"/>
            </a:defPPr>
            <a:lvl1pPr marR="0" lvl="0" indent="0" fontAlgn="auto">
              <a:lnSpc>
                <a:spcPct val="100000"/>
              </a:lnSpc>
              <a:spcBef>
                <a:spcPts val="0"/>
              </a:spcBef>
              <a:spcAft>
                <a:spcPts val="0"/>
              </a:spcAft>
              <a:buClrTx/>
              <a:buSzTx/>
              <a:buFontTx/>
              <a:buNone/>
              <a:tabLst/>
              <a:defRPr kumimoji="0" sz="1400" b="1" i="0" u="none" strike="noStrike" cap="none" spc="0" normalizeH="0" baseline="0">
                <a:ln>
                  <a:noFill/>
                </a:ln>
                <a:solidFill>
                  <a:srgbClr val="424D7B"/>
                </a:solidFill>
                <a:effectLst/>
                <a:uLnTx/>
                <a:uFillTx/>
                <a:latin typeface="Dosis" pitchFamily="2" charset="0"/>
              </a:defRPr>
            </a:lvl1pPr>
          </a:lstStyle>
          <a:p>
            <a:pPr lvl="0"/>
            <a:r>
              <a:rPr lang="fr-MA" noProof="0" dirty="0"/>
              <a:t>Activité 2</a:t>
            </a:r>
          </a:p>
        </p:txBody>
      </p:sp>
    </p:spTree>
    <p:extLst>
      <p:ext uri="{BB962C8B-B14F-4D97-AF65-F5344CB8AC3E}">
        <p14:creationId xmlns:p14="http://schemas.microsoft.com/office/powerpoint/2010/main" val="815898577"/>
      </p:ext>
    </p:extLst>
  </p:cSld>
  <p:clrMap bg1="lt1" tx1="dk1" bg2="lt2" tx2="dk2" accent1="accent1" accent2="accent2" accent3="accent3" accent4="accent4" accent5="accent5" accent6="accent6" hlink="hlink" folHlink="folHlink"/>
  <p:sldLayoutIdLst>
    <p:sldLayoutId id="2147483827" r:id="rId1"/>
    <p:sldLayoutId id="2147483829" r:id="rId2"/>
    <p:sldLayoutId id="2147483832" r:id="rId3"/>
    <p:sldLayoutId id="2147483833" r:id="rId4"/>
    <p:sldLayoutId id="2147483834" r:id="rId5"/>
    <p:sldLayoutId id="2147483835" r:id="rId6"/>
    <p:sldLayoutId id="2147483836" r:id="rId7"/>
  </p:sldLayoutIdLst>
  <mc:AlternateContent xmlns:mc="http://schemas.openxmlformats.org/markup-compatibility/2006" xmlns:p14="http://schemas.microsoft.com/office/powerpoint/2010/main">
    <mc:Choice Requires="p14">
      <p:transition p14:dur="250"/>
    </mc:Choice>
    <mc:Fallback xmlns="">
      <p:transition/>
    </mc:Fallback>
  </mc:AlternateContent>
  <p:txStyles>
    <p:titleStyle>
      <a:lvl1pPr algn="l" defTabSz="514337" rtl="0" eaLnBrk="1" latinLnBrk="0" hangingPunct="1">
        <a:lnSpc>
          <a:spcPct val="90000"/>
        </a:lnSpc>
        <a:spcBef>
          <a:spcPct val="0"/>
        </a:spcBef>
        <a:buNone/>
        <a:defRPr lang="fr-MA" sz="1600" b="0" kern="1200">
          <a:solidFill>
            <a:srgbClr val="757575"/>
          </a:solidFill>
          <a:latin typeface="Dosis Medium" pitchFamily="2" charset="0"/>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17.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6">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1692000" y="756000"/>
            <a:ext cx="6840000" cy="612000"/>
          </a:xfrm>
          <a:prstGeom prst="rect">
            <a:avLst/>
          </a:prstGeom>
        </p:spPr>
        <p:txBody>
          <a:bodyPr vert="horz" lIns="91440" tIns="45720" rIns="91440" bIns="45720" rtlCol="0" anchor="ctr">
            <a:normAutofit/>
          </a:bodyPr>
          <a:lstStyle/>
          <a:p>
            <a:r>
              <a:rPr lang="fr-FR"/>
              <a:t>Modifiez le style du titre</a:t>
            </a:r>
            <a:endParaRPr lang="fr-MA"/>
          </a:p>
        </p:txBody>
      </p:sp>
      <p:pic>
        <p:nvPicPr>
          <p:cNvPr id="4" name="Image 3">
            <a:extLst>
              <a:ext uri="{FF2B5EF4-FFF2-40B4-BE49-F238E27FC236}">
                <a16:creationId xmlns:a16="http://schemas.microsoft.com/office/drawing/2014/main" id="{761A4847-11E1-BB92-81A2-6B18663F7AC0}"/>
              </a:ext>
            </a:extLst>
          </p:cNvPr>
          <p:cNvPicPr>
            <a:picLocks noChangeAspect="1"/>
          </p:cNvPicPr>
          <p:nvPr userDrawn="1"/>
        </p:nvPicPr>
        <p:blipFill>
          <a:blip r:embed="rId17">
            <a:extLst>
              <a:ext uri="{28A0092B-C50C-407E-A947-70E740481C1C}">
                <a14:useLocalDpi xmlns:a14="http://schemas.microsoft.com/office/drawing/2010/main" val="0"/>
              </a:ext>
            </a:extLst>
          </a:blip>
          <a:srcRect/>
          <a:stretch/>
        </p:blipFill>
        <p:spPr>
          <a:xfrm>
            <a:off x="1588076" y="249157"/>
            <a:ext cx="243310" cy="243310"/>
          </a:xfrm>
          <a:prstGeom prst="rect">
            <a:avLst/>
          </a:prstGeom>
          <a:ln>
            <a:noFill/>
          </a:ln>
        </p:spPr>
      </p:pic>
      <p:sp>
        <p:nvSpPr>
          <p:cNvPr id="5" name="ZoneTexte 4">
            <a:extLst>
              <a:ext uri="{FF2B5EF4-FFF2-40B4-BE49-F238E27FC236}">
                <a16:creationId xmlns:a16="http://schemas.microsoft.com/office/drawing/2014/main" id="{63C55676-34BC-9B05-ADC0-422947AB2BF5}"/>
              </a:ext>
            </a:extLst>
          </p:cNvPr>
          <p:cNvSpPr txBox="1"/>
          <p:nvPr userDrawn="1"/>
        </p:nvSpPr>
        <p:spPr>
          <a:xfrm>
            <a:off x="1937910" y="209734"/>
            <a:ext cx="1493936" cy="307777"/>
          </a:xfrm>
          <a:prstGeom prst="rect">
            <a:avLst/>
          </a:prstGeom>
          <a:noFill/>
          <a:ln>
            <a:noFill/>
          </a:ln>
        </p:spPr>
        <p:txBody>
          <a:bodyPr wrap="square" rtlCol="0" anchor="ctr" anchorCtr="0">
            <a:spAutoFit/>
          </a:bodyPr>
          <a:lstStyle/>
          <a:p>
            <a:r>
              <a:rPr lang="fr-MA" sz="1400" b="1" dirty="0">
                <a:solidFill>
                  <a:srgbClr val="424D7B"/>
                </a:solidFill>
              </a:rPr>
              <a:t>Prise de parole</a:t>
            </a:r>
          </a:p>
        </p:txBody>
      </p:sp>
      <p:sp>
        <p:nvSpPr>
          <p:cNvPr id="8" name="ZoneTexte 7">
            <a:extLst>
              <a:ext uri="{FF2B5EF4-FFF2-40B4-BE49-F238E27FC236}">
                <a16:creationId xmlns:a16="http://schemas.microsoft.com/office/drawing/2014/main" id="{488A1BB9-9161-3DF5-265F-0A23866C04BF}"/>
              </a:ext>
            </a:extLst>
          </p:cNvPr>
          <p:cNvSpPr txBox="1"/>
          <p:nvPr userDrawn="1"/>
        </p:nvSpPr>
        <p:spPr>
          <a:xfrm>
            <a:off x="3963435" y="226705"/>
            <a:ext cx="1493936" cy="307777"/>
          </a:xfrm>
          <a:prstGeom prst="rect">
            <a:avLst/>
          </a:prstGeom>
          <a:noFill/>
          <a:ln>
            <a:noFill/>
          </a:ln>
        </p:spPr>
        <p:txBody>
          <a:bodyPr wrap="square" rtlCol="0" anchor="ctr" anchorCtr="0">
            <a:spAutoFit/>
          </a:bodyPr>
          <a:lstStyle>
            <a:defPPr>
              <a:defRPr lang="fr-FR"/>
            </a:defPPr>
            <a:lvl1pPr>
              <a:defRPr sz="1400" b="1">
                <a:solidFill>
                  <a:srgbClr val="424D7B"/>
                </a:solidFill>
              </a:defRPr>
            </a:lvl1pPr>
          </a:lstStyle>
          <a:p>
            <a:pPr lvl="0"/>
            <a:r>
              <a:rPr lang="fr-MA" sz="1400" dirty="0">
                <a:solidFill>
                  <a:srgbClr val="424D7B">
                    <a:alpha val="40000"/>
                  </a:srgbClr>
                </a:solidFill>
              </a:rPr>
              <a:t>Lecture </a:t>
            </a:r>
          </a:p>
        </p:txBody>
      </p:sp>
      <p:pic>
        <p:nvPicPr>
          <p:cNvPr id="21" name="Image 20">
            <a:extLst>
              <a:ext uri="{FF2B5EF4-FFF2-40B4-BE49-F238E27FC236}">
                <a16:creationId xmlns:a16="http://schemas.microsoft.com/office/drawing/2014/main" id="{6415C982-D13E-405C-91C0-1DFB9B9F7B23}"/>
              </a:ext>
            </a:extLst>
          </p:cNvPr>
          <p:cNvPicPr>
            <a:picLocks noChangeAspect="1"/>
          </p:cNvPicPr>
          <p:nvPr userDrawn="1"/>
        </p:nvPicPr>
        <p:blipFill>
          <a:blip r:embed="rId18">
            <a:alphaModFix amt="20000"/>
            <a:extLst>
              <a:ext uri="{28A0092B-C50C-407E-A947-70E740481C1C}">
                <a14:useLocalDpi xmlns:a14="http://schemas.microsoft.com/office/drawing/2010/main" val="0"/>
              </a:ext>
            </a:extLst>
          </a:blip>
          <a:srcRect/>
          <a:stretch/>
        </p:blipFill>
        <p:spPr>
          <a:xfrm>
            <a:off x="5956510" y="269856"/>
            <a:ext cx="243310" cy="243310"/>
          </a:xfrm>
          <a:prstGeom prst="rect">
            <a:avLst/>
          </a:prstGeom>
          <a:ln>
            <a:noFill/>
          </a:ln>
        </p:spPr>
      </p:pic>
      <p:pic>
        <p:nvPicPr>
          <p:cNvPr id="7" name="Image 6">
            <a:extLst>
              <a:ext uri="{FF2B5EF4-FFF2-40B4-BE49-F238E27FC236}">
                <a16:creationId xmlns:a16="http://schemas.microsoft.com/office/drawing/2014/main" id="{8F43714C-BD5D-E2F6-AAF9-998C9C90C911}"/>
              </a:ext>
            </a:extLst>
          </p:cNvPr>
          <p:cNvPicPr>
            <a:picLocks noChangeAspect="1"/>
          </p:cNvPicPr>
          <p:nvPr userDrawn="1"/>
        </p:nvPicPr>
        <p:blipFill>
          <a:blip r:embed="rId19">
            <a:alphaModFix amt="20000"/>
            <a:extLst>
              <a:ext uri="{28A0092B-C50C-407E-A947-70E740481C1C}">
                <a14:useLocalDpi xmlns:a14="http://schemas.microsoft.com/office/drawing/2010/main" val="0"/>
              </a:ext>
            </a:extLst>
          </a:blip>
          <a:srcRect/>
          <a:stretch/>
        </p:blipFill>
        <p:spPr>
          <a:xfrm>
            <a:off x="3656370" y="241967"/>
            <a:ext cx="243310" cy="243310"/>
          </a:xfrm>
          <a:prstGeom prst="rect">
            <a:avLst/>
          </a:prstGeom>
          <a:ln>
            <a:noFill/>
          </a:ln>
        </p:spPr>
      </p:pic>
      <p:sp>
        <p:nvSpPr>
          <p:cNvPr id="22" name="ZoneTexte 21">
            <a:extLst>
              <a:ext uri="{FF2B5EF4-FFF2-40B4-BE49-F238E27FC236}">
                <a16:creationId xmlns:a16="http://schemas.microsoft.com/office/drawing/2014/main" id="{50D59CB6-DB93-5449-D352-9ADD78D859FA}"/>
              </a:ext>
            </a:extLst>
          </p:cNvPr>
          <p:cNvSpPr txBox="1"/>
          <p:nvPr userDrawn="1"/>
        </p:nvSpPr>
        <p:spPr>
          <a:xfrm>
            <a:off x="6295924" y="209734"/>
            <a:ext cx="1260000" cy="30777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MA" sz="1400" b="1" dirty="0">
                <a:solidFill>
                  <a:srgbClr val="424D7B">
                    <a:alpha val="40000"/>
                  </a:srgbClr>
                </a:solidFill>
              </a:rPr>
              <a:t>Écriture </a:t>
            </a:r>
          </a:p>
        </p:txBody>
      </p:sp>
    </p:spTree>
    <p:extLst>
      <p:ext uri="{BB962C8B-B14F-4D97-AF65-F5344CB8AC3E}">
        <p14:creationId xmlns:p14="http://schemas.microsoft.com/office/powerpoint/2010/main" val="2134057772"/>
      </p:ext>
    </p:extLst>
  </p:cSld>
  <p:clrMap bg1="lt1" tx1="dk1" bg2="lt2" tx2="dk2" accent1="accent1" accent2="accent2" accent3="accent3" accent4="accent4" accent5="accent5" accent6="accent6" hlink="hlink" folHlink="folHlink"/>
  <p:sldLayoutIdLst>
    <p:sldLayoutId id="2147483839" r:id="rId1"/>
    <p:sldLayoutId id="2147483840" r:id="rId2"/>
    <p:sldLayoutId id="2147483841" r:id="rId3"/>
    <p:sldLayoutId id="2147483842" r:id="rId4"/>
    <p:sldLayoutId id="2147483843" r:id="rId5"/>
    <p:sldLayoutId id="2147483844" r:id="rId6"/>
    <p:sldLayoutId id="2147483845" r:id="rId7"/>
    <p:sldLayoutId id="2147483846" r:id="rId8"/>
    <p:sldLayoutId id="2147483847" r:id="rId9"/>
    <p:sldLayoutId id="2147483848" r:id="rId10"/>
    <p:sldLayoutId id="2147483849" r:id="rId11"/>
    <p:sldLayoutId id="2147483850" r:id="rId12"/>
    <p:sldLayoutId id="2147483851" r:id="rId13"/>
    <p:sldLayoutId id="2147483852" r:id="rId14"/>
  </p:sldLayoutIdLst>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xStyles>
    <p:titleStyle>
      <a:lvl1pPr algn="l" defTabSz="514337" rtl="0" eaLnBrk="1" latinLnBrk="0" hangingPunct="1">
        <a:lnSpc>
          <a:spcPct val="90000"/>
        </a:lnSpc>
        <a:spcBef>
          <a:spcPct val="0"/>
        </a:spcBef>
        <a:buNone/>
        <a:defRPr lang="fr-MA" sz="1600" b="0" kern="1200" dirty="0">
          <a:solidFill>
            <a:prstClr val="white">
              <a:lumMod val="65000"/>
            </a:prstClr>
          </a:solidFill>
          <a:latin typeface="Calibri"/>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18.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5">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1692000" y="756000"/>
            <a:ext cx="6840000" cy="612000"/>
          </a:xfrm>
          <a:prstGeom prst="rect">
            <a:avLst/>
          </a:prstGeom>
        </p:spPr>
        <p:txBody>
          <a:bodyPr vert="horz" lIns="91440" tIns="45720" rIns="91440" bIns="45720" rtlCol="0" anchor="ctr">
            <a:normAutofit/>
          </a:bodyPr>
          <a:lstStyle/>
          <a:p>
            <a:r>
              <a:rPr lang="fr-FR" dirty="0"/>
              <a:t>Modifiez le style du titre</a:t>
            </a:r>
            <a:endParaRPr lang="fr-MA" dirty="0"/>
          </a:p>
        </p:txBody>
      </p:sp>
    </p:spTree>
    <p:extLst>
      <p:ext uri="{BB962C8B-B14F-4D97-AF65-F5344CB8AC3E}">
        <p14:creationId xmlns:p14="http://schemas.microsoft.com/office/powerpoint/2010/main" val="708441562"/>
      </p:ext>
    </p:extLst>
  </p:cSld>
  <p:clrMap bg1="lt1" tx1="dk1" bg2="lt2" tx2="dk2" accent1="accent1" accent2="accent2" accent3="accent3" accent4="accent4" accent5="accent5" accent6="accent6" hlink="hlink" folHlink="folHlink"/>
  <p:sldLayoutIdLst>
    <p:sldLayoutId id="2147483854" r:id="rId1"/>
    <p:sldLayoutId id="2147483855" r:id="rId2"/>
    <p:sldLayoutId id="2147483856" r:id="rId3"/>
    <p:sldLayoutId id="2147483857" r:id="rId4"/>
    <p:sldLayoutId id="2147483858" r:id="rId5"/>
    <p:sldLayoutId id="2147483859" r:id="rId6"/>
    <p:sldLayoutId id="2147483860" r:id="rId7"/>
    <p:sldLayoutId id="2147483861" r:id="rId8"/>
    <p:sldLayoutId id="2147483862" r:id="rId9"/>
    <p:sldLayoutId id="2147483863" r:id="rId10"/>
    <p:sldLayoutId id="2147483864" r:id="rId11"/>
    <p:sldLayoutId id="2147483865" r:id="rId12"/>
    <p:sldLayoutId id="2147483866" r:id="rId13"/>
  </p:sldLayoutIdLst>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xStyles>
    <p:titleStyle>
      <a:lvl1pPr algn="l" defTabSz="514337" rtl="0" eaLnBrk="1" latinLnBrk="0" hangingPunct="1">
        <a:lnSpc>
          <a:spcPct val="90000"/>
        </a:lnSpc>
        <a:spcBef>
          <a:spcPct val="0"/>
        </a:spcBef>
        <a:buNone/>
        <a:defRPr lang="fr-MA" sz="1600" b="0" kern="1200" dirty="0">
          <a:solidFill>
            <a:srgbClr val="757575"/>
          </a:solidFill>
          <a:latin typeface="Dosis Medium" pitchFamily="2" charset="0"/>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0.jpg"/><Relationship Id="rId1" Type="http://schemas.openxmlformats.org/officeDocument/2006/relationships/slideLayout" Target="../slideLayouts/slideLayout71.xml"/></Relationships>
</file>

<file path=ppt/slides/_rels/slide2.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xml"/><Relationship Id="rId1" Type="http://schemas.openxmlformats.org/officeDocument/2006/relationships/slideLayout" Target="../slideLayouts/slideLayout4.xml"/><Relationship Id="rId6" Type="http://schemas.openxmlformats.org/officeDocument/2006/relationships/image" Target="../media/image25.png"/><Relationship Id="rId5" Type="http://schemas.openxmlformats.org/officeDocument/2006/relationships/image" Target="../media/image24.png"/><Relationship Id="rId4" Type="http://schemas.openxmlformats.org/officeDocument/2006/relationships/image" Target="../media/image23.png"/></Relationships>
</file>

<file path=ppt/slides/_rels/slide4.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2.xml"/><Relationship Id="rId1" Type="http://schemas.openxmlformats.org/officeDocument/2006/relationships/slideLayout" Target="../slideLayouts/slideLayout4.xml"/><Relationship Id="rId6" Type="http://schemas.openxmlformats.org/officeDocument/2006/relationships/image" Target="../media/image29.png"/><Relationship Id="rId5" Type="http://schemas.openxmlformats.org/officeDocument/2006/relationships/image" Target="../media/image28.png"/><Relationship Id="rId4" Type="http://schemas.openxmlformats.org/officeDocument/2006/relationships/image" Target="../media/image27.png"/></Relationships>
</file>

<file path=ppt/slides/_rels/slide5.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30.png"/><Relationship Id="rId1" Type="http://schemas.openxmlformats.org/officeDocument/2006/relationships/slideLayout" Target="../slideLayouts/slideLayout4.xml"/><Relationship Id="rId4" Type="http://schemas.microsoft.com/office/2007/relationships/hdphoto" Target="../media/hdphoto5.wdp"/></Relationships>
</file>

<file path=ppt/slides/_rels/slide6.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32.png"/><Relationship Id="rId1" Type="http://schemas.openxmlformats.org/officeDocument/2006/relationships/slideLayout" Target="../slideLayouts/slideLayout103.xml"/><Relationship Id="rId5" Type="http://schemas.openxmlformats.org/officeDocument/2006/relationships/image" Target="../media/image34.png"/><Relationship Id="rId4" Type="http://schemas.microsoft.com/office/2007/relationships/hdphoto" Target="../media/hdphoto6.wdp"/></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82.xml"/></Relationships>
</file>

<file path=ppt/slides/_rels/slide8.xml.rels><?xml version="1.0" encoding="UTF-8" standalone="yes"?>
<Relationships xmlns="http://schemas.openxmlformats.org/package/2006/relationships"><Relationship Id="rId8" Type="http://schemas.openxmlformats.org/officeDocument/2006/relationships/image" Target="../media/image37.png"/><Relationship Id="rId3" Type="http://schemas.microsoft.com/office/2007/relationships/media" Target="../media/media2.mp4"/><Relationship Id="rId7" Type="http://schemas.openxmlformats.org/officeDocument/2006/relationships/image" Target="../media/image36.png"/><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image" Target="../media/image35.png"/><Relationship Id="rId5" Type="http://schemas.openxmlformats.org/officeDocument/2006/relationships/slideLayout" Target="../slideLayouts/slideLayout13.xml"/><Relationship Id="rId4" Type="http://schemas.openxmlformats.org/officeDocument/2006/relationships/video" Target="../media/media2.mp4"/><Relationship Id="rId9" Type="http://schemas.openxmlformats.org/officeDocument/2006/relationships/image" Target="../media/image38.png"/></Relationships>
</file>

<file path=ppt/slides/_rels/slide9.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35.png"/><Relationship Id="rId1" Type="http://schemas.openxmlformats.org/officeDocument/2006/relationships/slideLayout" Target="../slideLayouts/slideLayout109.xml"/><Relationship Id="rId4" Type="http://schemas.openxmlformats.org/officeDocument/2006/relationships/image" Target="../media/image39.png"/></Relationships>
</file>

<file path=ppt/slides/_rels/slide10.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109.xml"/></Relationships>
</file>

<file path=ppt/slides/_rels/slide11.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109.xml"/></Relationships>
</file>

<file path=ppt/slides/_rels/slide12.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109.xml"/></Relationships>
</file>

<file path=ppt/slides/_rels/slide13.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109.xml"/></Relationships>
</file>

<file path=ppt/slides/_rels/slide14.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109.xml"/></Relationships>
</file>

<file path=ppt/slides/_rels/slide15.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109.xml"/></Relationships>
</file>

<file path=ppt/slides/_rels/slide16.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109.xml"/></Relationships>
</file>

<file path=ppt/slides/_rels/slide17.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108.xml"/></Relationships>
</file>

<file path=ppt/slides/_rels/slide18.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108.xml"/></Relationships>
</file>

<file path=ppt/slides/_rels/slide19.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108.xml"/></Relationships>
</file>

<file path=ppt/slides/_rels/slide20.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108.xml"/></Relationships>
</file>

<file path=ppt/slides/_rels/slide21.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108.xml"/></Relationships>
</file>

<file path=ppt/slides/_rels/slide22.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108.xml"/></Relationships>
</file>

<file path=ppt/slides/_rels/slide23.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image" Target="../media/image39.png"/><Relationship Id="rId1" Type="http://schemas.openxmlformats.org/officeDocument/2006/relationships/slideLayout" Target="../slideLayouts/slideLayout108.xml"/></Relationships>
</file>

<file path=ppt/slides/_rels/slide24.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image" Target="../media/image39.png"/><Relationship Id="rId1" Type="http://schemas.openxmlformats.org/officeDocument/2006/relationships/slideLayout" Target="../slideLayouts/slideLayout108.xml"/></Relationships>
</file>

<file path=ppt/slides/_rels/slide25.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image" Target="../media/image39.png"/><Relationship Id="rId1" Type="http://schemas.openxmlformats.org/officeDocument/2006/relationships/slideLayout" Target="../slideLayouts/slideLayout108.xml"/></Relationships>
</file>

<file path=ppt/slides/_rels/slide26.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image" Target="../media/image39.png"/><Relationship Id="rId1" Type="http://schemas.openxmlformats.org/officeDocument/2006/relationships/slideLayout" Target="../slideLayouts/slideLayout108.xml"/></Relationships>
</file>

<file path=ppt/slides/_rels/slide27.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image" Target="../media/image39.png"/><Relationship Id="rId1" Type="http://schemas.openxmlformats.org/officeDocument/2006/relationships/slideLayout" Target="../slideLayouts/slideLayout108.xml"/></Relationships>
</file>

<file path=ppt/slides/_rels/slide28.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108.xml"/></Relationships>
</file>

<file path=ppt/slides/_rels/slide29.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108.xml"/></Relationships>
</file>

<file path=ppt/slides/_rels/slide30.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108.xml"/></Relationships>
</file>

<file path=ppt/slides/_rels/slide31.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108.xml"/></Relationships>
</file>

<file path=ppt/slides/_rels/slide32.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108.xml"/></Relationships>
</file>

<file path=ppt/slides/_rels/slide33.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108.xml"/></Relationships>
</file>

<file path=ppt/slides/_rels/slide34.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108.xml"/></Relationships>
</file>

<file path=ppt/slides/_rels/slide35.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108.xml"/></Relationships>
</file>

<file path=ppt/slides/_rels/slide36.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108.xml"/></Relationships>
</file>

<file path=ppt/slides/_rels/slide37.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108.xml"/></Relationships>
</file>

<file path=ppt/slides/_rels/slide38.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108.xml"/></Relationships>
</file>

<file path=ppt/slides/_rels/slide39.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108.xml"/></Relationships>
</file>

<file path=ppt/slides/_rels/slide40.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108.xml"/></Relationships>
</file>

<file path=ppt/slides/_rels/slide41.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108.xml"/></Relationships>
</file>

<file path=ppt/slides/_rels/slide42.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108.xml"/></Relationships>
</file>

<file path=ppt/slides/_rels/slide43.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108.xml"/></Relationships>
</file>

<file path=ppt/slides/_rels/slide44.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108.xml"/></Relationships>
</file>

<file path=ppt/slides/_rels/slide45.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27.png"/><Relationship Id="rId1" Type="http://schemas.openxmlformats.org/officeDocument/2006/relationships/slideLayout" Target="../slideLayouts/slideLayout109.xml"/><Relationship Id="rId4" Type="http://schemas.openxmlformats.org/officeDocument/2006/relationships/image" Target="../media/image36.png"/></Relationships>
</file>

<file path=ppt/slides/_rels/slide46.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35.png"/><Relationship Id="rId1" Type="http://schemas.openxmlformats.org/officeDocument/2006/relationships/slideLayout" Target="../slideLayouts/slideLayout109.xml"/><Relationship Id="rId5" Type="http://schemas.openxmlformats.org/officeDocument/2006/relationships/image" Target="../media/image43.png"/><Relationship Id="rId4" Type="http://schemas.openxmlformats.org/officeDocument/2006/relationships/image" Target="../media/image42.png"/></Relationships>
</file>

<file path=ppt/slides/_rels/slide47.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image" Target="../media/image44.png"/><Relationship Id="rId1" Type="http://schemas.openxmlformats.org/officeDocument/2006/relationships/slideLayout" Target="../slideLayouts/slideLayout105.xml"/><Relationship Id="rId4" Type="http://schemas.openxmlformats.org/officeDocument/2006/relationships/image" Target="../media/image34.png"/></Relationships>
</file>

<file path=ppt/slides/_rels/slide48.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35.png"/><Relationship Id="rId1" Type="http://schemas.openxmlformats.org/officeDocument/2006/relationships/slideLayout" Target="../slideLayouts/slideLayout118.xml"/><Relationship Id="rId5" Type="http://schemas.openxmlformats.org/officeDocument/2006/relationships/image" Target="../media/image47.png"/><Relationship Id="rId4" Type="http://schemas.openxmlformats.org/officeDocument/2006/relationships/image" Target="../media/image46.png"/></Relationships>
</file>

<file path=ppt/slides/_rels/slide49.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35.png"/><Relationship Id="rId1" Type="http://schemas.openxmlformats.org/officeDocument/2006/relationships/slideLayout" Target="../slideLayouts/slideLayout118.xml"/><Relationship Id="rId5" Type="http://schemas.openxmlformats.org/officeDocument/2006/relationships/image" Target="../media/image47.png"/><Relationship Id="rId4" Type="http://schemas.openxmlformats.org/officeDocument/2006/relationships/image" Target="../media/image46.png"/></Relationships>
</file>

<file path=ppt/slides/_rels/slide50.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35.png"/><Relationship Id="rId1" Type="http://schemas.openxmlformats.org/officeDocument/2006/relationships/slideLayout" Target="../slideLayouts/slideLayout118.xml"/><Relationship Id="rId5" Type="http://schemas.openxmlformats.org/officeDocument/2006/relationships/image" Target="../media/image47.png"/><Relationship Id="rId4" Type="http://schemas.openxmlformats.org/officeDocument/2006/relationships/image" Target="../media/image46.png"/></Relationships>
</file>

<file path=ppt/slides/_rels/slide51.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image" Target="../media/image39.png"/><Relationship Id="rId1" Type="http://schemas.openxmlformats.org/officeDocument/2006/relationships/slideLayout" Target="../slideLayouts/slideLayout118.xml"/><Relationship Id="rId4" Type="http://schemas.openxmlformats.org/officeDocument/2006/relationships/image" Target="../media/image47.png"/></Relationships>
</file>

<file path=ppt/slides/_rels/slide52.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42.png"/><Relationship Id="rId1" Type="http://schemas.openxmlformats.org/officeDocument/2006/relationships/slideLayout" Target="../slideLayouts/slideLayout118.xml"/><Relationship Id="rId4" Type="http://schemas.openxmlformats.org/officeDocument/2006/relationships/image" Target="../media/image36.png"/></Relationships>
</file>

<file path=ppt/slides/_rels/slide53.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27.png"/><Relationship Id="rId1" Type="http://schemas.openxmlformats.org/officeDocument/2006/relationships/slideLayout" Target="../slideLayouts/slideLayout111.xml"/><Relationship Id="rId4" Type="http://schemas.openxmlformats.org/officeDocument/2006/relationships/image" Target="../media/image36.png"/></Relationships>
</file>

<file path=ppt/slides/_rels/slide54.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35.png"/><Relationship Id="rId1" Type="http://schemas.openxmlformats.org/officeDocument/2006/relationships/slideLayout" Target="../slideLayouts/slideLayout111.xml"/><Relationship Id="rId5" Type="http://schemas.openxmlformats.org/officeDocument/2006/relationships/image" Target="../media/image27.png"/><Relationship Id="rId4" Type="http://schemas.openxmlformats.org/officeDocument/2006/relationships/image" Target="../media/image42.png"/></Relationships>
</file>

<file path=ppt/slides/_rels/slide55.xml.rels><?xml version="1.0" encoding="UTF-8" standalone="yes"?>
<Relationships xmlns="http://schemas.openxmlformats.org/package/2006/relationships"><Relationship Id="rId3" Type="http://schemas.openxmlformats.org/officeDocument/2006/relationships/slideLayout" Target="../slideLayouts/slideLayout110.xml"/><Relationship Id="rId2" Type="http://schemas.openxmlformats.org/officeDocument/2006/relationships/video" Target="../media/media3.mp4"/><Relationship Id="rId1" Type="http://schemas.microsoft.com/office/2007/relationships/media" Target="../media/media3.mp4"/><Relationship Id="rId5" Type="http://schemas.openxmlformats.org/officeDocument/2006/relationships/image" Target="../media/image48.png"/><Relationship Id="rId4" Type="http://schemas.openxmlformats.org/officeDocument/2006/relationships/image" Target="../media/image37.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8" name="Rectangle 17">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143" y="0"/>
            <a:ext cx="9141714"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3" name="Image 2" descr="Une image contenant texte, capture d’écran, dessin humoristique&#10;&#10;Le contenu généré par l’IA peut être incorrect.">
            <a:extLst>
              <a:ext uri="{FF2B5EF4-FFF2-40B4-BE49-F238E27FC236}">
                <a16:creationId xmlns:a16="http://schemas.microsoft.com/office/drawing/2014/main" id="{993619D4-0FE0-A685-A115-B3C91D3EDB32}"/>
              </a:ext>
            </a:extLst>
          </p:cNvPr>
          <p:cNvPicPr>
            <a:picLocks noChangeAspect="1"/>
          </p:cNvPicPr>
          <p:nvPr/>
        </p:nvPicPr>
        <p:blipFill>
          <a:blip r:embed="rId2">
            <a:extLst>
              <a:ext uri="{28A0092B-C50C-407E-A947-70E740481C1C}">
                <a14:useLocalDpi xmlns:a14="http://schemas.microsoft.com/office/drawing/2010/main" val="0"/>
              </a:ext>
            </a:extLst>
          </a:blip>
          <a:srcRect t="2989" b="3278"/>
          <a:stretch>
            <a:fillRect/>
          </a:stretch>
        </p:blipFill>
        <p:spPr>
          <a:xfrm>
            <a:off x="20" y="1282"/>
            <a:ext cx="9143980" cy="6856718"/>
          </a:xfrm>
          <a:prstGeom prst="rect">
            <a:avLst/>
          </a:prstGeom>
        </p:spPr>
      </p:pic>
    </p:spTree>
    <p:extLst>
      <p:ext uri="{BB962C8B-B14F-4D97-AF65-F5344CB8AC3E}">
        <p14:creationId xmlns:p14="http://schemas.microsoft.com/office/powerpoint/2010/main" val="105674908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2ECD26D-F4F8-3EB5-E117-B204C12A65BC}"/>
            </a:ext>
          </a:extLst>
        </p:cNvPr>
        <p:cNvGrpSpPr/>
        <p:nvPr/>
      </p:nvGrpSpPr>
      <p:grpSpPr>
        <a:xfrm>
          <a:off x="0" y="0"/>
          <a:ext cx="0" cy="0"/>
          <a:chOff x="0" y="0"/>
          <a:chExt cx="0" cy="0"/>
        </a:xfrm>
      </p:grpSpPr>
      <p:grpSp>
        <p:nvGrpSpPr>
          <p:cNvPr id="2" name="Groupe 1">
            <a:extLst>
              <a:ext uri="{FF2B5EF4-FFF2-40B4-BE49-F238E27FC236}">
                <a16:creationId xmlns:a16="http://schemas.microsoft.com/office/drawing/2014/main" id="{C870BD63-6704-532B-68D5-E9EF8FE04861}"/>
              </a:ext>
            </a:extLst>
          </p:cNvPr>
          <p:cNvGrpSpPr/>
          <p:nvPr/>
        </p:nvGrpSpPr>
        <p:grpSpPr>
          <a:xfrm>
            <a:off x="2959621" y="0"/>
            <a:ext cx="2902163" cy="1096802"/>
            <a:chOff x="2911496" y="0"/>
            <a:chExt cx="2902163" cy="1096802"/>
          </a:xfrm>
        </p:grpSpPr>
        <p:sp>
          <p:nvSpPr>
            <p:cNvPr id="3" name="Rectangle 2">
              <a:extLst>
                <a:ext uri="{FF2B5EF4-FFF2-40B4-BE49-F238E27FC236}">
                  <a16:creationId xmlns:a16="http://schemas.microsoft.com/office/drawing/2014/main" id="{2223799F-EBA8-F4DD-163C-89A9355B9C72}"/>
                </a:ext>
              </a:extLst>
            </p:cNvPr>
            <p:cNvSpPr/>
            <p:nvPr/>
          </p:nvSpPr>
          <p:spPr>
            <a:xfrm>
              <a:off x="3224463" y="365760"/>
              <a:ext cx="2483318" cy="54911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4" name="Rectangle 3">
              <a:extLst>
                <a:ext uri="{FF2B5EF4-FFF2-40B4-BE49-F238E27FC236}">
                  <a16:creationId xmlns:a16="http://schemas.microsoft.com/office/drawing/2014/main" id="{38A7F318-166E-6646-0393-E9BB69EE49D4}"/>
                </a:ext>
              </a:extLst>
            </p:cNvPr>
            <p:cNvSpPr/>
            <p:nvPr/>
          </p:nvSpPr>
          <p:spPr>
            <a:xfrm>
              <a:off x="3330341" y="0"/>
              <a:ext cx="2483318" cy="365760"/>
            </a:xfrm>
            <a:prstGeom prst="rect">
              <a:avLst/>
            </a:prstGeom>
            <a:solidFill>
              <a:srgbClr val="424D7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5" name="Titre 53">
              <a:extLst>
                <a:ext uri="{FF2B5EF4-FFF2-40B4-BE49-F238E27FC236}">
                  <a16:creationId xmlns:a16="http://schemas.microsoft.com/office/drawing/2014/main" id="{3293DD0F-B97E-9EF3-4D43-C83389E47B8D}"/>
                </a:ext>
              </a:extLst>
            </p:cNvPr>
            <p:cNvSpPr txBox="1">
              <a:spLocks/>
            </p:cNvSpPr>
            <p:nvPr/>
          </p:nvSpPr>
          <p:spPr>
            <a:xfrm>
              <a:off x="2911496" y="484802"/>
              <a:ext cx="2902163" cy="612000"/>
            </a:xfrm>
            <a:prstGeom prst="rect">
              <a:avLst/>
            </a:prstGeom>
          </p:spPr>
          <p:txBody>
            <a:bodyPr/>
            <a:lstStyle>
              <a:lvl1pPr algn="ctr" defTabSz="914400" rtl="0" eaLnBrk="1" latinLnBrk="0" hangingPunct="1">
                <a:lnSpc>
                  <a:spcPct val="90000"/>
                </a:lnSpc>
                <a:spcBef>
                  <a:spcPct val="0"/>
                </a:spcBef>
                <a:buNone/>
                <a:defRPr sz="4000" b="1" kern="1200">
                  <a:solidFill>
                    <a:srgbClr val="474F71"/>
                  </a:solidFill>
                  <a:latin typeface="Dosis" pitchFamily="2" charset="0"/>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fr-MA" sz="1800" b="1" i="1" u="none" strike="noStrike" kern="1200" cap="none" spc="0" normalizeH="0" baseline="0" noProof="0" dirty="0">
                  <a:ln>
                    <a:noFill/>
                  </a:ln>
                  <a:solidFill>
                    <a:srgbClr val="5B9BD5">
                      <a:lumMod val="50000"/>
                    </a:srgbClr>
                  </a:solidFill>
                  <a:effectLst/>
                  <a:uLnTx/>
                  <a:uFillTx/>
                  <a:latin typeface="Dosis" pitchFamily="2" charset="0"/>
                  <a:ea typeface="+mj-ea"/>
                  <a:cs typeface="+mj-cs"/>
                </a:rPr>
                <a:t>Réservé à l’enseignant (e)</a:t>
              </a:r>
            </a:p>
          </p:txBody>
        </p:sp>
      </p:grpSp>
      <p:pic>
        <p:nvPicPr>
          <p:cNvPr id="13" name="Image 12">
            <a:extLst>
              <a:ext uri="{FF2B5EF4-FFF2-40B4-BE49-F238E27FC236}">
                <a16:creationId xmlns:a16="http://schemas.microsoft.com/office/drawing/2014/main" id="{D15FBB08-9786-44A6-193B-DC38319F2885}"/>
              </a:ext>
            </a:extLst>
          </p:cNvPr>
          <p:cNvPicPr>
            <a:picLocks noChangeAspect="1"/>
          </p:cNvPicPr>
          <p:nvPr/>
        </p:nvPicPr>
        <p:blipFill>
          <a:blip r:embed="rId2"/>
          <a:srcRect l="-1" t="6341" r="53113" b="77157"/>
          <a:stretch>
            <a:fillRect/>
          </a:stretch>
        </p:blipFill>
        <p:spPr>
          <a:xfrm>
            <a:off x="544958" y="3303872"/>
            <a:ext cx="7731487" cy="1700635"/>
          </a:xfrm>
          <a:prstGeom prst="roundRect">
            <a:avLst/>
          </a:prstGeom>
        </p:spPr>
      </p:pic>
      <p:sp>
        <p:nvSpPr>
          <p:cNvPr id="14" name="Rectangle : coins arrondis 13">
            <a:extLst>
              <a:ext uri="{FF2B5EF4-FFF2-40B4-BE49-F238E27FC236}">
                <a16:creationId xmlns:a16="http://schemas.microsoft.com/office/drawing/2014/main" id="{EA893545-122C-C3DE-F934-9B53D7CA7A63}"/>
              </a:ext>
            </a:extLst>
          </p:cNvPr>
          <p:cNvSpPr/>
          <p:nvPr/>
        </p:nvSpPr>
        <p:spPr>
          <a:xfrm>
            <a:off x="375385" y="3545087"/>
            <a:ext cx="1465153" cy="1556302"/>
          </a:xfrm>
          <a:prstGeom prst="roundRect">
            <a:avLst/>
          </a:prstGeom>
          <a:noFill/>
          <a:ln w="38100">
            <a:solidFill>
              <a:srgbClr val="00ACA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5" name="Titre 1">
            <a:extLst>
              <a:ext uri="{FF2B5EF4-FFF2-40B4-BE49-F238E27FC236}">
                <a16:creationId xmlns:a16="http://schemas.microsoft.com/office/drawing/2014/main" id="{83AE1F9C-3B90-289D-5694-4EB97A0CCA2C}"/>
              </a:ext>
            </a:extLst>
          </p:cNvPr>
          <p:cNvSpPr>
            <a:spLocks noGrp="1"/>
          </p:cNvSpPr>
          <p:nvPr>
            <p:ph type="title"/>
          </p:nvPr>
        </p:nvSpPr>
        <p:spPr>
          <a:xfrm>
            <a:off x="467352" y="2130317"/>
            <a:ext cx="7886700" cy="720000"/>
          </a:xfrm>
        </p:spPr>
        <p:txBody>
          <a:bodyPr/>
          <a:lstStyle/>
          <a:p>
            <a:r>
              <a:rPr lang="fr-MA" sz="2800" dirty="0">
                <a:solidFill>
                  <a:schemeClr val="accent1">
                    <a:lumMod val="50000"/>
                  </a:schemeClr>
                </a:solidFill>
              </a:rPr>
              <a:t>Il convient de lancer </a:t>
            </a:r>
            <a:r>
              <a:rPr lang="fr-MA" sz="2800" dirty="0">
                <a:solidFill>
                  <a:srgbClr val="00ACA4"/>
                </a:solidFill>
              </a:rPr>
              <a:t>le mode diaporama </a:t>
            </a:r>
            <a:r>
              <a:rPr lang="fr-MA" sz="2800" dirty="0">
                <a:solidFill>
                  <a:schemeClr val="accent1">
                    <a:lumMod val="50000"/>
                  </a:schemeClr>
                </a:solidFill>
              </a:rPr>
              <a:t>pour la diffusion de la leçon en classe</a:t>
            </a:r>
          </a:p>
        </p:txBody>
      </p:sp>
    </p:spTree>
    <p:extLst>
      <p:ext uri="{BB962C8B-B14F-4D97-AF65-F5344CB8AC3E}">
        <p14:creationId xmlns:p14="http://schemas.microsoft.com/office/powerpoint/2010/main" val="318298239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 name="Rectangle : coins arrondis 29">
            <a:extLst>
              <a:ext uri="{FF2B5EF4-FFF2-40B4-BE49-F238E27FC236}">
                <a16:creationId xmlns:a16="http://schemas.microsoft.com/office/drawing/2014/main" id="{A4634621-90A1-9097-64FE-7E7C31F05198}"/>
              </a:ext>
            </a:extLst>
          </p:cNvPr>
          <p:cNvSpPr/>
          <p:nvPr/>
        </p:nvSpPr>
        <p:spPr>
          <a:xfrm>
            <a:off x="4870382" y="2369548"/>
            <a:ext cx="3732659" cy="597427"/>
          </a:xfrm>
          <a:prstGeom prst="roundRect">
            <a:avLst/>
          </a:prstGeom>
          <a:solidFill>
            <a:schemeClr val="accent1">
              <a:lumMod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9" name="Rectangle : coins arrondis 28">
            <a:extLst>
              <a:ext uri="{FF2B5EF4-FFF2-40B4-BE49-F238E27FC236}">
                <a16:creationId xmlns:a16="http://schemas.microsoft.com/office/drawing/2014/main" id="{B7D7D3B8-245B-822C-D89F-57F16AFB6C1C}"/>
              </a:ext>
            </a:extLst>
          </p:cNvPr>
          <p:cNvSpPr/>
          <p:nvPr/>
        </p:nvSpPr>
        <p:spPr>
          <a:xfrm>
            <a:off x="413887" y="2387067"/>
            <a:ext cx="4129238" cy="597427"/>
          </a:xfrm>
          <a:prstGeom prst="roundRect">
            <a:avLst/>
          </a:prstGeom>
          <a:solidFill>
            <a:schemeClr val="accent1">
              <a:lumMod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1" name="Rectangle : coins arrondis 20">
            <a:extLst>
              <a:ext uri="{FF2B5EF4-FFF2-40B4-BE49-F238E27FC236}">
                <a16:creationId xmlns:a16="http://schemas.microsoft.com/office/drawing/2014/main" id="{D3080D14-66A9-CA0D-439E-A1B3E6C783A7}"/>
              </a:ext>
            </a:extLst>
          </p:cNvPr>
          <p:cNvSpPr/>
          <p:nvPr/>
        </p:nvSpPr>
        <p:spPr>
          <a:xfrm>
            <a:off x="4870383" y="3091197"/>
            <a:ext cx="3804812" cy="2405146"/>
          </a:xfrm>
          <a:prstGeom prst="roundRect">
            <a:avLst>
              <a:gd name="adj" fmla="val 7549"/>
            </a:avLst>
          </a:prstGeom>
          <a:solidFill>
            <a:schemeClr val="bg1"/>
          </a:solidFill>
          <a:ln w="19050">
            <a:solidFill>
              <a:schemeClr val="bg1">
                <a:lumMod val="6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9" name="Rectangle : coins arrondis 18">
            <a:extLst>
              <a:ext uri="{FF2B5EF4-FFF2-40B4-BE49-F238E27FC236}">
                <a16:creationId xmlns:a16="http://schemas.microsoft.com/office/drawing/2014/main" id="{60614691-22DC-9AA0-152D-DA42CC19D203}"/>
              </a:ext>
            </a:extLst>
          </p:cNvPr>
          <p:cNvSpPr/>
          <p:nvPr/>
        </p:nvSpPr>
        <p:spPr>
          <a:xfrm>
            <a:off x="413886" y="3062321"/>
            <a:ext cx="4177364" cy="2405146"/>
          </a:xfrm>
          <a:prstGeom prst="roundRect">
            <a:avLst>
              <a:gd name="adj" fmla="val 8768"/>
            </a:avLst>
          </a:prstGeom>
          <a:solidFill>
            <a:schemeClr val="bg1"/>
          </a:solidFill>
          <a:ln w="19050">
            <a:solidFill>
              <a:schemeClr val="bg1">
                <a:lumMod val="6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1" name="Titre 1">
            <a:extLst>
              <a:ext uri="{FF2B5EF4-FFF2-40B4-BE49-F238E27FC236}">
                <a16:creationId xmlns:a16="http://schemas.microsoft.com/office/drawing/2014/main" id="{C4E1D551-D9DA-307E-06BB-BF8B547CF81C}"/>
              </a:ext>
            </a:extLst>
          </p:cNvPr>
          <p:cNvSpPr>
            <a:spLocks noGrp="1"/>
          </p:cNvSpPr>
          <p:nvPr>
            <p:ph type="title"/>
          </p:nvPr>
        </p:nvSpPr>
        <p:spPr>
          <a:xfrm>
            <a:off x="676775" y="1390533"/>
            <a:ext cx="7886700" cy="720000"/>
          </a:xfrm>
        </p:spPr>
        <p:txBody>
          <a:bodyPr/>
          <a:lstStyle/>
          <a:p>
            <a:r>
              <a:rPr lang="fr-MA" sz="3200" dirty="0">
                <a:solidFill>
                  <a:srgbClr val="00ACA4"/>
                </a:solidFill>
              </a:rPr>
              <a:t>Pictogrammes</a:t>
            </a:r>
          </a:p>
        </p:txBody>
      </p:sp>
      <p:pic>
        <p:nvPicPr>
          <p:cNvPr id="12" name="Image 11">
            <a:extLst>
              <a:ext uri="{FF2B5EF4-FFF2-40B4-BE49-F238E27FC236}">
                <a16:creationId xmlns:a16="http://schemas.microsoft.com/office/drawing/2014/main" id="{4D7F8747-B10C-6688-D210-416D6A40CC13}"/>
              </a:ext>
            </a:extLst>
          </p:cNvPr>
          <p:cNvPicPr>
            <a:picLocks noChangeAspect="1"/>
          </p:cNvPicPr>
          <p:nvPr/>
        </p:nvPicPr>
        <p:blipFill>
          <a:blip r:embed="rId3"/>
          <a:stretch>
            <a:fillRect/>
          </a:stretch>
        </p:blipFill>
        <p:spPr>
          <a:xfrm>
            <a:off x="765576" y="3087473"/>
            <a:ext cx="1486736" cy="1384473"/>
          </a:xfrm>
          <a:prstGeom prst="rect">
            <a:avLst/>
          </a:prstGeom>
        </p:spPr>
      </p:pic>
      <p:pic>
        <p:nvPicPr>
          <p:cNvPr id="13" name="Espace réservé pour une image  15" descr="Une image contenant capture d’écran, Graphique, Bleu électrique, conception&#10;&#10;Le contenu généré par l’IA peut être incorrect.">
            <a:extLst>
              <a:ext uri="{FF2B5EF4-FFF2-40B4-BE49-F238E27FC236}">
                <a16:creationId xmlns:a16="http://schemas.microsoft.com/office/drawing/2014/main" id="{576EB041-A14E-90C1-A5C4-7A06A89AD8AC}"/>
              </a:ext>
            </a:extLst>
          </p:cNvPr>
          <p:cNvPicPr>
            <a:picLocks noChangeAspect="1"/>
          </p:cNvPicPr>
          <p:nvPr/>
        </p:nvPicPr>
        <p:blipFill>
          <a:blip r:embed="rId4">
            <a:extLst>
              <a:ext uri="{28A0092B-C50C-407E-A947-70E740481C1C}">
                <a14:useLocalDpi xmlns:a14="http://schemas.microsoft.com/office/drawing/2010/main" val="0"/>
              </a:ext>
            </a:extLst>
          </a:blip>
          <a:srcRect t="18025" b="15661"/>
          <a:stretch>
            <a:fillRect/>
          </a:stretch>
        </p:blipFill>
        <p:spPr>
          <a:xfrm>
            <a:off x="5200940" y="3286180"/>
            <a:ext cx="1577821" cy="1046319"/>
          </a:xfrm>
          <a:prstGeom prst="rect">
            <a:avLst/>
          </a:prstGeom>
        </p:spPr>
      </p:pic>
      <p:pic>
        <p:nvPicPr>
          <p:cNvPr id="14" name="Image 13">
            <a:extLst>
              <a:ext uri="{FF2B5EF4-FFF2-40B4-BE49-F238E27FC236}">
                <a16:creationId xmlns:a16="http://schemas.microsoft.com/office/drawing/2014/main" id="{3C47101B-F13B-CD1D-3895-14656856602D}"/>
              </a:ext>
            </a:extLst>
          </p:cNvPr>
          <p:cNvPicPr>
            <a:picLocks noChangeAspect="1"/>
          </p:cNvPicPr>
          <p:nvPr/>
        </p:nvPicPr>
        <p:blipFill>
          <a:blip r:embed="rId5"/>
          <a:srcRect r="1593" b="11327"/>
          <a:stretch>
            <a:fillRect/>
          </a:stretch>
        </p:blipFill>
        <p:spPr>
          <a:xfrm>
            <a:off x="2810222" y="3216327"/>
            <a:ext cx="1393969" cy="1256076"/>
          </a:xfrm>
          <a:prstGeom prst="ellipse">
            <a:avLst/>
          </a:prstGeom>
        </p:spPr>
      </p:pic>
      <p:pic>
        <p:nvPicPr>
          <p:cNvPr id="17" name="Image 16">
            <a:extLst>
              <a:ext uri="{FF2B5EF4-FFF2-40B4-BE49-F238E27FC236}">
                <a16:creationId xmlns:a16="http://schemas.microsoft.com/office/drawing/2014/main" id="{D31ABA83-526D-4C40-5DE7-2F8664623E71}"/>
              </a:ext>
            </a:extLst>
          </p:cNvPr>
          <p:cNvPicPr>
            <a:picLocks noChangeAspect="1"/>
          </p:cNvPicPr>
          <p:nvPr/>
        </p:nvPicPr>
        <p:blipFill>
          <a:blip r:embed="rId6"/>
          <a:stretch>
            <a:fillRect/>
          </a:stretch>
        </p:blipFill>
        <p:spPr>
          <a:xfrm>
            <a:off x="7144521" y="3436723"/>
            <a:ext cx="1060039" cy="622773"/>
          </a:xfrm>
          <a:prstGeom prst="rect">
            <a:avLst/>
          </a:prstGeom>
        </p:spPr>
      </p:pic>
      <p:sp>
        <p:nvSpPr>
          <p:cNvPr id="23" name="ZoneTexte 22">
            <a:extLst>
              <a:ext uri="{FF2B5EF4-FFF2-40B4-BE49-F238E27FC236}">
                <a16:creationId xmlns:a16="http://schemas.microsoft.com/office/drawing/2014/main" id="{ABAB9CF9-583C-D22B-6FBC-E36FC04EFCAA}"/>
              </a:ext>
            </a:extLst>
          </p:cNvPr>
          <p:cNvSpPr txBox="1"/>
          <p:nvPr/>
        </p:nvSpPr>
        <p:spPr>
          <a:xfrm>
            <a:off x="1538878" y="2479140"/>
            <a:ext cx="2143536" cy="40011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2000" b="1" i="0" u="none" strike="noStrike" kern="1200" cap="none" spc="0" normalizeH="0" baseline="0" noProof="0" dirty="0">
                <a:ln>
                  <a:noFill/>
                </a:ln>
                <a:solidFill>
                  <a:prstClr val="white"/>
                </a:solidFill>
                <a:effectLst/>
                <a:uLnTx/>
                <a:uFillTx/>
                <a:latin typeface="Dosis" pitchFamily="2" charset="0"/>
                <a:ea typeface="+mn-ea"/>
                <a:cs typeface="+mn-cs"/>
              </a:rPr>
              <a:t>L’enseignant parle </a:t>
            </a:r>
          </a:p>
        </p:txBody>
      </p:sp>
      <p:sp>
        <p:nvSpPr>
          <p:cNvPr id="24" name="ZoneTexte 23">
            <a:extLst>
              <a:ext uri="{FF2B5EF4-FFF2-40B4-BE49-F238E27FC236}">
                <a16:creationId xmlns:a16="http://schemas.microsoft.com/office/drawing/2014/main" id="{EEEDC8D4-2152-B186-D017-39DEE08AF553}"/>
              </a:ext>
            </a:extLst>
          </p:cNvPr>
          <p:cNvSpPr txBox="1"/>
          <p:nvPr/>
        </p:nvSpPr>
        <p:spPr>
          <a:xfrm>
            <a:off x="5593605" y="2445506"/>
            <a:ext cx="2319866" cy="40011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2000" b="1" i="0" u="none" strike="noStrike" kern="1200" cap="none" spc="0" normalizeH="0" baseline="0" noProof="0" dirty="0">
                <a:ln>
                  <a:noFill/>
                </a:ln>
                <a:solidFill>
                  <a:prstClr val="white"/>
                </a:solidFill>
                <a:effectLst/>
                <a:uLnTx/>
                <a:uFillTx/>
                <a:latin typeface="Dosis" pitchFamily="2" charset="0"/>
                <a:ea typeface="+mn-ea"/>
                <a:cs typeface="+mn-cs"/>
              </a:rPr>
              <a:t>Diffusion d’un média</a:t>
            </a:r>
          </a:p>
        </p:txBody>
      </p:sp>
      <p:sp>
        <p:nvSpPr>
          <p:cNvPr id="25" name="ZoneTexte 24">
            <a:extLst>
              <a:ext uri="{FF2B5EF4-FFF2-40B4-BE49-F238E27FC236}">
                <a16:creationId xmlns:a16="http://schemas.microsoft.com/office/drawing/2014/main" id="{F59506D7-037B-F526-4725-21B6D96C861C}"/>
              </a:ext>
            </a:extLst>
          </p:cNvPr>
          <p:cNvSpPr txBox="1"/>
          <p:nvPr/>
        </p:nvSpPr>
        <p:spPr>
          <a:xfrm>
            <a:off x="701736" y="4673649"/>
            <a:ext cx="1906709" cy="64633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800" b="1" i="0" u="none" strike="noStrike" kern="1200" cap="none" spc="0" normalizeH="0" baseline="0" noProof="0" dirty="0">
                <a:ln>
                  <a:noFill/>
                </a:ln>
                <a:solidFill>
                  <a:srgbClr val="424D7B"/>
                </a:solidFill>
                <a:effectLst/>
                <a:uLnTx/>
                <a:uFillTx/>
                <a:latin typeface="Calibri" panose="020F0502020204030204"/>
                <a:ea typeface="+mn-ea"/>
                <a:cs typeface="+mn-cs"/>
              </a:rPr>
              <a:t>Expliquer, donner une consigne </a:t>
            </a:r>
          </a:p>
        </p:txBody>
      </p:sp>
      <p:sp>
        <p:nvSpPr>
          <p:cNvPr id="26" name="ZoneTexte 25">
            <a:extLst>
              <a:ext uri="{FF2B5EF4-FFF2-40B4-BE49-F238E27FC236}">
                <a16:creationId xmlns:a16="http://schemas.microsoft.com/office/drawing/2014/main" id="{5717ABA6-30A3-FAAD-8DCF-BAB1B7E96E98}"/>
              </a:ext>
            </a:extLst>
          </p:cNvPr>
          <p:cNvSpPr txBox="1"/>
          <p:nvPr/>
        </p:nvSpPr>
        <p:spPr>
          <a:xfrm>
            <a:off x="5068728" y="4558145"/>
            <a:ext cx="1822996" cy="64633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800" b="1" i="0" u="none" strike="noStrike" kern="1200" cap="none" spc="0" normalizeH="0" baseline="0" noProof="0" dirty="0">
                <a:ln>
                  <a:noFill/>
                </a:ln>
                <a:solidFill>
                  <a:srgbClr val="424D7B"/>
                </a:solidFill>
                <a:effectLst/>
                <a:uLnTx/>
                <a:uFillTx/>
                <a:latin typeface="Calibri" panose="020F0502020204030204"/>
                <a:ea typeface="+mn-ea"/>
                <a:cs typeface="+mn-cs"/>
              </a:rPr>
              <a:t>Média en cours de diffusion</a:t>
            </a:r>
          </a:p>
        </p:txBody>
      </p:sp>
      <p:sp>
        <p:nvSpPr>
          <p:cNvPr id="27" name="ZoneTexte 26">
            <a:extLst>
              <a:ext uri="{FF2B5EF4-FFF2-40B4-BE49-F238E27FC236}">
                <a16:creationId xmlns:a16="http://schemas.microsoft.com/office/drawing/2014/main" id="{81339EE9-67AA-00E9-E9C0-BC51E26AF252}"/>
              </a:ext>
            </a:extLst>
          </p:cNvPr>
          <p:cNvSpPr txBox="1"/>
          <p:nvPr/>
        </p:nvSpPr>
        <p:spPr>
          <a:xfrm>
            <a:off x="3085923" y="4692898"/>
            <a:ext cx="1079843" cy="64633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800" b="1" i="0" u="none" strike="noStrike" kern="1200" cap="none" spc="0" normalizeH="0" baseline="0" noProof="0" dirty="0">
                <a:ln>
                  <a:noFill/>
                </a:ln>
                <a:solidFill>
                  <a:srgbClr val="424D7B"/>
                </a:solidFill>
                <a:effectLst/>
                <a:uLnTx/>
                <a:uFillTx/>
                <a:latin typeface="Calibri" panose="020F0502020204030204"/>
                <a:ea typeface="+mn-ea"/>
                <a:cs typeface="+mn-cs"/>
              </a:rPr>
              <a:t>Désigner un élève</a:t>
            </a:r>
          </a:p>
        </p:txBody>
      </p:sp>
      <p:sp>
        <p:nvSpPr>
          <p:cNvPr id="28" name="ZoneTexte 27">
            <a:extLst>
              <a:ext uri="{FF2B5EF4-FFF2-40B4-BE49-F238E27FC236}">
                <a16:creationId xmlns:a16="http://schemas.microsoft.com/office/drawing/2014/main" id="{E1B8BBA3-D7E9-F5F2-CBC2-8C40C40505DA}"/>
              </a:ext>
            </a:extLst>
          </p:cNvPr>
          <p:cNvSpPr txBox="1"/>
          <p:nvPr/>
        </p:nvSpPr>
        <p:spPr>
          <a:xfrm>
            <a:off x="6882099" y="4435623"/>
            <a:ext cx="1822996" cy="92333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800" b="1" i="0" u="none" strike="noStrike" kern="1200" cap="none" spc="0" normalizeH="0" baseline="0" noProof="0" dirty="0">
                <a:ln>
                  <a:noFill/>
                </a:ln>
                <a:solidFill>
                  <a:srgbClr val="424D7B"/>
                </a:solidFill>
                <a:effectLst/>
                <a:uLnTx/>
                <a:uFillTx/>
                <a:latin typeface="Calibri" panose="020F0502020204030204"/>
                <a:ea typeface="+mn-ea"/>
                <a:cs typeface="+mn-cs"/>
              </a:rPr>
              <a:t>Fin du média. Passer au slide suivant</a:t>
            </a:r>
          </a:p>
        </p:txBody>
      </p:sp>
      <p:grpSp>
        <p:nvGrpSpPr>
          <p:cNvPr id="2" name="Groupe 1">
            <a:extLst>
              <a:ext uri="{FF2B5EF4-FFF2-40B4-BE49-F238E27FC236}">
                <a16:creationId xmlns:a16="http://schemas.microsoft.com/office/drawing/2014/main" id="{1B844839-3AA5-297E-59E2-1EB658425B9D}"/>
              </a:ext>
            </a:extLst>
          </p:cNvPr>
          <p:cNvGrpSpPr/>
          <p:nvPr/>
        </p:nvGrpSpPr>
        <p:grpSpPr>
          <a:xfrm>
            <a:off x="2959621" y="0"/>
            <a:ext cx="2902163" cy="1096802"/>
            <a:chOff x="2911496" y="0"/>
            <a:chExt cx="2902163" cy="1096802"/>
          </a:xfrm>
        </p:grpSpPr>
        <p:sp>
          <p:nvSpPr>
            <p:cNvPr id="3" name="Rectangle 2">
              <a:extLst>
                <a:ext uri="{FF2B5EF4-FFF2-40B4-BE49-F238E27FC236}">
                  <a16:creationId xmlns:a16="http://schemas.microsoft.com/office/drawing/2014/main" id="{EB135D9E-2FAB-347F-3571-811EEE99CC19}"/>
                </a:ext>
              </a:extLst>
            </p:cNvPr>
            <p:cNvSpPr/>
            <p:nvPr/>
          </p:nvSpPr>
          <p:spPr>
            <a:xfrm>
              <a:off x="3224463" y="365760"/>
              <a:ext cx="2483318" cy="54911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8" name="Rectangle 7">
              <a:extLst>
                <a:ext uri="{FF2B5EF4-FFF2-40B4-BE49-F238E27FC236}">
                  <a16:creationId xmlns:a16="http://schemas.microsoft.com/office/drawing/2014/main" id="{866D98C7-2DB6-372A-8B32-B3318DC23819}"/>
                </a:ext>
              </a:extLst>
            </p:cNvPr>
            <p:cNvSpPr/>
            <p:nvPr/>
          </p:nvSpPr>
          <p:spPr>
            <a:xfrm>
              <a:off x="3330341" y="0"/>
              <a:ext cx="2483318" cy="365760"/>
            </a:xfrm>
            <a:prstGeom prst="rect">
              <a:avLst/>
            </a:prstGeom>
            <a:solidFill>
              <a:srgbClr val="424D7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9" name="Titre 53">
              <a:extLst>
                <a:ext uri="{FF2B5EF4-FFF2-40B4-BE49-F238E27FC236}">
                  <a16:creationId xmlns:a16="http://schemas.microsoft.com/office/drawing/2014/main" id="{3A63E897-CFDB-F535-82EA-814C1B4ABA90}"/>
                </a:ext>
              </a:extLst>
            </p:cNvPr>
            <p:cNvSpPr txBox="1">
              <a:spLocks/>
            </p:cNvSpPr>
            <p:nvPr/>
          </p:nvSpPr>
          <p:spPr>
            <a:xfrm>
              <a:off x="2911496" y="484802"/>
              <a:ext cx="2902163" cy="612000"/>
            </a:xfrm>
            <a:prstGeom prst="rect">
              <a:avLst/>
            </a:prstGeom>
          </p:spPr>
          <p:txBody>
            <a:bodyPr/>
            <a:lstStyle>
              <a:lvl1pPr algn="ctr" defTabSz="914400" rtl="0" eaLnBrk="1" latinLnBrk="0" hangingPunct="1">
                <a:lnSpc>
                  <a:spcPct val="90000"/>
                </a:lnSpc>
                <a:spcBef>
                  <a:spcPct val="0"/>
                </a:spcBef>
                <a:buNone/>
                <a:defRPr sz="4000" b="1" kern="1200">
                  <a:solidFill>
                    <a:srgbClr val="474F71"/>
                  </a:solidFill>
                  <a:latin typeface="Dosis" pitchFamily="2" charset="0"/>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fr-MA" sz="1800" b="1" i="1" u="none" strike="noStrike" kern="1200" cap="none" spc="0" normalizeH="0" baseline="0" noProof="0" dirty="0">
                  <a:ln>
                    <a:noFill/>
                  </a:ln>
                  <a:solidFill>
                    <a:srgbClr val="5B9BD5">
                      <a:lumMod val="50000"/>
                    </a:srgbClr>
                  </a:solidFill>
                  <a:effectLst/>
                  <a:uLnTx/>
                  <a:uFillTx/>
                  <a:latin typeface="Dosis" pitchFamily="2" charset="0"/>
                  <a:ea typeface="+mj-ea"/>
                  <a:cs typeface="+mj-cs"/>
                </a:rPr>
                <a:t>Réservé à l’enseignant  (e)</a:t>
              </a:r>
            </a:p>
          </p:txBody>
        </p:sp>
      </p:grpSp>
    </p:spTree>
    <p:extLst>
      <p:ext uri="{BB962C8B-B14F-4D97-AF65-F5344CB8AC3E}">
        <p14:creationId xmlns:p14="http://schemas.microsoft.com/office/powerpoint/2010/main" val="342489301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C23D50F-7CCD-D5E8-7AEF-7A166F1DEC6D}"/>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3F234B80-2CF9-AC4E-219D-0333FBFCE57A}"/>
              </a:ext>
            </a:extLst>
          </p:cNvPr>
          <p:cNvSpPr>
            <a:spLocks noGrp="1"/>
          </p:cNvSpPr>
          <p:nvPr>
            <p:ph type="title"/>
          </p:nvPr>
        </p:nvSpPr>
        <p:spPr>
          <a:xfrm>
            <a:off x="583334" y="1366599"/>
            <a:ext cx="7886700" cy="720000"/>
          </a:xfrm>
        </p:spPr>
        <p:txBody>
          <a:bodyPr/>
          <a:lstStyle/>
          <a:p>
            <a:r>
              <a:rPr lang="fr-MA" sz="3200" dirty="0">
                <a:solidFill>
                  <a:srgbClr val="424D7B"/>
                </a:solidFill>
              </a:rPr>
              <a:t>Contenu de la semaine </a:t>
            </a:r>
          </a:p>
        </p:txBody>
      </p:sp>
      <p:grpSp>
        <p:nvGrpSpPr>
          <p:cNvPr id="3" name="Groupe 2">
            <a:extLst>
              <a:ext uri="{FF2B5EF4-FFF2-40B4-BE49-F238E27FC236}">
                <a16:creationId xmlns:a16="http://schemas.microsoft.com/office/drawing/2014/main" id="{C9DFD4E1-4E0E-1962-4D6A-CAA194C79384}"/>
              </a:ext>
            </a:extLst>
          </p:cNvPr>
          <p:cNvGrpSpPr/>
          <p:nvPr/>
        </p:nvGrpSpPr>
        <p:grpSpPr>
          <a:xfrm>
            <a:off x="3120265" y="0"/>
            <a:ext cx="2741519" cy="1084434"/>
            <a:chOff x="3072140" y="0"/>
            <a:chExt cx="2741519" cy="1084434"/>
          </a:xfrm>
        </p:grpSpPr>
        <p:sp>
          <p:nvSpPr>
            <p:cNvPr id="8" name="Rectangle 7">
              <a:extLst>
                <a:ext uri="{FF2B5EF4-FFF2-40B4-BE49-F238E27FC236}">
                  <a16:creationId xmlns:a16="http://schemas.microsoft.com/office/drawing/2014/main" id="{18768EAC-AAE5-5AAF-67A5-EE315A59F0D0}"/>
                </a:ext>
              </a:extLst>
            </p:cNvPr>
            <p:cNvSpPr/>
            <p:nvPr/>
          </p:nvSpPr>
          <p:spPr>
            <a:xfrm>
              <a:off x="3224463" y="365760"/>
              <a:ext cx="2483318" cy="54911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9" name="Rectangle 8">
              <a:extLst>
                <a:ext uri="{FF2B5EF4-FFF2-40B4-BE49-F238E27FC236}">
                  <a16:creationId xmlns:a16="http://schemas.microsoft.com/office/drawing/2014/main" id="{15C71E94-B8BD-4CD4-8E1B-35F71F26F07D}"/>
                </a:ext>
              </a:extLst>
            </p:cNvPr>
            <p:cNvSpPr/>
            <p:nvPr/>
          </p:nvSpPr>
          <p:spPr>
            <a:xfrm>
              <a:off x="3330341" y="0"/>
              <a:ext cx="2483318" cy="365760"/>
            </a:xfrm>
            <a:prstGeom prst="rect">
              <a:avLst/>
            </a:prstGeom>
            <a:solidFill>
              <a:srgbClr val="424D7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0" name="Titre 53">
              <a:extLst>
                <a:ext uri="{FF2B5EF4-FFF2-40B4-BE49-F238E27FC236}">
                  <a16:creationId xmlns:a16="http://schemas.microsoft.com/office/drawing/2014/main" id="{DF1F6A5D-DBB2-615B-46CB-C38EB8ED173D}"/>
                </a:ext>
              </a:extLst>
            </p:cNvPr>
            <p:cNvSpPr txBox="1">
              <a:spLocks/>
            </p:cNvSpPr>
            <p:nvPr/>
          </p:nvSpPr>
          <p:spPr>
            <a:xfrm>
              <a:off x="3072140" y="472434"/>
              <a:ext cx="2660360" cy="612000"/>
            </a:xfrm>
            <a:prstGeom prst="rect">
              <a:avLst/>
            </a:prstGeom>
          </p:spPr>
          <p:txBody>
            <a:bodyPr/>
            <a:lstStyle>
              <a:lvl1pPr algn="ctr" defTabSz="914400" rtl="0" eaLnBrk="1" latinLnBrk="0" hangingPunct="1">
                <a:lnSpc>
                  <a:spcPct val="90000"/>
                </a:lnSpc>
                <a:spcBef>
                  <a:spcPct val="0"/>
                </a:spcBef>
                <a:buNone/>
                <a:defRPr sz="4000" b="1" kern="1200">
                  <a:solidFill>
                    <a:srgbClr val="474F71"/>
                  </a:solidFill>
                  <a:latin typeface="Dosis" pitchFamily="2" charset="0"/>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fr-MA" sz="1800" b="1" i="1" u="none" strike="noStrike" kern="1200" cap="none" spc="0" normalizeH="0" baseline="0" noProof="0" dirty="0">
                  <a:ln>
                    <a:noFill/>
                  </a:ln>
                  <a:solidFill>
                    <a:srgbClr val="5B9BD5">
                      <a:lumMod val="50000"/>
                    </a:srgbClr>
                  </a:solidFill>
                  <a:effectLst/>
                  <a:uLnTx/>
                  <a:uFillTx/>
                  <a:latin typeface="Dosis" pitchFamily="2" charset="0"/>
                  <a:ea typeface="+mj-ea"/>
                  <a:cs typeface="+mj-cs"/>
                </a:rPr>
                <a:t>Réservé à l’enseignant (e)</a:t>
              </a:r>
            </a:p>
          </p:txBody>
        </p:sp>
      </p:grpSp>
      <p:grpSp>
        <p:nvGrpSpPr>
          <p:cNvPr id="21" name="Groupe 20">
            <a:extLst>
              <a:ext uri="{FF2B5EF4-FFF2-40B4-BE49-F238E27FC236}">
                <a16:creationId xmlns:a16="http://schemas.microsoft.com/office/drawing/2014/main" id="{D198E62C-F381-ED18-4A0F-178049866821}"/>
              </a:ext>
            </a:extLst>
          </p:cNvPr>
          <p:cNvGrpSpPr/>
          <p:nvPr/>
        </p:nvGrpSpPr>
        <p:grpSpPr>
          <a:xfrm>
            <a:off x="1119179" y="2368764"/>
            <a:ext cx="6815009" cy="2649558"/>
            <a:chOff x="1338961" y="2294839"/>
            <a:chExt cx="6815009" cy="2649558"/>
          </a:xfrm>
        </p:grpSpPr>
        <p:pic>
          <p:nvPicPr>
            <p:cNvPr id="14" name="Image 13" descr="Une image contenant texte, capture d’écran&#10;&#10;Le contenu généré par l’IA peut être incorrect.">
              <a:extLst>
                <a:ext uri="{FF2B5EF4-FFF2-40B4-BE49-F238E27FC236}">
                  <a16:creationId xmlns:a16="http://schemas.microsoft.com/office/drawing/2014/main" id="{9FBA101A-2CB7-A16F-FD70-751A318FC52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338961" y="2294840"/>
              <a:ext cx="1727377" cy="2649557"/>
            </a:xfrm>
            <a:prstGeom prst="rect">
              <a:avLst/>
            </a:prstGeom>
          </p:spPr>
        </p:pic>
        <p:pic>
          <p:nvPicPr>
            <p:cNvPr id="16" name="Image 15" descr="Une image contenant texte, Visage humain, capture d’écran, Publicité en ligne&#10;&#10;Le contenu généré par l’IA peut être incorrect.">
              <a:extLst>
                <a:ext uri="{FF2B5EF4-FFF2-40B4-BE49-F238E27FC236}">
                  <a16:creationId xmlns:a16="http://schemas.microsoft.com/office/drawing/2014/main" id="{CA9C0512-1487-A396-E183-706478F3C330}"/>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065760" y="2294840"/>
              <a:ext cx="1727377" cy="2649557"/>
            </a:xfrm>
            <a:prstGeom prst="rect">
              <a:avLst/>
            </a:prstGeom>
          </p:spPr>
        </p:pic>
        <p:pic>
          <p:nvPicPr>
            <p:cNvPr id="18" name="Image 17" descr="Une image contenant texte, Appareils électroniques, capture d’écran, Système d’exploitation&#10;&#10;Le contenu généré par l’IA peut être incorrect.">
              <a:extLst>
                <a:ext uri="{FF2B5EF4-FFF2-40B4-BE49-F238E27FC236}">
                  <a16:creationId xmlns:a16="http://schemas.microsoft.com/office/drawing/2014/main" id="{39DAF665-A0E8-286F-D239-C8BA67BDEE03}"/>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426593" y="2294839"/>
              <a:ext cx="1727377" cy="2649557"/>
            </a:xfrm>
            <a:prstGeom prst="rect">
              <a:avLst/>
            </a:prstGeom>
          </p:spPr>
        </p:pic>
        <p:pic>
          <p:nvPicPr>
            <p:cNvPr id="20" name="Image 19" descr="Une image contenant texte, nombre, écriture manuscrite, Police&#10;&#10;Le contenu généré par l’IA peut être incorrect.">
              <a:extLst>
                <a:ext uri="{FF2B5EF4-FFF2-40B4-BE49-F238E27FC236}">
                  <a16:creationId xmlns:a16="http://schemas.microsoft.com/office/drawing/2014/main" id="{0203F439-2C4B-1B85-57EB-05D9F7AB0A52}"/>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781543" y="2294840"/>
              <a:ext cx="1727377" cy="2649557"/>
            </a:xfrm>
            <a:prstGeom prst="rect">
              <a:avLst/>
            </a:prstGeom>
          </p:spPr>
        </p:pic>
      </p:grpSp>
    </p:spTree>
    <p:extLst>
      <p:ext uri="{BB962C8B-B14F-4D97-AF65-F5344CB8AC3E}">
        <p14:creationId xmlns:p14="http://schemas.microsoft.com/office/powerpoint/2010/main" val="4292751221"/>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re 30">
            <a:extLst>
              <a:ext uri="{FF2B5EF4-FFF2-40B4-BE49-F238E27FC236}">
                <a16:creationId xmlns:a16="http://schemas.microsoft.com/office/drawing/2014/main" id="{E7505BF1-9FB3-A3D9-F1AE-40542186D09D}"/>
              </a:ext>
            </a:extLst>
          </p:cNvPr>
          <p:cNvSpPr>
            <a:spLocks noGrp="1"/>
          </p:cNvSpPr>
          <p:nvPr>
            <p:ph type="title"/>
          </p:nvPr>
        </p:nvSpPr>
        <p:spPr>
          <a:xfrm>
            <a:off x="503347" y="1214953"/>
            <a:ext cx="7886700" cy="720000"/>
          </a:xfrm>
        </p:spPr>
        <p:txBody>
          <a:bodyPr/>
          <a:lstStyle/>
          <a:p>
            <a:r>
              <a:rPr lang="fr-MA" sz="2400" dirty="0"/>
              <a:t>Organisation de la semaine 5 </a:t>
            </a:r>
          </a:p>
        </p:txBody>
      </p:sp>
      <p:grpSp>
        <p:nvGrpSpPr>
          <p:cNvPr id="5" name="Groupe 4">
            <a:extLst>
              <a:ext uri="{FF2B5EF4-FFF2-40B4-BE49-F238E27FC236}">
                <a16:creationId xmlns:a16="http://schemas.microsoft.com/office/drawing/2014/main" id="{FFE98D44-242C-B857-A26E-6C7163C42EFF}"/>
              </a:ext>
            </a:extLst>
          </p:cNvPr>
          <p:cNvGrpSpPr/>
          <p:nvPr/>
        </p:nvGrpSpPr>
        <p:grpSpPr>
          <a:xfrm>
            <a:off x="3072140" y="0"/>
            <a:ext cx="2812683" cy="1084434"/>
            <a:chOff x="3072140" y="0"/>
            <a:chExt cx="2812683" cy="1084434"/>
          </a:xfrm>
        </p:grpSpPr>
        <p:sp>
          <p:nvSpPr>
            <p:cNvPr id="6" name="Rectangle 5">
              <a:extLst>
                <a:ext uri="{FF2B5EF4-FFF2-40B4-BE49-F238E27FC236}">
                  <a16:creationId xmlns:a16="http://schemas.microsoft.com/office/drawing/2014/main" id="{3188F2D0-04BB-A251-DD36-D1B8EDEBD6A0}"/>
                </a:ext>
              </a:extLst>
            </p:cNvPr>
            <p:cNvSpPr/>
            <p:nvPr/>
          </p:nvSpPr>
          <p:spPr>
            <a:xfrm>
              <a:off x="3224463" y="365760"/>
              <a:ext cx="2660360" cy="54911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7" name="Rectangle 6">
              <a:extLst>
                <a:ext uri="{FF2B5EF4-FFF2-40B4-BE49-F238E27FC236}">
                  <a16:creationId xmlns:a16="http://schemas.microsoft.com/office/drawing/2014/main" id="{CC9464FC-2A84-044F-BACA-8005915C7C3B}"/>
                </a:ext>
              </a:extLst>
            </p:cNvPr>
            <p:cNvSpPr/>
            <p:nvPr/>
          </p:nvSpPr>
          <p:spPr>
            <a:xfrm>
              <a:off x="3330341" y="0"/>
              <a:ext cx="2483318" cy="365760"/>
            </a:xfrm>
            <a:prstGeom prst="rect">
              <a:avLst/>
            </a:prstGeom>
            <a:solidFill>
              <a:srgbClr val="424D7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5" name="Titre 53">
              <a:extLst>
                <a:ext uri="{FF2B5EF4-FFF2-40B4-BE49-F238E27FC236}">
                  <a16:creationId xmlns:a16="http://schemas.microsoft.com/office/drawing/2014/main" id="{76D3DCA5-D411-2F51-DEC5-EBA796C6E078}"/>
                </a:ext>
              </a:extLst>
            </p:cNvPr>
            <p:cNvSpPr txBox="1">
              <a:spLocks/>
            </p:cNvSpPr>
            <p:nvPr/>
          </p:nvSpPr>
          <p:spPr>
            <a:xfrm>
              <a:off x="3072140" y="472434"/>
              <a:ext cx="2660360" cy="612000"/>
            </a:xfrm>
            <a:prstGeom prst="rect">
              <a:avLst/>
            </a:prstGeom>
          </p:spPr>
          <p:txBody>
            <a:bodyPr/>
            <a:lstStyle>
              <a:lvl1pPr algn="ctr" defTabSz="914400" rtl="0" eaLnBrk="1" latinLnBrk="0" hangingPunct="1">
                <a:lnSpc>
                  <a:spcPct val="90000"/>
                </a:lnSpc>
                <a:spcBef>
                  <a:spcPct val="0"/>
                </a:spcBef>
                <a:buNone/>
                <a:defRPr sz="4000" b="1" kern="1200">
                  <a:solidFill>
                    <a:srgbClr val="474F71"/>
                  </a:solidFill>
                  <a:latin typeface="Dosis" pitchFamily="2" charset="0"/>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fr-MA" sz="1800" b="1" i="1" u="none" strike="noStrike" kern="1200" cap="none" spc="0" normalizeH="0" baseline="0" noProof="0" dirty="0">
                  <a:ln>
                    <a:noFill/>
                  </a:ln>
                  <a:solidFill>
                    <a:srgbClr val="5B9BD5">
                      <a:lumMod val="50000"/>
                    </a:srgbClr>
                  </a:solidFill>
                  <a:effectLst/>
                  <a:uLnTx/>
                  <a:uFillTx/>
                  <a:latin typeface="Dosis" pitchFamily="2" charset="0"/>
                  <a:ea typeface="+mj-ea"/>
                  <a:cs typeface="+mj-cs"/>
                </a:rPr>
                <a:t>Réservé à l’enseignant (e)</a:t>
              </a:r>
            </a:p>
          </p:txBody>
        </p:sp>
      </p:grpSp>
      <p:pic>
        <p:nvPicPr>
          <p:cNvPr id="16" name="Image 15">
            <a:extLst>
              <a:ext uri="{FF2B5EF4-FFF2-40B4-BE49-F238E27FC236}">
                <a16:creationId xmlns:a16="http://schemas.microsoft.com/office/drawing/2014/main" id="{2D821F4D-459F-10F8-037F-9FC307E61A4C}"/>
              </a:ext>
            </a:extLst>
          </p:cNvPr>
          <p:cNvPicPr>
            <a:picLocks noChangeAspect="1"/>
          </p:cNvPicPr>
          <p:nvPr/>
        </p:nvPicPr>
        <p:blipFill>
          <a:blip r:embed="rId2"/>
          <a:stretch>
            <a:fillRect/>
          </a:stretch>
        </p:blipFill>
        <p:spPr>
          <a:xfrm>
            <a:off x="431063" y="3943861"/>
            <a:ext cx="3828620" cy="1365622"/>
          </a:xfrm>
          <a:prstGeom prst="rect">
            <a:avLst/>
          </a:prstGeom>
        </p:spPr>
      </p:pic>
      <p:grpSp>
        <p:nvGrpSpPr>
          <p:cNvPr id="19" name="Groupe 18">
            <a:extLst>
              <a:ext uri="{FF2B5EF4-FFF2-40B4-BE49-F238E27FC236}">
                <a16:creationId xmlns:a16="http://schemas.microsoft.com/office/drawing/2014/main" id="{7A9541B5-275C-47FB-960C-6F403E77D852}"/>
              </a:ext>
            </a:extLst>
          </p:cNvPr>
          <p:cNvGrpSpPr/>
          <p:nvPr/>
        </p:nvGrpSpPr>
        <p:grpSpPr>
          <a:xfrm>
            <a:off x="431063" y="2245543"/>
            <a:ext cx="3828620" cy="1369103"/>
            <a:chOff x="345146" y="1802473"/>
            <a:chExt cx="3828620" cy="1369103"/>
          </a:xfrm>
        </p:grpSpPr>
        <p:pic>
          <p:nvPicPr>
            <p:cNvPr id="25" name="Image 24">
              <a:extLst>
                <a:ext uri="{FF2B5EF4-FFF2-40B4-BE49-F238E27FC236}">
                  <a16:creationId xmlns:a16="http://schemas.microsoft.com/office/drawing/2014/main" id="{3D1E1B57-929F-438E-9BE6-35A46C83C4BC}"/>
                </a:ext>
              </a:extLst>
            </p:cNvPr>
            <p:cNvPicPr>
              <a:picLocks noChangeAspect="1"/>
            </p:cNvPicPr>
            <p:nvPr/>
          </p:nvPicPr>
          <p:blipFill>
            <a:blip r:embed="rId3">
              <a:extLst>
                <a:ext uri="{BEBA8EAE-BF5A-486C-A8C5-ECC9F3942E4B}">
                  <a14:imgProps xmlns:a14="http://schemas.microsoft.com/office/drawing/2010/main">
                    <a14:imgLayer r:embed="rId4">
                      <a14:imgEffect>
                        <a14:saturation sat="0"/>
                      </a14:imgEffect>
                    </a14:imgLayer>
                  </a14:imgProps>
                </a:ext>
              </a:extLst>
            </a:blip>
            <a:stretch>
              <a:fillRect/>
            </a:stretch>
          </p:blipFill>
          <p:spPr>
            <a:xfrm>
              <a:off x="345146" y="1805954"/>
              <a:ext cx="3828620" cy="1365622"/>
            </a:xfrm>
            <a:prstGeom prst="rect">
              <a:avLst/>
            </a:prstGeom>
          </p:spPr>
        </p:pic>
        <p:sp>
          <p:nvSpPr>
            <p:cNvPr id="10" name="Organigramme : Terminateur 9">
              <a:extLst>
                <a:ext uri="{FF2B5EF4-FFF2-40B4-BE49-F238E27FC236}">
                  <a16:creationId xmlns:a16="http://schemas.microsoft.com/office/drawing/2014/main" id="{62AFBE96-6D58-CF0A-14F1-9A0AB1FC361F}"/>
                </a:ext>
              </a:extLst>
            </p:cNvPr>
            <p:cNvSpPr/>
            <p:nvPr/>
          </p:nvSpPr>
          <p:spPr>
            <a:xfrm>
              <a:off x="558768" y="1802473"/>
              <a:ext cx="1260000" cy="360000"/>
            </a:xfrm>
            <a:prstGeom prst="flowChartTerminator">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lang="fr-MA" dirty="0">
                  <a:solidFill>
                    <a:srgbClr val="757575"/>
                  </a:solidFill>
                  <a:latin typeface="Dosis ExtraBold" pitchFamily="2" charset="0"/>
                </a:rPr>
                <a:t>Séance 1</a:t>
              </a:r>
            </a:p>
          </p:txBody>
        </p:sp>
        <p:sp>
          <p:nvSpPr>
            <p:cNvPr id="9" name="ZoneTexte 8">
              <a:extLst>
                <a:ext uri="{FF2B5EF4-FFF2-40B4-BE49-F238E27FC236}">
                  <a16:creationId xmlns:a16="http://schemas.microsoft.com/office/drawing/2014/main" id="{DB4DDBFF-D324-3E3C-39D9-A0E8D4DE4E9D}"/>
                </a:ext>
              </a:extLst>
            </p:cNvPr>
            <p:cNvSpPr txBox="1"/>
            <p:nvPr/>
          </p:nvSpPr>
          <p:spPr>
            <a:xfrm>
              <a:off x="609982" y="2476544"/>
              <a:ext cx="2759441" cy="338554"/>
            </a:xfrm>
            <a:prstGeom prst="rect">
              <a:avLst/>
            </a:prstGeom>
            <a:noFill/>
          </p:spPr>
          <p:txBody>
            <a:bodyPr wrap="square">
              <a:spAutoFit/>
            </a:bodyPr>
            <a:lstStyle/>
            <a:p>
              <a:pPr marL="269875" marR="0" lvl="0" indent="-269875" algn="l" defTabSz="914400" rtl="0" eaLnBrk="1" fontAlgn="auto" latinLnBrk="0" hangingPunct="1">
                <a:lnSpc>
                  <a:spcPct val="100000"/>
                </a:lnSpc>
                <a:spcBef>
                  <a:spcPts val="300"/>
                </a:spcBef>
                <a:spcAft>
                  <a:spcPts val="0"/>
                </a:spcAft>
                <a:buClrTx/>
                <a:buSzTx/>
                <a:buFont typeface="Wingdings" panose="05000000000000000000" pitchFamily="2" charset="2"/>
                <a:buChar char="m"/>
                <a:tabLst/>
                <a:defRPr/>
              </a:pPr>
              <a:r>
                <a:rPr lang="fr-FR" sz="1600" dirty="0">
                  <a:solidFill>
                    <a:srgbClr val="757575"/>
                  </a:solidFill>
                  <a:latin typeface="Dosis SemiBold" pitchFamily="2" charset="0"/>
                </a:rPr>
                <a:t>Activités de vocabulaire</a:t>
              </a:r>
            </a:p>
          </p:txBody>
        </p:sp>
      </p:grpSp>
      <p:sp>
        <p:nvSpPr>
          <p:cNvPr id="28" name="Organigramme : Terminateur 27">
            <a:extLst>
              <a:ext uri="{FF2B5EF4-FFF2-40B4-BE49-F238E27FC236}">
                <a16:creationId xmlns:a16="http://schemas.microsoft.com/office/drawing/2014/main" id="{D5F23D96-30DE-467B-A7E9-A186887E176F}"/>
              </a:ext>
            </a:extLst>
          </p:cNvPr>
          <p:cNvSpPr/>
          <p:nvPr/>
        </p:nvSpPr>
        <p:spPr>
          <a:xfrm>
            <a:off x="695899" y="3969303"/>
            <a:ext cx="1260000" cy="360000"/>
          </a:xfrm>
          <a:prstGeom prst="flowChartTerminator">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MA" sz="1800" b="0" i="0" u="none" strike="noStrike" kern="1200" cap="none" spc="0" normalizeH="0" baseline="0" noProof="0" dirty="0">
                <a:ln>
                  <a:noFill/>
                </a:ln>
                <a:solidFill>
                  <a:srgbClr val="474F71"/>
                </a:solidFill>
                <a:effectLst/>
                <a:uLnTx/>
                <a:uFillTx/>
                <a:latin typeface="Dosis ExtraBold" pitchFamily="2" charset="0"/>
                <a:ea typeface="+mn-ea"/>
                <a:cs typeface="+mn-cs"/>
              </a:rPr>
              <a:t>Séance 2</a:t>
            </a:r>
          </a:p>
        </p:txBody>
      </p:sp>
      <p:sp>
        <p:nvSpPr>
          <p:cNvPr id="29" name="ZoneTexte 28">
            <a:extLst>
              <a:ext uri="{FF2B5EF4-FFF2-40B4-BE49-F238E27FC236}">
                <a16:creationId xmlns:a16="http://schemas.microsoft.com/office/drawing/2014/main" id="{316C026A-CCD4-4888-826D-3C7CA9B17DE0}"/>
              </a:ext>
            </a:extLst>
          </p:cNvPr>
          <p:cNvSpPr txBox="1"/>
          <p:nvPr/>
        </p:nvSpPr>
        <p:spPr>
          <a:xfrm>
            <a:off x="703108" y="4650116"/>
            <a:ext cx="2759441" cy="338554"/>
          </a:xfrm>
          <a:prstGeom prst="rect">
            <a:avLst/>
          </a:prstGeom>
          <a:noFill/>
        </p:spPr>
        <p:txBody>
          <a:bodyPr wrap="square">
            <a:spAutoFit/>
          </a:bodyPr>
          <a:lstStyle/>
          <a:p>
            <a:pPr marL="269875" marR="0" lvl="0" indent="-269875" algn="l" defTabSz="914400" rtl="0"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FR" sz="1600" b="1" i="0" u="none" strike="noStrike" kern="1200" cap="none" spc="0" normalizeH="0" baseline="0" noProof="0" dirty="0">
                <a:ln>
                  <a:noFill/>
                </a:ln>
                <a:solidFill>
                  <a:srgbClr val="565F88"/>
                </a:solidFill>
                <a:effectLst/>
                <a:uLnTx/>
                <a:uFillTx/>
                <a:latin typeface="Dosis SemiBold" pitchFamily="2" charset="0"/>
                <a:ea typeface="+mn-ea"/>
                <a:cs typeface="+mn-cs"/>
              </a:rPr>
              <a:t>Activités </a:t>
            </a:r>
            <a:r>
              <a:rPr lang="fr-FR" sz="1600" b="1" dirty="0">
                <a:solidFill>
                  <a:srgbClr val="565F88"/>
                </a:solidFill>
                <a:latin typeface="Dosis SemiBold" pitchFamily="2" charset="0"/>
              </a:rPr>
              <a:t>orales</a:t>
            </a:r>
            <a:endParaRPr kumimoji="0" lang="fr-FR" sz="1600" b="1" i="0" u="none" strike="noStrike" kern="1200" cap="none" spc="0" normalizeH="0" baseline="0" noProof="0" dirty="0">
              <a:ln>
                <a:noFill/>
              </a:ln>
              <a:solidFill>
                <a:srgbClr val="565F88"/>
              </a:solidFill>
              <a:effectLst/>
              <a:uLnTx/>
              <a:uFillTx/>
              <a:latin typeface="Dosis SemiBold" pitchFamily="2" charset="0"/>
              <a:ea typeface="+mn-ea"/>
              <a:cs typeface="+mn-cs"/>
            </a:endParaRPr>
          </a:p>
        </p:txBody>
      </p:sp>
      <p:pic>
        <p:nvPicPr>
          <p:cNvPr id="31" name="Image 30">
            <a:extLst>
              <a:ext uri="{FF2B5EF4-FFF2-40B4-BE49-F238E27FC236}">
                <a16:creationId xmlns:a16="http://schemas.microsoft.com/office/drawing/2014/main" id="{AE997CD3-61B3-483C-9114-F29F349DF750}"/>
              </a:ext>
            </a:extLst>
          </p:cNvPr>
          <p:cNvPicPr>
            <a:picLocks noChangeAspect="1"/>
          </p:cNvPicPr>
          <p:nvPr/>
        </p:nvPicPr>
        <p:blipFill>
          <a:blip r:embed="rId3">
            <a:extLst>
              <a:ext uri="{BEBA8EAE-BF5A-486C-A8C5-ECC9F3942E4B}">
                <a14:imgProps xmlns:a14="http://schemas.microsoft.com/office/drawing/2010/main">
                  <a14:imgLayer r:embed="rId4">
                    <a14:imgEffect>
                      <a14:saturation sat="0"/>
                    </a14:imgEffect>
                  </a14:imgLayer>
                </a14:imgProps>
              </a:ext>
            </a:extLst>
          </a:blip>
          <a:stretch>
            <a:fillRect/>
          </a:stretch>
        </p:blipFill>
        <p:spPr>
          <a:xfrm>
            <a:off x="4876440" y="3887865"/>
            <a:ext cx="3828620" cy="1365622"/>
          </a:xfrm>
          <a:prstGeom prst="rect">
            <a:avLst/>
          </a:prstGeom>
        </p:spPr>
      </p:pic>
      <p:pic>
        <p:nvPicPr>
          <p:cNvPr id="32" name="Image 31">
            <a:extLst>
              <a:ext uri="{FF2B5EF4-FFF2-40B4-BE49-F238E27FC236}">
                <a16:creationId xmlns:a16="http://schemas.microsoft.com/office/drawing/2014/main" id="{143CE42B-B078-4110-9407-3DAC9E097F17}"/>
              </a:ext>
            </a:extLst>
          </p:cNvPr>
          <p:cNvPicPr>
            <a:picLocks noChangeAspect="1"/>
          </p:cNvPicPr>
          <p:nvPr/>
        </p:nvPicPr>
        <p:blipFill>
          <a:blip r:embed="rId3">
            <a:extLst>
              <a:ext uri="{BEBA8EAE-BF5A-486C-A8C5-ECC9F3942E4B}">
                <a14:imgProps xmlns:a14="http://schemas.microsoft.com/office/drawing/2010/main">
                  <a14:imgLayer r:embed="rId4">
                    <a14:imgEffect>
                      <a14:saturation sat="0"/>
                    </a14:imgEffect>
                  </a14:imgLayer>
                </a14:imgProps>
              </a:ext>
            </a:extLst>
          </a:blip>
          <a:stretch>
            <a:fillRect/>
          </a:stretch>
        </p:blipFill>
        <p:spPr>
          <a:xfrm>
            <a:off x="4763635" y="2230156"/>
            <a:ext cx="3828620" cy="1365622"/>
          </a:xfrm>
          <a:prstGeom prst="rect">
            <a:avLst/>
          </a:prstGeom>
        </p:spPr>
      </p:pic>
      <p:sp>
        <p:nvSpPr>
          <p:cNvPr id="33" name="Organigramme : Terminateur 32">
            <a:extLst>
              <a:ext uri="{FF2B5EF4-FFF2-40B4-BE49-F238E27FC236}">
                <a16:creationId xmlns:a16="http://schemas.microsoft.com/office/drawing/2014/main" id="{A6AD1F78-8CA6-4CF0-B49B-5A720BA939B5}"/>
              </a:ext>
            </a:extLst>
          </p:cNvPr>
          <p:cNvSpPr/>
          <p:nvPr/>
        </p:nvSpPr>
        <p:spPr>
          <a:xfrm>
            <a:off x="4970125" y="2225318"/>
            <a:ext cx="1260000" cy="360000"/>
          </a:xfrm>
          <a:prstGeom prst="flowChartTerminator">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lang="fr-MA" dirty="0">
                <a:solidFill>
                  <a:srgbClr val="757575"/>
                </a:solidFill>
                <a:latin typeface="Dosis ExtraBold" pitchFamily="2" charset="0"/>
              </a:rPr>
              <a:t>Séance 3</a:t>
            </a:r>
          </a:p>
        </p:txBody>
      </p:sp>
      <p:sp>
        <p:nvSpPr>
          <p:cNvPr id="34" name="ZoneTexte 33">
            <a:extLst>
              <a:ext uri="{FF2B5EF4-FFF2-40B4-BE49-F238E27FC236}">
                <a16:creationId xmlns:a16="http://schemas.microsoft.com/office/drawing/2014/main" id="{36766060-1253-4497-B728-5217DC1DEBE6}"/>
              </a:ext>
            </a:extLst>
          </p:cNvPr>
          <p:cNvSpPr txBox="1"/>
          <p:nvPr/>
        </p:nvSpPr>
        <p:spPr>
          <a:xfrm>
            <a:off x="5058161" y="2919614"/>
            <a:ext cx="2759441" cy="338554"/>
          </a:xfrm>
          <a:prstGeom prst="rect">
            <a:avLst/>
          </a:prstGeom>
          <a:noFill/>
        </p:spPr>
        <p:txBody>
          <a:bodyPr wrap="square">
            <a:spAutoFit/>
          </a:bodyPr>
          <a:lstStyle/>
          <a:p>
            <a:pPr marL="269875" marR="0" lvl="0" indent="-269875" algn="l" defTabSz="914400" rtl="0" eaLnBrk="1" fontAlgn="auto" latinLnBrk="0" hangingPunct="1">
              <a:lnSpc>
                <a:spcPct val="100000"/>
              </a:lnSpc>
              <a:spcBef>
                <a:spcPts val="300"/>
              </a:spcBef>
              <a:spcAft>
                <a:spcPts val="0"/>
              </a:spcAft>
              <a:buClrTx/>
              <a:buSzTx/>
              <a:buFont typeface="Wingdings" panose="05000000000000000000" pitchFamily="2" charset="2"/>
              <a:buChar char="m"/>
              <a:tabLst/>
              <a:defRPr/>
            </a:pPr>
            <a:r>
              <a:rPr lang="fr-FR" sz="1600" dirty="0">
                <a:solidFill>
                  <a:srgbClr val="757575"/>
                </a:solidFill>
                <a:latin typeface="Dosis SemiBold" pitchFamily="2" charset="0"/>
              </a:rPr>
              <a:t>Activités de lecture</a:t>
            </a:r>
          </a:p>
        </p:txBody>
      </p:sp>
      <p:sp>
        <p:nvSpPr>
          <p:cNvPr id="35" name="Organigramme : Terminateur 34">
            <a:extLst>
              <a:ext uri="{FF2B5EF4-FFF2-40B4-BE49-F238E27FC236}">
                <a16:creationId xmlns:a16="http://schemas.microsoft.com/office/drawing/2014/main" id="{9E9C7E2E-8338-4FAE-823D-9F5776ACF4C6}"/>
              </a:ext>
            </a:extLst>
          </p:cNvPr>
          <p:cNvSpPr/>
          <p:nvPr/>
        </p:nvSpPr>
        <p:spPr>
          <a:xfrm>
            <a:off x="5121041" y="3917335"/>
            <a:ext cx="1260000" cy="360000"/>
          </a:xfrm>
          <a:prstGeom prst="flowChartTerminator">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lang="fr-MA" dirty="0">
                <a:solidFill>
                  <a:srgbClr val="757575"/>
                </a:solidFill>
                <a:latin typeface="Dosis ExtraBold" pitchFamily="2" charset="0"/>
              </a:rPr>
              <a:t>Séance 4</a:t>
            </a:r>
          </a:p>
        </p:txBody>
      </p:sp>
      <p:sp>
        <p:nvSpPr>
          <p:cNvPr id="40" name="ZoneTexte 39">
            <a:extLst>
              <a:ext uri="{FF2B5EF4-FFF2-40B4-BE49-F238E27FC236}">
                <a16:creationId xmlns:a16="http://schemas.microsoft.com/office/drawing/2014/main" id="{68DFA64D-FEF7-45DB-B455-DD46FE291F36}"/>
              </a:ext>
            </a:extLst>
          </p:cNvPr>
          <p:cNvSpPr txBox="1"/>
          <p:nvPr/>
        </p:nvSpPr>
        <p:spPr>
          <a:xfrm>
            <a:off x="5221351" y="4650116"/>
            <a:ext cx="2759441" cy="338554"/>
          </a:xfrm>
          <a:prstGeom prst="rect">
            <a:avLst/>
          </a:prstGeom>
          <a:noFill/>
        </p:spPr>
        <p:txBody>
          <a:bodyPr wrap="square">
            <a:spAutoFit/>
          </a:bodyPr>
          <a:lstStyle/>
          <a:p>
            <a:pPr marL="269875" marR="0" lvl="0" indent="-269875" algn="l" defTabSz="914400" rtl="0" eaLnBrk="1" fontAlgn="auto" latinLnBrk="0" hangingPunct="1">
              <a:lnSpc>
                <a:spcPct val="100000"/>
              </a:lnSpc>
              <a:spcBef>
                <a:spcPts val="300"/>
              </a:spcBef>
              <a:spcAft>
                <a:spcPts val="0"/>
              </a:spcAft>
              <a:buClrTx/>
              <a:buSzTx/>
              <a:buFont typeface="Wingdings" panose="05000000000000000000" pitchFamily="2" charset="2"/>
              <a:buChar char="m"/>
              <a:tabLst/>
              <a:defRPr/>
            </a:pPr>
            <a:r>
              <a:rPr lang="fr-FR" sz="1600" dirty="0">
                <a:solidFill>
                  <a:srgbClr val="757575"/>
                </a:solidFill>
                <a:latin typeface="Dosis SemiBold" pitchFamily="2" charset="0"/>
              </a:rPr>
              <a:t>Activités d’écriture </a:t>
            </a:r>
          </a:p>
        </p:txBody>
      </p:sp>
    </p:spTree>
    <p:extLst>
      <p:ext uri="{BB962C8B-B14F-4D97-AF65-F5344CB8AC3E}">
        <p14:creationId xmlns:p14="http://schemas.microsoft.com/office/powerpoint/2010/main" val="37914629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Espace réservé du texte 13">
            <a:extLst>
              <a:ext uri="{FF2B5EF4-FFF2-40B4-BE49-F238E27FC236}">
                <a16:creationId xmlns:a16="http://schemas.microsoft.com/office/drawing/2014/main" id="{E19C4005-4A51-DD46-6175-E7EA3F0C246E}"/>
              </a:ext>
            </a:extLst>
          </p:cNvPr>
          <p:cNvSpPr>
            <a:spLocks noGrp="1"/>
          </p:cNvSpPr>
          <p:nvPr>
            <p:ph type="body" sz="quarter" idx="19"/>
          </p:nvPr>
        </p:nvSpPr>
        <p:spPr/>
        <p:txBody>
          <a:bodyPr/>
          <a:lstStyle/>
          <a:p>
            <a:r>
              <a:rPr lang="fr-MA" dirty="0"/>
              <a:t>Prise de parole.</a:t>
            </a:r>
          </a:p>
        </p:txBody>
      </p:sp>
      <p:sp>
        <p:nvSpPr>
          <p:cNvPr id="4" name="Titre 1">
            <a:extLst>
              <a:ext uri="{FF2B5EF4-FFF2-40B4-BE49-F238E27FC236}">
                <a16:creationId xmlns:a16="http://schemas.microsoft.com/office/drawing/2014/main" id="{B8AE1112-EE82-8B56-B589-D5C05675E60E}"/>
              </a:ext>
            </a:extLst>
          </p:cNvPr>
          <p:cNvSpPr>
            <a:spLocks noGrp="1"/>
          </p:cNvSpPr>
          <p:nvPr>
            <p:ph type="title"/>
          </p:nvPr>
        </p:nvSpPr>
        <p:spPr>
          <a:xfrm>
            <a:off x="532398" y="1193953"/>
            <a:ext cx="7886700" cy="705267"/>
          </a:xfrm>
        </p:spPr>
        <p:txBody>
          <a:bodyPr/>
          <a:lstStyle/>
          <a:p>
            <a:r>
              <a:rPr lang="fr-MA" sz="3200" dirty="0"/>
              <a:t>Plan de la séance 1</a:t>
            </a:r>
          </a:p>
        </p:txBody>
      </p:sp>
      <p:pic>
        <p:nvPicPr>
          <p:cNvPr id="9" name="Image 8">
            <a:extLst>
              <a:ext uri="{FF2B5EF4-FFF2-40B4-BE49-F238E27FC236}">
                <a16:creationId xmlns:a16="http://schemas.microsoft.com/office/drawing/2014/main" id="{A507B2C7-53CF-9049-FD6D-F24173083DA2}"/>
              </a:ext>
            </a:extLst>
          </p:cNvPr>
          <p:cNvPicPr>
            <a:picLocks noChangeAspect="1"/>
          </p:cNvPicPr>
          <p:nvPr/>
        </p:nvPicPr>
        <p:blipFill>
          <a:blip r:embed="rId2"/>
          <a:srcRect l="1542" t="8381" r="3284" b="18195"/>
          <a:stretch>
            <a:fillRect/>
          </a:stretch>
        </p:blipFill>
        <p:spPr>
          <a:xfrm>
            <a:off x="1438977" y="2376667"/>
            <a:ext cx="6246795" cy="1349939"/>
          </a:xfrm>
          <a:prstGeom prst="rect">
            <a:avLst/>
          </a:prstGeom>
        </p:spPr>
      </p:pic>
      <p:sp>
        <p:nvSpPr>
          <p:cNvPr id="18" name="ZoneTexte 17">
            <a:extLst>
              <a:ext uri="{FF2B5EF4-FFF2-40B4-BE49-F238E27FC236}">
                <a16:creationId xmlns:a16="http://schemas.microsoft.com/office/drawing/2014/main" id="{5DA5B341-DD51-7414-AFFF-5286B69C66DE}"/>
              </a:ext>
            </a:extLst>
          </p:cNvPr>
          <p:cNvSpPr txBox="1"/>
          <p:nvPr/>
        </p:nvSpPr>
        <p:spPr>
          <a:xfrm>
            <a:off x="2275014" y="2506852"/>
            <a:ext cx="1445650" cy="3507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424D7B"/>
                </a:solidFill>
                <a:effectLst/>
                <a:uLnTx/>
                <a:uFillTx/>
                <a:latin typeface="Dosis ExtraBold" pitchFamily="2" charset="0"/>
                <a:ea typeface="+mn-ea"/>
                <a:cs typeface="+mn-cs"/>
              </a:rPr>
              <a:t>1.  Activité 1</a:t>
            </a:r>
          </a:p>
        </p:txBody>
      </p:sp>
      <p:sp>
        <p:nvSpPr>
          <p:cNvPr id="5" name="Espace réservé du texte 5">
            <a:extLst>
              <a:ext uri="{FF2B5EF4-FFF2-40B4-BE49-F238E27FC236}">
                <a16:creationId xmlns:a16="http://schemas.microsoft.com/office/drawing/2014/main" id="{8BE1566B-D585-7E21-D244-BCFCE70B9FA4}"/>
              </a:ext>
            </a:extLst>
          </p:cNvPr>
          <p:cNvSpPr txBox="1">
            <a:spLocks/>
          </p:cNvSpPr>
          <p:nvPr/>
        </p:nvSpPr>
        <p:spPr>
          <a:xfrm>
            <a:off x="2203199" y="2851086"/>
            <a:ext cx="5345265" cy="756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l"/>
              <a:defRPr sz="1200" kern="1200">
                <a:solidFill>
                  <a:srgbClr val="424D7B"/>
                </a:solidFill>
                <a:latin typeface="Dosis SemiBold" pitchFamily="2" charset="0"/>
                <a:ea typeface="+mn-ea"/>
                <a:cs typeface="+mn-cs"/>
              </a:defRPr>
            </a:lvl1pPr>
            <a:lvl2pPr marL="457200" indent="0" algn="l" defTabSz="914400" rtl="0" eaLnBrk="1" latinLnBrk="0" hangingPunct="1">
              <a:lnSpc>
                <a:spcPct val="100000"/>
              </a:lnSpc>
              <a:spcBef>
                <a:spcPts val="300"/>
              </a:spcBef>
              <a:buFont typeface="Arial" panose="020B0604020202020204" pitchFamily="34" charset="0"/>
              <a:buNone/>
              <a:defRPr sz="1100" kern="1200">
                <a:solidFill>
                  <a:srgbClr val="474F71"/>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66700" marR="0" lvl="0" indent="-266700" algn="l" defTabSz="914400" rtl="0" eaLnBrk="1" fontAlgn="auto" latinLnBrk="0" hangingPunct="1">
              <a:lnSpc>
                <a:spcPct val="150000"/>
              </a:lnSpc>
              <a:spcBef>
                <a:spcPts val="300"/>
              </a:spcBef>
              <a:spcAft>
                <a:spcPts val="0"/>
              </a:spcAft>
              <a:buClrTx/>
              <a:buSzTx/>
              <a:buFont typeface="Wingdings" panose="05000000000000000000" pitchFamily="2" charset="2"/>
              <a:buChar char="l"/>
              <a:tabLst/>
              <a:defRPr/>
            </a:pPr>
            <a:r>
              <a:rPr kumimoji="0" lang="fr-MA" sz="1200" b="0" i="0" u="none" strike="noStrike" kern="1200" cap="none" spc="0" normalizeH="0" baseline="0" noProof="0" dirty="0">
                <a:ln>
                  <a:noFill/>
                </a:ln>
                <a:solidFill>
                  <a:srgbClr val="565F88"/>
                </a:solidFill>
                <a:effectLst/>
                <a:uLnTx/>
                <a:uFillTx/>
                <a:latin typeface="Dosis SemiBold" pitchFamily="2" charset="0"/>
                <a:ea typeface="+mn-ea"/>
                <a:cs typeface="+mn-cs"/>
              </a:rPr>
              <a:t>Questions en rafale.</a:t>
            </a:r>
            <a:endParaRPr kumimoji="0" lang="fr-FR" sz="1200" b="0" i="0" u="none" strike="noStrike" kern="1200" cap="none" spc="0" normalizeH="0" baseline="0" noProof="0" dirty="0">
              <a:ln>
                <a:noFill/>
              </a:ln>
              <a:solidFill>
                <a:srgbClr val="565F88"/>
              </a:solidFill>
              <a:effectLst/>
              <a:uLnTx/>
              <a:uFillTx/>
              <a:latin typeface="Dosis SemiBold" pitchFamily="2" charset="0"/>
              <a:ea typeface="+mn-ea"/>
              <a:cs typeface="+mn-cs"/>
            </a:endParaRPr>
          </a:p>
        </p:txBody>
      </p:sp>
      <p:grpSp>
        <p:nvGrpSpPr>
          <p:cNvPr id="8" name="Groupe 7">
            <a:extLst>
              <a:ext uri="{FF2B5EF4-FFF2-40B4-BE49-F238E27FC236}">
                <a16:creationId xmlns:a16="http://schemas.microsoft.com/office/drawing/2014/main" id="{AB84BFEE-BBD8-4BF3-2434-8540C33B07CE}"/>
              </a:ext>
            </a:extLst>
          </p:cNvPr>
          <p:cNvGrpSpPr/>
          <p:nvPr/>
        </p:nvGrpSpPr>
        <p:grpSpPr>
          <a:xfrm>
            <a:off x="3120265" y="0"/>
            <a:ext cx="2741519" cy="1084434"/>
            <a:chOff x="3072140" y="0"/>
            <a:chExt cx="2741519" cy="1084434"/>
          </a:xfrm>
        </p:grpSpPr>
        <p:sp>
          <p:nvSpPr>
            <p:cNvPr id="10" name="Rectangle 9">
              <a:extLst>
                <a:ext uri="{FF2B5EF4-FFF2-40B4-BE49-F238E27FC236}">
                  <a16:creationId xmlns:a16="http://schemas.microsoft.com/office/drawing/2014/main" id="{8A7B19E7-13CC-B9C4-EEF2-A555D5EB6D8C}"/>
                </a:ext>
              </a:extLst>
            </p:cNvPr>
            <p:cNvSpPr/>
            <p:nvPr/>
          </p:nvSpPr>
          <p:spPr>
            <a:xfrm>
              <a:off x="3224463" y="365760"/>
              <a:ext cx="2483318" cy="54911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1" name="Rectangle 10">
              <a:extLst>
                <a:ext uri="{FF2B5EF4-FFF2-40B4-BE49-F238E27FC236}">
                  <a16:creationId xmlns:a16="http://schemas.microsoft.com/office/drawing/2014/main" id="{C0832FF2-03F4-4292-2A21-4B531E2A6D04}"/>
                </a:ext>
              </a:extLst>
            </p:cNvPr>
            <p:cNvSpPr/>
            <p:nvPr/>
          </p:nvSpPr>
          <p:spPr>
            <a:xfrm>
              <a:off x="3330341" y="0"/>
              <a:ext cx="2483318" cy="365760"/>
            </a:xfrm>
            <a:prstGeom prst="rect">
              <a:avLst/>
            </a:prstGeom>
            <a:solidFill>
              <a:srgbClr val="424D7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2" name="Titre 53">
              <a:extLst>
                <a:ext uri="{FF2B5EF4-FFF2-40B4-BE49-F238E27FC236}">
                  <a16:creationId xmlns:a16="http://schemas.microsoft.com/office/drawing/2014/main" id="{7400D3D8-5C43-2B92-8B4D-1650CB15D2C6}"/>
                </a:ext>
              </a:extLst>
            </p:cNvPr>
            <p:cNvSpPr txBox="1">
              <a:spLocks/>
            </p:cNvSpPr>
            <p:nvPr/>
          </p:nvSpPr>
          <p:spPr>
            <a:xfrm>
              <a:off x="3072140" y="472434"/>
              <a:ext cx="2660360" cy="612000"/>
            </a:xfrm>
            <a:prstGeom prst="rect">
              <a:avLst/>
            </a:prstGeom>
          </p:spPr>
          <p:txBody>
            <a:bodyPr/>
            <a:lstStyle>
              <a:lvl1pPr algn="ctr" defTabSz="914400" rtl="0" eaLnBrk="1" latinLnBrk="0" hangingPunct="1">
                <a:lnSpc>
                  <a:spcPct val="90000"/>
                </a:lnSpc>
                <a:spcBef>
                  <a:spcPct val="0"/>
                </a:spcBef>
                <a:buNone/>
                <a:defRPr sz="4000" b="1" kern="1200">
                  <a:solidFill>
                    <a:srgbClr val="474F71"/>
                  </a:solidFill>
                  <a:latin typeface="Dosis" pitchFamily="2" charset="0"/>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fr-MA" sz="1800" b="1" i="1" u="none" strike="noStrike" kern="1200" cap="none" spc="0" normalizeH="0" baseline="0" noProof="0" dirty="0">
                  <a:ln>
                    <a:noFill/>
                  </a:ln>
                  <a:solidFill>
                    <a:srgbClr val="5B9BD5">
                      <a:lumMod val="50000"/>
                    </a:srgbClr>
                  </a:solidFill>
                  <a:effectLst/>
                  <a:uLnTx/>
                  <a:uFillTx/>
                  <a:latin typeface="Dosis" pitchFamily="2" charset="0"/>
                  <a:ea typeface="+mj-ea"/>
                  <a:cs typeface="+mj-cs"/>
                </a:rPr>
                <a:t>Réservé à l’enseignant (e)</a:t>
              </a:r>
            </a:p>
          </p:txBody>
        </p:sp>
      </p:grpSp>
      <p:pic>
        <p:nvPicPr>
          <p:cNvPr id="2" name="Espace réservé pour une image  10">
            <a:extLst>
              <a:ext uri="{FF2B5EF4-FFF2-40B4-BE49-F238E27FC236}">
                <a16:creationId xmlns:a16="http://schemas.microsoft.com/office/drawing/2014/main" id="{3A3BE96B-F106-41BC-29A1-EAA31D27AC3F}"/>
              </a:ext>
            </a:extLst>
          </p:cNvPr>
          <p:cNvPicPr>
            <a:picLocks noChangeAspect="1"/>
          </p:cNvPicPr>
          <p:nvPr/>
        </p:nvPicPr>
        <p:blipFill rotWithShape="1">
          <a:blip r:embed="rId3">
            <a:grayscl/>
            <a:extLst>
              <a:ext uri="{BEBA8EAE-BF5A-486C-A8C5-ECC9F3942E4B}">
                <a14:imgProps xmlns:a14="http://schemas.microsoft.com/office/drawing/2010/main">
                  <a14:imgLayer r:embed="rId4">
                    <a14:imgEffect>
                      <a14:colorTemperature colorTemp="4700"/>
                    </a14:imgEffect>
                  </a14:imgLayer>
                </a14:imgProps>
              </a:ext>
              <a:ext uri="{28A0092B-C50C-407E-A947-70E740481C1C}">
                <a14:useLocalDpi xmlns:a14="http://schemas.microsoft.com/office/drawing/2010/main" val="0"/>
              </a:ext>
            </a:extLst>
          </a:blip>
          <a:srcRect l="-7526" r="-7526"/>
          <a:stretch>
            <a:fillRect/>
          </a:stretch>
        </p:blipFill>
        <p:spPr>
          <a:xfrm>
            <a:off x="7278464" y="3788874"/>
            <a:ext cx="540000" cy="540000"/>
          </a:xfrm>
          <a:prstGeom prst="rect">
            <a:avLst/>
          </a:prstGeom>
          <a:noFill/>
        </p:spPr>
      </p:pic>
      <p:pic>
        <p:nvPicPr>
          <p:cNvPr id="15" name="Image 14">
            <a:extLst>
              <a:ext uri="{FF2B5EF4-FFF2-40B4-BE49-F238E27FC236}">
                <a16:creationId xmlns:a16="http://schemas.microsoft.com/office/drawing/2014/main" id="{5F0002C7-1E42-8691-D136-BCC3284EEA47}"/>
              </a:ext>
            </a:extLst>
          </p:cNvPr>
          <p:cNvPicPr>
            <a:picLocks noChangeAspect="1"/>
          </p:cNvPicPr>
          <p:nvPr/>
        </p:nvPicPr>
        <p:blipFill>
          <a:blip r:embed="rId5">
            <a:clrChange>
              <a:clrFrom>
                <a:srgbClr val="FFFFFF"/>
              </a:clrFrom>
              <a:clrTo>
                <a:srgbClr val="FFFFFF">
                  <a:alpha val="0"/>
                </a:srgbClr>
              </a:clrTo>
            </a:clrChange>
          </a:blip>
          <a:stretch>
            <a:fillRect/>
          </a:stretch>
        </p:blipFill>
        <p:spPr>
          <a:xfrm>
            <a:off x="7123041" y="2081429"/>
            <a:ext cx="850846" cy="850846"/>
          </a:xfrm>
          <a:prstGeom prst="rect">
            <a:avLst/>
          </a:prstGeom>
        </p:spPr>
      </p:pic>
    </p:spTree>
    <p:extLst>
      <p:ext uri="{BB962C8B-B14F-4D97-AF65-F5344CB8AC3E}">
        <p14:creationId xmlns:p14="http://schemas.microsoft.com/office/powerpoint/2010/main" val="148434463"/>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24A62B7-773B-6F25-D285-83EF85460748}"/>
            </a:ext>
          </a:extLst>
        </p:cNvPr>
        <p:cNvGrpSpPr/>
        <p:nvPr/>
      </p:nvGrpSpPr>
      <p:grpSpPr>
        <a:xfrm>
          <a:off x="0" y="0"/>
          <a:ext cx="0" cy="0"/>
          <a:chOff x="0" y="0"/>
          <a:chExt cx="0" cy="0"/>
        </a:xfrm>
      </p:grpSpPr>
      <p:grpSp>
        <p:nvGrpSpPr>
          <p:cNvPr id="2" name="Groupe 1">
            <a:extLst>
              <a:ext uri="{FF2B5EF4-FFF2-40B4-BE49-F238E27FC236}">
                <a16:creationId xmlns:a16="http://schemas.microsoft.com/office/drawing/2014/main" id="{129EC6FD-3DA6-FDDB-7C25-BAD76E1196E0}"/>
              </a:ext>
            </a:extLst>
          </p:cNvPr>
          <p:cNvGrpSpPr/>
          <p:nvPr/>
        </p:nvGrpSpPr>
        <p:grpSpPr>
          <a:xfrm>
            <a:off x="2959621" y="0"/>
            <a:ext cx="2902163" cy="1096802"/>
            <a:chOff x="2911496" y="0"/>
            <a:chExt cx="2902163" cy="1096802"/>
          </a:xfrm>
        </p:grpSpPr>
        <p:sp>
          <p:nvSpPr>
            <p:cNvPr id="3" name="Rectangle 2">
              <a:extLst>
                <a:ext uri="{FF2B5EF4-FFF2-40B4-BE49-F238E27FC236}">
                  <a16:creationId xmlns:a16="http://schemas.microsoft.com/office/drawing/2014/main" id="{2F63D64A-3E30-A9AD-6949-0FBE0C271D83}"/>
                </a:ext>
              </a:extLst>
            </p:cNvPr>
            <p:cNvSpPr/>
            <p:nvPr/>
          </p:nvSpPr>
          <p:spPr>
            <a:xfrm>
              <a:off x="3224463" y="365760"/>
              <a:ext cx="2483318" cy="54911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4" name="Rectangle 3">
              <a:extLst>
                <a:ext uri="{FF2B5EF4-FFF2-40B4-BE49-F238E27FC236}">
                  <a16:creationId xmlns:a16="http://schemas.microsoft.com/office/drawing/2014/main" id="{E82AD792-F4DC-3FB0-FA02-537B6BA78959}"/>
                </a:ext>
              </a:extLst>
            </p:cNvPr>
            <p:cNvSpPr/>
            <p:nvPr/>
          </p:nvSpPr>
          <p:spPr>
            <a:xfrm>
              <a:off x="3330341" y="0"/>
              <a:ext cx="2483318" cy="365760"/>
            </a:xfrm>
            <a:prstGeom prst="rect">
              <a:avLst/>
            </a:prstGeom>
            <a:solidFill>
              <a:srgbClr val="424D7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5" name="Titre 53">
              <a:extLst>
                <a:ext uri="{FF2B5EF4-FFF2-40B4-BE49-F238E27FC236}">
                  <a16:creationId xmlns:a16="http://schemas.microsoft.com/office/drawing/2014/main" id="{DFE5E6E7-F254-6047-08F5-66C70F7C4684}"/>
                </a:ext>
              </a:extLst>
            </p:cNvPr>
            <p:cNvSpPr txBox="1">
              <a:spLocks/>
            </p:cNvSpPr>
            <p:nvPr/>
          </p:nvSpPr>
          <p:spPr>
            <a:xfrm>
              <a:off x="2911496" y="484802"/>
              <a:ext cx="2902163" cy="612000"/>
            </a:xfrm>
            <a:prstGeom prst="rect">
              <a:avLst/>
            </a:prstGeom>
          </p:spPr>
          <p:txBody>
            <a:bodyPr/>
            <a:lstStyle>
              <a:lvl1pPr algn="ctr" defTabSz="914400" rtl="0" eaLnBrk="1" latinLnBrk="0" hangingPunct="1">
                <a:lnSpc>
                  <a:spcPct val="90000"/>
                </a:lnSpc>
                <a:spcBef>
                  <a:spcPct val="0"/>
                </a:spcBef>
                <a:buNone/>
                <a:defRPr sz="4000" b="1" kern="1200">
                  <a:solidFill>
                    <a:srgbClr val="474F71"/>
                  </a:solidFill>
                  <a:latin typeface="Dosis" pitchFamily="2" charset="0"/>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fr-MA" sz="1800" b="1" i="1" u="none" strike="noStrike" kern="1200" cap="none" spc="0" normalizeH="0" baseline="0" noProof="0" dirty="0">
                  <a:ln>
                    <a:noFill/>
                  </a:ln>
                  <a:solidFill>
                    <a:srgbClr val="5B9BD5">
                      <a:lumMod val="50000"/>
                    </a:srgbClr>
                  </a:solidFill>
                  <a:effectLst/>
                  <a:uLnTx/>
                  <a:uFillTx/>
                  <a:latin typeface="Dosis" pitchFamily="2" charset="0"/>
                  <a:ea typeface="+mj-ea"/>
                  <a:cs typeface="+mj-cs"/>
                </a:rPr>
                <a:t>Réservé à l’enseignant (e)</a:t>
              </a:r>
            </a:p>
          </p:txBody>
        </p:sp>
      </p:grpSp>
      <p:sp>
        <p:nvSpPr>
          <p:cNvPr id="8" name="Titre 1">
            <a:extLst>
              <a:ext uri="{FF2B5EF4-FFF2-40B4-BE49-F238E27FC236}">
                <a16:creationId xmlns:a16="http://schemas.microsoft.com/office/drawing/2014/main" id="{93E0FB99-4246-286D-20E2-2B18452C4298}"/>
              </a:ext>
            </a:extLst>
          </p:cNvPr>
          <p:cNvSpPr txBox="1">
            <a:spLocks/>
          </p:cNvSpPr>
          <p:nvPr/>
        </p:nvSpPr>
        <p:spPr>
          <a:xfrm>
            <a:off x="6374255" y="1063104"/>
            <a:ext cx="3108897" cy="360000"/>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fr-FR" sz="1800" b="1" i="0" u="none" strike="noStrike" kern="1200" cap="none" spc="0" normalizeH="0" baseline="0" noProof="0" dirty="0">
                <a:ln>
                  <a:noFill/>
                </a:ln>
                <a:solidFill>
                  <a:srgbClr val="FFFFFF"/>
                </a:solidFill>
                <a:effectLst/>
                <a:uLnTx/>
                <a:uFillTx/>
                <a:latin typeface="Calibri" panose="020F0502020204030204" pitchFamily="34" charset="0"/>
                <a:ea typeface="Calibri" panose="020F0502020204030204" pitchFamily="34" charset="0"/>
                <a:cs typeface="Calibri" panose="020F0502020204030204" pitchFamily="34" charset="0"/>
              </a:rPr>
              <a:t>(</a:t>
            </a:r>
            <a:r>
              <a:rPr kumimoji="0" lang="ar-SA" sz="1800" b="1" i="0" u="none" strike="noStrike" kern="1200" cap="none" spc="0" normalizeH="0" baseline="0" noProof="0" dirty="0" err="1">
                <a:ln>
                  <a:noFill/>
                </a:ln>
                <a:solidFill>
                  <a:srgbClr val="FFFFFF"/>
                </a:solidFill>
                <a:effectLst/>
                <a:uLnTx/>
                <a:uFillTx/>
                <a:latin typeface="Calibri" panose="020F0502020204030204" pitchFamily="34" charset="0"/>
                <a:ea typeface="Calibri" panose="020F0502020204030204" pitchFamily="34" charset="0"/>
                <a:cs typeface="Calibri" panose="020F0502020204030204" pitchFamily="34" charset="0"/>
              </a:rPr>
              <a:t>ة</a:t>
            </a:r>
            <a:r>
              <a:rPr kumimoji="0" lang="fr-FR" sz="1800" b="1" i="0" u="none" strike="noStrike" kern="1200" cap="none" spc="0" normalizeH="0" baseline="0" noProof="0" dirty="0">
                <a:ln>
                  <a:noFill/>
                </a:ln>
                <a:solidFill>
                  <a:srgbClr val="FFFFFF"/>
                </a:solidFill>
                <a:effectLst/>
                <a:uLnTx/>
                <a:uFillTx/>
                <a:latin typeface="Calibri" panose="020F0502020204030204" pitchFamily="34" charset="0"/>
                <a:ea typeface="Calibri" panose="020F0502020204030204" pitchFamily="34" charset="0"/>
                <a:cs typeface="Calibri" panose="020F0502020204030204" pitchFamily="34" charset="0"/>
              </a:rPr>
              <a:t>)</a:t>
            </a:r>
            <a:r>
              <a:rPr kumimoji="0" lang="ar-SA" sz="1800" b="1" i="0" u="none" strike="noStrike" kern="1200" cap="none" spc="0" normalizeH="0" baseline="0" noProof="0" dirty="0">
                <a:ln>
                  <a:noFill/>
                </a:ln>
                <a:solidFill>
                  <a:srgbClr val="FFFFFF"/>
                </a:solidFill>
                <a:effectLst/>
                <a:uLnTx/>
                <a:uFillTx/>
                <a:latin typeface="Calibri" panose="020F0502020204030204" pitchFamily="34" charset="0"/>
                <a:ea typeface="Calibri" panose="020F0502020204030204" pitchFamily="34" charset="0"/>
                <a:cs typeface="Calibri" panose="020F0502020204030204" pitchFamily="34" charset="0"/>
              </a:rPr>
              <a:t>خاص بالأستاذ </a:t>
            </a:r>
            <a:endParaRPr kumimoji="0" lang="fr-FR" sz="1800" b="0" i="0" u="none" strike="noStrike" kern="1200" cap="none" spc="0" normalizeH="0" baseline="0" noProof="0" dirty="0">
              <a:ln>
                <a:noFill/>
              </a:ln>
              <a:solidFill>
                <a:srgbClr val="FFFFFF"/>
              </a:solidFill>
              <a:effectLst/>
              <a:uLnTx/>
              <a:uFillTx/>
              <a:latin typeface="Aptos Display" panose="02110004020202020204"/>
              <a:ea typeface="+mj-ea"/>
              <a:cs typeface="+mj-cs"/>
            </a:endParaRPr>
          </a:p>
        </p:txBody>
      </p:sp>
      <p:sp>
        <p:nvSpPr>
          <p:cNvPr id="9" name="Rectangle : coins arrondis 8">
            <a:extLst>
              <a:ext uri="{FF2B5EF4-FFF2-40B4-BE49-F238E27FC236}">
                <a16:creationId xmlns:a16="http://schemas.microsoft.com/office/drawing/2014/main" id="{774B2A10-15A9-8282-CED3-93E92DD6F21F}"/>
              </a:ext>
            </a:extLst>
          </p:cNvPr>
          <p:cNvSpPr/>
          <p:nvPr/>
        </p:nvSpPr>
        <p:spPr>
          <a:xfrm>
            <a:off x="1294077" y="2938783"/>
            <a:ext cx="6535427" cy="1696280"/>
          </a:xfrm>
          <a:prstGeom prst="roundRect">
            <a:avLst/>
          </a:prstGeom>
          <a:solidFill>
            <a:schemeClr val="accent5">
              <a:lumMod val="20000"/>
              <a:lumOff val="80000"/>
            </a:schemeClr>
          </a:solidFill>
          <a:ln w="19050" cap="flat" cmpd="sng" algn="ctr">
            <a:solidFill>
              <a:srgbClr val="FFFFFF"/>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dirty="0">
              <a:ln>
                <a:noFill/>
              </a:ln>
              <a:solidFill>
                <a:srgbClr val="FFFFFF"/>
              </a:solidFill>
              <a:effectLst/>
              <a:uLnTx/>
              <a:uFillTx/>
              <a:latin typeface="Aptos" panose="02110004020202020204"/>
              <a:ea typeface="+mn-ea"/>
              <a:cs typeface="+mn-cs"/>
            </a:endParaRPr>
          </a:p>
        </p:txBody>
      </p:sp>
      <p:sp>
        <p:nvSpPr>
          <p:cNvPr id="13" name="TextBox 5">
            <a:extLst>
              <a:ext uri="{FF2B5EF4-FFF2-40B4-BE49-F238E27FC236}">
                <a16:creationId xmlns:a16="http://schemas.microsoft.com/office/drawing/2014/main" id="{8E5EDCA6-A7AE-F91C-375E-03A3F662A750}"/>
              </a:ext>
            </a:extLst>
          </p:cNvPr>
          <p:cNvSpPr txBox="1"/>
          <p:nvPr/>
        </p:nvSpPr>
        <p:spPr>
          <a:xfrm>
            <a:off x="666394" y="1755389"/>
            <a:ext cx="7811212" cy="830997"/>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1200"/>
              </a:spcAft>
              <a:buClrTx/>
              <a:buSzTx/>
              <a:buFontTx/>
              <a:buNone/>
              <a:tabLst/>
              <a:defRPr/>
            </a:pPr>
            <a:r>
              <a:rPr kumimoji="0" lang="fr-FR" sz="2400" b="1" i="0" u="none" strike="noStrike" kern="0" cap="none" spc="0" normalizeH="0" baseline="0" noProof="0" dirty="0">
                <a:ln>
                  <a:noFill/>
                </a:ln>
                <a:solidFill>
                  <a:srgbClr val="424D7B"/>
                </a:solidFill>
                <a:effectLst/>
                <a:uLnTx/>
                <a:uFillTx/>
                <a:latin typeface="Dosis Medium" pitchFamily="2" charset="0"/>
                <a:ea typeface="+mn-ea"/>
                <a:cs typeface="Calibri" panose="020F0502020204030204" pitchFamily="34" charset="0"/>
              </a:rPr>
              <a:t>Au terme de cette séance de révision, l’enseignant doit vérifier qu’au moins </a:t>
            </a:r>
            <a:r>
              <a:rPr kumimoji="0" lang="fr-FR" sz="2400" b="1" i="0" u="none" strike="noStrike" kern="0" cap="none" spc="0" normalizeH="0" baseline="0" noProof="0" dirty="0">
                <a:ln>
                  <a:noFill/>
                </a:ln>
                <a:solidFill>
                  <a:srgbClr val="2196B1"/>
                </a:solidFill>
                <a:effectLst/>
                <a:uLnTx/>
                <a:uFillTx/>
                <a:latin typeface="Dosis" pitchFamily="2" charset="0"/>
                <a:ea typeface="+mn-ea"/>
                <a:cs typeface="Calibri" panose="020F0502020204030204" pitchFamily="34" charset="0"/>
              </a:rPr>
              <a:t>80% des élèves </a:t>
            </a:r>
            <a:r>
              <a:rPr kumimoji="0" lang="fr-FR" sz="2400" b="1" i="0" u="none" strike="noStrike" kern="0" cap="none" spc="0" normalizeH="0" baseline="0" noProof="0" dirty="0">
                <a:ln>
                  <a:noFill/>
                </a:ln>
                <a:solidFill>
                  <a:srgbClr val="424D7B"/>
                </a:solidFill>
                <a:effectLst/>
                <a:uLnTx/>
                <a:uFillTx/>
                <a:latin typeface="Dosis Medium" pitchFamily="2" charset="0"/>
                <a:ea typeface="+mn-ea"/>
                <a:cs typeface="Calibri" panose="020F0502020204030204" pitchFamily="34" charset="0"/>
              </a:rPr>
              <a:t>sont capables de : </a:t>
            </a:r>
            <a:endParaRPr kumimoji="0" lang="ar-MA" sz="2400" b="1" i="0" u="none" strike="noStrike" kern="0" cap="none" spc="0" normalizeH="0" baseline="0" noProof="0" dirty="0">
              <a:ln>
                <a:noFill/>
              </a:ln>
              <a:solidFill>
                <a:srgbClr val="424D7B"/>
              </a:solidFill>
              <a:effectLst/>
              <a:uLnTx/>
              <a:uFillTx/>
              <a:latin typeface="Dosis Medium" pitchFamily="2" charset="0"/>
              <a:ea typeface="+mn-ea"/>
              <a:cs typeface="Calibri" panose="020F0502020204030204" pitchFamily="34" charset="0"/>
            </a:endParaRPr>
          </a:p>
        </p:txBody>
      </p:sp>
      <p:sp>
        <p:nvSpPr>
          <p:cNvPr id="15" name="TextBox 5">
            <a:extLst>
              <a:ext uri="{FF2B5EF4-FFF2-40B4-BE49-F238E27FC236}">
                <a16:creationId xmlns:a16="http://schemas.microsoft.com/office/drawing/2014/main" id="{5746AB9A-7886-DD60-98B7-1FF83C8176F0}"/>
              </a:ext>
            </a:extLst>
          </p:cNvPr>
          <p:cNvSpPr txBox="1"/>
          <p:nvPr/>
        </p:nvSpPr>
        <p:spPr>
          <a:xfrm>
            <a:off x="1442335" y="3244973"/>
            <a:ext cx="6387169" cy="923330"/>
          </a:xfrm>
          <a:prstGeom prst="rect">
            <a:avLst/>
          </a:prstGeom>
          <a:noFill/>
        </p:spPr>
        <p:txBody>
          <a:bodyPr wrap="square">
            <a:spAutoFit/>
          </a:bodyPr>
          <a:lstStyle/>
          <a:p>
            <a:pPr marL="342900" marR="0" lvl="0" indent="-342900" algn="l" defTabSz="914400" rtl="0" eaLnBrk="1" fontAlgn="auto" latinLnBrk="0" hangingPunct="1">
              <a:lnSpc>
                <a:spcPct val="100000"/>
              </a:lnSpc>
              <a:spcBef>
                <a:spcPts val="0"/>
              </a:spcBef>
              <a:spcAft>
                <a:spcPts val="1200"/>
              </a:spcAft>
              <a:buClrTx/>
              <a:buSzTx/>
              <a:buFont typeface="Dosis Medium" pitchFamily="2" charset="0"/>
              <a:buChar char="→"/>
              <a:tabLst/>
              <a:defRPr/>
            </a:pPr>
            <a:r>
              <a:rPr lang="fr-FR" sz="2200" b="1" kern="0" dirty="0">
                <a:solidFill>
                  <a:srgbClr val="2196B1"/>
                </a:solidFill>
                <a:latin typeface="Dosis Medium" pitchFamily="2" charset="0"/>
                <a:cs typeface="Calibri" panose="020F0502020204030204" pitchFamily="34" charset="0"/>
              </a:rPr>
              <a:t>Ré</a:t>
            </a:r>
            <a:r>
              <a:rPr kumimoji="0" lang="fr-FR" sz="2200" b="1" i="0" u="none" strike="noStrike" kern="0" cap="none" spc="0" normalizeH="0" baseline="0" noProof="0" dirty="0">
                <a:ln>
                  <a:noFill/>
                </a:ln>
                <a:solidFill>
                  <a:srgbClr val="2196B1"/>
                </a:solidFill>
                <a:effectLst/>
                <a:uLnTx/>
                <a:uFillTx/>
                <a:latin typeface="Dosis Medium" pitchFamily="2" charset="0"/>
                <a:ea typeface="+mn-ea"/>
                <a:cs typeface="Calibri" panose="020F0502020204030204" pitchFamily="34" charset="0"/>
              </a:rPr>
              <a:t>pondre à l’oral </a:t>
            </a:r>
            <a:r>
              <a:rPr kumimoji="0" lang="fr-FR" sz="2200" b="1" i="0" u="none" strike="noStrike" kern="0" cap="none" spc="0" normalizeH="0" baseline="0" noProof="0" dirty="0">
                <a:ln>
                  <a:noFill/>
                </a:ln>
                <a:solidFill>
                  <a:srgbClr val="424D7B"/>
                </a:solidFill>
                <a:effectLst/>
                <a:uLnTx/>
                <a:uFillTx/>
                <a:latin typeface="Dosis Medium" pitchFamily="2" charset="0"/>
                <a:ea typeface="+mn-ea"/>
                <a:cs typeface="Calibri" panose="020F0502020204030204" pitchFamily="34" charset="0"/>
              </a:rPr>
              <a:t>aux questions.</a:t>
            </a:r>
          </a:p>
          <a:p>
            <a:pPr marL="342900" marR="0" lvl="0" indent="-342900" algn="l" defTabSz="914400" rtl="0" eaLnBrk="1" fontAlgn="auto" latinLnBrk="0" hangingPunct="1">
              <a:lnSpc>
                <a:spcPct val="100000"/>
              </a:lnSpc>
              <a:spcBef>
                <a:spcPts val="0"/>
              </a:spcBef>
              <a:spcAft>
                <a:spcPts val="1200"/>
              </a:spcAft>
              <a:buClrTx/>
              <a:buSzTx/>
              <a:buFont typeface="Dosis Medium" pitchFamily="2" charset="0"/>
              <a:buChar char="→"/>
              <a:tabLst/>
              <a:defRPr/>
            </a:pPr>
            <a:r>
              <a:rPr kumimoji="0" lang="fr-FR" sz="2200" b="1" i="0" u="none" strike="noStrike" kern="0" cap="none" spc="0" normalizeH="0" baseline="0" noProof="0" dirty="0">
                <a:ln>
                  <a:noFill/>
                </a:ln>
                <a:solidFill>
                  <a:srgbClr val="2196B1"/>
                </a:solidFill>
                <a:effectLst/>
                <a:uLnTx/>
                <a:uFillTx/>
                <a:latin typeface="Dosis Medium" pitchFamily="2" charset="0"/>
                <a:ea typeface="+mn-ea"/>
                <a:cs typeface="Calibri" panose="020F0502020204030204" pitchFamily="34" charset="0"/>
              </a:rPr>
              <a:t>Prendre la parole </a:t>
            </a:r>
            <a:r>
              <a:rPr kumimoji="0" lang="fr-FR" sz="2200" b="1" i="0" u="none" strike="noStrike" kern="0" cap="none" spc="0" normalizeH="0" baseline="0" noProof="0" dirty="0">
                <a:ln>
                  <a:noFill/>
                </a:ln>
                <a:solidFill>
                  <a:srgbClr val="424D7B"/>
                </a:solidFill>
                <a:effectLst/>
                <a:uLnTx/>
                <a:uFillTx/>
                <a:latin typeface="Dosis Medium" pitchFamily="2" charset="0"/>
                <a:ea typeface="+mn-ea"/>
                <a:cs typeface="Calibri" panose="020F0502020204030204" pitchFamily="34" charset="0"/>
              </a:rPr>
              <a:t>pour </a:t>
            </a:r>
            <a:r>
              <a:rPr lang="fr-FR" sz="2200" b="1" kern="0" dirty="0">
                <a:solidFill>
                  <a:srgbClr val="424D7B"/>
                </a:solidFill>
                <a:latin typeface="Dosis Medium" pitchFamily="2" charset="0"/>
                <a:cs typeface="Calibri" panose="020F0502020204030204" pitchFamily="34" charset="0"/>
              </a:rPr>
              <a:t>se présenter</a:t>
            </a:r>
            <a:r>
              <a:rPr kumimoji="0" lang="fr-FR" sz="2200" b="1" i="0" u="none" strike="noStrike" kern="0" cap="none" spc="0" normalizeH="0" baseline="0" noProof="0" dirty="0">
                <a:ln>
                  <a:noFill/>
                </a:ln>
                <a:solidFill>
                  <a:srgbClr val="2196B1"/>
                </a:solidFill>
                <a:effectLst/>
                <a:uLnTx/>
                <a:uFillTx/>
                <a:latin typeface="Dosis Medium" pitchFamily="2" charset="0"/>
                <a:ea typeface="+mn-ea"/>
                <a:cs typeface="Calibri" panose="020F0502020204030204" pitchFamily="34" charset="0"/>
              </a:rPr>
              <a:t>.</a:t>
            </a:r>
            <a:endParaRPr kumimoji="0" lang="fr-FR" sz="2200" b="1" i="0" u="none" strike="noStrike" kern="0" cap="none" spc="0" normalizeH="0" baseline="0" noProof="0" dirty="0">
              <a:ln>
                <a:noFill/>
              </a:ln>
              <a:solidFill>
                <a:srgbClr val="5B9BD5">
                  <a:lumMod val="50000"/>
                </a:srgbClr>
              </a:solidFill>
              <a:effectLst/>
              <a:uLnTx/>
              <a:uFillTx/>
              <a:latin typeface="Dosis Medium" pitchFamily="2" charset="0"/>
              <a:ea typeface="+mn-ea"/>
              <a:cs typeface="Calibri" panose="020F0502020204030204" pitchFamily="34" charset="0"/>
            </a:endParaRPr>
          </a:p>
        </p:txBody>
      </p:sp>
      <p:sp>
        <p:nvSpPr>
          <p:cNvPr id="32" name="ZoneTexte 31">
            <a:extLst>
              <a:ext uri="{FF2B5EF4-FFF2-40B4-BE49-F238E27FC236}">
                <a16:creationId xmlns:a16="http://schemas.microsoft.com/office/drawing/2014/main" id="{18C8C5DC-7BDC-A408-9DE6-5E9ECC078095}"/>
              </a:ext>
            </a:extLst>
          </p:cNvPr>
          <p:cNvSpPr txBox="1"/>
          <p:nvPr/>
        </p:nvSpPr>
        <p:spPr>
          <a:xfrm>
            <a:off x="1490221" y="4987460"/>
            <a:ext cx="6143137" cy="64633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800" b="0" i="1" u="none" strike="noStrike" kern="1200" cap="none" spc="0" normalizeH="0" baseline="0" noProof="0" dirty="0">
                <a:ln>
                  <a:noFill/>
                </a:ln>
                <a:solidFill>
                  <a:prstClr val="black">
                    <a:lumMod val="85000"/>
                    <a:lumOff val="15000"/>
                  </a:prstClr>
                </a:solidFill>
                <a:effectLst/>
                <a:uLnTx/>
                <a:uFillTx/>
                <a:latin typeface="Dosis" pitchFamily="2" charset="0"/>
                <a:ea typeface="+mn-ea"/>
                <a:cs typeface="+mn-cs"/>
              </a:rPr>
              <a:t>* Si ce taux n’est pas atteint, il convient de mettre en place des actions de remédiation, collectives ou individuelles. </a:t>
            </a:r>
          </a:p>
        </p:txBody>
      </p:sp>
    </p:spTree>
    <p:extLst>
      <p:ext uri="{BB962C8B-B14F-4D97-AF65-F5344CB8AC3E}">
        <p14:creationId xmlns:p14="http://schemas.microsoft.com/office/powerpoint/2010/main" val="394525263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D76A4C6-0615-4F6F-AB64-975F8AC4A5F4}"/>
              </a:ext>
            </a:extLst>
          </p:cNvPr>
          <p:cNvSpPr>
            <a:spLocks noGrp="1"/>
          </p:cNvSpPr>
          <p:nvPr>
            <p:ph type="title"/>
          </p:nvPr>
        </p:nvSpPr>
        <p:spPr/>
        <p:txBody>
          <a:bodyPr>
            <a:noAutofit/>
          </a:bodyPr>
          <a:lstStyle/>
          <a:p>
            <a:r>
              <a:rPr lang="fr-MA" dirty="0"/>
              <a:t>Bonjour les enfants. Aujourd’hui, nous allons commencer une nouvelle séance de révision. Soyez attentifs.</a:t>
            </a:r>
          </a:p>
        </p:txBody>
      </p:sp>
      <p:grpSp>
        <p:nvGrpSpPr>
          <p:cNvPr id="20" name="Groupe 19">
            <a:extLst>
              <a:ext uri="{FF2B5EF4-FFF2-40B4-BE49-F238E27FC236}">
                <a16:creationId xmlns:a16="http://schemas.microsoft.com/office/drawing/2014/main" id="{D6B75884-FDA7-3C30-D664-B0E9FFEE8DE7}"/>
              </a:ext>
            </a:extLst>
          </p:cNvPr>
          <p:cNvGrpSpPr/>
          <p:nvPr/>
        </p:nvGrpSpPr>
        <p:grpSpPr>
          <a:xfrm>
            <a:off x="96835" y="643220"/>
            <a:ext cx="1147140" cy="980797"/>
            <a:chOff x="113769" y="634753"/>
            <a:chExt cx="1147140" cy="980797"/>
          </a:xfrm>
        </p:grpSpPr>
        <p:pic>
          <p:nvPicPr>
            <p:cNvPr id="21" name="Image 20">
              <a:extLst>
                <a:ext uri="{FF2B5EF4-FFF2-40B4-BE49-F238E27FC236}">
                  <a16:creationId xmlns:a16="http://schemas.microsoft.com/office/drawing/2014/main" id="{EA0C3709-4680-5424-D4BD-97BFC2F1480A}"/>
                </a:ext>
              </a:extLst>
            </p:cNvPr>
            <p:cNvPicPr>
              <a:picLocks noChangeAspect="1"/>
            </p:cNvPicPr>
            <p:nvPr/>
          </p:nvPicPr>
          <p:blipFill>
            <a:blip r:embed="rId6"/>
            <a:srcRect l="-8613" b="7585"/>
            <a:stretch>
              <a:fillRect/>
            </a:stretch>
          </p:blipFill>
          <p:spPr>
            <a:xfrm>
              <a:off x="442761" y="692504"/>
              <a:ext cx="818148" cy="923046"/>
            </a:xfrm>
            <a:prstGeom prst="ellipse">
              <a:avLst/>
            </a:prstGeom>
          </p:spPr>
        </p:pic>
        <p:pic>
          <p:nvPicPr>
            <p:cNvPr id="22"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B51DB144-9999-2761-71C6-6FD60EF25EB6}"/>
                </a:ext>
              </a:extLst>
            </p:cNvPr>
            <p:cNvPicPr>
              <a:picLocks noChangeAspect="1"/>
            </p:cNvPicPr>
            <p:nvPr/>
          </p:nvPicPr>
          <p:blipFill rotWithShape="1">
            <a:blip r:embed="rId7">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pic>
        <p:nvPicPr>
          <p:cNvPr id="4" name="Nada-Wave">
            <a:hlinkClick r:id="" action="ppaction://media"/>
            <a:extLst>
              <a:ext uri="{FF2B5EF4-FFF2-40B4-BE49-F238E27FC236}">
                <a16:creationId xmlns:a16="http://schemas.microsoft.com/office/drawing/2014/main" id="{F6F75F5E-0F4F-58AD-F00C-F11EB85EF993}"/>
              </a:ext>
            </a:extLst>
          </p:cNvPr>
          <p:cNvPicPr>
            <a:picLocks noChangeAspect="1"/>
          </p:cNvPicPr>
          <p:nvPr>
            <a:videoFile r:link="rId2"/>
            <p:extLst>
              <p:ext uri="{DAA4B4D4-6D71-4841-9C94-3DE7FCFB9230}">
                <p14:media xmlns:p14="http://schemas.microsoft.com/office/powerpoint/2010/main" r:embed="rId1"/>
              </p:ext>
            </p:extLst>
          </p:nvPr>
        </p:nvPicPr>
        <p:blipFill>
          <a:blip r:embed="rId8"/>
          <a:stretch>
            <a:fillRect/>
          </a:stretch>
        </p:blipFill>
        <p:spPr>
          <a:xfrm>
            <a:off x="4684327" y="2377440"/>
            <a:ext cx="2138280" cy="3414864"/>
          </a:xfrm>
          <a:prstGeom prst="rect">
            <a:avLst/>
          </a:prstGeom>
        </p:spPr>
      </p:pic>
      <p:pic>
        <p:nvPicPr>
          <p:cNvPr id="5" name="majd_wave">
            <a:hlinkClick r:id="" action="ppaction://media"/>
            <a:extLst>
              <a:ext uri="{FF2B5EF4-FFF2-40B4-BE49-F238E27FC236}">
                <a16:creationId xmlns:a16="http://schemas.microsoft.com/office/drawing/2014/main" id="{E1114E01-4699-1BC6-B605-BBCF6562EB24}"/>
              </a:ext>
            </a:extLst>
          </p:cNvPr>
          <p:cNvPicPr>
            <a:picLocks noGrp="1" noChangeAspect="1"/>
          </p:cNvPicPr>
          <p:nvPr>
            <p:ph type="media" sz="quarter" idx="13"/>
            <a:videoFile r:link="rId4"/>
            <p:extLst>
              <p:ext uri="{DAA4B4D4-6D71-4841-9C94-3DE7FCFB9230}">
                <p14:media xmlns:p14="http://schemas.microsoft.com/office/powerpoint/2010/main" r:embed="rId3"/>
              </p:ext>
            </p:extLst>
          </p:nvPr>
        </p:nvPicPr>
        <p:blipFill>
          <a:blip r:embed="rId9"/>
          <a:srcRect b="1386"/>
          <a:stretch>
            <a:fillRect/>
          </a:stretch>
        </p:blipFill>
        <p:spPr>
          <a:xfrm>
            <a:off x="2479764" y="2377440"/>
            <a:ext cx="1947857" cy="3414865"/>
          </a:xfrm>
        </p:spPr>
      </p:pic>
    </p:spTree>
    <p:extLst>
      <p:ext uri="{BB962C8B-B14F-4D97-AF65-F5344CB8AC3E}">
        <p14:creationId xmlns:p14="http://schemas.microsoft.com/office/powerpoint/2010/main" val="428135866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4394" fill="hold"/>
                                        <p:tgtEl>
                                          <p:spTgt spid="4"/>
                                        </p:tgtEl>
                                      </p:cBhvr>
                                    </p:cmd>
                                  </p:childTnLst>
                                </p:cTn>
                              </p:par>
                              <p:par>
                                <p:cTn id="7" presetID="1" presetClass="mediacall" presetSubtype="0" fill="hold" nodeType="withEffect">
                                  <p:stCondLst>
                                    <p:cond delay="0"/>
                                  </p:stCondLst>
                                  <p:childTnLst>
                                    <p:cmd type="call" cmd="playFrom(0.0)">
                                      <p:cBhvr>
                                        <p:cTn id="8" dur="322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9" fill="hold" display="0">
                  <p:stCondLst>
                    <p:cond delay="indefinite"/>
                  </p:stCondLst>
                </p:cTn>
                <p:tgtEl>
                  <p:spTgt spid="4"/>
                </p:tgtEl>
              </p:cMediaNode>
            </p:video>
            <p:video>
              <p:cMediaNode vol="80000">
                <p:cTn id="10" fill="hold" display="0">
                  <p:stCondLst>
                    <p:cond delay="indefinite"/>
                  </p:stCondLst>
                </p:cTn>
                <p:tgtEl>
                  <p:spTgt spid="5"/>
                </p:tgtEl>
              </p:cMediaNode>
            </p:video>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re 8">
            <a:extLst>
              <a:ext uri="{FF2B5EF4-FFF2-40B4-BE49-F238E27FC236}">
                <a16:creationId xmlns:a16="http://schemas.microsoft.com/office/drawing/2014/main" id="{B3685A86-1543-9B75-7BAB-3B0181DADC93}"/>
              </a:ext>
            </a:extLst>
          </p:cNvPr>
          <p:cNvSpPr>
            <a:spLocks noGrp="1"/>
          </p:cNvSpPr>
          <p:nvPr>
            <p:ph type="title"/>
          </p:nvPr>
        </p:nvSpPr>
        <p:spPr>
          <a:xfrm>
            <a:off x="1692000" y="756000"/>
            <a:ext cx="6840000" cy="612000"/>
          </a:xfrm>
        </p:spPr>
        <p:txBody>
          <a:bodyPr>
            <a:normAutofit/>
          </a:bodyPr>
          <a:lstStyle/>
          <a:p>
            <a:r>
              <a:rPr lang="fr-FR" dirty="0">
                <a:solidFill>
                  <a:schemeClr val="tx1">
                    <a:lumMod val="65000"/>
                    <a:lumOff val="35000"/>
                  </a:schemeClr>
                </a:solidFill>
              </a:rPr>
              <a:t>Maintenant, c’est l’activité des questions en rafale. Je vais désigner des élèves au hasard pour répondre. Tenez-vous prêts. </a:t>
            </a:r>
          </a:p>
        </p:txBody>
      </p:sp>
      <p:grpSp>
        <p:nvGrpSpPr>
          <p:cNvPr id="6" name="Groupe 5">
            <a:extLst>
              <a:ext uri="{FF2B5EF4-FFF2-40B4-BE49-F238E27FC236}">
                <a16:creationId xmlns:a16="http://schemas.microsoft.com/office/drawing/2014/main" id="{FBC8F6A0-8824-A8E0-B940-24F99064F88A}"/>
              </a:ext>
            </a:extLst>
          </p:cNvPr>
          <p:cNvGrpSpPr/>
          <p:nvPr/>
        </p:nvGrpSpPr>
        <p:grpSpPr>
          <a:xfrm>
            <a:off x="96835" y="643220"/>
            <a:ext cx="1147140" cy="980797"/>
            <a:chOff x="113769" y="634753"/>
            <a:chExt cx="1147140" cy="980797"/>
          </a:xfrm>
        </p:grpSpPr>
        <p:pic>
          <p:nvPicPr>
            <p:cNvPr id="7" name="Image 6">
              <a:extLst>
                <a:ext uri="{FF2B5EF4-FFF2-40B4-BE49-F238E27FC236}">
                  <a16:creationId xmlns:a16="http://schemas.microsoft.com/office/drawing/2014/main" id="{3AC1C78A-C28E-791B-EDB1-E6ECBFC9B2C5}"/>
                </a:ext>
              </a:extLst>
            </p:cNvPr>
            <p:cNvPicPr>
              <a:picLocks noChangeAspect="1"/>
            </p:cNvPicPr>
            <p:nvPr/>
          </p:nvPicPr>
          <p:blipFill>
            <a:blip r:embed="rId2"/>
            <a:srcRect l="-8613" b="7585"/>
            <a:stretch>
              <a:fillRect/>
            </a:stretch>
          </p:blipFill>
          <p:spPr>
            <a:xfrm>
              <a:off x="442761" y="692504"/>
              <a:ext cx="818148" cy="923046"/>
            </a:xfrm>
            <a:prstGeom prst="ellipse">
              <a:avLst/>
            </a:prstGeom>
          </p:spPr>
        </p:pic>
        <p:pic>
          <p:nvPicPr>
            <p:cNvPr id="8"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424AF809-437E-0619-048F-098AC9B5674E}"/>
                </a:ext>
              </a:extLst>
            </p:cNvPr>
            <p:cNvPicPr>
              <a:picLocks noChangeAspect="1"/>
            </p:cNvPicPr>
            <p:nvPr/>
          </p:nvPicPr>
          <p:blipFill rotWithShape="1">
            <a:blip r:embed="rId3">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pic>
        <p:nvPicPr>
          <p:cNvPr id="9" name="Espace réservé pour une image  6" descr="Une image contenant habits, sourire, dessin humoristique, clipart&#10;&#10;Le contenu généré par l’IA peut être incorrect.">
            <a:extLst>
              <a:ext uri="{FF2B5EF4-FFF2-40B4-BE49-F238E27FC236}">
                <a16:creationId xmlns:a16="http://schemas.microsoft.com/office/drawing/2014/main" id="{C12E2815-338B-2319-D8D2-E921457118AD}"/>
              </a:ext>
            </a:extLst>
          </p:cNvPr>
          <p:cNvPicPr>
            <a:picLocks noChangeAspect="1"/>
          </p:cNvPicPr>
          <p:nvPr/>
        </p:nvPicPr>
        <p:blipFill>
          <a:blip r:embed="rId4">
            <a:extLst>
              <a:ext uri="{28A0092B-C50C-407E-A947-70E740481C1C}">
                <a14:useLocalDpi xmlns:a14="http://schemas.microsoft.com/office/drawing/2010/main" val="0"/>
              </a:ext>
            </a:extLst>
          </a:blip>
          <a:srcRect t="-934" b="22113"/>
          <a:stretch>
            <a:fillRect/>
          </a:stretch>
        </p:blipFill>
        <p:spPr>
          <a:xfrm>
            <a:off x="2769949" y="3323065"/>
            <a:ext cx="2899330" cy="2290311"/>
          </a:xfrm>
          <a:prstGeom prst="ellipse">
            <a:avLst/>
          </a:prstGeom>
        </p:spPr>
      </p:pic>
      <p:sp>
        <p:nvSpPr>
          <p:cNvPr id="11" name="ZoneTexte 10">
            <a:extLst>
              <a:ext uri="{FF2B5EF4-FFF2-40B4-BE49-F238E27FC236}">
                <a16:creationId xmlns:a16="http://schemas.microsoft.com/office/drawing/2014/main" id="{77F64394-F29E-6738-BE7E-5336CF5A0106}"/>
              </a:ext>
            </a:extLst>
          </p:cNvPr>
          <p:cNvSpPr txBox="1"/>
          <p:nvPr/>
        </p:nvSpPr>
        <p:spPr>
          <a:xfrm rot="20098563">
            <a:off x="2608445" y="2538234"/>
            <a:ext cx="723275" cy="1569660"/>
          </a:xfrm>
          <a:prstGeom prst="rect">
            <a:avLst/>
          </a:prstGeom>
          <a:noFill/>
        </p:spPr>
        <p:txBody>
          <a:bodyPr wrap="none" rtlCol="0">
            <a:spAutoFit/>
          </a:bodyPr>
          <a:lstStyle/>
          <a:p>
            <a:r>
              <a:rPr lang="fr-FR" sz="9600" b="1" dirty="0">
                <a:solidFill>
                  <a:srgbClr val="2196B1"/>
                </a:solidFill>
                <a:latin typeface="Dosis" pitchFamily="2" charset="0"/>
              </a:rPr>
              <a:t>?</a:t>
            </a:r>
          </a:p>
        </p:txBody>
      </p:sp>
      <p:sp>
        <p:nvSpPr>
          <p:cNvPr id="12" name="ZoneTexte 11">
            <a:extLst>
              <a:ext uri="{FF2B5EF4-FFF2-40B4-BE49-F238E27FC236}">
                <a16:creationId xmlns:a16="http://schemas.microsoft.com/office/drawing/2014/main" id="{45428AAE-EF40-A2AC-EDC9-F59C9DCBAE7E}"/>
              </a:ext>
            </a:extLst>
          </p:cNvPr>
          <p:cNvSpPr txBox="1"/>
          <p:nvPr/>
        </p:nvSpPr>
        <p:spPr>
          <a:xfrm rot="931438">
            <a:off x="5767180" y="2527091"/>
            <a:ext cx="723275" cy="1569660"/>
          </a:xfrm>
          <a:prstGeom prst="rect">
            <a:avLst/>
          </a:prstGeom>
          <a:noFill/>
        </p:spPr>
        <p:txBody>
          <a:bodyPr wrap="none" rtlCol="0">
            <a:spAutoFit/>
          </a:bodyPr>
          <a:lstStyle/>
          <a:p>
            <a:r>
              <a:rPr lang="fr-FR" sz="9600" b="1" dirty="0">
                <a:solidFill>
                  <a:srgbClr val="2196B1"/>
                </a:solidFill>
                <a:latin typeface="Dosis" pitchFamily="2" charset="0"/>
              </a:rPr>
              <a:t>?</a:t>
            </a:r>
          </a:p>
        </p:txBody>
      </p:sp>
      <p:sp>
        <p:nvSpPr>
          <p:cNvPr id="13" name="ZoneTexte 12">
            <a:extLst>
              <a:ext uri="{FF2B5EF4-FFF2-40B4-BE49-F238E27FC236}">
                <a16:creationId xmlns:a16="http://schemas.microsoft.com/office/drawing/2014/main" id="{D3C51085-6595-C5B9-D7F2-D395C76EDFF1}"/>
              </a:ext>
            </a:extLst>
          </p:cNvPr>
          <p:cNvSpPr txBox="1"/>
          <p:nvPr/>
        </p:nvSpPr>
        <p:spPr>
          <a:xfrm rot="931438">
            <a:off x="4416474" y="1861676"/>
            <a:ext cx="723275" cy="1569660"/>
          </a:xfrm>
          <a:prstGeom prst="rect">
            <a:avLst/>
          </a:prstGeom>
          <a:noFill/>
        </p:spPr>
        <p:txBody>
          <a:bodyPr wrap="none" rtlCol="0">
            <a:spAutoFit/>
          </a:bodyPr>
          <a:lstStyle/>
          <a:p>
            <a:r>
              <a:rPr lang="fr-FR" sz="9600" b="1" dirty="0">
                <a:solidFill>
                  <a:srgbClr val="2196B1"/>
                </a:solidFill>
                <a:latin typeface="Dosis" pitchFamily="2" charset="0"/>
              </a:rPr>
              <a:t>?</a:t>
            </a:r>
          </a:p>
        </p:txBody>
      </p:sp>
    </p:spTree>
    <p:extLst>
      <p:ext uri="{BB962C8B-B14F-4D97-AF65-F5344CB8AC3E}">
        <p14:creationId xmlns:p14="http://schemas.microsoft.com/office/powerpoint/2010/main" val="150508077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6768325-CE2C-1A80-29DB-30D2923D2C0E}"/>
            </a:ext>
          </a:extLst>
        </p:cNvPr>
        <p:cNvGrpSpPr/>
        <p:nvPr/>
      </p:nvGrpSpPr>
      <p:grpSpPr>
        <a:xfrm>
          <a:off x="0" y="0"/>
          <a:ext cx="0" cy="0"/>
          <a:chOff x="0" y="0"/>
          <a:chExt cx="0" cy="0"/>
        </a:xfrm>
      </p:grpSpPr>
      <p:sp>
        <p:nvSpPr>
          <p:cNvPr id="6" name="Titre 1">
            <a:extLst>
              <a:ext uri="{FF2B5EF4-FFF2-40B4-BE49-F238E27FC236}">
                <a16:creationId xmlns:a16="http://schemas.microsoft.com/office/drawing/2014/main" id="{496283E9-77A3-256E-1AAE-B6041222AD5D}"/>
              </a:ext>
            </a:extLst>
          </p:cNvPr>
          <p:cNvSpPr>
            <a:spLocks noGrp="1"/>
          </p:cNvSpPr>
          <p:nvPr>
            <p:ph type="title"/>
          </p:nvPr>
        </p:nvSpPr>
        <p:spPr>
          <a:xfrm>
            <a:off x="1692000" y="756000"/>
            <a:ext cx="6840000" cy="612000"/>
          </a:xfrm>
        </p:spPr>
        <p:txBody>
          <a:bodyPr>
            <a:normAutofit/>
          </a:bodyPr>
          <a:lstStyle/>
          <a:p>
            <a:r>
              <a:rPr lang="fr-MA" dirty="0">
                <a:solidFill>
                  <a:schemeClr val="tx1">
                    <a:lumMod val="65000"/>
                    <a:lumOff val="35000"/>
                  </a:schemeClr>
                </a:solidFill>
              </a:rPr>
              <a:t>Comment ça va ?</a:t>
            </a:r>
          </a:p>
        </p:txBody>
      </p:sp>
      <p:sp>
        <p:nvSpPr>
          <p:cNvPr id="7" name="Titre 1">
            <a:extLst>
              <a:ext uri="{FF2B5EF4-FFF2-40B4-BE49-F238E27FC236}">
                <a16:creationId xmlns:a16="http://schemas.microsoft.com/office/drawing/2014/main" id="{C6626C2F-C521-24EE-313B-85F26F7CA61D}"/>
              </a:ext>
            </a:extLst>
          </p:cNvPr>
          <p:cNvSpPr txBox="1">
            <a:spLocks/>
          </p:cNvSpPr>
          <p:nvPr/>
        </p:nvSpPr>
        <p:spPr>
          <a:xfrm>
            <a:off x="1899547" y="3843868"/>
            <a:ext cx="5344904" cy="1129122"/>
          </a:xfrm>
          <a:prstGeom prst="rect">
            <a:avLst/>
          </a:prstGeom>
        </p:spPr>
        <p:txBody>
          <a:bodyPr vert="horz" lIns="91440" tIns="45720" rIns="91440" bIns="45720" rtlCol="0" anchor="ctr">
            <a:noAutofit/>
          </a:bodyPr>
          <a:lstStyle>
            <a:lvl1pPr algn="l" defTabSz="514337" rtl="0" eaLnBrk="1" latinLnBrk="0" hangingPunct="1">
              <a:lnSpc>
                <a:spcPct val="90000"/>
              </a:lnSpc>
              <a:spcBef>
                <a:spcPct val="0"/>
              </a:spcBef>
              <a:buNone/>
              <a:defRPr lang="fr-MA" sz="1600" b="0" kern="1200" dirty="0">
                <a:solidFill>
                  <a:srgbClr val="757575"/>
                </a:solidFill>
                <a:latin typeface="Dosis Medium" pitchFamily="2" charset="0"/>
                <a:ea typeface="+mn-ea"/>
                <a:cs typeface="+mn-cs"/>
              </a:defRPr>
            </a:lvl1pPr>
          </a:lstStyle>
          <a:p>
            <a:pPr algn="ctr" defTabSz="914400"/>
            <a:r>
              <a:rPr lang="fr-FR" sz="3200" b="1" dirty="0">
                <a:ln w="0"/>
                <a:solidFill>
                  <a:srgbClr val="2196B1"/>
                </a:solidFill>
                <a:latin typeface="Dosis SemiBold" pitchFamily="2" charset="0"/>
              </a:rPr>
              <a:t>Comment ça va ?</a:t>
            </a:r>
          </a:p>
        </p:txBody>
      </p:sp>
      <p:pic>
        <p:nvPicPr>
          <p:cNvPr id="9" name="Espace réservé pour une image  6" descr="Une image contenant habits, sourire, dessin humoristique, clipart&#10;&#10;Le contenu généré par l’IA peut être incorrect.">
            <a:extLst>
              <a:ext uri="{FF2B5EF4-FFF2-40B4-BE49-F238E27FC236}">
                <a16:creationId xmlns:a16="http://schemas.microsoft.com/office/drawing/2014/main" id="{43ECAE10-EFDC-4C6F-6EEA-2BE7AF0D8BEA}"/>
              </a:ext>
            </a:extLst>
          </p:cNvPr>
          <p:cNvPicPr>
            <a:picLocks noChangeAspect="1"/>
          </p:cNvPicPr>
          <p:nvPr/>
        </p:nvPicPr>
        <p:blipFill>
          <a:blip r:embed="rId2">
            <a:extLst>
              <a:ext uri="{28A0092B-C50C-407E-A947-70E740481C1C}">
                <a14:useLocalDpi xmlns:a14="http://schemas.microsoft.com/office/drawing/2010/main" val="0"/>
              </a:ext>
            </a:extLst>
          </a:blip>
          <a:srcRect t="-934" b="22113"/>
          <a:stretch>
            <a:fillRect/>
          </a:stretch>
        </p:blipFill>
        <p:spPr>
          <a:xfrm>
            <a:off x="3664577" y="1889120"/>
            <a:ext cx="1814845" cy="1433628"/>
          </a:xfrm>
          <a:prstGeom prst="ellipse">
            <a:avLst/>
          </a:prstGeom>
        </p:spPr>
      </p:pic>
      <p:sp>
        <p:nvSpPr>
          <p:cNvPr id="2" name="ZoneTexte 1">
            <a:extLst>
              <a:ext uri="{FF2B5EF4-FFF2-40B4-BE49-F238E27FC236}">
                <a16:creationId xmlns:a16="http://schemas.microsoft.com/office/drawing/2014/main" id="{3245C289-4D3D-99F6-F682-A6076F37751B}"/>
              </a:ext>
            </a:extLst>
          </p:cNvPr>
          <p:cNvSpPr txBox="1"/>
          <p:nvPr/>
        </p:nvSpPr>
        <p:spPr>
          <a:xfrm>
            <a:off x="532953" y="621559"/>
            <a:ext cx="521297" cy="1015663"/>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6000" b="1" i="0" u="none" strike="noStrike" kern="1200" cap="none" spc="0" normalizeH="0" baseline="0" noProof="0" dirty="0">
                <a:ln>
                  <a:noFill/>
                </a:ln>
                <a:solidFill>
                  <a:srgbClr val="2196B1"/>
                </a:solidFill>
                <a:effectLst/>
                <a:uLnTx/>
                <a:uFillTx/>
                <a:latin typeface="Dosis" pitchFamily="2" charset="0"/>
                <a:ea typeface="+mn-ea"/>
                <a:cs typeface="+mn-cs"/>
              </a:rPr>
              <a:t>?</a:t>
            </a:r>
          </a:p>
        </p:txBody>
      </p:sp>
    </p:spTree>
    <p:extLst>
      <p:ext uri="{BB962C8B-B14F-4D97-AF65-F5344CB8AC3E}">
        <p14:creationId xmlns:p14="http://schemas.microsoft.com/office/powerpoint/2010/main" val="106145887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6768325-CE2C-1A80-29DB-30D2923D2C0E}"/>
            </a:ext>
          </a:extLst>
        </p:cNvPr>
        <p:cNvGrpSpPr/>
        <p:nvPr/>
      </p:nvGrpSpPr>
      <p:grpSpPr>
        <a:xfrm>
          <a:off x="0" y="0"/>
          <a:ext cx="0" cy="0"/>
          <a:chOff x="0" y="0"/>
          <a:chExt cx="0" cy="0"/>
        </a:xfrm>
      </p:grpSpPr>
      <p:sp>
        <p:nvSpPr>
          <p:cNvPr id="6" name="Titre 1">
            <a:extLst>
              <a:ext uri="{FF2B5EF4-FFF2-40B4-BE49-F238E27FC236}">
                <a16:creationId xmlns:a16="http://schemas.microsoft.com/office/drawing/2014/main" id="{496283E9-77A3-256E-1AAE-B6041222AD5D}"/>
              </a:ext>
            </a:extLst>
          </p:cNvPr>
          <p:cNvSpPr>
            <a:spLocks noGrp="1"/>
          </p:cNvSpPr>
          <p:nvPr>
            <p:ph type="title"/>
          </p:nvPr>
        </p:nvSpPr>
        <p:spPr>
          <a:xfrm>
            <a:off x="1692000" y="756000"/>
            <a:ext cx="6840000" cy="612000"/>
          </a:xfrm>
        </p:spPr>
        <p:txBody>
          <a:bodyPr>
            <a:normAutofit/>
          </a:bodyPr>
          <a:lstStyle/>
          <a:p>
            <a:r>
              <a:rPr lang="fr-MA" dirty="0">
                <a:solidFill>
                  <a:schemeClr val="tx1">
                    <a:lumMod val="65000"/>
                    <a:lumOff val="35000"/>
                  </a:schemeClr>
                </a:solidFill>
              </a:rPr>
              <a:t>Comment tu t’appelles ?</a:t>
            </a:r>
          </a:p>
        </p:txBody>
      </p:sp>
      <p:sp>
        <p:nvSpPr>
          <p:cNvPr id="7" name="Titre 1">
            <a:extLst>
              <a:ext uri="{FF2B5EF4-FFF2-40B4-BE49-F238E27FC236}">
                <a16:creationId xmlns:a16="http://schemas.microsoft.com/office/drawing/2014/main" id="{C6626C2F-C521-24EE-313B-85F26F7CA61D}"/>
              </a:ext>
            </a:extLst>
          </p:cNvPr>
          <p:cNvSpPr txBox="1">
            <a:spLocks/>
          </p:cNvSpPr>
          <p:nvPr/>
        </p:nvSpPr>
        <p:spPr>
          <a:xfrm>
            <a:off x="1899547" y="3843868"/>
            <a:ext cx="5344904" cy="1129122"/>
          </a:xfrm>
          <a:prstGeom prst="rect">
            <a:avLst/>
          </a:prstGeom>
        </p:spPr>
        <p:txBody>
          <a:bodyPr vert="horz" lIns="91440" tIns="45720" rIns="91440" bIns="45720" rtlCol="0" anchor="ctr">
            <a:noAutofit/>
          </a:bodyPr>
          <a:lstStyle>
            <a:lvl1pPr algn="l" defTabSz="514337" rtl="0" eaLnBrk="1" latinLnBrk="0" hangingPunct="1">
              <a:lnSpc>
                <a:spcPct val="90000"/>
              </a:lnSpc>
              <a:spcBef>
                <a:spcPct val="0"/>
              </a:spcBef>
              <a:buNone/>
              <a:defRPr lang="fr-MA" sz="1600" b="0" kern="1200" dirty="0">
                <a:solidFill>
                  <a:srgbClr val="757575"/>
                </a:solidFill>
                <a:latin typeface="Dosis Medium" pitchFamily="2" charset="0"/>
                <a:ea typeface="+mn-ea"/>
                <a:cs typeface="+mn-cs"/>
              </a:defRPr>
            </a:lvl1pPr>
          </a:lstStyle>
          <a:p>
            <a:pPr algn="ctr" defTabSz="914400"/>
            <a:r>
              <a:rPr lang="fr-FR" sz="3200" b="1" dirty="0">
                <a:ln w="0"/>
                <a:solidFill>
                  <a:srgbClr val="2196B1"/>
                </a:solidFill>
                <a:latin typeface="Dosis SemiBold" pitchFamily="2" charset="0"/>
              </a:rPr>
              <a:t>Comment tu t’appelles ?</a:t>
            </a:r>
          </a:p>
        </p:txBody>
      </p:sp>
      <p:pic>
        <p:nvPicPr>
          <p:cNvPr id="9" name="Espace réservé pour une image  6" descr="Une image contenant habits, sourire, dessin humoristique, clipart&#10;&#10;Le contenu généré par l’IA peut être incorrect.">
            <a:extLst>
              <a:ext uri="{FF2B5EF4-FFF2-40B4-BE49-F238E27FC236}">
                <a16:creationId xmlns:a16="http://schemas.microsoft.com/office/drawing/2014/main" id="{43ECAE10-EFDC-4C6F-6EEA-2BE7AF0D8BEA}"/>
              </a:ext>
            </a:extLst>
          </p:cNvPr>
          <p:cNvPicPr>
            <a:picLocks noChangeAspect="1"/>
          </p:cNvPicPr>
          <p:nvPr/>
        </p:nvPicPr>
        <p:blipFill>
          <a:blip r:embed="rId2">
            <a:extLst>
              <a:ext uri="{28A0092B-C50C-407E-A947-70E740481C1C}">
                <a14:useLocalDpi xmlns:a14="http://schemas.microsoft.com/office/drawing/2010/main" val="0"/>
              </a:ext>
            </a:extLst>
          </a:blip>
          <a:srcRect t="-934" b="22113"/>
          <a:stretch>
            <a:fillRect/>
          </a:stretch>
        </p:blipFill>
        <p:spPr>
          <a:xfrm>
            <a:off x="3664577" y="1889120"/>
            <a:ext cx="1814845" cy="1433628"/>
          </a:xfrm>
          <a:prstGeom prst="ellipse">
            <a:avLst/>
          </a:prstGeom>
        </p:spPr>
      </p:pic>
      <p:sp>
        <p:nvSpPr>
          <p:cNvPr id="2" name="ZoneTexte 1">
            <a:extLst>
              <a:ext uri="{FF2B5EF4-FFF2-40B4-BE49-F238E27FC236}">
                <a16:creationId xmlns:a16="http://schemas.microsoft.com/office/drawing/2014/main" id="{AC431EED-4C85-C5A4-68B3-165DEEF8863B}"/>
              </a:ext>
            </a:extLst>
          </p:cNvPr>
          <p:cNvSpPr txBox="1"/>
          <p:nvPr/>
        </p:nvSpPr>
        <p:spPr>
          <a:xfrm>
            <a:off x="532953" y="621559"/>
            <a:ext cx="521297" cy="1015663"/>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6000" b="1" i="0" u="none" strike="noStrike" kern="1200" cap="none" spc="0" normalizeH="0" baseline="0" noProof="0" dirty="0">
                <a:ln>
                  <a:noFill/>
                </a:ln>
                <a:solidFill>
                  <a:srgbClr val="2196B1"/>
                </a:solidFill>
                <a:effectLst/>
                <a:uLnTx/>
                <a:uFillTx/>
                <a:latin typeface="Dosis" pitchFamily="2" charset="0"/>
                <a:ea typeface="+mn-ea"/>
                <a:cs typeface="+mn-cs"/>
              </a:rPr>
              <a:t>?</a:t>
            </a:r>
          </a:p>
        </p:txBody>
      </p:sp>
    </p:spTree>
    <p:extLst>
      <p:ext uri="{BB962C8B-B14F-4D97-AF65-F5344CB8AC3E}">
        <p14:creationId xmlns:p14="http://schemas.microsoft.com/office/powerpoint/2010/main" val="97248857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C9808B9-C1D6-6BFF-BDFA-D3AA7DFF3CE4}"/>
            </a:ext>
          </a:extLst>
        </p:cNvPr>
        <p:cNvGrpSpPr/>
        <p:nvPr/>
      </p:nvGrpSpPr>
      <p:grpSpPr>
        <a:xfrm>
          <a:off x="0" y="0"/>
          <a:ext cx="0" cy="0"/>
          <a:chOff x="0" y="0"/>
          <a:chExt cx="0" cy="0"/>
        </a:xfrm>
      </p:grpSpPr>
      <p:pic>
        <p:nvPicPr>
          <p:cNvPr id="9" name="Espace réservé pour une image  6" descr="Une image contenant habits, sourire, dessin humoristique, clipart&#10;&#10;Le contenu généré par l’IA peut être incorrect.">
            <a:extLst>
              <a:ext uri="{FF2B5EF4-FFF2-40B4-BE49-F238E27FC236}">
                <a16:creationId xmlns:a16="http://schemas.microsoft.com/office/drawing/2014/main" id="{D0B0B02E-CC35-1658-5C60-17EC4BF17BB5}"/>
              </a:ext>
            </a:extLst>
          </p:cNvPr>
          <p:cNvPicPr>
            <a:picLocks noChangeAspect="1"/>
          </p:cNvPicPr>
          <p:nvPr/>
        </p:nvPicPr>
        <p:blipFill>
          <a:blip r:embed="rId2">
            <a:extLst>
              <a:ext uri="{28A0092B-C50C-407E-A947-70E740481C1C}">
                <a14:useLocalDpi xmlns:a14="http://schemas.microsoft.com/office/drawing/2010/main" val="0"/>
              </a:ext>
            </a:extLst>
          </a:blip>
          <a:srcRect t="-934" b="22113"/>
          <a:stretch>
            <a:fillRect/>
          </a:stretch>
        </p:blipFill>
        <p:spPr>
          <a:xfrm>
            <a:off x="3664577" y="1889120"/>
            <a:ext cx="1814845" cy="1433628"/>
          </a:xfrm>
          <a:prstGeom prst="ellipse">
            <a:avLst/>
          </a:prstGeom>
        </p:spPr>
      </p:pic>
      <p:sp>
        <p:nvSpPr>
          <p:cNvPr id="4" name="Titre 1">
            <a:extLst>
              <a:ext uri="{FF2B5EF4-FFF2-40B4-BE49-F238E27FC236}">
                <a16:creationId xmlns:a16="http://schemas.microsoft.com/office/drawing/2014/main" id="{9D1DFFFC-9AB7-7A8D-3FC0-B3B4214C13AE}"/>
              </a:ext>
            </a:extLst>
          </p:cNvPr>
          <p:cNvSpPr>
            <a:spLocks noGrp="1"/>
          </p:cNvSpPr>
          <p:nvPr>
            <p:ph type="title"/>
          </p:nvPr>
        </p:nvSpPr>
        <p:spPr>
          <a:xfrm>
            <a:off x="1692000" y="756000"/>
            <a:ext cx="6840000" cy="612000"/>
          </a:xfrm>
        </p:spPr>
        <p:txBody>
          <a:bodyPr>
            <a:normAutofit/>
          </a:bodyPr>
          <a:lstStyle/>
          <a:p>
            <a:r>
              <a:rPr lang="fr-MA" dirty="0">
                <a:solidFill>
                  <a:schemeClr val="tx1">
                    <a:lumMod val="65000"/>
                    <a:lumOff val="35000"/>
                  </a:schemeClr>
                </a:solidFill>
              </a:rPr>
              <a:t>Quel est ton nom ?</a:t>
            </a:r>
          </a:p>
        </p:txBody>
      </p:sp>
      <p:sp>
        <p:nvSpPr>
          <p:cNvPr id="5" name="Titre 1">
            <a:extLst>
              <a:ext uri="{FF2B5EF4-FFF2-40B4-BE49-F238E27FC236}">
                <a16:creationId xmlns:a16="http://schemas.microsoft.com/office/drawing/2014/main" id="{D1ECF53A-73F5-6E08-E0A3-B4186F14444E}"/>
              </a:ext>
            </a:extLst>
          </p:cNvPr>
          <p:cNvSpPr txBox="1">
            <a:spLocks/>
          </p:cNvSpPr>
          <p:nvPr/>
        </p:nvSpPr>
        <p:spPr>
          <a:xfrm>
            <a:off x="1899547" y="3843868"/>
            <a:ext cx="5344904" cy="1129122"/>
          </a:xfrm>
          <a:prstGeom prst="rect">
            <a:avLst/>
          </a:prstGeom>
        </p:spPr>
        <p:txBody>
          <a:bodyPr vert="horz" lIns="91440" tIns="45720" rIns="91440" bIns="45720" rtlCol="0" anchor="ctr">
            <a:noAutofit/>
          </a:bodyPr>
          <a:lstStyle>
            <a:lvl1pPr algn="l" defTabSz="514337" rtl="0" eaLnBrk="1" latinLnBrk="0" hangingPunct="1">
              <a:lnSpc>
                <a:spcPct val="90000"/>
              </a:lnSpc>
              <a:spcBef>
                <a:spcPct val="0"/>
              </a:spcBef>
              <a:buNone/>
              <a:defRPr lang="fr-MA" sz="1600" b="0" kern="1200" dirty="0">
                <a:solidFill>
                  <a:srgbClr val="757575"/>
                </a:solidFill>
                <a:latin typeface="Dosis Medium" pitchFamily="2" charset="0"/>
                <a:ea typeface="+mn-ea"/>
                <a:cs typeface="+mn-cs"/>
              </a:defRPr>
            </a:lvl1pPr>
          </a:lstStyle>
          <a:p>
            <a:pPr algn="ctr" defTabSz="914400"/>
            <a:r>
              <a:rPr lang="fr-FR" sz="3200" b="1" dirty="0">
                <a:ln w="0"/>
                <a:solidFill>
                  <a:srgbClr val="2196B1"/>
                </a:solidFill>
                <a:latin typeface="Dosis SemiBold" pitchFamily="2" charset="0"/>
              </a:rPr>
              <a:t>Quel est ton nom ?</a:t>
            </a:r>
          </a:p>
        </p:txBody>
      </p:sp>
      <p:sp>
        <p:nvSpPr>
          <p:cNvPr id="2" name="ZoneTexte 1">
            <a:extLst>
              <a:ext uri="{FF2B5EF4-FFF2-40B4-BE49-F238E27FC236}">
                <a16:creationId xmlns:a16="http://schemas.microsoft.com/office/drawing/2014/main" id="{81ACD643-41C5-9576-9AC2-9CA022A25C63}"/>
              </a:ext>
            </a:extLst>
          </p:cNvPr>
          <p:cNvSpPr txBox="1"/>
          <p:nvPr/>
        </p:nvSpPr>
        <p:spPr>
          <a:xfrm>
            <a:off x="532953" y="621559"/>
            <a:ext cx="521297" cy="1015663"/>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6000" b="1" i="0" u="none" strike="noStrike" kern="1200" cap="none" spc="0" normalizeH="0" baseline="0" noProof="0" dirty="0">
                <a:ln>
                  <a:noFill/>
                </a:ln>
                <a:solidFill>
                  <a:srgbClr val="2196B1"/>
                </a:solidFill>
                <a:effectLst/>
                <a:uLnTx/>
                <a:uFillTx/>
                <a:latin typeface="Dosis" pitchFamily="2" charset="0"/>
                <a:ea typeface="+mn-ea"/>
                <a:cs typeface="+mn-cs"/>
              </a:rPr>
              <a:t>?</a:t>
            </a:r>
          </a:p>
        </p:txBody>
      </p:sp>
    </p:spTree>
    <p:extLst>
      <p:ext uri="{BB962C8B-B14F-4D97-AF65-F5344CB8AC3E}">
        <p14:creationId xmlns:p14="http://schemas.microsoft.com/office/powerpoint/2010/main" val="265488987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69B8E98-4271-F97C-3911-3B8705307F48}"/>
            </a:ext>
          </a:extLst>
        </p:cNvPr>
        <p:cNvGrpSpPr/>
        <p:nvPr/>
      </p:nvGrpSpPr>
      <p:grpSpPr>
        <a:xfrm>
          <a:off x="0" y="0"/>
          <a:ext cx="0" cy="0"/>
          <a:chOff x="0" y="0"/>
          <a:chExt cx="0" cy="0"/>
        </a:xfrm>
      </p:grpSpPr>
      <p:pic>
        <p:nvPicPr>
          <p:cNvPr id="9" name="Espace réservé pour une image  6" descr="Une image contenant habits, sourire, dessin humoristique, clipart&#10;&#10;Le contenu généré par l’IA peut être incorrect.">
            <a:extLst>
              <a:ext uri="{FF2B5EF4-FFF2-40B4-BE49-F238E27FC236}">
                <a16:creationId xmlns:a16="http://schemas.microsoft.com/office/drawing/2014/main" id="{BDF34C8B-9636-5632-A364-580E078BDF17}"/>
              </a:ext>
            </a:extLst>
          </p:cNvPr>
          <p:cNvPicPr>
            <a:picLocks noChangeAspect="1"/>
          </p:cNvPicPr>
          <p:nvPr/>
        </p:nvPicPr>
        <p:blipFill>
          <a:blip r:embed="rId2">
            <a:extLst>
              <a:ext uri="{28A0092B-C50C-407E-A947-70E740481C1C}">
                <a14:useLocalDpi xmlns:a14="http://schemas.microsoft.com/office/drawing/2010/main" val="0"/>
              </a:ext>
            </a:extLst>
          </a:blip>
          <a:srcRect t="-934" b="22113"/>
          <a:stretch>
            <a:fillRect/>
          </a:stretch>
        </p:blipFill>
        <p:spPr>
          <a:xfrm>
            <a:off x="3664577" y="1889120"/>
            <a:ext cx="1814845" cy="1433628"/>
          </a:xfrm>
          <a:prstGeom prst="ellipse">
            <a:avLst/>
          </a:prstGeom>
        </p:spPr>
      </p:pic>
      <p:sp>
        <p:nvSpPr>
          <p:cNvPr id="4" name="Titre 1">
            <a:extLst>
              <a:ext uri="{FF2B5EF4-FFF2-40B4-BE49-F238E27FC236}">
                <a16:creationId xmlns:a16="http://schemas.microsoft.com/office/drawing/2014/main" id="{02DC9BE4-D669-BA75-0E71-EC6D004154E0}"/>
              </a:ext>
            </a:extLst>
          </p:cNvPr>
          <p:cNvSpPr>
            <a:spLocks noGrp="1"/>
          </p:cNvSpPr>
          <p:nvPr>
            <p:ph type="title"/>
          </p:nvPr>
        </p:nvSpPr>
        <p:spPr>
          <a:xfrm>
            <a:off x="1692000" y="756000"/>
            <a:ext cx="6840000" cy="612000"/>
          </a:xfrm>
        </p:spPr>
        <p:txBody>
          <a:bodyPr>
            <a:normAutofit/>
          </a:bodyPr>
          <a:lstStyle/>
          <a:p>
            <a:r>
              <a:rPr lang="fr-MA" dirty="0">
                <a:solidFill>
                  <a:schemeClr val="tx1">
                    <a:lumMod val="65000"/>
                    <a:lumOff val="35000"/>
                  </a:schemeClr>
                </a:solidFill>
              </a:rPr>
              <a:t>Quel est ton prénom ?</a:t>
            </a:r>
          </a:p>
        </p:txBody>
      </p:sp>
      <p:sp>
        <p:nvSpPr>
          <p:cNvPr id="5" name="Titre 1">
            <a:extLst>
              <a:ext uri="{FF2B5EF4-FFF2-40B4-BE49-F238E27FC236}">
                <a16:creationId xmlns:a16="http://schemas.microsoft.com/office/drawing/2014/main" id="{2630386B-AA5A-7F6B-1B49-287E2A7E68EB}"/>
              </a:ext>
            </a:extLst>
          </p:cNvPr>
          <p:cNvSpPr txBox="1">
            <a:spLocks/>
          </p:cNvSpPr>
          <p:nvPr/>
        </p:nvSpPr>
        <p:spPr>
          <a:xfrm>
            <a:off x="1899547" y="3843868"/>
            <a:ext cx="5344904" cy="1129122"/>
          </a:xfrm>
          <a:prstGeom prst="rect">
            <a:avLst/>
          </a:prstGeom>
        </p:spPr>
        <p:txBody>
          <a:bodyPr vert="horz" lIns="91440" tIns="45720" rIns="91440" bIns="45720" rtlCol="0" anchor="ctr">
            <a:noAutofit/>
          </a:bodyPr>
          <a:lstStyle>
            <a:lvl1pPr algn="l" defTabSz="514337" rtl="0" eaLnBrk="1" latinLnBrk="0" hangingPunct="1">
              <a:lnSpc>
                <a:spcPct val="90000"/>
              </a:lnSpc>
              <a:spcBef>
                <a:spcPct val="0"/>
              </a:spcBef>
              <a:buNone/>
              <a:defRPr lang="fr-MA" sz="1600" b="0" kern="1200" dirty="0">
                <a:solidFill>
                  <a:srgbClr val="757575"/>
                </a:solidFill>
                <a:latin typeface="Dosis Medium" pitchFamily="2" charset="0"/>
                <a:ea typeface="+mn-ea"/>
                <a:cs typeface="+mn-cs"/>
              </a:defRPr>
            </a:lvl1pPr>
          </a:lstStyle>
          <a:p>
            <a:pPr algn="ctr" defTabSz="914400"/>
            <a:r>
              <a:rPr lang="fr-FR" sz="3200" b="1" dirty="0">
                <a:ln w="0"/>
                <a:solidFill>
                  <a:srgbClr val="2196B1"/>
                </a:solidFill>
                <a:latin typeface="Dosis SemiBold" pitchFamily="2" charset="0"/>
              </a:rPr>
              <a:t>Quel est ton prénom ?</a:t>
            </a:r>
          </a:p>
        </p:txBody>
      </p:sp>
      <p:sp>
        <p:nvSpPr>
          <p:cNvPr id="2" name="ZoneTexte 1">
            <a:extLst>
              <a:ext uri="{FF2B5EF4-FFF2-40B4-BE49-F238E27FC236}">
                <a16:creationId xmlns:a16="http://schemas.microsoft.com/office/drawing/2014/main" id="{36345148-2AD5-F0A0-EB66-0E4E006B6204}"/>
              </a:ext>
            </a:extLst>
          </p:cNvPr>
          <p:cNvSpPr txBox="1"/>
          <p:nvPr/>
        </p:nvSpPr>
        <p:spPr>
          <a:xfrm>
            <a:off x="532953" y="621559"/>
            <a:ext cx="521297" cy="1015663"/>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6000" b="1" i="0" u="none" strike="noStrike" kern="1200" cap="none" spc="0" normalizeH="0" baseline="0" noProof="0" dirty="0">
                <a:ln>
                  <a:noFill/>
                </a:ln>
                <a:solidFill>
                  <a:srgbClr val="2196B1"/>
                </a:solidFill>
                <a:effectLst/>
                <a:uLnTx/>
                <a:uFillTx/>
                <a:latin typeface="Dosis" pitchFamily="2" charset="0"/>
                <a:ea typeface="+mn-ea"/>
                <a:cs typeface="+mn-cs"/>
              </a:rPr>
              <a:t>?</a:t>
            </a:r>
          </a:p>
        </p:txBody>
      </p:sp>
    </p:spTree>
    <p:extLst>
      <p:ext uri="{BB962C8B-B14F-4D97-AF65-F5344CB8AC3E}">
        <p14:creationId xmlns:p14="http://schemas.microsoft.com/office/powerpoint/2010/main" val="28805412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F3D5FB1-F690-7A68-E8C5-C93C5F299149}"/>
            </a:ext>
          </a:extLst>
        </p:cNvPr>
        <p:cNvGrpSpPr/>
        <p:nvPr/>
      </p:nvGrpSpPr>
      <p:grpSpPr>
        <a:xfrm>
          <a:off x="0" y="0"/>
          <a:ext cx="0" cy="0"/>
          <a:chOff x="0" y="0"/>
          <a:chExt cx="0" cy="0"/>
        </a:xfrm>
      </p:grpSpPr>
      <p:pic>
        <p:nvPicPr>
          <p:cNvPr id="9" name="Espace réservé pour une image  6" descr="Une image contenant habits, sourire, dessin humoristique, clipart&#10;&#10;Le contenu généré par l’IA peut être incorrect.">
            <a:extLst>
              <a:ext uri="{FF2B5EF4-FFF2-40B4-BE49-F238E27FC236}">
                <a16:creationId xmlns:a16="http://schemas.microsoft.com/office/drawing/2014/main" id="{055B15C8-ADA0-73EA-A8C4-20CF074D8840}"/>
              </a:ext>
            </a:extLst>
          </p:cNvPr>
          <p:cNvPicPr>
            <a:picLocks noChangeAspect="1"/>
          </p:cNvPicPr>
          <p:nvPr/>
        </p:nvPicPr>
        <p:blipFill>
          <a:blip r:embed="rId2">
            <a:extLst>
              <a:ext uri="{28A0092B-C50C-407E-A947-70E740481C1C}">
                <a14:useLocalDpi xmlns:a14="http://schemas.microsoft.com/office/drawing/2010/main" val="0"/>
              </a:ext>
            </a:extLst>
          </a:blip>
          <a:srcRect t="-934" b="22113"/>
          <a:stretch>
            <a:fillRect/>
          </a:stretch>
        </p:blipFill>
        <p:spPr>
          <a:xfrm>
            <a:off x="3664577" y="1889120"/>
            <a:ext cx="1814845" cy="1433628"/>
          </a:xfrm>
          <a:prstGeom prst="ellipse">
            <a:avLst/>
          </a:prstGeom>
        </p:spPr>
      </p:pic>
      <p:sp>
        <p:nvSpPr>
          <p:cNvPr id="4" name="Titre 1">
            <a:extLst>
              <a:ext uri="{FF2B5EF4-FFF2-40B4-BE49-F238E27FC236}">
                <a16:creationId xmlns:a16="http://schemas.microsoft.com/office/drawing/2014/main" id="{F977A151-0DE1-2F74-6D5D-AEB860DAEAB9}"/>
              </a:ext>
            </a:extLst>
          </p:cNvPr>
          <p:cNvSpPr>
            <a:spLocks noGrp="1"/>
          </p:cNvSpPr>
          <p:nvPr>
            <p:ph type="title"/>
          </p:nvPr>
        </p:nvSpPr>
        <p:spPr>
          <a:xfrm>
            <a:off x="1692000" y="756000"/>
            <a:ext cx="6840000" cy="612000"/>
          </a:xfrm>
        </p:spPr>
        <p:txBody>
          <a:bodyPr>
            <a:normAutofit/>
          </a:bodyPr>
          <a:lstStyle/>
          <a:p>
            <a:r>
              <a:rPr lang="fr-FR" dirty="0">
                <a:solidFill>
                  <a:schemeClr val="tx1">
                    <a:lumMod val="65000"/>
                    <a:lumOff val="35000"/>
                  </a:schemeClr>
                </a:solidFill>
              </a:rPr>
              <a:t>Tu as quel âge ?</a:t>
            </a:r>
          </a:p>
        </p:txBody>
      </p:sp>
      <p:sp>
        <p:nvSpPr>
          <p:cNvPr id="5" name="Titre 1">
            <a:extLst>
              <a:ext uri="{FF2B5EF4-FFF2-40B4-BE49-F238E27FC236}">
                <a16:creationId xmlns:a16="http://schemas.microsoft.com/office/drawing/2014/main" id="{E5A7FBB0-C480-DBBC-D712-62F80EDD838F}"/>
              </a:ext>
            </a:extLst>
          </p:cNvPr>
          <p:cNvSpPr txBox="1">
            <a:spLocks/>
          </p:cNvSpPr>
          <p:nvPr/>
        </p:nvSpPr>
        <p:spPr>
          <a:xfrm>
            <a:off x="736938" y="3843868"/>
            <a:ext cx="7670121" cy="1129122"/>
          </a:xfrm>
          <a:prstGeom prst="rect">
            <a:avLst/>
          </a:prstGeom>
        </p:spPr>
        <p:txBody>
          <a:bodyPr vert="horz" lIns="91440" tIns="45720" rIns="91440" bIns="45720" rtlCol="0" anchor="ctr">
            <a:noAutofit/>
          </a:bodyPr>
          <a:lstStyle>
            <a:lvl1pPr algn="l" defTabSz="514337" rtl="0" eaLnBrk="1" latinLnBrk="0" hangingPunct="1">
              <a:lnSpc>
                <a:spcPct val="90000"/>
              </a:lnSpc>
              <a:spcBef>
                <a:spcPct val="0"/>
              </a:spcBef>
              <a:buNone/>
              <a:defRPr lang="fr-MA" sz="1600" b="0" kern="1200" dirty="0">
                <a:solidFill>
                  <a:srgbClr val="757575"/>
                </a:solidFill>
                <a:latin typeface="Dosis Medium" pitchFamily="2" charset="0"/>
                <a:ea typeface="+mn-ea"/>
                <a:cs typeface="+mn-cs"/>
              </a:defRPr>
            </a:lvl1pPr>
          </a:lstStyle>
          <a:p>
            <a:pPr algn="ctr" defTabSz="914400"/>
            <a:r>
              <a:rPr lang="fr-FR" sz="3200" b="1" dirty="0">
                <a:ln w="0"/>
                <a:solidFill>
                  <a:srgbClr val="2196B1"/>
                </a:solidFill>
                <a:latin typeface="Dosis SemiBold" pitchFamily="2" charset="0"/>
              </a:rPr>
              <a:t>Tu as quel âge ?</a:t>
            </a:r>
          </a:p>
        </p:txBody>
      </p:sp>
      <p:sp>
        <p:nvSpPr>
          <p:cNvPr id="2" name="ZoneTexte 1">
            <a:extLst>
              <a:ext uri="{FF2B5EF4-FFF2-40B4-BE49-F238E27FC236}">
                <a16:creationId xmlns:a16="http://schemas.microsoft.com/office/drawing/2014/main" id="{ECCC57CF-57F0-F600-191E-1DBDE2619CB6}"/>
              </a:ext>
            </a:extLst>
          </p:cNvPr>
          <p:cNvSpPr txBox="1"/>
          <p:nvPr/>
        </p:nvSpPr>
        <p:spPr>
          <a:xfrm>
            <a:off x="532953" y="621559"/>
            <a:ext cx="521297" cy="1015663"/>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6000" b="1" i="0" u="none" strike="noStrike" kern="1200" cap="none" spc="0" normalizeH="0" baseline="0" noProof="0" dirty="0">
                <a:ln>
                  <a:noFill/>
                </a:ln>
                <a:solidFill>
                  <a:srgbClr val="2196B1"/>
                </a:solidFill>
                <a:effectLst/>
                <a:uLnTx/>
                <a:uFillTx/>
                <a:latin typeface="Dosis" pitchFamily="2" charset="0"/>
                <a:ea typeface="+mn-ea"/>
                <a:cs typeface="+mn-cs"/>
              </a:rPr>
              <a:t>?</a:t>
            </a:r>
          </a:p>
        </p:txBody>
      </p:sp>
    </p:spTree>
    <p:extLst>
      <p:ext uri="{BB962C8B-B14F-4D97-AF65-F5344CB8AC3E}">
        <p14:creationId xmlns:p14="http://schemas.microsoft.com/office/powerpoint/2010/main" val="81942493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548150B-966D-B6AD-7061-3F913B0EF425}"/>
            </a:ext>
          </a:extLst>
        </p:cNvPr>
        <p:cNvGrpSpPr/>
        <p:nvPr/>
      </p:nvGrpSpPr>
      <p:grpSpPr>
        <a:xfrm>
          <a:off x="0" y="0"/>
          <a:ext cx="0" cy="0"/>
          <a:chOff x="0" y="0"/>
          <a:chExt cx="0" cy="0"/>
        </a:xfrm>
      </p:grpSpPr>
      <p:pic>
        <p:nvPicPr>
          <p:cNvPr id="9" name="Espace réservé pour une image  6" descr="Une image contenant habits, sourire, dessin humoristique, clipart&#10;&#10;Le contenu généré par l’IA peut être incorrect.">
            <a:extLst>
              <a:ext uri="{FF2B5EF4-FFF2-40B4-BE49-F238E27FC236}">
                <a16:creationId xmlns:a16="http://schemas.microsoft.com/office/drawing/2014/main" id="{0144F2E6-617C-1AF4-E95B-EC26B55BBD71}"/>
              </a:ext>
            </a:extLst>
          </p:cNvPr>
          <p:cNvPicPr>
            <a:picLocks noChangeAspect="1"/>
          </p:cNvPicPr>
          <p:nvPr/>
        </p:nvPicPr>
        <p:blipFill>
          <a:blip r:embed="rId2">
            <a:extLst>
              <a:ext uri="{28A0092B-C50C-407E-A947-70E740481C1C}">
                <a14:useLocalDpi xmlns:a14="http://schemas.microsoft.com/office/drawing/2010/main" val="0"/>
              </a:ext>
            </a:extLst>
          </a:blip>
          <a:srcRect t="-934" b="22113"/>
          <a:stretch>
            <a:fillRect/>
          </a:stretch>
        </p:blipFill>
        <p:spPr>
          <a:xfrm>
            <a:off x="3664577" y="1889120"/>
            <a:ext cx="1814845" cy="1433628"/>
          </a:xfrm>
          <a:prstGeom prst="ellipse">
            <a:avLst/>
          </a:prstGeom>
        </p:spPr>
      </p:pic>
      <p:sp>
        <p:nvSpPr>
          <p:cNvPr id="4" name="Titre 1">
            <a:extLst>
              <a:ext uri="{FF2B5EF4-FFF2-40B4-BE49-F238E27FC236}">
                <a16:creationId xmlns:a16="http://schemas.microsoft.com/office/drawing/2014/main" id="{48AFBCDA-71A9-C938-046E-49183534FD5D}"/>
              </a:ext>
            </a:extLst>
          </p:cNvPr>
          <p:cNvSpPr>
            <a:spLocks noGrp="1"/>
          </p:cNvSpPr>
          <p:nvPr>
            <p:ph type="title"/>
          </p:nvPr>
        </p:nvSpPr>
        <p:spPr>
          <a:xfrm>
            <a:off x="1692000" y="756000"/>
            <a:ext cx="6840000" cy="612000"/>
          </a:xfrm>
        </p:spPr>
        <p:txBody>
          <a:bodyPr>
            <a:normAutofit/>
          </a:bodyPr>
          <a:lstStyle/>
          <a:p>
            <a:r>
              <a:rPr lang="fr-FR" dirty="0">
                <a:solidFill>
                  <a:schemeClr val="tx1">
                    <a:lumMod val="65000"/>
                    <a:lumOff val="35000"/>
                  </a:schemeClr>
                </a:solidFill>
              </a:rPr>
              <a:t>Tu es en quelle classe ?</a:t>
            </a:r>
          </a:p>
        </p:txBody>
      </p:sp>
      <p:sp>
        <p:nvSpPr>
          <p:cNvPr id="5" name="Titre 1">
            <a:extLst>
              <a:ext uri="{FF2B5EF4-FFF2-40B4-BE49-F238E27FC236}">
                <a16:creationId xmlns:a16="http://schemas.microsoft.com/office/drawing/2014/main" id="{A24A707D-0A8B-85DA-1C25-A346B518A521}"/>
              </a:ext>
            </a:extLst>
          </p:cNvPr>
          <p:cNvSpPr txBox="1">
            <a:spLocks/>
          </p:cNvSpPr>
          <p:nvPr/>
        </p:nvSpPr>
        <p:spPr>
          <a:xfrm>
            <a:off x="736938" y="3843868"/>
            <a:ext cx="7670121" cy="1129122"/>
          </a:xfrm>
          <a:prstGeom prst="rect">
            <a:avLst/>
          </a:prstGeom>
        </p:spPr>
        <p:txBody>
          <a:bodyPr vert="horz" lIns="91440" tIns="45720" rIns="91440" bIns="45720" rtlCol="0" anchor="ctr">
            <a:noAutofit/>
          </a:bodyPr>
          <a:lstStyle>
            <a:lvl1pPr algn="l" defTabSz="514337" rtl="0" eaLnBrk="1" latinLnBrk="0" hangingPunct="1">
              <a:lnSpc>
                <a:spcPct val="90000"/>
              </a:lnSpc>
              <a:spcBef>
                <a:spcPct val="0"/>
              </a:spcBef>
              <a:buNone/>
              <a:defRPr lang="fr-MA" sz="1600" b="0" kern="1200" dirty="0">
                <a:solidFill>
                  <a:srgbClr val="757575"/>
                </a:solidFill>
                <a:latin typeface="Dosis Medium" pitchFamily="2" charset="0"/>
                <a:ea typeface="+mn-ea"/>
                <a:cs typeface="+mn-cs"/>
              </a:defRPr>
            </a:lvl1pPr>
          </a:lstStyle>
          <a:p>
            <a:pPr algn="ctr" defTabSz="914400"/>
            <a:r>
              <a:rPr lang="fr-FR" sz="3200" b="1" dirty="0">
                <a:ln w="0"/>
                <a:solidFill>
                  <a:srgbClr val="2196B1"/>
                </a:solidFill>
                <a:latin typeface="Dosis SemiBold" pitchFamily="2" charset="0"/>
              </a:rPr>
              <a:t>Tu es en quelle classe ?</a:t>
            </a:r>
          </a:p>
        </p:txBody>
      </p:sp>
      <p:sp>
        <p:nvSpPr>
          <p:cNvPr id="2" name="ZoneTexte 1">
            <a:extLst>
              <a:ext uri="{FF2B5EF4-FFF2-40B4-BE49-F238E27FC236}">
                <a16:creationId xmlns:a16="http://schemas.microsoft.com/office/drawing/2014/main" id="{5C7F1E88-6598-81DF-CBE4-D5F15D3576F1}"/>
              </a:ext>
            </a:extLst>
          </p:cNvPr>
          <p:cNvSpPr txBox="1"/>
          <p:nvPr/>
        </p:nvSpPr>
        <p:spPr>
          <a:xfrm>
            <a:off x="532953" y="621559"/>
            <a:ext cx="521297" cy="1015663"/>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6000" b="1" i="0" u="none" strike="noStrike" kern="1200" cap="none" spc="0" normalizeH="0" baseline="0" noProof="0" dirty="0">
                <a:ln>
                  <a:noFill/>
                </a:ln>
                <a:solidFill>
                  <a:srgbClr val="2196B1"/>
                </a:solidFill>
                <a:effectLst/>
                <a:uLnTx/>
                <a:uFillTx/>
                <a:latin typeface="Dosis" pitchFamily="2" charset="0"/>
                <a:ea typeface="+mn-ea"/>
                <a:cs typeface="+mn-cs"/>
              </a:rPr>
              <a:t>?</a:t>
            </a:r>
          </a:p>
        </p:txBody>
      </p:sp>
    </p:spTree>
    <p:extLst>
      <p:ext uri="{BB962C8B-B14F-4D97-AF65-F5344CB8AC3E}">
        <p14:creationId xmlns:p14="http://schemas.microsoft.com/office/powerpoint/2010/main" val="62278390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2D37B0D-7425-75E4-27A5-F0E55174991E}"/>
            </a:ext>
          </a:extLst>
        </p:cNvPr>
        <p:cNvGrpSpPr/>
        <p:nvPr/>
      </p:nvGrpSpPr>
      <p:grpSpPr>
        <a:xfrm>
          <a:off x="0" y="0"/>
          <a:ext cx="0" cy="0"/>
          <a:chOff x="0" y="0"/>
          <a:chExt cx="0" cy="0"/>
        </a:xfrm>
      </p:grpSpPr>
      <p:pic>
        <p:nvPicPr>
          <p:cNvPr id="9" name="Espace réservé pour une image  6" descr="Une image contenant habits, sourire, dessin humoristique, clipart&#10;&#10;Le contenu généré par l’IA peut être incorrect.">
            <a:extLst>
              <a:ext uri="{FF2B5EF4-FFF2-40B4-BE49-F238E27FC236}">
                <a16:creationId xmlns:a16="http://schemas.microsoft.com/office/drawing/2014/main" id="{53E2CC21-5C38-23CF-CE7A-951CC249F1FA}"/>
              </a:ext>
            </a:extLst>
          </p:cNvPr>
          <p:cNvPicPr>
            <a:picLocks noChangeAspect="1"/>
          </p:cNvPicPr>
          <p:nvPr/>
        </p:nvPicPr>
        <p:blipFill>
          <a:blip r:embed="rId2">
            <a:extLst>
              <a:ext uri="{28A0092B-C50C-407E-A947-70E740481C1C}">
                <a14:useLocalDpi xmlns:a14="http://schemas.microsoft.com/office/drawing/2010/main" val="0"/>
              </a:ext>
            </a:extLst>
          </a:blip>
          <a:srcRect t="-934" b="22113"/>
          <a:stretch>
            <a:fillRect/>
          </a:stretch>
        </p:blipFill>
        <p:spPr>
          <a:xfrm>
            <a:off x="3664577" y="1889120"/>
            <a:ext cx="1814845" cy="1433628"/>
          </a:xfrm>
          <a:prstGeom prst="ellipse">
            <a:avLst/>
          </a:prstGeom>
        </p:spPr>
      </p:pic>
      <p:sp>
        <p:nvSpPr>
          <p:cNvPr id="4" name="Titre 1">
            <a:extLst>
              <a:ext uri="{FF2B5EF4-FFF2-40B4-BE49-F238E27FC236}">
                <a16:creationId xmlns:a16="http://schemas.microsoft.com/office/drawing/2014/main" id="{4EC3E4DA-54FF-8D23-E5C5-C79F523897A8}"/>
              </a:ext>
            </a:extLst>
          </p:cNvPr>
          <p:cNvSpPr>
            <a:spLocks noGrp="1"/>
          </p:cNvSpPr>
          <p:nvPr>
            <p:ph type="title"/>
          </p:nvPr>
        </p:nvSpPr>
        <p:spPr>
          <a:xfrm>
            <a:off x="1692000" y="756000"/>
            <a:ext cx="6840000" cy="612000"/>
          </a:xfrm>
        </p:spPr>
        <p:txBody>
          <a:bodyPr>
            <a:normAutofit/>
          </a:bodyPr>
          <a:lstStyle/>
          <a:p>
            <a:r>
              <a:rPr lang="fr-FR" dirty="0">
                <a:solidFill>
                  <a:schemeClr val="tx1">
                    <a:lumMod val="65000"/>
                    <a:lumOff val="35000"/>
                  </a:schemeClr>
                </a:solidFill>
              </a:rPr>
              <a:t>Tu es dans quelle école ?</a:t>
            </a:r>
          </a:p>
        </p:txBody>
      </p:sp>
      <p:sp>
        <p:nvSpPr>
          <p:cNvPr id="5" name="Titre 1">
            <a:extLst>
              <a:ext uri="{FF2B5EF4-FFF2-40B4-BE49-F238E27FC236}">
                <a16:creationId xmlns:a16="http://schemas.microsoft.com/office/drawing/2014/main" id="{046B5DC5-63FB-5E1B-DF37-C5AF5072AC1F}"/>
              </a:ext>
            </a:extLst>
          </p:cNvPr>
          <p:cNvSpPr txBox="1">
            <a:spLocks/>
          </p:cNvSpPr>
          <p:nvPr/>
        </p:nvSpPr>
        <p:spPr>
          <a:xfrm>
            <a:off x="736938" y="3843868"/>
            <a:ext cx="7670121" cy="1129122"/>
          </a:xfrm>
          <a:prstGeom prst="rect">
            <a:avLst/>
          </a:prstGeom>
        </p:spPr>
        <p:txBody>
          <a:bodyPr vert="horz" lIns="91440" tIns="45720" rIns="91440" bIns="45720" rtlCol="0" anchor="ctr">
            <a:noAutofit/>
          </a:bodyPr>
          <a:lstStyle>
            <a:lvl1pPr algn="l" defTabSz="514337" rtl="0" eaLnBrk="1" latinLnBrk="0" hangingPunct="1">
              <a:lnSpc>
                <a:spcPct val="90000"/>
              </a:lnSpc>
              <a:spcBef>
                <a:spcPct val="0"/>
              </a:spcBef>
              <a:buNone/>
              <a:defRPr lang="fr-MA" sz="1600" b="0" kern="1200" dirty="0">
                <a:solidFill>
                  <a:srgbClr val="757575"/>
                </a:solidFill>
                <a:latin typeface="Dosis Medium" pitchFamily="2" charset="0"/>
                <a:ea typeface="+mn-ea"/>
                <a:cs typeface="+mn-cs"/>
              </a:defRPr>
            </a:lvl1pPr>
          </a:lstStyle>
          <a:p>
            <a:pPr algn="ctr" defTabSz="914400"/>
            <a:r>
              <a:rPr lang="fr-FR" sz="3200" b="1" dirty="0">
                <a:ln w="0"/>
                <a:solidFill>
                  <a:srgbClr val="2196B1"/>
                </a:solidFill>
                <a:latin typeface="Dosis SemiBold" pitchFamily="2" charset="0"/>
              </a:rPr>
              <a:t>Tu es dans quelle école ?</a:t>
            </a:r>
          </a:p>
        </p:txBody>
      </p:sp>
      <p:sp>
        <p:nvSpPr>
          <p:cNvPr id="2" name="ZoneTexte 1">
            <a:extLst>
              <a:ext uri="{FF2B5EF4-FFF2-40B4-BE49-F238E27FC236}">
                <a16:creationId xmlns:a16="http://schemas.microsoft.com/office/drawing/2014/main" id="{2FEF4AA6-276C-EC9E-8ADB-464CD577C36E}"/>
              </a:ext>
            </a:extLst>
          </p:cNvPr>
          <p:cNvSpPr txBox="1"/>
          <p:nvPr/>
        </p:nvSpPr>
        <p:spPr>
          <a:xfrm>
            <a:off x="532953" y="621559"/>
            <a:ext cx="521297" cy="1015663"/>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6000" b="1" i="0" u="none" strike="noStrike" kern="1200" cap="none" spc="0" normalizeH="0" baseline="0" noProof="0" dirty="0">
                <a:ln>
                  <a:noFill/>
                </a:ln>
                <a:solidFill>
                  <a:srgbClr val="2196B1"/>
                </a:solidFill>
                <a:effectLst/>
                <a:uLnTx/>
                <a:uFillTx/>
                <a:latin typeface="Dosis" pitchFamily="2" charset="0"/>
                <a:ea typeface="+mn-ea"/>
                <a:cs typeface="+mn-cs"/>
              </a:rPr>
              <a:t>?</a:t>
            </a:r>
          </a:p>
        </p:txBody>
      </p:sp>
    </p:spTree>
    <p:extLst>
      <p:ext uri="{BB962C8B-B14F-4D97-AF65-F5344CB8AC3E}">
        <p14:creationId xmlns:p14="http://schemas.microsoft.com/office/powerpoint/2010/main" val="258261646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E95E87A-E8C4-0C60-0BAB-B35C4BF4B025}"/>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18018FAB-364E-2F6E-A76A-BD3DD15DCD93}"/>
              </a:ext>
            </a:extLst>
          </p:cNvPr>
          <p:cNvSpPr>
            <a:spLocks noGrp="1"/>
          </p:cNvSpPr>
          <p:nvPr>
            <p:ph type="title"/>
          </p:nvPr>
        </p:nvSpPr>
        <p:spPr/>
        <p:txBody>
          <a:bodyPr/>
          <a:lstStyle/>
          <a:p>
            <a:r>
              <a:rPr lang="fr-FR" dirty="0">
                <a:solidFill>
                  <a:schemeClr val="tx1">
                    <a:lumMod val="65000"/>
                    <a:lumOff val="35000"/>
                  </a:schemeClr>
                </a:solidFill>
              </a:rPr>
              <a:t>Qu’est-ce qu’il y a dans ton cartable ? </a:t>
            </a:r>
            <a:r>
              <a:rPr lang="fr-MA" dirty="0">
                <a:solidFill>
                  <a:schemeClr val="tx1">
                    <a:lumMod val="65000"/>
                    <a:lumOff val="35000"/>
                  </a:schemeClr>
                </a:solidFill>
              </a:rPr>
              <a:t> </a:t>
            </a:r>
          </a:p>
        </p:txBody>
      </p:sp>
      <p:sp>
        <p:nvSpPr>
          <p:cNvPr id="3" name="Titre 1">
            <a:extLst>
              <a:ext uri="{FF2B5EF4-FFF2-40B4-BE49-F238E27FC236}">
                <a16:creationId xmlns:a16="http://schemas.microsoft.com/office/drawing/2014/main" id="{FFB038D7-47C9-0257-2C57-7BFAC461735F}"/>
              </a:ext>
            </a:extLst>
          </p:cNvPr>
          <p:cNvSpPr txBox="1">
            <a:spLocks/>
          </p:cNvSpPr>
          <p:nvPr/>
        </p:nvSpPr>
        <p:spPr>
          <a:xfrm>
            <a:off x="365758" y="4056372"/>
            <a:ext cx="8412480" cy="1129122"/>
          </a:xfrm>
          <a:prstGeom prst="rect">
            <a:avLst/>
          </a:prstGeom>
        </p:spPr>
        <p:txBody>
          <a:bodyPr vert="horz" lIns="91440" tIns="45720" rIns="91440" bIns="45720" rtlCol="0" anchor="ctr">
            <a:noAutofit/>
          </a:bodyPr>
          <a:lstStyle>
            <a:lvl1pPr algn="l" defTabSz="514337" rtl="0" eaLnBrk="1" latinLnBrk="0" hangingPunct="1">
              <a:lnSpc>
                <a:spcPct val="90000"/>
              </a:lnSpc>
              <a:spcBef>
                <a:spcPct val="0"/>
              </a:spcBef>
              <a:buNone/>
              <a:defRPr lang="fr-MA" sz="1600" b="0" kern="1200" dirty="0">
                <a:solidFill>
                  <a:srgbClr val="757575"/>
                </a:solidFill>
                <a:latin typeface="Dosis Medium" pitchFamily="2" charset="0"/>
                <a:ea typeface="+mn-ea"/>
                <a:cs typeface="+mn-cs"/>
              </a:defRPr>
            </a:lvl1pPr>
          </a:lstStyle>
          <a:p>
            <a:pPr algn="ctr" defTabSz="914400"/>
            <a:r>
              <a:rPr lang="fr-FR" sz="3600" b="1" dirty="0">
                <a:ln w="0"/>
                <a:solidFill>
                  <a:srgbClr val="2196B1"/>
                </a:solidFill>
                <a:latin typeface="Dosis SemiBold" pitchFamily="2" charset="0"/>
              </a:rPr>
              <a:t>Qu’est-ce qu’il y a dans ton cartable ? </a:t>
            </a:r>
          </a:p>
        </p:txBody>
      </p:sp>
      <p:pic>
        <p:nvPicPr>
          <p:cNvPr id="18" name="Espace réservé pour une image  6" descr="Une image contenant habits, sourire, dessin humoristique, clipart&#10;&#10;Le contenu généré par l’IA peut être incorrect.">
            <a:extLst>
              <a:ext uri="{FF2B5EF4-FFF2-40B4-BE49-F238E27FC236}">
                <a16:creationId xmlns:a16="http://schemas.microsoft.com/office/drawing/2014/main" id="{A8AB01F5-7A5F-B241-7998-3681C94B137F}"/>
              </a:ext>
            </a:extLst>
          </p:cNvPr>
          <p:cNvPicPr>
            <a:picLocks noChangeAspect="1"/>
          </p:cNvPicPr>
          <p:nvPr/>
        </p:nvPicPr>
        <p:blipFill>
          <a:blip r:embed="rId2">
            <a:extLst>
              <a:ext uri="{28A0092B-C50C-407E-A947-70E740481C1C}">
                <a14:useLocalDpi xmlns:a14="http://schemas.microsoft.com/office/drawing/2010/main" val="0"/>
              </a:ext>
            </a:extLst>
          </a:blip>
          <a:srcRect t="-934" b="22113"/>
          <a:stretch>
            <a:fillRect/>
          </a:stretch>
        </p:blipFill>
        <p:spPr>
          <a:xfrm>
            <a:off x="3664576" y="1995372"/>
            <a:ext cx="1814845" cy="1433628"/>
          </a:xfrm>
          <a:prstGeom prst="ellipse">
            <a:avLst/>
          </a:prstGeom>
        </p:spPr>
      </p:pic>
      <p:sp>
        <p:nvSpPr>
          <p:cNvPr id="19" name="ZoneTexte 18">
            <a:extLst>
              <a:ext uri="{FF2B5EF4-FFF2-40B4-BE49-F238E27FC236}">
                <a16:creationId xmlns:a16="http://schemas.microsoft.com/office/drawing/2014/main" id="{425F96FC-7C80-7975-2F0B-A5BB59C00CA3}"/>
              </a:ext>
            </a:extLst>
          </p:cNvPr>
          <p:cNvSpPr txBox="1"/>
          <p:nvPr/>
        </p:nvSpPr>
        <p:spPr>
          <a:xfrm>
            <a:off x="532953" y="621559"/>
            <a:ext cx="521297" cy="1015663"/>
          </a:xfrm>
          <a:prstGeom prst="rect">
            <a:avLst/>
          </a:prstGeom>
          <a:noFill/>
        </p:spPr>
        <p:txBody>
          <a:bodyPr wrap="none" rtlCol="0">
            <a:spAutoFit/>
          </a:bodyPr>
          <a:lstStyle/>
          <a:p>
            <a:r>
              <a:rPr lang="fr-FR" sz="6000" b="1" dirty="0">
                <a:solidFill>
                  <a:srgbClr val="2196B1"/>
                </a:solidFill>
                <a:latin typeface="Dosis" pitchFamily="2" charset="0"/>
              </a:rPr>
              <a:t>?</a:t>
            </a:r>
          </a:p>
        </p:txBody>
      </p:sp>
    </p:spTree>
    <p:extLst>
      <p:ext uri="{BB962C8B-B14F-4D97-AF65-F5344CB8AC3E}">
        <p14:creationId xmlns:p14="http://schemas.microsoft.com/office/powerpoint/2010/main" val="60771137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FD0BB60-FB83-3BAE-9081-40466E3A40DB}"/>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6A0B6F91-E878-09E3-1E81-CB33EC9C16D4}"/>
              </a:ext>
            </a:extLst>
          </p:cNvPr>
          <p:cNvSpPr>
            <a:spLocks noGrp="1"/>
          </p:cNvSpPr>
          <p:nvPr>
            <p:ph type="title"/>
          </p:nvPr>
        </p:nvSpPr>
        <p:spPr/>
        <p:txBody>
          <a:bodyPr/>
          <a:lstStyle/>
          <a:p>
            <a:r>
              <a:rPr lang="fr-FR" dirty="0">
                <a:solidFill>
                  <a:schemeClr val="tx1">
                    <a:lumMod val="65000"/>
                    <a:lumOff val="35000"/>
                  </a:schemeClr>
                </a:solidFill>
              </a:rPr>
              <a:t>Qu’est-ce qu’il y a dans ta trousse ? </a:t>
            </a:r>
            <a:r>
              <a:rPr lang="fr-MA" dirty="0">
                <a:solidFill>
                  <a:schemeClr val="tx1">
                    <a:lumMod val="65000"/>
                    <a:lumOff val="35000"/>
                  </a:schemeClr>
                </a:solidFill>
              </a:rPr>
              <a:t> </a:t>
            </a:r>
          </a:p>
        </p:txBody>
      </p:sp>
      <p:sp>
        <p:nvSpPr>
          <p:cNvPr id="3" name="Titre 1">
            <a:extLst>
              <a:ext uri="{FF2B5EF4-FFF2-40B4-BE49-F238E27FC236}">
                <a16:creationId xmlns:a16="http://schemas.microsoft.com/office/drawing/2014/main" id="{C29CBD35-3A3A-901E-4EBD-826681097BB2}"/>
              </a:ext>
            </a:extLst>
          </p:cNvPr>
          <p:cNvSpPr txBox="1">
            <a:spLocks/>
          </p:cNvSpPr>
          <p:nvPr/>
        </p:nvSpPr>
        <p:spPr>
          <a:xfrm>
            <a:off x="365758" y="4056372"/>
            <a:ext cx="8412480" cy="1129122"/>
          </a:xfrm>
          <a:prstGeom prst="rect">
            <a:avLst/>
          </a:prstGeom>
        </p:spPr>
        <p:txBody>
          <a:bodyPr vert="horz" lIns="91440" tIns="45720" rIns="91440" bIns="45720" rtlCol="0" anchor="ctr">
            <a:noAutofit/>
          </a:bodyPr>
          <a:lstStyle>
            <a:lvl1pPr algn="l" defTabSz="514337" rtl="0" eaLnBrk="1" latinLnBrk="0" hangingPunct="1">
              <a:lnSpc>
                <a:spcPct val="90000"/>
              </a:lnSpc>
              <a:spcBef>
                <a:spcPct val="0"/>
              </a:spcBef>
              <a:buNone/>
              <a:defRPr lang="fr-MA" sz="1600" b="0" kern="1200" dirty="0">
                <a:solidFill>
                  <a:srgbClr val="757575"/>
                </a:solidFill>
                <a:latin typeface="Dosis Medium" pitchFamily="2" charset="0"/>
                <a:ea typeface="+mn-ea"/>
                <a:cs typeface="+mn-cs"/>
              </a:defRPr>
            </a:lvl1pPr>
          </a:lstStyle>
          <a:p>
            <a:pPr algn="ctr" defTabSz="914400"/>
            <a:r>
              <a:rPr lang="fr-FR" sz="3600" b="1" dirty="0">
                <a:ln w="0"/>
                <a:solidFill>
                  <a:srgbClr val="2196B1"/>
                </a:solidFill>
                <a:latin typeface="Dosis SemiBold" pitchFamily="2" charset="0"/>
              </a:rPr>
              <a:t>Qu’est-ce qu’il y a dans ta trousse ? </a:t>
            </a:r>
          </a:p>
        </p:txBody>
      </p:sp>
      <p:pic>
        <p:nvPicPr>
          <p:cNvPr id="18" name="Espace réservé pour une image  6" descr="Une image contenant habits, sourire, dessin humoristique, clipart&#10;&#10;Le contenu généré par l’IA peut être incorrect.">
            <a:extLst>
              <a:ext uri="{FF2B5EF4-FFF2-40B4-BE49-F238E27FC236}">
                <a16:creationId xmlns:a16="http://schemas.microsoft.com/office/drawing/2014/main" id="{06C1F1D8-3218-0B4C-AB32-63825CCA7172}"/>
              </a:ext>
            </a:extLst>
          </p:cNvPr>
          <p:cNvPicPr>
            <a:picLocks noChangeAspect="1"/>
          </p:cNvPicPr>
          <p:nvPr/>
        </p:nvPicPr>
        <p:blipFill>
          <a:blip r:embed="rId2">
            <a:extLst>
              <a:ext uri="{28A0092B-C50C-407E-A947-70E740481C1C}">
                <a14:useLocalDpi xmlns:a14="http://schemas.microsoft.com/office/drawing/2010/main" val="0"/>
              </a:ext>
            </a:extLst>
          </a:blip>
          <a:srcRect t="-934" b="22113"/>
          <a:stretch>
            <a:fillRect/>
          </a:stretch>
        </p:blipFill>
        <p:spPr>
          <a:xfrm>
            <a:off x="3664576" y="1995372"/>
            <a:ext cx="1814845" cy="1433628"/>
          </a:xfrm>
          <a:prstGeom prst="ellipse">
            <a:avLst/>
          </a:prstGeom>
        </p:spPr>
      </p:pic>
      <p:sp>
        <p:nvSpPr>
          <p:cNvPr id="19" name="ZoneTexte 18">
            <a:extLst>
              <a:ext uri="{FF2B5EF4-FFF2-40B4-BE49-F238E27FC236}">
                <a16:creationId xmlns:a16="http://schemas.microsoft.com/office/drawing/2014/main" id="{FEE5EB2A-1D37-5D71-1371-A400329325FC}"/>
              </a:ext>
            </a:extLst>
          </p:cNvPr>
          <p:cNvSpPr txBox="1"/>
          <p:nvPr/>
        </p:nvSpPr>
        <p:spPr>
          <a:xfrm>
            <a:off x="532953" y="621559"/>
            <a:ext cx="521297" cy="1015663"/>
          </a:xfrm>
          <a:prstGeom prst="rect">
            <a:avLst/>
          </a:prstGeom>
          <a:noFill/>
        </p:spPr>
        <p:txBody>
          <a:bodyPr wrap="none" rtlCol="0">
            <a:spAutoFit/>
          </a:bodyPr>
          <a:lstStyle/>
          <a:p>
            <a:r>
              <a:rPr lang="fr-FR" sz="6000" b="1" dirty="0">
                <a:solidFill>
                  <a:srgbClr val="2196B1"/>
                </a:solidFill>
                <a:latin typeface="Dosis" pitchFamily="2" charset="0"/>
              </a:rPr>
              <a:t>?</a:t>
            </a:r>
          </a:p>
        </p:txBody>
      </p:sp>
    </p:spTree>
    <p:extLst>
      <p:ext uri="{BB962C8B-B14F-4D97-AF65-F5344CB8AC3E}">
        <p14:creationId xmlns:p14="http://schemas.microsoft.com/office/powerpoint/2010/main" val="65005712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FD0BB60-FB83-3BAE-9081-40466E3A40DB}"/>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6A0B6F91-E878-09E3-1E81-CB33EC9C16D4}"/>
              </a:ext>
            </a:extLst>
          </p:cNvPr>
          <p:cNvSpPr>
            <a:spLocks noGrp="1"/>
          </p:cNvSpPr>
          <p:nvPr>
            <p:ph type="title"/>
          </p:nvPr>
        </p:nvSpPr>
        <p:spPr/>
        <p:txBody>
          <a:bodyPr/>
          <a:lstStyle/>
          <a:p>
            <a:r>
              <a:rPr lang="fr-FR" dirty="0">
                <a:solidFill>
                  <a:schemeClr val="tx1">
                    <a:lumMod val="65000"/>
                    <a:lumOff val="35000"/>
                  </a:schemeClr>
                </a:solidFill>
              </a:rPr>
              <a:t>Est-ce que c’est ton crayon ? </a:t>
            </a:r>
          </a:p>
        </p:txBody>
      </p:sp>
      <p:sp>
        <p:nvSpPr>
          <p:cNvPr id="3" name="Titre 1">
            <a:extLst>
              <a:ext uri="{FF2B5EF4-FFF2-40B4-BE49-F238E27FC236}">
                <a16:creationId xmlns:a16="http://schemas.microsoft.com/office/drawing/2014/main" id="{C29CBD35-3A3A-901E-4EBD-826681097BB2}"/>
              </a:ext>
            </a:extLst>
          </p:cNvPr>
          <p:cNvSpPr txBox="1">
            <a:spLocks/>
          </p:cNvSpPr>
          <p:nvPr/>
        </p:nvSpPr>
        <p:spPr>
          <a:xfrm>
            <a:off x="365758" y="4056372"/>
            <a:ext cx="8412480" cy="1129122"/>
          </a:xfrm>
          <a:prstGeom prst="rect">
            <a:avLst/>
          </a:prstGeom>
        </p:spPr>
        <p:txBody>
          <a:bodyPr vert="horz" lIns="91440" tIns="45720" rIns="91440" bIns="45720" rtlCol="0" anchor="ctr">
            <a:noAutofit/>
          </a:bodyPr>
          <a:lstStyle>
            <a:lvl1pPr algn="l" defTabSz="514337" rtl="0" eaLnBrk="1" latinLnBrk="0" hangingPunct="1">
              <a:lnSpc>
                <a:spcPct val="90000"/>
              </a:lnSpc>
              <a:spcBef>
                <a:spcPct val="0"/>
              </a:spcBef>
              <a:buNone/>
              <a:defRPr lang="fr-MA" sz="1600" b="0" kern="1200" dirty="0">
                <a:solidFill>
                  <a:srgbClr val="757575"/>
                </a:solidFill>
                <a:latin typeface="Dosis Medium" pitchFamily="2" charset="0"/>
                <a:ea typeface="+mn-ea"/>
                <a:cs typeface="+mn-cs"/>
              </a:defRPr>
            </a:lvl1pPr>
          </a:lstStyle>
          <a:p>
            <a:pPr algn="ctr" defTabSz="914400"/>
            <a:r>
              <a:rPr lang="fr-FR" sz="3600" b="1" dirty="0">
                <a:ln w="0"/>
                <a:solidFill>
                  <a:srgbClr val="2196B1"/>
                </a:solidFill>
                <a:latin typeface="Dosis SemiBold" pitchFamily="2" charset="0"/>
              </a:rPr>
              <a:t>Est-ce que c’est ton crayon ? </a:t>
            </a:r>
          </a:p>
        </p:txBody>
      </p:sp>
      <p:pic>
        <p:nvPicPr>
          <p:cNvPr id="18" name="Espace réservé pour une image  6" descr="Une image contenant habits, sourire, dessin humoristique, clipart&#10;&#10;Le contenu généré par l’IA peut être incorrect.">
            <a:extLst>
              <a:ext uri="{FF2B5EF4-FFF2-40B4-BE49-F238E27FC236}">
                <a16:creationId xmlns:a16="http://schemas.microsoft.com/office/drawing/2014/main" id="{06C1F1D8-3218-0B4C-AB32-63825CCA7172}"/>
              </a:ext>
            </a:extLst>
          </p:cNvPr>
          <p:cNvPicPr>
            <a:picLocks noChangeAspect="1"/>
          </p:cNvPicPr>
          <p:nvPr/>
        </p:nvPicPr>
        <p:blipFill>
          <a:blip r:embed="rId2">
            <a:extLst>
              <a:ext uri="{28A0092B-C50C-407E-A947-70E740481C1C}">
                <a14:useLocalDpi xmlns:a14="http://schemas.microsoft.com/office/drawing/2010/main" val="0"/>
              </a:ext>
            </a:extLst>
          </a:blip>
          <a:srcRect t="-934" b="22113"/>
          <a:stretch>
            <a:fillRect/>
          </a:stretch>
        </p:blipFill>
        <p:spPr>
          <a:xfrm>
            <a:off x="3664576" y="1995372"/>
            <a:ext cx="1814845" cy="1433628"/>
          </a:xfrm>
          <a:prstGeom prst="ellipse">
            <a:avLst/>
          </a:prstGeom>
        </p:spPr>
      </p:pic>
      <p:sp>
        <p:nvSpPr>
          <p:cNvPr id="19" name="ZoneTexte 18">
            <a:extLst>
              <a:ext uri="{FF2B5EF4-FFF2-40B4-BE49-F238E27FC236}">
                <a16:creationId xmlns:a16="http://schemas.microsoft.com/office/drawing/2014/main" id="{FEE5EB2A-1D37-5D71-1371-A400329325FC}"/>
              </a:ext>
            </a:extLst>
          </p:cNvPr>
          <p:cNvSpPr txBox="1"/>
          <p:nvPr/>
        </p:nvSpPr>
        <p:spPr>
          <a:xfrm>
            <a:off x="532953" y="621559"/>
            <a:ext cx="521297" cy="1015663"/>
          </a:xfrm>
          <a:prstGeom prst="rect">
            <a:avLst/>
          </a:prstGeom>
          <a:noFill/>
        </p:spPr>
        <p:txBody>
          <a:bodyPr wrap="none" rtlCol="0">
            <a:spAutoFit/>
          </a:bodyPr>
          <a:lstStyle/>
          <a:p>
            <a:r>
              <a:rPr lang="fr-FR" sz="6000" b="1" dirty="0">
                <a:solidFill>
                  <a:srgbClr val="2196B1"/>
                </a:solidFill>
                <a:latin typeface="Dosis" pitchFamily="2" charset="0"/>
              </a:rPr>
              <a:t>?</a:t>
            </a:r>
          </a:p>
        </p:txBody>
      </p:sp>
    </p:spTree>
    <p:extLst>
      <p:ext uri="{BB962C8B-B14F-4D97-AF65-F5344CB8AC3E}">
        <p14:creationId xmlns:p14="http://schemas.microsoft.com/office/powerpoint/2010/main" val="307572472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FD0BB60-FB83-3BAE-9081-40466E3A40DB}"/>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6A0B6F91-E878-09E3-1E81-CB33EC9C16D4}"/>
              </a:ext>
            </a:extLst>
          </p:cNvPr>
          <p:cNvSpPr>
            <a:spLocks noGrp="1"/>
          </p:cNvSpPr>
          <p:nvPr>
            <p:ph type="title"/>
          </p:nvPr>
        </p:nvSpPr>
        <p:spPr/>
        <p:txBody>
          <a:bodyPr/>
          <a:lstStyle/>
          <a:p>
            <a:r>
              <a:rPr lang="fr-FR" dirty="0">
                <a:solidFill>
                  <a:schemeClr val="tx1">
                    <a:lumMod val="65000"/>
                    <a:lumOff val="35000"/>
                  </a:schemeClr>
                </a:solidFill>
              </a:rPr>
              <a:t>Est-ce que c’est ta colle ? </a:t>
            </a:r>
          </a:p>
        </p:txBody>
      </p:sp>
      <p:sp>
        <p:nvSpPr>
          <p:cNvPr id="3" name="Titre 1">
            <a:extLst>
              <a:ext uri="{FF2B5EF4-FFF2-40B4-BE49-F238E27FC236}">
                <a16:creationId xmlns:a16="http://schemas.microsoft.com/office/drawing/2014/main" id="{C29CBD35-3A3A-901E-4EBD-826681097BB2}"/>
              </a:ext>
            </a:extLst>
          </p:cNvPr>
          <p:cNvSpPr txBox="1">
            <a:spLocks/>
          </p:cNvSpPr>
          <p:nvPr/>
        </p:nvSpPr>
        <p:spPr>
          <a:xfrm>
            <a:off x="365758" y="4056372"/>
            <a:ext cx="8412480" cy="1129122"/>
          </a:xfrm>
          <a:prstGeom prst="rect">
            <a:avLst/>
          </a:prstGeom>
        </p:spPr>
        <p:txBody>
          <a:bodyPr vert="horz" lIns="91440" tIns="45720" rIns="91440" bIns="45720" rtlCol="0" anchor="ctr">
            <a:noAutofit/>
          </a:bodyPr>
          <a:lstStyle>
            <a:lvl1pPr algn="l" defTabSz="514337" rtl="0" eaLnBrk="1" latinLnBrk="0" hangingPunct="1">
              <a:lnSpc>
                <a:spcPct val="90000"/>
              </a:lnSpc>
              <a:spcBef>
                <a:spcPct val="0"/>
              </a:spcBef>
              <a:buNone/>
              <a:defRPr lang="fr-MA" sz="1600" b="0" kern="1200" dirty="0">
                <a:solidFill>
                  <a:srgbClr val="757575"/>
                </a:solidFill>
                <a:latin typeface="Dosis Medium" pitchFamily="2" charset="0"/>
                <a:ea typeface="+mn-ea"/>
                <a:cs typeface="+mn-cs"/>
              </a:defRPr>
            </a:lvl1pPr>
          </a:lstStyle>
          <a:p>
            <a:pPr algn="ctr" defTabSz="914400"/>
            <a:r>
              <a:rPr lang="fr-FR" sz="3600" b="1" dirty="0">
                <a:ln w="0"/>
                <a:solidFill>
                  <a:srgbClr val="2196B1"/>
                </a:solidFill>
                <a:latin typeface="Dosis SemiBold" pitchFamily="2" charset="0"/>
              </a:rPr>
              <a:t>Est-ce que c’est ta colle ? </a:t>
            </a:r>
          </a:p>
        </p:txBody>
      </p:sp>
      <p:pic>
        <p:nvPicPr>
          <p:cNvPr id="18" name="Espace réservé pour une image  6" descr="Une image contenant habits, sourire, dessin humoristique, clipart&#10;&#10;Le contenu généré par l’IA peut être incorrect.">
            <a:extLst>
              <a:ext uri="{FF2B5EF4-FFF2-40B4-BE49-F238E27FC236}">
                <a16:creationId xmlns:a16="http://schemas.microsoft.com/office/drawing/2014/main" id="{06C1F1D8-3218-0B4C-AB32-63825CCA7172}"/>
              </a:ext>
            </a:extLst>
          </p:cNvPr>
          <p:cNvPicPr>
            <a:picLocks noChangeAspect="1"/>
          </p:cNvPicPr>
          <p:nvPr/>
        </p:nvPicPr>
        <p:blipFill>
          <a:blip r:embed="rId2">
            <a:extLst>
              <a:ext uri="{28A0092B-C50C-407E-A947-70E740481C1C}">
                <a14:useLocalDpi xmlns:a14="http://schemas.microsoft.com/office/drawing/2010/main" val="0"/>
              </a:ext>
            </a:extLst>
          </a:blip>
          <a:srcRect t="-934" b="22113"/>
          <a:stretch>
            <a:fillRect/>
          </a:stretch>
        </p:blipFill>
        <p:spPr>
          <a:xfrm>
            <a:off x="3664576" y="1995372"/>
            <a:ext cx="1814845" cy="1433628"/>
          </a:xfrm>
          <a:prstGeom prst="ellipse">
            <a:avLst/>
          </a:prstGeom>
        </p:spPr>
      </p:pic>
      <p:sp>
        <p:nvSpPr>
          <p:cNvPr id="19" name="ZoneTexte 18">
            <a:extLst>
              <a:ext uri="{FF2B5EF4-FFF2-40B4-BE49-F238E27FC236}">
                <a16:creationId xmlns:a16="http://schemas.microsoft.com/office/drawing/2014/main" id="{FEE5EB2A-1D37-5D71-1371-A400329325FC}"/>
              </a:ext>
            </a:extLst>
          </p:cNvPr>
          <p:cNvSpPr txBox="1"/>
          <p:nvPr/>
        </p:nvSpPr>
        <p:spPr>
          <a:xfrm>
            <a:off x="532953" y="621559"/>
            <a:ext cx="521297" cy="1015663"/>
          </a:xfrm>
          <a:prstGeom prst="rect">
            <a:avLst/>
          </a:prstGeom>
          <a:noFill/>
        </p:spPr>
        <p:txBody>
          <a:bodyPr wrap="none" rtlCol="0">
            <a:spAutoFit/>
          </a:bodyPr>
          <a:lstStyle/>
          <a:p>
            <a:r>
              <a:rPr lang="fr-FR" sz="6000" b="1" dirty="0">
                <a:solidFill>
                  <a:srgbClr val="2196B1"/>
                </a:solidFill>
                <a:latin typeface="Dosis" pitchFamily="2" charset="0"/>
              </a:rPr>
              <a:t>?</a:t>
            </a:r>
          </a:p>
        </p:txBody>
      </p:sp>
    </p:spTree>
    <p:extLst>
      <p:ext uri="{BB962C8B-B14F-4D97-AF65-F5344CB8AC3E}">
        <p14:creationId xmlns:p14="http://schemas.microsoft.com/office/powerpoint/2010/main" val="225758196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FD0BB60-FB83-3BAE-9081-40466E3A40DB}"/>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6A0B6F91-E878-09E3-1E81-CB33EC9C16D4}"/>
              </a:ext>
            </a:extLst>
          </p:cNvPr>
          <p:cNvSpPr>
            <a:spLocks noGrp="1"/>
          </p:cNvSpPr>
          <p:nvPr>
            <p:ph type="title"/>
          </p:nvPr>
        </p:nvSpPr>
        <p:spPr/>
        <p:txBody>
          <a:bodyPr/>
          <a:lstStyle/>
          <a:p>
            <a:r>
              <a:rPr lang="fr-FR" dirty="0">
                <a:solidFill>
                  <a:schemeClr val="tx1">
                    <a:lumMod val="65000"/>
                    <a:lumOff val="35000"/>
                  </a:schemeClr>
                </a:solidFill>
              </a:rPr>
              <a:t>Qui a une règle ? </a:t>
            </a:r>
          </a:p>
        </p:txBody>
      </p:sp>
      <p:sp>
        <p:nvSpPr>
          <p:cNvPr id="3" name="Titre 1">
            <a:extLst>
              <a:ext uri="{FF2B5EF4-FFF2-40B4-BE49-F238E27FC236}">
                <a16:creationId xmlns:a16="http://schemas.microsoft.com/office/drawing/2014/main" id="{C29CBD35-3A3A-901E-4EBD-826681097BB2}"/>
              </a:ext>
            </a:extLst>
          </p:cNvPr>
          <p:cNvSpPr txBox="1">
            <a:spLocks/>
          </p:cNvSpPr>
          <p:nvPr/>
        </p:nvSpPr>
        <p:spPr>
          <a:xfrm>
            <a:off x="365758" y="4056372"/>
            <a:ext cx="8412480" cy="1129122"/>
          </a:xfrm>
          <a:prstGeom prst="rect">
            <a:avLst/>
          </a:prstGeom>
        </p:spPr>
        <p:txBody>
          <a:bodyPr vert="horz" lIns="91440" tIns="45720" rIns="91440" bIns="45720" rtlCol="0" anchor="ctr">
            <a:noAutofit/>
          </a:bodyPr>
          <a:lstStyle>
            <a:lvl1pPr algn="l" defTabSz="514337" rtl="0" eaLnBrk="1" latinLnBrk="0" hangingPunct="1">
              <a:lnSpc>
                <a:spcPct val="90000"/>
              </a:lnSpc>
              <a:spcBef>
                <a:spcPct val="0"/>
              </a:spcBef>
              <a:buNone/>
              <a:defRPr lang="fr-MA" sz="1600" b="0" kern="1200" dirty="0">
                <a:solidFill>
                  <a:srgbClr val="757575"/>
                </a:solidFill>
                <a:latin typeface="Dosis Medium" pitchFamily="2" charset="0"/>
                <a:ea typeface="+mn-ea"/>
                <a:cs typeface="+mn-cs"/>
              </a:defRPr>
            </a:lvl1pPr>
          </a:lstStyle>
          <a:p>
            <a:pPr algn="ctr" defTabSz="914400"/>
            <a:r>
              <a:rPr lang="fr-FR" sz="3600" b="1" dirty="0">
                <a:ln w="0"/>
                <a:solidFill>
                  <a:srgbClr val="2196B1"/>
                </a:solidFill>
                <a:latin typeface="Dosis SemiBold" pitchFamily="2" charset="0"/>
              </a:rPr>
              <a:t>Qui a une règle ?</a:t>
            </a:r>
          </a:p>
        </p:txBody>
      </p:sp>
      <p:pic>
        <p:nvPicPr>
          <p:cNvPr id="18" name="Espace réservé pour une image  6" descr="Une image contenant habits, sourire, dessin humoristique, clipart&#10;&#10;Le contenu généré par l’IA peut être incorrect.">
            <a:extLst>
              <a:ext uri="{FF2B5EF4-FFF2-40B4-BE49-F238E27FC236}">
                <a16:creationId xmlns:a16="http://schemas.microsoft.com/office/drawing/2014/main" id="{06C1F1D8-3218-0B4C-AB32-63825CCA7172}"/>
              </a:ext>
            </a:extLst>
          </p:cNvPr>
          <p:cNvPicPr>
            <a:picLocks noChangeAspect="1"/>
          </p:cNvPicPr>
          <p:nvPr/>
        </p:nvPicPr>
        <p:blipFill>
          <a:blip r:embed="rId2">
            <a:extLst>
              <a:ext uri="{28A0092B-C50C-407E-A947-70E740481C1C}">
                <a14:useLocalDpi xmlns:a14="http://schemas.microsoft.com/office/drawing/2010/main" val="0"/>
              </a:ext>
            </a:extLst>
          </a:blip>
          <a:srcRect t="-934" b="22113"/>
          <a:stretch>
            <a:fillRect/>
          </a:stretch>
        </p:blipFill>
        <p:spPr>
          <a:xfrm>
            <a:off x="3664576" y="1995372"/>
            <a:ext cx="1814845" cy="1433628"/>
          </a:xfrm>
          <a:prstGeom prst="ellipse">
            <a:avLst/>
          </a:prstGeom>
        </p:spPr>
      </p:pic>
      <p:sp>
        <p:nvSpPr>
          <p:cNvPr id="19" name="ZoneTexte 18">
            <a:extLst>
              <a:ext uri="{FF2B5EF4-FFF2-40B4-BE49-F238E27FC236}">
                <a16:creationId xmlns:a16="http://schemas.microsoft.com/office/drawing/2014/main" id="{FEE5EB2A-1D37-5D71-1371-A400329325FC}"/>
              </a:ext>
            </a:extLst>
          </p:cNvPr>
          <p:cNvSpPr txBox="1"/>
          <p:nvPr/>
        </p:nvSpPr>
        <p:spPr>
          <a:xfrm>
            <a:off x="532953" y="621559"/>
            <a:ext cx="521297" cy="1015663"/>
          </a:xfrm>
          <a:prstGeom prst="rect">
            <a:avLst/>
          </a:prstGeom>
          <a:noFill/>
        </p:spPr>
        <p:txBody>
          <a:bodyPr wrap="none" rtlCol="0">
            <a:spAutoFit/>
          </a:bodyPr>
          <a:lstStyle/>
          <a:p>
            <a:r>
              <a:rPr lang="fr-FR" sz="6000" b="1" dirty="0">
                <a:solidFill>
                  <a:srgbClr val="2196B1"/>
                </a:solidFill>
                <a:latin typeface="Dosis" pitchFamily="2" charset="0"/>
              </a:rPr>
              <a:t>?</a:t>
            </a:r>
          </a:p>
        </p:txBody>
      </p:sp>
    </p:spTree>
    <p:extLst>
      <p:ext uri="{BB962C8B-B14F-4D97-AF65-F5344CB8AC3E}">
        <p14:creationId xmlns:p14="http://schemas.microsoft.com/office/powerpoint/2010/main" val="257062607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FD0BB60-FB83-3BAE-9081-40466E3A40DB}"/>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6A0B6F91-E878-09E3-1E81-CB33EC9C16D4}"/>
              </a:ext>
            </a:extLst>
          </p:cNvPr>
          <p:cNvSpPr>
            <a:spLocks noGrp="1"/>
          </p:cNvSpPr>
          <p:nvPr>
            <p:ph type="title"/>
          </p:nvPr>
        </p:nvSpPr>
        <p:spPr/>
        <p:txBody>
          <a:bodyPr/>
          <a:lstStyle/>
          <a:p>
            <a:r>
              <a:rPr lang="fr-FR" dirty="0">
                <a:solidFill>
                  <a:schemeClr val="tx1">
                    <a:lumMod val="65000"/>
                    <a:lumOff val="35000"/>
                  </a:schemeClr>
                </a:solidFill>
              </a:rPr>
              <a:t>Qui a des ciseaux ?</a:t>
            </a:r>
          </a:p>
        </p:txBody>
      </p:sp>
      <p:sp>
        <p:nvSpPr>
          <p:cNvPr id="3" name="Titre 1">
            <a:extLst>
              <a:ext uri="{FF2B5EF4-FFF2-40B4-BE49-F238E27FC236}">
                <a16:creationId xmlns:a16="http://schemas.microsoft.com/office/drawing/2014/main" id="{C29CBD35-3A3A-901E-4EBD-826681097BB2}"/>
              </a:ext>
            </a:extLst>
          </p:cNvPr>
          <p:cNvSpPr txBox="1">
            <a:spLocks/>
          </p:cNvSpPr>
          <p:nvPr/>
        </p:nvSpPr>
        <p:spPr>
          <a:xfrm>
            <a:off x="365758" y="4056372"/>
            <a:ext cx="8412480" cy="1129122"/>
          </a:xfrm>
          <a:prstGeom prst="rect">
            <a:avLst/>
          </a:prstGeom>
        </p:spPr>
        <p:txBody>
          <a:bodyPr vert="horz" lIns="91440" tIns="45720" rIns="91440" bIns="45720" rtlCol="0" anchor="ctr">
            <a:noAutofit/>
          </a:bodyPr>
          <a:lstStyle>
            <a:lvl1pPr algn="l" defTabSz="514337" rtl="0" eaLnBrk="1" latinLnBrk="0" hangingPunct="1">
              <a:lnSpc>
                <a:spcPct val="90000"/>
              </a:lnSpc>
              <a:spcBef>
                <a:spcPct val="0"/>
              </a:spcBef>
              <a:buNone/>
              <a:defRPr lang="fr-MA" sz="1600" b="0" kern="1200" dirty="0">
                <a:solidFill>
                  <a:srgbClr val="757575"/>
                </a:solidFill>
                <a:latin typeface="Dosis Medium" pitchFamily="2" charset="0"/>
                <a:ea typeface="+mn-ea"/>
                <a:cs typeface="+mn-cs"/>
              </a:defRPr>
            </a:lvl1pPr>
          </a:lstStyle>
          <a:p>
            <a:pPr algn="ctr" defTabSz="914400"/>
            <a:r>
              <a:rPr lang="fr-FR" sz="3600" b="1" dirty="0">
                <a:ln w="0"/>
                <a:solidFill>
                  <a:srgbClr val="2196B1"/>
                </a:solidFill>
                <a:latin typeface="Dosis SemiBold" pitchFamily="2" charset="0"/>
              </a:rPr>
              <a:t>Qui a des ciseaux ?</a:t>
            </a:r>
          </a:p>
        </p:txBody>
      </p:sp>
      <p:pic>
        <p:nvPicPr>
          <p:cNvPr id="18" name="Espace réservé pour une image  6" descr="Une image contenant habits, sourire, dessin humoristique, clipart&#10;&#10;Le contenu généré par l’IA peut être incorrect.">
            <a:extLst>
              <a:ext uri="{FF2B5EF4-FFF2-40B4-BE49-F238E27FC236}">
                <a16:creationId xmlns:a16="http://schemas.microsoft.com/office/drawing/2014/main" id="{06C1F1D8-3218-0B4C-AB32-63825CCA7172}"/>
              </a:ext>
            </a:extLst>
          </p:cNvPr>
          <p:cNvPicPr>
            <a:picLocks noChangeAspect="1"/>
          </p:cNvPicPr>
          <p:nvPr/>
        </p:nvPicPr>
        <p:blipFill>
          <a:blip r:embed="rId2">
            <a:extLst>
              <a:ext uri="{28A0092B-C50C-407E-A947-70E740481C1C}">
                <a14:useLocalDpi xmlns:a14="http://schemas.microsoft.com/office/drawing/2010/main" val="0"/>
              </a:ext>
            </a:extLst>
          </a:blip>
          <a:srcRect t="-934" b="22113"/>
          <a:stretch>
            <a:fillRect/>
          </a:stretch>
        </p:blipFill>
        <p:spPr>
          <a:xfrm>
            <a:off x="3664576" y="1995372"/>
            <a:ext cx="1814845" cy="1433628"/>
          </a:xfrm>
          <a:prstGeom prst="ellipse">
            <a:avLst/>
          </a:prstGeom>
        </p:spPr>
      </p:pic>
      <p:sp>
        <p:nvSpPr>
          <p:cNvPr id="19" name="ZoneTexte 18">
            <a:extLst>
              <a:ext uri="{FF2B5EF4-FFF2-40B4-BE49-F238E27FC236}">
                <a16:creationId xmlns:a16="http://schemas.microsoft.com/office/drawing/2014/main" id="{FEE5EB2A-1D37-5D71-1371-A400329325FC}"/>
              </a:ext>
            </a:extLst>
          </p:cNvPr>
          <p:cNvSpPr txBox="1"/>
          <p:nvPr/>
        </p:nvSpPr>
        <p:spPr>
          <a:xfrm>
            <a:off x="532953" y="621559"/>
            <a:ext cx="521297" cy="1015663"/>
          </a:xfrm>
          <a:prstGeom prst="rect">
            <a:avLst/>
          </a:prstGeom>
          <a:noFill/>
        </p:spPr>
        <p:txBody>
          <a:bodyPr wrap="none" rtlCol="0">
            <a:spAutoFit/>
          </a:bodyPr>
          <a:lstStyle/>
          <a:p>
            <a:r>
              <a:rPr lang="fr-FR" sz="6000" b="1" dirty="0">
                <a:solidFill>
                  <a:srgbClr val="2196B1"/>
                </a:solidFill>
                <a:latin typeface="Dosis" pitchFamily="2" charset="0"/>
              </a:rPr>
              <a:t>?</a:t>
            </a:r>
          </a:p>
        </p:txBody>
      </p:sp>
    </p:spTree>
    <p:extLst>
      <p:ext uri="{BB962C8B-B14F-4D97-AF65-F5344CB8AC3E}">
        <p14:creationId xmlns:p14="http://schemas.microsoft.com/office/powerpoint/2010/main" val="404988352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FD0BB60-FB83-3BAE-9081-40466E3A40DB}"/>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6A0B6F91-E878-09E3-1E81-CB33EC9C16D4}"/>
              </a:ext>
            </a:extLst>
          </p:cNvPr>
          <p:cNvSpPr>
            <a:spLocks noGrp="1"/>
          </p:cNvSpPr>
          <p:nvPr>
            <p:ph type="title"/>
          </p:nvPr>
        </p:nvSpPr>
        <p:spPr/>
        <p:txBody>
          <a:bodyPr/>
          <a:lstStyle/>
          <a:p>
            <a:r>
              <a:rPr lang="fr-FR" dirty="0">
                <a:solidFill>
                  <a:schemeClr val="tx1">
                    <a:lumMod val="65000"/>
                    <a:lumOff val="35000"/>
                  </a:schemeClr>
                </a:solidFill>
              </a:rPr>
              <a:t>C’est qui sur la photo ?</a:t>
            </a:r>
          </a:p>
        </p:txBody>
      </p:sp>
      <p:sp>
        <p:nvSpPr>
          <p:cNvPr id="3" name="Titre 1">
            <a:extLst>
              <a:ext uri="{FF2B5EF4-FFF2-40B4-BE49-F238E27FC236}">
                <a16:creationId xmlns:a16="http://schemas.microsoft.com/office/drawing/2014/main" id="{C29CBD35-3A3A-901E-4EBD-826681097BB2}"/>
              </a:ext>
            </a:extLst>
          </p:cNvPr>
          <p:cNvSpPr txBox="1">
            <a:spLocks/>
          </p:cNvSpPr>
          <p:nvPr/>
        </p:nvSpPr>
        <p:spPr>
          <a:xfrm>
            <a:off x="365758" y="4056372"/>
            <a:ext cx="8412480" cy="1129122"/>
          </a:xfrm>
          <a:prstGeom prst="rect">
            <a:avLst/>
          </a:prstGeom>
        </p:spPr>
        <p:txBody>
          <a:bodyPr vert="horz" lIns="91440" tIns="45720" rIns="91440" bIns="45720" rtlCol="0" anchor="ctr">
            <a:noAutofit/>
          </a:bodyPr>
          <a:lstStyle>
            <a:lvl1pPr algn="l" defTabSz="514337" rtl="0" eaLnBrk="1" latinLnBrk="0" hangingPunct="1">
              <a:lnSpc>
                <a:spcPct val="90000"/>
              </a:lnSpc>
              <a:spcBef>
                <a:spcPct val="0"/>
              </a:spcBef>
              <a:buNone/>
              <a:defRPr lang="fr-MA" sz="1600" b="0" kern="1200" dirty="0">
                <a:solidFill>
                  <a:srgbClr val="757575"/>
                </a:solidFill>
                <a:latin typeface="Dosis Medium" pitchFamily="2" charset="0"/>
                <a:ea typeface="+mn-ea"/>
                <a:cs typeface="+mn-cs"/>
              </a:defRPr>
            </a:lvl1pPr>
          </a:lstStyle>
          <a:p>
            <a:pPr algn="ctr" defTabSz="914400"/>
            <a:r>
              <a:rPr lang="fr-FR" sz="3600" b="1" dirty="0">
                <a:ln w="0"/>
                <a:solidFill>
                  <a:srgbClr val="2196B1"/>
                </a:solidFill>
                <a:latin typeface="Dosis SemiBold" pitchFamily="2" charset="0"/>
              </a:rPr>
              <a:t>C’est qui sur la photo ?</a:t>
            </a:r>
          </a:p>
        </p:txBody>
      </p:sp>
      <p:pic>
        <p:nvPicPr>
          <p:cNvPr id="18" name="Espace réservé pour une image  6" descr="Une image contenant habits, sourire, dessin humoristique, clipart&#10;&#10;Le contenu généré par l’IA peut être incorrect.">
            <a:extLst>
              <a:ext uri="{FF2B5EF4-FFF2-40B4-BE49-F238E27FC236}">
                <a16:creationId xmlns:a16="http://schemas.microsoft.com/office/drawing/2014/main" id="{06C1F1D8-3218-0B4C-AB32-63825CCA7172}"/>
              </a:ext>
            </a:extLst>
          </p:cNvPr>
          <p:cNvPicPr>
            <a:picLocks noChangeAspect="1"/>
          </p:cNvPicPr>
          <p:nvPr/>
        </p:nvPicPr>
        <p:blipFill>
          <a:blip r:embed="rId2">
            <a:extLst>
              <a:ext uri="{28A0092B-C50C-407E-A947-70E740481C1C}">
                <a14:useLocalDpi xmlns:a14="http://schemas.microsoft.com/office/drawing/2010/main" val="0"/>
              </a:ext>
            </a:extLst>
          </a:blip>
          <a:srcRect t="-934" b="22113"/>
          <a:stretch>
            <a:fillRect/>
          </a:stretch>
        </p:blipFill>
        <p:spPr>
          <a:xfrm>
            <a:off x="1692000" y="1995372"/>
            <a:ext cx="1814845" cy="1433628"/>
          </a:xfrm>
          <a:prstGeom prst="ellipse">
            <a:avLst/>
          </a:prstGeom>
        </p:spPr>
      </p:pic>
      <p:sp>
        <p:nvSpPr>
          <p:cNvPr id="19" name="ZoneTexte 18">
            <a:extLst>
              <a:ext uri="{FF2B5EF4-FFF2-40B4-BE49-F238E27FC236}">
                <a16:creationId xmlns:a16="http://schemas.microsoft.com/office/drawing/2014/main" id="{FEE5EB2A-1D37-5D71-1371-A400329325FC}"/>
              </a:ext>
            </a:extLst>
          </p:cNvPr>
          <p:cNvSpPr txBox="1"/>
          <p:nvPr/>
        </p:nvSpPr>
        <p:spPr>
          <a:xfrm>
            <a:off x="532953" y="621559"/>
            <a:ext cx="521297" cy="1015663"/>
          </a:xfrm>
          <a:prstGeom prst="rect">
            <a:avLst/>
          </a:prstGeom>
          <a:noFill/>
        </p:spPr>
        <p:txBody>
          <a:bodyPr wrap="none" rtlCol="0">
            <a:spAutoFit/>
          </a:bodyPr>
          <a:lstStyle/>
          <a:p>
            <a:r>
              <a:rPr lang="fr-FR" sz="6000" b="1" dirty="0">
                <a:solidFill>
                  <a:srgbClr val="2196B1"/>
                </a:solidFill>
                <a:latin typeface="Dosis" pitchFamily="2" charset="0"/>
              </a:rPr>
              <a:t>?</a:t>
            </a:r>
          </a:p>
        </p:txBody>
      </p:sp>
      <p:pic>
        <p:nvPicPr>
          <p:cNvPr id="4" name="Image 3">
            <a:extLst>
              <a:ext uri="{FF2B5EF4-FFF2-40B4-BE49-F238E27FC236}">
                <a16:creationId xmlns:a16="http://schemas.microsoft.com/office/drawing/2014/main" id="{629686EE-6959-4DAA-8889-0DB4A617993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498111" y="1850369"/>
            <a:ext cx="1941670" cy="2124000"/>
          </a:xfrm>
          <a:prstGeom prst="rect">
            <a:avLst/>
          </a:prstGeom>
        </p:spPr>
      </p:pic>
      <p:cxnSp>
        <p:nvCxnSpPr>
          <p:cNvPr id="6" name="Connecteur droit avec flèche 5">
            <a:extLst>
              <a:ext uri="{FF2B5EF4-FFF2-40B4-BE49-F238E27FC236}">
                <a16:creationId xmlns:a16="http://schemas.microsoft.com/office/drawing/2014/main" id="{00DC34C6-1E66-5B68-8CA4-DF714ADD8A6F}"/>
              </a:ext>
            </a:extLst>
          </p:cNvPr>
          <p:cNvCxnSpPr>
            <a:cxnSpLocks/>
          </p:cNvCxnSpPr>
          <p:nvPr/>
        </p:nvCxnSpPr>
        <p:spPr>
          <a:xfrm flipH="1">
            <a:off x="5938091" y="2080130"/>
            <a:ext cx="742728" cy="376631"/>
          </a:xfrm>
          <a:prstGeom prst="straightConnector1">
            <a:avLst/>
          </a:prstGeom>
          <a:ln w="57150">
            <a:solidFill>
              <a:srgbClr val="C0000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893226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E431186-AF03-0911-9563-11C04FA1FE43}"/>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67CC4A1D-F880-C6F9-CEA2-C8094AC4B9C3}"/>
              </a:ext>
            </a:extLst>
          </p:cNvPr>
          <p:cNvSpPr>
            <a:spLocks noGrp="1"/>
          </p:cNvSpPr>
          <p:nvPr>
            <p:ph type="title"/>
          </p:nvPr>
        </p:nvSpPr>
        <p:spPr/>
        <p:txBody>
          <a:bodyPr/>
          <a:lstStyle/>
          <a:p>
            <a:r>
              <a:rPr lang="fr-FR" dirty="0">
                <a:solidFill>
                  <a:schemeClr val="tx1">
                    <a:lumMod val="65000"/>
                    <a:lumOff val="35000"/>
                  </a:schemeClr>
                </a:solidFill>
              </a:rPr>
              <a:t>C’est qui sur la photo ?</a:t>
            </a:r>
          </a:p>
        </p:txBody>
      </p:sp>
      <p:sp>
        <p:nvSpPr>
          <p:cNvPr id="3" name="Titre 1">
            <a:extLst>
              <a:ext uri="{FF2B5EF4-FFF2-40B4-BE49-F238E27FC236}">
                <a16:creationId xmlns:a16="http://schemas.microsoft.com/office/drawing/2014/main" id="{7A5FF477-4CDF-8C91-D540-86119E99E1A5}"/>
              </a:ext>
            </a:extLst>
          </p:cNvPr>
          <p:cNvSpPr txBox="1">
            <a:spLocks/>
          </p:cNvSpPr>
          <p:nvPr/>
        </p:nvSpPr>
        <p:spPr>
          <a:xfrm>
            <a:off x="365758" y="4056372"/>
            <a:ext cx="8412480" cy="1129122"/>
          </a:xfrm>
          <a:prstGeom prst="rect">
            <a:avLst/>
          </a:prstGeom>
        </p:spPr>
        <p:txBody>
          <a:bodyPr vert="horz" lIns="91440" tIns="45720" rIns="91440" bIns="45720" rtlCol="0" anchor="ctr">
            <a:noAutofit/>
          </a:bodyPr>
          <a:lstStyle>
            <a:lvl1pPr algn="l" defTabSz="514337" rtl="0" eaLnBrk="1" latinLnBrk="0" hangingPunct="1">
              <a:lnSpc>
                <a:spcPct val="90000"/>
              </a:lnSpc>
              <a:spcBef>
                <a:spcPct val="0"/>
              </a:spcBef>
              <a:buNone/>
              <a:defRPr lang="fr-MA" sz="1600" b="0" kern="1200" dirty="0">
                <a:solidFill>
                  <a:srgbClr val="757575"/>
                </a:solidFill>
                <a:latin typeface="Dosis Medium" pitchFamily="2" charset="0"/>
                <a:ea typeface="+mn-ea"/>
                <a:cs typeface="+mn-cs"/>
              </a:defRPr>
            </a:lvl1pPr>
          </a:lstStyle>
          <a:p>
            <a:pPr algn="ctr" defTabSz="914400"/>
            <a:r>
              <a:rPr lang="fr-FR" sz="3600" b="1" dirty="0">
                <a:ln w="0"/>
                <a:solidFill>
                  <a:srgbClr val="2196B1"/>
                </a:solidFill>
                <a:latin typeface="Dosis SemiBold" pitchFamily="2" charset="0"/>
              </a:rPr>
              <a:t>C’est qui sur la photo ?</a:t>
            </a:r>
          </a:p>
        </p:txBody>
      </p:sp>
      <p:pic>
        <p:nvPicPr>
          <p:cNvPr id="18" name="Espace réservé pour une image  6" descr="Une image contenant habits, sourire, dessin humoristique, clipart&#10;&#10;Le contenu généré par l’IA peut être incorrect.">
            <a:extLst>
              <a:ext uri="{FF2B5EF4-FFF2-40B4-BE49-F238E27FC236}">
                <a16:creationId xmlns:a16="http://schemas.microsoft.com/office/drawing/2014/main" id="{CAC3F970-F9F1-B051-CD6D-F0963550F438}"/>
              </a:ext>
            </a:extLst>
          </p:cNvPr>
          <p:cNvPicPr>
            <a:picLocks noChangeAspect="1"/>
          </p:cNvPicPr>
          <p:nvPr/>
        </p:nvPicPr>
        <p:blipFill>
          <a:blip r:embed="rId2">
            <a:extLst>
              <a:ext uri="{28A0092B-C50C-407E-A947-70E740481C1C}">
                <a14:useLocalDpi xmlns:a14="http://schemas.microsoft.com/office/drawing/2010/main" val="0"/>
              </a:ext>
            </a:extLst>
          </a:blip>
          <a:srcRect t="-934" b="22113"/>
          <a:stretch>
            <a:fillRect/>
          </a:stretch>
        </p:blipFill>
        <p:spPr>
          <a:xfrm>
            <a:off x="1692000" y="1995372"/>
            <a:ext cx="1814845" cy="1433628"/>
          </a:xfrm>
          <a:prstGeom prst="ellipse">
            <a:avLst/>
          </a:prstGeom>
        </p:spPr>
      </p:pic>
      <p:sp>
        <p:nvSpPr>
          <p:cNvPr id="19" name="ZoneTexte 18">
            <a:extLst>
              <a:ext uri="{FF2B5EF4-FFF2-40B4-BE49-F238E27FC236}">
                <a16:creationId xmlns:a16="http://schemas.microsoft.com/office/drawing/2014/main" id="{B24634D4-CB72-F6D7-7965-3620CBF39598}"/>
              </a:ext>
            </a:extLst>
          </p:cNvPr>
          <p:cNvSpPr txBox="1"/>
          <p:nvPr/>
        </p:nvSpPr>
        <p:spPr>
          <a:xfrm>
            <a:off x="532953" y="621559"/>
            <a:ext cx="521297" cy="1015663"/>
          </a:xfrm>
          <a:prstGeom prst="rect">
            <a:avLst/>
          </a:prstGeom>
          <a:noFill/>
        </p:spPr>
        <p:txBody>
          <a:bodyPr wrap="none" rtlCol="0">
            <a:spAutoFit/>
          </a:bodyPr>
          <a:lstStyle/>
          <a:p>
            <a:r>
              <a:rPr lang="fr-FR" sz="6000" b="1" dirty="0">
                <a:solidFill>
                  <a:srgbClr val="2196B1"/>
                </a:solidFill>
                <a:latin typeface="Dosis" pitchFamily="2" charset="0"/>
              </a:rPr>
              <a:t>?</a:t>
            </a:r>
          </a:p>
        </p:txBody>
      </p:sp>
      <p:pic>
        <p:nvPicPr>
          <p:cNvPr id="4" name="Image 3">
            <a:extLst>
              <a:ext uri="{FF2B5EF4-FFF2-40B4-BE49-F238E27FC236}">
                <a16:creationId xmlns:a16="http://schemas.microsoft.com/office/drawing/2014/main" id="{18399B34-A0EF-E2A0-7AF3-5FA3314C979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498111" y="1850369"/>
            <a:ext cx="1941670" cy="2124000"/>
          </a:xfrm>
          <a:prstGeom prst="rect">
            <a:avLst/>
          </a:prstGeom>
        </p:spPr>
      </p:pic>
      <p:cxnSp>
        <p:nvCxnSpPr>
          <p:cNvPr id="6" name="Connecteur droit avec flèche 5">
            <a:extLst>
              <a:ext uri="{FF2B5EF4-FFF2-40B4-BE49-F238E27FC236}">
                <a16:creationId xmlns:a16="http://schemas.microsoft.com/office/drawing/2014/main" id="{3B96D4B5-5178-3B5A-585A-2055598F31D6}"/>
              </a:ext>
            </a:extLst>
          </p:cNvPr>
          <p:cNvCxnSpPr>
            <a:cxnSpLocks/>
          </p:cNvCxnSpPr>
          <p:nvPr/>
        </p:nvCxnSpPr>
        <p:spPr>
          <a:xfrm>
            <a:off x="4207303" y="2537379"/>
            <a:ext cx="581615" cy="528498"/>
          </a:xfrm>
          <a:prstGeom prst="straightConnector1">
            <a:avLst/>
          </a:prstGeom>
          <a:ln w="57150">
            <a:solidFill>
              <a:srgbClr val="C0000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43440400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6C4004F-A558-22DE-70BA-98D83D37BE8E}"/>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832BB792-8877-8DF3-E0D4-02C63127E17E}"/>
              </a:ext>
            </a:extLst>
          </p:cNvPr>
          <p:cNvSpPr>
            <a:spLocks noGrp="1"/>
          </p:cNvSpPr>
          <p:nvPr>
            <p:ph type="title"/>
          </p:nvPr>
        </p:nvSpPr>
        <p:spPr/>
        <p:txBody>
          <a:bodyPr/>
          <a:lstStyle/>
          <a:p>
            <a:r>
              <a:rPr lang="fr-FR" dirty="0">
                <a:solidFill>
                  <a:schemeClr val="tx1">
                    <a:lumMod val="65000"/>
                    <a:lumOff val="35000"/>
                  </a:schemeClr>
                </a:solidFill>
              </a:rPr>
              <a:t>C’est qui sur la photo ?</a:t>
            </a:r>
          </a:p>
        </p:txBody>
      </p:sp>
      <p:sp>
        <p:nvSpPr>
          <p:cNvPr id="3" name="Titre 1">
            <a:extLst>
              <a:ext uri="{FF2B5EF4-FFF2-40B4-BE49-F238E27FC236}">
                <a16:creationId xmlns:a16="http://schemas.microsoft.com/office/drawing/2014/main" id="{8DE4C72F-CB1E-34AC-5D51-D981B56F2A1E}"/>
              </a:ext>
            </a:extLst>
          </p:cNvPr>
          <p:cNvSpPr txBox="1">
            <a:spLocks/>
          </p:cNvSpPr>
          <p:nvPr/>
        </p:nvSpPr>
        <p:spPr>
          <a:xfrm>
            <a:off x="365758" y="4056372"/>
            <a:ext cx="8412480" cy="1129122"/>
          </a:xfrm>
          <a:prstGeom prst="rect">
            <a:avLst/>
          </a:prstGeom>
        </p:spPr>
        <p:txBody>
          <a:bodyPr vert="horz" lIns="91440" tIns="45720" rIns="91440" bIns="45720" rtlCol="0" anchor="ctr">
            <a:noAutofit/>
          </a:bodyPr>
          <a:lstStyle>
            <a:lvl1pPr algn="l" defTabSz="514337" rtl="0" eaLnBrk="1" latinLnBrk="0" hangingPunct="1">
              <a:lnSpc>
                <a:spcPct val="90000"/>
              </a:lnSpc>
              <a:spcBef>
                <a:spcPct val="0"/>
              </a:spcBef>
              <a:buNone/>
              <a:defRPr lang="fr-MA" sz="1600" b="0" kern="1200" dirty="0">
                <a:solidFill>
                  <a:srgbClr val="757575"/>
                </a:solidFill>
                <a:latin typeface="Dosis Medium" pitchFamily="2" charset="0"/>
                <a:ea typeface="+mn-ea"/>
                <a:cs typeface="+mn-cs"/>
              </a:defRPr>
            </a:lvl1pPr>
          </a:lstStyle>
          <a:p>
            <a:pPr algn="ctr" defTabSz="914400"/>
            <a:r>
              <a:rPr lang="fr-FR" sz="3600" b="1" dirty="0">
                <a:ln w="0"/>
                <a:solidFill>
                  <a:srgbClr val="2196B1"/>
                </a:solidFill>
                <a:latin typeface="Dosis SemiBold" pitchFamily="2" charset="0"/>
              </a:rPr>
              <a:t>C’est qui sur la photo ?</a:t>
            </a:r>
          </a:p>
        </p:txBody>
      </p:sp>
      <p:pic>
        <p:nvPicPr>
          <p:cNvPr id="18" name="Espace réservé pour une image  6" descr="Une image contenant habits, sourire, dessin humoristique, clipart&#10;&#10;Le contenu généré par l’IA peut être incorrect.">
            <a:extLst>
              <a:ext uri="{FF2B5EF4-FFF2-40B4-BE49-F238E27FC236}">
                <a16:creationId xmlns:a16="http://schemas.microsoft.com/office/drawing/2014/main" id="{E6484B81-3422-888D-76EB-17F88D161498}"/>
              </a:ext>
            </a:extLst>
          </p:cNvPr>
          <p:cNvPicPr>
            <a:picLocks noChangeAspect="1"/>
          </p:cNvPicPr>
          <p:nvPr/>
        </p:nvPicPr>
        <p:blipFill>
          <a:blip r:embed="rId2">
            <a:extLst>
              <a:ext uri="{28A0092B-C50C-407E-A947-70E740481C1C}">
                <a14:useLocalDpi xmlns:a14="http://schemas.microsoft.com/office/drawing/2010/main" val="0"/>
              </a:ext>
            </a:extLst>
          </a:blip>
          <a:srcRect t="-934" b="22113"/>
          <a:stretch>
            <a:fillRect/>
          </a:stretch>
        </p:blipFill>
        <p:spPr>
          <a:xfrm>
            <a:off x="1692000" y="1995372"/>
            <a:ext cx="1814845" cy="1433628"/>
          </a:xfrm>
          <a:prstGeom prst="ellipse">
            <a:avLst/>
          </a:prstGeom>
        </p:spPr>
      </p:pic>
      <p:sp>
        <p:nvSpPr>
          <p:cNvPr id="19" name="ZoneTexte 18">
            <a:extLst>
              <a:ext uri="{FF2B5EF4-FFF2-40B4-BE49-F238E27FC236}">
                <a16:creationId xmlns:a16="http://schemas.microsoft.com/office/drawing/2014/main" id="{BA137D83-6307-D026-DF4F-769C3F480DEF}"/>
              </a:ext>
            </a:extLst>
          </p:cNvPr>
          <p:cNvSpPr txBox="1"/>
          <p:nvPr/>
        </p:nvSpPr>
        <p:spPr>
          <a:xfrm>
            <a:off x="532953" y="621559"/>
            <a:ext cx="521297" cy="1015663"/>
          </a:xfrm>
          <a:prstGeom prst="rect">
            <a:avLst/>
          </a:prstGeom>
          <a:noFill/>
        </p:spPr>
        <p:txBody>
          <a:bodyPr wrap="none" rtlCol="0">
            <a:spAutoFit/>
          </a:bodyPr>
          <a:lstStyle/>
          <a:p>
            <a:r>
              <a:rPr lang="fr-FR" sz="6000" b="1" dirty="0">
                <a:solidFill>
                  <a:srgbClr val="2196B1"/>
                </a:solidFill>
                <a:latin typeface="Dosis" pitchFamily="2" charset="0"/>
              </a:rPr>
              <a:t>?</a:t>
            </a:r>
          </a:p>
        </p:txBody>
      </p:sp>
      <p:pic>
        <p:nvPicPr>
          <p:cNvPr id="4" name="Image 3">
            <a:extLst>
              <a:ext uri="{FF2B5EF4-FFF2-40B4-BE49-F238E27FC236}">
                <a16:creationId xmlns:a16="http://schemas.microsoft.com/office/drawing/2014/main" id="{D9AFDBD9-02C3-071E-A6F7-363DAAA8A6C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498111" y="1850369"/>
            <a:ext cx="1941670" cy="2124000"/>
          </a:xfrm>
          <a:prstGeom prst="rect">
            <a:avLst/>
          </a:prstGeom>
        </p:spPr>
      </p:pic>
      <p:cxnSp>
        <p:nvCxnSpPr>
          <p:cNvPr id="6" name="Connecteur droit avec flèche 5">
            <a:extLst>
              <a:ext uri="{FF2B5EF4-FFF2-40B4-BE49-F238E27FC236}">
                <a16:creationId xmlns:a16="http://schemas.microsoft.com/office/drawing/2014/main" id="{6E896E1D-06B9-CA9F-F33C-D908E7FA37BA}"/>
              </a:ext>
            </a:extLst>
          </p:cNvPr>
          <p:cNvCxnSpPr>
            <a:cxnSpLocks/>
          </p:cNvCxnSpPr>
          <p:nvPr/>
        </p:nvCxnSpPr>
        <p:spPr>
          <a:xfrm>
            <a:off x="4530385" y="1850369"/>
            <a:ext cx="581615" cy="528498"/>
          </a:xfrm>
          <a:prstGeom prst="straightConnector1">
            <a:avLst/>
          </a:prstGeom>
          <a:ln w="57150">
            <a:solidFill>
              <a:srgbClr val="C0000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79501223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B8C5560-C605-C80E-7D75-B26BE7E4DAC4}"/>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FB8C7E37-4129-D3DE-25CF-111DB044BEF8}"/>
              </a:ext>
            </a:extLst>
          </p:cNvPr>
          <p:cNvSpPr>
            <a:spLocks noGrp="1"/>
          </p:cNvSpPr>
          <p:nvPr>
            <p:ph type="title"/>
          </p:nvPr>
        </p:nvSpPr>
        <p:spPr/>
        <p:txBody>
          <a:bodyPr/>
          <a:lstStyle/>
          <a:p>
            <a:r>
              <a:rPr lang="fr-FR" dirty="0">
                <a:solidFill>
                  <a:schemeClr val="tx1">
                    <a:lumMod val="65000"/>
                    <a:lumOff val="35000"/>
                  </a:schemeClr>
                </a:solidFill>
              </a:rPr>
              <a:t>C’est qui sur la photo ?</a:t>
            </a:r>
          </a:p>
        </p:txBody>
      </p:sp>
      <p:sp>
        <p:nvSpPr>
          <p:cNvPr id="3" name="Titre 1">
            <a:extLst>
              <a:ext uri="{FF2B5EF4-FFF2-40B4-BE49-F238E27FC236}">
                <a16:creationId xmlns:a16="http://schemas.microsoft.com/office/drawing/2014/main" id="{649068BD-2B52-C6B3-BBAA-A8566456EB17}"/>
              </a:ext>
            </a:extLst>
          </p:cNvPr>
          <p:cNvSpPr txBox="1">
            <a:spLocks/>
          </p:cNvSpPr>
          <p:nvPr/>
        </p:nvSpPr>
        <p:spPr>
          <a:xfrm>
            <a:off x="365758" y="4056372"/>
            <a:ext cx="8412480" cy="1129122"/>
          </a:xfrm>
          <a:prstGeom prst="rect">
            <a:avLst/>
          </a:prstGeom>
        </p:spPr>
        <p:txBody>
          <a:bodyPr vert="horz" lIns="91440" tIns="45720" rIns="91440" bIns="45720" rtlCol="0" anchor="ctr">
            <a:noAutofit/>
          </a:bodyPr>
          <a:lstStyle>
            <a:lvl1pPr algn="l" defTabSz="514337" rtl="0" eaLnBrk="1" latinLnBrk="0" hangingPunct="1">
              <a:lnSpc>
                <a:spcPct val="90000"/>
              </a:lnSpc>
              <a:spcBef>
                <a:spcPct val="0"/>
              </a:spcBef>
              <a:buNone/>
              <a:defRPr lang="fr-MA" sz="1600" b="0" kern="1200" dirty="0">
                <a:solidFill>
                  <a:srgbClr val="757575"/>
                </a:solidFill>
                <a:latin typeface="Dosis Medium" pitchFamily="2" charset="0"/>
                <a:ea typeface="+mn-ea"/>
                <a:cs typeface="+mn-cs"/>
              </a:defRPr>
            </a:lvl1pPr>
          </a:lstStyle>
          <a:p>
            <a:pPr algn="ctr" defTabSz="914400"/>
            <a:r>
              <a:rPr lang="fr-FR" sz="3600" b="1" dirty="0">
                <a:ln w="0"/>
                <a:solidFill>
                  <a:srgbClr val="2196B1"/>
                </a:solidFill>
                <a:latin typeface="Dosis SemiBold" pitchFamily="2" charset="0"/>
              </a:rPr>
              <a:t>C’est qui sur la photo ?</a:t>
            </a:r>
          </a:p>
        </p:txBody>
      </p:sp>
      <p:pic>
        <p:nvPicPr>
          <p:cNvPr id="18" name="Espace réservé pour une image  6" descr="Une image contenant habits, sourire, dessin humoristique, clipart&#10;&#10;Le contenu généré par l’IA peut être incorrect.">
            <a:extLst>
              <a:ext uri="{FF2B5EF4-FFF2-40B4-BE49-F238E27FC236}">
                <a16:creationId xmlns:a16="http://schemas.microsoft.com/office/drawing/2014/main" id="{7AE611E7-507B-4C6F-8401-4FAB9D7A79CB}"/>
              </a:ext>
            </a:extLst>
          </p:cNvPr>
          <p:cNvPicPr>
            <a:picLocks noChangeAspect="1"/>
          </p:cNvPicPr>
          <p:nvPr/>
        </p:nvPicPr>
        <p:blipFill>
          <a:blip r:embed="rId2">
            <a:extLst>
              <a:ext uri="{28A0092B-C50C-407E-A947-70E740481C1C}">
                <a14:useLocalDpi xmlns:a14="http://schemas.microsoft.com/office/drawing/2010/main" val="0"/>
              </a:ext>
            </a:extLst>
          </a:blip>
          <a:srcRect t="-934" b="22113"/>
          <a:stretch>
            <a:fillRect/>
          </a:stretch>
        </p:blipFill>
        <p:spPr>
          <a:xfrm>
            <a:off x="1692000" y="1995372"/>
            <a:ext cx="1814845" cy="1433628"/>
          </a:xfrm>
          <a:prstGeom prst="ellipse">
            <a:avLst/>
          </a:prstGeom>
        </p:spPr>
      </p:pic>
      <p:sp>
        <p:nvSpPr>
          <p:cNvPr id="19" name="ZoneTexte 18">
            <a:extLst>
              <a:ext uri="{FF2B5EF4-FFF2-40B4-BE49-F238E27FC236}">
                <a16:creationId xmlns:a16="http://schemas.microsoft.com/office/drawing/2014/main" id="{73C924BE-9390-D2D9-FB69-ECE856DE2593}"/>
              </a:ext>
            </a:extLst>
          </p:cNvPr>
          <p:cNvSpPr txBox="1"/>
          <p:nvPr/>
        </p:nvSpPr>
        <p:spPr>
          <a:xfrm>
            <a:off x="532953" y="621559"/>
            <a:ext cx="521297" cy="1015663"/>
          </a:xfrm>
          <a:prstGeom prst="rect">
            <a:avLst/>
          </a:prstGeom>
          <a:noFill/>
        </p:spPr>
        <p:txBody>
          <a:bodyPr wrap="none" rtlCol="0">
            <a:spAutoFit/>
          </a:bodyPr>
          <a:lstStyle/>
          <a:p>
            <a:r>
              <a:rPr lang="fr-FR" sz="6000" b="1" dirty="0">
                <a:solidFill>
                  <a:srgbClr val="2196B1"/>
                </a:solidFill>
                <a:latin typeface="Dosis" pitchFamily="2" charset="0"/>
              </a:rPr>
              <a:t>?</a:t>
            </a:r>
          </a:p>
        </p:txBody>
      </p:sp>
      <p:pic>
        <p:nvPicPr>
          <p:cNvPr id="4" name="Image 3">
            <a:extLst>
              <a:ext uri="{FF2B5EF4-FFF2-40B4-BE49-F238E27FC236}">
                <a16:creationId xmlns:a16="http://schemas.microsoft.com/office/drawing/2014/main" id="{8E831934-2BD7-7E7E-A27C-E9EA19FFCDE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498111" y="1850369"/>
            <a:ext cx="1941670" cy="2124000"/>
          </a:xfrm>
          <a:prstGeom prst="rect">
            <a:avLst/>
          </a:prstGeom>
        </p:spPr>
      </p:pic>
      <p:cxnSp>
        <p:nvCxnSpPr>
          <p:cNvPr id="6" name="Connecteur droit avec flèche 5">
            <a:extLst>
              <a:ext uri="{FF2B5EF4-FFF2-40B4-BE49-F238E27FC236}">
                <a16:creationId xmlns:a16="http://schemas.microsoft.com/office/drawing/2014/main" id="{6B049587-EFA7-2CB4-6BA0-948F4E71CBFB}"/>
              </a:ext>
            </a:extLst>
          </p:cNvPr>
          <p:cNvCxnSpPr>
            <a:cxnSpLocks/>
          </p:cNvCxnSpPr>
          <p:nvPr/>
        </p:nvCxnSpPr>
        <p:spPr>
          <a:xfrm flipH="1">
            <a:off x="6092501" y="2447937"/>
            <a:ext cx="793041" cy="528498"/>
          </a:xfrm>
          <a:prstGeom prst="straightConnector1">
            <a:avLst/>
          </a:prstGeom>
          <a:ln w="57150">
            <a:solidFill>
              <a:srgbClr val="C0000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85624465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B8C5560-C605-C80E-7D75-B26BE7E4DAC4}"/>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FB8C7E37-4129-D3DE-25CF-111DB044BEF8}"/>
              </a:ext>
            </a:extLst>
          </p:cNvPr>
          <p:cNvSpPr>
            <a:spLocks noGrp="1"/>
          </p:cNvSpPr>
          <p:nvPr>
            <p:ph type="title"/>
          </p:nvPr>
        </p:nvSpPr>
        <p:spPr/>
        <p:txBody>
          <a:bodyPr/>
          <a:lstStyle/>
          <a:p>
            <a:r>
              <a:rPr lang="fr-FR" dirty="0">
                <a:solidFill>
                  <a:schemeClr val="tx1">
                    <a:lumMod val="65000"/>
                    <a:lumOff val="35000"/>
                  </a:schemeClr>
                </a:solidFill>
              </a:rPr>
              <a:t>C’est qui sur la photo ?</a:t>
            </a:r>
          </a:p>
        </p:txBody>
      </p:sp>
      <p:sp>
        <p:nvSpPr>
          <p:cNvPr id="3" name="Titre 1">
            <a:extLst>
              <a:ext uri="{FF2B5EF4-FFF2-40B4-BE49-F238E27FC236}">
                <a16:creationId xmlns:a16="http://schemas.microsoft.com/office/drawing/2014/main" id="{649068BD-2B52-C6B3-BBAA-A8566456EB17}"/>
              </a:ext>
            </a:extLst>
          </p:cNvPr>
          <p:cNvSpPr txBox="1">
            <a:spLocks/>
          </p:cNvSpPr>
          <p:nvPr/>
        </p:nvSpPr>
        <p:spPr>
          <a:xfrm>
            <a:off x="365758" y="4056372"/>
            <a:ext cx="8412480" cy="1129122"/>
          </a:xfrm>
          <a:prstGeom prst="rect">
            <a:avLst/>
          </a:prstGeom>
        </p:spPr>
        <p:txBody>
          <a:bodyPr vert="horz" lIns="91440" tIns="45720" rIns="91440" bIns="45720" rtlCol="0" anchor="ctr">
            <a:noAutofit/>
          </a:bodyPr>
          <a:lstStyle>
            <a:lvl1pPr algn="l" defTabSz="514337" rtl="0" eaLnBrk="1" latinLnBrk="0" hangingPunct="1">
              <a:lnSpc>
                <a:spcPct val="90000"/>
              </a:lnSpc>
              <a:spcBef>
                <a:spcPct val="0"/>
              </a:spcBef>
              <a:buNone/>
              <a:defRPr lang="fr-MA" sz="1600" b="0" kern="1200" dirty="0">
                <a:solidFill>
                  <a:srgbClr val="757575"/>
                </a:solidFill>
                <a:latin typeface="Dosis Medium" pitchFamily="2" charset="0"/>
                <a:ea typeface="+mn-ea"/>
                <a:cs typeface="+mn-cs"/>
              </a:defRPr>
            </a:lvl1pPr>
          </a:lstStyle>
          <a:p>
            <a:pPr algn="ctr" defTabSz="914400"/>
            <a:r>
              <a:rPr lang="fr-FR" sz="3600" b="1" dirty="0">
                <a:ln w="0"/>
                <a:solidFill>
                  <a:srgbClr val="2196B1"/>
                </a:solidFill>
                <a:latin typeface="Dosis SemiBold" pitchFamily="2" charset="0"/>
              </a:rPr>
              <a:t>C’est qui sur la photo ?</a:t>
            </a:r>
          </a:p>
        </p:txBody>
      </p:sp>
      <p:pic>
        <p:nvPicPr>
          <p:cNvPr id="18" name="Espace réservé pour une image  6" descr="Une image contenant habits, sourire, dessin humoristique, clipart&#10;&#10;Le contenu généré par l’IA peut être incorrect.">
            <a:extLst>
              <a:ext uri="{FF2B5EF4-FFF2-40B4-BE49-F238E27FC236}">
                <a16:creationId xmlns:a16="http://schemas.microsoft.com/office/drawing/2014/main" id="{7AE611E7-507B-4C6F-8401-4FAB9D7A79CB}"/>
              </a:ext>
            </a:extLst>
          </p:cNvPr>
          <p:cNvPicPr>
            <a:picLocks noChangeAspect="1"/>
          </p:cNvPicPr>
          <p:nvPr/>
        </p:nvPicPr>
        <p:blipFill>
          <a:blip r:embed="rId2">
            <a:extLst>
              <a:ext uri="{28A0092B-C50C-407E-A947-70E740481C1C}">
                <a14:useLocalDpi xmlns:a14="http://schemas.microsoft.com/office/drawing/2010/main" val="0"/>
              </a:ext>
            </a:extLst>
          </a:blip>
          <a:srcRect t="-934" b="22113"/>
          <a:stretch>
            <a:fillRect/>
          </a:stretch>
        </p:blipFill>
        <p:spPr>
          <a:xfrm>
            <a:off x="1692000" y="1995372"/>
            <a:ext cx="1814845" cy="1433628"/>
          </a:xfrm>
          <a:prstGeom prst="ellipse">
            <a:avLst/>
          </a:prstGeom>
        </p:spPr>
      </p:pic>
      <p:sp>
        <p:nvSpPr>
          <p:cNvPr id="19" name="ZoneTexte 18">
            <a:extLst>
              <a:ext uri="{FF2B5EF4-FFF2-40B4-BE49-F238E27FC236}">
                <a16:creationId xmlns:a16="http://schemas.microsoft.com/office/drawing/2014/main" id="{73C924BE-9390-D2D9-FB69-ECE856DE2593}"/>
              </a:ext>
            </a:extLst>
          </p:cNvPr>
          <p:cNvSpPr txBox="1"/>
          <p:nvPr/>
        </p:nvSpPr>
        <p:spPr>
          <a:xfrm>
            <a:off x="532953" y="621559"/>
            <a:ext cx="521297" cy="1015663"/>
          </a:xfrm>
          <a:prstGeom prst="rect">
            <a:avLst/>
          </a:prstGeom>
          <a:noFill/>
        </p:spPr>
        <p:txBody>
          <a:bodyPr wrap="none" rtlCol="0">
            <a:spAutoFit/>
          </a:bodyPr>
          <a:lstStyle/>
          <a:p>
            <a:r>
              <a:rPr lang="fr-FR" sz="6000" b="1" dirty="0">
                <a:solidFill>
                  <a:srgbClr val="2196B1"/>
                </a:solidFill>
                <a:latin typeface="Dosis" pitchFamily="2" charset="0"/>
              </a:rPr>
              <a:t>?</a:t>
            </a:r>
          </a:p>
        </p:txBody>
      </p:sp>
      <p:pic>
        <p:nvPicPr>
          <p:cNvPr id="8" name="Image 7">
            <a:extLst>
              <a:ext uri="{FF2B5EF4-FFF2-40B4-BE49-F238E27FC236}">
                <a16:creationId xmlns:a16="http://schemas.microsoft.com/office/drawing/2014/main" id="{8343F928-5033-427B-8148-CFE8C138EEF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239895" y="2279935"/>
            <a:ext cx="1744210" cy="1908000"/>
          </a:xfrm>
          <a:prstGeom prst="rect">
            <a:avLst/>
          </a:prstGeom>
        </p:spPr>
      </p:pic>
      <p:sp>
        <p:nvSpPr>
          <p:cNvPr id="5" name="Rectangle : coins arrondis 4">
            <a:extLst>
              <a:ext uri="{FF2B5EF4-FFF2-40B4-BE49-F238E27FC236}">
                <a16:creationId xmlns:a16="http://schemas.microsoft.com/office/drawing/2014/main" id="{BDE884B7-4036-4C45-B050-AD8130A3E145}"/>
              </a:ext>
            </a:extLst>
          </p:cNvPr>
          <p:cNvSpPr/>
          <p:nvPr/>
        </p:nvSpPr>
        <p:spPr>
          <a:xfrm>
            <a:off x="4455459" y="2279935"/>
            <a:ext cx="1362635" cy="1776437"/>
          </a:xfrm>
          <a:prstGeom prst="roundRect">
            <a:avLst/>
          </a:prstGeom>
          <a:noFill/>
          <a:ln w="57150" cap="flat" cmpd="sng" algn="ctr">
            <a:solidFill>
              <a:srgbClr val="C00000"/>
            </a:solidFill>
            <a:prstDash val="solid"/>
            <a:round/>
            <a:headEnd type="none" w="med" len="med"/>
            <a:tailEnd type="none" w="med" len="med"/>
          </a:ln>
        </p:spPr>
        <p:style>
          <a:lnRef idx="0">
            <a:scrgbClr r="0" g="0" b="0"/>
          </a:lnRef>
          <a:fillRef idx="0">
            <a:scrgbClr r="0" g="0" b="0"/>
          </a:fillRef>
          <a:effectRef idx="0">
            <a:scrgbClr r="0" g="0" b="0"/>
          </a:effectRef>
          <a:fontRef idx="minor">
            <a:schemeClr val="accent2"/>
          </a:fontRef>
        </p:style>
        <p:txBody>
          <a:bodyPr rtlCol="0" anchor="ctr"/>
          <a:lstStyle/>
          <a:p>
            <a:pPr algn="ctr"/>
            <a:endParaRPr lang="fr-FR"/>
          </a:p>
        </p:txBody>
      </p:sp>
    </p:spTree>
    <p:extLst>
      <p:ext uri="{BB962C8B-B14F-4D97-AF65-F5344CB8AC3E}">
        <p14:creationId xmlns:p14="http://schemas.microsoft.com/office/powerpoint/2010/main" val="89679036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FD0BB60-FB83-3BAE-9081-40466E3A40DB}"/>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6A0B6F91-E878-09E3-1E81-CB33EC9C16D4}"/>
              </a:ext>
            </a:extLst>
          </p:cNvPr>
          <p:cNvSpPr>
            <a:spLocks noGrp="1"/>
          </p:cNvSpPr>
          <p:nvPr>
            <p:ph type="title"/>
          </p:nvPr>
        </p:nvSpPr>
        <p:spPr/>
        <p:txBody>
          <a:bodyPr/>
          <a:lstStyle/>
          <a:p>
            <a:r>
              <a:rPr lang="fr-FR" dirty="0">
                <a:solidFill>
                  <a:schemeClr val="tx1">
                    <a:lumMod val="65000"/>
                    <a:lumOff val="35000"/>
                  </a:schemeClr>
                </a:solidFill>
              </a:rPr>
              <a:t>Est-ce que tu as un frère ?</a:t>
            </a:r>
          </a:p>
        </p:txBody>
      </p:sp>
      <p:sp>
        <p:nvSpPr>
          <p:cNvPr id="3" name="Titre 1">
            <a:extLst>
              <a:ext uri="{FF2B5EF4-FFF2-40B4-BE49-F238E27FC236}">
                <a16:creationId xmlns:a16="http://schemas.microsoft.com/office/drawing/2014/main" id="{C29CBD35-3A3A-901E-4EBD-826681097BB2}"/>
              </a:ext>
            </a:extLst>
          </p:cNvPr>
          <p:cNvSpPr txBox="1">
            <a:spLocks/>
          </p:cNvSpPr>
          <p:nvPr/>
        </p:nvSpPr>
        <p:spPr>
          <a:xfrm>
            <a:off x="365758" y="4056372"/>
            <a:ext cx="8412480" cy="1129122"/>
          </a:xfrm>
          <a:prstGeom prst="rect">
            <a:avLst/>
          </a:prstGeom>
        </p:spPr>
        <p:txBody>
          <a:bodyPr vert="horz" lIns="91440" tIns="45720" rIns="91440" bIns="45720" rtlCol="0" anchor="ctr">
            <a:noAutofit/>
          </a:bodyPr>
          <a:lstStyle>
            <a:lvl1pPr algn="l" defTabSz="514337" rtl="0" eaLnBrk="1" latinLnBrk="0" hangingPunct="1">
              <a:lnSpc>
                <a:spcPct val="90000"/>
              </a:lnSpc>
              <a:spcBef>
                <a:spcPct val="0"/>
              </a:spcBef>
              <a:buNone/>
              <a:defRPr lang="fr-MA" sz="1600" b="0" kern="1200" dirty="0">
                <a:solidFill>
                  <a:srgbClr val="757575"/>
                </a:solidFill>
                <a:latin typeface="Dosis Medium" pitchFamily="2" charset="0"/>
                <a:ea typeface="+mn-ea"/>
                <a:cs typeface="+mn-cs"/>
              </a:defRPr>
            </a:lvl1pPr>
          </a:lstStyle>
          <a:p>
            <a:pPr algn="ctr" defTabSz="914400"/>
            <a:r>
              <a:rPr lang="fr-FR" sz="3600" b="1" dirty="0">
                <a:ln w="0"/>
                <a:solidFill>
                  <a:srgbClr val="2196B1"/>
                </a:solidFill>
                <a:latin typeface="Dosis SemiBold" pitchFamily="2" charset="0"/>
              </a:rPr>
              <a:t>Est-ce que tu as un frère ?</a:t>
            </a:r>
          </a:p>
        </p:txBody>
      </p:sp>
      <p:pic>
        <p:nvPicPr>
          <p:cNvPr id="18" name="Espace réservé pour une image  6" descr="Une image contenant habits, sourire, dessin humoristique, clipart&#10;&#10;Le contenu généré par l’IA peut être incorrect.">
            <a:extLst>
              <a:ext uri="{FF2B5EF4-FFF2-40B4-BE49-F238E27FC236}">
                <a16:creationId xmlns:a16="http://schemas.microsoft.com/office/drawing/2014/main" id="{06C1F1D8-3218-0B4C-AB32-63825CCA7172}"/>
              </a:ext>
            </a:extLst>
          </p:cNvPr>
          <p:cNvPicPr>
            <a:picLocks noChangeAspect="1"/>
          </p:cNvPicPr>
          <p:nvPr/>
        </p:nvPicPr>
        <p:blipFill>
          <a:blip r:embed="rId2">
            <a:extLst>
              <a:ext uri="{28A0092B-C50C-407E-A947-70E740481C1C}">
                <a14:useLocalDpi xmlns:a14="http://schemas.microsoft.com/office/drawing/2010/main" val="0"/>
              </a:ext>
            </a:extLst>
          </a:blip>
          <a:srcRect t="-934" b="22113"/>
          <a:stretch>
            <a:fillRect/>
          </a:stretch>
        </p:blipFill>
        <p:spPr>
          <a:xfrm>
            <a:off x="3664576" y="1995372"/>
            <a:ext cx="1814845" cy="1433628"/>
          </a:xfrm>
          <a:prstGeom prst="ellipse">
            <a:avLst/>
          </a:prstGeom>
        </p:spPr>
      </p:pic>
      <p:sp>
        <p:nvSpPr>
          <p:cNvPr id="19" name="ZoneTexte 18">
            <a:extLst>
              <a:ext uri="{FF2B5EF4-FFF2-40B4-BE49-F238E27FC236}">
                <a16:creationId xmlns:a16="http://schemas.microsoft.com/office/drawing/2014/main" id="{FEE5EB2A-1D37-5D71-1371-A400329325FC}"/>
              </a:ext>
            </a:extLst>
          </p:cNvPr>
          <p:cNvSpPr txBox="1"/>
          <p:nvPr/>
        </p:nvSpPr>
        <p:spPr>
          <a:xfrm>
            <a:off x="532953" y="621559"/>
            <a:ext cx="521297" cy="1015663"/>
          </a:xfrm>
          <a:prstGeom prst="rect">
            <a:avLst/>
          </a:prstGeom>
          <a:noFill/>
        </p:spPr>
        <p:txBody>
          <a:bodyPr wrap="none" rtlCol="0">
            <a:spAutoFit/>
          </a:bodyPr>
          <a:lstStyle/>
          <a:p>
            <a:r>
              <a:rPr lang="fr-FR" sz="6000" b="1" dirty="0">
                <a:solidFill>
                  <a:srgbClr val="2196B1"/>
                </a:solidFill>
                <a:latin typeface="Dosis" pitchFamily="2" charset="0"/>
              </a:rPr>
              <a:t>?</a:t>
            </a:r>
          </a:p>
        </p:txBody>
      </p:sp>
    </p:spTree>
    <p:extLst>
      <p:ext uri="{BB962C8B-B14F-4D97-AF65-F5344CB8AC3E}">
        <p14:creationId xmlns:p14="http://schemas.microsoft.com/office/powerpoint/2010/main" val="265209257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FD0BB60-FB83-3BAE-9081-40466E3A40DB}"/>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6A0B6F91-E878-09E3-1E81-CB33EC9C16D4}"/>
              </a:ext>
            </a:extLst>
          </p:cNvPr>
          <p:cNvSpPr>
            <a:spLocks noGrp="1"/>
          </p:cNvSpPr>
          <p:nvPr>
            <p:ph type="title"/>
          </p:nvPr>
        </p:nvSpPr>
        <p:spPr/>
        <p:txBody>
          <a:bodyPr/>
          <a:lstStyle/>
          <a:p>
            <a:r>
              <a:rPr lang="fr-FR" dirty="0">
                <a:solidFill>
                  <a:schemeClr val="tx1">
                    <a:lumMod val="65000"/>
                    <a:lumOff val="35000"/>
                  </a:schemeClr>
                </a:solidFill>
              </a:rPr>
              <a:t>Est-ce que tu as une sœur ?</a:t>
            </a:r>
          </a:p>
        </p:txBody>
      </p:sp>
      <p:sp>
        <p:nvSpPr>
          <p:cNvPr id="3" name="Titre 1">
            <a:extLst>
              <a:ext uri="{FF2B5EF4-FFF2-40B4-BE49-F238E27FC236}">
                <a16:creationId xmlns:a16="http://schemas.microsoft.com/office/drawing/2014/main" id="{C29CBD35-3A3A-901E-4EBD-826681097BB2}"/>
              </a:ext>
            </a:extLst>
          </p:cNvPr>
          <p:cNvSpPr txBox="1">
            <a:spLocks/>
          </p:cNvSpPr>
          <p:nvPr/>
        </p:nvSpPr>
        <p:spPr>
          <a:xfrm>
            <a:off x="365758" y="4056372"/>
            <a:ext cx="8412480" cy="1129122"/>
          </a:xfrm>
          <a:prstGeom prst="rect">
            <a:avLst/>
          </a:prstGeom>
        </p:spPr>
        <p:txBody>
          <a:bodyPr vert="horz" lIns="91440" tIns="45720" rIns="91440" bIns="45720" rtlCol="0" anchor="ctr">
            <a:noAutofit/>
          </a:bodyPr>
          <a:lstStyle>
            <a:lvl1pPr algn="l" defTabSz="514337" rtl="0" eaLnBrk="1" latinLnBrk="0" hangingPunct="1">
              <a:lnSpc>
                <a:spcPct val="90000"/>
              </a:lnSpc>
              <a:spcBef>
                <a:spcPct val="0"/>
              </a:spcBef>
              <a:buNone/>
              <a:defRPr lang="fr-MA" sz="1600" b="0" kern="1200" dirty="0">
                <a:solidFill>
                  <a:srgbClr val="757575"/>
                </a:solidFill>
                <a:latin typeface="Dosis Medium" pitchFamily="2" charset="0"/>
                <a:ea typeface="+mn-ea"/>
                <a:cs typeface="+mn-cs"/>
              </a:defRPr>
            </a:lvl1pPr>
          </a:lstStyle>
          <a:p>
            <a:pPr algn="ctr" defTabSz="914400"/>
            <a:r>
              <a:rPr lang="fr-FR" sz="3600" b="1" dirty="0">
                <a:ln w="0"/>
                <a:solidFill>
                  <a:srgbClr val="2196B1"/>
                </a:solidFill>
                <a:latin typeface="Dosis SemiBold" pitchFamily="2" charset="0"/>
              </a:rPr>
              <a:t>Est-ce que tu as une sœur ?</a:t>
            </a:r>
          </a:p>
        </p:txBody>
      </p:sp>
      <p:pic>
        <p:nvPicPr>
          <p:cNvPr id="18" name="Espace réservé pour une image  6" descr="Une image contenant habits, sourire, dessin humoristique, clipart&#10;&#10;Le contenu généré par l’IA peut être incorrect.">
            <a:extLst>
              <a:ext uri="{FF2B5EF4-FFF2-40B4-BE49-F238E27FC236}">
                <a16:creationId xmlns:a16="http://schemas.microsoft.com/office/drawing/2014/main" id="{06C1F1D8-3218-0B4C-AB32-63825CCA7172}"/>
              </a:ext>
            </a:extLst>
          </p:cNvPr>
          <p:cNvPicPr>
            <a:picLocks noChangeAspect="1"/>
          </p:cNvPicPr>
          <p:nvPr/>
        </p:nvPicPr>
        <p:blipFill>
          <a:blip r:embed="rId2">
            <a:extLst>
              <a:ext uri="{28A0092B-C50C-407E-A947-70E740481C1C}">
                <a14:useLocalDpi xmlns:a14="http://schemas.microsoft.com/office/drawing/2010/main" val="0"/>
              </a:ext>
            </a:extLst>
          </a:blip>
          <a:srcRect t="-934" b="22113"/>
          <a:stretch>
            <a:fillRect/>
          </a:stretch>
        </p:blipFill>
        <p:spPr>
          <a:xfrm>
            <a:off x="3664576" y="1995372"/>
            <a:ext cx="1814845" cy="1433628"/>
          </a:xfrm>
          <a:prstGeom prst="ellipse">
            <a:avLst/>
          </a:prstGeom>
        </p:spPr>
      </p:pic>
      <p:sp>
        <p:nvSpPr>
          <p:cNvPr id="19" name="ZoneTexte 18">
            <a:extLst>
              <a:ext uri="{FF2B5EF4-FFF2-40B4-BE49-F238E27FC236}">
                <a16:creationId xmlns:a16="http://schemas.microsoft.com/office/drawing/2014/main" id="{FEE5EB2A-1D37-5D71-1371-A400329325FC}"/>
              </a:ext>
            </a:extLst>
          </p:cNvPr>
          <p:cNvSpPr txBox="1"/>
          <p:nvPr/>
        </p:nvSpPr>
        <p:spPr>
          <a:xfrm>
            <a:off x="532953" y="621559"/>
            <a:ext cx="521297" cy="1015663"/>
          </a:xfrm>
          <a:prstGeom prst="rect">
            <a:avLst/>
          </a:prstGeom>
          <a:noFill/>
        </p:spPr>
        <p:txBody>
          <a:bodyPr wrap="none" rtlCol="0">
            <a:spAutoFit/>
          </a:bodyPr>
          <a:lstStyle/>
          <a:p>
            <a:r>
              <a:rPr lang="fr-FR" sz="6000" b="1" dirty="0">
                <a:solidFill>
                  <a:srgbClr val="2196B1"/>
                </a:solidFill>
                <a:latin typeface="Dosis" pitchFamily="2" charset="0"/>
              </a:rPr>
              <a:t>?</a:t>
            </a:r>
          </a:p>
        </p:txBody>
      </p:sp>
    </p:spTree>
    <p:extLst>
      <p:ext uri="{BB962C8B-B14F-4D97-AF65-F5344CB8AC3E}">
        <p14:creationId xmlns:p14="http://schemas.microsoft.com/office/powerpoint/2010/main" val="159764721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FD0BB60-FB83-3BAE-9081-40466E3A40DB}"/>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6A0B6F91-E878-09E3-1E81-CB33EC9C16D4}"/>
              </a:ext>
            </a:extLst>
          </p:cNvPr>
          <p:cNvSpPr>
            <a:spLocks noGrp="1"/>
          </p:cNvSpPr>
          <p:nvPr>
            <p:ph type="title"/>
          </p:nvPr>
        </p:nvSpPr>
        <p:spPr/>
        <p:txBody>
          <a:bodyPr/>
          <a:lstStyle/>
          <a:p>
            <a:r>
              <a:rPr lang="fr-FR" dirty="0">
                <a:solidFill>
                  <a:schemeClr val="tx1">
                    <a:lumMod val="65000"/>
                    <a:lumOff val="35000"/>
                  </a:schemeClr>
                </a:solidFill>
              </a:rPr>
              <a:t>Il y a combien de chambres dans ta maison ?</a:t>
            </a:r>
          </a:p>
        </p:txBody>
      </p:sp>
      <p:sp>
        <p:nvSpPr>
          <p:cNvPr id="3" name="Titre 1">
            <a:extLst>
              <a:ext uri="{FF2B5EF4-FFF2-40B4-BE49-F238E27FC236}">
                <a16:creationId xmlns:a16="http://schemas.microsoft.com/office/drawing/2014/main" id="{C29CBD35-3A3A-901E-4EBD-826681097BB2}"/>
              </a:ext>
            </a:extLst>
          </p:cNvPr>
          <p:cNvSpPr txBox="1">
            <a:spLocks/>
          </p:cNvSpPr>
          <p:nvPr/>
        </p:nvSpPr>
        <p:spPr>
          <a:xfrm>
            <a:off x="365758" y="4056372"/>
            <a:ext cx="8412480" cy="1129122"/>
          </a:xfrm>
          <a:prstGeom prst="rect">
            <a:avLst/>
          </a:prstGeom>
        </p:spPr>
        <p:txBody>
          <a:bodyPr vert="horz" lIns="91440" tIns="45720" rIns="91440" bIns="45720" rtlCol="0" anchor="ctr">
            <a:noAutofit/>
          </a:bodyPr>
          <a:lstStyle>
            <a:lvl1pPr algn="l" defTabSz="514337" rtl="0" eaLnBrk="1" latinLnBrk="0" hangingPunct="1">
              <a:lnSpc>
                <a:spcPct val="90000"/>
              </a:lnSpc>
              <a:spcBef>
                <a:spcPct val="0"/>
              </a:spcBef>
              <a:buNone/>
              <a:defRPr lang="fr-MA" sz="1600" b="0" kern="1200" dirty="0">
                <a:solidFill>
                  <a:srgbClr val="757575"/>
                </a:solidFill>
                <a:latin typeface="Dosis Medium" pitchFamily="2" charset="0"/>
                <a:ea typeface="+mn-ea"/>
                <a:cs typeface="+mn-cs"/>
              </a:defRPr>
            </a:lvl1pPr>
          </a:lstStyle>
          <a:p>
            <a:pPr algn="ctr" defTabSz="914400"/>
            <a:r>
              <a:rPr lang="fr-FR" sz="3600" b="1" dirty="0">
                <a:ln w="0"/>
                <a:solidFill>
                  <a:srgbClr val="2196B1"/>
                </a:solidFill>
                <a:latin typeface="Dosis SemiBold" pitchFamily="2" charset="0"/>
              </a:rPr>
              <a:t>Il y a combien de chambres dans ta maison ?</a:t>
            </a:r>
          </a:p>
        </p:txBody>
      </p:sp>
      <p:pic>
        <p:nvPicPr>
          <p:cNvPr id="18" name="Espace réservé pour une image  6" descr="Une image contenant habits, sourire, dessin humoristique, clipart&#10;&#10;Le contenu généré par l’IA peut être incorrect.">
            <a:extLst>
              <a:ext uri="{FF2B5EF4-FFF2-40B4-BE49-F238E27FC236}">
                <a16:creationId xmlns:a16="http://schemas.microsoft.com/office/drawing/2014/main" id="{06C1F1D8-3218-0B4C-AB32-63825CCA7172}"/>
              </a:ext>
            </a:extLst>
          </p:cNvPr>
          <p:cNvPicPr>
            <a:picLocks noChangeAspect="1"/>
          </p:cNvPicPr>
          <p:nvPr/>
        </p:nvPicPr>
        <p:blipFill>
          <a:blip r:embed="rId2">
            <a:extLst>
              <a:ext uri="{28A0092B-C50C-407E-A947-70E740481C1C}">
                <a14:useLocalDpi xmlns:a14="http://schemas.microsoft.com/office/drawing/2010/main" val="0"/>
              </a:ext>
            </a:extLst>
          </a:blip>
          <a:srcRect t="-934" b="22113"/>
          <a:stretch>
            <a:fillRect/>
          </a:stretch>
        </p:blipFill>
        <p:spPr>
          <a:xfrm>
            <a:off x="3664576" y="1995372"/>
            <a:ext cx="1814845" cy="1433628"/>
          </a:xfrm>
          <a:prstGeom prst="ellipse">
            <a:avLst/>
          </a:prstGeom>
        </p:spPr>
      </p:pic>
      <p:sp>
        <p:nvSpPr>
          <p:cNvPr id="19" name="ZoneTexte 18">
            <a:extLst>
              <a:ext uri="{FF2B5EF4-FFF2-40B4-BE49-F238E27FC236}">
                <a16:creationId xmlns:a16="http://schemas.microsoft.com/office/drawing/2014/main" id="{FEE5EB2A-1D37-5D71-1371-A400329325FC}"/>
              </a:ext>
            </a:extLst>
          </p:cNvPr>
          <p:cNvSpPr txBox="1"/>
          <p:nvPr/>
        </p:nvSpPr>
        <p:spPr>
          <a:xfrm>
            <a:off x="532953" y="621559"/>
            <a:ext cx="521297" cy="1015663"/>
          </a:xfrm>
          <a:prstGeom prst="rect">
            <a:avLst/>
          </a:prstGeom>
          <a:noFill/>
        </p:spPr>
        <p:txBody>
          <a:bodyPr wrap="none" rtlCol="0">
            <a:spAutoFit/>
          </a:bodyPr>
          <a:lstStyle/>
          <a:p>
            <a:r>
              <a:rPr lang="fr-FR" sz="6000" b="1" dirty="0">
                <a:solidFill>
                  <a:srgbClr val="2196B1"/>
                </a:solidFill>
                <a:latin typeface="Dosis" pitchFamily="2" charset="0"/>
              </a:rPr>
              <a:t>?</a:t>
            </a:r>
          </a:p>
        </p:txBody>
      </p:sp>
    </p:spTree>
    <p:extLst>
      <p:ext uri="{BB962C8B-B14F-4D97-AF65-F5344CB8AC3E}">
        <p14:creationId xmlns:p14="http://schemas.microsoft.com/office/powerpoint/2010/main" val="63920811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FD0BB60-FB83-3BAE-9081-40466E3A40DB}"/>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6A0B6F91-E878-09E3-1E81-CB33EC9C16D4}"/>
              </a:ext>
            </a:extLst>
          </p:cNvPr>
          <p:cNvSpPr>
            <a:spLocks noGrp="1"/>
          </p:cNvSpPr>
          <p:nvPr>
            <p:ph type="title"/>
          </p:nvPr>
        </p:nvSpPr>
        <p:spPr/>
        <p:txBody>
          <a:bodyPr/>
          <a:lstStyle/>
          <a:p>
            <a:r>
              <a:rPr lang="fr-FR" dirty="0">
                <a:solidFill>
                  <a:schemeClr val="tx1">
                    <a:lumMod val="65000"/>
                    <a:lumOff val="35000"/>
                  </a:schemeClr>
                </a:solidFill>
              </a:rPr>
              <a:t>Où est ton papa ?</a:t>
            </a:r>
          </a:p>
        </p:txBody>
      </p:sp>
      <p:sp>
        <p:nvSpPr>
          <p:cNvPr id="3" name="Titre 1">
            <a:extLst>
              <a:ext uri="{FF2B5EF4-FFF2-40B4-BE49-F238E27FC236}">
                <a16:creationId xmlns:a16="http://schemas.microsoft.com/office/drawing/2014/main" id="{C29CBD35-3A3A-901E-4EBD-826681097BB2}"/>
              </a:ext>
            </a:extLst>
          </p:cNvPr>
          <p:cNvSpPr txBox="1">
            <a:spLocks/>
          </p:cNvSpPr>
          <p:nvPr/>
        </p:nvSpPr>
        <p:spPr>
          <a:xfrm>
            <a:off x="365758" y="4056372"/>
            <a:ext cx="8412480" cy="1129122"/>
          </a:xfrm>
          <a:prstGeom prst="rect">
            <a:avLst/>
          </a:prstGeom>
        </p:spPr>
        <p:txBody>
          <a:bodyPr vert="horz" lIns="91440" tIns="45720" rIns="91440" bIns="45720" rtlCol="0" anchor="ctr">
            <a:noAutofit/>
          </a:bodyPr>
          <a:lstStyle>
            <a:lvl1pPr algn="l" defTabSz="514337" rtl="0" eaLnBrk="1" latinLnBrk="0" hangingPunct="1">
              <a:lnSpc>
                <a:spcPct val="90000"/>
              </a:lnSpc>
              <a:spcBef>
                <a:spcPct val="0"/>
              </a:spcBef>
              <a:buNone/>
              <a:defRPr lang="fr-MA" sz="1600" b="0" kern="1200" dirty="0">
                <a:solidFill>
                  <a:srgbClr val="757575"/>
                </a:solidFill>
                <a:latin typeface="Dosis Medium" pitchFamily="2" charset="0"/>
                <a:ea typeface="+mn-ea"/>
                <a:cs typeface="+mn-cs"/>
              </a:defRPr>
            </a:lvl1pPr>
          </a:lstStyle>
          <a:p>
            <a:pPr algn="ctr" defTabSz="914400"/>
            <a:r>
              <a:rPr lang="fr-FR" sz="3600" b="1" dirty="0">
                <a:ln w="0"/>
                <a:solidFill>
                  <a:srgbClr val="2196B1"/>
                </a:solidFill>
                <a:latin typeface="Dosis SemiBold" pitchFamily="2" charset="0"/>
              </a:rPr>
              <a:t>Où est ton papa ?</a:t>
            </a:r>
          </a:p>
        </p:txBody>
      </p:sp>
      <p:pic>
        <p:nvPicPr>
          <p:cNvPr id="18" name="Espace réservé pour une image  6" descr="Une image contenant habits, sourire, dessin humoristique, clipart&#10;&#10;Le contenu généré par l’IA peut être incorrect.">
            <a:extLst>
              <a:ext uri="{FF2B5EF4-FFF2-40B4-BE49-F238E27FC236}">
                <a16:creationId xmlns:a16="http://schemas.microsoft.com/office/drawing/2014/main" id="{06C1F1D8-3218-0B4C-AB32-63825CCA7172}"/>
              </a:ext>
            </a:extLst>
          </p:cNvPr>
          <p:cNvPicPr>
            <a:picLocks noChangeAspect="1"/>
          </p:cNvPicPr>
          <p:nvPr/>
        </p:nvPicPr>
        <p:blipFill>
          <a:blip r:embed="rId2">
            <a:extLst>
              <a:ext uri="{28A0092B-C50C-407E-A947-70E740481C1C}">
                <a14:useLocalDpi xmlns:a14="http://schemas.microsoft.com/office/drawing/2010/main" val="0"/>
              </a:ext>
            </a:extLst>
          </a:blip>
          <a:srcRect t="-934" b="22113"/>
          <a:stretch>
            <a:fillRect/>
          </a:stretch>
        </p:blipFill>
        <p:spPr>
          <a:xfrm>
            <a:off x="3664576" y="1995372"/>
            <a:ext cx="1814845" cy="1433628"/>
          </a:xfrm>
          <a:prstGeom prst="ellipse">
            <a:avLst/>
          </a:prstGeom>
        </p:spPr>
      </p:pic>
      <p:sp>
        <p:nvSpPr>
          <p:cNvPr id="19" name="ZoneTexte 18">
            <a:extLst>
              <a:ext uri="{FF2B5EF4-FFF2-40B4-BE49-F238E27FC236}">
                <a16:creationId xmlns:a16="http://schemas.microsoft.com/office/drawing/2014/main" id="{FEE5EB2A-1D37-5D71-1371-A400329325FC}"/>
              </a:ext>
            </a:extLst>
          </p:cNvPr>
          <p:cNvSpPr txBox="1"/>
          <p:nvPr/>
        </p:nvSpPr>
        <p:spPr>
          <a:xfrm>
            <a:off x="532953" y="621559"/>
            <a:ext cx="521297" cy="1015663"/>
          </a:xfrm>
          <a:prstGeom prst="rect">
            <a:avLst/>
          </a:prstGeom>
          <a:noFill/>
        </p:spPr>
        <p:txBody>
          <a:bodyPr wrap="none" rtlCol="0">
            <a:spAutoFit/>
          </a:bodyPr>
          <a:lstStyle/>
          <a:p>
            <a:r>
              <a:rPr lang="fr-FR" sz="6000" b="1" dirty="0">
                <a:solidFill>
                  <a:srgbClr val="2196B1"/>
                </a:solidFill>
                <a:latin typeface="Dosis" pitchFamily="2" charset="0"/>
              </a:rPr>
              <a:t>?</a:t>
            </a:r>
          </a:p>
        </p:txBody>
      </p:sp>
    </p:spTree>
    <p:extLst>
      <p:ext uri="{BB962C8B-B14F-4D97-AF65-F5344CB8AC3E}">
        <p14:creationId xmlns:p14="http://schemas.microsoft.com/office/powerpoint/2010/main" val="376266938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FD0BB60-FB83-3BAE-9081-40466E3A40DB}"/>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6A0B6F91-E878-09E3-1E81-CB33EC9C16D4}"/>
              </a:ext>
            </a:extLst>
          </p:cNvPr>
          <p:cNvSpPr>
            <a:spLocks noGrp="1"/>
          </p:cNvSpPr>
          <p:nvPr>
            <p:ph type="title"/>
          </p:nvPr>
        </p:nvSpPr>
        <p:spPr/>
        <p:txBody>
          <a:bodyPr/>
          <a:lstStyle/>
          <a:p>
            <a:r>
              <a:rPr lang="fr-FR" dirty="0">
                <a:solidFill>
                  <a:schemeClr val="tx1">
                    <a:lumMod val="65000"/>
                    <a:lumOff val="35000"/>
                  </a:schemeClr>
                </a:solidFill>
              </a:rPr>
              <a:t>Où est ton ballon ?</a:t>
            </a:r>
          </a:p>
        </p:txBody>
      </p:sp>
      <p:sp>
        <p:nvSpPr>
          <p:cNvPr id="3" name="Titre 1">
            <a:extLst>
              <a:ext uri="{FF2B5EF4-FFF2-40B4-BE49-F238E27FC236}">
                <a16:creationId xmlns:a16="http://schemas.microsoft.com/office/drawing/2014/main" id="{C29CBD35-3A3A-901E-4EBD-826681097BB2}"/>
              </a:ext>
            </a:extLst>
          </p:cNvPr>
          <p:cNvSpPr txBox="1">
            <a:spLocks/>
          </p:cNvSpPr>
          <p:nvPr/>
        </p:nvSpPr>
        <p:spPr>
          <a:xfrm>
            <a:off x="365758" y="4056372"/>
            <a:ext cx="8412480" cy="1129122"/>
          </a:xfrm>
          <a:prstGeom prst="rect">
            <a:avLst/>
          </a:prstGeom>
        </p:spPr>
        <p:txBody>
          <a:bodyPr vert="horz" lIns="91440" tIns="45720" rIns="91440" bIns="45720" rtlCol="0" anchor="ctr">
            <a:noAutofit/>
          </a:bodyPr>
          <a:lstStyle>
            <a:lvl1pPr algn="l" defTabSz="514337" rtl="0" eaLnBrk="1" latinLnBrk="0" hangingPunct="1">
              <a:lnSpc>
                <a:spcPct val="90000"/>
              </a:lnSpc>
              <a:spcBef>
                <a:spcPct val="0"/>
              </a:spcBef>
              <a:buNone/>
              <a:defRPr lang="fr-MA" sz="1600" b="0" kern="1200" dirty="0">
                <a:solidFill>
                  <a:srgbClr val="757575"/>
                </a:solidFill>
                <a:latin typeface="Dosis Medium" pitchFamily="2" charset="0"/>
                <a:ea typeface="+mn-ea"/>
                <a:cs typeface="+mn-cs"/>
              </a:defRPr>
            </a:lvl1pPr>
          </a:lstStyle>
          <a:p>
            <a:pPr algn="ctr" defTabSz="914400"/>
            <a:r>
              <a:rPr lang="fr-FR" sz="3600" b="1" dirty="0">
                <a:ln w="0"/>
                <a:solidFill>
                  <a:srgbClr val="2196B1"/>
                </a:solidFill>
                <a:latin typeface="Dosis SemiBold" pitchFamily="2" charset="0"/>
              </a:rPr>
              <a:t>Où est ton ballon ?</a:t>
            </a:r>
          </a:p>
        </p:txBody>
      </p:sp>
      <p:pic>
        <p:nvPicPr>
          <p:cNvPr id="18" name="Espace réservé pour une image  6" descr="Une image contenant habits, sourire, dessin humoristique, clipart&#10;&#10;Le contenu généré par l’IA peut être incorrect.">
            <a:extLst>
              <a:ext uri="{FF2B5EF4-FFF2-40B4-BE49-F238E27FC236}">
                <a16:creationId xmlns:a16="http://schemas.microsoft.com/office/drawing/2014/main" id="{06C1F1D8-3218-0B4C-AB32-63825CCA7172}"/>
              </a:ext>
            </a:extLst>
          </p:cNvPr>
          <p:cNvPicPr>
            <a:picLocks noChangeAspect="1"/>
          </p:cNvPicPr>
          <p:nvPr/>
        </p:nvPicPr>
        <p:blipFill>
          <a:blip r:embed="rId2">
            <a:extLst>
              <a:ext uri="{28A0092B-C50C-407E-A947-70E740481C1C}">
                <a14:useLocalDpi xmlns:a14="http://schemas.microsoft.com/office/drawing/2010/main" val="0"/>
              </a:ext>
            </a:extLst>
          </a:blip>
          <a:srcRect t="-934" b="22113"/>
          <a:stretch>
            <a:fillRect/>
          </a:stretch>
        </p:blipFill>
        <p:spPr>
          <a:xfrm>
            <a:off x="3664576" y="1995372"/>
            <a:ext cx="1814845" cy="1433628"/>
          </a:xfrm>
          <a:prstGeom prst="ellipse">
            <a:avLst/>
          </a:prstGeom>
        </p:spPr>
      </p:pic>
      <p:sp>
        <p:nvSpPr>
          <p:cNvPr id="19" name="ZoneTexte 18">
            <a:extLst>
              <a:ext uri="{FF2B5EF4-FFF2-40B4-BE49-F238E27FC236}">
                <a16:creationId xmlns:a16="http://schemas.microsoft.com/office/drawing/2014/main" id="{FEE5EB2A-1D37-5D71-1371-A400329325FC}"/>
              </a:ext>
            </a:extLst>
          </p:cNvPr>
          <p:cNvSpPr txBox="1"/>
          <p:nvPr/>
        </p:nvSpPr>
        <p:spPr>
          <a:xfrm>
            <a:off x="532953" y="621559"/>
            <a:ext cx="521297" cy="1015663"/>
          </a:xfrm>
          <a:prstGeom prst="rect">
            <a:avLst/>
          </a:prstGeom>
          <a:noFill/>
        </p:spPr>
        <p:txBody>
          <a:bodyPr wrap="none" rtlCol="0">
            <a:spAutoFit/>
          </a:bodyPr>
          <a:lstStyle/>
          <a:p>
            <a:r>
              <a:rPr lang="fr-FR" sz="6000" b="1" dirty="0">
                <a:solidFill>
                  <a:srgbClr val="2196B1"/>
                </a:solidFill>
                <a:latin typeface="Dosis" pitchFamily="2" charset="0"/>
              </a:rPr>
              <a:t>?</a:t>
            </a:r>
          </a:p>
        </p:txBody>
      </p:sp>
    </p:spTree>
    <p:extLst>
      <p:ext uri="{BB962C8B-B14F-4D97-AF65-F5344CB8AC3E}">
        <p14:creationId xmlns:p14="http://schemas.microsoft.com/office/powerpoint/2010/main" val="196933379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FD0BB60-FB83-3BAE-9081-40466E3A40DB}"/>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6A0B6F91-E878-09E3-1E81-CB33EC9C16D4}"/>
              </a:ext>
            </a:extLst>
          </p:cNvPr>
          <p:cNvSpPr>
            <a:spLocks noGrp="1"/>
          </p:cNvSpPr>
          <p:nvPr>
            <p:ph type="title"/>
          </p:nvPr>
        </p:nvSpPr>
        <p:spPr/>
        <p:txBody>
          <a:bodyPr/>
          <a:lstStyle/>
          <a:p>
            <a:r>
              <a:rPr lang="fr-FR" dirty="0">
                <a:solidFill>
                  <a:schemeClr val="tx1">
                    <a:lumMod val="65000"/>
                    <a:lumOff val="35000"/>
                  </a:schemeClr>
                </a:solidFill>
              </a:rPr>
              <a:t>Où est ta maman ?</a:t>
            </a:r>
          </a:p>
        </p:txBody>
      </p:sp>
      <p:sp>
        <p:nvSpPr>
          <p:cNvPr id="3" name="Titre 1">
            <a:extLst>
              <a:ext uri="{FF2B5EF4-FFF2-40B4-BE49-F238E27FC236}">
                <a16:creationId xmlns:a16="http://schemas.microsoft.com/office/drawing/2014/main" id="{C29CBD35-3A3A-901E-4EBD-826681097BB2}"/>
              </a:ext>
            </a:extLst>
          </p:cNvPr>
          <p:cNvSpPr txBox="1">
            <a:spLocks/>
          </p:cNvSpPr>
          <p:nvPr/>
        </p:nvSpPr>
        <p:spPr>
          <a:xfrm>
            <a:off x="365758" y="4056372"/>
            <a:ext cx="8412480" cy="1129122"/>
          </a:xfrm>
          <a:prstGeom prst="rect">
            <a:avLst/>
          </a:prstGeom>
        </p:spPr>
        <p:txBody>
          <a:bodyPr vert="horz" lIns="91440" tIns="45720" rIns="91440" bIns="45720" rtlCol="0" anchor="ctr">
            <a:noAutofit/>
          </a:bodyPr>
          <a:lstStyle>
            <a:lvl1pPr algn="l" defTabSz="514337" rtl="0" eaLnBrk="1" latinLnBrk="0" hangingPunct="1">
              <a:lnSpc>
                <a:spcPct val="90000"/>
              </a:lnSpc>
              <a:spcBef>
                <a:spcPct val="0"/>
              </a:spcBef>
              <a:buNone/>
              <a:defRPr lang="fr-MA" sz="1600" b="0" kern="1200" dirty="0">
                <a:solidFill>
                  <a:srgbClr val="757575"/>
                </a:solidFill>
                <a:latin typeface="Dosis Medium" pitchFamily="2" charset="0"/>
                <a:ea typeface="+mn-ea"/>
                <a:cs typeface="+mn-cs"/>
              </a:defRPr>
            </a:lvl1pPr>
          </a:lstStyle>
          <a:p>
            <a:pPr algn="ctr" defTabSz="914400"/>
            <a:r>
              <a:rPr lang="fr-FR" sz="3600" b="1" dirty="0">
                <a:ln w="0"/>
                <a:solidFill>
                  <a:srgbClr val="2196B1"/>
                </a:solidFill>
                <a:latin typeface="Dosis SemiBold" pitchFamily="2" charset="0"/>
              </a:rPr>
              <a:t>Où est ta maman ?</a:t>
            </a:r>
          </a:p>
        </p:txBody>
      </p:sp>
      <p:pic>
        <p:nvPicPr>
          <p:cNvPr id="18" name="Espace réservé pour une image  6" descr="Une image contenant habits, sourire, dessin humoristique, clipart&#10;&#10;Le contenu généré par l’IA peut être incorrect.">
            <a:extLst>
              <a:ext uri="{FF2B5EF4-FFF2-40B4-BE49-F238E27FC236}">
                <a16:creationId xmlns:a16="http://schemas.microsoft.com/office/drawing/2014/main" id="{06C1F1D8-3218-0B4C-AB32-63825CCA7172}"/>
              </a:ext>
            </a:extLst>
          </p:cNvPr>
          <p:cNvPicPr>
            <a:picLocks noChangeAspect="1"/>
          </p:cNvPicPr>
          <p:nvPr/>
        </p:nvPicPr>
        <p:blipFill>
          <a:blip r:embed="rId2">
            <a:extLst>
              <a:ext uri="{28A0092B-C50C-407E-A947-70E740481C1C}">
                <a14:useLocalDpi xmlns:a14="http://schemas.microsoft.com/office/drawing/2010/main" val="0"/>
              </a:ext>
            </a:extLst>
          </a:blip>
          <a:srcRect t="-934" b="22113"/>
          <a:stretch>
            <a:fillRect/>
          </a:stretch>
        </p:blipFill>
        <p:spPr>
          <a:xfrm>
            <a:off x="3664576" y="1995372"/>
            <a:ext cx="1814845" cy="1433628"/>
          </a:xfrm>
          <a:prstGeom prst="ellipse">
            <a:avLst/>
          </a:prstGeom>
        </p:spPr>
      </p:pic>
      <p:sp>
        <p:nvSpPr>
          <p:cNvPr id="19" name="ZoneTexte 18">
            <a:extLst>
              <a:ext uri="{FF2B5EF4-FFF2-40B4-BE49-F238E27FC236}">
                <a16:creationId xmlns:a16="http://schemas.microsoft.com/office/drawing/2014/main" id="{FEE5EB2A-1D37-5D71-1371-A400329325FC}"/>
              </a:ext>
            </a:extLst>
          </p:cNvPr>
          <p:cNvSpPr txBox="1"/>
          <p:nvPr/>
        </p:nvSpPr>
        <p:spPr>
          <a:xfrm>
            <a:off x="532953" y="621559"/>
            <a:ext cx="521297" cy="1015663"/>
          </a:xfrm>
          <a:prstGeom prst="rect">
            <a:avLst/>
          </a:prstGeom>
          <a:noFill/>
        </p:spPr>
        <p:txBody>
          <a:bodyPr wrap="none" rtlCol="0">
            <a:spAutoFit/>
          </a:bodyPr>
          <a:lstStyle/>
          <a:p>
            <a:r>
              <a:rPr lang="fr-FR" sz="6000" b="1" dirty="0">
                <a:solidFill>
                  <a:srgbClr val="2196B1"/>
                </a:solidFill>
                <a:latin typeface="Dosis" pitchFamily="2" charset="0"/>
              </a:rPr>
              <a:t>?</a:t>
            </a:r>
          </a:p>
        </p:txBody>
      </p:sp>
    </p:spTree>
    <p:extLst>
      <p:ext uri="{BB962C8B-B14F-4D97-AF65-F5344CB8AC3E}">
        <p14:creationId xmlns:p14="http://schemas.microsoft.com/office/powerpoint/2010/main" val="380922893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FD0BB60-FB83-3BAE-9081-40466E3A40DB}"/>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6A0B6F91-E878-09E3-1E81-CB33EC9C16D4}"/>
              </a:ext>
            </a:extLst>
          </p:cNvPr>
          <p:cNvSpPr>
            <a:spLocks noGrp="1"/>
          </p:cNvSpPr>
          <p:nvPr>
            <p:ph type="title"/>
          </p:nvPr>
        </p:nvSpPr>
        <p:spPr/>
        <p:txBody>
          <a:bodyPr/>
          <a:lstStyle/>
          <a:p>
            <a:r>
              <a:rPr lang="fr-FR" dirty="0">
                <a:solidFill>
                  <a:schemeClr val="tx1">
                    <a:lumMod val="65000"/>
                    <a:lumOff val="35000"/>
                  </a:schemeClr>
                </a:solidFill>
              </a:rPr>
              <a:t>Où est ta poupée ?</a:t>
            </a:r>
          </a:p>
        </p:txBody>
      </p:sp>
      <p:sp>
        <p:nvSpPr>
          <p:cNvPr id="3" name="Titre 1">
            <a:extLst>
              <a:ext uri="{FF2B5EF4-FFF2-40B4-BE49-F238E27FC236}">
                <a16:creationId xmlns:a16="http://schemas.microsoft.com/office/drawing/2014/main" id="{C29CBD35-3A3A-901E-4EBD-826681097BB2}"/>
              </a:ext>
            </a:extLst>
          </p:cNvPr>
          <p:cNvSpPr txBox="1">
            <a:spLocks/>
          </p:cNvSpPr>
          <p:nvPr/>
        </p:nvSpPr>
        <p:spPr>
          <a:xfrm>
            <a:off x="365758" y="4056372"/>
            <a:ext cx="8412480" cy="1129122"/>
          </a:xfrm>
          <a:prstGeom prst="rect">
            <a:avLst/>
          </a:prstGeom>
        </p:spPr>
        <p:txBody>
          <a:bodyPr vert="horz" lIns="91440" tIns="45720" rIns="91440" bIns="45720" rtlCol="0" anchor="ctr">
            <a:noAutofit/>
          </a:bodyPr>
          <a:lstStyle>
            <a:lvl1pPr algn="l" defTabSz="514337" rtl="0" eaLnBrk="1" latinLnBrk="0" hangingPunct="1">
              <a:lnSpc>
                <a:spcPct val="90000"/>
              </a:lnSpc>
              <a:spcBef>
                <a:spcPct val="0"/>
              </a:spcBef>
              <a:buNone/>
              <a:defRPr lang="fr-MA" sz="1600" b="0" kern="1200" dirty="0">
                <a:solidFill>
                  <a:srgbClr val="757575"/>
                </a:solidFill>
                <a:latin typeface="Dosis Medium" pitchFamily="2" charset="0"/>
                <a:ea typeface="+mn-ea"/>
                <a:cs typeface="+mn-cs"/>
              </a:defRPr>
            </a:lvl1pPr>
          </a:lstStyle>
          <a:p>
            <a:pPr algn="ctr" defTabSz="914400"/>
            <a:r>
              <a:rPr lang="fr-FR" sz="3600" b="1" dirty="0">
                <a:ln w="0"/>
                <a:solidFill>
                  <a:srgbClr val="2196B1"/>
                </a:solidFill>
                <a:latin typeface="Dosis SemiBold" pitchFamily="2" charset="0"/>
              </a:rPr>
              <a:t>Où est ta poupée ?</a:t>
            </a:r>
          </a:p>
        </p:txBody>
      </p:sp>
      <p:pic>
        <p:nvPicPr>
          <p:cNvPr id="18" name="Espace réservé pour une image  6" descr="Une image contenant habits, sourire, dessin humoristique, clipart&#10;&#10;Le contenu généré par l’IA peut être incorrect.">
            <a:extLst>
              <a:ext uri="{FF2B5EF4-FFF2-40B4-BE49-F238E27FC236}">
                <a16:creationId xmlns:a16="http://schemas.microsoft.com/office/drawing/2014/main" id="{06C1F1D8-3218-0B4C-AB32-63825CCA7172}"/>
              </a:ext>
            </a:extLst>
          </p:cNvPr>
          <p:cNvPicPr>
            <a:picLocks noChangeAspect="1"/>
          </p:cNvPicPr>
          <p:nvPr/>
        </p:nvPicPr>
        <p:blipFill>
          <a:blip r:embed="rId2">
            <a:extLst>
              <a:ext uri="{28A0092B-C50C-407E-A947-70E740481C1C}">
                <a14:useLocalDpi xmlns:a14="http://schemas.microsoft.com/office/drawing/2010/main" val="0"/>
              </a:ext>
            </a:extLst>
          </a:blip>
          <a:srcRect t="-934" b="22113"/>
          <a:stretch>
            <a:fillRect/>
          </a:stretch>
        </p:blipFill>
        <p:spPr>
          <a:xfrm>
            <a:off x="3664576" y="1995372"/>
            <a:ext cx="1814845" cy="1433628"/>
          </a:xfrm>
          <a:prstGeom prst="ellipse">
            <a:avLst/>
          </a:prstGeom>
        </p:spPr>
      </p:pic>
      <p:sp>
        <p:nvSpPr>
          <p:cNvPr id="19" name="ZoneTexte 18">
            <a:extLst>
              <a:ext uri="{FF2B5EF4-FFF2-40B4-BE49-F238E27FC236}">
                <a16:creationId xmlns:a16="http://schemas.microsoft.com/office/drawing/2014/main" id="{FEE5EB2A-1D37-5D71-1371-A400329325FC}"/>
              </a:ext>
            </a:extLst>
          </p:cNvPr>
          <p:cNvSpPr txBox="1"/>
          <p:nvPr/>
        </p:nvSpPr>
        <p:spPr>
          <a:xfrm>
            <a:off x="532953" y="621559"/>
            <a:ext cx="521297" cy="1015663"/>
          </a:xfrm>
          <a:prstGeom prst="rect">
            <a:avLst/>
          </a:prstGeom>
          <a:noFill/>
        </p:spPr>
        <p:txBody>
          <a:bodyPr wrap="none" rtlCol="0">
            <a:spAutoFit/>
          </a:bodyPr>
          <a:lstStyle/>
          <a:p>
            <a:r>
              <a:rPr lang="fr-FR" sz="6000" b="1" dirty="0">
                <a:solidFill>
                  <a:srgbClr val="2196B1"/>
                </a:solidFill>
                <a:latin typeface="Dosis" pitchFamily="2" charset="0"/>
              </a:rPr>
              <a:t>?</a:t>
            </a:r>
          </a:p>
        </p:txBody>
      </p:sp>
    </p:spTree>
    <p:extLst>
      <p:ext uri="{BB962C8B-B14F-4D97-AF65-F5344CB8AC3E}">
        <p14:creationId xmlns:p14="http://schemas.microsoft.com/office/powerpoint/2010/main" val="328984877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FD0BB60-FB83-3BAE-9081-40466E3A40DB}"/>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6A0B6F91-E878-09E3-1E81-CB33EC9C16D4}"/>
              </a:ext>
            </a:extLst>
          </p:cNvPr>
          <p:cNvSpPr>
            <a:spLocks noGrp="1"/>
          </p:cNvSpPr>
          <p:nvPr>
            <p:ph type="title"/>
          </p:nvPr>
        </p:nvSpPr>
        <p:spPr/>
        <p:txBody>
          <a:bodyPr/>
          <a:lstStyle/>
          <a:p>
            <a:r>
              <a:rPr lang="fr-FR" dirty="0">
                <a:solidFill>
                  <a:schemeClr val="tx1">
                    <a:lumMod val="65000"/>
                    <a:lumOff val="35000"/>
                  </a:schemeClr>
                </a:solidFill>
              </a:rPr>
              <a:t>Qu’est-ce que tu fais le matin ?</a:t>
            </a:r>
          </a:p>
        </p:txBody>
      </p:sp>
      <p:sp>
        <p:nvSpPr>
          <p:cNvPr id="3" name="Titre 1">
            <a:extLst>
              <a:ext uri="{FF2B5EF4-FFF2-40B4-BE49-F238E27FC236}">
                <a16:creationId xmlns:a16="http://schemas.microsoft.com/office/drawing/2014/main" id="{C29CBD35-3A3A-901E-4EBD-826681097BB2}"/>
              </a:ext>
            </a:extLst>
          </p:cNvPr>
          <p:cNvSpPr txBox="1">
            <a:spLocks/>
          </p:cNvSpPr>
          <p:nvPr/>
        </p:nvSpPr>
        <p:spPr>
          <a:xfrm>
            <a:off x="365758" y="4056372"/>
            <a:ext cx="8412480" cy="1129122"/>
          </a:xfrm>
          <a:prstGeom prst="rect">
            <a:avLst/>
          </a:prstGeom>
        </p:spPr>
        <p:txBody>
          <a:bodyPr vert="horz" lIns="91440" tIns="45720" rIns="91440" bIns="45720" rtlCol="0" anchor="ctr">
            <a:noAutofit/>
          </a:bodyPr>
          <a:lstStyle>
            <a:lvl1pPr algn="l" defTabSz="514337" rtl="0" eaLnBrk="1" latinLnBrk="0" hangingPunct="1">
              <a:lnSpc>
                <a:spcPct val="90000"/>
              </a:lnSpc>
              <a:spcBef>
                <a:spcPct val="0"/>
              </a:spcBef>
              <a:buNone/>
              <a:defRPr lang="fr-MA" sz="1600" b="0" kern="1200" dirty="0">
                <a:solidFill>
                  <a:srgbClr val="757575"/>
                </a:solidFill>
                <a:latin typeface="Dosis Medium" pitchFamily="2" charset="0"/>
                <a:ea typeface="+mn-ea"/>
                <a:cs typeface="+mn-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fr-FR" sz="3600" b="1" i="0" u="none" strike="noStrike" kern="1200" cap="none" spc="0" normalizeH="0" baseline="0" noProof="0" dirty="0">
                <a:ln w="0"/>
                <a:solidFill>
                  <a:srgbClr val="2196B1"/>
                </a:solidFill>
                <a:effectLst/>
                <a:uLnTx/>
                <a:uFillTx/>
                <a:latin typeface="Dosis SemiBold" pitchFamily="2" charset="0"/>
                <a:ea typeface="+mn-ea"/>
                <a:cs typeface="+mn-cs"/>
              </a:rPr>
              <a:t>Qu’est-ce que tu fais le matin ?</a:t>
            </a:r>
          </a:p>
        </p:txBody>
      </p:sp>
      <p:pic>
        <p:nvPicPr>
          <p:cNvPr id="18" name="Espace réservé pour une image  6" descr="Une image contenant habits, sourire, dessin humoristique, clipart&#10;&#10;Le contenu généré par l’IA peut être incorrect.">
            <a:extLst>
              <a:ext uri="{FF2B5EF4-FFF2-40B4-BE49-F238E27FC236}">
                <a16:creationId xmlns:a16="http://schemas.microsoft.com/office/drawing/2014/main" id="{06C1F1D8-3218-0B4C-AB32-63825CCA7172}"/>
              </a:ext>
            </a:extLst>
          </p:cNvPr>
          <p:cNvPicPr>
            <a:picLocks noChangeAspect="1"/>
          </p:cNvPicPr>
          <p:nvPr/>
        </p:nvPicPr>
        <p:blipFill>
          <a:blip r:embed="rId2">
            <a:extLst>
              <a:ext uri="{28A0092B-C50C-407E-A947-70E740481C1C}">
                <a14:useLocalDpi xmlns:a14="http://schemas.microsoft.com/office/drawing/2010/main" val="0"/>
              </a:ext>
            </a:extLst>
          </a:blip>
          <a:srcRect t="-934" b="22113"/>
          <a:stretch>
            <a:fillRect/>
          </a:stretch>
        </p:blipFill>
        <p:spPr>
          <a:xfrm>
            <a:off x="3664576" y="1995372"/>
            <a:ext cx="1814845" cy="1433628"/>
          </a:xfrm>
          <a:prstGeom prst="ellipse">
            <a:avLst/>
          </a:prstGeom>
        </p:spPr>
      </p:pic>
      <p:sp>
        <p:nvSpPr>
          <p:cNvPr id="19" name="ZoneTexte 18">
            <a:extLst>
              <a:ext uri="{FF2B5EF4-FFF2-40B4-BE49-F238E27FC236}">
                <a16:creationId xmlns:a16="http://schemas.microsoft.com/office/drawing/2014/main" id="{FEE5EB2A-1D37-5D71-1371-A400329325FC}"/>
              </a:ext>
            </a:extLst>
          </p:cNvPr>
          <p:cNvSpPr txBox="1"/>
          <p:nvPr/>
        </p:nvSpPr>
        <p:spPr>
          <a:xfrm>
            <a:off x="532953" y="621559"/>
            <a:ext cx="521297" cy="1015663"/>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6000" b="1" i="0" u="none" strike="noStrike" kern="1200" cap="none" spc="0" normalizeH="0" baseline="0" noProof="0" dirty="0">
                <a:ln>
                  <a:noFill/>
                </a:ln>
                <a:solidFill>
                  <a:srgbClr val="2196B1"/>
                </a:solidFill>
                <a:effectLst/>
                <a:uLnTx/>
                <a:uFillTx/>
                <a:latin typeface="Dosis" pitchFamily="2" charset="0"/>
                <a:ea typeface="+mn-ea"/>
                <a:cs typeface="+mn-cs"/>
              </a:rPr>
              <a:t>?</a:t>
            </a:r>
          </a:p>
        </p:txBody>
      </p:sp>
    </p:spTree>
    <p:extLst>
      <p:ext uri="{BB962C8B-B14F-4D97-AF65-F5344CB8AC3E}">
        <p14:creationId xmlns:p14="http://schemas.microsoft.com/office/powerpoint/2010/main" val="19069425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FD0BB60-FB83-3BAE-9081-40466E3A40DB}"/>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6A0B6F91-E878-09E3-1E81-CB33EC9C16D4}"/>
              </a:ext>
            </a:extLst>
          </p:cNvPr>
          <p:cNvSpPr>
            <a:spLocks noGrp="1"/>
          </p:cNvSpPr>
          <p:nvPr>
            <p:ph type="title"/>
          </p:nvPr>
        </p:nvSpPr>
        <p:spPr/>
        <p:txBody>
          <a:bodyPr/>
          <a:lstStyle/>
          <a:p>
            <a:r>
              <a:rPr lang="fr-FR" dirty="0">
                <a:solidFill>
                  <a:schemeClr val="tx1">
                    <a:lumMod val="65000"/>
                    <a:lumOff val="35000"/>
                  </a:schemeClr>
                </a:solidFill>
              </a:rPr>
              <a:t>Qu’est-ce que tu aimes faire à l’école ?</a:t>
            </a:r>
          </a:p>
        </p:txBody>
      </p:sp>
      <p:sp>
        <p:nvSpPr>
          <p:cNvPr id="3" name="Titre 1">
            <a:extLst>
              <a:ext uri="{FF2B5EF4-FFF2-40B4-BE49-F238E27FC236}">
                <a16:creationId xmlns:a16="http://schemas.microsoft.com/office/drawing/2014/main" id="{C29CBD35-3A3A-901E-4EBD-826681097BB2}"/>
              </a:ext>
            </a:extLst>
          </p:cNvPr>
          <p:cNvSpPr txBox="1">
            <a:spLocks/>
          </p:cNvSpPr>
          <p:nvPr/>
        </p:nvSpPr>
        <p:spPr>
          <a:xfrm>
            <a:off x="365758" y="4056372"/>
            <a:ext cx="8412480" cy="1129122"/>
          </a:xfrm>
          <a:prstGeom prst="rect">
            <a:avLst/>
          </a:prstGeom>
        </p:spPr>
        <p:txBody>
          <a:bodyPr vert="horz" lIns="91440" tIns="45720" rIns="91440" bIns="45720" rtlCol="0" anchor="ctr">
            <a:noAutofit/>
          </a:bodyPr>
          <a:lstStyle>
            <a:lvl1pPr algn="l" defTabSz="514337" rtl="0" eaLnBrk="1" latinLnBrk="0" hangingPunct="1">
              <a:lnSpc>
                <a:spcPct val="90000"/>
              </a:lnSpc>
              <a:spcBef>
                <a:spcPct val="0"/>
              </a:spcBef>
              <a:buNone/>
              <a:defRPr lang="fr-MA" sz="1600" b="0" kern="1200" dirty="0">
                <a:solidFill>
                  <a:srgbClr val="757575"/>
                </a:solidFill>
                <a:latin typeface="Dosis Medium" pitchFamily="2" charset="0"/>
                <a:ea typeface="+mn-ea"/>
                <a:cs typeface="+mn-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fr-FR" sz="3600" b="1" i="0" u="none" strike="noStrike" kern="1200" cap="none" spc="0" normalizeH="0" baseline="0" noProof="0" dirty="0">
                <a:ln w="0"/>
                <a:solidFill>
                  <a:srgbClr val="2196B1"/>
                </a:solidFill>
                <a:effectLst/>
                <a:uLnTx/>
                <a:uFillTx/>
                <a:latin typeface="Dosis SemiBold" pitchFamily="2" charset="0"/>
                <a:ea typeface="+mn-ea"/>
                <a:cs typeface="+mn-cs"/>
              </a:rPr>
              <a:t>Qu’est-ce que tu aimes faire à l’école ?</a:t>
            </a:r>
          </a:p>
        </p:txBody>
      </p:sp>
      <p:pic>
        <p:nvPicPr>
          <p:cNvPr id="18" name="Espace réservé pour une image  6" descr="Une image contenant habits, sourire, dessin humoristique, clipart&#10;&#10;Le contenu généré par l’IA peut être incorrect.">
            <a:extLst>
              <a:ext uri="{FF2B5EF4-FFF2-40B4-BE49-F238E27FC236}">
                <a16:creationId xmlns:a16="http://schemas.microsoft.com/office/drawing/2014/main" id="{06C1F1D8-3218-0B4C-AB32-63825CCA7172}"/>
              </a:ext>
            </a:extLst>
          </p:cNvPr>
          <p:cNvPicPr>
            <a:picLocks noChangeAspect="1"/>
          </p:cNvPicPr>
          <p:nvPr/>
        </p:nvPicPr>
        <p:blipFill>
          <a:blip r:embed="rId2">
            <a:extLst>
              <a:ext uri="{28A0092B-C50C-407E-A947-70E740481C1C}">
                <a14:useLocalDpi xmlns:a14="http://schemas.microsoft.com/office/drawing/2010/main" val="0"/>
              </a:ext>
            </a:extLst>
          </a:blip>
          <a:srcRect t="-934" b="22113"/>
          <a:stretch>
            <a:fillRect/>
          </a:stretch>
        </p:blipFill>
        <p:spPr>
          <a:xfrm>
            <a:off x="3664576" y="1995372"/>
            <a:ext cx="1814845" cy="1433628"/>
          </a:xfrm>
          <a:prstGeom prst="ellipse">
            <a:avLst/>
          </a:prstGeom>
        </p:spPr>
      </p:pic>
      <p:sp>
        <p:nvSpPr>
          <p:cNvPr id="19" name="ZoneTexte 18">
            <a:extLst>
              <a:ext uri="{FF2B5EF4-FFF2-40B4-BE49-F238E27FC236}">
                <a16:creationId xmlns:a16="http://schemas.microsoft.com/office/drawing/2014/main" id="{FEE5EB2A-1D37-5D71-1371-A400329325FC}"/>
              </a:ext>
            </a:extLst>
          </p:cNvPr>
          <p:cNvSpPr txBox="1"/>
          <p:nvPr/>
        </p:nvSpPr>
        <p:spPr>
          <a:xfrm>
            <a:off x="532953" y="621559"/>
            <a:ext cx="521297" cy="1015663"/>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6000" b="1" i="0" u="none" strike="noStrike" kern="1200" cap="none" spc="0" normalizeH="0" baseline="0" noProof="0" dirty="0">
                <a:ln>
                  <a:noFill/>
                </a:ln>
                <a:solidFill>
                  <a:srgbClr val="2196B1"/>
                </a:solidFill>
                <a:effectLst/>
                <a:uLnTx/>
                <a:uFillTx/>
                <a:latin typeface="Dosis" pitchFamily="2" charset="0"/>
                <a:ea typeface="+mn-ea"/>
                <a:cs typeface="+mn-cs"/>
              </a:rPr>
              <a:t>?</a:t>
            </a:r>
          </a:p>
        </p:txBody>
      </p:sp>
    </p:spTree>
    <p:extLst>
      <p:ext uri="{BB962C8B-B14F-4D97-AF65-F5344CB8AC3E}">
        <p14:creationId xmlns:p14="http://schemas.microsoft.com/office/powerpoint/2010/main" val="217625609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FD0BB60-FB83-3BAE-9081-40466E3A40DB}"/>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6A0B6F91-E878-09E3-1E81-CB33EC9C16D4}"/>
              </a:ext>
            </a:extLst>
          </p:cNvPr>
          <p:cNvSpPr>
            <a:spLocks noGrp="1"/>
          </p:cNvSpPr>
          <p:nvPr>
            <p:ph type="title"/>
          </p:nvPr>
        </p:nvSpPr>
        <p:spPr/>
        <p:txBody>
          <a:bodyPr/>
          <a:lstStyle/>
          <a:p>
            <a:r>
              <a:rPr lang="fr-FR" dirty="0">
                <a:solidFill>
                  <a:schemeClr val="tx1">
                    <a:lumMod val="65000"/>
                    <a:lumOff val="35000"/>
                  </a:schemeClr>
                </a:solidFill>
              </a:rPr>
              <a:t>Qu’est-ce que tu fais après l’école ?</a:t>
            </a:r>
          </a:p>
        </p:txBody>
      </p:sp>
      <p:sp>
        <p:nvSpPr>
          <p:cNvPr id="3" name="Titre 1">
            <a:extLst>
              <a:ext uri="{FF2B5EF4-FFF2-40B4-BE49-F238E27FC236}">
                <a16:creationId xmlns:a16="http://schemas.microsoft.com/office/drawing/2014/main" id="{C29CBD35-3A3A-901E-4EBD-826681097BB2}"/>
              </a:ext>
            </a:extLst>
          </p:cNvPr>
          <p:cNvSpPr txBox="1">
            <a:spLocks/>
          </p:cNvSpPr>
          <p:nvPr/>
        </p:nvSpPr>
        <p:spPr>
          <a:xfrm>
            <a:off x="365758" y="4056372"/>
            <a:ext cx="8412480" cy="1129122"/>
          </a:xfrm>
          <a:prstGeom prst="rect">
            <a:avLst/>
          </a:prstGeom>
        </p:spPr>
        <p:txBody>
          <a:bodyPr vert="horz" lIns="91440" tIns="45720" rIns="91440" bIns="45720" rtlCol="0" anchor="ctr">
            <a:noAutofit/>
          </a:bodyPr>
          <a:lstStyle>
            <a:lvl1pPr algn="l" defTabSz="514337" rtl="0" eaLnBrk="1" latinLnBrk="0" hangingPunct="1">
              <a:lnSpc>
                <a:spcPct val="90000"/>
              </a:lnSpc>
              <a:spcBef>
                <a:spcPct val="0"/>
              </a:spcBef>
              <a:buNone/>
              <a:defRPr lang="fr-MA" sz="1600" b="0" kern="1200" dirty="0">
                <a:solidFill>
                  <a:srgbClr val="757575"/>
                </a:solidFill>
                <a:latin typeface="Dosis Medium" pitchFamily="2" charset="0"/>
                <a:ea typeface="+mn-ea"/>
                <a:cs typeface="+mn-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fr-FR" sz="3600" b="1" i="0" u="none" strike="noStrike" kern="1200" cap="none" spc="0" normalizeH="0" baseline="0" noProof="0" dirty="0">
                <a:ln w="0"/>
                <a:solidFill>
                  <a:srgbClr val="2196B1"/>
                </a:solidFill>
                <a:effectLst/>
                <a:uLnTx/>
                <a:uFillTx/>
                <a:latin typeface="Dosis SemiBold" pitchFamily="2" charset="0"/>
                <a:ea typeface="+mn-ea"/>
                <a:cs typeface="+mn-cs"/>
              </a:rPr>
              <a:t>Qu’est-ce que tu fais après l’école ?</a:t>
            </a:r>
          </a:p>
        </p:txBody>
      </p:sp>
      <p:pic>
        <p:nvPicPr>
          <p:cNvPr id="18" name="Espace réservé pour une image  6" descr="Une image contenant habits, sourire, dessin humoristique, clipart&#10;&#10;Le contenu généré par l’IA peut être incorrect.">
            <a:extLst>
              <a:ext uri="{FF2B5EF4-FFF2-40B4-BE49-F238E27FC236}">
                <a16:creationId xmlns:a16="http://schemas.microsoft.com/office/drawing/2014/main" id="{06C1F1D8-3218-0B4C-AB32-63825CCA7172}"/>
              </a:ext>
            </a:extLst>
          </p:cNvPr>
          <p:cNvPicPr>
            <a:picLocks noChangeAspect="1"/>
          </p:cNvPicPr>
          <p:nvPr/>
        </p:nvPicPr>
        <p:blipFill>
          <a:blip r:embed="rId2">
            <a:extLst>
              <a:ext uri="{28A0092B-C50C-407E-A947-70E740481C1C}">
                <a14:useLocalDpi xmlns:a14="http://schemas.microsoft.com/office/drawing/2010/main" val="0"/>
              </a:ext>
            </a:extLst>
          </a:blip>
          <a:srcRect t="-934" b="22113"/>
          <a:stretch>
            <a:fillRect/>
          </a:stretch>
        </p:blipFill>
        <p:spPr>
          <a:xfrm>
            <a:off x="3664576" y="1995372"/>
            <a:ext cx="1814845" cy="1433628"/>
          </a:xfrm>
          <a:prstGeom prst="ellipse">
            <a:avLst/>
          </a:prstGeom>
        </p:spPr>
      </p:pic>
      <p:sp>
        <p:nvSpPr>
          <p:cNvPr id="19" name="ZoneTexte 18">
            <a:extLst>
              <a:ext uri="{FF2B5EF4-FFF2-40B4-BE49-F238E27FC236}">
                <a16:creationId xmlns:a16="http://schemas.microsoft.com/office/drawing/2014/main" id="{FEE5EB2A-1D37-5D71-1371-A400329325FC}"/>
              </a:ext>
            </a:extLst>
          </p:cNvPr>
          <p:cNvSpPr txBox="1"/>
          <p:nvPr/>
        </p:nvSpPr>
        <p:spPr>
          <a:xfrm>
            <a:off x="532953" y="621559"/>
            <a:ext cx="521297" cy="1015663"/>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6000" b="1" i="0" u="none" strike="noStrike" kern="1200" cap="none" spc="0" normalizeH="0" baseline="0" noProof="0" dirty="0">
                <a:ln>
                  <a:noFill/>
                </a:ln>
                <a:solidFill>
                  <a:srgbClr val="2196B1"/>
                </a:solidFill>
                <a:effectLst/>
                <a:uLnTx/>
                <a:uFillTx/>
                <a:latin typeface="Dosis" pitchFamily="2" charset="0"/>
                <a:ea typeface="+mn-ea"/>
                <a:cs typeface="+mn-cs"/>
              </a:rPr>
              <a:t>?</a:t>
            </a:r>
          </a:p>
        </p:txBody>
      </p:sp>
    </p:spTree>
    <p:extLst>
      <p:ext uri="{BB962C8B-B14F-4D97-AF65-F5344CB8AC3E}">
        <p14:creationId xmlns:p14="http://schemas.microsoft.com/office/powerpoint/2010/main" val="353441316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FD0BB60-FB83-3BAE-9081-40466E3A40DB}"/>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6A0B6F91-E878-09E3-1E81-CB33EC9C16D4}"/>
              </a:ext>
            </a:extLst>
          </p:cNvPr>
          <p:cNvSpPr>
            <a:spLocks noGrp="1"/>
          </p:cNvSpPr>
          <p:nvPr>
            <p:ph type="title"/>
          </p:nvPr>
        </p:nvSpPr>
        <p:spPr/>
        <p:txBody>
          <a:bodyPr/>
          <a:lstStyle/>
          <a:p>
            <a:r>
              <a:rPr lang="fr-FR" dirty="0">
                <a:solidFill>
                  <a:schemeClr val="tx1">
                    <a:lumMod val="65000"/>
                    <a:lumOff val="35000"/>
                  </a:schemeClr>
                </a:solidFill>
              </a:rPr>
              <a:t>Tu entends avec quoi ?</a:t>
            </a:r>
          </a:p>
        </p:txBody>
      </p:sp>
      <p:sp>
        <p:nvSpPr>
          <p:cNvPr id="3" name="Titre 1">
            <a:extLst>
              <a:ext uri="{FF2B5EF4-FFF2-40B4-BE49-F238E27FC236}">
                <a16:creationId xmlns:a16="http://schemas.microsoft.com/office/drawing/2014/main" id="{C29CBD35-3A3A-901E-4EBD-826681097BB2}"/>
              </a:ext>
            </a:extLst>
          </p:cNvPr>
          <p:cNvSpPr txBox="1">
            <a:spLocks/>
          </p:cNvSpPr>
          <p:nvPr/>
        </p:nvSpPr>
        <p:spPr>
          <a:xfrm>
            <a:off x="365758" y="4056372"/>
            <a:ext cx="8412480" cy="1129122"/>
          </a:xfrm>
          <a:prstGeom prst="rect">
            <a:avLst/>
          </a:prstGeom>
        </p:spPr>
        <p:txBody>
          <a:bodyPr vert="horz" lIns="91440" tIns="45720" rIns="91440" bIns="45720" rtlCol="0" anchor="ctr">
            <a:noAutofit/>
          </a:bodyPr>
          <a:lstStyle>
            <a:lvl1pPr algn="l" defTabSz="514337" rtl="0" eaLnBrk="1" latinLnBrk="0" hangingPunct="1">
              <a:lnSpc>
                <a:spcPct val="90000"/>
              </a:lnSpc>
              <a:spcBef>
                <a:spcPct val="0"/>
              </a:spcBef>
              <a:buNone/>
              <a:defRPr lang="fr-MA" sz="1600" b="0" kern="1200" dirty="0">
                <a:solidFill>
                  <a:srgbClr val="757575"/>
                </a:solidFill>
                <a:latin typeface="Dosis Medium" pitchFamily="2" charset="0"/>
                <a:ea typeface="+mn-ea"/>
                <a:cs typeface="+mn-cs"/>
              </a:defRPr>
            </a:lvl1pPr>
          </a:lstStyle>
          <a:p>
            <a:pPr lvl="0" algn="ctr" defTabSz="914400">
              <a:defRPr/>
            </a:pPr>
            <a:r>
              <a:rPr lang="fr-FR" sz="3600" b="1" dirty="0">
                <a:ln w="0"/>
                <a:solidFill>
                  <a:srgbClr val="2196B1"/>
                </a:solidFill>
                <a:latin typeface="Dosis SemiBold" pitchFamily="2" charset="0"/>
              </a:rPr>
              <a:t>Tu entends avec quoi ?</a:t>
            </a:r>
            <a:endParaRPr kumimoji="0" lang="fr-FR" sz="3600" b="1" i="0" u="none" strike="noStrike" kern="1200" cap="none" spc="0" normalizeH="0" baseline="0" noProof="0" dirty="0">
              <a:ln w="0"/>
              <a:solidFill>
                <a:srgbClr val="2196B1"/>
              </a:solidFill>
              <a:effectLst/>
              <a:uLnTx/>
              <a:uFillTx/>
              <a:latin typeface="Dosis SemiBold" pitchFamily="2" charset="0"/>
              <a:ea typeface="+mn-ea"/>
              <a:cs typeface="+mn-cs"/>
            </a:endParaRPr>
          </a:p>
        </p:txBody>
      </p:sp>
      <p:pic>
        <p:nvPicPr>
          <p:cNvPr id="18" name="Espace réservé pour une image  6" descr="Une image contenant habits, sourire, dessin humoristique, clipart&#10;&#10;Le contenu généré par l’IA peut être incorrect.">
            <a:extLst>
              <a:ext uri="{FF2B5EF4-FFF2-40B4-BE49-F238E27FC236}">
                <a16:creationId xmlns:a16="http://schemas.microsoft.com/office/drawing/2014/main" id="{06C1F1D8-3218-0B4C-AB32-63825CCA7172}"/>
              </a:ext>
            </a:extLst>
          </p:cNvPr>
          <p:cNvPicPr>
            <a:picLocks noChangeAspect="1"/>
          </p:cNvPicPr>
          <p:nvPr/>
        </p:nvPicPr>
        <p:blipFill>
          <a:blip r:embed="rId2">
            <a:extLst>
              <a:ext uri="{28A0092B-C50C-407E-A947-70E740481C1C}">
                <a14:useLocalDpi xmlns:a14="http://schemas.microsoft.com/office/drawing/2010/main" val="0"/>
              </a:ext>
            </a:extLst>
          </a:blip>
          <a:srcRect t="-934" b="22113"/>
          <a:stretch>
            <a:fillRect/>
          </a:stretch>
        </p:blipFill>
        <p:spPr>
          <a:xfrm>
            <a:off x="3664576" y="1995372"/>
            <a:ext cx="1814845" cy="1433628"/>
          </a:xfrm>
          <a:prstGeom prst="ellipse">
            <a:avLst/>
          </a:prstGeom>
        </p:spPr>
      </p:pic>
      <p:sp>
        <p:nvSpPr>
          <p:cNvPr id="19" name="ZoneTexte 18">
            <a:extLst>
              <a:ext uri="{FF2B5EF4-FFF2-40B4-BE49-F238E27FC236}">
                <a16:creationId xmlns:a16="http://schemas.microsoft.com/office/drawing/2014/main" id="{FEE5EB2A-1D37-5D71-1371-A400329325FC}"/>
              </a:ext>
            </a:extLst>
          </p:cNvPr>
          <p:cNvSpPr txBox="1"/>
          <p:nvPr/>
        </p:nvSpPr>
        <p:spPr>
          <a:xfrm>
            <a:off x="532953" y="621559"/>
            <a:ext cx="521297" cy="1015663"/>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6000" b="1" i="0" u="none" strike="noStrike" kern="1200" cap="none" spc="0" normalizeH="0" baseline="0" noProof="0" dirty="0">
                <a:ln>
                  <a:noFill/>
                </a:ln>
                <a:solidFill>
                  <a:srgbClr val="2196B1"/>
                </a:solidFill>
                <a:effectLst/>
                <a:uLnTx/>
                <a:uFillTx/>
                <a:latin typeface="Dosis" pitchFamily="2" charset="0"/>
                <a:ea typeface="+mn-ea"/>
                <a:cs typeface="+mn-cs"/>
              </a:rPr>
              <a:t>?</a:t>
            </a:r>
          </a:p>
        </p:txBody>
      </p:sp>
    </p:spTree>
    <p:extLst>
      <p:ext uri="{BB962C8B-B14F-4D97-AF65-F5344CB8AC3E}">
        <p14:creationId xmlns:p14="http://schemas.microsoft.com/office/powerpoint/2010/main" val="230471911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FD0BB60-FB83-3BAE-9081-40466E3A40DB}"/>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6A0B6F91-E878-09E3-1E81-CB33EC9C16D4}"/>
              </a:ext>
            </a:extLst>
          </p:cNvPr>
          <p:cNvSpPr>
            <a:spLocks noGrp="1"/>
          </p:cNvSpPr>
          <p:nvPr>
            <p:ph type="title"/>
          </p:nvPr>
        </p:nvSpPr>
        <p:spPr/>
        <p:txBody>
          <a:bodyPr/>
          <a:lstStyle/>
          <a:p>
            <a:r>
              <a:rPr lang="fr-FR" dirty="0">
                <a:solidFill>
                  <a:schemeClr val="tx1">
                    <a:lumMod val="65000"/>
                    <a:lumOff val="35000"/>
                  </a:schemeClr>
                </a:solidFill>
              </a:rPr>
              <a:t>Tu vois avec quoi ?</a:t>
            </a:r>
          </a:p>
        </p:txBody>
      </p:sp>
      <p:sp>
        <p:nvSpPr>
          <p:cNvPr id="3" name="Titre 1">
            <a:extLst>
              <a:ext uri="{FF2B5EF4-FFF2-40B4-BE49-F238E27FC236}">
                <a16:creationId xmlns:a16="http://schemas.microsoft.com/office/drawing/2014/main" id="{C29CBD35-3A3A-901E-4EBD-826681097BB2}"/>
              </a:ext>
            </a:extLst>
          </p:cNvPr>
          <p:cNvSpPr txBox="1">
            <a:spLocks/>
          </p:cNvSpPr>
          <p:nvPr/>
        </p:nvSpPr>
        <p:spPr>
          <a:xfrm>
            <a:off x="365758" y="4056372"/>
            <a:ext cx="8412480" cy="1129122"/>
          </a:xfrm>
          <a:prstGeom prst="rect">
            <a:avLst/>
          </a:prstGeom>
        </p:spPr>
        <p:txBody>
          <a:bodyPr vert="horz" lIns="91440" tIns="45720" rIns="91440" bIns="45720" rtlCol="0" anchor="ctr">
            <a:noAutofit/>
          </a:bodyPr>
          <a:lstStyle>
            <a:lvl1pPr algn="l" defTabSz="514337" rtl="0" eaLnBrk="1" latinLnBrk="0" hangingPunct="1">
              <a:lnSpc>
                <a:spcPct val="90000"/>
              </a:lnSpc>
              <a:spcBef>
                <a:spcPct val="0"/>
              </a:spcBef>
              <a:buNone/>
              <a:defRPr lang="fr-MA" sz="1600" b="0" kern="1200" dirty="0">
                <a:solidFill>
                  <a:srgbClr val="757575"/>
                </a:solidFill>
                <a:latin typeface="Dosis Medium" pitchFamily="2" charset="0"/>
                <a:ea typeface="+mn-ea"/>
                <a:cs typeface="+mn-cs"/>
              </a:defRPr>
            </a:lvl1pPr>
          </a:lstStyle>
          <a:p>
            <a:pPr lvl="0" algn="ctr" defTabSz="914400">
              <a:defRPr/>
            </a:pPr>
            <a:r>
              <a:rPr lang="fr-FR" sz="3600" b="1" dirty="0">
                <a:ln w="0"/>
                <a:solidFill>
                  <a:srgbClr val="2196B1"/>
                </a:solidFill>
                <a:latin typeface="Dosis SemiBold" pitchFamily="2" charset="0"/>
              </a:rPr>
              <a:t>Tu vois avec quoi ?</a:t>
            </a:r>
            <a:endParaRPr kumimoji="0" lang="fr-FR" sz="3600" b="1" i="0" u="none" strike="noStrike" kern="1200" cap="none" spc="0" normalizeH="0" baseline="0" noProof="0" dirty="0">
              <a:ln w="0"/>
              <a:solidFill>
                <a:srgbClr val="2196B1"/>
              </a:solidFill>
              <a:effectLst/>
              <a:uLnTx/>
              <a:uFillTx/>
              <a:latin typeface="Dosis SemiBold" pitchFamily="2" charset="0"/>
              <a:ea typeface="+mn-ea"/>
              <a:cs typeface="+mn-cs"/>
            </a:endParaRPr>
          </a:p>
        </p:txBody>
      </p:sp>
      <p:pic>
        <p:nvPicPr>
          <p:cNvPr id="18" name="Espace réservé pour une image  6" descr="Une image contenant habits, sourire, dessin humoristique, clipart&#10;&#10;Le contenu généré par l’IA peut être incorrect.">
            <a:extLst>
              <a:ext uri="{FF2B5EF4-FFF2-40B4-BE49-F238E27FC236}">
                <a16:creationId xmlns:a16="http://schemas.microsoft.com/office/drawing/2014/main" id="{06C1F1D8-3218-0B4C-AB32-63825CCA7172}"/>
              </a:ext>
            </a:extLst>
          </p:cNvPr>
          <p:cNvPicPr>
            <a:picLocks noChangeAspect="1"/>
          </p:cNvPicPr>
          <p:nvPr/>
        </p:nvPicPr>
        <p:blipFill>
          <a:blip r:embed="rId2">
            <a:extLst>
              <a:ext uri="{28A0092B-C50C-407E-A947-70E740481C1C}">
                <a14:useLocalDpi xmlns:a14="http://schemas.microsoft.com/office/drawing/2010/main" val="0"/>
              </a:ext>
            </a:extLst>
          </a:blip>
          <a:srcRect t="-934" b="22113"/>
          <a:stretch>
            <a:fillRect/>
          </a:stretch>
        </p:blipFill>
        <p:spPr>
          <a:xfrm>
            <a:off x="3664576" y="1995372"/>
            <a:ext cx="1814845" cy="1433628"/>
          </a:xfrm>
          <a:prstGeom prst="ellipse">
            <a:avLst/>
          </a:prstGeom>
        </p:spPr>
      </p:pic>
      <p:sp>
        <p:nvSpPr>
          <p:cNvPr id="19" name="ZoneTexte 18">
            <a:extLst>
              <a:ext uri="{FF2B5EF4-FFF2-40B4-BE49-F238E27FC236}">
                <a16:creationId xmlns:a16="http://schemas.microsoft.com/office/drawing/2014/main" id="{FEE5EB2A-1D37-5D71-1371-A400329325FC}"/>
              </a:ext>
            </a:extLst>
          </p:cNvPr>
          <p:cNvSpPr txBox="1"/>
          <p:nvPr/>
        </p:nvSpPr>
        <p:spPr>
          <a:xfrm>
            <a:off x="532953" y="621559"/>
            <a:ext cx="521297" cy="1015663"/>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6000" b="1" i="0" u="none" strike="noStrike" kern="1200" cap="none" spc="0" normalizeH="0" baseline="0" noProof="0" dirty="0">
                <a:ln>
                  <a:noFill/>
                </a:ln>
                <a:solidFill>
                  <a:srgbClr val="2196B1"/>
                </a:solidFill>
                <a:effectLst/>
                <a:uLnTx/>
                <a:uFillTx/>
                <a:latin typeface="Dosis" pitchFamily="2" charset="0"/>
                <a:ea typeface="+mn-ea"/>
                <a:cs typeface="+mn-cs"/>
              </a:rPr>
              <a:t>?</a:t>
            </a:r>
          </a:p>
        </p:txBody>
      </p:sp>
    </p:spTree>
    <p:extLst>
      <p:ext uri="{BB962C8B-B14F-4D97-AF65-F5344CB8AC3E}">
        <p14:creationId xmlns:p14="http://schemas.microsoft.com/office/powerpoint/2010/main" val="153188708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FD0BB60-FB83-3BAE-9081-40466E3A40DB}"/>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6A0B6F91-E878-09E3-1E81-CB33EC9C16D4}"/>
              </a:ext>
            </a:extLst>
          </p:cNvPr>
          <p:cNvSpPr>
            <a:spLocks noGrp="1"/>
          </p:cNvSpPr>
          <p:nvPr>
            <p:ph type="title"/>
          </p:nvPr>
        </p:nvSpPr>
        <p:spPr/>
        <p:txBody>
          <a:bodyPr/>
          <a:lstStyle/>
          <a:p>
            <a:r>
              <a:rPr lang="fr-FR" dirty="0">
                <a:solidFill>
                  <a:schemeClr val="tx1">
                    <a:lumMod val="65000"/>
                    <a:lumOff val="35000"/>
                  </a:schemeClr>
                </a:solidFill>
              </a:rPr>
              <a:t>Tu sens avec quoi ?</a:t>
            </a:r>
          </a:p>
        </p:txBody>
      </p:sp>
      <p:sp>
        <p:nvSpPr>
          <p:cNvPr id="3" name="Titre 1">
            <a:extLst>
              <a:ext uri="{FF2B5EF4-FFF2-40B4-BE49-F238E27FC236}">
                <a16:creationId xmlns:a16="http://schemas.microsoft.com/office/drawing/2014/main" id="{C29CBD35-3A3A-901E-4EBD-826681097BB2}"/>
              </a:ext>
            </a:extLst>
          </p:cNvPr>
          <p:cNvSpPr txBox="1">
            <a:spLocks/>
          </p:cNvSpPr>
          <p:nvPr/>
        </p:nvSpPr>
        <p:spPr>
          <a:xfrm>
            <a:off x="365758" y="4056372"/>
            <a:ext cx="8412480" cy="1129122"/>
          </a:xfrm>
          <a:prstGeom prst="rect">
            <a:avLst/>
          </a:prstGeom>
        </p:spPr>
        <p:txBody>
          <a:bodyPr vert="horz" lIns="91440" tIns="45720" rIns="91440" bIns="45720" rtlCol="0" anchor="ctr">
            <a:noAutofit/>
          </a:bodyPr>
          <a:lstStyle>
            <a:lvl1pPr algn="l" defTabSz="514337" rtl="0" eaLnBrk="1" latinLnBrk="0" hangingPunct="1">
              <a:lnSpc>
                <a:spcPct val="90000"/>
              </a:lnSpc>
              <a:spcBef>
                <a:spcPct val="0"/>
              </a:spcBef>
              <a:buNone/>
              <a:defRPr lang="fr-MA" sz="1600" b="0" kern="1200" dirty="0">
                <a:solidFill>
                  <a:srgbClr val="757575"/>
                </a:solidFill>
                <a:latin typeface="Dosis Medium" pitchFamily="2" charset="0"/>
                <a:ea typeface="+mn-ea"/>
                <a:cs typeface="+mn-cs"/>
              </a:defRPr>
            </a:lvl1pPr>
          </a:lstStyle>
          <a:p>
            <a:pPr lvl="0" algn="ctr" defTabSz="914400">
              <a:defRPr/>
            </a:pPr>
            <a:r>
              <a:rPr lang="fr-FR" sz="3600" b="1" dirty="0">
                <a:ln w="0"/>
                <a:solidFill>
                  <a:srgbClr val="2196B1"/>
                </a:solidFill>
                <a:latin typeface="Dosis SemiBold" pitchFamily="2" charset="0"/>
              </a:rPr>
              <a:t>Tu sens avec quoi ?</a:t>
            </a:r>
            <a:endParaRPr kumimoji="0" lang="fr-FR" sz="3600" b="1" i="0" u="none" strike="noStrike" kern="1200" cap="none" spc="0" normalizeH="0" baseline="0" noProof="0" dirty="0">
              <a:ln w="0"/>
              <a:solidFill>
                <a:srgbClr val="2196B1"/>
              </a:solidFill>
              <a:effectLst/>
              <a:uLnTx/>
              <a:uFillTx/>
              <a:latin typeface="Dosis SemiBold" pitchFamily="2" charset="0"/>
              <a:ea typeface="+mn-ea"/>
              <a:cs typeface="+mn-cs"/>
            </a:endParaRPr>
          </a:p>
        </p:txBody>
      </p:sp>
      <p:pic>
        <p:nvPicPr>
          <p:cNvPr id="18" name="Espace réservé pour une image  6" descr="Une image contenant habits, sourire, dessin humoristique, clipart&#10;&#10;Le contenu généré par l’IA peut être incorrect.">
            <a:extLst>
              <a:ext uri="{FF2B5EF4-FFF2-40B4-BE49-F238E27FC236}">
                <a16:creationId xmlns:a16="http://schemas.microsoft.com/office/drawing/2014/main" id="{06C1F1D8-3218-0B4C-AB32-63825CCA7172}"/>
              </a:ext>
            </a:extLst>
          </p:cNvPr>
          <p:cNvPicPr>
            <a:picLocks noChangeAspect="1"/>
          </p:cNvPicPr>
          <p:nvPr/>
        </p:nvPicPr>
        <p:blipFill>
          <a:blip r:embed="rId2">
            <a:extLst>
              <a:ext uri="{28A0092B-C50C-407E-A947-70E740481C1C}">
                <a14:useLocalDpi xmlns:a14="http://schemas.microsoft.com/office/drawing/2010/main" val="0"/>
              </a:ext>
            </a:extLst>
          </a:blip>
          <a:srcRect t="-934" b="22113"/>
          <a:stretch>
            <a:fillRect/>
          </a:stretch>
        </p:blipFill>
        <p:spPr>
          <a:xfrm>
            <a:off x="3664576" y="1995372"/>
            <a:ext cx="1814845" cy="1433628"/>
          </a:xfrm>
          <a:prstGeom prst="ellipse">
            <a:avLst/>
          </a:prstGeom>
        </p:spPr>
      </p:pic>
      <p:sp>
        <p:nvSpPr>
          <p:cNvPr id="19" name="ZoneTexte 18">
            <a:extLst>
              <a:ext uri="{FF2B5EF4-FFF2-40B4-BE49-F238E27FC236}">
                <a16:creationId xmlns:a16="http://schemas.microsoft.com/office/drawing/2014/main" id="{FEE5EB2A-1D37-5D71-1371-A400329325FC}"/>
              </a:ext>
            </a:extLst>
          </p:cNvPr>
          <p:cNvSpPr txBox="1"/>
          <p:nvPr/>
        </p:nvSpPr>
        <p:spPr>
          <a:xfrm>
            <a:off x="532953" y="621559"/>
            <a:ext cx="521297" cy="1015663"/>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6000" b="1" i="0" u="none" strike="noStrike" kern="1200" cap="none" spc="0" normalizeH="0" baseline="0" noProof="0" dirty="0">
                <a:ln>
                  <a:noFill/>
                </a:ln>
                <a:solidFill>
                  <a:srgbClr val="2196B1"/>
                </a:solidFill>
                <a:effectLst/>
                <a:uLnTx/>
                <a:uFillTx/>
                <a:latin typeface="Dosis" pitchFamily="2" charset="0"/>
                <a:ea typeface="+mn-ea"/>
                <a:cs typeface="+mn-cs"/>
              </a:rPr>
              <a:t>?</a:t>
            </a:r>
          </a:p>
        </p:txBody>
      </p:sp>
    </p:spTree>
    <p:extLst>
      <p:ext uri="{BB962C8B-B14F-4D97-AF65-F5344CB8AC3E}">
        <p14:creationId xmlns:p14="http://schemas.microsoft.com/office/powerpoint/2010/main" val="21709606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FD0BB60-FB83-3BAE-9081-40466E3A40DB}"/>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6A0B6F91-E878-09E3-1E81-CB33EC9C16D4}"/>
              </a:ext>
            </a:extLst>
          </p:cNvPr>
          <p:cNvSpPr>
            <a:spLocks noGrp="1"/>
          </p:cNvSpPr>
          <p:nvPr>
            <p:ph type="title"/>
          </p:nvPr>
        </p:nvSpPr>
        <p:spPr/>
        <p:txBody>
          <a:bodyPr/>
          <a:lstStyle/>
          <a:p>
            <a:r>
              <a:rPr lang="fr-FR" dirty="0">
                <a:solidFill>
                  <a:schemeClr val="tx1">
                    <a:lumMod val="65000"/>
                    <a:lumOff val="35000"/>
                  </a:schemeClr>
                </a:solidFill>
              </a:rPr>
              <a:t>Tu as mal où ?</a:t>
            </a:r>
          </a:p>
        </p:txBody>
      </p:sp>
      <p:sp>
        <p:nvSpPr>
          <p:cNvPr id="3" name="Titre 1">
            <a:extLst>
              <a:ext uri="{FF2B5EF4-FFF2-40B4-BE49-F238E27FC236}">
                <a16:creationId xmlns:a16="http://schemas.microsoft.com/office/drawing/2014/main" id="{C29CBD35-3A3A-901E-4EBD-826681097BB2}"/>
              </a:ext>
            </a:extLst>
          </p:cNvPr>
          <p:cNvSpPr txBox="1">
            <a:spLocks/>
          </p:cNvSpPr>
          <p:nvPr/>
        </p:nvSpPr>
        <p:spPr>
          <a:xfrm>
            <a:off x="365758" y="4056372"/>
            <a:ext cx="8412480" cy="1129122"/>
          </a:xfrm>
          <a:prstGeom prst="rect">
            <a:avLst/>
          </a:prstGeom>
        </p:spPr>
        <p:txBody>
          <a:bodyPr vert="horz" lIns="91440" tIns="45720" rIns="91440" bIns="45720" rtlCol="0" anchor="ctr">
            <a:noAutofit/>
          </a:bodyPr>
          <a:lstStyle>
            <a:lvl1pPr algn="l" defTabSz="514337" rtl="0" eaLnBrk="1" latinLnBrk="0" hangingPunct="1">
              <a:lnSpc>
                <a:spcPct val="90000"/>
              </a:lnSpc>
              <a:spcBef>
                <a:spcPct val="0"/>
              </a:spcBef>
              <a:buNone/>
              <a:defRPr lang="fr-MA" sz="1600" b="0" kern="1200" dirty="0">
                <a:solidFill>
                  <a:srgbClr val="757575"/>
                </a:solidFill>
                <a:latin typeface="Dosis Medium" pitchFamily="2" charset="0"/>
                <a:ea typeface="+mn-ea"/>
                <a:cs typeface="+mn-cs"/>
              </a:defRPr>
            </a:lvl1pPr>
          </a:lstStyle>
          <a:p>
            <a:pPr lvl="0" algn="ctr" defTabSz="914400">
              <a:defRPr/>
            </a:pPr>
            <a:r>
              <a:rPr lang="fr-FR" sz="3600" b="1" dirty="0">
                <a:ln w="0"/>
                <a:solidFill>
                  <a:srgbClr val="2196B1"/>
                </a:solidFill>
                <a:latin typeface="Dosis SemiBold" pitchFamily="2" charset="0"/>
              </a:rPr>
              <a:t>Tu as mal où ?</a:t>
            </a:r>
            <a:endParaRPr kumimoji="0" lang="fr-FR" sz="3600" b="1" i="0" u="none" strike="noStrike" kern="1200" cap="none" spc="0" normalizeH="0" baseline="0" noProof="0" dirty="0">
              <a:ln w="0"/>
              <a:solidFill>
                <a:srgbClr val="2196B1"/>
              </a:solidFill>
              <a:effectLst/>
              <a:uLnTx/>
              <a:uFillTx/>
              <a:latin typeface="Dosis SemiBold" pitchFamily="2" charset="0"/>
              <a:ea typeface="+mn-ea"/>
              <a:cs typeface="+mn-cs"/>
            </a:endParaRPr>
          </a:p>
        </p:txBody>
      </p:sp>
      <p:pic>
        <p:nvPicPr>
          <p:cNvPr id="18" name="Espace réservé pour une image  6" descr="Une image contenant habits, sourire, dessin humoristique, clipart&#10;&#10;Le contenu généré par l’IA peut être incorrect.">
            <a:extLst>
              <a:ext uri="{FF2B5EF4-FFF2-40B4-BE49-F238E27FC236}">
                <a16:creationId xmlns:a16="http://schemas.microsoft.com/office/drawing/2014/main" id="{06C1F1D8-3218-0B4C-AB32-63825CCA7172}"/>
              </a:ext>
            </a:extLst>
          </p:cNvPr>
          <p:cNvPicPr>
            <a:picLocks noChangeAspect="1"/>
          </p:cNvPicPr>
          <p:nvPr/>
        </p:nvPicPr>
        <p:blipFill>
          <a:blip r:embed="rId2">
            <a:extLst>
              <a:ext uri="{28A0092B-C50C-407E-A947-70E740481C1C}">
                <a14:useLocalDpi xmlns:a14="http://schemas.microsoft.com/office/drawing/2010/main" val="0"/>
              </a:ext>
            </a:extLst>
          </a:blip>
          <a:srcRect t="-934" b="22113"/>
          <a:stretch>
            <a:fillRect/>
          </a:stretch>
        </p:blipFill>
        <p:spPr>
          <a:xfrm>
            <a:off x="3664576" y="1995372"/>
            <a:ext cx="1814845" cy="1433628"/>
          </a:xfrm>
          <a:prstGeom prst="ellipse">
            <a:avLst/>
          </a:prstGeom>
        </p:spPr>
      </p:pic>
      <p:sp>
        <p:nvSpPr>
          <p:cNvPr id="19" name="ZoneTexte 18">
            <a:extLst>
              <a:ext uri="{FF2B5EF4-FFF2-40B4-BE49-F238E27FC236}">
                <a16:creationId xmlns:a16="http://schemas.microsoft.com/office/drawing/2014/main" id="{FEE5EB2A-1D37-5D71-1371-A400329325FC}"/>
              </a:ext>
            </a:extLst>
          </p:cNvPr>
          <p:cNvSpPr txBox="1"/>
          <p:nvPr/>
        </p:nvSpPr>
        <p:spPr>
          <a:xfrm>
            <a:off x="532953" y="621559"/>
            <a:ext cx="521297" cy="1015663"/>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6000" b="1" i="0" u="none" strike="noStrike" kern="1200" cap="none" spc="0" normalizeH="0" baseline="0" noProof="0" dirty="0">
                <a:ln>
                  <a:noFill/>
                </a:ln>
                <a:solidFill>
                  <a:srgbClr val="2196B1"/>
                </a:solidFill>
                <a:effectLst/>
                <a:uLnTx/>
                <a:uFillTx/>
                <a:latin typeface="Dosis" pitchFamily="2" charset="0"/>
                <a:ea typeface="+mn-ea"/>
                <a:cs typeface="+mn-cs"/>
              </a:rPr>
              <a:t>?</a:t>
            </a:r>
          </a:p>
        </p:txBody>
      </p:sp>
    </p:spTree>
    <p:extLst>
      <p:ext uri="{BB962C8B-B14F-4D97-AF65-F5344CB8AC3E}">
        <p14:creationId xmlns:p14="http://schemas.microsoft.com/office/powerpoint/2010/main" val="30942095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FD0BB60-FB83-3BAE-9081-40466E3A40DB}"/>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6A0B6F91-E878-09E3-1E81-CB33EC9C16D4}"/>
              </a:ext>
            </a:extLst>
          </p:cNvPr>
          <p:cNvSpPr>
            <a:spLocks noGrp="1"/>
          </p:cNvSpPr>
          <p:nvPr>
            <p:ph type="title"/>
          </p:nvPr>
        </p:nvSpPr>
        <p:spPr/>
        <p:txBody>
          <a:bodyPr/>
          <a:lstStyle/>
          <a:p>
            <a:r>
              <a:rPr lang="fr-FR" dirty="0">
                <a:solidFill>
                  <a:schemeClr val="tx1">
                    <a:lumMod val="65000"/>
                    <a:lumOff val="35000"/>
                  </a:schemeClr>
                </a:solidFill>
              </a:rPr>
              <a:t>Qu’est-ce que tu veux ?</a:t>
            </a:r>
          </a:p>
        </p:txBody>
      </p:sp>
      <p:sp>
        <p:nvSpPr>
          <p:cNvPr id="3" name="Titre 1">
            <a:extLst>
              <a:ext uri="{FF2B5EF4-FFF2-40B4-BE49-F238E27FC236}">
                <a16:creationId xmlns:a16="http://schemas.microsoft.com/office/drawing/2014/main" id="{C29CBD35-3A3A-901E-4EBD-826681097BB2}"/>
              </a:ext>
            </a:extLst>
          </p:cNvPr>
          <p:cNvSpPr txBox="1">
            <a:spLocks/>
          </p:cNvSpPr>
          <p:nvPr/>
        </p:nvSpPr>
        <p:spPr>
          <a:xfrm>
            <a:off x="365758" y="4056372"/>
            <a:ext cx="8412480" cy="1129122"/>
          </a:xfrm>
          <a:prstGeom prst="rect">
            <a:avLst/>
          </a:prstGeom>
        </p:spPr>
        <p:txBody>
          <a:bodyPr vert="horz" lIns="91440" tIns="45720" rIns="91440" bIns="45720" rtlCol="0" anchor="ctr">
            <a:noAutofit/>
          </a:bodyPr>
          <a:lstStyle>
            <a:lvl1pPr algn="l" defTabSz="514337" rtl="0" eaLnBrk="1" latinLnBrk="0" hangingPunct="1">
              <a:lnSpc>
                <a:spcPct val="90000"/>
              </a:lnSpc>
              <a:spcBef>
                <a:spcPct val="0"/>
              </a:spcBef>
              <a:buNone/>
              <a:defRPr lang="fr-MA" sz="1600" b="0" kern="1200" dirty="0">
                <a:solidFill>
                  <a:srgbClr val="757575"/>
                </a:solidFill>
                <a:latin typeface="Dosis Medium" pitchFamily="2" charset="0"/>
                <a:ea typeface="+mn-ea"/>
                <a:cs typeface="+mn-cs"/>
              </a:defRPr>
            </a:lvl1pPr>
          </a:lstStyle>
          <a:p>
            <a:pPr lvl="0" algn="ctr" defTabSz="914400">
              <a:defRPr/>
            </a:pPr>
            <a:r>
              <a:rPr lang="fr-FR" sz="3600" b="1" dirty="0">
                <a:ln w="0"/>
                <a:solidFill>
                  <a:srgbClr val="2196B1"/>
                </a:solidFill>
                <a:latin typeface="Dosis SemiBold" pitchFamily="2" charset="0"/>
              </a:rPr>
              <a:t>Qu’est-ce que tu veux ?</a:t>
            </a:r>
            <a:endParaRPr kumimoji="0" lang="fr-FR" sz="3600" b="1" i="0" u="none" strike="noStrike" kern="1200" cap="none" spc="0" normalizeH="0" baseline="0" noProof="0" dirty="0">
              <a:ln w="0"/>
              <a:solidFill>
                <a:srgbClr val="2196B1"/>
              </a:solidFill>
              <a:effectLst/>
              <a:uLnTx/>
              <a:uFillTx/>
              <a:latin typeface="Dosis SemiBold" pitchFamily="2" charset="0"/>
              <a:ea typeface="+mn-ea"/>
              <a:cs typeface="+mn-cs"/>
            </a:endParaRPr>
          </a:p>
        </p:txBody>
      </p:sp>
      <p:pic>
        <p:nvPicPr>
          <p:cNvPr id="18" name="Espace réservé pour une image  6" descr="Une image contenant habits, sourire, dessin humoristique, clipart&#10;&#10;Le contenu généré par l’IA peut être incorrect.">
            <a:extLst>
              <a:ext uri="{FF2B5EF4-FFF2-40B4-BE49-F238E27FC236}">
                <a16:creationId xmlns:a16="http://schemas.microsoft.com/office/drawing/2014/main" id="{06C1F1D8-3218-0B4C-AB32-63825CCA7172}"/>
              </a:ext>
            </a:extLst>
          </p:cNvPr>
          <p:cNvPicPr>
            <a:picLocks noChangeAspect="1"/>
          </p:cNvPicPr>
          <p:nvPr/>
        </p:nvPicPr>
        <p:blipFill>
          <a:blip r:embed="rId2">
            <a:extLst>
              <a:ext uri="{28A0092B-C50C-407E-A947-70E740481C1C}">
                <a14:useLocalDpi xmlns:a14="http://schemas.microsoft.com/office/drawing/2010/main" val="0"/>
              </a:ext>
            </a:extLst>
          </a:blip>
          <a:srcRect t="-934" b="22113"/>
          <a:stretch>
            <a:fillRect/>
          </a:stretch>
        </p:blipFill>
        <p:spPr>
          <a:xfrm>
            <a:off x="3664576" y="1995372"/>
            <a:ext cx="1814845" cy="1433628"/>
          </a:xfrm>
          <a:prstGeom prst="ellipse">
            <a:avLst/>
          </a:prstGeom>
        </p:spPr>
      </p:pic>
      <p:sp>
        <p:nvSpPr>
          <p:cNvPr id="19" name="ZoneTexte 18">
            <a:extLst>
              <a:ext uri="{FF2B5EF4-FFF2-40B4-BE49-F238E27FC236}">
                <a16:creationId xmlns:a16="http://schemas.microsoft.com/office/drawing/2014/main" id="{FEE5EB2A-1D37-5D71-1371-A400329325FC}"/>
              </a:ext>
            </a:extLst>
          </p:cNvPr>
          <p:cNvSpPr txBox="1"/>
          <p:nvPr/>
        </p:nvSpPr>
        <p:spPr>
          <a:xfrm>
            <a:off x="532953" y="621559"/>
            <a:ext cx="521297" cy="1015663"/>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6000" b="1" i="0" u="none" strike="noStrike" kern="1200" cap="none" spc="0" normalizeH="0" baseline="0" noProof="0" dirty="0">
                <a:ln>
                  <a:noFill/>
                </a:ln>
                <a:solidFill>
                  <a:srgbClr val="2196B1"/>
                </a:solidFill>
                <a:effectLst/>
                <a:uLnTx/>
                <a:uFillTx/>
                <a:latin typeface="Dosis" pitchFamily="2" charset="0"/>
                <a:ea typeface="+mn-ea"/>
                <a:cs typeface="+mn-cs"/>
              </a:rPr>
              <a:t>?</a:t>
            </a:r>
          </a:p>
        </p:txBody>
      </p:sp>
    </p:spTree>
    <p:extLst>
      <p:ext uri="{BB962C8B-B14F-4D97-AF65-F5344CB8AC3E}">
        <p14:creationId xmlns:p14="http://schemas.microsoft.com/office/powerpoint/2010/main" val="178496050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FD0BB60-FB83-3BAE-9081-40466E3A40DB}"/>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6A0B6F91-E878-09E3-1E81-CB33EC9C16D4}"/>
              </a:ext>
            </a:extLst>
          </p:cNvPr>
          <p:cNvSpPr>
            <a:spLocks noGrp="1"/>
          </p:cNvSpPr>
          <p:nvPr>
            <p:ph type="title"/>
          </p:nvPr>
        </p:nvSpPr>
        <p:spPr/>
        <p:txBody>
          <a:bodyPr/>
          <a:lstStyle/>
          <a:p>
            <a:r>
              <a:rPr lang="fr-FR" dirty="0">
                <a:solidFill>
                  <a:schemeClr val="tx1">
                    <a:lumMod val="65000"/>
                    <a:lumOff val="35000"/>
                  </a:schemeClr>
                </a:solidFill>
              </a:rPr>
              <a:t>Que veut ton frère ?</a:t>
            </a:r>
          </a:p>
        </p:txBody>
      </p:sp>
      <p:sp>
        <p:nvSpPr>
          <p:cNvPr id="3" name="Titre 1">
            <a:extLst>
              <a:ext uri="{FF2B5EF4-FFF2-40B4-BE49-F238E27FC236}">
                <a16:creationId xmlns:a16="http://schemas.microsoft.com/office/drawing/2014/main" id="{C29CBD35-3A3A-901E-4EBD-826681097BB2}"/>
              </a:ext>
            </a:extLst>
          </p:cNvPr>
          <p:cNvSpPr txBox="1">
            <a:spLocks/>
          </p:cNvSpPr>
          <p:nvPr/>
        </p:nvSpPr>
        <p:spPr>
          <a:xfrm>
            <a:off x="365758" y="4056372"/>
            <a:ext cx="8412480" cy="1129122"/>
          </a:xfrm>
          <a:prstGeom prst="rect">
            <a:avLst/>
          </a:prstGeom>
        </p:spPr>
        <p:txBody>
          <a:bodyPr vert="horz" lIns="91440" tIns="45720" rIns="91440" bIns="45720" rtlCol="0" anchor="ctr">
            <a:noAutofit/>
          </a:bodyPr>
          <a:lstStyle>
            <a:lvl1pPr algn="l" defTabSz="514337" rtl="0" eaLnBrk="1" latinLnBrk="0" hangingPunct="1">
              <a:lnSpc>
                <a:spcPct val="90000"/>
              </a:lnSpc>
              <a:spcBef>
                <a:spcPct val="0"/>
              </a:spcBef>
              <a:buNone/>
              <a:defRPr lang="fr-MA" sz="1600" b="0" kern="1200" dirty="0">
                <a:solidFill>
                  <a:srgbClr val="757575"/>
                </a:solidFill>
                <a:latin typeface="Dosis Medium" pitchFamily="2" charset="0"/>
                <a:ea typeface="+mn-ea"/>
                <a:cs typeface="+mn-cs"/>
              </a:defRPr>
            </a:lvl1pPr>
          </a:lstStyle>
          <a:p>
            <a:pPr lvl="0" algn="ctr" defTabSz="914400">
              <a:defRPr/>
            </a:pPr>
            <a:r>
              <a:rPr lang="fr-FR" sz="3600" b="1" dirty="0">
                <a:ln w="0"/>
                <a:solidFill>
                  <a:srgbClr val="2196B1"/>
                </a:solidFill>
                <a:latin typeface="Dosis SemiBold" pitchFamily="2" charset="0"/>
              </a:rPr>
              <a:t>Que veut ton frère ?</a:t>
            </a:r>
            <a:endParaRPr kumimoji="0" lang="fr-FR" sz="3600" b="1" i="0" u="none" strike="noStrike" kern="1200" cap="none" spc="0" normalizeH="0" baseline="0" noProof="0" dirty="0">
              <a:ln w="0"/>
              <a:solidFill>
                <a:srgbClr val="2196B1"/>
              </a:solidFill>
              <a:effectLst/>
              <a:uLnTx/>
              <a:uFillTx/>
              <a:latin typeface="Dosis SemiBold" pitchFamily="2" charset="0"/>
              <a:ea typeface="+mn-ea"/>
              <a:cs typeface="+mn-cs"/>
            </a:endParaRPr>
          </a:p>
        </p:txBody>
      </p:sp>
      <p:pic>
        <p:nvPicPr>
          <p:cNvPr id="18" name="Espace réservé pour une image  6" descr="Une image contenant habits, sourire, dessin humoristique, clipart&#10;&#10;Le contenu généré par l’IA peut être incorrect.">
            <a:extLst>
              <a:ext uri="{FF2B5EF4-FFF2-40B4-BE49-F238E27FC236}">
                <a16:creationId xmlns:a16="http://schemas.microsoft.com/office/drawing/2014/main" id="{06C1F1D8-3218-0B4C-AB32-63825CCA7172}"/>
              </a:ext>
            </a:extLst>
          </p:cNvPr>
          <p:cNvPicPr>
            <a:picLocks noChangeAspect="1"/>
          </p:cNvPicPr>
          <p:nvPr/>
        </p:nvPicPr>
        <p:blipFill>
          <a:blip r:embed="rId2">
            <a:extLst>
              <a:ext uri="{28A0092B-C50C-407E-A947-70E740481C1C}">
                <a14:useLocalDpi xmlns:a14="http://schemas.microsoft.com/office/drawing/2010/main" val="0"/>
              </a:ext>
            </a:extLst>
          </a:blip>
          <a:srcRect t="-934" b="22113"/>
          <a:stretch>
            <a:fillRect/>
          </a:stretch>
        </p:blipFill>
        <p:spPr>
          <a:xfrm>
            <a:off x="3664576" y="1995372"/>
            <a:ext cx="1814845" cy="1433628"/>
          </a:xfrm>
          <a:prstGeom prst="ellipse">
            <a:avLst/>
          </a:prstGeom>
        </p:spPr>
      </p:pic>
      <p:sp>
        <p:nvSpPr>
          <p:cNvPr id="19" name="ZoneTexte 18">
            <a:extLst>
              <a:ext uri="{FF2B5EF4-FFF2-40B4-BE49-F238E27FC236}">
                <a16:creationId xmlns:a16="http://schemas.microsoft.com/office/drawing/2014/main" id="{FEE5EB2A-1D37-5D71-1371-A400329325FC}"/>
              </a:ext>
            </a:extLst>
          </p:cNvPr>
          <p:cNvSpPr txBox="1"/>
          <p:nvPr/>
        </p:nvSpPr>
        <p:spPr>
          <a:xfrm>
            <a:off x="532953" y="621559"/>
            <a:ext cx="521297" cy="1015663"/>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6000" b="1" i="0" u="none" strike="noStrike" kern="1200" cap="none" spc="0" normalizeH="0" baseline="0" noProof="0" dirty="0">
                <a:ln>
                  <a:noFill/>
                </a:ln>
                <a:solidFill>
                  <a:srgbClr val="2196B1"/>
                </a:solidFill>
                <a:effectLst/>
                <a:uLnTx/>
                <a:uFillTx/>
                <a:latin typeface="Dosis" pitchFamily="2" charset="0"/>
                <a:ea typeface="+mn-ea"/>
                <a:cs typeface="+mn-cs"/>
              </a:rPr>
              <a:t>?</a:t>
            </a:r>
          </a:p>
        </p:txBody>
      </p:sp>
    </p:spTree>
    <p:extLst>
      <p:ext uri="{BB962C8B-B14F-4D97-AF65-F5344CB8AC3E}">
        <p14:creationId xmlns:p14="http://schemas.microsoft.com/office/powerpoint/2010/main" val="376348698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FD0BB60-FB83-3BAE-9081-40466E3A40DB}"/>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6A0B6F91-E878-09E3-1E81-CB33EC9C16D4}"/>
              </a:ext>
            </a:extLst>
          </p:cNvPr>
          <p:cNvSpPr>
            <a:spLocks noGrp="1"/>
          </p:cNvSpPr>
          <p:nvPr>
            <p:ph type="title"/>
          </p:nvPr>
        </p:nvSpPr>
        <p:spPr/>
        <p:txBody>
          <a:bodyPr/>
          <a:lstStyle/>
          <a:p>
            <a:r>
              <a:rPr lang="fr-FR" dirty="0">
                <a:solidFill>
                  <a:schemeClr val="tx1">
                    <a:lumMod val="65000"/>
                    <a:lumOff val="35000"/>
                  </a:schemeClr>
                </a:solidFill>
              </a:rPr>
              <a:t>Que veut ton sœur ?</a:t>
            </a:r>
          </a:p>
        </p:txBody>
      </p:sp>
      <p:sp>
        <p:nvSpPr>
          <p:cNvPr id="3" name="Titre 1">
            <a:extLst>
              <a:ext uri="{FF2B5EF4-FFF2-40B4-BE49-F238E27FC236}">
                <a16:creationId xmlns:a16="http://schemas.microsoft.com/office/drawing/2014/main" id="{C29CBD35-3A3A-901E-4EBD-826681097BB2}"/>
              </a:ext>
            </a:extLst>
          </p:cNvPr>
          <p:cNvSpPr txBox="1">
            <a:spLocks/>
          </p:cNvSpPr>
          <p:nvPr/>
        </p:nvSpPr>
        <p:spPr>
          <a:xfrm>
            <a:off x="365758" y="4056372"/>
            <a:ext cx="8412480" cy="1129122"/>
          </a:xfrm>
          <a:prstGeom prst="rect">
            <a:avLst/>
          </a:prstGeom>
        </p:spPr>
        <p:txBody>
          <a:bodyPr vert="horz" lIns="91440" tIns="45720" rIns="91440" bIns="45720" rtlCol="0" anchor="ctr">
            <a:noAutofit/>
          </a:bodyPr>
          <a:lstStyle>
            <a:lvl1pPr algn="l" defTabSz="514337" rtl="0" eaLnBrk="1" latinLnBrk="0" hangingPunct="1">
              <a:lnSpc>
                <a:spcPct val="90000"/>
              </a:lnSpc>
              <a:spcBef>
                <a:spcPct val="0"/>
              </a:spcBef>
              <a:buNone/>
              <a:defRPr lang="fr-MA" sz="1600" b="0" kern="1200" dirty="0">
                <a:solidFill>
                  <a:srgbClr val="757575"/>
                </a:solidFill>
                <a:latin typeface="Dosis Medium" pitchFamily="2" charset="0"/>
                <a:ea typeface="+mn-ea"/>
                <a:cs typeface="+mn-cs"/>
              </a:defRPr>
            </a:lvl1pPr>
          </a:lstStyle>
          <a:p>
            <a:pPr lvl="0" algn="ctr" defTabSz="914400">
              <a:defRPr/>
            </a:pPr>
            <a:r>
              <a:rPr lang="fr-FR" sz="3600" b="1" dirty="0">
                <a:ln w="0"/>
                <a:solidFill>
                  <a:srgbClr val="2196B1"/>
                </a:solidFill>
                <a:latin typeface="Dosis SemiBold" pitchFamily="2" charset="0"/>
              </a:rPr>
              <a:t>Que veut ta sœur ?</a:t>
            </a:r>
            <a:endParaRPr kumimoji="0" lang="fr-FR" sz="3600" b="1" i="0" u="none" strike="noStrike" kern="1200" cap="none" spc="0" normalizeH="0" baseline="0" noProof="0" dirty="0">
              <a:ln w="0"/>
              <a:solidFill>
                <a:srgbClr val="2196B1"/>
              </a:solidFill>
              <a:effectLst/>
              <a:uLnTx/>
              <a:uFillTx/>
              <a:latin typeface="Dosis SemiBold" pitchFamily="2" charset="0"/>
              <a:ea typeface="+mn-ea"/>
              <a:cs typeface="+mn-cs"/>
            </a:endParaRPr>
          </a:p>
        </p:txBody>
      </p:sp>
      <p:pic>
        <p:nvPicPr>
          <p:cNvPr id="18" name="Espace réservé pour une image  6" descr="Une image contenant habits, sourire, dessin humoristique, clipart&#10;&#10;Le contenu généré par l’IA peut être incorrect.">
            <a:extLst>
              <a:ext uri="{FF2B5EF4-FFF2-40B4-BE49-F238E27FC236}">
                <a16:creationId xmlns:a16="http://schemas.microsoft.com/office/drawing/2014/main" id="{06C1F1D8-3218-0B4C-AB32-63825CCA7172}"/>
              </a:ext>
            </a:extLst>
          </p:cNvPr>
          <p:cNvPicPr>
            <a:picLocks noChangeAspect="1"/>
          </p:cNvPicPr>
          <p:nvPr/>
        </p:nvPicPr>
        <p:blipFill>
          <a:blip r:embed="rId2">
            <a:extLst>
              <a:ext uri="{28A0092B-C50C-407E-A947-70E740481C1C}">
                <a14:useLocalDpi xmlns:a14="http://schemas.microsoft.com/office/drawing/2010/main" val="0"/>
              </a:ext>
            </a:extLst>
          </a:blip>
          <a:srcRect t="-934" b="22113"/>
          <a:stretch>
            <a:fillRect/>
          </a:stretch>
        </p:blipFill>
        <p:spPr>
          <a:xfrm>
            <a:off x="3664576" y="1995372"/>
            <a:ext cx="1814845" cy="1433628"/>
          </a:xfrm>
          <a:prstGeom prst="ellipse">
            <a:avLst/>
          </a:prstGeom>
        </p:spPr>
      </p:pic>
      <p:sp>
        <p:nvSpPr>
          <p:cNvPr id="19" name="ZoneTexte 18">
            <a:extLst>
              <a:ext uri="{FF2B5EF4-FFF2-40B4-BE49-F238E27FC236}">
                <a16:creationId xmlns:a16="http://schemas.microsoft.com/office/drawing/2014/main" id="{FEE5EB2A-1D37-5D71-1371-A400329325FC}"/>
              </a:ext>
            </a:extLst>
          </p:cNvPr>
          <p:cNvSpPr txBox="1"/>
          <p:nvPr/>
        </p:nvSpPr>
        <p:spPr>
          <a:xfrm>
            <a:off x="532953" y="621559"/>
            <a:ext cx="521297" cy="1015663"/>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6000" b="1" i="0" u="none" strike="noStrike" kern="1200" cap="none" spc="0" normalizeH="0" baseline="0" noProof="0" dirty="0">
                <a:ln>
                  <a:noFill/>
                </a:ln>
                <a:solidFill>
                  <a:srgbClr val="2196B1"/>
                </a:solidFill>
                <a:effectLst/>
                <a:uLnTx/>
                <a:uFillTx/>
                <a:latin typeface="Dosis" pitchFamily="2" charset="0"/>
                <a:ea typeface="+mn-ea"/>
                <a:cs typeface="+mn-cs"/>
              </a:rPr>
              <a:t>?</a:t>
            </a:r>
          </a:p>
        </p:txBody>
      </p:sp>
    </p:spTree>
    <p:extLst>
      <p:ext uri="{BB962C8B-B14F-4D97-AF65-F5344CB8AC3E}">
        <p14:creationId xmlns:p14="http://schemas.microsoft.com/office/powerpoint/2010/main" val="240031907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924E04E-4195-F578-B65E-08E6D739729F}"/>
            </a:ext>
          </a:extLst>
        </p:cNvPr>
        <p:cNvGrpSpPr/>
        <p:nvPr/>
      </p:nvGrpSpPr>
      <p:grpSpPr>
        <a:xfrm>
          <a:off x="0" y="0"/>
          <a:ext cx="0" cy="0"/>
          <a:chOff x="0" y="0"/>
          <a:chExt cx="0" cy="0"/>
        </a:xfrm>
      </p:grpSpPr>
      <p:pic>
        <p:nvPicPr>
          <p:cNvPr id="2" name="Image 1" descr="Une image contenant texte, Visage humain, capture d’écran, Publicité en ligne&#10;&#10;Le contenu généré par l’IA peut être incorrect.">
            <a:extLst>
              <a:ext uri="{FF2B5EF4-FFF2-40B4-BE49-F238E27FC236}">
                <a16:creationId xmlns:a16="http://schemas.microsoft.com/office/drawing/2014/main" id="{2B288D81-3A56-A457-76A2-CC2491160E5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847531" y="1735158"/>
            <a:ext cx="3096461" cy="4749543"/>
          </a:xfrm>
          <a:prstGeom prst="rect">
            <a:avLst/>
          </a:prstGeom>
        </p:spPr>
      </p:pic>
      <p:sp>
        <p:nvSpPr>
          <p:cNvPr id="15" name="Titre 3">
            <a:extLst>
              <a:ext uri="{FF2B5EF4-FFF2-40B4-BE49-F238E27FC236}">
                <a16:creationId xmlns:a16="http://schemas.microsoft.com/office/drawing/2014/main" id="{4028D763-82A6-913A-5F00-0C18E140FD49}"/>
              </a:ext>
            </a:extLst>
          </p:cNvPr>
          <p:cNvSpPr>
            <a:spLocks noGrp="1"/>
          </p:cNvSpPr>
          <p:nvPr>
            <p:ph type="title"/>
          </p:nvPr>
        </p:nvSpPr>
        <p:spPr>
          <a:xfrm>
            <a:off x="1692000" y="756000"/>
            <a:ext cx="6840000" cy="612000"/>
          </a:xfrm>
        </p:spPr>
        <p:txBody>
          <a:bodyPr>
            <a:normAutofit/>
          </a:bodyPr>
          <a:lstStyle/>
          <a:p>
            <a:r>
              <a:rPr lang="fr-FR" dirty="0">
                <a:solidFill>
                  <a:schemeClr val="tx1">
                    <a:lumMod val="65000"/>
                    <a:lumOff val="35000"/>
                  </a:schemeClr>
                </a:solidFill>
                <a:latin typeface="Dosis Medium" pitchFamily="2" charset="0"/>
              </a:rPr>
              <a:t>Prenez vos livrets à la page </a:t>
            </a:r>
            <a:r>
              <a:rPr lang="fr-FR" dirty="0">
                <a:solidFill>
                  <a:schemeClr val="tx1">
                    <a:lumMod val="65000"/>
                    <a:lumOff val="35000"/>
                  </a:schemeClr>
                </a:solidFill>
              </a:rPr>
              <a:t>131</a:t>
            </a:r>
            <a:r>
              <a:rPr lang="fr-FR" dirty="0">
                <a:solidFill>
                  <a:schemeClr val="tx1">
                    <a:lumMod val="65000"/>
                    <a:lumOff val="35000"/>
                  </a:schemeClr>
                </a:solidFill>
                <a:latin typeface="Dosis Medium" pitchFamily="2" charset="0"/>
              </a:rPr>
              <a:t>.</a:t>
            </a:r>
          </a:p>
        </p:txBody>
      </p:sp>
      <p:grpSp>
        <p:nvGrpSpPr>
          <p:cNvPr id="16" name="Groupe 15">
            <a:extLst>
              <a:ext uri="{FF2B5EF4-FFF2-40B4-BE49-F238E27FC236}">
                <a16:creationId xmlns:a16="http://schemas.microsoft.com/office/drawing/2014/main" id="{B71F0C3C-0589-B016-DCB5-B3D0A82E1219}"/>
              </a:ext>
            </a:extLst>
          </p:cNvPr>
          <p:cNvGrpSpPr/>
          <p:nvPr/>
        </p:nvGrpSpPr>
        <p:grpSpPr>
          <a:xfrm>
            <a:off x="80765" y="643788"/>
            <a:ext cx="1147140" cy="980797"/>
            <a:chOff x="113769" y="634753"/>
            <a:chExt cx="1147140" cy="980797"/>
          </a:xfrm>
        </p:grpSpPr>
        <p:pic>
          <p:nvPicPr>
            <p:cNvPr id="17" name="Image 16">
              <a:extLst>
                <a:ext uri="{FF2B5EF4-FFF2-40B4-BE49-F238E27FC236}">
                  <a16:creationId xmlns:a16="http://schemas.microsoft.com/office/drawing/2014/main" id="{6F88DF4B-143C-06D5-43F5-8265F94DBE99}"/>
                </a:ext>
              </a:extLst>
            </p:cNvPr>
            <p:cNvPicPr>
              <a:picLocks noChangeAspect="1"/>
            </p:cNvPicPr>
            <p:nvPr/>
          </p:nvPicPr>
          <p:blipFill>
            <a:blip r:embed="rId3"/>
            <a:srcRect l="-8613" b="7585"/>
            <a:stretch>
              <a:fillRect/>
            </a:stretch>
          </p:blipFill>
          <p:spPr>
            <a:xfrm>
              <a:off x="442761" y="692504"/>
              <a:ext cx="818148" cy="923046"/>
            </a:xfrm>
            <a:prstGeom prst="ellipse">
              <a:avLst/>
            </a:prstGeom>
          </p:spPr>
        </p:pic>
        <p:pic>
          <p:nvPicPr>
            <p:cNvPr id="18"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4DCE3513-DD7D-ADA6-7800-9FB2E5922918}"/>
                </a:ext>
              </a:extLst>
            </p:cNvPr>
            <p:cNvPicPr>
              <a:picLocks noChangeAspect="1"/>
            </p:cNvPicPr>
            <p:nvPr/>
          </p:nvPicPr>
          <p:blipFill rotWithShape="1">
            <a:blip r:embed="rId4">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sp>
        <p:nvSpPr>
          <p:cNvPr id="20" name="Rectangle : coins arrondis 19">
            <a:extLst>
              <a:ext uri="{FF2B5EF4-FFF2-40B4-BE49-F238E27FC236}">
                <a16:creationId xmlns:a16="http://schemas.microsoft.com/office/drawing/2014/main" id="{B1D499C1-D72C-C687-9F3B-94A31D603D9A}"/>
              </a:ext>
            </a:extLst>
          </p:cNvPr>
          <p:cNvSpPr/>
          <p:nvPr/>
        </p:nvSpPr>
        <p:spPr>
          <a:xfrm>
            <a:off x="2694172" y="2403565"/>
            <a:ext cx="3403181" cy="1410789"/>
          </a:xfrm>
          <a:prstGeom prst="roundRect">
            <a:avLst/>
          </a:prstGeom>
          <a:noFill/>
          <a:ln w="38100">
            <a:solidFill>
              <a:srgbClr val="E8423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dirty="0"/>
          </a:p>
        </p:txBody>
      </p:sp>
    </p:spTree>
    <p:extLst>
      <p:ext uri="{BB962C8B-B14F-4D97-AF65-F5344CB8AC3E}">
        <p14:creationId xmlns:p14="http://schemas.microsoft.com/office/powerpoint/2010/main" val="128970494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304A86D-8761-22EA-27C2-45F671D342D8}"/>
            </a:ext>
          </a:extLst>
        </p:cNvPr>
        <p:cNvGrpSpPr/>
        <p:nvPr/>
      </p:nvGrpSpPr>
      <p:grpSpPr>
        <a:xfrm>
          <a:off x="0" y="0"/>
          <a:ext cx="0" cy="0"/>
          <a:chOff x="0" y="0"/>
          <a:chExt cx="0" cy="0"/>
        </a:xfrm>
      </p:grpSpPr>
      <p:sp>
        <p:nvSpPr>
          <p:cNvPr id="6" name="Titre 8">
            <a:extLst>
              <a:ext uri="{FF2B5EF4-FFF2-40B4-BE49-F238E27FC236}">
                <a16:creationId xmlns:a16="http://schemas.microsoft.com/office/drawing/2014/main" id="{F2EB7FC9-0E25-E1A2-26C6-087E27AC4732}"/>
              </a:ext>
            </a:extLst>
          </p:cNvPr>
          <p:cNvSpPr>
            <a:spLocks noGrp="1"/>
          </p:cNvSpPr>
          <p:nvPr>
            <p:ph type="title"/>
          </p:nvPr>
        </p:nvSpPr>
        <p:spPr>
          <a:xfrm>
            <a:off x="1692000" y="756000"/>
            <a:ext cx="6840000" cy="612000"/>
          </a:xfrm>
        </p:spPr>
        <p:txBody>
          <a:bodyPr>
            <a:normAutofit/>
          </a:bodyPr>
          <a:lstStyle/>
          <a:p>
            <a:pPr algn="l"/>
            <a:r>
              <a:rPr lang="fr-FR" dirty="0">
                <a:solidFill>
                  <a:schemeClr val="tx1">
                    <a:lumMod val="65000"/>
                    <a:lumOff val="35000"/>
                  </a:schemeClr>
                </a:solidFill>
                <a:latin typeface="Dosis Medium" pitchFamily="2" charset="0"/>
              </a:rPr>
              <a:t>Maintenant, tout le monde participe. </a:t>
            </a:r>
            <a:r>
              <a:rPr lang="fr-FR" dirty="0">
                <a:solidFill>
                  <a:schemeClr val="tx1">
                    <a:lumMod val="65000"/>
                    <a:lumOff val="35000"/>
                  </a:schemeClr>
                </a:solidFill>
              </a:rPr>
              <a:t>Chacun pose à l’autre les questions suivantes :</a:t>
            </a:r>
            <a:endParaRPr lang="fr-FR" dirty="0">
              <a:solidFill>
                <a:schemeClr val="tx1">
                  <a:lumMod val="65000"/>
                  <a:lumOff val="35000"/>
                </a:schemeClr>
              </a:solidFill>
              <a:latin typeface="Dosis Medium" pitchFamily="2" charset="0"/>
            </a:endParaRPr>
          </a:p>
        </p:txBody>
      </p:sp>
      <p:grpSp>
        <p:nvGrpSpPr>
          <p:cNvPr id="7" name="Groupe 6">
            <a:extLst>
              <a:ext uri="{FF2B5EF4-FFF2-40B4-BE49-F238E27FC236}">
                <a16:creationId xmlns:a16="http://schemas.microsoft.com/office/drawing/2014/main" id="{347A1A63-F9FA-20CE-1F6F-F0CF505EB154}"/>
              </a:ext>
            </a:extLst>
          </p:cNvPr>
          <p:cNvGrpSpPr/>
          <p:nvPr/>
        </p:nvGrpSpPr>
        <p:grpSpPr>
          <a:xfrm>
            <a:off x="96835" y="643220"/>
            <a:ext cx="1147140" cy="980797"/>
            <a:chOff x="113769" y="634753"/>
            <a:chExt cx="1147140" cy="980797"/>
          </a:xfrm>
        </p:grpSpPr>
        <p:pic>
          <p:nvPicPr>
            <p:cNvPr id="8" name="Image 7">
              <a:extLst>
                <a:ext uri="{FF2B5EF4-FFF2-40B4-BE49-F238E27FC236}">
                  <a16:creationId xmlns:a16="http://schemas.microsoft.com/office/drawing/2014/main" id="{9BF30DF0-BC2C-072C-3D7A-8E2D92547212}"/>
                </a:ext>
              </a:extLst>
            </p:cNvPr>
            <p:cNvPicPr>
              <a:picLocks noChangeAspect="1"/>
            </p:cNvPicPr>
            <p:nvPr/>
          </p:nvPicPr>
          <p:blipFill>
            <a:blip r:embed="rId2"/>
            <a:srcRect l="-8613" b="7585"/>
            <a:stretch>
              <a:fillRect/>
            </a:stretch>
          </p:blipFill>
          <p:spPr>
            <a:xfrm>
              <a:off x="442761" y="692504"/>
              <a:ext cx="818148" cy="923046"/>
            </a:xfrm>
            <a:prstGeom prst="ellipse">
              <a:avLst/>
            </a:prstGeom>
          </p:spPr>
        </p:pic>
        <p:pic>
          <p:nvPicPr>
            <p:cNvPr id="10"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E0BD20F5-D665-6645-5A62-1AF5067A3017}"/>
                </a:ext>
              </a:extLst>
            </p:cNvPr>
            <p:cNvPicPr>
              <a:picLocks noChangeAspect="1"/>
            </p:cNvPicPr>
            <p:nvPr/>
          </p:nvPicPr>
          <p:blipFill rotWithShape="1">
            <a:blip r:embed="rId3">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pic>
        <p:nvPicPr>
          <p:cNvPr id="12" name="Image 11">
            <a:extLst>
              <a:ext uri="{FF2B5EF4-FFF2-40B4-BE49-F238E27FC236}">
                <a16:creationId xmlns:a16="http://schemas.microsoft.com/office/drawing/2014/main" id="{5C72FE1E-BE26-562A-32CD-EE1ADD931D2E}"/>
              </a:ext>
            </a:extLst>
          </p:cNvPr>
          <p:cNvPicPr>
            <a:picLocks noChangeAspect="1"/>
          </p:cNvPicPr>
          <p:nvPr/>
        </p:nvPicPr>
        <p:blipFill>
          <a:blip r:embed="rId4"/>
          <a:stretch>
            <a:fillRect/>
          </a:stretch>
        </p:blipFill>
        <p:spPr>
          <a:xfrm flipH="1">
            <a:off x="5519256" y="2682423"/>
            <a:ext cx="3070841" cy="2047227"/>
          </a:xfrm>
          <a:prstGeom prst="rect">
            <a:avLst/>
          </a:prstGeom>
        </p:spPr>
      </p:pic>
      <p:pic>
        <p:nvPicPr>
          <p:cNvPr id="2" name="Image 1">
            <a:extLst>
              <a:ext uri="{FF2B5EF4-FFF2-40B4-BE49-F238E27FC236}">
                <a16:creationId xmlns:a16="http://schemas.microsoft.com/office/drawing/2014/main" id="{696D6475-1472-4E11-9D73-15121B857751}"/>
              </a:ext>
            </a:extLst>
          </p:cNvPr>
          <p:cNvPicPr>
            <a:picLocks noChangeAspect="1"/>
          </p:cNvPicPr>
          <p:nvPr/>
        </p:nvPicPr>
        <p:blipFill>
          <a:blip r:embed="rId5"/>
          <a:stretch>
            <a:fillRect/>
          </a:stretch>
        </p:blipFill>
        <p:spPr>
          <a:xfrm>
            <a:off x="740027" y="2254457"/>
            <a:ext cx="4589620" cy="2378375"/>
          </a:xfrm>
          <a:prstGeom prst="rect">
            <a:avLst/>
          </a:prstGeom>
        </p:spPr>
      </p:pic>
    </p:spTree>
    <p:extLst>
      <p:ext uri="{BB962C8B-B14F-4D97-AF65-F5344CB8AC3E}">
        <p14:creationId xmlns:p14="http://schemas.microsoft.com/office/powerpoint/2010/main" val="116074344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FFEEE8B-3733-68BD-2BAF-3A7A73A4672E}"/>
            </a:ext>
          </a:extLst>
        </p:cNvPr>
        <p:cNvGrpSpPr/>
        <p:nvPr/>
      </p:nvGrpSpPr>
      <p:grpSpPr>
        <a:xfrm>
          <a:off x="0" y="0"/>
          <a:ext cx="0" cy="0"/>
          <a:chOff x="0" y="0"/>
          <a:chExt cx="0" cy="0"/>
        </a:xfrm>
      </p:grpSpPr>
      <p:sp>
        <p:nvSpPr>
          <p:cNvPr id="8" name="Titre 1">
            <a:extLst>
              <a:ext uri="{FF2B5EF4-FFF2-40B4-BE49-F238E27FC236}">
                <a16:creationId xmlns:a16="http://schemas.microsoft.com/office/drawing/2014/main" id="{58FFB303-06D9-83F6-ED18-6902AC45D61C}"/>
              </a:ext>
            </a:extLst>
          </p:cNvPr>
          <p:cNvSpPr>
            <a:spLocks noGrp="1"/>
          </p:cNvSpPr>
          <p:nvPr>
            <p:ph type="title"/>
          </p:nvPr>
        </p:nvSpPr>
        <p:spPr>
          <a:xfrm>
            <a:off x="532398" y="1193953"/>
            <a:ext cx="7886700" cy="705267"/>
          </a:xfrm>
        </p:spPr>
        <p:txBody>
          <a:bodyPr/>
          <a:lstStyle/>
          <a:p>
            <a:r>
              <a:rPr lang="fr-MA" sz="3200" dirty="0"/>
              <a:t>Plan de la séance</a:t>
            </a:r>
          </a:p>
        </p:txBody>
      </p:sp>
      <p:pic>
        <p:nvPicPr>
          <p:cNvPr id="6" name="Image 5">
            <a:extLst>
              <a:ext uri="{FF2B5EF4-FFF2-40B4-BE49-F238E27FC236}">
                <a16:creationId xmlns:a16="http://schemas.microsoft.com/office/drawing/2014/main" id="{FD3F18F9-BA78-0CBA-47E8-44912CD3525B}"/>
              </a:ext>
            </a:extLst>
          </p:cNvPr>
          <p:cNvPicPr>
            <a:picLocks noChangeAspect="1"/>
          </p:cNvPicPr>
          <p:nvPr/>
        </p:nvPicPr>
        <p:blipFill>
          <a:blip r:embed="rId2"/>
          <a:stretch>
            <a:fillRect/>
          </a:stretch>
        </p:blipFill>
        <p:spPr>
          <a:xfrm>
            <a:off x="1399732" y="4042784"/>
            <a:ext cx="6344535" cy="1495634"/>
          </a:xfrm>
          <a:prstGeom prst="rect">
            <a:avLst/>
          </a:prstGeom>
        </p:spPr>
      </p:pic>
      <p:sp>
        <p:nvSpPr>
          <p:cNvPr id="14" name="ZoneTexte 13">
            <a:extLst>
              <a:ext uri="{FF2B5EF4-FFF2-40B4-BE49-F238E27FC236}">
                <a16:creationId xmlns:a16="http://schemas.microsoft.com/office/drawing/2014/main" id="{3364B865-7311-DE2F-2B9C-7CDF9BC91F83}"/>
              </a:ext>
            </a:extLst>
          </p:cNvPr>
          <p:cNvSpPr txBox="1"/>
          <p:nvPr/>
        </p:nvSpPr>
        <p:spPr>
          <a:xfrm>
            <a:off x="2380260" y="4185526"/>
            <a:ext cx="3375646" cy="33855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MA" sz="1600" dirty="0">
                <a:solidFill>
                  <a:srgbClr val="424D7B"/>
                </a:solidFill>
                <a:latin typeface="Dosis ExtraBold" pitchFamily="2" charset="0"/>
              </a:rPr>
              <a:t>2, </a:t>
            </a:r>
            <a:r>
              <a:rPr kumimoji="0" lang="fr-MA" sz="1600" b="0" i="0" u="none" strike="noStrike" kern="1200" cap="none" spc="0" normalizeH="0" baseline="0" noProof="0" dirty="0">
                <a:ln>
                  <a:noFill/>
                </a:ln>
                <a:solidFill>
                  <a:srgbClr val="424D7B"/>
                </a:solidFill>
                <a:effectLst/>
                <a:uLnTx/>
                <a:uFillTx/>
                <a:latin typeface="Dosis ExtraBold" pitchFamily="2" charset="0"/>
                <a:ea typeface="+mn-ea"/>
                <a:cs typeface="+mn-cs"/>
              </a:rPr>
              <a:t>Activité 2</a:t>
            </a:r>
          </a:p>
        </p:txBody>
      </p:sp>
      <p:grpSp>
        <p:nvGrpSpPr>
          <p:cNvPr id="2" name="Groupe 1">
            <a:extLst>
              <a:ext uri="{FF2B5EF4-FFF2-40B4-BE49-F238E27FC236}">
                <a16:creationId xmlns:a16="http://schemas.microsoft.com/office/drawing/2014/main" id="{9180DAB7-6646-5A73-5C33-F3A50E8BC883}"/>
              </a:ext>
            </a:extLst>
          </p:cNvPr>
          <p:cNvGrpSpPr/>
          <p:nvPr/>
        </p:nvGrpSpPr>
        <p:grpSpPr>
          <a:xfrm>
            <a:off x="3120265" y="0"/>
            <a:ext cx="2741519" cy="1084434"/>
            <a:chOff x="3072140" y="0"/>
            <a:chExt cx="2741519" cy="1084434"/>
          </a:xfrm>
        </p:grpSpPr>
        <p:sp>
          <p:nvSpPr>
            <p:cNvPr id="5" name="Rectangle 4">
              <a:extLst>
                <a:ext uri="{FF2B5EF4-FFF2-40B4-BE49-F238E27FC236}">
                  <a16:creationId xmlns:a16="http://schemas.microsoft.com/office/drawing/2014/main" id="{B2BFBA93-2963-08BC-1DA3-469CC5ADD678}"/>
                </a:ext>
              </a:extLst>
            </p:cNvPr>
            <p:cNvSpPr/>
            <p:nvPr/>
          </p:nvSpPr>
          <p:spPr>
            <a:xfrm>
              <a:off x="3224463" y="365760"/>
              <a:ext cx="2483318" cy="54911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7" name="Rectangle 16">
              <a:extLst>
                <a:ext uri="{FF2B5EF4-FFF2-40B4-BE49-F238E27FC236}">
                  <a16:creationId xmlns:a16="http://schemas.microsoft.com/office/drawing/2014/main" id="{85D8C0C9-459A-55D8-6D8C-7314D4982E26}"/>
                </a:ext>
              </a:extLst>
            </p:cNvPr>
            <p:cNvSpPr/>
            <p:nvPr/>
          </p:nvSpPr>
          <p:spPr>
            <a:xfrm>
              <a:off x="3330341" y="0"/>
              <a:ext cx="2483318" cy="365760"/>
            </a:xfrm>
            <a:prstGeom prst="rect">
              <a:avLst/>
            </a:prstGeom>
            <a:solidFill>
              <a:srgbClr val="424D7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8" name="Titre 53">
              <a:extLst>
                <a:ext uri="{FF2B5EF4-FFF2-40B4-BE49-F238E27FC236}">
                  <a16:creationId xmlns:a16="http://schemas.microsoft.com/office/drawing/2014/main" id="{1B154FB0-B00B-39E6-3DC9-0C91F4952F3A}"/>
                </a:ext>
              </a:extLst>
            </p:cNvPr>
            <p:cNvSpPr txBox="1">
              <a:spLocks/>
            </p:cNvSpPr>
            <p:nvPr/>
          </p:nvSpPr>
          <p:spPr>
            <a:xfrm>
              <a:off x="3072140" y="472434"/>
              <a:ext cx="2660360" cy="612000"/>
            </a:xfrm>
            <a:prstGeom prst="rect">
              <a:avLst/>
            </a:prstGeom>
          </p:spPr>
          <p:txBody>
            <a:bodyPr/>
            <a:lstStyle>
              <a:lvl1pPr algn="ctr" defTabSz="914400" rtl="0" eaLnBrk="1" latinLnBrk="0" hangingPunct="1">
                <a:lnSpc>
                  <a:spcPct val="90000"/>
                </a:lnSpc>
                <a:spcBef>
                  <a:spcPct val="0"/>
                </a:spcBef>
                <a:buNone/>
                <a:defRPr sz="4000" b="1" kern="1200">
                  <a:solidFill>
                    <a:srgbClr val="474F71"/>
                  </a:solidFill>
                  <a:latin typeface="Dosis" pitchFamily="2" charset="0"/>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fr-MA" sz="1800" b="1" i="1" u="none" strike="noStrike" kern="1200" cap="none" spc="0" normalizeH="0" baseline="0" noProof="0" dirty="0">
                  <a:ln>
                    <a:noFill/>
                  </a:ln>
                  <a:solidFill>
                    <a:srgbClr val="5B9BD5">
                      <a:lumMod val="50000"/>
                    </a:srgbClr>
                  </a:solidFill>
                  <a:effectLst/>
                  <a:uLnTx/>
                  <a:uFillTx/>
                  <a:latin typeface="Dosis" pitchFamily="2" charset="0"/>
                  <a:ea typeface="+mj-ea"/>
                  <a:cs typeface="+mj-cs"/>
                </a:rPr>
                <a:t>Réservé à l’enseignant (e)</a:t>
              </a:r>
            </a:p>
          </p:txBody>
        </p:sp>
      </p:grpSp>
      <p:sp>
        <p:nvSpPr>
          <p:cNvPr id="10" name="Espace réservé du texte 5">
            <a:extLst>
              <a:ext uri="{FF2B5EF4-FFF2-40B4-BE49-F238E27FC236}">
                <a16:creationId xmlns:a16="http://schemas.microsoft.com/office/drawing/2014/main" id="{355116EA-4FE2-8E53-B43F-E1AF81F4F4F7}"/>
              </a:ext>
            </a:extLst>
          </p:cNvPr>
          <p:cNvSpPr txBox="1">
            <a:spLocks noGrp="1"/>
          </p:cNvSpPr>
          <p:nvPr>
            <p:ph type="body" sz="quarter" idx="21"/>
          </p:nvPr>
        </p:nvSpPr>
        <p:spPr>
          <a:xfrm>
            <a:off x="2192797" y="3028796"/>
            <a:ext cx="5169321" cy="75565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l"/>
              <a:defRPr sz="1200" kern="1200">
                <a:solidFill>
                  <a:srgbClr val="424D7B"/>
                </a:solidFill>
                <a:latin typeface="Dosis SemiBold" pitchFamily="2" charset="0"/>
                <a:ea typeface="+mn-ea"/>
                <a:cs typeface="+mn-cs"/>
              </a:defRPr>
            </a:lvl1pPr>
            <a:lvl2pPr marL="457200" indent="0" algn="l" defTabSz="914400" rtl="0" eaLnBrk="1" latinLnBrk="0" hangingPunct="1">
              <a:lnSpc>
                <a:spcPct val="100000"/>
              </a:lnSpc>
              <a:spcBef>
                <a:spcPts val="300"/>
              </a:spcBef>
              <a:buFont typeface="Arial" panose="020B0604020202020204" pitchFamily="34" charset="0"/>
              <a:buNone/>
              <a:defRPr sz="1100" kern="1200">
                <a:solidFill>
                  <a:srgbClr val="474F71"/>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50000"/>
              </a:lnSpc>
              <a:defRPr/>
            </a:pPr>
            <a:r>
              <a:rPr lang="fr-MA" dirty="0">
                <a:solidFill>
                  <a:schemeClr val="bg1">
                    <a:lumMod val="50000"/>
                  </a:schemeClr>
                </a:solidFill>
              </a:rPr>
              <a:t>Questions en rafale.</a:t>
            </a:r>
          </a:p>
        </p:txBody>
      </p:sp>
      <p:sp>
        <p:nvSpPr>
          <p:cNvPr id="3" name="Espace réservé du texte 2">
            <a:extLst>
              <a:ext uri="{FF2B5EF4-FFF2-40B4-BE49-F238E27FC236}">
                <a16:creationId xmlns:a16="http://schemas.microsoft.com/office/drawing/2014/main" id="{5DC566B6-A7BC-76A4-19B4-275D440E37B6}"/>
              </a:ext>
            </a:extLst>
          </p:cNvPr>
          <p:cNvSpPr>
            <a:spLocks noGrp="1"/>
          </p:cNvSpPr>
          <p:nvPr>
            <p:ph type="body" sz="quarter" idx="19"/>
          </p:nvPr>
        </p:nvSpPr>
        <p:spPr/>
        <p:txBody>
          <a:bodyPr/>
          <a:lstStyle/>
          <a:p>
            <a:r>
              <a:rPr lang="fr-MA" dirty="0">
                <a:solidFill>
                  <a:srgbClr val="424D7B"/>
                </a:solidFill>
              </a:rPr>
              <a:t>Prise de parole.</a:t>
            </a:r>
          </a:p>
        </p:txBody>
      </p:sp>
      <p:pic>
        <p:nvPicPr>
          <p:cNvPr id="37" name="Espace réservé pour une image  36" descr="Une image contenant horloge, cercle, symbole, Police&#10;&#10;Le contenu généré par l’IA peut être incorrect.">
            <a:extLst>
              <a:ext uri="{FF2B5EF4-FFF2-40B4-BE49-F238E27FC236}">
                <a16:creationId xmlns:a16="http://schemas.microsoft.com/office/drawing/2014/main" id="{58424BAA-A47B-4E20-FFE5-6432611FA8F2}"/>
              </a:ext>
            </a:extLst>
          </p:cNvPr>
          <p:cNvPicPr>
            <a:picLocks noChangeAspect="1"/>
          </p:cNvPicPr>
          <p:nvPr/>
        </p:nvPicPr>
        <p:blipFill rotWithShape="1">
          <a:blip r:embed="rId3">
            <a:extLst>
              <a:ext uri="{28A0092B-C50C-407E-A947-70E740481C1C}">
                <a14:useLocalDpi xmlns:a14="http://schemas.microsoft.com/office/drawing/2010/main" val="0"/>
              </a:ext>
            </a:extLst>
          </a:blip>
          <a:srcRect l="-7526" r="-7526"/>
          <a:stretch>
            <a:fillRect/>
          </a:stretch>
        </p:blipFill>
        <p:spPr>
          <a:xfrm>
            <a:off x="7298796" y="3984080"/>
            <a:ext cx="540000" cy="540000"/>
          </a:xfrm>
          <a:prstGeom prst="rect">
            <a:avLst/>
          </a:prstGeom>
          <a:noFill/>
        </p:spPr>
      </p:pic>
      <p:pic>
        <p:nvPicPr>
          <p:cNvPr id="20" name="Image 19">
            <a:extLst>
              <a:ext uri="{FF2B5EF4-FFF2-40B4-BE49-F238E27FC236}">
                <a16:creationId xmlns:a16="http://schemas.microsoft.com/office/drawing/2014/main" id="{8D828657-A3E8-44BD-A4B3-1F247FD05D1E}"/>
              </a:ext>
            </a:extLst>
          </p:cNvPr>
          <p:cNvPicPr>
            <a:picLocks noChangeAspect="1"/>
          </p:cNvPicPr>
          <p:nvPr/>
        </p:nvPicPr>
        <p:blipFill>
          <a:blip r:embed="rId4">
            <a:clrChange>
              <a:clrFrom>
                <a:srgbClr val="FFFFFF"/>
              </a:clrFrom>
              <a:clrTo>
                <a:srgbClr val="FFFFFF">
                  <a:alpha val="0"/>
                </a:srgbClr>
              </a:clrTo>
            </a:clrChange>
            <a:grayscl/>
          </a:blip>
          <a:stretch>
            <a:fillRect/>
          </a:stretch>
        </p:blipFill>
        <p:spPr>
          <a:xfrm>
            <a:off x="7153602" y="2237774"/>
            <a:ext cx="850846" cy="850846"/>
          </a:xfrm>
          <a:prstGeom prst="rect">
            <a:avLst/>
          </a:prstGeom>
        </p:spPr>
      </p:pic>
    </p:spTree>
    <p:extLst>
      <p:ext uri="{BB962C8B-B14F-4D97-AF65-F5344CB8AC3E}">
        <p14:creationId xmlns:p14="http://schemas.microsoft.com/office/powerpoint/2010/main" val="1228419278"/>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70BEF00-2BBA-FDB7-430B-3873EE4E467D}"/>
            </a:ext>
          </a:extLst>
        </p:cNvPr>
        <p:cNvGrpSpPr/>
        <p:nvPr/>
      </p:nvGrpSpPr>
      <p:grpSpPr>
        <a:xfrm>
          <a:off x="0" y="0"/>
          <a:ext cx="0" cy="0"/>
          <a:chOff x="0" y="0"/>
          <a:chExt cx="0" cy="0"/>
        </a:xfrm>
      </p:grpSpPr>
      <p:sp>
        <p:nvSpPr>
          <p:cNvPr id="4" name="Titre 1">
            <a:extLst>
              <a:ext uri="{FF2B5EF4-FFF2-40B4-BE49-F238E27FC236}">
                <a16:creationId xmlns:a16="http://schemas.microsoft.com/office/drawing/2014/main" id="{F5F58E59-5520-C4C4-25CC-4DA75C52FBA6}"/>
              </a:ext>
            </a:extLst>
          </p:cNvPr>
          <p:cNvSpPr>
            <a:spLocks noGrp="1"/>
          </p:cNvSpPr>
          <p:nvPr>
            <p:ph type="title"/>
          </p:nvPr>
        </p:nvSpPr>
        <p:spPr>
          <a:xfrm>
            <a:off x="1658984" y="756000"/>
            <a:ext cx="6873016" cy="612000"/>
          </a:xfrm>
        </p:spPr>
        <p:txBody>
          <a:bodyPr>
            <a:normAutofit fontScale="90000"/>
          </a:bodyPr>
          <a:lstStyle/>
          <a:p>
            <a:r>
              <a:rPr lang="fr-FR" dirty="0">
                <a:solidFill>
                  <a:schemeClr val="tx1">
                    <a:lumMod val="65000"/>
                    <a:lumOff val="35000"/>
                  </a:schemeClr>
                </a:solidFill>
                <a:latin typeface="Dosis Medium" pitchFamily="2" charset="0"/>
              </a:rPr>
              <a:t>Maintenant, nous allons prendre la parole pour nous présenter et dire ce que nous faisons avec les yeux, le nez, les oreilles, la langue et les mains, où nous avons mal, ce que nous voulons manger et ce que les autres veulent manger. Nous allons le faire en trois étapes. Soyez attentifs.</a:t>
            </a:r>
          </a:p>
        </p:txBody>
      </p:sp>
      <p:sp>
        <p:nvSpPr>
          <p:cNvPr id="5" name="Rectangle : coins arrondis 4">
            <a:extLst>
              <a:ext uri="{FF2B5EF4-FFF2-40B4-BE49-F238E27FC236}">
                <a16:creationId xmlns:a16="http://schemas.microsoft.com/office/drawing/2014/main" id="{A495ED51-8C3F-665E-9476-E8D6C643F282}"/>
              </a:ext>
            </a:extLst>
          </p:cNvPr>
          <p:cNvSpPr/>
          <p:nvPr/>
        </p:nvSpPr>
        <p:spPr>
          <a:xfrm>
            <a:off x="2112377" y="1643001"/>
            <a:ext cx="1388084" cy="368606"/>
          </a:xfrm>
          <a:prstGeom prst="roundRect">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 name="ZoneTexte 6">
            <a:extLst>
              <a:ext uri="{FF2B5EF4-FFF2-40B4-BE49-F238E27FC236}">
                <a16:creationId xmlns:a16="http://schemas.microsoft.com/office/drawing/2014/main" id="{222A6553-6B21-E5A5-6E0A-D0AA79DCF9D2}"/>
              </a:ext>
            </a:extLst>
          </p:cNvPr>
          <p:cNvSpPr txBox="1"/>
          <p:nvPr/>
        </p:nvSpPr>
        <p:spPr>
          <a:xfrm>
            <a:off x="2353195" y="1651900"/>
            <a:ext cx="893963"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800" b="1" i="0" u="none" strike="noStrike" kern="1200" cap="none" spc="0" normalizeH="0" baseline="0" noProof="0" dirty="0">
                <a:ln>
                  <a:noFill/>
                </a:ln>
                <a:solidFill>
                  <a:prstClr val="white">
                    <a:lumMod val="95000"/>
                  </a:prstClr>
                </a:solidFill>
                <a:effectLst/>
                <a:uLnTx/>
                <a:uFillTx/>
                <a:latin typeface="Calibri" panose="020F0502020204030204"/>
                <a:ea typeface="+mn-ea"/>
                <a:cs typeface="+mn-cs"/>
              </a:rPr>
              <a:t>Étape 1</a:t>
            </a:r>
          </a:p>
        </p:txBody>
      </p:sp>
      <p:sp>
        <p:nvSpPr>
          <p:cNvPr id="10" name="Rectangle : coins arrondis 9">
            <a:extLst>
              <a:ext uri="{FF2B5EF4-FFF2-40B4-BE49-F238E27FC236}">
                <a16:creationId xmlns:a16="http://schemas.microsoft.com/office/drawing/2014/main" id="{A6426D2D-B626-9410-8F26-F4847C7DBAC2}"/>
              </a:ext>
            </a:extLst>
          </p:cNvPr>
          <p:cNvSpPr/>
          <p:nvPr/>
        </p:nvSpPr>
        <p:spPr>
          <a:xfrm>
            <a:off x="3832400" y="1638321"/>
            <a:ext cx="1388084" cy="368606"/>
          </a:xfrm>
          <a:prstGeom prst="roundRect">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ZoneTexte 10">
            <a:extLst>
              <a:ext uri="{FF2B5EF4-FFF2-40B4-BE49-F238E27FC236}">
                <a16:creationId xmlns:a16="http://schemas.microsoft.com/office/drawing/2014/main" id="{F7479174-E71A-88BA-206D-C9E8E3ACE030}"/>
              </a:ext>
            </a:extLst>
          </p:cNvPr>
          <p:cNvSpPr txBox="1"/>
          <p:nvPr/>
        </p:nvSpPr>
        <p:spPr>
          <a:xfrm>
            <a:off x="4073218" y="1627970"/>
            <a:ext cx="951864"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800" b="1" i="0" u="none" strike="noStrike" kern="1200" cap="none" spc="0" normalizeH="0" baseline="0" noProof="0" dirty="0">
                <a:ln>
                  <a:noFill/>
                </a:ln>
                <a:solidFill>
                  <a:prstClr val="white">
                    <a:lumMod val="95000"/>
                  </a:prstClr>
                </a:solidFill>
                <a:effectLst/>
                <a:uLnTx/>
                <a:uFillTx/>
                <a:latin typeface="Calibri" panose="020F0502020204030204"/>
                <a:ea typeface="+mn-ea"/>
                <a:cs typeface="+mn-cs"/>
              </a:rPr>
              <a:t>Étape  2</a:t>
            </a:r>
          </a:p>
        </p:txBody>
      </p:sp>
      <p:sp>
        <p:nvSpPr>
          <p:cNvPr id="12" name="Rectangle : coins arrondis 11">
            <a:extLst>
              <a:ext uri="{FF2B5EF4-FFF2-40B4-BE49-F238E27FC236}">
                <a16:creationId xmlns:a16="http://schemas.microsoft.com/office/drawing/2014/main" id="{34CC98DD-B977-C554-663D-9DD4DE41ACB2}"/>
              </a:ext>
            </a:extLst>
          </p:cNvPr>
          <p:cNvSpPr/>
          <p:nvPr/>
        </p:nvSpPr>
        <p:spPr>
          <a:xfrm>
            <a:off x="5571674" y="1648672"/>
            <a:ext cx="1388084" cy="368606"/>
          </a:xfrm>
          <a:prstGeom prst="roundRect">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ZoneTexte 12">
            <a:extLst>
              <a:ext uri="{FF2B5EF4-FFF2-40B4-BE49-F238E27FC236}">
                <a16:creationId xmlns:a16="http://schemas.microsoft.com/office/drawing/2014/main" id="{0239B61E-EBFB-C91A-E4E8-8B840B46FB48}"/>
              </a:ext>
            </a:extLst>
          </p:cNvPr>
          <p:cNvSpPr txBox="1"/>
          <p:nvPr/>
        </p:nvSpPr>
        <p:spPr>
          <a:xfrm>
            <a:off x="5812492" y="1638321"/>
            <a:ext cx="893963"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800" b="1" i="0" u="none" strike="noStrike" kern="1200" cap="none" spc="0" normalizeH="0" baseline="0" noProof="0" dirty="0">
                <a:ln>
                  <a:noFill/>
                </a:ln>
                <a:solidFill>
                  <a:prstClr val="white">
                    <a:lumMod val="95000"/>
                  </a:prstClr>
                </a:solidFill>
                <a:effectLst/>
                <a:uLnTx/>
                <a:uFillTx/>
                <a:latin typeface="Calibri" panose="020F0502020204030204"/>
                <a:ea typeface="+mn-ea"/>
                <a:cs typeface="+mn-cs"/>
              </a:rPr>
              <a:t>Étape 3</a:t>
            </a:r>
          </a:p>
        </p:txBody>
      </p:sp>
      <p:grpSp>
        <p:nvGrpSpPr>
          <p:cNvPr id="15" name="Groupe 14">
            <a:extLst>
              <a:ext uri="{FF2B5EF4-FFF2-40B4-BE49-F238E27FC236}">
                <a16:creationId xmlns:a16="http://schemas.microsoft.com/office/drawing/2014/main" id="{3FF82DE9-11EA-4F62-9AA8-129FBA6F8DB5}"/>
              </a:ext>
            </a:extLst>
          </p:cNvPr>
          <p:cNvGrpSpPr/>
          <p:nvPr/>
        </p:nvGrpSpPr>
        <p:grpSpPr>
          <a:xfrm>
            <a:off x="80765" y="643788"/>
            <a:ext cx="1147140" cy="980797"/>
            <a:chOff x="113769" y="634753"/>
            <a:chExt cx="1147140" cy="980797"/>
          </a:xfrm>
        </p:grpSpPr>
        <p:pic>
          <p:nvPicPr>
            <p:cNvPr id="16" name="Image 15">
              <a:extLst>
                <a:ext uri="{FF2B5EF4-FFF2-40B4-BE49-F238E27FC236}">
                  <a16:creationId xmlns:a16="http://schemas.microsoft.com/office/drawing/2014/main" id="{7526CE4E-286B-49D3-B6BD-6B60AE7B4B58}"/>
                </a:ext>
              </a:extLst>
            </p:cNvPr>
            <p:cNvPicPr>
              <a:picLocks noChangeAspect="1"/>
            </p:cNvPicPr>
            <p:nvPr/>
          </p:nvPicPr>
          <p:blipFill>
            <a:blip r:embed="rId2"/>
            <a:srcRect l="-8613" b="7585"/>
            <a:stretch>
              <a:fillRect/>
            </a:stretch>
          </p:blipFill>
          <p:spPr>
            <a:xfrm>
              <a:off x="442761" y="692504"/>
              <a:ext cx="818148" cy="923046"/>
            </a:xfrm>
            <a:prstGeom prst="ellipse">
              <a:avLst/>
            </a:prstGeom>
          </p:spPr>
        </p:pic>
        <p:pic>
          <p:nvPicPr>
            <p:cNvPr id="17"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4738A28B-51B6-4274-8372-351E836160FA}"/>
                </a:ext>
              </a:extLst>
            </p:cNvPr>
            <p:cNvPicPr>
              <a:picLocks noChangeAspect="1"/>
            </p:cNvPicPr>
            <p:nvPr/>
          </p:nvPicPr>
          <p:blipFill rotWithShape="1">
            <a:blip r:embed="rId3">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grpSp>
        <p:nvGrpSpPr>
          <p:cNvPr id="8" name="Groupe 7">
            <a:extLst>
              <a:ext uri="{FF2B5EF4-FFF2-40B4-BE49-F238E27FC236}">
                <a16:creationId xmlns:a16="http://schemas.microsoft.com/office/drawing/2014/main" id="{4A07F634-8F0C-472D-94F8-3E5A3F4D75CD}"/>
              </a:ext>
            </a:extLst>
          </p:cNvPr>
          <p:cNvGrpSpPr/>
          <p:nvPr/>
        </p:nvGrpSpPr>
        <p:grpSpPr>
          <a:xfrm>
            <a:off x="555832" y="2147812"/>
            <a:ext cx="7976167" cy="4104261"/>
            <a:chOff x="555832" y="2147812"/>
            <a:chExt cx="7976167" cy="4104261"/>
          </a:xfrm>
        </p:grpSpPr>
        <p:sp>
          <p:nvSpPr>
            <p:cNvPr id="3" name="Rectangle : coins arrondis 2">
              <a:extLst>
                <a:ext uri="{FF2B5EF4-FFF2-40B4-BE49-F238E27FC236}">
                  <a16:creationId xmlns:a16="http://schemas.microsoft.com/office/drawing/2014/main" id="{AA5BE22F-DFEC-3412-73AB-7619C71D4F98}"/>
                </a:ext>
              </a:extLst>
            </p:cNvPr>
            <p:cNvSpPr/>
            <p:nvPr/>
          </p:nvSpPr>
          <p:spPr>
            <a:xfrm>
              <a:off x="3721246" y="3159121"/>
              <a:ext cx="4182491" cy="3092952"/>
            </a:xfrm>
            <a:prstGeom prst="roundRect">
              <a:avLst>
                <a:gd name="adj" fmla="val 8792"/>
              </a:avLst>
            </a:prstGeom>
            <a:solidFill>
              <a:schemeClr val="bg1">
                <a:lumMod val="95000"/>
              </a:schemeClr>
            </a:solidFill>
            <a:ln>
              <a:solidFill>
                <a:schemeClr val="bg1">
                  <a:lumMod val="8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6" name="ZoneTexte 5">
              <a:extLst>
                <a:ext uri="{FF2B5EF4-FFF2-40B4-BE49-F238E27FC236}">
                  <a16:creationId xmlns:a16="http://schemas.microsoft.com/office/drawing/2014/main" id="{ECCF1336-0662-F3B0-831A-02E0CFD0298E}"/>
                </a:ext>
              </a:extLst>
            </p:cNvPr>
            <p:cNvSpPr txBox="1"/>
            <p:nvPr/>
          </p:nvSpPr>
          <p:spPr>
            <a:xfrm>
              <a:off x="3995994" y="3132390"/>
              <a:ext cx="3779959" cy="3041217"/>
            </a:xfrm>
            <a:prstGeom prst="rect">
              <a:avLst/>
            </a:prstGeom>
            <a:noFill/>
          </p:spPr>
          <p:txBody>
            <a:bodyPr wrap="square" rtlCol="0">
              <a:spAutoFit/>
            </a:bodyPr>
            <a:lstStyle/>
            <a:p>
              <a:pPr lvl="0">
                <a:lnSpc>
                  <a:spcPct val="200000"/>
                </a:lnSpc>
                <a:defRPr/>
              </a:pPr>
              <a:r>
                <a:rPr lang="fr-FR" sz="1400" b="1" dirty="0">
                  <a:solidFill>
                    <a:srgbClr val="5B9BD5">
                      <a:lumMod val="50000"/>
                    </a:srgbClr>
                  </a:solidFill>
                  <a:latin typeface="Dosis SemiBold" pitchFamily="2" charset="0"/>
                </a:rPr>
                <a:t>Je m’app</a:t>
              </a:r>
              <a:r>
                <a:rPr lang="fr-MA" sz="1400" b="1" dirty="0">
                  <a:solidFill>
                    <a:srgbClr val="5B9BD5">
                      <a:lumMod val="50000"/>
                    </a:srgbClr>
                  </a:solidFill>
                  <a:latin typeface="Dosis SemiBold" pitchFamily="2" charset="0"/>
                </a:rPr>
                <a:t>elle _______ </a:t>
              </a:r>
              <a:r>
                <a:rPr lang="fr-FR" sz="1400" b="1" dirty="0">
                  <a:solidFill>
                    <a:srgbClr val="5B9BD5">
                      <a:lumMod val="50000"/>
                    </a:srgbClr>
                  </a:solidFill>
                  <a:latin typeface="Dosis SemiBold" pitchFamily="2" charset="0"/>
                </a:rPr>
                <a:t>. J’ai _________ .</a:t>
              </a:r>
            </a:p>
            <a:p>
              <a:pPr lvl="0">
                <a:lnSpc>
                  <a:spcPct val="200000"/>
                </a:lnSpc>
                <a:defRPr/>
              </a:pPr>
              <a:r>
                <a:rPr lang="fr-FR" sz="1400" b="1" dirty="0">
                  <a:solidFill>
                    <a:srgbClr val="5B9BD5">
                      <a:lumMod val="50000"/>
                    </a:srgbClr>
                  </a:solidFill>
                  <a:latin typeface="Dosis SemiBold" pitchFamily="2" charset="0"/>
                </a:rPr>
                <a:t>Je suis en </a:t>
              </a:r>
              <a:r>
                <a:rPr lang="ar-MA" sz="1400" b="1" dirty="0">
                  <a:solidFill>
                    <a:srgbClr val="5B9BD5">
                      <a:lumMod val="50000"/>
                    </a:srgbClr>
                  </a:solidFill>
                  <a:latin typeface="Dosis SemiBold" pitchFamily="2" charset="0"/>
                </a:rPr>
                <a:t>ـــــــــــــــــــ</a:t>
              </a:r>
              <a:r>
                <a:rPr lang="fr-FR" sz="1400" b="1" dirty="0">
                  <a:solidFill>
                    <a:srgbClr val="5B9BD5">
                      <a:lumMod val="50000"/>
                    </a:srgbClr>
                  </a:solidFill>
                  <a:latin typeface="Dosis SemiBold" pitchFamily="2" charset="0"/>
                </a:rPr>
                <a:t> année.</a:t>
              </a:r>
            </a:p>
            <a:p>
              <a:pPr lvl="0">
                <a:lnSpc>
                  <a:spcPct val="200000"/>
                </a:lnSpc>
                <a:defRPr/>
              </a:pPr>
              <a:r>
                <a:rPr lang="fr-FR" sz="1400" b="1" dirty="0">
                  <a:solidFill>
                    <a:srgbClr val="5B9BD5">
                      <a:lumMod val="50000"/>
                    </a:srgbClr>
                  </a:solidFill>
                  <a:latin typeface="Dosis SemiBold" pitchFamily="2" charset="0"/>
                </a:rPr>
                <a:t>Je suis à  l’école </a:t>
              </a:r>
              <a:r>
                <a:rPr lang="ar-MA" sz="1400" b="1" dirty="0">
                  <a:solidFill>
                    <a:srgbClr val="5B9BD5">
                      <a:lumMod val="50000"/>
                    </a:srgbClr>
                  </a:solidFill>
                  <a:latin typeface="Dosis SemiBold" pitchFamily="2" charset="0"/>
                </a:rPr>
                <a:t>ــــــــــــــــــــ</a:t>
              </a:r>
              <a:r>
                <a:rPr lang="fr-FR" sz="1400" b="1" dirty="0">
                  <a:solidFill>
                    <a:srgbClr val="5B9BD5">
                      <a:lumMod val="50000"/>
                    </a:srgbClr>
                  </a:solidFill>
                  <a:latin typeface="Dosis SemiBold" pitchFamily="2" charset="0"/>
                </a:rPr>
                <a:t> . </a:t>
              </a:r>
            </a:p>
            <a:p>
              <a:pPr>
                <a:lnSpc>
                  <a:spcPct val="200000"/>
                </a:lnSpc>
                <a:defRPr/>
              </a:pPr>
              <a:r>
                <a:rPr lang="fr-FR" sz="1400" b="1" dirty="0">
                  <a:solidFill>
                    <a:srgbClr val="5B9BD5">
                      <a:lumMod val="50000"/>
                    </a:srgbClr>
                  </a:solidFill>
                  <a:latin typeface="Dosis SemiBold" pitchFamily="2" charset="0"/>
                </a:rPr>
                <a:t>Je ________ avec ___________.</a:t>
              </a:r>
            </a:p>
            <a:p>
              <a:pPr>
                <a:lnSpc>
                  <a:spcPct val="200000"/>
                </a:lnSpc>
                <a:defRPr/>
              </a:pPr>
              <a:r>
                <a:rPr lang="fr-FR" sz="1400" b="1" dirty="0">
                  <a:solidFill>
                    <a:srgbClr val="5B9BD5">
                      <a:lumMod val="50000"/>
                    </a:srgbClr>
                  </a:solidFill>
                  <a:latin typeface="Dosis SemiBold" pitchFamily="2" charset="0"/>
                </a:rPr>
                <a:t>J’ai mal _________________. </a:t>
              </a:r>
            </a:p>
            <a:p>
              <a:pPr>
                <a:lnSpc>
                  <a:spcPct val="200000"/>
                </a:lnSpc>
                <a:defRPr/>
              </a:pPr>
              <a:r>
                <a:rPr lang="fr-FR" sz="1400" b="1" dirty="0">
                  <a:solidFill>
                    <a:srgbClr val="5B9BD5">
                      <a:lumMod val="50000"/>
                    </a:srgbClr>
                  </a:solidFill>
                  <a:latin typeface="Dosis SemiBold" pitchFamily="2" charset="0"/>
                </a:rPr>
                <a:t>Je veux _____ et _________. </a:t>
              </a:r>
            </a:p>
            <a:p>
              <a:pPr>
                <a:lnSpc>
                  <a:spcPct val="200000"/>
                </a:lnSpc>
                <a:defRPr/>
              </a:pPr>
              <a:r>
                <a:rPr lang="fr-FR" sz="1400" b="1" dirty="0">
                  <a:solidFill>
                    <a:srgbClr val="5B9BD5">
                      <a:lumMod val="50000"/>
                    </a:srgbClr>
                  </a:solidFill>
                  <a:latin typeface="Dosis SemiBold" pitchFamily="2" charset="0"/>
                </a:rPr>
                <a:t>__________ veut _________ et ___________.</a:t>
              </a:r>
            </a:p>
          </p:txBody>
        </p:sp>
        <p:pic>
          <p:nvPicPr>
            <p:cNvPr id="14" name="Image 13">
              <a:extLst>
                <a:ext uri="{FF2B5EF4-FFF2-40B4-BE49-F238E27FC236}">
                  <a16:creationId xmlns:a16="http://schemas.microsoft.com/office/drawing/2014/main" id="{A19C4E5B-51A3-9A9B-B16B-E246B1483BD4}"/>
                </a:ext>
              </a:extLst>
            </p:cNvPr>
            <p:cNvPicPr>
              <a:picLocks noChangeAspect="1"/>
            </p:cNvPicPr>
            <p:nvPr/>
          </p:nvPicPr>
          <p:blipFill>
            <a:blip r:embed="rId4"/>
            <a:stretch>
              <a:fillRect/>
            </a:stretch>
          </p:blipFill>
          <p:spPr>
            <a:xfrm>
              <a:off x="1531641" y="3630084"/>
              <a:ext cx="1695682" cy="2543523"/>
            </a:xfrm>
            <a:prstGeom prst="rect">
              <a:avLst/>
            </a:prstGeom>
          </p:spPr>
        </p:pic>
        <p:pic>
          <p:nvPicPr>
            <p:cNvPr id="18" name="Image 17">
              <a:extLst>
                <a:ext uri="{FF2B5EF4-FFF2-40B4-BE49-F238E27FC236}">
                  <a16:creationId xmlns:a16="http://schemas.microsoft.com/office/drawing/2014/main" id="{7928D7AB-42F6-0340-BDC9-DFEACE03D7DC}"/>
                </a:ext>
              </a:extLst>
            </p:cNvPr>
            <p:cNvPicPr>
              <a:picLocks noChangeAspect="1"/>
            </p:cNvPicPr>
            <p:nvPr/>
          </p:nvPicPr>
          <p:blipFill>
            <a:blip r:embed="rId5">
              <a:clrChange>
                <a:clrFrom>
                  <a:srgbClr val="FFFFFF"/>
                </a:clrFrom>
                <a:clrTo>
                  <a:srgbClr val="FFFFFF">
                    <a:alpha val="0"/>
                  </a:srgbClr>
                </a:clrTo>
              </a:clrChange>
            </a:blip>
            <a:stretch>
              <a:fillRect/>
            </a:stretch>
          </p:blipFill>
          <p:spPr>
            <a:xfrm>
              <a:off x="818054" y="2686740"/>
              <a:ext cx="1049093" cy="1172034"/>
            </a:xfrm>
            <a:prstGeom prst="rect">
              <a:avLst/>
            </a:prstGeom>
          </p:spPr>
        </p:pic>
        <p:sp>
          <p:nvSpPr>
            <p:cNvPr id="19" name="ZoneTexte 18">
              <a:extLst>
                <a:ext uri="{FF2B5EF4-FFF2-40B4-BE49-F238E27FC236}">
                  <a16:creationId xmlns:a16="http://schemas.microsoft.com/office/drawing/2014/main" id="{60FDD209-0A57-6B31-BC4F-5B8BCB636D6D}"/>
                </a:ext>
              </a:extLst>
            </p:cNvPr>
            <p:cNvSpPr txBox="1"/>
            <p:nvPr/>
          </p:nvSpPr>
          <p:spPr>
            <a:xfrm>
              <a:off x="555832" y="2147812"/>
              <a:ext cx="7976167" cy="584775"/>
            </a:xfrm>
            <a:prstGeom prst="rect">
              <a:avLst/>
            </a:prstGeom>
            <a:noFill/>
          </p:spPr>
          <p:txBody>
            <a:bodyPr wrap="square" rtlCol="0">
              <a:spAutoFit/>
            </a:bodyPr>
            <a:lstStyle/>
            <a:p>
              <a:pPr lvl="0" algn="ctr">
                <a:defRPr/>
              </a:pPr>
              <a:r>
                <a:rPr kumimoji="0" lang="fr-FR" sz="1600" b="1" i="0" u="none" strike="noStrike" kern="1200" cap="none" spc="0" normalizeH="0" baseline="0" noProof="0" dirty="0">
                  <a:ln>
                    <a:noFill/>
                  </a:ln>
                  <a:solidFill>
                    <a:srgbClr val="5B9BD5">
                      <a:lumMod val="50000"/>
                    </a:srgbClr>
                  </a:solidFill>
                  <a:effectLst/>
                  <a:uLnTx/>
                  <a:uFillTx/>
                  <a:latin typeface="Dosis Medium" pitchFamily="2" charset="0"/>
                  <a:ea typeface="+mn-ea"/>
                  <a:cs typeface="+mn-cs"/>
                </a:rPr>
                <a:t>Situation : </a:t>
              </a:r>
              <a:r>
                <a:rPr lang="fr-FR" sz="1600" dirty="0">
                  <a:solidFill>
                    <a:srgbClr val="5B9BD5">
                      <a:lumMod val="50000"/>
                    </a:srgbClr>
                  </a:solidFill>
                  <a:latin typeface="Dosis Medium" pitchFamily="2" charset="0"/>
                </a:rPr>
                <a:t>Présente-toi, puis dis ce que tu fais avec les yeux, le nez, les oreilles, la langue et les mains, où tu as mal, ce que tu veux manger et ce que ton frère ou ta sœur veut manger.</a:t>
              </a:r>
              <a:endParaRPr kumimoji="0" lang="fr-FR" sz="1600" b="0" i="0" u="none" strike="noStrike" kern="1200" cap="none" spc="0" normalizeH="0" baseline="0" noProof="0" dirty="0">
                <a:ln>
                  <a:noFill/>
                </a:ln>
                <a:solidFill>
                  <a:srgbClr val="5B9BD5">
                    <a:lumMod val="50000"/>
                  </a:srgbClr>
                </a:solidFill>
                <a:effectLst/>
                <a:uLnTx/>
                <a:uFillTx/>
                <a:latin typeface="Dosis Medium" pitchFamily="2" charset="0"/>
                <a:ea typeface="+mn-ea"/>
                <a:cs typeface="+mn-cs"/>
              </a:endParaRPr>
            </a:p>
          </p:txBody>
        </p:sp>
      </p:grpSp>
    </p:spTree>
    <p:extLst>
      <p:ext uri="{BB962C8B-B14F-4D97-AF65-F5344CB8AC3E}">
        <p14:creationId xmlns:p14="http://schemas.microsoft.com/office/powerpoint/2010/main" val="113935229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DFBC2FA-ACF9-8866-446E-053FA992B5C2}"/>
            </a:ext>
          </a:extLst>
        </p:cNvPr>
        <p:cNvGrpSpPr/>
        <p:nvPr/>
      </p:nvGrpSpPr>
      <p:grpSpPr>
        <a:xfrm>
          <a:off x="0" y="0"/>
          <a:ext cx="0" cy="0"/>
          <a:chOff x="0" y="0"/>
          <a:chExt cx="0" cy="0"/>
        </a:xfrm>
      </p:grpSpPr>
      <p:sp>
        <p:nvSpPr>
          <p:cNvPr id="4" name="Titre 1">
            <a:extLst>
              <a:ext uri="{FF2B5EF4-FFF2-40B4-BE49-F238E27FC236}">
                <a16:creationId xmlns:a16="http://schemas.microsoft.com/office/drawing/2014/main" id="{3CC19DEF-9D0E-C006-C640-D0A5796C37F0}"/>
              </a:ext>
            </a:extLst>
          </p:cNvPr>
          <p:cNvSpPr>
            <a:spLocks noGrp="1"/>
          </p:cNvSpPr>
          <p:nvPr>
            <p:ph type="title"/>
          </p:nvPr>
        </p:nvSpPr>
        <p:spPr>
          <a:xfrm>
            <a:off x="1692000" y="756000"/>
            <a:ext cx="6840000" cy="612000"/>
          </a:xfrm>
        </p:spPr>
        <p:txBody>
          <a:bodyPr/>
          <a:lstStyle/>
          <a:p>
            <a:pPr algn="l"/>
            <a:r>
              <a:rPr lang="fr-FR" dirty="0">
                <a:solidFill>
                  <a:schemeClr val="tx1">
                    <a:lumMod val="65000"/>
                    <a:lumOff val="35000"/>
                  </a:schemeClr>
                </a:solidFill>
                <a:latin typeface="Dosis Medium" pitchFamily="2" charset="0"/>
              </a:rPr>
              <a:t>Étape 1. Je vais vous expliquer la situation. </a:t>
            </a:r>
          </a:p>
        </p:txBody>
      </p:sp>
      <p:sp>
        <p:nvSpPr>
          <p:cNvPr id="3" name="Rectangle : coins arrondis 2">
            <a:extLst>
              <a:ext uri="{FF2B5EF4-FFF2-40B4-BE49-F238E27FC236}">
                <a16:creationId xmlns:a16="http://schemas.microsoft.com/office/drawing/2014/main" id="{9A11A24F-38FD-E34C-B33A-BDCBB89DC40D}"/>
              </a:ext>
            </a:extLst>
          </p:cNvPr>
          <p:cNvSpPr/>
          <p:nvPr/>
        </p:nvSpPr>
        <p:spPr>
          <a:xfrm>
            <a:off x="2281091" y="1658578"/>
            <a:ext cx="1388084" cy="368606"/>
          </a:xfrm>
          <a:prstGeom prst="roundRect">
            <a:avLst/>
          </a:prstGeom>
          <a:solidFill>
            <a:schemeClr val="accent5">
              <a:lumMod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ZoneTexte 4">
            <a:extLst>
              <a:ext uri="{FF2B5EF4-FFF2-40B4-BE49-F238E27FC236}">
                <a16:creationId xmlns:a16="http://schemas.microsoft.com/office/drawing/2014/main" id="{FBB43655-C710-6827-713D-A6D7B029B452}"/>
              </a:ext>
            </a:extLst>
          </p:cNvPr>
          <p:cNvSpPr txBox="1"/>
          <p:nvPr/>
        </p:nvSpPr>
        <p:spPr>
          <a:xfrm>
            <a:off x="2521909" y="1667477"/>
            <a:ext cx="893963"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800" b="1" i="0" u="none" strike="noStrike" kern="1200" cap="none" spc="0" normalizeH="0" baseline="0" noProof="0" dirty="0">
                <a:ln>
                  <a:noFill/>
                </a:ln>
                <a:solidFill>
                  <a:prstClr val="white">
                    <a:lumMod val="95000"/>
                  </a:prstClr>
                </a:solidFill>
                <a:effectLst/>
                <a:uLnTx/>
                <a:uFillTx/>
                <a:latin typeface="Calibri" panose="020F0502020204030204"/>
                <a:ea typeface="+mn-ea"/>
                <a:cs typeface="+mn-cs"/>
              </a:rPr>
              <a:t>Étape 1</a:t>
            </a:r>
          </a:p>
        </p:txBody>
      </p:sp>
      <p:sp>
        <p:nvSpPr>
          <p:cNvPr id="6" name="Rectangle : coins arrondis 5">
            <a:extLst>
              <a:ext uri="{FF2B5EF4-FFF2-40B4-BE49-F238E27FC236}">
                <a16:creationId xmlns:a16="http://schemas.microsoft.com/office/drawing/2014/main" id="{0AD4B954-234A-B2DE-C52B-57C1C252FA58}"/>
              </a:ext>
            </a:extLst>
          </p:cNvPr>
          <p:cNvSpPr/>
          <p:nvPr/>
        </p:nvSpPr>
        <p:spPr>
          <a:xfrm>
            <a:off x="4001114" y="1653898"/>
            <a:ext cx="1388084" cy="368606"/>
          </a:xfrm>
          <a:prstGeom prst="roundRect">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 name="ZoneTexte 6">
            <a:extLst>
              <a:ext uri="{FF2B5EF4-FFF2-40B4-BE49-F238E27FC236}">
                <a16:creationId xmlns:a16="http://schemas.microsoft.com/office/drawing/2014/main" id="{3A6C8A16-299E-D23D-43F4-06D945314C29}"/>
              </a:ext>
            </a:extLst>
          </p:cNvPr>
          <p:cNvSpPr txBox="1"/>
          <p:nvPr/>
        </p:nvSpPr>
        <p:spPr>
          <a:xfrm>
            <a:off x="4241932" y="1643547"/>
            <a:ext cx="893963"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800" b="1" i="0" u="none" strike="noStrike" kern="1200" cap="none" spc="0" normalizeH="0" baseline="0" noProof="0" dirty="0">
                <a:ln>
                  <a:noFill/>
                </a:ln>
                <a:solidFill>
                  <a:prstClr val="white">
                    <a:lumMod val="95000"/>
                  </a:prstClr>
                </a:solidFill>
                <a:effectLst/>
                <a:uLnTx/>
                <a:uFillTx/>
                <a:latin typeface="Calibri" panose="020F0502020204030204"/>
                <a:ea typeface="+mn-ea"/>
                <a:cs typeface="+mn-cs"/>
              </a:rPr>
              <a:t>Étape 2</a:t>
            </a:r>
          </a:p>
        </p:txBody>
      </p:sp>
      <p:sp>
        <p:nvSpPr>
          <p:cNvPr id="10" name="Rectangle : coins arrondis 9">
            <a:extLst>
              <a:ext uri="{FF2B5EF4-FFF2-40B4-BE49-F238E27FC236}">
                <a16:creationId xmlns:a16="http://schemas.microsoft.com/office/drawing/2014/main" id="{34EA93C5-1D97-1A23-8A0F-461B916CBFF2}"/>
              </a:ext>
            </a:extLst>
          </p:cNvPr>
          <p:cNvSpPr/>
          <p:nvPr/>
        </p:nvSpPr>
        <p:spPr>
          <a:xfrm>
            <a:off x="5740388" y="1664249"/>
            <a:ext cx="1388084" cy="368606"/>
          </a:xfrm>
          <a:prstGeom prst="roundRect">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ZoneTexte 10">
            <a:extLst>
              <a:ext uri="{FF2B5EF4-FFF2-40B4-BE49-F238E27FC236}">
                <a16:creationId xmlns:a16="http://schemas.microsoft.com/office/drawing/2014/main" id="{F6D8BD2F-F79C-7981-1C7B-F40D097857D3}"/>
              </a:ext>
            </a:extLst>
          </p:cNvPr>
          <p:cNvSpPr txBox="1"/>
          <p:nvPr/>
        </p:nvSpPr>
        <p:spPr>
          <a:xfrm>
            <a:off x="5981206" y="1653898"/>
            <a:ext cx="893963"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800" b="1" i="0" u="none" strike="noStrike" kern="1200" cap="none" spc="0" normalizeH="0" baseline="0" noProof="0" dirty="0">
                <a:ln>
                  <a:noFill/>
                </a:ln>
                <a:solidFill>
                  <a:prstClr val="white">
                    <a:lumMod val="95000"/>
                  </a:prstClr>
                </a:solidFill>
                <a:effectLst/>
                <a:uLnTx/>
                <a:uFillTx/>
                <a:latin typeface="Calibri" panose="020F0502020204030204"/>
                <a:ea typeface="+mn-ea"/>
                <a:cs typeface="+mn-cs"/>
              </a:rPr>
              <a:t>Étape 3</a:t>
            </a:r>
          </a:p>
        </p:txBody>
      </p:sp>
      <p:grpSp>
        <p:nvGrpSpPr>
          <p:cNvPr id="15" name="Groupe 14">
            <a:extLst>
              <a:ext uri="{FF2B5EF4-FFF2-40B4-BE49-F238E27FC236}">
                <a16:creationId xmlns:a16="http://schemas.microsoft.com/office/drawing/2014/main" id="{0D5D2287-71A2-47CE-8782-9B4D310675D9}"/>
              </a:ext>
            </a:extLst>
          </p:cNvPr>
          <p:cNvGrpSpPr/>
          <p:nvPr/>
        </p:nvGrpSpPr>
        <p:grpSpPr>
          <a:xfrm>
            <a:off x="80765" y="643788"/>
            <a:ext cx="1147140" cy="980797"/>
            <a:chOff x="113769" y="634753"/>
            <a:chExt cx="1147140" cy="980797"/>
          </a:xfrm>
        </p:grpSpPr>
        <p:pic>
          <p:nvPicPr>
            <p:cNvPr id="16" name="Image 15">
              <a:extLst>
                <a:ext uri="{FF2B5EF4-FFF2-40B4-BE49-F238E27FC236}">
                  <a16:creationId xmlns:a16="http://schemas.microsoft.com/office/drawing/2014/main" id="{79A9474A-3B00-4CED-BF18-BA99B4D577E4}"/>
                </a:ext>
              </a:extLst>
            </p:cNvPr>
            <p:cNvPicPr>
              <a:picLocks noChangeAspect="1"/>
            </p:cNvPicPr>
            <p:nvPr/>
          </p:nvPicPr>
          <p:blipFill>
            <a:blip r:embed="rId2"/>
            <a:srcRect l="-8613" b="7585"/>
            <a:stretch>
              <a:fillRect/>
            </a:stretch>
          </p:blipFill>
          <p:spPr>
            <a:xfrm>
              <a:off x="442761" y="692504"/>
              <a:ext cx="818148" cy="923046"/>
            </a:xfrm>
            <a:prstGeom prst="ellipse">
              <a:avLst/>
            </a:prstGeom>
          </p:spPr>
        </p:pic>
        <p:pic>
          <p:nvPicPr>
            <p:cNvPr id="17"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31850B4E-0DD0-4C01-99F1-26E0C341392F}"/>
                </a:ext>
              </a:extLst>
            </p:cNvPr>
            <p:cNvPicPr>
              <a:picLocks noChangeAspect="1"/>
            </p:cNvPicPr>
            <p:nvPr/>
          </p:nvPicPr>
          <p:blipFill rotWithShape="1">
            <a:blip r:embed="rId3">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grpSp>
        <p:nvGrpSpPr>
          <p:cNvPr id="2" name="Groupe 1">
            <a:extLst>
              <a:ext uri="{FF2B5EF4-FFF2-40B4-BE49-F238E27FC236}">
                <a16:creationId xmlns:a16="http://schemas.microsoft.com/office/drawing/2014/main" id="{AFCBD7DD-4C4C-FB78-1B60-791F291A883F}"/>
              </a:ext>
            </a:extLst>
          </p:cNvPr>
          <p:cNvGrpSpPr/>
          <p:nvPr/>
        </p:nvGrpSpPr>
        <p:grpSpPr>
          <a:xfrm>
            <a:off x="555832" y="2147812"/>
            <a:ext cx="7976167" cy="4104261"/>
            <a:chOff x="555832" y="2147812"/>
            <a:chExt cx="7976167" cy="4104261"/>
          </a:xfrm>
        </p:grpSpPr>
        <p:sp>
          <p:nvSpPr>
            <p:cNvPr id="8" name="Rectangle : coins arrondis 7">
              <a:extLst>
                <a:ext uri="{FF2B5EF4-FFF2-40B4-BE49-F238E27FC236}">
                  <a16:creationId xmlns:a16="http://schemas.microsoft.com/office/drawing/2014/main" id="{44C9B235-BCA6-5238-3324-0471AF80BB8D}"/>
                </a:ext>
              </a:extLst>
            </p:cNvPr>
            <p:cNvSpPr/>
            <p:nvPr/>
          </p:nvSpPr>
          <p:spPr>
            <a:xfrm>
              <a:off x="3721246" y="3159121"/>
              <a:ext cx="4182491" cy="3092952"/>
            </a:xfrm>
            <a:prstGeom prst="roundRect">
              <a:avLst>
                <a:gd name="adj" fmla="val 8792"/>
              </a:avLst>
            </a:prstGeom>
            <a:solidFill>
              <a:schemeClr val="bg1">
                <a:lumMod val="95000"/>
              </a:schemeClr>
            </a:solidFill>
            <a:ln>
              <a:solidFill>
                <a:schemeClr val="bg1">
                  <a:lumMod val="8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9" name="ZoneTexte 8">
              <a:extLst>
                <a:ext uri="{FF2B5EF4-FFF2-40B4-BE49-F238E27FC236}">
                  <a16:creationId xmlns:a16="http://schemas.microsoft.com/office/drawing/2014/main" id="{15237959-58AC-53FB-B0B2-897E69141F55}"/>
                </a:ext>
              </a:extLst>
            </p:cNvPr>
            <p:cNvSpPr txBox="1"/>
            <p:nvPr/>
          </p:nvSpPr>
          <p:spPr>
            <a:xfrm>
              <a:off x="3995994" y="3132390"/>
              <a:ext cx="3779959" cy="3041217"/>
            </a:xfrm>
            <a:prstGeom prst="rect">
              <a:avLst/>
            </a:prstGeom>
            <a:noFill/>
          </p:spPr>
          <p:txBody>
            <a:bodyPr wrap="square" rtlCol="0">
              <a:spAutoFit/>
            </a:bodyPr>
            <a:lstStyle/>
            <a:p>
              <a:pPr lvl="0">
                <a:lnSpc>
                  <a:spcPct val="200000"/>
                </a:lnSpc>
                <a:defRPr/>
              </a:pPr>
              <a:r>
                <a:rPr lang="fr-FR" sz="1400" b="1" dirty="0">
                  <a:solidFill>
                    <a:srgbClr val="5B9BD5">
                      <a:lumMod val="50000"/>
                    </a:srgbClr>
                  </a:solidFill>
                  <a:latin typeface="Dosis SemiBold" pitchFamily="2" charset="0"/>
                </a:rPr>
                <a:t>Je m’app</a:t>
              </a:r>
              <a:r>
                <a:rPr lang="fr-MA" sz="1400" b="1" dirty="0">
                  <a:solidFill>
                    <a:srgbClr val="5B9BD5">
                      <a:lumMod val="50000"/>
                    </a:srgbClr>
                  </a:solidFill>
                  <a:latin typeface="Dosis SemiBold" pitchFamily="2" charset="0"/>
                </a:rPr>
                <a:t>elle _______ </a:t>
              </a:r>
              <a:r>
                <a:rPr lang="fr-FR" sz="1400" b="1" dirty="0">
                  <a:solidFill>
                    <a:srgbClr val="5B9BD5">
                      <a:lumMod val="50000"/>
                    </a:srgbClr>
                  </a:solidFill>
                  <a:latin typeface="Dosis SemiBold" pitchFamily="2" charset="0"/>
                </a:rPr>
                <a:t>. J’ai _________ .</a:t>
              </a:r>
            </a:p>
            <a:p>
              <a:pPr lvl="0">
                <a:lnSpc>
                  <a:spcPct val="200000"/>
                </a:lnSpc>
                <a:defRPr/>
              </a:pPr>
              <a:r>
                <a:rPr lang="fr-FR" sz="1400" b="1" dirty="0">
                  <a:solidFill>
                    <a:srgbClr val="5B9BD5">
                      <a:lumMod val="50000"/>
                    </a:srgbClr>
                  </a:solidFill>
                  <a:latin typeface="Dosis SemiBold" pitchFamily="2" charset="0"/>
                </a:rPr>
                <a:t>Je suis en </a:t>
              </a:r>
              <a:r>
                <a:rPr lang="ar-MA" sz="1400" b="1" dirty="0">
                  <a:solidFill>
                    <a:srgbClr val="5B9BD5">
                      <a:lumMod val="50000"/>
                    </a:srgbClr>
                  </a:solidFill>
                  <a:latin typeface="Dosis SemiBold" pitchFamily="2" charset="0"/>
                </a:rPr>
                <a:t>ـــــــــــــــــــ</a:t>
              </a:r>
              <a:r>
                <a:rPr lang="fr-FR" sz="1400" b="1" dirty="0">
                  <a:solidFill>
                    <a:srgbClr val="5B9BD5">
                      <a:lumMod val="50000"/>
                    </a:srgbClr>
                  </a:solidFill>
                  <a:latin typeface="Dosis SemiBold" pitchFamily="2" charset="0"/>
                </a:rPr>
                <a:t> année.</a:t>
              </a:r>
            </a:p>
            <a:p>
              <a:pPr lvl="0">
                <a:lnSpc>
                  <a:spcPct val="200000"/>
                </a:lnSpc>
                <a:defRPr/>
              </a:pPr>
              <a:r>
                <a:rPr lang="fr-FR" sz="1400" b="1" dirty="0">
                  <a:solidFill>
                    <a:srgbClr val="5B9BD5">
                      <a:lumMod val="50000"/>
                    </a:srgbClr>
                  </a:solidFill>
                  <a:latin typeface="Dosis SemiBold" pitchFamily="2" charset="0"/>
                </a:rPr>
                <a:t>Je suis à  l’école </a:t>
              </a:r>
              <a:r>
                <a:rPr lang="ar-MA" sz="1400" b="1" dirty="0">
                  <a:solidFill>
                    <a:srgbClr val="5B9BD5">
                      <a:lumMod val="50000"/>
                    </a:srgbClr>
                  </a:solidFill>
                  <a:latin typeface="Dosis SemiBold" pitchFamily="2" charset="0"/>
                </a:rPr>
                <a:t>ــــــــــــــــــــ</a:t>
              </a:r>
              <a:r>
                <a:rPr lang="fr-FR" sz="1400" b="1" dirty="0">
                  <a:solidFill>
                    <a:srgbClr val="5B9BD5">
                      <a:lumMod val="50000"/>
                    </a:srgbClr>
                  </a:solidFill>
                  <a:latin typeface="Dosis SemiBold" pitchFamily="2" charset="0"/>
                </a:rPr>
                <a:t> . </a:t>
              </a:r>
            </a:p>
            <a:p>
              <a:pPr>
                <a:lnSpc>
                  <a:spcPct val="200000"/>
                </a:lnSpc>
                <a:defRPr/>
              </a:pPr>
              <a:r>
                <a:rPr lang="fr-FR" sz="1400" b="1" dirty="0">
                  <a:solidFill>
                    <a:srgbClr val="5B9BD5">
                      <a:lumMod val="50000"/>
                    </a:srgbClr>
                  </a:solidFill>
                  <a:latin typeface="Dosis SemiBold" pitchFamily="2" charset="0"/>
                </a:rPr>
                <a:t>Je ________ avec ___________.</a:t>
              </a:r>
            </a:p>
            <a:p>
              <a:pPr>
                <a:lnSpc>
                  <a:spcPct val="200000"/>
                </a:lnSpc>
                <a:defRPr/>
              </a:pPr>
              <a:r>
                <a:rPr lang="fr-FR" sz="1400" b="1" dirty="0">
                  <a:solidFill>
                    <a:srgbClr val="5B9BD5">
                      <a:lumMod val="50000"/>
                    </a:srgbClr>
                  </a:solidFill>
                  <a:latin typeface="Dosis SemiBold" pitchFamily="2" charset="0"/>
                </a:rPr>
                <a:t>J’ai mal _________________. </a:t>
              </a:r>
            </a:p>
            <a:p>
              <a:pPr>
                <a:lnSpc>
                  <a:spcPct val="200000"/>
                </a:lnSpc>
                <a:defRPr/>
              </a:pPr>
              <a:r>
                <a:rPr lang="fr-FR" sz="1400" b="1" dirty="0">
                  <a:solidFill>
                    <a:srgbClr val="5B9BD5">
                      <a:lumMod val="50000"/>
                    </a:srgbClr>
                  </a:solidFill>
                  <a:latin typeface="Dosis SemiBold" pitchFamily="2" charset="0"/>
                </a:rPr>
                <a:t>Je veux _____ et _________. </a:t>
              </a:r>
            </a:p>
            <a:p>
              <a:pPr>
                <a:lnSpc>
                  <a:spcPct val="200000"/>
                </a:lnSpc>
                <a:defRPr/>
              </a:pPr>
              <a:r>
                <a:rPr lang="fr-FR" sz="1400" b="1" dirty="0">
                  <a:solidFill>
                    <a:srgbClr val="5B9BD5">
                      <a:lumMod val="50000"/>
                    </a:srgbClr>
                  </a:solidFill>
                  <a:latin typeface="Dosis SemiBold" pitchFamily="2" charset="0"/>
                </a:rPr>
                <a:t>__________ veut _________ et ___________.</a:t>
              </a:r>
            </a:p>
          </p:txBody>
        </p:sp>
        <p:pic>
          <p:nvPicPr>
            <p:cNvPr id="12" name="Image 11">
              <a:extLst>
                <a:ext uri="{FF2B5EF4-FFF2-40B4-BE49-F238E27FC236}">
                  <a16:creationId xmlns:a16="http://schemas.microsoft.com/office/drawing/2014/main" id="{D4A13775-68FB-9617-3EA8-997571ADAA97}"/>
                </a:ext>
              </a:extLst>
            </p:cNvPr>
            <p:cNvPicPr>
              <a:picLocks noChangeAspect="1"/>
            </p:cNvPicPr>
            <p:nvPr/>
          </p:nvPicPr>
          <p:blipFill>
            <a:blip r:embed="rId4"/>
            <a:stretch>
              <a:fillRect/>
            </a:stretch>
          </p:blipFill>
          <p:spPr>
            <a:xfrm>
              <a:off x="1531641" y="3630084"/>
              <a:ext cx="1695682" cy="2543523"/>
            </a:xfrm>
            <a:prstGeom prst="rect">
              <a:avLst/>
            </a:prstGeom>
          </p:spPr>
        </p:pic>
        <p:pic>
          <p:nvPicPr>
            <p:cNvPr id="13" name="Image 12">
              <a:extLst>
                <a:ext uri="{FF2B5EF4-FFF2-40B4-BE49-F238E27FC236}">
                  <a16:creationId xmlns:a16="http://schemas.microsoft.com/office/drawing/2014/main" id="{D9F78AEF-58BA-10CF-EE37-53E9D1F809D9}"/>
                </a:ext>
              </a:extLst>
            </p:cNvPr>
            <p:cNvPicPr>
              <a:picLocks noChangeAspect="1"/>
            </p:cNvPicPr>
            <p:nvPr/>
          </p:nvPicPr>
          <p:blipFill>
            <a:blip r:embed="rId5">
              <a:clrChange>
                <a:clrFrom>
                  <a:srgbClr val="FFFFFF"/>
                </a:clrFrom>
                <a:clrTo>
                  <a:srgbClr val="FFFFFF">
                    <a:alpha val="0"/>
                  </a:srgbClr>
                </a:clrTo>
              </a:clrChange>
            </a:blip>
            <a:stretch>
              <a:fillRect/>
            </a:stretch>
          </p:blipFill>
          <p:spPr>
            <a:xfrm>
              <a:off x="818054" y="2686740"/>
              <a:ext cx="1049093" cy="1172034"/>
            </a:xfrm>
            <a:prstGeom prst="rect">
              <a:avLst/>
            </a:prstGeom>
          </p:spPr>
        </p:pic>
        <p:sp>
          <p:nvSpPr>
            <p:cNvPr id="14" name="ZoneTexte 13">
              <a:extLst>
                <a:ext uri="{FF2B5EF4-FFF2-40B4-BE49-F238E27FC236}">
                  <a16:creationId xmlns:a16="http://schemas.microsoft.com/office/drawing/2014/main" id="{E083E2D9-E43C-BA50-4F63-3D28CB93F4CA}"/>
                </a:ext>
              </a:extLst>
            </p:cNvPr>
            <p:cNvSpPr txBox="1"/>
            <p:nvPr/>
          </p:nvSpPr>
          <p:spPr>
            <a:xfrm>
              <a:off x="555832" y="2147812"/>
              <a:ext cx="7976167" cy="584775"/>
            </a:xfrm>
            <a:prstGeom prst="rect">
              <a:avLst/>
            </a:prstGeom>
            <a:noFill/>
          </p:spPr>
          <p:txBody>
            <a:bodyPr wrap="square" rtlCol="0">
              <a:spAutoFit/>
            </a:bodyPr>
            <a:lstStyle/>
            <a:p>
              <a:pPr lvl="0" algn="ctr">
                <a:defRPr/>
              </a:pPr>
              <a:r>
                <a:rPr kumimoji="0" lang="fr-FR" sz="1600" b="1" i="0" u="none" strike="noStrike" kern="1200" cap="none" spc="0" normalizeH="0" baseline="0" noProof="0" dirty="0">
                  <a:ln>
                    <a:noFill/>
                  </a:ln>
                  <a:solidFill>
                    <a:srgbClr val="5B9BD5">
                      <a:lumMod val="50000"/>
                    </a:srgbClr>
                  </a:solidFill>
                  <a:effectLst/>
                  <a:uLnTx/>
                  <a:uFillTx/>
                  <a:latin typeface="Dosis Medium" pitchFamily="2" charset="0"/>
                  <a:ea typeface="+mn-ea"/>
                  <a:cs typeface="+mn-cs"/>
                </a:rPr>
                <a:t>Situation : </a:t>
              </a:r>
              <a:r>
                <a:rPr lang="fr-FR" sz="1600" dirty="0">
                  <a:solidFill>
                    <a:srgbClr val="5B9BD5">
                      <a:lumMod val="50000"/>
                    </a:srgbClr>
                  </a:solidFill>
                  <a:latin typeface="Dosis Medium" pitchFamily="2" charset="0"/>
                </a:rPr>
                <a:t>Présente-toi, puis dis ce que tu fais avec les yeux, le nez, les oreilles, la langue et les mains, où tu as mal, ce que tu veux manger et ce que ton frère ou ta sœur veut manger.</a:t>
              </a:r>
              <a:endParaRPr kumimoji="0" lang="fr-FR" sz="1600" b="0" i="0" u="none" strike="noStrike" kern="1200" cap="none" spc="0" normalizeH="0" baseline="0" noProof="0" dirty="0">
                <a:ln>
                  <a:noFill/>
                </a:ln>
                <a:solidFill>
                  <a:srgbClr val="5B9BD5">
                    <a:lumMod val="50000"/>
                  </a:srgbClr>
                </a:solidFill>
                <a:effectLst/>
                <a:uLnTx/>
                <a:uFillTx/>
                <a:latin typeface="Dosis Medium" pitchFamily="2" charset="0"/>
                <a:ea typeface="+mn-ea"/>
                <a:cs typeface="+mn-cs"/>
              </a:endParaRPr>
            </a:p>
          </p:txBody>
        </p:sp>
      </p:grpSp>
    </p:spTree>
    <p:extLst>
      <p:ext uri="{BB962C8B-B14F-4D97-AF65-F5344CB8AC3E}">
        <p14:creationId xmlns:p14="http://schemas.microsoft.com/office/powerpoint/2010/main" val="96126700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1F74DE9-ACD6-0D65-9AF5-465FCA86435C}"/>
            </a:ext>
          </a:extLst>
        </p:cNvPr>
        <p:cNvGrpSpPr/>
        <p:nvPr/>
      </p:nvGrpSpPr>
      <p:grpSpPr>
        <a:xfrm>
          <a:off x="0" y="0"/>
          <a:ext cx="0" cy="0"/>
          <a:chOff x="0" y="0"/>
          <a:chExt cx="0" cy="0"/>
        </a:xfrm>
      </p:grpSpPr>
      <p:sp>
        <p:nvSpPr>
          <p:cNvPr id="4" name="Titre 1">
            <a:extLst>
              <a:ext uri="{FF2B5EF4-FFF2-40B4-BE49-F238E27FC236}">
                <a16:creationId xmlns:a16="http://schemas.microsoft.com/office/drawing/2014/main" id="{41DE436B-45A3-135D-123A-0AB15006DBA8}"/>
              </a:ext>
            </a:extLst>
          </p:cNvPr>
          <p:cNvSpPr>
            <a:spLocks noGrp="1"/>
          </p:cNvSpPr>
          <p:nvPr>
            <p:ph type="title"/>
          </p:nvPr>
        </p:nvSpPr>
        <p:spPr>
          <a:xfrm>
            <a:off x="1692000" y="756000"/>
            <a:ext cx="6840000" cy="612000"/>
          </a:xfrm>
        </p:spPr>
        <p:txBody>
          <a:bodyPr/>
          <a:lstStyle/>
          <a:p>
            <a:pPr algn="l"/>
            <a:r>
              <a:rPr lang="fr-FR" dirty="0">
                <a:solidFill>
                  <a:schemeClr val="tx1">
                    <a:lumMod val="65000"/>
                    <a:lumOff val="35000"/>
                  </a:schemeClr>
                </a:solidFill>
                <a:latin typeface="Dosis Medium" pitchFamily="2" charset="0"/>
              </a:rPr>
              <a:t>Étape 2. Chacun réfléchit silencieusement à ce qu’il va dire dans sa prise de parole.</a:t>
            </a:r>
          </a:p>
        </p:txBody>
      </p:sp>
      <p:sp>
        <p:nvSpPr>
          <p:cNvPr id="12" name="Rectangle : coins arrondis 11">
            <a:extLst>
              <a:ext uri="{FF2B5EF4-FFF2-40B4-BE49-F238E27FC236}">
                <a16:creationId xmlns:a16="http://schemas.microsoft.com/office/drawing/2014/main" id="{D568E6EE-BDD2-5B9C-80B0-8F28E2D48DA5}"/>
              </a:ext>
            </a:extLst>
          </p:cNvPr>
          <p:cNvSpPr/>
          <p:nvPr/>
        </p:nvSpPr>
        <p:spPr>
          <a:xfrm>
            <a:off x="2112377" y="1643001"/>
            <a:ext cx="1388084" cy="368606"/>
          </a:xfrm>
          <a:prstGeom prst="roundRect">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ZoneTexte 12">
            <a:extLst>
              <a:ext uri="{FF2B5EF4-FFF2-40B4-BE49-F238E27FC236}">
                <a16:creationId xmlns:a16="http://schemas.microsoft.com/office/drawing/2014/main" id="{EF932ACB-B6BF-C78C-4340-61C1D8EF2EA3}"/>
              </a:ext>
            </a:extLst>
          </p:cNvPr>
          <p:cNvSpPr txBox="1"/>
          <p:nvPr/>
        </p:nvSpPr>
        <p:spPr>
          <a:xfrm>
            <a:off x="2353195" y="1651900"/>
            <a:ext cx="893963"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800" b="1" i="0" u="none" strike="noStrike" kern="1200" cap="none" spc="0" normalizeH="0" baseline="0" noProof="0" dirty="0">
                <a:ln>
                  <a:noFill/>
                </a:ln>
                <a:solidFill>
                  <a:prstClr val="white">
                    <a:lumMod val="95000"/>
                  </a:prstClr>
                </a:solidFill>
                <a:effectLst/>
                <a:uLnTx/>
                <a:uFillTx/>
                <a:latin typeface="Calibri" panose="020F0502020204030204"/>
                <a:ea typeface="+mn-ea"/>
                <a:cs typeface="+mn-cs"/>
              </a:rPr>
              <a:t>Étape 1</a:t>
            </a:r>
          </a:p>
        </p:txBody>
      </p:sp>
      <p:sp>
        <p:nvSpPr>
          <p:cNvPr id="15" name="Rectangle : coins arrondis 14">
            <a:extLst>
              <a:ext uri="{FF2B5EF4-FFF2-40B4-BE49-F238E27FC236}">
                <a16:creationId xmlns:a16="http://schemas.microsoft.com/office/drawing/2014/main" id="{AF4EAE89-BD9F-8B8E-E4E6-BF2EF2EC64C7}"/>
              </a:ext>
            </a:extLst>
          </p:cNvPr>
          <p:cNvSpPr/>
          <p:nvPr/>
        </p:nvSpPr>
        <p:spPr>
          <a:xfrm>
            <a:off x="3832400" y="1638321"/>
            <a:ext cx="1388084" cy="368606"/>
          </a:xfrm>
          <a:prstGeom prst="roundRect">
            <a:avLst/>
          </a:prstGeom>
          <a:solidFill>
            <a:schemeClr val="accent5">
              <a:lumMod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6" name="ZoneTexte 15">
            <a:extLst>
              <a:ext uri="{FF2B5EF4-FFF2-40B4-BE49-F238E27FC236}">
                <a16:creationId xmlns:a16="http://schemas.microsoft.com/office/drawing/2014/main" id="{07819028-C218-9D9A-6258-5EFEE369727F}"/>
              </a:ext>
            </a:extLst>
          </p:cNvPr>
          <p:cNvSpPr txBox="1"/>
          <p:nvPr/>
        </p:nvSpPr>
        <p:spPr>
          <a:xfrm>
            <a:off x="4073218" y="1627970"/>
            <a:ext cx="893963"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800" b="1" i="0" u="none" strike="noStrike" kern="1200" cap="none" spc="0" normalizeH="0" baseline="0" noProof="0" dirty="0">
                <a:ln>
                  <a:noFill/>
                </a:ln>
                <a:solidFill>
                  <a:prstClr val="white">
                    <a:lumMod val="95000"/>
                  </a:prstClr>
                </a:solidFill>
                <a:effectLst/>
                <a:uLnTx/>
                <a:uFillTx/>
                <a:latin typeface="Calibri" panose="020F0502020204030204"/>
                <a:ea typeface="+mn-ea"/>
                <a:cs typeface="+mn-cs"/>
              </a:rPr>
              <a:t>Étape 2</a:t>
            </a:r>
          </a:p>
        </p:txBody>
      </p:sp>
      <p:sp>
        <p:nvSpPr>
          <p:cNvPr id="17" name="Rectangle : coins arrondis 16">
            <a:extLst>
              <a:ext uri="{FF2B5EF4-FFF2-40B4-BE49-F238E27FC236}">
                <a16:creationId xmlns:a16="http://schemas.microsoft.com/office/drawing/2014/main" id="{5497BCC7-0BD4-EBF8-2956-C75F6BD61DE2}"/>
              </a:ext>
            </a:extLst>
          </p:cNvPr>
          <p:cNvSpPr/>
          <p:nvPr/>
        </p:nvSpPr>
        <p:spPr>
          <a:xfrm>
            <a:off x="5571674" y="1648672"/>
            <a:ext cx="1388084" cy="368606"/>
          </a:xfrm>
          <a:prstGeom prst="roundRect">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8" name="ZoneTexte 17">
            <a:extLst>
              <a:ext uri="{FF2B5EF4-FFF2-40B4-BE49-F238E27FC236}">
                <a16:creationId xmlns:a16="http://schemas.microsoft.com/office/drawing/2014/main" id="{CC8E6932-5148-BBF8-36C1-54C89EF66C32}"/>
              </a:ext>
            </a:extLst>
          </p:cNvPr>
          <p:cNvSpPr txBox="1"/>
          <p:nvPr/>
        </p:nvSpPr>
        <p:spPr>
          <a:xfrm>
            <a:off x="5812492" y="1638321"/>
            <a:ext cx="893963"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800" b="1" i="0" u="none" strike="noStrike" kern="1200" cap="none" spc="0" normalizeH="0" baseline="0" noProof="0" dirty="0">
                <a:ln>
                  <a:noFill/>
                </a:ln>
                <a:solidFill>
                  <a:prstClr val="white">
                    <a:lumMod val="95000"/>
                  </a:prstClr>
                </a:solidFill>
                <a:effectLst/>
                <a:uLnTx/>
                <a:uFillTx/>
                <a:latin typeface="Calibri" panose="020F0502020204030204"/>
                <a:ea typeface="+mn-ea"/>
                <a:cs typeface="+mn-cs"/>
              </a:rPr>
              <a:t>Étape 3</a:t>
            </a:r>
          </a:p>
        </p:txBody>
      </p:sp>
      <p:grpSp>
        <p:nvGrpSpPr>
          <p:cNvPr id="21" name="Groupe 20">
            <a:extLst>
              <a:ext uri="{FF2B5EF4-FFF2-40B4-BE49-F238E27FC236}">
                <a16:creationId xmlns:a16="http://schemas.microsoft.com/office/drawing/2014/main" id="{5788631F-94E9-43D2-9690-F20524F382D6}"/>
              </a:ext>
            </a:extLst>
          </p:cNvPr>
          <p:cNvGrpSpPr/>
          <p:nvPr/>
        </p:nvGrpSpPr>
        <p:grpSpPr>
          <a:xfrm>
            <a:off x="80765" y="643788"/>
            <a:ext cx="1147140" cy="980797"/>
            <a:chOff x="113769" y="634753"/>
            <a:chExt cx="1147140" cy="980797"/>
          </a:xfrm>
        </p:grpSpPr>
        <p:pic>
          <p:nvPicPr>
            <p:cNvPr id="22" name="Image 21">
              <a:extLst>
                <a:ext uri="{FF2B5EF4-FFF2-40B4-BE49-F238E27FC236}">
                  <a16:creationId xmlns:a16="http://schemas.microsoft.com/office/drawing/2014/main" id="{F567E254-9635-4A3F-B0BE-F3AA26E26A12}"/>
                </a:ext>
              </a:extLst>
            </p:cNvPr>
            <p:cNvPicPr>
              <a:picLocks noChangeAspect="1"/>
            </p:cNvPicPr>
            <p:nvPr/>
          </p:nvPicPr>
          <p:blipFill>
            <a:blip r:embed="rId2"/>
            <a:srcRect l="-8613" b="7585"/>
            <a:stretch>
              <a:fillRect/>
            </a:stretch>
          </p:blipFill>
          <p:spPr>
            <a:xfrm>
              <a:off x="442761" y="692504"/>
              <a:ext cx="818148" cy="923046"/>
            </a:xfrm>
            <a:prstGeom prst="ellipse">
              <a:avLst/>
            </a:prstGeom>
          </p:spPr>
        </p:pic>
        <p:pic>
          <p:nvPicPr>
            <p:cNvPr id="23"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F25FDB49-CD05-4828-B019-52940668C1BA}"/>
                </a:ext>
              </a:extLst>
            </p:cNvPr>
            <p:cNvPicPr>
              <a:picLocks noChangeAspect="1"/>
            </p:cNvPicPr>
            <p:nvPr/>
          </p:nvPicPr>
          <p:blipFill rotWithShape="1">
            <a:blip r:embed="rId3">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grpSp>
        <p:nvGrpSpPr>
          <p:cNvPr id="8" name="Groupe 7">
            <a:extLst>
              <a:ext uri="{FF2B5EF4-FFF2-40B4-BE49-F238E27FC236}">
                <a16:creationId xmlns:a16="http://schemas.microsoft.com/office/drawing/2014/main" id="{A1B1AA24-5A7E-277B-0C39-9C08CB245F0E}"/>
              </a:ext>
            </a:extLst>
          </p:cNvPr>
          <p:cNvGrpSpPr/>
          <p:nvPr/>
        </p:nvGrpSpPr>
        <p:grpSpPr>
          <a:xfrm>
            <a:off x="555832" y="2147812"/>
            <a:ext cx="7976167" cy="4104261"/>
            <a:chOff x="555832" y="2147812"/>
            <a:chExt cx="7976167" cy="4104261"/>
          </a:xfrm>
        </p:grpSpPr>
        <p:sp>
          <p:nvSpPr>
            <p:cNvPr id="9" name="Rectangle : coins arrondis 8">
              <a:extLst>
                <a:ext uri="{FF2B5EF4-FFF2-40B4-BE49-F238E27FC236}">
                  <a16:creationId xmlns:a16="http://schemas.microsoft.com/office/drawing/2014/main" id="{A2D7D842-3C56-81DF-DDFB-A95DCDF39B18}"/>
                </a:ext>
              </a:extLst>
            </p:cNvPr>
            <p:cNvSpPr/>
            <p:nvPr/>
          </p:nvSpPr>
          <p:spPr>
            <a:xfrm>
              <a:off x="3721246" y="3159121"/>
              <a:ext cx="4182491" cy="3092952"/>
            </a:xfrm>
            <a:prstGeom prst="roundRect">
              <a:avLst>
                <a:gd name="adj" fmla="val 8792"/>
              </a:avLst>
            </a:prstGeom>
            <a:solidFill>
              <a:schemeClr val="bg1">
                <a:lumMod val="95000"/>
              </a:schemeClr>
            </a:solidFill>
            <a:ln>
              <a:solidFill>
                <a:schemeClr val="bg1">
                  <a:lumMod val="8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1" name="ZoneTexte 10">
              <a:extLst>
                <a:ext uri="{FF2B5EF4-FFF2-40B4-BE49-F238E27FC236}">
                  <a16:creationId xmlns:a16="http://schemas.microsoft.com/office/drawing/2014/main" id="{E80CD3DD-8495-B10B-B3BC-28D0B753CD9B}"/>
                </a:ext>
              </a:extLst>
            </p:cNvPr>
            <p:cNvSpPr txBox="1"/>
            <p:nvPr/>
          </p:nvSpPr>
          <p:spPr>
            <a:xfrm>
              <a:off x="3995994" y="3132390"/>
              <a:ext cx="3779959" cy="3041217"/>
            </a:xfrm>
            <a:prstGeom prst="rect">
              <a:avLst/>
            </a:prstGeom>
            <a:noFill/>
          </p:spPr>
          <p:txBody>
            <a:bodyPr wrap="square" rtlCol="0">
              <a:spAutoFit/>
            </a:bodyPr>
            <a:lstStyle/>
            <a:p>
              <a:pPr lvl="0">
                <a:lnSpc>
                  <a:spcPct val="200000"/>
                </a:lnSpc>
                <a:defRPr/>
              </a:pPr>
              <a:r>
                <a:rPr lang="fr-FR" sz="1400" b="1" dirty="0">
                  <a:solidFill>
                    <a:srgbClr val="5B9BD5">
                      <a:lumMod val="50000"/>
                    </a:srgbClr>
                  </a:solidFill>
                  <a:latin typeface="Dosis SemiBold" pitchFamily="2" charset="0"/>
                </a:rPr>
                <a:t>Je m’app</a:t>
              </a:r>
              <a:r>
                <a:rPr lang="fr-MA" sz="1400" b="1" dirty="0">
                  <a:solidFill>
                    <a:srgbClr val="5B9BD5">
                      <a:lumMod val="50000"/>
                    </a:srgbClr>
                  </a:solidFill>
                  <a:latin typeface="Dosis SemiBold" pitchFamily="2" charset="0"/>
                </a:rPr>
                <a:t>elle _______ </a:t>
              </a:r>
              <a:r>
                <a:rPr lang="fr-FR" sz="1400" b="1" dirty="0">
                  <a:solidFill>
                    <a:srgbClr val="5B9BD5">
                      <a:lumMod val="50000"/>
                    </a:srgbClr>
                  </a:solidFill>
                  <a:latin typeface="Dosis SemiBold" pitchFamily="2" charset="0"/>
                </a:rPr>
                <a:t>. J’ai _________ .</a:t>
              </a:r>
            </a:p>
            <a:p>
              <a:pPr lvl="0">
                <a:lnSpc>
                  <a:spcPct val="200000"/>
                </a:lnSpc>
                <a:defRPr/>
              </a:pPr>
              <a:r>
                <a:rPr lang="fr-FR" sz="1400" b="1" dirty="0">
                  <a:solidFill>
                    <a:srgbClr val="5B9BD5">
                      <a:lumMod val="50000"/>
                    </a:srgbClr>
                  </a:solidFill>
                  <a:latin typeface="Dosis SemiBold" pitchFamily="2" charset="0"/>
                </a:rPr>
                <a:t>Je suis en </a:t>
              </a:r>
              <a:r>
                <a:rPr lang="ar-MA" sz="1400" b="1" dirty="0">
                  <a:solidFill>
                    <a:srgbClr val="5B9BD5">
                      <a:lumMod val="50000"/>
                    </a:srgbClr>
                  </a:solidFill>
                  <a:latin typeface="Dosis SemiBold" pitchFamily="2" charset="0"/>
                </a:rPr>
                <a:t>ـــــــــــــــــــ</a:t>
              </a:r>
              <a:r>
                <a:rPr lang="fr-FR" sz="1400" b="1" dirty="0">
                  <a:solidFill>
                    <a:srgbClr val="5B9BD5">
                      <a:lumMod val="50000"/>
                    </a:srgbClr>
                  </a:solidFill>
                  <a:latin typeface="Dosis SemiBold" pitchFamily="2" charset="0"/>
                </a:rPr>
                <a:t> année.</a:t>
              </a:r>
            </a:p>
            <a:p>
              <a:pPr lvl="0">
                <a:lnSpc>
                  <a:spcPct val="200000"/>
                </a:lnSpc>
                <a:defRPr/>
              </a:pPr>
              <a:r>
                <a:rPr lang="fr-FR" sz="1400" b="1" dirty="0">
                  <a:solidFill>
                    <a:srgbClr val="5B9BD5">
                      <a:lumMod val="50000"/>
                    </a:srgbClr>
                  </a:solidFill>
                  <a:latin typeface="Dosis SemiBold" pitchFamily="2" charset="0"/>
                </a:rPr>
                <a:t>Je suis à  l’école </a:t>
              </a:r>
              <a:r>
                <a:rPr lang="ar-MA" sz="1400" b="1" dirty="0">
                  <a:solidFill>
                    <a:srgbClr val="5B9BD5">
                      <a:lumMod val="50000"/>
                    </a:srgbClr>
                  </a:solidFill>
                  <a:latin typeface="Dosis SemiBold" pitchFamily="2" charset="0"/>
                </a:rPr>
                <a:t>ــــــــــــــــــــ</a:t>
              </a:r>
              <a:r>
                <a:rPr lang="fr-FR" sz="1400" b="1" dirty="0">
                  <a:solidFill>
                    <a:srgbClr val="5B9BD5">
                      <a:lumMod val="50000"/>
                    </a:srgbClr>
                  </a:solidFill>
                  <a:latin typeface="Dosis SemiBold" pitchFamily="2" charset="0"/>
                </a:rPr>
                <a:t> . </a:t>
              </a:r>
            </a:p>
            <a:p>
              <a:pPr>
                <a:lnSpc>
                  <a:spcPct val="200000"/>
                </a:lnSpc>
                <a:defRPr/>
              </a:pPr>
              <a:r>
                <a:rPr lang="fr-FR" sz="1400" b="1" dirty="0">
                  <a:solidFill>
                    <a:srgbClr val="5B9BD5">
                      <a:lumMod val="50000"/>
                    </a:srgbClr>
                  </a:solidFill>
                  <a:latin typeface="Dosis SemiBold" pitchFamily="2" charset="0"/>
                </a:rPr>
                <a:t>Je ________ avec ___________.</a:t>
              </a:r>
            </a:p>
            <a:p>
              <a:pPr>
                <a:lnSpc>
                  <a:spcPct val="200000"/>
                </a:lnSpc>
                <a:defRPr/>
              </a:pPr>
              <a:r>
                <a:rPr lang="fr-FR" sz="1400" b="1" dirty="0">
                  <a:solidFill>
                    <a:srgbClr val="5B9BD5">
                      <a:lumMod val="50000"/>
                    </a:srgbClr>
                  </a:solidFill>
                  <a:latin typeface="Dosis SemiBold" pitchFamily="2" charset="0"/>
                </a:rPr>
                <a:t>J’ai mal _________________. </a:t>
              </a:r>
            </a:p>
            <a:p>
              <a:pPr>
                <a:lnSpc>
                  <a:spcPct val="200000"/>
                </a:lnSpc>
                <a:defRPr/>
              </a:pPr>
              <a:r>
                <a:rPr lang="fr-FR" sz="1400" b="1" dirty="0">
                  <a:solidFill>
                    <a:srgbClr val="5B9BD5">
                      <a:lumMod val="50000"/>
                    </a:srgbClr>
                  </a:solidFill>
                  <a:latin typeface="Dosis SemiBold" pitchFamily="2" charset="0"/>
                </a:rPr>
                <a:t>Je veux _____ et _________. </a:t>
              </a:r>
            </a:p>
            <a:p>
              <a:pPr>
                <a:lnSpc>
                  <a:spcPct val="200000"/>
                </a:lnSpc>
                <a:defRPr/>
              </a:pPr>
              <a:r>
                <a:rPr lang="fr-FR" sz="1400" b="1" dirty="0">
                  <a:solidFill>
                    <a:srgbClr val="5B9BD5">
                      <a:lumMod val="50000"/>
                    </a:srgbClr>
                  </a:solidFill>
                  <a:latin typeface="Dosis SemiBold" pitchFamily="2" charset="0"/>
                </a:rPr>
                <a:t>__________ veut _________ et ___________.</a:t>
              </a:r>
            </a:p>
          </p:txBody>
        </p:sp>
        <p:pic>
          <p:nvPicPr>
            <p:cNvPr id="14" name="Image 13">
              <a:extLst>
                <a:ext uri="{FF2B5EF4-FFF2-40B4-BE49-F238E27FC236}">
                  <a16:creationId xmlns:a16="http://schemas.microsoft.com/office/drawing/2014/main" id="{345F348D-641C-AD1E-814F-89A056803A2A}"/>
                </a:ext>
              </a:extLst>
            </p:cNvPr>
            <p:cNvPicPr>
              <a:picLocks noChangeAspect="1"/>
            </p:cNvPicPr>
            <p:nvPr/>
          </p:nvPicPr>
          <p:blipFill>
            <a:blip r:embed="rId4"/>
            <a:stretch>
              <a:fillRect/>
            </a:stretch>
          </p:blipFill>
          <p:spPr>
            <a:xfrm>
              <a:off x="1531641" y="3630084"/>
              <a:ext cx="1695682" cy="2543523"/>
            </a:xfrm>
            <a:prstGeom prst="rect">
              <a:avLst/>
            </a:prstGeom>
          </p:spPr>
        </p:pic>
        <p:pic>
          <p:nvPicPr>
            <p:cNvPr id="19" name="Image 18">
              <a:extLst>
                <a:ext uri="{FF2B5EF4-FFF2-40B4-BE49-F238E27FC236}">
                  <a16:creationId xmlns:a16="http://schemas.microsoft.com/office/drawing/2014/main" id="{BDBF60E3-1E40-0F48-2CC0-8C026D4000B1}"/>
                </a:ext>
              </a:extLst>
            </p:cNvPr>
            <p:cNvPicPr>
              <a:picLocks noChangeAspect="1"/>
            </p:cNvPicPr>
            <p:nvPr/>
          </p:nvPicPr>
          <p:blipFill>
            <a:blip r:embed="rId5">
              <a:clrChange>
                <a:clrFrom>
                  <a:srgbClr val="FFFFFF"/>
                </a:clrFrom>
                <a:clrTo>
                  <a:srgbClr val="FFFFFF">
                    <a:alpha val="0"/>
                  </a:srgbClr>
                </a:clrTo>
              </a:clrChange>
            </a:blip>
            <a:stretch>
              <a:fillRect/>
            </a:stretch>
          </p:blipFill>
          <p:spPr>
            <a:xfrm>
              <a:off x="818054" y="2686740"/>
              <a:ext cx="1049093" cy="1172034"/>
            </a:xfrm>
            <a:prstGeom prst="rect">
              <a:avLst/>
            </a:prstGeom>
          </p:spPr>
        </p:pic>
        <p:sp>
          <p:nvSpPr>
            <p:cNvPr id="20" name="ZoneTexte 19">
              <a:extLst>
                <a:ext uri="{FF2B5EF4-FFF2-40B4-BE49-F238E27FC236}">
                  <a16:creationId xmlns:a16="http://schemas.microsoft.com/office/drawing/2014/main" id="{708671B3-3E1C-CCF0-592A-37B35BD99A46}"/>
                </a:ext>
              </a:extLst>
            </p:cNvPr>
            <p:cNvSpPr txBox="1"/>
            <p:nvPr/>
          </p:nvSpPr>
          <p:spPr>
            <a:xfrm>
              <a:off x="555832" y="2147812"/>
              <a:ext cx="7976167" cy="584775"/>
            </a:xfrm>
            <a:prstGeom prst="rect">
              <a:avLst/>
            </a:prstGeom>
            <a:noFill/>
          </p:spPr>
          <p:txBody>
            <a:bodyPr wrap="square" rtlCol="0">
              <a:spAutoFit/>
            </a:bodyPr>
            <a:lstStyle/>
            <a:p>
              <a:pPr lvl="0" algn="ctr">
                <a:defRPr/>
              </a:pPr>
              <a:r>
                <a:rPr kumimoji="0" lang="fr-FR" sz="1600" b="1" i="0" u="none" strike="noStrike" kern="1200" cap="none" spc="0" normalizeH="0" baseline="0" noProof="0" dirty="0">
                  <a:ln>
                    <a:noFill/>
                  </a:ln>
                  <a:solidFill>
                    <a:srgbClr val="5B9BD5">
                      <a:lumMod val="50000"/>
                    </a:srgbClr>
                  </a:solidFill>
                  <a:effectLst/>
                  <a:uLnTx/>
                  <a:uFillTx/>
                  <a:latin typeface="Dosis Medium" pitchFamily="2" charset="0"/>
                  <a:ea typeface="+mn-ea"/>
                  <a:cs typeface="+mn-cs"/>
                </a:rPr>
                <a:t>Situation : </a:t>
              </a:r>
              <a:r>
                <a:rPr lang="fr-FR" sz="1600" dirty="0">
                  <a:solidFill>
                    <a:srgbClr val="5B9BD5">
                      <a:lumMod val="50000"/>
                    </a:srgbClr>
                  </a:solidFill>
                  <a:latin typeface="Dosis Medium" pitchFamily="2" charset="0"/>
                </a:rPr>
                <a:t>Présente-toi, puis dis ce que tu fais avec les yeux, le nez, les oreilles, la langue et les mains, où tu as mal, ce que tu veux manger et ce que ton frère ou ta sœur veut manger.</a:t>
              </a:r>
              <a:endParaRPr kumimoji="0" lang="fr-FR" sz="1600" b="0" i="0" u="none" strike="noStrike" kern="1200" cap="none" spc="0" normalizeH="0" baseline="0" noProof="0" dirty="0">
                <a:ln>
                  <a:noFill/>
                </a:ln>
                <a:solidFill>
                  <a:srgbClr val="5B9BD5">
                    <a:lumMod val="50000"/>
                  </a:srgbClr>
                </a:solidFill>
                <a:effectLst/>
                <a:uLnTx/>
                <a:uFillTx/>
                <a:latin typeface="Dosis Medium" pitchFamily="2" charset="0"/>
                <a:ea typeface="+mn-ea"/>
                <a:cs typeface="+mn-cs"/>
              </a:endParaRPr>
            </a:p>
          </p:txBody>
        </p:sp>
      </p:grpSp>
    </p:spTree>
    <p:extLst>
      <p:ext uri="{BB962C8B-B14F-4D97-AF65-F5344CB8AC3E}">
        <p14:creationId xmlns:p14="http://schemas.microsoft.com/office/powerpoint/2010/main" val="119690384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5AAB518-D0C0-BE2A-C174-75894C49D020}"/>
            </a:ext>
          </a:extLst>
        </p:cNvPr>
        <p:cNvGrpSpPr/>
        <p:nvPr/>
      </p:nvGrpSpPr>
      <p:grpSpPr>
        <a:xfrm>
          <a:off x="0" y="0"/>
          <a:ext cx="0" cy="0"/>
          <a:chOff x="0" y="0"/>
          <a:chExt cx="0" cy="0"/>
        </a:xfrm>
      </p:grpSpPr>
      <p:sp>
        <p:nvSpPr>
          <p:cNvPr id="4" name="Titre 1">
            <a:extLst>
              <a:ext uri="{FF2B5EF4-FFF2-40B4-BE49-F238E27FC236}">
                <a16:creationId xmlns:a16="http://schemas.microsoft.com/office/drawing/2014/main" id="{D0DEB19D-F032-38B2-E945-579E00F36ABF}"/>
              </a:ext>
            </a:extLst>
          </p:cNvPr>
          <p:cNvSpPr>
            <a:spLocks noGrp="1"/>
          </p:cNvSpPr>
          <p:nvPr>
            <p:ph type="title"/>
          </p:nvPr>
        </p:nvSpPr>
        <p:spPr>
          <a:xfrm>
            <a:off x="1692000" y="756000"/>
            <a:ext cx="6840000" cy="612000"/>
          </a:xfrm>
        </p:spPr>
        <p:txBody>
          <a:bodyPr/>
          <a:lstStyle/>
          <a:p>
            <a:pPr algn="l"/>
            <a:r>
              <a:rPr lang="fr-FR" dirty="0">
                <a:solidFill>
                  <a:schemeClr val="tx1">
                    <a:lumMod val="65000"/>
                    <a:lumOff val="35000"/>
                  </a:schemeClr>
                </a:solidFill>
                <a:latin typeface="Dosis Medium" pitchFamily="2" charset="0"/>
              </a:rPr>
              <a:t>Étape 3. Maintenant, vous allez prendre la parole. Qui veut passer au tableau ? </a:t>
            </a:r>
          </a:p>
        </p:txBody>
      </p:sp>
      <p:sp>
        <p:nvSpPr>
          <p:cNvPr id="3" name="Rectangle : coins arrondis 2">
            <a:extLst>
              <a:ext uri="{FF2B5EF4-FFF2-40B4-BE49-F238E27FC236}">
                <a16:creationId xmlns:a16="http://schemas.microsoft.com/office/drawing/2014/main" id="{AE1098CA-C5EF-98BF-EFCE-EC95D727A686}"/>
              </a:ext>
            </a:extLst>
          </p:cNvPr>
          <p:cNvSpPr/>
          <p:nvPr/>
        </p:nvSpPr>
        <p:spPr>
          <a:xfrm>
            <a:off x="2112377" y="1681274"/>
            <a:ext cx="1388084" cy="368606"/>
          </a:xfrm>
          <a:prstGeom prst="roundRect">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800" b="1" i="0" u="none" strike="noStrike" kern="1200" cap="none" spc="0" normalizeH="0" baseline="0" noProof="0" dirty="0">
                <a:ln>
                  <a:noFill/>
                </a:ln>
                <a:solidFill>
                  <a:prstClr val="white">
                    <a:lumMod val="95000"/>
                  </a:prstClr>
                </a:solidFill>
                <a:effectLst/>
                <a:uLnTx/>
                <a:uFillTx/>
                <a:latin typeface="Calibri" panose="020F0502020204030204"/>
                <a:ea typeface="+mn-ea"/>
                <a:cs typeface="+mn-cs"/>
              </a:rPr>
              <a:t>Étape 1</a:t>
            </a: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5" name="Rectangle : coins arrondis 4">
            <a:extLst>
              <a:ext uri="{FF2B5EF4-FFF2-40B4-BE49-F238E27FC236}">
                <a16:creationId xmlns:a16="http://schemas.microsoft.com/office/drawing/2014/main" id="{4D4CB1FC-D285-5E4B-4EA8-9872A17AAD96}"/>
              </a:ext>
            </a:extLst>
          </p:cNvPr>
          <p:cNvSpPr/>
          <p:nvPr/>
        </p:nvSpPr>
        <p:spPr>
          <a:xfrm>
            <a:off x="5643539" y="1681274"/>
            <a:ext cx="1388084" cy="368606"/>
          </a:xfrm>
          <a:prstGeom prst="roundRect">
            <a:avLst/>
          </a:prstGeom>
          <a:solidFill>
            <a:schemeClr val="accent5">
              <a:lumMod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 name="ZoneTexte 5">
            <a:extLst>
              <a:ext uri="{FF2B5EF4-FFF2-40B4-BE49-F238E27FC236}">
                <a16:creationId xmlns:a16="http://schemas.microsoft.com/office/drawing/2014/main" id="{76C9A591-4EF3-8100-215C-932FE1C372B6}"/>
              </a:ext>
            </a:extLst>
          </p:cNvPr>
          <p:cNvSpPr txBox="1"/>
          <p:nvPr/>
        </p:nvSpPr>
        <p:spPr>
          <a:xfrm>
            <a:off x="5812492" y="1676594"/>
            <a:ext cx="893963"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800" b="1" i="0" u="none" strike="noStrike" kern="1200" cap="none" spc="0" normalizeH="0" baseline="0" noProof="0" dirty="0">
                <a:ln>
                  <a:noFill/>
                </a:ln>
                <a:solidFill>
                  <a:prstClr val="white">
                    <a:lumMod val="95000"/>
                  </a:prstClr>
                </a:solidFill>
                <a:effectLst/>
                <a:uLnTx/>
                <a:uFillTx/>
                <a:latin typeface="Calibri" panose="020F0502020204030204"/>
                <a:ea typeface="+mn-ea"/>
                <a:cs typeface="+mn-cs"/>
              </a:rPr>
              <a:t>Étape 3</a:t>
            </a:r>
          </a:p>
        </p:txBody>
      </p:sp>
      <p:sp>
        <p:nvSpPr>
          <p:cNvPr id="7" name="Rectangle : coins arrondis 6">
            <a:extLst>
              <a:ext uri="{FF2B5EF4-FFF2-40B4-BE49-F238E27FC236}">
                <a16:creationId xmlns:a16="http://schemas.microsoft.com/office/drawing/2014/main" id="{D297C12C-C42D-1E1E-6329-ACB9403F1010}"/>
              </a:ext>
            </a:extLst>
          </p:cNvPr>
          <p:cNvSpPr/>
          <p:nvPr/>
        </p:nvSpPr>
        <p:spPr>
          <a:xfrm>
            <a:off x="3877958" y="1677320"/>
            <a:ext cx="1388084" cy="368606"/>
          </a:xfrm>
          <a:prstGeom prst="roundRect">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800" b="1" i="0" u="none" strike="noStrike" kern="1200" cap="none" spc="0" normalizeH="0" baseline="0" noProof="0" dirty="0">
                <a:ln>
                  <a:noFill/>
                </a:ln>
                <a:solidFill>
                  <a:prstClr val="white">
                    <a:lumMod val="95000"/>
                  </a:prstClr>
                </a:solidFill>
                <a:effectLst/>
                <a:uLnTx/>
                <a:uFillTx/>
                <a:latin typeface="Calibri" panose="020F0502020204030204"/>
                <a:ea typeface="+mn-ea"/>
                <a:cs typeface="+mn-cs"/>
              </a:rPr>
              <a:t>Étape 2</a:t>
            </a: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pic>
        <p:nvPicPr>
          <p:cNvPr id="12" name="Espace réservé pour une image  6" descr="Une image contenant habits, sourire, dessin humoristique, clipart&#10;&#10;Le contenu généré par l’IA peut être incorrect.">
            <a:extLst>
              <a:ext uri="{FF2B5EF4-FFF2-40B4-BE49-F238E27FC236}">
                <a16:creationId xmlns:a16="http://schemas.microsoft.com/office/drawing/2014/main" id="{BE1A32F5-497B-4743-8A49-0B3CD4B47199}"/>
              </a:ext>
            </a:extLst>
          </p:cNvPr>
          <p:cNvPicPr>
            <a:picLocks noChangeAspect="1"/>
          </p:cNvPicPr>
          <p:nvPr/>
        </p:nvPicPr>
        <p:blipFill>
          <a:blip r:embed="rId2">
            <a:extLst>
              <a:ext uri="{28A0092B-C50C-407E-A947-70E740481C1C}">
                <a14:useLocalDpi xmlns:a14="http://schemas.microsoft.com/office/drawing/2010/main" val="0"/>
              </a:ext>
            </a:extLst>
          </a:blip>
          <a:srcRect t="-934" b="22113"/>
          <a:stretch>
            <a:fillRect/>
          </a:stretch>
        </p:blipFill>
        <p:spPr>
          <a:xfrm>
            <a:off x="137431" y="704774"/>
            <a:ext cx="1154700" cy="912149"/>
          </a:xfrm>
          <a:prstGeom prst="ellipse">
            <a:avLst/>
          </a:prstGeom>
        </p:spPr>
      </p:pic>
      <p:grpSp>
        <p:nvGrpSpPr>
          <p:cNvPr id="2" name="Groupe 1">
            <a:extLst>
              <a:ext uri="{FF2B5EF4-FFF2-40B4-BE49-F238E27FC236}">
                <a16:creationId xmlns:a16="http://schemas.microsoft.com/office/drawing/2014/main" id="{43645433-C874-11A1-B497-9AB7348BADA8}"/>
              </a:ext>
            </a:extLst>
          </p:cNvPr>
          <p:cNvGrpSpPr/>
          <p:nvPr/>
        </p:nvGrpSpPr>
        <p:grpSpPr>
          <a:xfrm>
            <a:off x="555832" y="2147812"/>
            <a:ext cx="7976167" cy="4104261"/>
            <a:chOff x="555832" y="2147812"/>
            <a:chExt cx="7976167" cy="4104261"/>
          </a:xfrm>
        </p:grpSpPr>
        <p:sp>
          <p:nvSpPr>
            <p:cNvPr id="8" name="Rectangle : coins arrondis 7">
              <a:extLst>
                <a:ext uri="{FF2B5EF4-FFF2-40B4-BE49-F238E27FC236}">
                  <a16:creationId xmlns:a16="http://schemas.microsoft.com/office/drawing/2014/main" id="{F248DCAD-50D8-4162-7E5F-8C1DADDBA523}"/>
                </a:ext>
              </a:extLst>
            </p:cNvPr>
            <p:cNvSpPr/>
            <p:nvPr/>
          </p:nvSpPr>
          <p:spPr>
            <a:xfrm>
              <a:off x="3721246" y="3159121"/>
              <a:ext cx="4182491" cy="3092952"/>
            </a:xfrm>
            <a:prstGeom prst="roundRect">
              <a:avLst>
                <a:gd name="adj" fmla="val 8792"/>
              </a:avLst>
            </a:prstGeom>
            <a:solidFill>
              <a:schemeClr val="bg1">
                <a:lumMod val="95000"/>
              </a:schemeClr>
            </a:solidFill>
            <a:ln>
              <a:solidFill>
                <a:schemeClr val="bg1">
                  <a:lumMod val="8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9" name="ZoneTexte 8">
              <a:extLst>
                <a:ext uri="{FF2B5EF4-FFF2-40B4-BE49-F238E27FC236}">
                  <a16:creationId xmlns:a16="http://schemas.microsoft.com/office/drawing/2014/main" id="{94331033-C84D-FA14-0E5E-4ED813291F9D}"/>
                </a:ext>
              </a:extLst>
            </p:cNvPr>
            <p:cNvSpPr txBox="1"/>
            <p:nvPr/>
          </p:nvSpPr>
          <p:spPr>
            <a:xfrm>
              <a:off x="3995994" y="3132390"/>
              <a:ext cx="3779959" cy="3041217"/>
            </a:xfrm>
            <a:prstGeom prst="rect">
              <a:avLst/>
            </a:prstGeom>
            <a:noFill/>
          </p:spPr>
          <p:txBody>
            <a:bodyPr wrap="square" rtlCol="0">
              <a:spAutoFit/>
            </a:bodyPr>
            <a:lstStyle/>
            <a:p>
              <a:pPr lvl="0">
                <a:lnSpc>
                  <a:spcPct val="200000"/>
                </a:lnSpc>
                <a:defRPr/>
              </a:pPr>
              <a:r>
                <a:rPr lang="fr-FR" sz="1400" b="1" dirty="0">
                  <a:solidFill>
                    <a:srgbClr val="5B9BD5">
                      <a:lumMod val="50000"/>
                    </a:srgbClr>
                  </a:solidFill>
                  <a:latin typeface="Dosis SemiBold" pitchFamily="2" charset="0"/>
                </a:rPr>
                <a:t>Je m’app</a:t>
              </a:r>
              <a:r>
                <a:rPr lang="fr-MA" sz="1400" b="1" dirty="0">
                  <a:solidFill>
                    <a:srgbClr val="5B9BD5">
                      <a:lumMod val="50000"/>
                    </a:srgbClr>
                  </a:solidFill>
                  <a:latin typeface="Dosis SemiBold" pitchFamily="2" charset="0"/>
                </a:rPr>
                <a:t>elle _______ </a:t>
              </a:r>
              <a:r>
                <a:rPr lang="fr-FR" sz="1400" b="1" dirty="0">
                  <a:solidFill>
                    <a:srgbClr val="5B9BD5">
                      <a:lumMod val="50000"/>
                    </a:srgbClr>
                  </a:solidFill>
                  <a:latin typeface="Dosis SemiBold" pitchFamily="2" charset="0"/>
                </a:rPr>
                <a:t>. J’ai _________ .</a:t>
              </a:r>
            </a:p>
            <a:p>
              <a:pPr lvl="0">
                <a:lnSpc>
                  <a:spcPct val="200000"/>
                </a:lnSpc>
                <a:defRPr/>
              </a:pPr>
              <a:r>
                <a:rPr lang="fr-FR" sz="1400" b="1" dirty="0">
                  <a:solidFill>
                    <a:srgbClr val="5B9BD5">
                      <a:lumMod val="50000"/>
                    </a:srgbClr>
                  </a:solidFill>
                  <a:latin typeface="Dosis SemiBold" pitchFamily="2" charset="0"/>
                </a:rPr>
                <a:t>Je suis en </a:t>
              </a:r>
              <a:r>
                <a:rPr lang="ar-MA" sz="1400" b="1" dirty="0">
                  <a:solidFill>
                    <a:srgbClr val="5B9BD5">
                      <a:lumMod val="50000"/>
                    </a:srgbClr>
                  </a:solidFill>
                  <a:latin typeface="Dosis SemiBold" pitchFamily="2" charset="0"/>
                </a:rPr>
                <a:t>ـــــــــــــــــــ</a:t>
              </a:r>
              <a:r>
                <a:rPr lang="fr-FR" sz="1400" b="1" dirty="0">
                  <a:solidFill>
                    <a:srgbClr val="5B9BD5">
                      <a:lumMod val="50000"/>
                    </a:srgbClr>
                  </a:solidFill>
                  <a:latin typeface="Dosis SemiBold" pitchFamily="2" charset="0"/>
                </a:rPr>
                <a:t> année.</a:t>
              </a:r>
            </a:p>
            <a:p>
              <a:pPr lvl="0">
                <a:lnSpc>
                  <a:spcPct val="200000"/>
                </a:lnSpc>
                <a:defRPr/>
              </a:pPr>
              <a:r>
                <a:rPr lang="fr-FR" sz="1400" b="1" dirty="0">
                  <a:solidFill>
                    <a:srgbClr val="5B9BD5">
                      <a:lumMod val="50000"/>
                    </a:srgbClr>
                  </a:solidFill>
                  <a:latin typeface="Dosis SemiBold" pitchFamily="2" charset="0"/>
                </a:rPr>
                <a:t>Je suis à  l’école </a:t>
              </a:r>
              <a:r>
                <a:rPr lang="ar-MA" sz="1400" b="1" dirty="0">
                  <a:solidFill>
                    <a:srgbClr val="5B9BD5">
                      <a:lumMod val="50000"/>
                    </a:srgbClr>
                  </a:solidFill>
                  <a:latin typeface="Dosis SemiBold" pitchFamily="2" charset="0"/>
                </a:rPr>
                <a:t>ــــــــــــــــــــ</a:t>
              </a:r>
              <a:r>
                <a:rPr lang="fr-FR" sz="1400" b="1" dirty="0">
                  <a:solidFill>
                    <a:srgbClr val="5B9BD5">
                      <a:lumMod val="50000"/>
                    </a:srgbClr>
                  </a:solidFill>
                  <a:latin typeface="Dosis SemiBold" pitchFamily="2" charset="0"/>
                </a:rPr>
                <a:t> . </a:t>
              </a:r>
            </a:p>
            <a:p>
              <a:pPr>
                <a:lnSpc>
                  <a:spcPct val="200000"/>
                </a:lnSpc>
                <a:defRPr/>
              </a:pPr>
              <a:r>
                <a:rPr lang="fr-FR" sz="1400" b="1" dirty="0">
                  <a:solidFill>
                    <a:srgbClr val="5B9BD5">
                      <a:lumMod val="50000"/>
                    </a:srgbClr>
                  </a:solidFill>
                  <a:latin typeface="Dosis SemiBold" pitchFamily="2" charset="0"/>
                </a:rPr>
                <a:t>Je ________ avec ___________.</a:t>
              </a:r>
            </a:p>
            <a:p>
              <a:pPr>
                <a:lnSpc>
                  <a:spcPct val="200000"/>
                </a:lnSpc>
                <a:defRPr/>
              </a:pPr>
              <a:r>
                <a:rPr lang="fr-FR" sz="1400" b="1" dirty="0">
                  <a:solidFill>
                    <a:srgbClr val="5B9BD5">
                      <a:lumMod val="50000"/>
                    </a:srgbClr>
                  </a:solidFill>
                  <a:latin typeface="Dosis SemiBold" pitchFamily="2" charset="0"/>
                </a:rPr>
                <a:t>J’ai mal _________________. </a:t>
              </a:r>
            </a:p>
            <a:p>
              <a:pPr>
                <a:lnSpc>
                  <a:spcPct val="200000"/>
                </a:lnSpc>
                <a:defRPr/>
              </a:pPr>
              <a:r>
                <a:rPr lang="fr-FR" sz="1400" b="1" dirty="0">
                  <a:solidFill>
                    <a:srgbClr val="5B9BD5">
                      <a:lumMod val="50000"/>
                    </a:srgbClr>
                  </a:solidFill>
                  <a:latin typeface="Dosis SemiBold" pitchFamily="2" charset="0"/>
                </a:rPr>
                <a:t>Je veux _____ et _________. </a:t>
              </a:r>
            </a:p>
            <a:p>
              <a:pPr>
                <a:lnSpc>
                  <a:spcPct val="200000"/>
                </a:lnSpc>
                <a:defRPr/>
              </a:pPr>
              <a:r>
                <a:rPr lang="fr-FR" sz="1400" b="1" dirty="0">
                  <a:solidFill>
                    <a:srgbClr val="5B9BD5">
                      <a:lumMod val="50000"/>
                    </a:srgbClr>
                  </a:solidFill>
                  <a:latin typeface="Dosis SemiBold" pitchFamily="2" charset="0"/>
                </a:rPr>
                <a:t>__________ veut _________ et ___________.</a:t>
              </a:r>
            </a:p>
          </p:txBody>
        </p:sp>
        <p:pic>
          <p:nvPicPr>
            <p:cNvPr id="10" name="Image 9">
              <a:extLst>
                <a:ext uri="{FF2B5EF4-FFF2-40B4-BE49-F238E27FC236}">
                  <a16:creationId xmlns:a16="http://schemas.microsoft.com/office/drawing/2014/main" id="{0375175B-174C-6CA1-C536-EDAA24DD8CFE}"/>
                </a:ext>
              </a:extLst>
            </p:cNvPr>
            <p:cNvPicPr>
              <a:picLocks noChangeAspect="1"/>
            </p:cNvPicPr>
            <p:nvPr/>
          </p:nvPicPr>
          <p:blipFill>
            <a:blip r:embed="rId3"/>
            <a:stretch>
              <a:fillRect/>
            </a:stretch>
          </p:blipFill>
          <p:spPr>
            <a:xfrm>
              <a:off x="1531641" y="3630084"/>
              <a:ext cx="1695682" cy="2543523"/>
            </a:xfrm>
            <a:prstGeom prst="rect">
              <a:avLst/>
            </a:prstGeom>
          </p:spPr>
        </p:pic>
        <p:pic>
          <p:nvPicPr>
            <p:cNvPr id="11" name="Image 10">
              <a:extLst>
                <a:ext uri="{FF2B5EF4-FFF2-40B4-BE49-F238E27FC236}">
                  <a16:creationId xmlns:a16="http://schemas.microsoft.com/office/drawing/2014/main" id="{207EE7CC-CFC4-8611-D53F-03690CEE7DCC}"/>
                </a:ext>
              </a:extLst>
            </p:cNvPr>
            <p:cNvPicPr>
              <a:picLocks noChangeAspect="1"/>
            </p:cNvPicPr>
            <p:nvPr/>
          </p:nvPicPr>
          <p:blipFill>
            <a:blip r:embed="rId4">
              <a:clrChange>
                <a:clrFrom>
                  <a:srgbClr val="FFFFFF"/>
                </a:clrFrom>
                <a:clrTo>
                  <a:srgbClr val="FFFFFF">
                    <a:alpha val="0"/>
                  </a:srgbClr>
                </a:clrTo>
              </a:clrChange>
            </a:blip>
            <a:stretch>
              <a:fillRect/>
            </a:stretch>
          </p:blipFill>
          <p:spPr>
            <a:xfrm>
              <a:off x="818054" y="2686740"/>
              <a:ext cx="1049093" cy="1172034"/>
            </a:xfrm>
            <a:prstGeom prst="rect">
              <a:avLst/>
            </a:prstGeom>
          </p:spPr>
        </p:pic>
        <p:sp>
          <p:nvSpPr>
            <p:cNvPr id="13" name="ZoneTexte 12">
              <a:extLst>
                <a:ext uri="{FF2B5EF4-FFF2-40B4-BE49-F238E27FC236}">
                  <a16:creationId xmlns:a16="http://schemas.microsoft.com/office/drawing/2014/main" id="{1425BAEB-8D39-8F01-8AC7-455548CBF405}"/>
                </a:ext>
              </a:extLst>
            </p:cNvPr>
            <p:cNvSpPr txBox="1"/>
            <p:nvPr/>
          </p:nvSpPr>
          <p:spPr>
            <a:xfrm>
              <a:off x="555832" y="2147812"/>
              <a:ext cx="7976167" cy="584775"/>
            </a:xfrm>
            <a:prstGeom prst="rect">
              <a:avLst/>
            </a:prstGeom>
            <a:noFill/>
          </p:spPr>
          <p:txBody>
            <a:bodyPr wrap="square" rtlCol="0">
              <a:spAutoFit/>
            </a:bodyPr>
            <a:lstStyle/>
            <a:p>
              <a:pPr lvl="0" algn="ctr">
                <a:defRPr/>
              </a:pPr>
              <a:r>
                <a:rPr kumimoji="0" lang="fr-FR" sz="1600" b="1" i="0" u="none" strike="noStrike" kern="1200" cap="none" spc="0" normalizeH="0" baseline="0" noProof="0" dirty="0">
                  <a:ln>
                    <a:noFill/>
                  </a:ln>
                  <a:solidFill>
                    <a:srgbClr val="5B9BD5">
                      <a:lumMod val="50000"/>
                    </a:srgbClr>
                  </a:solidFill>
                  <a:effectLst/>
                  <a:uLnTx/>
                  <a:uFillTx/>
                  <a:latin typeface="Dosis Medium" pitchFamily="2" charset="0"/>
                  <a:ea typeface="+mn-ea"/>
                  <a:cs typeface="+mn-cs"/>
                </a:rPr>
                <a:t>Situation : </a:t>
              </a:r>
              <a:r>
                <a:rPr lang="fr-FR" sz="1600" dirty="0">
                  <a:solidFill>
                    <a:srgbClr val="5B9BD5">
                      <a:lumMod val="50000"/>
                    </a:srgbClr>
                  </a:solidFill>
                  <a:latin typeface="Dosis Medium" pitchFamily="2" charset="0"/>
                </a:rPr>
                <a:t>Présente-toi, puis dis ce que tu fais avec les yeux, le nez, les oreilles, la langue et les mains, où tu as mal, ce que tu veux manger et ce que ton frère ou ta sœur veut manger.</a:t>
              </a:r>
              <a:endParaRPr kumimoji="0" lang="fr-FR" sz="1600" b="0" i="0" u="none" strike="noStrike" kern="1200" cap="none" spc="0" normalizeH="0" baseline="0" noProof="0" dirty="0">
                <a:ln>
                  <a:noFill/>
                </a:ln>
                <a:solidFill>
                  <a:srgbClr val="5B9BD5">
                    <a:lumMod val="50000"/>
                  </a:srgbClr>
                </a:solidFill>
                <a:effectLst/>
                <a:uLnTx/>
                <a:uFillTx/>
                <a:latin typeface="Dosis Medium" pitchFamily="2" charset="0"/>
                <a:ea typeface="+mn-ea"/>
                <a:cs typeface="+mn-cs"/>
              </a:endParaRPr>
            </a:p>
          </p:txBody>
        </p:sp>
      </p:grpSp>
    </p:spTree>
    <p:extLst>
      <p:ext uri="{BB962C8B-B14F-4D97-AF65-F5344CB8AC3E}">
        <p14:creationId xmlns:p14="http://schemas.microsoft.com/office/powerpoint/2010/main" val="231823057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D686881-4317-E92B-F523-04E6ED59412F}"/>
            </a:ext>
          </a:extLst>
        </p:cNvPr>
        <p:cNvGrpSpPr/>
        <p:nvPr/>
      </p:nvGrpSpPr>
      <p:grpSpPr>
        <a:xfrm>
          <a:off x="0" y="0"/>
          <a:ext cx="0" cy="0"/>
          <a:chOff x="0" y="0"/>
          <a:chExt cx="0" cy="0"/>
        </a:xfrm>
      </p:grpSpPr>
      <p:sp>
        <p:nvSpPr>
          <p:cNvPr id="9" name="Titre 8">
            <a:extLst>
              <a:ext uri="{FF2B5EF4-FFF2-40B4-BE49-F238E27FC236}">
                <a16:creationId xmlns:a16="http://schemas.microsoft.com/office/drawing/2014/main" id="{B2147BA4-9C97-9685-44A4-4CA3F5E73013}"/>
              </a:ext>
            </a:extLst>
          </p:cNvPr>
          <p:cNvSpPr>
            <a:spLocks noGrp="1"/>
          </p:cNvSpPr>
          <p:nvPr>
            <p:ph type="title"/>
          </p:nvPr>
        </p:nvSpPr>
        <p:spPr>
          <a:xfrm>
            <a:off x="1691999" y="756000"/>
            <a:ext cx="7042243" cy="612000"/>
          </a:xfrm>
        </p:spPr>
        <p:txBody>
          <a:bodyPr>
            <a:normAutofit fontScale="90000"/>
          </a:bodyPr>
          <a:lstStyle/>
          <a:p>
            <a:r>
              <a:rPr lang="fr-FR" dirty="0">
                <a:solidFill>
                  <a:schemeClr val="tx1">
                    <a:lumMod val="65000"/>
                    <a:lumOff val="35000"/>
                  </a:schemeClr>
                </a:solidFill>
                <a:latin typeface="Dosis Medium" pitchFamily="2" charset="0"/>
              </a:rPr>
              <a:t>Maintenant, tout le monde participe. Chacun se présente et dit ce qu’il fait avec les yeux, le nez, les oreilles, la langue et les mains, où il a mal, ce qu’il veut manger et ce que les autres veulent manger.</a:t>
            </a:r>
          </a:p>
        </p:txBody>
      </p:sp>
      <p:pic>
        <p:nvPicPr>
          <p:cNvPr id="2" name="Image 1">
            <a:extLst>
              <a:ext uri="{FF2B5EF4-FFF2-40B4-BE49-F238E27FC236}">
                <a16:creationId xmlns:a16="http://schemas.microsoft.com/office/drawing/2014/main" id="{5E8CF3E4-AD4E-CEF9-A55E-C931C36BD027}"/>
              </a:ext>
            </a:extLst>
          </p:cNvPr>
          <p:cNvPicPr>
            <a:picLocks noChangeAspect="1"/>
          </p:cNvPicPr>
          <p:nvPr/>
        </p:nvPicPr>
        <p:blipFill>
          <a:blip r:embed="rId2"/>
          <a:stretch>
            <a:fillRect/>
          </a:stretch>
        </p:blipFill>
        <p:spPr>
          <a:xfrm flipH="1">
            <a:off x="2313973" y="2721157"/>
            <a:ext cx="4279332" cy="2852888"/>
          </a:xfrm>
          <a:prstGeom prst="rect">
            <a:avLst/>
          </a:prstGeom>
        </p:spPr>
      </p:pic>
      <p:grpSp>
        <p:nvGrpSpPr>
          <p:cNvPr id="5" name="Groupe 4">
            <a:extLst>
              <a:ext uri="{FF2B5EF4-FFF2-40B4-BE49-F238E27FC236}">
                <a16:creationId xmlns:a16="http://schemas.microsoft.com/office/drawing/2014/main" id="{7F5E3B3A-9DF8-4920-BA37-449D9F1B9257}"/>
              </a:ext>
            </a:extLst>
          </p:cNvPr>
          <p:cNvGrpSpPr/>
          <p:nvPr/>
        </p:nvGrpSpPr>
        <p:grpSpPr>
          <a:xfrm>
            <a:off x="80765" y="643788"/>
            <a:ext cx="1147140" cy="980797"/>
            <a:chOff x="113769" y="634753"/>
            <a:chExt cx="1147140" cy="980797"/>
          </a:xfrm>
        </p:grpSpPr>
        <p:pic>
          <p:nvPicPr>
            <p:cNvPr id="6" name="Image 5">
              <a:extLst>
                <a:ext uri="{FF2B5EF4-FFF2-40B4-BE49-F238E27FC236}">
                  <a16:creationId xmlns:a16="http://schemas.microsoft.com/office/drawing/2014/main" id="{B2EA6667-B1C6-4A0C-AF25-BD662058D9B5}"/>
                </a:ext>
              </a:extLst>
            </p:cNvPr>
            <p:cNvPicPr>
              <a:picLocks noChangeAspect="1"/>
            </p:cNvPicPr>
            <p:nvPr/>
          </p:nvPicPr>
          <p:blipFill>
            <a:blip r:embed="rId3"/>
            <a:srcRect l="-8613" b="7585"/>
            <a:stretch>
              <a:fillRect/>
            </a:stretch>
          </p:blipFill>
          <p:spPr>
            <a:xfrm>
              <a:off x="442761" y="692504"/>
              <a:ext cx="818148" cy="923046"/>
            </a:xfrm>
            <a:prstGeom prst="ellipse">
              <a:avLst/>
            </a:prstGeom>
          </p:spPr>
        </p:pic>
        <p:pic>
          <p:nvPicPr>
            <p:cNvPr id="7"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1E243FF8-8C73-4BEA-97EE-6F6EB7C10868}"/>
                </a:ext>
              </a:extLst>
            </p:cNvPr>
            <p:cNvPicPr>
              <a:picLocks noChangeAspect="1"/>
            </p:cNvPicPr>
            <p:nvPr/>
          </p:nvPicPr>
          <p:blipFill rotWithShape="1">
            <a:blip r:embed="rId4">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spTree>
    <p:extLst>
      <p:ext uri="{BB962C8B-B14F-4D97-AF65-F5344CB8AC3E}">
        <p14:creationId xmlns:p14="http://schemas.microsoft.com/office/powerpoint/2010/main" val="345075285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00FDEE1-C221-51CD-2DD6-9046E9C03756}"/>
            </a:ext>
          </a:extLst>
        </p:cNvPr>
        <p:cNvGrpSpPr/>
        <p:nvPr/>
      </p:nvGrpSpPr>
      <p:grpSpPr>
        <a:xfrm>
          <a:off x="0" y="0"/>
          <a:ext cx="0" cy="0"/>
          <a:chOff x="0" y="0"/>
          <a:chExt cx="0" cy="0"/>
        </a:xfrm>
      </p:grpSpPr>
      <p:pic>
        <p:nvPicPr>
          <p:cNvPr id="2" name="Image 1" descr="Une image contenant texte, Visage humain, capture d’écran, Publicité en ligne&#10;&#10;Le contenu généré par l’IA peut être incorrect.">
            <a:extLst>
              <a:ext uri="{FF2B5EF4-FFF2-40B4-BE49-F238E27FC236}">
                <a16:creationId xmlns:a16="http://schemas.microsoft.com/office/drawing/2014/main" id="{0C455A69-0E4B-CB4F-1E84-5034F9DD71B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847531" y="1735158"/>
            <a:ext cx="3096461" cy="4749543"/>
          </a:xfrm>
          <a:prstGeom prst="rect">
            <a:avLst/>
          </a:prstGeom>
        </p:spPr>
      </p:pic>
      <p:sp>
        <p:nvSpPr>
          <p:cNvPr id="19" name="Titre 3">
            <a:extLst>
              <a:ext uri="{FF2B5EF4-FFF2-40B4-BE49-F238E27FC236}">
                <a16:creationId xmlns:a16="http://schemas.microsoft.com/office/drawing/2014/main" id="{30F470BE-2B69-4733-9297-883B299FB5FF}"/>
              </a:ext>
            </a:extLst>
          </p:cNvPr>
          <p:cNvSpPr>
            <a:spLocks noGrp="1"/>
          </p:cNvSpPr>
          <p:nvPr>
            <p:ph type="title"/>
          </p:nvPr>
        </p:nvSpPr>
        <p:spPr>
          <a:xfrm>
            <a:off x="1692000" y="756000"/>
            <a:ext cx="6840000" cy="612000"/>
          </a:xfrm>
        </p:spPr>
        <p:txBody>
          <a:bodyPr>
            <a:normAutofit/>
          </a:bodyPr>
          <a:lstStyle/>
          <a:p>
            <a:r>
              <a:rPr lang="fr-FR" dirty="0">
                <a:solidFill>
                  <a:schemeClr val="tx1">
                    <a:lumMod val="65000"/>
                    <a:lumOff val="35000"/>
                  </a:schemeClr>
                </a:solidFill>
                <a:latin typeface="Dosis Medium" pitchFamily="2" charset="0"/>
              </a:rPr>
              <a:t>Prenez vos livrets à la page 131.</a:t>
            </a:r>
          </a:p>
        </p:txBody>
      </p:sp>
      <p:grpSp>
        <p:nvGrpSpPr>
          <p:cNvPr id="20" name="Groupe 19">
            <a:extLst>
              <a:ext uri="{FF2B5EF4-FFF2-40B4-BE49-F238E27FC236}">
                <a16:creationId xmlns:a16="http://schemas.microsoft.com/office/drawing/2014/main" id="{A4D51C7D-C29F-4A07-B274-4B307E92492B}"/>
              </a:ext>
            </a:extLst>
          </p:cNvPr>
          <p:cNvGrpSpPr/>
          <p:nvPr/>
        </p:nvGrpSpPr>
        <p:grpSpPr>
          <a:xfrm>
            <a:off x="80765" y="643788"/>
            <a:ext cx="1147140" cy="980797"/>
            <a:chOff x="113769" y="634753"/>
            <a:chExt cx="1147140" cy="980797"/>
          </a:xfrm>
        </p:grpSpPr>
        <p:pic>
          <p:nvPicPr>
            <p:cNvPr id="21" name="Image 20">
              <a:extLst>
                <a:ext uri="{FF2B5EF4-FFF2-40B4-BE49-F238E27FC236}">
                  <a16:creationId xmlns:a16="http://schemas.microsoft.com/office/drawing/2014/main" id="{9D12A62E-B59A-457D-AC59-ABF279389B99}"/>
                </a:ext>
              </a:extLst>
            </p:cNvPr>
            <p:cNvPicPr>
              <a:picLocks noChangeAspect="1"/>
            </p:cNvPicPr>
            <p:nvPr/>
          </p:nvPicPr>
          <p:blipFill>
            <a:blip r:embed="rId3"/>
            <a:srcRect l="-8613" b="7585"/>
            <a:stretch>
              <a:fillRect/>
            </a:stretch>
          </p:blipFill>
          <p:spPr>
            <a:xfrm>
              <a:off x="442761" y="692504"/>
              <a:ext cx="818148" cy="923046"/>
            </a:xfrm>
            <a:prstGeom prst="ellipse">
              <a:avLst/>
            </a:prstGeom>
          </p:spPr>
        </p:pic>
        <p:pic>
          <p:nvPicPr>
            <p:cNvPr id="22"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D7E9D692-668C-404F-A548-244776422920}"/>
                </a:ext>
              </a:extLst>
            </p:cNvPr>
            <p:cNvPicPr>
              <a:picLocks noChangeAspect="1"/>
            </p:cNvPicPr>
            <p:nvPr/>
          </p:nvPicPr>
          <p:blipFill rotWithShape="1">
            <a:blip r:embed="rId4">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sp>
        <p:nvSpPr>
          <p:cNvPr id="23" name="Rectangle : coins arrondis 22">
            <a:extLst>
              <a:ext uri="{FF2B5EF4-FFF2-40B4-BE49-F238E27FC236}">
                <a16:creationId xmlns:a16="http://schemas.microsoft.com/office/drawing/2014/main" id="{0214FD35-8927-4FD5-B248-548300A54619}"/>
              </a:ext>
            </a:extLst>
          </p:cNvPr>
          <p:cNvSpPr/>
          <p:nvPr/>
        </p:nvSpPr>
        <p:spPr>
          <a:xfrm>
            <a:off x="2707706" y="3958046"/>
            <a:ext cx="3403181" cy="2143954"/>
          </a:xfrm>
          <a:prstGeom prst="roundRect">
            <a:avLst/>
          </a:prstGeom>
          <a:noFill/>
          <a:ln w="38100">
            <a:solidFill>
              <a:srgbClr val="E8423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633043524"/>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00FDEE1-C221-51CD-2DD6-9046E9C03756}"/>
            </a:ext>
          </a:extLst>
        </p:cNvPr>
        <p:cNvGrpSpPr/>
        <p:nvPr/>
      </p:nvGrpSpPr>
      <p:grpSpPr>
        <a:xfrm>
          <a:off x="0" y="0"/>
          <a:ext cx="0" cy="0"/>
          <a:chOff x="0" y="0"/>
          <a:chExt cx="0" cy="0"/>
        </a:xfrm>
      </p:grpSpPr>
      <p:sp>
        <p:nvSpPr>
          <p:cNvPr id="2" name="Titre 8">
            <a:extLst>
              <a:ext uri="{FF2B5EF4-FFF2-40B4-BE49-F238E27FC236}">
                <a16:creationId xmlns:a16="http://schemas.microsoft.com/office/drawing/2014/main" id="{52E90C94-BB8C-4CEF-840F-D876E38853DF}"/>
              </a:ext>
            </a:extLst>
          </p:cNvPr>
          <p:cNvSpPr>
            <a:spLocks noGrp="1"/>
          </p:cNvSpPr>
          <p:nvPr>
            <p:ph type="title"/>
          </p:nvPr>
        </p:nvSpPr>
        <p:spPr>
          <a:xfrm>
            <a:off x="1692000" y="756000"/>
            <a:ext cx="6840000" cy="612000"/>
          </a:xfrm>
        </p:spPr>
        <p:txBody>
          <a:bodyPr>
            <a:normAutofit fontScale="90000"/>
          </a:bodyPr>
          <a:lstStyle/>
          <a:p>
            <a:r>
              <a:rPr lang="fr-FR" dirty="0">
                <a:solidFill>
                  <a:schemeClr val="tx1">
                    <a:lumMod val="65000"/>
                    <a:lumOff val="35000"/>
                  </a:schemeClr>
                </a:solidFill>
                <a:latin typeface="Dosis Medium" pitchFamily="2" charset="0"/>
              </a:rPr>
              <a:t>Maintenant, tout le monde participe. </a:t>
            </a:r>
            <a:r>
              <a:rPr lang="fr-FR" dirty="0">
                <a:solidFill>
                  <a:schemeClr val="tx1">
                    <a:lumMod val="65000"/>
                    <a:lumOff val="35000"/>
                  </a:schemeClr>
                </a:solidFill>
              </a:rPr>
              <a:t>Chacun se présente et dit ce qu’il fait avec les yeux, le nez, les oreilles, la langue et les mains, où il a mal, ce qu’il veut manger et ce que les autres veulent manger, comme l’exemple</a:t>
            </a:r>
            <a:r>
              <a:rPr lang="fr-FR" dirty="0">
                <a:solidFill>
                  <a:schemeClr val="tx1">
                    <a:lumMod val="65000"/>
                    <a:lumOff val="35000"/>
                  </a:schemeClr>
                </a:solidFill>
                <a:latin typeface="Dosis Medium" pitchFamily="2" charset="0"/>
              </a:rPr>
              <a:t>.</a:t>
            </a:r>
          </a:p>
        </p:txBody>
      </p:sp>
      <p:grpSp>
        <p:nvGrpSpPr>
          <p:cNvPr id="3" name="Groupe 2">
            <a:extLst>
              <a:ext uri="{FF2B5EF4-FFF2-40B4-BE49-F238E27FC236}">
                <a16:creationId xmlns:a16="http://schemas.microsoft.com/office/drawing/2014/main" id="{616CDA54-8C0D-46AF-A6AF-10412B501B74}"/>
              </a:ext>
            </a:extLst>
          </p:cNvPr>
          <p:cNvGrpSpPr/>
          <p:nvPr/>
        </p:nvGrpSpPr>
        <p:grpSpPr>
          <a:xfrm>
            <a:off x="96835" y="643220"/>
            <a:ext cx="1147140" cy="980797"/>
            <a:chOff x="113769" y="634753"/>
            <a:chExt cx="1147140" cy="980797"/>
          </a:xfrm>
        </p:grpSpPr>
        <p:pic>
          <p:nvPicPr>
            <p:cNvPr id="4" name="Image 3">
              <a:extLst>
                <a:ext uri="{FF2B5EF4-FFF2-40B4-BE49-F238E27FC236}">
                  <a16:creationId xmlns:a16="http://schemas.microsoft.com/office/drawing/2014/main" id="{0B3F004A-ACF9-494F-8E86-2D6539F33AE0}"/>
                </a:ext>
              </a:extLst>
            </p:cNvPr>
            <p:cNvPicPr>
              <a:picLocks noChangeAspect="1"/>
            </p:cNvPicPr>
            <p:nvPr/>
          </p:nvPicPr>
          <p:blipFill>
            <a:blip r:embed="rId2"/>
            <a:srcRect l="-8613" b="7585"/>
            <a:stretch>
              <a:fillRect/>
            </a:stretch>
          </p:blipFill>
          <p:spPr>
            <a:xfrm>
              <a:off x="442761" y="692504"/>
              <a:ext cx="818148" cy="923046"/>
            </a:xfrm>
            <a:prstGeom prst="ellipse">
              <a:avLst/>
            </a:prstGeom>
          </p:spPr>
        </p:pic>
        <p:pic>
          <p:nvPicPr>
            <p:cNvPr id="5"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F98626D6-E5FE-478E-82F9-BE496910E576}"/>
                </a:ext>
              </a:extLst>
            </p:cNvPr>
            <p:cNvPicPr>
              <a:picLocks noChangeAspect="1"/>
            </p:cNvPicPr>
            <p:nvPr/>
          </p:nvPicPr>
          <p:blipFill rotWithShape="1">
            <a:blip r:embed="rId3">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pic>
        <p:nvPicPr>
          <p:cNvPr id="6" name="Image 5">
            <a:extLst>
              <a:ext uri="{FF2B5EF4-FFF2-40B4-BE49-F238E27FC236}">
                <a16:creationId xmlns:a16="http://schemas.microsoft.com/office/drawing/2014/main" id="{3641331B-7F04-4973-8146-0E01DDE7D23E}"/>
              </a:ext>
            </a:extLst>
          </p:cNvPr>
          <p:cNvPicPr>
            <a:picLocks noChangeAspect="1"/>
          </p:cNvPicPr>
          <p:nvPr/>
        </p:nvPicPr>
        <p:blipFill>
          <a:blip r:embed="rId4"/>
          <a:stretch>
            <a:fillRect/>
          </a:stretch>
        </p:blipFill>
        <p:spPr>
          <a:xfrm flipH="1">
            <a:off x="5461159" y="2783758"/>
            <a:ext cx="3070841" cy="2047227"/>
          </a:xfrm>
          <a:prstGeom prst="rect">
            <a:avLst/>
          </a:prstGeom>
        </p:spPr>
      </p:pic>
      <p:pic>
        <p:nvPicPr>
          <p:cNvPr id="7" name="Image 6" descr="Une image contenant texte, Visage humain, capture d’écran, Publicité en ligne&#10;&#10;Le contenu généré par l’IA peut être incorrect.">
            <a:extLst>
              <a:ext uri="{FF2B5EF4-FFF2-40B4-BE49-F238E27FC236}">
                <a16:creationId xmlns:a16="http://schemas.microsoft.com/office/drawing/2014/main" id="{8319889E-3C1D-7584-3B93-770972274F64}"/>
              </a:ext>
            </a:extLst>
          </p:cNvPr>
          <p:cNvPicPr>
            <a:picLocks noChangeAspect="1"/>
          </p:cNvPicPr>
          <p:nvPr/>
        </p:nvPicPr>
        <p:blipFill>
          <a:blip r:embed="rId5">
            <a:extLst>
              <a:ext uri="{28A0092B-C50C-407E-A947-70E740481C1C}">
                <a14:useLocalDpi xmlns:a14="http://schemas.microsoft.com/office/drawing/2010/main" val="0"/>
              </a:ext>
            </a:extLst>
          </a:blip>
          <a:srcRect t="43280"/>
          <a:stretch>
            <a:fillRect/>
          </a:stretch>
        </p:blipFill>
        <p:spPr>
          <a:xfrm>
            <a:off x="882260" y="2394307"/>
            <a:ext cx="3981687" cy="3464074"/>
          </a:xfrm>
          <a:prstGeom prst="rect">
            <a:avLst/>
          </a:prstGeom>
        </p:spPr>
      </p:pic>
    </p:spTree>
    <p:extLst>
      <p:ext uri="{BB962C8B-B14F-4D97-AF65-F5344CB8AC3E}">
        <p14:creationId xmlns:p14="http://schemas.microsoft.com/office/powerpoint/2010/main" val="431903121"/>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re 3">
            <a:extLst>
              <a:ext uri="{FF2B5EF4-FFF2-40B4-BE49-F238E27FC236}">
                <a16:creationId xmlns:a16="http://schemas.microsoft.com/office/drawing/2014/main" id="{467D0624-BFBC-12EC-0D36-530D6014925F}"/>
              </a:ext>
            </a:extLst>
          </p:cNvPr>
          <p:cNvSpPr>
            <a:spLocks noGrp="1"/>
          </p:cNvSpPr>
          <p:nvPr>
            <p:ph type="title"/>
          </p:nvPr>
        </p:nvSpPr>
        <p:spPr>
          <a:xfrm>
            <a:off x="1691999" y="756000"/>
            <a:ext cx="6999613" cy="612000"/>
          </a:xfrm>
        </p:spPr>
        <p:txBody>
          <a:bodyPr/>
          <a:lstStyle/>
          <a:p>
            <a:r>
              <a:rPr lang="fr-FR" dirty="0">
                <a:solidFill>
                  <a:schemeClr val="tx1">
                    <a:lumMod val="65000"/>
                    <a:lumOff val="35000"/>
                  </a:schemeClr>
                </a:solidFill>
              </a:rPr>
              <a:t>La séance d’aujourd’hui est terminée</a:t>
            </a:r>
            <a:r>
              <a:rPr lang="fr-FR">
                <a:solidFill>
                  <a:schemeClr val="tx1">
                    <a:lumMod val="65000"/>
                    <a:lumOff val="35000"/>
                  </a:schemeClr>
                </a:solidFill>
              </a:rPr>
              <a:t>. </a:t>
            </a:r>
            <a:endParaRPr lang="fr-MA" dirty="0">
              <a:solidFill>
                <a:schemeClr val="tx1">
                  <a:lumMod val="65000"/>
                  <a:lumOff val="35000"/>
                </a:schemeClr>
              </a:solidFill>
            </a:endParaRPr>
          </a:p>
        </p:txBody>
      </p:sp>
      <p:pic>
        <p:nvPicPr>
          <p:cNvPr id="7" name="Nada-Wave">
            <a:hlinkClick r:id="" action="ppaction://media"/>
            <a:extLst>
              <a:ext uri="{FF2B5EF4-FFF2-40B4-BE49-F238E27FC236}">
                <a16:creationId xmlns:a16="http://schemas.microsoft.com/office/drawing/2014/main" id="{2848A6E2-01EF-BC7D-FB61-79C9611D607F}"/>
              </a:ext>
            </a:extLst>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3119913" y="2104282"/>
            <a:ext cx="2225112" cy="3553537"/>
          </a:xfrm>
          <a:prstGeom prst="rect">
            <a:avLst/>
          </a:prstGeom>
        </p:spPr>
      </p:pic>
      <p:pic>
        <p:nvPicPr>
          <p:cNvPr id="5" name="Image 4">
            <a:extLst>
              <a:ext uri="{FF2B5EF4-FFF2-40B4-BE49-F238E27FC236}">
                <a16:creationId xmlns:a16="http://schemas.microsoft.com/office/drawing/2014/main" id="{9F674D06-4379-4BAA-B434-B11EB7DB23D5}"/>
              </a:ext>
            </a:extLst>
          </p:cNvPr>
          <p:cNvPicPr>
            <a:picLocks noChangeAspect="1"/>
          </p:cNvPicPr>
          <p:nvPr/>
        </p:nvPicPr>
        <p:blipFill>
          <a:blip r:embed="rId5">
            <a:extLst>
              <a:ext uri="{28A0092B-C50C-407E-A947-70E740481C1C}">
                <a14:useLocalDpi xmlns:a14="http://schemas.microsoft.com/office/drawing/2010/main" val="0"/>
              </a:ext>
            </a:extLst>
          </a:blip>
          <a:srcRect b="26481"/>
          <a:stretch>
            <a:fillRect/>
          </a:stretch>
        </p:blipFill>
        <p:spPr>
          <a:xfrm>
            <a:off x="69048" y="575254"/>
            <a:ext cx="1393241" cy="1024294"/>
          </a:xfrm>
          <a:prstGeom prst="ellipse">
            <a:avLst/>
          </a:prstGeom>
        </p:spPr>
      </p:pic>
    </p:spTree>
    <p:extLst>
      <p:ext uri="{BB962C8B-B14F-4D97-AF65-F5344CB8AC3E}">
        <p14:creationId xmlns:p14="http://schemas.microsoft.com/office/powerpoint/2010/main" val="3471369106"/>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4586"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7"/>
                </p:tgtEl>
              </p:cMediaNode>
            </p:video>
          </p:childTnLst>
        </p:cTn>
      </p:par>
    </p:tnLst>
  </p:timing>
</p:sld>
</file>

<file path=ppt/theme/theme1.xml><?xml version="1.0" encoding="utf-8"?>
<a:theme xmlns:a="http://schemas.openxmlformats.org/drawingml/2006/main" name="2_Conception personnalisé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00_Env-Enseignant">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Révisio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lecture offert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4_New Voc_01-Livret">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Conception personnalisé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7.xml><?xml version="1.0" encoding="utf-8"?>
<a:theme xmlns:a="http://schemas.openxmlformats.org/drawingml/2006/main" name="Vocab_01- Présentatio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8.xml><?xml version="1.0" encoding="utf-8"?>
<a:theme xmlns:a="http://schemas.openxmlformats.org/drawingml/2006/main" name="Vocab_02- Mémorisatio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9.xml><?xml version="1.0" encoding="utf-8"?>
<a:theme xmlns:a="http://schemas.openxmlformats.org/drawingml/2006/main" name="Vocab_03- Appropriatio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0.xml><?xml version="1.0" encoding="utf-8"?>
<a:theme xmlns:a="http://schemas.openxmlformats.org/drawingml/2006/main" name="Vocab_04- Entrainement livret">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1.xml><?xml version="1.0" encoding="utf-8"?>
<a:theme xmlns:a="http://schemas.openxmlformats.org/drawingml/2006/main" name="Thème Office">
  <a:themeElements>
    <a:clrScheme name="Thème 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Thème 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Thème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12.xml><?xml version="1.0" encoding="utf-8"?>
<a:theme xmlns:a="http://schemas.openxmlformats.org/drawingml/2006/main" name="1_Env-Enseignant">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3.xml><?xml version="1.0" encoding="utf-8"?>
<a:theme xmlns:a="http://schemas.openxmlformats.org/drawingml/2006/main" name="3_Lectur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4.xml><?xml version="1.0" encoding="utf-8"?>
<a:theme xmlns:a="http://schemas.openxmlformats.org/drawingml/2006/main" name="2_Env-Enseignant">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5.xml><?xml version="1.0" encoding="utf-8"?>
<a:theme xmlns:a="http://schemas.openxmlformats.org/drawingml/2006/main" name="5_New Voc_01-Livret">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6.xml><?xml version="1.0" encoding="utf-8"?>
<a:theme xmlns:a="http://schemas.openxmlformats.org/drawingml/2006/main" name="6_New Voc_01-Livret">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7.xml><?xml version="1.0" encoding="utf-8"?>
<a:theme xmlns:a="http://schemas.openxmlformats.org/drawingml/2006/main" name="Oral">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8.xml><?xml version="1.0" encoding="utf-8"?>
<a:theme xmlns:a="http://schemas.openxmlformats.org/drawingml/2006/main" name="1_Révisio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9.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3BE1CA3E4EEE7E478F0E6E453AD473F7" ma:contentTypeVersion="16" ma:contentTypeDescription="Crée un document." ma:contentTypeScope="" ma:versionID="f2764b178e38d633300ac52f7a5b1e4d">
  <xsd:schema xmlns:xsd="http://www.w3.org/2001/XMLSchema" xmlns:xs="http://www.w3.org/2001/XMLSchema" xmlns:p="http://schemas.microsoft.com/office/2006/metadata/properties" xmlns:ns3="202b3bc9-e036-45c7-aea0-06aec8cd7a40" xmlns:ns4="f0534ec5-868f-4ce6-85c7-99f0612daa52" targetNamespace="http://schemas.microsoft.com/office/2006/metadata/properties" ma:root="true" ma:fieldsID="2f991e825ad22092ca9ccb9194acded4" ns3:_="" ns4:_="">
    <xsd:import namespace="202b3bc9-e036-45c7-aea0-06aec8cd7a40"/>
    <xsd:import namespace="f0534ec5-868f-4ce6-85c7-99f0612daa52"/>
    <xsd:element name="properties">
      <xsd:complexType>
        <xsd:sequence>
          <xsd:element name="documentManagement">
            <xsd:complexType>
              <xsd:all>
                <xsd:element ref="ns3:MediaServiceMetadata" minOccurs="0"/>
                <xsd:element ref="ns3:MediaServiceFastMetadata" minOccurs="0"/>
                <xsd:element ref="ns3:MediaServiceAutoKeyPoints" minOccurs="0"/>
                <xsd:element ref="ns3:MediaServiceKeyPoints" minOccurs="0"/>
                <xsd:element ref="ns4:SharedWithUsers" minOccurs="0"/>
                <xsd:element ref="ns4:SharedWithDetails" minOccurs="0"/>
                <xsd:element ref="ns4:SharingHintHash" minOccurs="0"/>
                <xsd:element ref="ns3:MediaServiceObjectDetectorVersions" minOccurs="0"/>
                <xsd:element ref="ns3:MediaServiceSearchProperties" minOccurs="0"/>
                <xsd:element ref="ns3:MediaServiceDateTaken" minOccurs="0"/>
                <xsd:element ref="ns3:MediaServiceSystemTags" minOccurs="0"/>
                <xsd:element ref="ns3:MediaServiceOCR" minOccurs="0"/>
                <xsd:element ref="ns3:MediaServiceGenerationTime" minOccurs="0"/>
                <xsd:element ref="ns3:MediaServiceEventHashCode" minOccurs="0"/>
                <xsd:element ref="ns3:MediaLengthInSeconds" minOccurs="0"/>
                <xsd:element ref="ns3: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202b3bc9-e036-45c7-aea0-06aec8cd7a40"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ObjectDetectorVersions" ma:index="15" nillable="true" ma:displayName="MediaServiceObjectDetectorVersions" ma:hidden="true" ma:indexed="true" ma:internalName="MediaServiceObjectDetectorVersions" ma:readOnly="true">
      <xsd:simpleType>
        <xsd:restriction base="dms:Text"/>
      </xsd:simpleType>
    </xsd:element>
    <xsd:element name="MediaServiceSearchProperties" ma:index="16" nillable="true" ma:displayName="MediaServiceSearchProperties" ma:hidden="true" ma:internalName="MediaServiceSearchProperties" ma:readOnly="true">
      <xsd:simpleType>
        <xsd:restriction base="dms:Note"/>
      </xsd:simpleType>
    </xsd:element>
    <xsd:element name="MediaServiceDateTaken" ma:index="17" nillable="true" ma:displayName="MediaServiceDateTaken" ma:hidden="true" ma:indexed="true" ma:internalName="MediaServiceDateTaken" ma:readOnly="true">
      <xsd:simpleType>
        <xsd:restriction base="dms:Text"/>
      </xsd:simpleType>
    </xsd:element>
    <xsd:element name="MediaServiceSystemTags" ma:index="18" nillable="true" ma:displayName="MediaServiceSystemTags" ma:hidden="true" ma:internalName="MediaServiceSystemTags" ma:readOnly="true">
      <xsd:simpleType>
        <xsd:restriction base="dms:Note"/>
      </xsd:simpleType>
    </xsd:element>
    <xsd:element name="MediaServiceOCR" ma:index="19" nillable="true" ma:displayName="Extracted Text" ma:internalName="MediaServiceOCR" ma:readOnly="true">
      <xsd:simpleType>
        <xsd:restriction base="dms:Note">
          <xsd:maxLength value="255"/>
        </xsd:restriction>
      </xsd:simpleType>
    </xsd:element>
    <xsd:element name="MediaServiceGenerationTime" ma:index="20" nillable="true" ma:displayName="MediaServiceGenerationTime" ma:hidden="true" ma:internalName="MediaServiceGenerationTime" ma:readOnly="true">
      <xsd:simpleType>
        <xsd:restriction base="dms:Text"/>
      </xsd:simpleType>
    </xsd:element>
    <xsd:element name="MediaServiceEventHashCode" ma:index="21" nillable="true" ma:displayName="MediaServiceEventHashCode" ma:hidden="true" ma:internalName="MediaServiceEventHashCode" ma:readOnly="true">
      <xsd:simpleType>
        <xsd:restriction base="dms:Text"/>
      </xsd:simpleType>
    </xsd:element>
    <xsd:element name="MediaLengthInSeconds" ma:index="22" nillable="true" ma:displayName="MediaLengthInSeconds" ma:hidden="true" ma:internalName="MediaLengthInSeconds" ma:readOnly="true">
      <xsd:simpleType>
        <xsd:restriction base="dms:Unknown"/>
      </xsd:simpleType>
    </xsd:element>
    <xsd:element name="MediaServiceBillingMetadata" ma:index="23"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f0534ec5-868f-4ce6-85c7-99f0612daa52" elementFormDefault="qualified">
    <xsd:import namespace="http://schemas.microsoft.com/office/2006/documentManagement/types"/>
    <xsd:import namespace="http://schemas.microsoft.com/office/infopath/2007/PartnerControls"/>
    <xsd:element name="SharedWithUsers" ma:index="12" nillable="true" ma:displayName="Partagé avec"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3" nillable="true" ma:displayName="Partagé avec détails" ma:internalName="SharedWithDetails" ma:readOnly="true">
      <xsd:simpleType>
        <xsd:restriction base="dms:Note">
          <xsd:maxLength value="255"/>
        </xsd:restriction>
      </xsd:simpleType>
    </xsd:element>
    <xsd:element name="SharingHintHash" ma:index="14" nillable="true" ma:displayName="Partage du hachage d’indicateur" ma:hidden="true" ma:internalName="SharingHintHash"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Type de contenu"/>
        <xsd:element ref="dc:title" minOccurs="0" maxOccurs="1" ma:index="4" ma:displayName="Titr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9E394E0F-0CE1-49F9-8672-B697CE34A94D}">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202b3bc9-e036-45c7-aea0-06aec8cd7a40"/>
    <ds:schemaRef ds:uri="f0534ec5-868f-4ce6-85c7-99f0612daa52"/>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1935EE65-EFF6-41BE-AD9B-D333E6AF2074}">
  <ds:schemaRefs>
    <ds:schemaRef ds:uri="http://schemas.microsoft.com/office/infopath/2007/PartnerControls"/>
    <ds:schemaRef ds:uri="http://purl.org/dc/elements/1.1/"/>
    <ds:schemaRef ds:uri="http://schemas.microsoft.com/office/2006/metadata/properties"/>
    <ds:schemaRef ds:uri="202b3bc9-e036-45c7-aea0-06aec8cd7a40"/>
    <ds:schemaRef ds:uri="http://purl.org/dc/terms/"/>
    <ds:schemaRef ds:uri="http://schemas.openxmlformats.org/package/2006/metadata/core-properties"/>
    <ds:schemaRef ds:uri="http://schemas.microsoft.com/office/2006/documentManagement/types"/>
    <ds:schemaRef ds:uri="f0534ec5-868f-4ce6-85c7-99f0612daa52"/>
    <ds:schemaRef ds:uri="http://www.w3.org/XML/1998/namespace"/>
    <ds:schemaRef ds:uri="http://purl.org/dc/dcmitype/"/>
  </ds:schemaRefs>
</ds:datastoreItem>
</file>

<file path=customXml/itemProps3.xml><?xml version="1.0" encoding="utf-8"?>
<ds:datastoreItem xmlns:ds="http://schemas.openxmlformats.org/officeDocument/2006/customXml" ds:itemID="{33EFF58A-878D-45D3-98B3-2A4167E45396}">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8329</TotalTime>
  <Words>1295</Words>
  <Application>Microsoft Office PowerPoint</Application>
  <PresentationFormat>Affichage à l'écran (4:3)</PresentationFormat>
  <Paragraphs>204</Paragraphs>
  <Slides>55</Slides>
  <Notes>2</Notes>
  <HiddenSlides>0</HiddenSlides>
  <MMClips>3</MMClips>
  <ScaleCrop>false</ScaleCrop>
  <HeadingPairs>
    <vt:vector size="6" baseType="variant">
      <vt:variant>
        <vt:lpstr>Polices utilisées</vt:lpstr>
      </vt:variant>
      <vt:variant>
        <vt:i4>10</vt:i4>
      </vt:variant>
      <vt:variant>
        <vt:lpstr>Thème</vt:lpstr>
      </vt:variant>
      <vt:variant>
        <vt:i4>18</vt:i4>
      </vt:variant>
      <vt:variant>
        <vt:lpstr>Titres des diapositives</vt:lpstr>
      </vt:variant>
      <vt:variant>
        <vt:i4>55</vt:i4>
      </vt:variant>
    </vt:vector>
  </HeadingPairs>
  <TitlesOfParts>
    <vt:vector size="83" baseType="lpstr">
      <vt:lpstr>Calibri</vt:lpstr>
      <vt:lpstr>Arial</vt:lpstr>
      <vt:lpstr>Dosis ExtraBold</vt:lpstr>
      <vt:lpstr>Dosis Medium</vt:lpstr>
      <vt:lpstr>Aptos Display</vt:lpstr>
      <vt:lpstr>Dosis</vt:lpstr>
      <vt:lpstr>Mistral</vt:lpstr>
      <vt:lpstr>Aptos</vt:lpstr>
      <vt:lpstr>Dosis SemiBold</vt:lpstr>
      <vt:lpstr>Wingdings</vt:lpstr>
      <vt:lpstr>2_Conception personnalisée</vt:lpstr>
      <vt:lpstr>00_Env-Enseignant</vt:lpstr>
      <vt:lpstr>Révision</vt:lpstr>
      <vt:lpstr>lecture offerte</vt:lpstr>
      <vt:lpstr>4_New Voc_01-Livret</vt:lpstr>
      <vt:lpstr>Conception personnalisée</vt:lpstr>
      <vt:lpstr>Vocab_01- Présentation</vt:lpstr>
      <vt:lpstr>Vocab_02- Mémorisation</vt:lpstr>
      <vt:lpstr>Vocab_03- Appropriation</vt:lpstr>
      <vt:lpstr>Vocab_04- Entrainement livret</vt:lpstr>
      <vt:lpstr>Thème Office</vt:lpstr>
      <vt:lpstr>1_Env-Enseignant</vt:lpstr>
      <vt:lpstr>3_Lecture</vt:lpstr>
      <vt:lpstr>2_Env-Enseignant</vt:lpstr>
      <vt:lpstr>5_New Voc_01-Livret</vt:lpstr>
      <vt:lpstr>6_New Voc_01-Livret</vt:lpstr>
      <vt:lpstr>Oral</vt:lpstr>
      <vt:lpstr>1_Révision</vt:lpstr>
      <vt:lpstr>Présentation PowerPoint</vt:lpstr>
      <vt:lpstr>Il convient de lancer le mode diaporama pour la diffusion de la leçon en classe</vt:lpstr>
      <vt:lpstr>Pictogrammes</vt:lpstr>
      <vt:lpstr>Contenu de la semaine </vt:lpstr>
      <vt:lpstr>Organisation de la semaine 5 </vt:lpstr>
      <vt:lpstr>Plan de la séance 1</vt:lpstr>
      <vt:lpstr>Présentation PowerPoint</vt:lpstr>
      <vt:lpstr>Bonjour les enfants. Aujourd’hui, nous allons commencer une nouvelle séance de révision. Soyez attentifs.</vt:lpstr>
      <vt:lpstr>Maintenant, c’est l’activité des questions en rafale. Je vais désigner des élèves au hasard pour répondre. Tenez-vous prêts. </vt:lpstr>
      <vt:lpstr>Comment ça va ?</vt:lpstr>
      <vt:lpstr>Comment tu t’appelles ?</vt:lpstr>
      <vt:lpstr>Quel est ton nom ?</vt:lpstr>
      <vt:lpstr>Quel est ton prénom ?</vt:lpstr>
      <vt:lpstr>Tu as quel âge ?</vt:lpstr>
      <vt:lpstr>Tu es en quelle classe ?</vt:lpstr>
      <vt:lpstr>Tu es dans quelle école ?</vt:lpstr>
      <vt:lpstr>Qu’est-ce qu’il y a dans ton cartable ?  </vt:lpstr>
      <vt:lpstr>Qu’est-ce qu’il y a dans ta trousse ?  </vt:lpstr>
      <vt:lpstr>Est-ce que c’est ton crayon ? </vt:lpstr>
      <vt:lpstr>Est-ce que c’est ta colle ? </vt:lpstr>
      <vt:lpstr>Qui a une règle ? </vt:lpstr>
      <vt:lpstr>Qui a des ciseaux ?</vt:lpstr>
      <vt:lpstr>C’est qui sur la photo ?</vt:lpstr>
      <vt:lpstr>C’est qui sur la photo ?</vt:lpstr>
      <vt:lpstr>C’est qui sur la photo ?</vt:lpstr>
      <vt:lpstr>C’est qui sur la photo ?</vt:lpstr>
      <vt:lpstr>C’est qui sur la photo ?</vt:lpstr>
      <vt:lpstr>Est-ce que tu as un frère ?</vt:lpstr>
      <vt:lpstr>Est-ce que tu as une sœur ?</vt:lpstr>
      <vt:lpstr>Il y a combien de chambres dans ta maison ?</vt:lpstr>
      <vt:lpstr>Où est ton papa ?</vt:lpstr>
      <vt:lpstr>Où est ton ballon ?</vt:lpstr>
      <vt:lpstr>Où est ta maman ?</vt:lpstr>
      <vt:lpstr>Où est ta poupée ?</vt:lpstr>
      <vt:lpstr>Qu’est-ce que tu fais le matin ?</vt:lpstr>
      <vt:lpstr>Qu’est-ce que tu aimes faire à l’école ?</vt:lpstr>
      <vt:lpstr>Qu’est-ce que tu fais après l’école ?</vt:lpstr>
      <vt:lpstr>Tu entends avec quoi ?</vt:lpstr>
      <vt:lpstr>Tu vois avec quoi ?</vt:lpstr>
      <vt:lpstr>Tu sens avec quoi ?</vt:lpstr>
      <vt:lpstr>Tu as mal où ?</vt:lpstr>
      <vt:lpstr>Qu’est-ce que tu veux ?</vt:lpstr>
      <vt:lpstr>Que veut ton frère ?</vt:lpstr>
      <vt:lpstr>Que veut ton sœur ?</vt:lpstr>
      <vt:lpstr>Prenez vos livrets à la page 131.</vt:lpstr>
      <vt:lpstr>Maintenant, tout le monde participe. Chacun pose à l’autre les questions suivantes :</vt:lpstr>
      <vt:lpstr>Plan de la séance</vt:lpstr>
      <vt:lpstr>Maintenant, nous allons prendre la parole pour nous présenter et dire ce que nous faisons avec les yeux, le nez, les oreilles, la langue et les mains, où nous avons mal, ce que nous voulons manger et ce que les autres veulent manger. Nous allons le faire en trois étapes. Soyez attentifs.</vt:lpstr>
      <vt:lpstr>Étape 1. Je vais vous expliquer la situation. </vt:lpstr>
      <vt:lpstr>Étape 2. Chacun réfléchit silencieusement à ce qu’il va dire dans sa prise de parole.</vt:lpstr>
      <vt:lpstr>Étape 3. Maintenant, vous allez prendre la parole. Qui veut passer au tableau ? </vt:lpstr>
      <vt:lpstr>Maintenant, tout le monde participe. Chacun se présente et dit ce qu’il fait avec les yeux, le nez, les oreilles, la langue et les mains, où il a mal, ce qu’il veut manger et ce que les autres veulent manger.</vt:lpstr>
      <vt:lpstr>Prenez vos livrets à la page 131.</vt:lpstr>
      <vt:lpstr>Maintenant, tout le monde participe. Chacun se présente et dit ce qu’il fait avec les yeux, le nez, les oreilles, la langue et les mains, où il a mal, ce qu’il veut manger et ce que les autres veulent manger, comme l’exemple.</vt:lpstr>
      <vt:lpstr>La séance d’aujourd’hui est terminée.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PowerPoint</dc:title>
  <dc:creator>Adam Hakim</dc:creator>
  <cp:lastModifiedBy>KHALID.RAMNI</cp:lastModifiedBy>
  <cp:revision>50</cp:revision>
  <cp:lastPrinted>2025-08-13T10:11:39Z</cp:lastPrinted>
  <dcterms:created xsi:type="dcterms:W3CDTF">2025-08-01T12:31:49Z</dcterms:created>
  <dcterms:modified xsi:type="dcterms:W3CDTF">2026-06-14T17:43:40Z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0x0101003BE1CA3E4EEE7E478F0E6E453AD473F7</vt:lpwstr>
  </property>
</Properties>
</file>