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9.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0.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1.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3.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6.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7.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807" r:id="rId6"/>
    <p:sldMasterId id="2147483819" r:id="rId7"/>
    <p:sldMasterId id="2147483754" r:id="rId8"/>
    <p:sldMasterId id="2147483766" r:id="rId9"/>
    <p:sldMasterId id="2147483773" r:id="rId10"/>
    <p:sldMasterId id="2147483693" r:id="rId11"/>
    <p:sldMasterId id="2147483697" r:id="rId12"/>
    <p:sldMasterId id="2147483711" r:id="rId13"/>
    <p:sldMasterId id="2147483720" r:id="rId14"/>
    <p:sldMasterId id="2147483729" r:id="rId15"/>
    <p:sldMasterId id="2147483786" r:id="rId16"/>
    <p:sldMasterId id="2147483811" r:id="rId17"/>
    <p:sldMasterId id="2147483821" r:id="rId18"/>
    <p:sldMasterId id="2147483826" r:id="rId19"/>
    <p:sldMasterId id="2147483830" r:id="rId20"/>
    <p:sldMasterId id="2147483844" r:id="rId21"/>
    <p:sldMasterId id="2147483851" r:id="rId22"/>
  </p:sldMasterIdLst>
  <p:notesMasterIdLst>
    <p:notesMasterId r:id="rId49"/>
  </p:notesMasterIdLst>
  <p:sldIdLst>
    <p:sldId id="257" r:id="rId23"/>
    <p:sldId id="1029" r:id="rId24"/>
    <p:sldId id="705" r:id="rId25"/>
    <p:sldId id="1390" r:id="rId26"/>
    <p:sldId id="1290" r:id="rId27"/>
    <p:sldId id="1262" r:id="rId28"/>
    <p:sldId id="1317" r:id="rId29"/>
    <p:sldId id="1318" r:id="rId30"/>
    <p:sldId id="1288" r:id="rId31"/>
    <p:sldId id="1289" r:id="rId32"/>
    <p:sldId id="1391" r:id="rId33"/>
    <p:sldId id="1291" r:id="rId34"/>
    <p:sldId id="1292" r:id="rId35"/>
    <p:sldId id="1272" r:id="rId36"/>
    <p:sldId id="1273" r:id="rId37"/>
    <p:sldId id="1274" r:id="rId38"/>
    <p:sldId id="1293" r:id="rId39"/>
    <p:sldId id="1275" r:id="rId40"/>
    <p:sldId id="1276" r:id="rId41"/>
    <p:sldId id="1277" r:id="rId42"/>
    <p:sldId id="1305" r:id="rId43"/>
    <p:sldId id="1295" r:id="rId44"/>
    <p:sldId id="1235" r:id="rId45"/>
    <p:sldId id="1296" r:id="rId46"/>
    <p:sldId id="1282" r:id="rId47"/>
    <p:sldId id="1278" r:id="rId48"/>
  </p:sldIdLst>
  <p:sldSz cx="9144000" cy="6858000" type="screen4x3"/>
  <p:notesSz cx="6735763" cy="9866313"/>
  <p:embeddedFontLst>
    <p:embeddedFont>
      <p:font typeface="Bahnschrift SemiBold" panose="020B0502040204020203" pitchFamily="34" charset="0"/>
      <p:bold r:id="rId50"/>
    </p:embeddedFont>
    <p:embeddedFont>
      <p:font typeface="Dosis" pitchFamily="2" charset="0"/>
      <p:regular r:id="rId51"/>
      <p:bold r:id="rId52"/>
    </p:embeddedFont>
    <p:embeddedFont>
      <p:font typeface="Dosis ExtraBold" pitchFamily="2" charset="0"/>
      <p:bold r:id="rId53"/>
    </p:embeddedFont>
    <p:embeddedFont>
      <p:font typeface="Dosis Medium" pitchFamily="2" charset="0"/>
      <p:regular r:id="rId54"/>
    </p:embeddedFont>
    <p:embeddedFont>
      <p:font typeface="Dosis SemiBold" pitchFamily="2" charset="0"/>
      <p:bold r:id="rId55"/>
    </p:embeddedFont>
    <p:embeddedFont>
      <p:font typeface="Mistral" panose="03090702030407020403" pitchFamily="66" charset="0"/>
      <p:regular r:id="rId5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7E6E6"/>
    <a:srgbClr val="AFABAB"/>
    <a:srgbClr val="E6F3FA"/>
    <a:srgbClr val="9EE0F4"/>
    <a:srgbClr val="A09F9F"/>
    <a:srgbClr val="DEEBF7"/>
    <a:srgbClr val="565F88"/>
    <a:srgbClr val="424D7B"/>
    <a:srgbClr val="2196B1"/>
    <a:srgbClr val="2AB6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08" autoAdjust="0"/>
    <p:restoredTop sz="95363" autoAdjust="0"/>
  </p:normalViewPr>
  <p:slideViewPr>
    <p:cSldViewPr snapToGrid="0">
      <p:cViewPr varScale="1">
        <p:scale>
          <a:sx n="77" d="100"/>
          <a:sy n="77" d="100"/>
        </p:scale>
        <p:origin x="93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4.xml"/><Relationship Id="rId39" Type="http://schemas.openxmlformats.org/officeDocument/2006/relationships/slide" Target="slides/slide17.xml"/><Relationship Id="rId21" Type="http://schemas.openxmlformats.org/officeDocument/2006/relationships/slideMaster" Target="slideMasters/slideMaster18.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slide" Target="slides/slide25.xml"/><Relationship Id="rId50" Type="http://schemas.openxmlformats.org/officeDocument/2006/relationships/font" Target="fonts/font1.fntdata"/><Relationship Id="rId55" Type="http://schemas.openxmlformats.org/officeDocument/2006/relationships/font" Target="fonts/font6.fnt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7.xml"/><Relationship Id="rId41" Type="http://schemas.openxmlformats.org/officeDocument/2006/relationships/slide" Target="slides/slide19.xml"/><Relationship Id="rId54" Type="http://schemas.openxmlformats.org/officeDocument/2006/relationships/font" Target="fonts/font5.fntdata"/><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font" Target="fonts/font4.fntdata"/><Relationship Id="rId58"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notesMaster" Target="notesMasters/notesMaster1.xml"/><Relationship Id="rId57" Type="http://schemas.openxmlformats.org/officeDocument/2006/relationships/presProps" Target="presProps.xml"/><Relationship Id="rId61"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font" Target="fonts/font3.fntdata"/><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56" Type="http://schemas.openxmlformats.org/officeDocument/2006/relationships/font" Target="fonts/font7.fntdata"/><Relationship Id="rId8" Type="http://schemas.openxmlformats.org/officeDocument/2006/relationships/slideMaster" Target="slideMasters/slideMaster5.xml"/><Relationship Id="rId51"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5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F8038BEA-A68F-4260-A436-A9F59C0C5669}"/>
    <pc:docChg chg="undo custSel modSld">
      <pc:chgData name="LAMIAE BEZZAZ" userId="f9bc3cc0-8e1c-4944-afa8-b4b36bbf20e1" providerId="ADAL" clId="{F8038BEA-A68F-4260-A436-A9F59C0C5669}" dt="2026-06-09T11:23:18.180" v="249" actId="20577"/>
      <pc:docMkLst>
        <pc:docMk/>
      </pc:docMkLst>
      <pc:sldChg chg="modSp">
        <pc:chgData name="LAMIAE BEZZAZ" userId="f9bc3cc0-8e1c-4944-afa8-b4b36bbf20e1" providerId="ADAL" clId="{F8038BEA-A68F-4260-A436-A9F59C0C5669}" dt="2026-06-09T11:21:46.079" v="198" actId="20577"/>
        <pc:sldMkLst>
          <pc:docMk/>
          <pc:sldMk cId="4011736690" sldId="1235"/>
        </pc:sldMkLst>
        <pc:spChg chg="mod">
          <ac:chgData name="LAMIAE BEZZAZ" userId="f9bc3cc0-8e1c-4944-afa8-b4b36bbf20e1" providerId="ADAL" clId="{F8038BEA-A68F-4260-A436-A9F59C0C5669}" dt="2026-06-09T11:20:44.906" v="175" actId="20577"/>
          <ac:spMkLst>
            <pc:docMk/>
            <pc:sldMk cId="4011736690" sldId="1235"/>
            <ac:spMk id="4" creationId="{CE8506C9-7DE4-5B26-01EB-FDD6121FC0A7}"/>
          </ac:spMkLst>
        </pc:spChg>
        <pc:spChg chg="mod">
          <ac:chgData name="LAMIAE BEZZAZ" userId="f9bc3cc0-8e1c-4944-afa8-b4b36bbf20e1" providerId="ADAL" clId="{F8038BEA-A68F-4260-A436-A9F59C0C5669}" dt="2026-06-09T11:21:46.079" v="198" actId="20577"/>
          <ac:spMkLst>
            <pc:docMk/>
            <pc:sldMk cId="4011736690" sldId="1235"/>
            <ac:spMk id="11" creationId="{3A5ADF8C-768A-C2A3-6C0E-A018A5076886}"/>
          </ac:spMkLst>
        </pc:spChg>
        <pc:graphicFrameChg chg="modGraphic">
          <ac:chgData name="LAMIAE BEZZAZ" userId="f9bc3cc0-8e1c-4944-afa8-b4b36bbf20e1" providerId="ADAL" clId="{F8038BEA-A68F-4260-A436-A9F59C0C5669}" dt="2026-06-09T11:21:02.736" v="184" actId="20577"/>
          <ac:graphicFrameMkLst>
            <pc:docMk/>
            <pc:sldMk cId="4011736690" sldId="1235"/>
            <ac:graphicFrameMk id="9" creationId="{E16C654B-A151-A52F-C88F-47F9052ACE59}"/>
          </ac:graphicFrameMkLst>
        </pc:graphicFrameChg>
      </pc:sldChg>
      <pc:sldChg chg="addSp delSp modSp">
        <pc:chgData name="LAMIAE BEZZAZ" userId="f9bc3cc0-8e1c-4944-afa8-b4b36bbf20e1" providerId="ADAL" clId="{F8038BEA-A68F-4260-A436-A9F59C0C5669}" dt="2026-06-09T11:19:28.929" v="152" actId="20577"/>
        <pc:sldMkLst>
          <pc:docMk/>
          <pc:sldMk cId="1932069011" sldId="1273"/>
        </pc:sldMkLst>
        <pc:spChg chg="mod">
          <ac:chgData name="LAMIAE BEZZAZ" userId="f9bc3cc0-8e1c-4944-afa8-b4b36bbf20e1" providerId="ADAL" clId="{F8038BEA-A68F-4260-A436-A9F59C0C5669}" dt="2026-06-09T11:19:28.929" v="152" actId="20577"/>
          <ac:spMkLst>
            <pc:docMk/>
            <pc:sldMk cId="1932069011" sldId="1273"/>
            <ac:spMk id="16" creationId="{5AE8B19C-F9BD-C41B-5519-216C3062AD85}"/>
          </ac:spMkLst>
        </pc:spChg>
        <pc:picChg chg="del">
          <ac:chgData name="LAMIAE BEZZAZ" userId="f9bc3cc0-8e1c-4944-afa8-b4b36bbf20e1" providerId="ADAL" clId="{F8038BEA-A68F-4260-A436-A9F59C0C5669}" dt="2026-06-09T11:13:50.177" v="58" actId="478"/>
          <ac:picMkLst>
            <pc:docMk/>
            <pc:sldMk cId="1932069011" sldId="1273"/>
            <ac:picMk id="3" creationId="{3F4BFFDB-E7CC-4F73-854A-83A5AF83311D}"/>
          </ac:picMkLst>
        </pc:picChg>
        <pc:picChg chg="add mod modCrop">
          <ac:chgData name="LAMIAE BEZZAZ" userId="f9bc3cc0-8e1c-4944-afa8-b4b36bbf20e1" providerId="ADAL" clId="{F8038BEA-A68F-4260-A436-A9F59C0C5669}" dt="2026-06-09T11:14:53.011" v="67" actId="14100"/>
          <ac:picMkLst>
            <pc:docMk/>
            <pc:sldMk cId="1932069011" sldId="1273"/>
            <ac:picMk id="4" creationId="{340ED334-834A-4E3A-AEF3-9973C858EFD7}"/>
          </ac:picMkLst>
        </pc:picChg>
      </pc:sldChg>
      <pc:sldChg chg="modSp">
        <pc:chgData name="LAMIAE BEZZAZ" userId="f9bc3cc0-8e1c-4944-afa8-b4b36bbf20e1" providerId="ADAL" clId="{F8038BEA-A68F-4260-A436-A9F59C0C5669}" dt="2026-06-09T11:20:09.295" v="171" actId="20577"/>
        <pc:sldMkLst>
          <pc:docMk/>
          <pc:sldMk cId="3051769598" sldId="1276"/>
        </pc:sldMkLst>
        <pc:spChg chg="mod">
          <ac:chgData name="LAMIAE BEZZAZ" userId="f9bc3cc0-8e1c-4944-afa8-b4b36bbf20e1" providerId="ADAL" clId="{F8038BEA-A68F-4260-A436-A9F59C0C5669}" dt="2026-06-09T11:20:09.295" v="171" actId="20577"/>
          <ac:spMkLst>
            <pc:docMk/>
            <pc:sldMk cId="3051769598" sldId="1276"/>
            <ac:spMk id="23" creationId="{8ED6E5E3-C4F1-19B3-0CA3-D422FF67D944}"/>
          </ac:spMkLst>
        </pc:spChg>
      </pc:sldChg>
      <pc:sldChg chg="modSp">
        <pc:chgData name="LAMIAE BEZZAZ" userId="f9bc3cc0-8e1c-4944-afa8-b4b36bbf20e1" providerId="ADAL" clId="{F8038BEA-A68F-4260-A436-A9F59C0C5669}" dt="2026-06-09T11:23:18.180" v="249" actId="20577"/>
        <pc:sldMkLst>
          <pc:docMk/>
          <pc:sldMk cId="2485555159" sldId="1282"/>
        </pc:sldMkLst>
        <pc:spChg chg="mod">
          <ac:chgData name="LAMIAE BEZZAZ" userId="f9bc3cc0-8e1c-4944-afa8-b4b36bbf20e1" providerId="ADAL" clId="{F8038BEA-A68F-4260-A436-A9F59C0C5669}" dt="2026-06-09T11:23:18.180" v="249" actId="20577"/>
          <ac:spMkLst>
            <pc:docMk/>
            <pc:sldMk cId="2485555159" sldId="1282"/>
            <ac:spMk id="23" creationId="{8ED6E5E3-C4F1-19B3-0CA3-D422FF67D944}"/>
          </ac:spMkLst>
        </pc:spChg>
      </pc:sldChg>
      <pc:sldChg chg="addSp delSp modSp">
        <pc:chgData name="LAMIAE BEZZAZ" userId="f9bc3cc0-8e1c-4944-afa8-b4b36bbf20e1" providerId="ADAL" clId="{F8038BEA-A68F-4260-A436-A9F59C0C5669}" dt="2026-06-09T11:13:42.947" v="57" actId="1076"/>
        <pc:sldMkLst>
          <pc:docMk/>
          <pc:sldMk cId="2448685570" sldId="1292"/>
        </pc:sldMkLst>
        <pc:picChg chg="del">
          <ac:chgData name="LAMIAE BEZZAZ" userId="f9bc3cc0-8e1c-4944-afa8-b4b36bbf20e1" providerId="ADAL" clId="{F8038BEA-A68F-4260-A436-A9F59C0C5669}" dt="2026-06-09T11:09:08.200" v="0" actId="478"/>
          <ac:picMkLst>
            <pc:docMk/>
            <pc:sldMk cId="2448685570" sldId="1292"/>
            <ac:picMk id="12" creationId="{BDA45A8F-167D-4231-B980-604DA97EEC1E}"/>
          </ac:picMkLst>
        </pc:picChg>
        <pc:picChg chg="del">
          <ac:chgData name="LAMIAE BEZZAZ" userId="f9bc3cc0-8e1c-4944-afa8-b4b36bbf20e1" providerId="ADAL" clId="{F8038BEA-A68F-4260-A436-A9F59C0C5669}" dt="2026-06-09T11:10:38.780" v="19" actId="478"/>
          <ac:picMkLst>
            <pc:docMk/>
            <pc:sldMk cId="2448685570" sldId="1292"/>
            <ac:picMk id="17" creationId="{33DC3D28-3A18-4A77-A365-3F6C35A4CF2C}"/>
          </ac:picMkLst>
        </pc:picChg>
        <pc:picChg chg="add del mod">
          <ac:chgData name="LAMIAE BEZZAZ" userId="f9bc3cc0-8e1c-4944-afa8-b4b36bbf20e1" providerId="ADAL" clId="{F8038BEA-A68F-4260-A436-A9F59C0C5669}" dt="2026-06-09T11:13:15.493" v="49" actId="478"/>
          <ac:picMkLst>
            <pc:docMk/>
            <pc:sldMk cId="2448685570" sldId="1292"/>
            <ac:picMk id="18" creationId="{5DE310AD-084D-48F1-B040-9D89FFB81964}"/>
          </ac:picMkLst>
        </pc:picChg>
        <pc:picChg chg="del">
          <ac:chgData name="LAMIAE BEZZAZ" userId="f9bc3cc0-8e1c-4944-afa8-b4b36bbf20e1" providerId="ADAL" clId="{F8038BEA-A68F-4260-A436-A9F59C0C5669}" dt="2026-06-09T11:10:20.914" v="16" actId="478"/>
          <ac:picMkLst>
            <pc:docMk/>
            <pc:sldMk cId="2448685570" sldId="1292"/>
            <ac:picMk id="19" creationId="{B91947F0-F21B-46E5-A703-9E0CC95A5C03}"/>
          </ac:picMkLst>
        </pc:picChg>
        <pc:picChg chg="add del">
          <ac:chgData name="LAMIAE BEZZAZ" userId="f9bc3cc0-8e1c-4944-afa8-b4b36bbf20e1" providerId="ADAL" clId="{F8038BEA-A68F-4260-A436-A9F59C0C5669}" dt="2026-06-09T11:09:30.652" v="5"/>
          <ac:picMkLst>
            <pc:docMk/>
            <pc:sldMk cId="2448685570" sldId="1292"/>
            <ac:picMk id="20" creationId="{C81E0266-753B-4432-B345-BC4C90CED809}"/>
          </ac:picMkLst>
        </pc:picChg>
        <pc:picChg chg="del">
          <ac:chgData name="LAMIAE BEZZAZ" userId="f9bc3cc0-8e1c-4944-afa8-b4b36bbf20e1" providerId="ADAL" clId="{F8038BEA-A68F-4260-A436-A9F59C0C5669}" dt="2026-06-09T11:10:11.780" v="14" actId="478"/>
          <ac:picMkLst>
            <pc:docMk/>
            <pc:sldMk cId="2448685570" sldId="1292"/>
            <ac:picMk id="21" creationId="{A7463759-4C40-4803-A0BB-8A40F024B4B3}"/>
          </ac:picMkLst>
        </pc:picChg>
        <pc:picChg chg="add del">
          <ac:chgData name="LAMIAE BEZZAZ" userId="f9bc3cc0-8e1c-4944-afa8-b4b36bbf20e1" providerId="ADAL" clId="{F8038BEA-A68F-4260-A436-A9F59C0C5669}" dt="2026-06-09T11:13:33.557" v="54" actId="478"/>
          <ac:picMkLst>
            <pc:docMk/>
            <pc:sldMk cId="2448685570" sldId="1292"/>
            <ac:picMk id="22" creationId="{23B905AF-7B63-41E9-B8CF-BA458E70ECAC}"/>
          </ac:picMkLst>
        </pc:picChg>
        <pc:picChg chg="add mod">
          <ac:chgData name="LAMIAE BEZZAZ" userId="f9bc3cc0-8e1c-4944-afa8-b4b36bbf20e1" providerId="ADAL" clId="{F8038BEA-A68F-4260-A436-A9F59C0C5669}" dt="2026-06-09T11:10:25.033" v="18" actId="1076"/>
          <ac:picMkLst>
            <pc:docMk/>
            <pc:sldMk cId="2448685570" sldId="1292"/>
            <ac:picMk id="23" creationId="{4B0A41A8-9A58-4D47-8B30-AD1C49FA90FE}"/>
          </ac:picMkLst>
        </pc:picChg>
        <pc:picChg chg="add mod">
          <ac:chgData name="LAMIAE BEZZAZ" userId="f9bc3cc0-8e1c-4944-afa8-b4b36bbf20e1" providerId="ADAL" clId="{F8038BEA-A68F-4260-A436-A9F59C0C5669}" dt="2026-06-09T11:10:45.016" v="21" actId="1076"/>
          <ac:picMkLst>
            <pc:docMk/>
            <pc:sldMk cId="2448685570" sldId="1292"/>
            <ac:picMk id="24" creationId="{5981D64C-3D1D-48BE-982C-64413814F49E}"/>
          </ac:picMkLst>
        </pc:picChg>
        <pc:picChg chg="add del mod">
          <ac:chgData name="LAMIAE BEZZAZ" userId="f9bc3cc0-8e1c-4944-afa8-b4b36bbf20e1" providerId="ADAL" clId="{F8038BEA-A68F-4260-A436-A9F59C0C5669}" dt="2026-06-09T11:13:35.106" v="55" actId="478"/>
          <ac:picMkLst>
            <pc:docMk/>
            <pc:sldMk cId="2448685570" sldId="1292"/>
            <ac:picMk id="25" creationId="{BEB36453-9352-4023-88DD-47416FB85B7F}"/>
          </ac:picMkLst>
        </pc:picChg>
        <pc:picChg chg="del">
          <ac:chgData name="LAMIAE BEZZAZ" userId="f9bc3cc0-8e1c-4944-afa8-b4b36bbf20e1" providerId="ADAL" clId="{F8038BEA-A68F-4260-A436-A9F59C0C5669}" dt="2026-06-09T11:11:46.830" v="33" actId="478"/>
          <ac:picMkLst>
            <pc:docMk/>
            <pc:sldMk cId="2448685570" sldId="1292"/>
            <ac:picMk id="27" creationId="{396E0553-E3F1-4C3D-9725-11B366B32252}"/>
          </ac:picMkLst>
        </pc:picChg>
        <pc:picChg chg="add mod">
          <ac:chgData name="LAMIAE BEZZAZ" userId="f9bc3cc0-8e1c-4944-afa8-b4b36bbf20e1" providerId="ADAL" clId="{F8038BEA-A68F-4260-A436-A9F59C0C5669}" dt="2026-06-09T11:13:19.911" v="52" actId="1076"/>
          <ac:picMkLst>
            <pc:docMk/>
            <pc:sldMk cId="2448685570" sldId="1292"/>
            <ac:picMk id="28" creationId="{4D0286D1-EE00-4329-A309-72D72394A059}"/>
          </ac:picMkLst>
        </pc:picChg>
        <pc:picChg chg="add mod">
          <ac:chgData name="LAMIAE BEZZAZ" userId="f9bc3cc0-8e1c-4944-afa8-b4b36bbf20e1" providerId="ADAL" clId="{F8038BEA-A68F-4260-A436-A9F59C0C5669}" dt="2026-06-09T11:13:42.947" v="57" actId="1076"/>
          <ac:picMkLst>
            <pc:docMk/>
            <pc:sldMk cId="2448685570" sldId="1292"/>
            <ac:picMk id="29" creationId="{BFFCC0FF-D562-450A-BF66-1018AE45E31B}"/>
          </ac:picMkLst>
        </pc:picChg>
      </pc:sldChg>
      <pc:sldChg chg="addSp delSp modSp">
        <pc:chgData name="LAMIAE BEZZAZ" userId="f9bc3cc0-8e1c-4944-afa8-b4b36bbf20e1" providerId="ADAL" clId="{F8038BEA-A68F-4260-A436-A9F59C0C5669}" dt="2026-06-09T11:12:56.094" v="48" actId="1076"/>
        <pc:sldMkLst>
          <pc:docMk/>
          <pc:sldMk cId="155981778" sldId="1293"/>
        </pc:sldMkLst>
        <pc:picChg chg="del">
          <ac:chgData name="LAMIAE BEZZAZ" userId="f9bc3cc0-8e1c-4944-afa8-b4b36bbf20e1" providerId="ADAL" clId="{F8038BEA-A68F-4260-A436-A9F59C0C5669}" dt="2026-06-09T11:09:55.020" v="11" actId="478"/>
          <ac:picMkLst>
            <pc:docMk/>
            <pc:sldMk cId="155981778" sldId="1293"/>
            <ac:picMk id="12" creationId="{75F7C4A9-EA8D-44F4-8DB9-85132AA7FFD5}"/>
          </ac:picMkLst>
        </pc:picChg>
        <pc:picChg chg="add mod">
          <ac:chgData name="LAMIAE BEZZAZ" userId="f9bc3cc0-8e1c-4944-afa8-b4b36bbf20e1" providerId="ADAL" clId="{F8038BEA-A68F-4260-A436-A9F59C0C5669}" dt="2026-06-09T11:12:56.094" v="48" actId="1076"/>
          <ac:picMkLst>
            <pc:docMk/>
            <pc:sldMk cId="155981778" sldId="1293"/>
            <ac:picMk id="13" creationId="{5D1B5DDE-072B-4A14-8BE6-6BCB8331F053}"/>
          </ac:picMkLst>
        </pc:picChg>
        <pc:picChg chg="del">
          <ac:chgData name="LAMIAE BEZZAZ" userId="f9bc3cc0-8e1c-4944-afa8-b4b36bbf20e1" providerId="ADAL" clId="{F8038BEA-A68F-4260-A436-A9F59C0C5669}" dt="2026-06-09T11:11:11.617" v="25" actId="478"/>
          <ac:picMkLst>
            <pc:docMk/>
            <pc:sldMk cId="155981778" sldId="1293"/>
            <ac:picMk id="15" creationId="{DC69CE37-B00D-4040-9F23-25913305A94C}"/>
          </ac:picMkLst>
        </pc:picChg>
        <pc:picChg chg="add del mod">
          <ac:chgData name="LAMIAE BEZZAZ" userId="f9bc3cc0-8e1c-4944-afa8-b4b36bbf20e1" providerId="ADAL" clId="{F8038BEA-A68F-4260-A436-A9F59C0C5669}" dt="2026-06-09T11:12:17.372" v="42" actId="478"/>
          <ac:picMkLst>
            <pc:docMk/>
            <pc:sldMk cId="155981778" sldId="1293"/>
            <ac:picMk id="17" creationId="{6396CB98-6787-4164-BC2F-B7B846163897}"/>
          </ac:picMkLst>
        </pc:picChg>
        <pc:picChg chg="add mod">
          <ac:chgData name="LAMIAE BEZZAZ" userId="f9bc3cc0-8e1c-4944-afa8-b4b36bbf20e1" providerId="ADAL" clId="{F8038BEA-A68F-4260-A436-A9F59C0C5669}" dt="2026-06-09T11:11:00.500" v="24" actId="1076"/>
          <ac:picMkLst>
            <pc:docMk/>
            <pc:sldMk cId="155981778" sldId="1293"/>
            <ac:picMk id="19" creationId="{8B46E888-7C03-4552-9DBF-FE486EB22B93}"/>
          </ac:picMkLst>
        </pc:picChg>
        <pc:picChg chg="add del mod">
          <ac:chgData name="LAMIAE BEZZAZ" userId="f9bc3cc0-8e1c-4944-afa8-b4b36bbf20e1" providerId="ADAL" clId="{F8038BEA-A68F-4260-A436-A9F59C0C5669}" dt="2026-06-09T11:11:56.330" v="35" actId="478"/>
          <ac:picMkLst>
            <pc:docMk/>
            <pc:sldMk cId="155981778" sldId="1293"/>
            <ac:picMk id="20" creationId="{B1944CB4-1967-4844-AEDC-7C796C212D2D}"/>
          </ac:picMkLst>
        </pc:picChg>
        <pc:picChg chg="add del">
          <ac:chgData name="LAMIAE BEZZAZ" userId="f9bc3cc0-8e1c-4944-afa8-b4b36bbf20e1" providerId="ADAL" clId="{F8038BEA-A68F-4260-A436-A9F59C0C5669}" dt="2026-06-09T11:12:03.767" v="39" actId="478"/>
          <ac:picMkLst>
            <pc:docMk/>
            <pc:sldMk cId="155981778" sldId="1293"/>
            <ac:picMk id="21" creationId="{6807E37E-BC2B-47CD-BD09-5995A2915F37}"/>
          </ac:picMkLst>
        </pc:picChg>
        <pc:picChg chg="add mod">
          <ac:chgData name="LAMIAE BEZZAZ" userId="f9bc3cc0-8e1c-4944-afa8-b4b36bbf20e1" providerId="ADAL" clId="{F8038BEA-A68F-4260-A436-A9F59C0C5669}" dt="2026-06-09T11:12:16.183" v="41" actId="1076"/>
          <ac:picMkLst>
            <pc:docMk/>
            <pc:sldMk cId="155981778" sldId="1293"/>
            <ac:picMk id="22" creationId="{4ED5B045-F7F7-4B4B-A191-F4219B8C4ABF}"/>
          </ac:picMkLst>
        </pc:picChg>
        <pc:picChg chg="add del mod">
          <ac:chgData name="LAMIAE BEZZAZ" userId="f9bc3cc0-8e1c-4944-afa8-b4b36bbf20e1" providerId="ADAL" clId="{F8038BEA-A68F-4260-A436-A9F59C0C5669}" dt="2026-06-09T11:12:44.573" v="45" actId="478"/>
          <ac:picMkLst>
            <pc:docMk/>
            <pc:sldMk cId="155981778" sldId="1293"/>
            <ac:picMk id="23" creationId="{383CCF47-ECF8-4F64-AED6-2E2C1A0B4FE9}"/>
          </ac:picMkLst>
        </pc:picChg>
        <pc:picChg chg="del">
          <ac:chgData name="LAMIAE BEZZAZ" userId="f9bc3cc0-8e1c-4944-afa8-b4b36bbf20e1" providerId="ADAL" clId="{F8038BEA-A68F-4260-A436-A9F59C0C5669}" dt="2026-06-09T11:10:51.947" v="22" actId="478"/>
          <ac:picMkLst>
            <pc:docMk/>
            <pc:sldMk cId="155981778" sldId="1293"/>
            <ac:picMk id="24" creationId="{243A8F76-1B21-4260-AE3E-D098E03A9397}"/>
          </ac:picMkLst>
        </pc:picChg>
        <pc:picChg chg="del">
          <ac:chgData name="LAMIAE BEZZAZ" userId="f9bc3cc0-8e1c-4944-afa8-b4b36bbf20e1" providerId="ADAL" clId="{F8038BEA-A68F-4260-A436-A9F59C0C5669}" dt="2026-06-09T11:09:41.831" v="9" actId="478"/>
          <ac:picMkLst>
            <pc:docMk/>
            <pc:sldMk cId="155981778" sldId="1293"/>
            <ac:picMk id="25" creationId="{AF171701-CD53-4FB7-8B33-5DFFB137A208}"/>
          </ac:picMkLst>
        </pc:picChg>
        <pc:picChg chg="add mod">
          <ac:chgData name="LAMIAE BEZZAZ" userId="f9bc3cc0-8e1c-4944-afa8-b4b36bbf20e1" providerId="ADAL" clId="{F8038BEA-A68F-4260-A436-A9F59C0C5669}" dt="2026-06-09T11:12:53.714" v="47" actId="1076"/>
          <ac:picMkLst>
            <pc:docMk/>
            <pc:sldMk cId="155981778" sldId="1293"/>
            <ac:picMk id="26" creationId="{5F098C55-EB71-4273-BFE7-D767F9C11BF0}"/>
          </ac:picMkLst>
        </pc:picChg>
      </pc:sldChg>
    </pc:docChg>
  </pc:docChgLst>
  <pc:docChgLst>
    <pc:chgData name="LAMIAE BEZZAZ" userId="f9bc3cc0-8e1c-4944-afa8-b4b36bbf20e1" providerId="ADAL" clId="{CC1000E4-6F2E-4B6E-9E26-92785A8D8B7B}"/>
    <pc:docChg chg="custSel modSld">
      <pc:chgData name="LAMIAE BEZZAZ" userId="f9bc3cc0-8e1c-4944-afa8-b4b36bbf20e1" providerId="ADAL" clId="{CC1000E4-6F2E-4B6E-9E26-92785A8D8B7B}" dt="2026-06-09T11:05:59.296" v="19" actId="207"/>
      <pc:docMkLst>
        <pc:docMk/>
      </pc:docMkLst>
      <pc:sldChg chg="addSp delSp modSp">
        <pc:chgData name="LAMIAE BEZZAZ" userId="f9bc3cc0-8e1c-4944-afa8-b4b36bbf20e1" providerId="ADAL" clId="{CC1000E4-6F2E-4B6E-9E26-92785A8D8B7B}" dt="2026-06-09T11:04:29.887" v="3" actId="14100"/>
        <pc:sldMkLst>
          <pc:docMk/>
          <pc:sldMk cId="56895326" sldId="257"/>
        </pc:sldMkLst>
        <pc:picChg chg="del">
          <ac:chgData name="LAMIAE BEZZAZ" userId="f9bc3cc0-8e1c-4944-afa8-b4b36bbf20e1" providerId="ADAL" clId="{CC1000E4-6F2E-4B6E-9E26-92785A8D8B7B}" dt="2026-06-09T11:04:22.911" v="0" actId="478"/>
          <ac:picMkLst>
            <pc:docMk/>
            <pc:sldMk cId="56895326" sldId="257"/>
            <ac:picMk id="3" creationId="{71A33535-B3AC-4940-B1E5-4ECC494C1CD6}"/>
          </ac:picMkLst>
        </pc:picChg>
        <pc:picChg chg="add mod">
          <ac:chgData name="LAMIAE BEZZAZ" userId="f9bc3cc0-8e1c-4944-afa8-b4b36bbf20e1" providerId="ADAL" clId="{CC1000E4-6F2E-4B6E-9E26-92785A8D8B7B}" dt="2026-06-09T11:04:29.887" v="3" actId="14100"/>
          <ac:picMkLst>
            <pc:docMk/>
            <pc:sldMk cId="56895326" sldId="257"/>
            <ac:picMk id="5" creationId="{1F73EAFE-FD51-4039-B76D-64EBA6E654E3}"/>
          </ac:picMkLst>
        </pc:picChg>
      </pc:sldChg>
      <pc:sldChg chg="modSp">
        <pc:chgData name="LAMIAE BEZZAZ" userId="f9bc3cc0-8e1c-4944-afa8-b4b36bbf20e1" providerId="ADAL" clId="{CC1000E4-6F2E-4B6E-9E26-92785A8D8B7B}" dt="2026-06-09T11:05:59.296" v="19" actId="207"/>
        <pc:sldMkLst>
          <pc:docMk/>
          <pc:sldMk cId="379146290" sldId="1290"/>
        </pc:sldMkLst>
        <pc:spChg chg="mod">
          <ac:chgData name="LAMIAE BEZZAZ" userId="f9bc3cc0-8e1c-4944-afa8-b4b36bbf20e1" providerId="ADAL" clId="{CC1000E4-6F2E-4B6E-9E26-92785A8D8B7B}" dt="2026-06-09T11:05:04.161" v="7" actId="207"/>
          <ac:spMkLst>
            <pc:docMk/>
            <pc:sldMk cId="379146290" sldId="1290"/>
            <ac:spMk id="4" creationId="{A2A74291-E7E7-13E4-B65A-C8356CD292FE}"/>
          </ac:spMkLst>
        </pc:spChg>
        <pc:spChg chg="mod">
          <ac:chgData name="LAMIAE BEZZAZ" userId="f9bc3cc0-8e1c-4944-afa8-b4b36bbf20e1" providerId="ADAL" clId="{CC1000E4-6F2E-4B6E-9E26-92785A8D8B7B}" dt="2026-06-09T11:05:40.220" v="16" actId="108"/>
          <ac:spMkLst>
            <pc:docMk/>
            <pc:sldMk cId="379146290" sldId="1290"/>
            <ac:spMk id="11" creationId="{CFC503CC-4FA1-9F10-684E-6C928131AD4B}"/>
          </ac:spMkLst>
        </pc:spChg>
        <pc:spChg chg="mod">
          <ac:chgData name="LAMIAE BEZZAZ" userId="f9bc3cc0-8e1c-4944-afa8-b4b36bbf20e1" providerId="ADAL" clId="{CC1000E4-6F2E-4B6E-9E26-92785A8D8B7B}" dt="2026-06-09T11:05:53.931" v="18" actId="207"/>
          <ac:spMkLst>
            <pc:docMk/>
            <pc:sldMk cId="379146290" sldId="1290"/>
            <ac:spMk id="12" creationId="{E2007DED-A7A4-1496-C6CA-3C0B3D55903F}"/>
          </ac:spMkLst>
        </pc:spChg>
        <pc:spChg chg="mod">
          <ac:chgData name="LAMIAE BEZZAZ" userId="f9bc3cc0-8e1c-4944-afa8-b4b36bbf20e1" providerId="ADAL" clId="{CC1000E4-6F2E-4B6E-9E26-92785A8D8B7B}" dt="2026-06-09T11:05:53.931" v="18" actId="207"/>
          <ac:spMkLst>
            <pc:docMk/>
            <pc:sldMk cId="379146290" sldId="1290"/>
            <ac:spMk id="13" creationId="{2CC04B81-2F68-9145-2BD8-E6E9F41E90B1}"/>
          </ac:spMkLst>
        </pc:spChg>
        <pc:spChg chg="mod">
          <ac:chgData name="LAMIAE BEZZAZ" userId="f9bc3cc0-8e1c-4944-afa8-b4b36bbf20e1" providerId="ADAL" clId="{CC1000E4-6F2E-4B6E-9E26-92785A8D8B7B}" dt="2026-06-09T11:05:59.296" v="19" actId="207"/>
          <ac:spMkLst>
            <pc:docMk/>
            <pc:sldMk cId="379146290" sldId="1290"/>
            <ac:spMk id="14" creationId="{AF0CA50C-2275-E5C0-2D7C-487CAD1753CB}"/>
          </ac:spMkLst>
        </pc:spChg>
        <pc:spChg chg="mod">
          <ac:chgData name="LAMIAE BEZZAZ" userId="f9bc3cc0-8e1c-4944-afa8-b4b36bbf20e1" providerId="ADAL" clId="{CC1000E4-6F2E-4B6E-9E26-92785A8D8B7B}" dt="2026-06-09T11:05:29.448" v="11" actId="21"/>
          <ac:spMkLst>
            <pc:docMk/>
            <pc:sldMk cId="379146290" sldId="1290"/>
            <ac:spMk id="18" creationId="{ECE942AC-D1E4-7C1A-AB4A-F1F11950B0C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11/06/2026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 Id="rId9"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3</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3563796" cy="338554"/>
          </a:xfrm>
          <a:prstGeom prst="rect">
            <a:avLst/>
          </a:prstGeom>
          <a:noFill/>
        </p:spPr>
        <p:txBody>
          <a:bodyPr wrap="none" rtlCol="0">
            <a:spAutoFit/>
          </a:bodyPr>
          <a:lstStyle/>
          <a:p>
            <a:r>
              <a:rPr lang="fr-MA" sz="1600" dirty="0">
                <a:solidFill>
                  <a:srgbClr val="757575"/>
                </a:solidFill>
                <a:latin typeface="Dosis ExtraBold" pitchFamily="2" charset="0"/>
              </a:rPr>
              <a:t>2.  Activités de lecture - compréhension</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029723"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Activités de lecture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phrase</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texte - Compréhension</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3097323" cy="338554"/>
          </a:xfrm>
          <a:prstGeom prst="rect">
            <a:avLst/>
          </a:prstGeom>
          <a:noFill/>
        </p:spPr>
        <p:txBody>
          <a:bodyPr wrap="none" rtlCol="0">
            <a:spAutoFit/>
          </a:bodyPr>
          <a:lstStyle/>
          <a:p>
            <a:r>
              <a:rPr lang="fr-MA" sz="1600" dirty="0">
                <a:solidFill>
                  <a:srgbClr val="757575"/>
                </a:solidFill>
                <a:latin typeface="Dosis ExtraBold" pitchFamily="2" charset="0"/>
              </a:rPr>
              <a:t>3.  Activités de lecture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44647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304603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11/06/2026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11/06/2026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11/06/2026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695792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3884953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475018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29786865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568860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200650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639974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857286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773140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526755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125226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64232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10394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013345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90996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08056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7631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69525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26680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96765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23762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564795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61090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56662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73169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880318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87025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784055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67079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52319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932701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129798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50011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903838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851105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3.jp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3.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4.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0.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27.xml"/><Relationship Id="rId7" Type="http://schemas.openxmlformats.org/officeDocument/2006/relationships/theme" Target="../theme/theme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11.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10.jpg"/><Relationship Id="rId5" Type="http://schemas.openxmlformats.org/officeDocument/2006/relationships/theme" Target="../theme/theme7.xml"/><Relationship Id="rId4" Type="http://schemas.openxmlformats.org/officeDocument/2006/relationships/slideLayout" Target="../slideLayouts/slideLayout3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1.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9.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1.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1.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1.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4" Type="http://schemas.openxmlformats.org/officeDocument/2006/relationships/slideLayout" Target="../slideLayouts/slideLayout85.xml"/><Relationship Id="rId9" Type="http://schemas.openxmlformats.org/officeDocument/2006/relationships/image" Target="../media/image3.jp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91.xml"/><Relationship Id="rId7" Type="http://schemas.openxmlformats.org/officeDocument/2006/relationships/image" Target="../media/image11.png"/><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image" Target="../media/image10.jpg"/><Relationship Id="rId5" Type="http://schemas.openxmlformats.org/officeDocument/2006/relationships/theme" Target="../theme/theme15.xml"/><Relationship Id="rId4" Type="http://schemas.openxmlformats.org/officeDocument/2006/relationships/slideLayout" Target="../slideLayouts/slideLayout92.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image" Target="../media/image10.jpg"/><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10.xml"/><Relationship Id="rId7" Type="http://schemas.openxmlformats.org/officeDocument/2006/relationships/image" Target="../media/image10.jpg"/><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theme" Target="../theme/theme18.xml"/><Relationship Id="rId5" Type="http://schemas.openxmlformats.org/officeDocument/2006/relationships/slideLayout" Target="../slideLayouts/slideLayout112.xml"/><Relationship Id="rId4" Type="http://schemas.openxmlformats.org/officeDocument/2006/relationships/slideLayout" Target="../slideLayouts/slideLayout111.xml"/><Relationship Id="rId9" Type="http://schemas.openxmlformats.org/officeDocument/2006/relationships/image" Target="../media/image12.png"/></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image" Target="../media/image10.jpg"/><Relationship Id="rId5" Type="http://schemas.openxmlformats.org/officeDocument/2006/relationships/theme" Target="../theme/theme19.xml"/><Relationship Id="rId4" Type="http://schemas.openxmlformats.org/officeDocument/2006/relationships/slideLayout" Target="../slideLayouts/slideLayout1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5">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4193256239"/>
      </p:ext>
    </p:extLst>
  </p:cSld>
  <p:clrMap bg1="lt1" tx1="dk1" bg2="lt2" tx2="dk2" accent1="accent1" accent2="accent2" accent3="accent3" accent4="accent4" accent5="accent5" accent6="accent6" hlink="hlink" folHlink="folHlink"/>
  <p:sldLayoutIdLst>
    <p:sldLayoutId id="2147483808"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3035647302"/>
      </p:ext>
    </p:extLst>
  </p:cSld>
  <p:clrMap bg1="lt1" tx1="dk1" bg2="lt2" tx2="dk2" accent1="accent1" accent2="accent2" accent3="accent3" accent4="accent4" accent5="accent5" accent6="accent6" hlink="hlink" folHlink="folHlink"/>
  <p:sldLayoutIdLst>
    <p:sldLayoutId id="2147483820" r:id="rId1"/>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14" name="ZoneTexte 13">
            <a:extLst>
              <a:ext uri="{FF2B5EF4-FFF2-40B4-BE49-F238E27FC236}">
                <a16:creationId xmlns:a16="http://schemas.microsoft.com/office/drawing/2014/main" id="{FEDB7032-2BAF-B5E6-47FD-53CEB5B1CAA8}"/>
              </a:ext>
            </a:extLst>
          </p:cNvPr>
          <p:cNvSpPr txBox="1"/>
          <p:nvPr userDrawn="1"/>
        </p:nvSpPr>
        <p:spPr>
          <a:xfrm>
            <a:off x="3727344"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5" name="Image 4">
            <a:extLst>
              <a:ext uri="{FF2B5EF4-FFF2-40B4-BE49-F238E27FC236}">
                <a16:creationId xmlns:a16="http://schemas.microsoft.com/office/drawing/2014/main" id="{E8FED4A7-88C7-F816-24A0-D88AEC5FBA66}"/>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3866766" y="172329"/>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6" name="Image 5">
            <a:extLst>
              <a:ext uri="{FF2B5EF4-FFF2-40B4-BE49-F238E27FC236}">
                <a16:creationId xmlns:a16="http://schemas.microsoft.com/office/drawing/2014/main" id="{693643BA-51F5-386A-0262-4D67B40A961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1E676E35-C3B5-449C-E8A2-5D8F39B1385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3242125" y="161444"/>
            <a:ext cx="287999" cy="287999"/>
          </a:xfrm>
          <a:prstGeom prst="rect">
            <a:avLst/>
          </a:prstGeom>
          <a:ln>
            <a:noFill/>
          </a:ln>
        </p:spPr>
      </p:pic>
      <p:sp>
        <p:nvSpPr>
          <p:cNvPr id="9" name="ZoneTexte 8">
            <a:extLst>
              <a:ext uri="{FF2B5EF4-FFF2-40B4-BE49-F238E27FC236}">
                <a16:creationId xmlns:a16="http://schemas.microsoft.com/office/drawing/2014/main" id="{8B86A730-91B2-C5E4-2947-AB78464E2E0F}"/>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6" name="ZoneTexte 5">
            <a:extLst>
              <a:ext uri="{FF2B5EF4-FFF2-40B4-BE49-F238E27FC236}">
                <a16:creationId xmlns:a16="http://schemas.microsoft.com/office/drawing/2014/main" id="{F3415B91-FD50-93F1-9ECA-66073EDAE11E}"/>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pic>
        <p:nvPicPr>
          <p:cNvPr id="9" name="Image 8">
            <a:extLst>
              <a:ext uri="{FF2B5EF4-FFF2-40B4-BE49-F238E27FC236}">
                <a16:creationId xmlns:a16="http://schemas.microsoft.com/office/drawing/2014/main" id="{CDBC5769-7CB5-E000-A815-5653612E612A}"/>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BB773BD6-4E01-C50F-FB3F-5D50AB3AB66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4CDAC94B-FFB7-852B-F976-6D176C9758A2}"/>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CB8FAC96-8C79-CA29-FBD0-F930A21CE10B}"/>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FD8BE46F-8089-CC07-B549-9DA15183F7EA}"/>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11/06/2026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426550"/>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487719249"/>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8017218"/>
      </p:ext>
    </p:extLst>
  </p:cSld>
  <p:clrMap bg1="lt1" tx1="dk1" bg2="lt2" tx2="dk2" accent1="accent1" accent2="accent2" accent3="accent3" accent4="accent4" accent5="accent5" accent6="accent6" hlink="hlink" folHlink="folHlink"/>
  <p:sldLayoutIdLst>
    <p:sldLayoutId id="2147483827" r:id="rId1"/>
    <p:sldLayoutId id="2147483829"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4781083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8">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9">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1497730710"/>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233800199"/>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5.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slideLayout" Target="../slideLayouts/slideLayout106.xml"/><Relationship Id="rId1" Type="http://schemas.openxmlformats.org/officeDocument/2006/relationships/tags" Target="../tags/tag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8.xml"/><Relationship Id="rId5" Type="http://schemas.openxmlformats.org/officeDocument/2006/relationships/image" Target="../media/image32.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5.png"/><Relationship Id="rId7" Type="http://schemas.openxmlformats.org/officeDocument/2006/relationships/image" Target="../media/image35.png"/><Relationship Id="rId2" Type="http://schemas.openxmlformats.org/officeDocument/2006/relationships/slideLayout" Target="../slideLayouts/slideLayout106.xml"/><Relationship Id="rId1" Type="http://schemas.openxmlformats.org/officeDocument/2006/relationships/tags" Target="../tags/tag10.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6.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1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slideLayout" Target="../slideLayouts/slideLayout106.xml"/><Relationship Id="rId1" Type="http://schemas.openxmlformats.org/officeDocument/2006/relationships/tags" Target="../tags/tag1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slideLayout" Target="../slideLayouts/slideLayout10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20.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4"/><Relationship Id="rId7" Type="http://schemas.openxmlformats.org/officeDocument/2006/relationships/image" Target="../media/image4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1.png"/><Relationship Id="rId5" Type="http://schemas.openxmlformats.org/officeDocument/2006/relationships/slideLayout" Target="../slideLayouts/slideLayout10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DC3A7377-AA71-C427-D18B-7A32EBF33183}"/>
              </a:ext>
            </a:extLst>
          </p:cNvPr>
          <p:cNvPicPr>
            <a:picLocks noChangeAspect="1"/>
          </p:cNvPicPr>
          <p:nvPr/>
        </p:nvPicPr>
        <p:blipFill>
          <a:blip r:embed="rId2">
            <a:extLst>
              <a:ext uri="{28A0092B-C50C-407E-A947-70E740481C1C}">
                <a14:useLocalDpi xmlns:a14="http://schemas.microsoft.com/office/drawing/2010/main" val="0"/>
              </a:ext>
            </a:extLst>
          </a:blip>
          <a:srcRect t="3241" b="3026"/>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14" name="Groupe 13">
            <a:extLst>
              <a:ext uri="{FF2B5EF4-FFF2-40B4-BE49-F238E27FC236}">
                <a16:creationId xmlns:a16="http://schemas.microsoft.com/office/drawing/2014/main" id="{8547869A-F13C-44A5-B480-7AF8D8B9455F}"/>
              </a:ext>
            </a:extLst>
          </p:cNvPr>
          <p:cNvGrpSpPr/>
          <p:nvPr/>
        </p:nvGrpSpPr>
        <p:grpSpPr>
          <a:xfrm>
            <a:off x="277792" y="2368761"/>
            <a:ext cx="8484243" cy="3233385"/>
            <a:chOff x="1338961" y="2294837"/>
            <a:chExt cx="6955122" cy="2649560"/>
          </a:xfrm>
        </p:grpSpPr>
        <p:pic>
          <p:nvPicPr>
            <p:cNvPr id="15" name="Image 14" descr="Une image contenant texte, capture d’écran&#10;&#10;Le contenu généré par l’IA peut être incorrect.">
              <a:extLst>
                <a:ext uri="{FF2B5EF4-FFF2-40B4-BE49-F238E27FC236}">
                  <a16:creationId xmlns:a16="http://schemas.microsoft.com/office/drawing/2014/main" id="{551F467A-0B77-47D3-8353-978E8C9122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8961" y="2294840"/>
              <a:ext cx="1727377" cy="2649557"/>
            </a:xfrm>
            <a:prstGeom prst="rect">
              <a:avLst/>
            </a:prstGeom>
          </p:spPr>
        </p:pic>
        <p:pic>
          <p:nvPicPr>
            <p:cNvPr id="16" name="Image 15" descr="Une image contenant texte, Visage humain, capture d’écran, Publicité en ligne&#10;&#10;Le contenu généré par l’IA peut être incorrect.">
              <a:extLst>
                <a:ext uri="{FF2B5EF4-FFF2-40B4-BE49-F238E27FC236}">
                  <a16:creationId xmlns:a16="http://schemas.microsoft.com/office/drawing/2014/main" id="{CF8CE6AA-CDA9-4F48-842F-3E831B0B0E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5760" y="2294840"/>
              <a:ext cx="1727377" cy="2649557"/>
            </a:xfrm>
            <a:prstGeom prst="rect">
              <a:avLst/>
            </a:prstGeom>
          </p:spPr>
        </p:pic>
        <p:pic>
          <p:nvPicPr>
            <p:cNvPr id="18" name="Image 17" descr="Une image contenant texte, Appareils électroniques, capture d’écran, Système d’exploitation&#10;&#10;Le contenu généré par l’IA peut être incorrect.">
              <a:extLst>
                <a:ext uri="{FF2B5EF4-FFF2-40B4-BE49-F238E27FC236}">
                  <a16:creationId xmlns:a16="http://schemas.microsoft.com/office/drawing/2014/main" id="{DEC3B54B-214D-4395-B78C-E028A74B78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9907" y="2294838"/>
              <a:ext cx="1727377" cy="2649557"/>
            </a:xfrm>
            <a:prstGeom prst="rect">
              <a:avLst/>
            </a:prstGeom>
          </p:spPr>
        </p:pic>
        <p:pic>
          <p:nvPicPr>
            <p:cNvPr id="20" name="Image 19" descr="Une image contenant texte, nombre, écriture manuscrite, Police&#10;&#10;Le contenu généré par l’IA peut être incorrect.">
              <a:extLst>
                <a:ext uri="{FF2B5EF4-FFF2-40B4-BE49-F238E27FC236}">
                  <a16:creationId xmlns:a16="http://schemas.microsoft.com/office/drawing/2014/main" id="{A666FA7B-C5DF-4672-89E9-A3BF03787A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66706" y="2294837"/>
              <a:ext cx="1727377" cy="2649557"/>
            </a:xfrm>
            <a:prstGeom prst="rect">
              <a:avLst/>
            </a:prstGeom>
          </p:spPr>
        </p:pic>
      </p:grpSp>
    </p:spTree>
    <p:extLst>
      <p:ext uri="{BB962C8B-B14F-4D97-AF65-F5344CB8AC3E}">
        <p14:creationId xmlns:p14="http://schemas.microsoft.com/office/powerpoint/2010/main" val="5905731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 coins arrondis 24">
            <a:extLst>
              <a:ext uri="{FF2B5EF4-FFF2-40B4-BE49-F238E27FC236}">
                <a16:creationId xmlns:a16="http://schemas.microsoft.com/office/drawing/2014/main" id="{47274137-CE1D-4407-B60C-2D2E47B07AF4}"/>
              </a:ext>
            </a:extLst>
          </p:cNvPr>
          <p:cNvSpPr/>
          <p:nvPr/>
        </p:nvSpPr>
        <p:spPr>
          <a:xfrm>
            <a:off x="4860984" y="2021294"/>
            <a:ext cx="3780000" cy="1080000"/>
          </a:xfrm>
          <a:prstGeom prst="roundRect">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577948" y="20009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793948" y="17489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1</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73267"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689267"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53267" y="515004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825143" y="21940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sz="1600" dirty="0"/>
              <a:t>Activités de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474F71"/>
                </a:solidFill>
                <a:latin typeface="Dosis ExtraBold" pitchFamily="2" charset="0"/>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890735" y="3501000"/>
            <a:ext cx="3780000" cy="1080000"/>
          </a:xfrm>
          <a:prstGeom prst="roundRect">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5076984" y="3243813"/>
            <a:ext cx="1260000" cy="360000"/>
          </a:xfrm>
          <a:prstGeom prst="flowChartTerminator">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MA" dirty="0">
                <a:solidFill>
                  <a:srgbClr val="757575"/>
                </a:solidFill>
                <a:latin typeface="Dosis ExtraBold" pitchFamily="2" charset="0"/>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5070735" y="3729813"/>
            <a:ext cx="3420000" cy="792000"/>
          </a:xfrm>
          <a:prstGeom prst="roundRect">
            <a:avLst/>
          </a:prstGeom>
          <a:solidFill>
            <a:srgbClr val="E7E6E6"/>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6700" indent="-266700">
              <a:defRPr/>
            </a:pPr>
            <a:r>
              <a:rPr lang="fr-FR" sz="1600" dirty="0"/>
              <a:t>Évaluation</a:t>
            </a:r>
            <a:r>
              <a:rPr lang="fr-FR" sz="1600" b="1" dirty="0">
                <a:solidFill>
                  <a:srgbClr val="565F88"/>
                </a:solidFill>
              </a:rPr>
              <a:t>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rgbClr val="E6F3FA"/>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sz="1600" b="1" dirty="0">
                <a:solidFill>
                  <a:srgbClr val="565F88"/>
                </a:solidFill>
              </a:rPr>
              <a:t>Évaluation</a:t>
            </a: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p:txBody>
      </p:sp>
      <p:sp>
        <p:nvSpPr>
          <p:cNvPr id="26" name="Organigramme : Terminateur 25">
            <a:extLst>
              <a:ext uri="{FF2B5EF4-FFF2-40B4-BE49-F238E27FC236}">
                <a16:creationId xmlns:a16="http://schemas.microsoft.com/office/drawing/2014/main" id="{D2C53A34-0295-4437-938B-B5779B67C1DC}"/>
              </a:ext>
            </a:extLst>
          </p:cNvPr>
          <p:cNvSpPr/>
          <p:nvPr/>
        </p:nvSpPr>
        <p:spPr>
          <a:xfrm>
            <a:off x="5076984" y="1769294"/>
            <a:ext cx="1260000" cy="360000"/>
          </a:xfrm>
          <a:prstGeom prst="flowChartTerminator">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MA" dirty="0">
              <a:solidFill>
                <a:srgbClr val="474F71"/>
              </a:solidFill>
              <a:latin typeface="Dosis ExtraBold" pitchFamily="2" charset="0"/>
            </a:endParaRPr>
          </a:p>
        </p:txBody>
      </p:sp>
      <p:sp>
        <p:nvSpPr>
          <p:cNvPr id="28" name="Espace réservé du texte 5">
            <a:extLst>
              <a:ext uri="{FF2B5EF4-FFF2-40B4-BE49-F238E27FC236}">
                <a16:creationId xmlns:a16="http://schemas.microsoft.com/office/drawing/2014/main" id="{2CE841BB-B888-45CE-A6A9-2E41B95735F7}"/>
              </a:ext>
            </a:extLst>
          </p:cNvPr>
          <p:cNvSpPr txBox="1">
            <a:spLocks/>
          </p:cNvSpPr>
          <p:nvPr/>
        </p:nvSpPr>
        <p:spPr>
          <a:xfrm>
            <a:off x="5108179" y="2215164"/>
            <a:ext cx="3420000" cy="792000"/>
          </a:xfrm>
          <a:prstGeom prst="roundRect">
            <a:avLst/>
          </a:prstGeom>
          <a:solidFill>
            <a:srgbClr val="E7E6E6"/>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endParaRPr lang="fr-FR" sz="1600" b="1" dirty="0">
              <a:solidFill>
                <a:srgbClr val="565F88"/>
              </a:solidFill>
            </a:endParaRPr>
          </a:p>
        </p:txBody>
      </p:sp>
      <p:sp>
        <p:nvSpPr>
          <p:cNvPr id="29" name="Organigramme : Terminateur 28">
            <a:extLst>
              <a:ext uri="{FF2B5EF4-FFF2-40B4-BE49-F238E27FC236}">
                <a16:creationId xmlns:a16="http://schemas.microsoft.com/office/drawing/2014/main" id="{201D42C0-4977-4789-B3BA-3207FD333E6D}"/>
              </a:ext>
            </a:extLst>
          </p:cNvPr>
          <p:cNvSpPr/>
          <p:nvPr/>
        </p:nvSpPr>
        <p:spPr>
          <a:xfrm>
            <a:off x="5102500" y="178829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4</a:t>
            </a:r>
          </a:p>
        </p:txBody>
      </p:sp>
      <p:sp>
        <p:nvSpPr>
          <p:cNvPr id="30" name="ZoneTexte 29">
            <a:extLst>
              <a:ext uri="{FF2B5EF4-FFF2-40B4-BE49-F238E27FC236}">
                <a16:creationId xmlns:a16="http://schemas.microsoft.com/office/drawing/2014/main" id="{590964FF-2EDB-470E-AECA-412D0A617788}"/>
              </a:ext>
            </a:extLst>
          </p:cNvPr>
          <p:cNvSpPr txBox="1"/>
          <p:nvPr/>
        </p:nvSpPr>
        <p:spPr>
          <a:xfrm>
            <a:off x="5102500" y="2294477"/>
            <a:ext cx="3831420" cy="623248"/>
          </a:xfrm>
          <a:prstGeom prst="rect">
            <a:avLst/>
          </a:prstGeom>
          <a:noFill/>
        </p:spPr>
        <p:txBody>
          <a:bodyPr wrap="square">
            <a:spAutoFit/>
          </a:bodyPr>
          <a:lstStyle/>
          <a:p>
            <a:pPr marL="269875" indent="-269875">
              <a:spcBef>
                <a:spcPts val="300"/>
              </a:spcBef>
              <a:buFont typeface="Wingdings" panose="05000000000000000000" pitchFamily="2" charset="2"/>
              <a:buChar char="m"/>
              <a:defRPr/>
            </a:pPr>
            <a:r>
              <a:rPr lang="fr-FR" sz="1600" dirty="0">
                <a:solidFill>
                  <a:srgbClr val="757575"/>
                </a:solidFill>
                <a:latin typeface="Dosis SemiBold" pitchFamily="2" charset="0"/>
              </a:rPr>
              <a:t>Activités d’écriture</a:t>
            </a:r>
          </a:p>
          <a:p>
            <a:pPr marL="269875" indent="-269875">
              <a:spcBef>
                <a:spcPts val="300"/>
              </a:spcBef>
              <a:buFont typeface="Wingdings" panose="05000000000000000000" pitchFamily="2" charset="2"/>
              <a:buChar char="m"/>
              <a:defRPr/>
            </a:pPr>
            <a:r>
              <a:rPr lang="fr-FR" sz="1600" dirty="0">
                <a:solidFill>
                  <a:srgbClr val="757575"/>
                </a:solidFill>
                <a:latin typeface="Dosis SemiBold" pitchFamily="2" charset="0"/>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Évaluer les acquis de la période 5</a:t>
            </a:r>
          </a:p>
        </p:txBody>
      </p:sp>
    </p:spTree>
    <p:extLst>
      <p:ext uri="{BB962C8B-B14F-4D97-AF65-F5344CB8AC3E}">
        <p14:creationId xmlns:p14="http://schemas.microsoft.com/office/powerpoint/2010/main" val="23822076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19110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A48854FD-AAD0-BC61-5DB6-723DDF2B8418}"/>
              </a:ext>
            </a:extLst>
          </p:cNvPr>
          <p:cNvSpPr txBox="1"/>
          <p:nvPr/>
        </p:nvSpPr>
        <p:spPr>
          <a:xfrm>
            <a:off x="597222" y="1863192"/>
            <a:ext cx="7815905" cy="3323987"/>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 et des textes.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paroles étudiés.</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 mon corps et de ma santé.</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Identifier et lire les lettres, des syllabes et des mots contenant les lettres étudiées.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phrases simples contenant les lettres étudiées.</a:t>
            </a:r>
          </a:p>
        </p:txBody>
      </p:sp>
    </p:spTree>
    <p:extLst>
      <p:ext uri="{BB962C8B-B14F-4D97-AF65-F5344CB8AC3E}">
        <p14:creationId xmlns:p14="http://schemas.microsoft.com/office/powerpoint/2010/main" val="4248921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 .</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1343728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136 et faire l’activité de coloriage.</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21FDDD85-AB8A-4B3A-A566-40F75B3E045A}"/>
              </a:ext>
            </a:extLst>
          </p:cNvPr>
          <p:cNvPicPr>
            <a:picLocks noChangeAspect="1"/>
          </p:cNvPicPr>
          <p:nvPr/>
        </p:nvPicPr>
        <p:blipFill>
          <a:blip r:embed="rId3"/>
          <a:stretch>
            <a:fillRect/>
          </a:stretch>
        </p:blipFill>
        <p:spPr>
          <a:xfrm>
            <a:off x="5132323" y="1497105"/>
            <a:ext cx="3062782" cy="44016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1433455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2" name="Image 21">
            <a:extLst>
              <a:ext uri="{FF2B5EF4-FFF2-40B4-BE49-F238E27FC236}">
                <a16:creationId xmlns:a16="http://schemas.microsoft.com/office/drawing/2014/main" id="{23B905AF-7B63-41E9-B8CF-BA458E70EC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8095" y="4219241"/>
            <a:ext cx="1875863" cy="2052000"/>
          </a:xfrm>
          <a:prstGeom prst="rect">
            <a:avLst/>
          </a:prstGeom>
        </p:spPr>
      </p:pic>
      <p:pic>
        <p:nvPicPr>
          <p:cNvPr id="23" name="Image 22">
            <a:extLst>
              <a:ext uri="{FF2B5EF4-FFF2-40B4-BE49-F238E27FC236}">
                <a16:creationId xmlns:a16="http://schemas.microsoft.com/office/drawing/2014/main" id="{4B0A41A8-9A58-4D47-8B30-AD1C49FA90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3975" y="1916985"/>
            <a:ext cx="1875865" cy="2052000"/>
          </a:xfrm>
          <a:prstGeom prst="rect">
            <a:avLst/>
          </a:prstGeom>
        </p:spPr>
      </p:pic>
      <p:pic>
        <p:nvPicPr>
          <p:cNvPr id="24" name="Image 23">
            <a:extLst>
              <a:ext uri="{FF2B5EF4-FFF2-40B4-BE49-F238E27FC236}">
                <a16:creationId xmlns:a16="http://schemas.microsoft.com/office/drawing/2014/main" id="{5981D64C-3D1D-48BE-982C-64413814F4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32965" y="1916985"/>
            <a:ext cx="1878069" cy="2052000"/>
          </a:xfrm>
          <a:prstGeom prst="rect">
            <a:avLst/>
          </a:prstGeom>
        </p:spPr>
      </p:pic>
      <p:pic>
        <p:nvPicPr>
          <p:cNvPr id="28" name="Image 27">
            <a:extLst>
              <a:ext uri="{FF2B5EF4-FFF2-40B4-BE49-F238E27FC236}">
                <a16:creationId xmlns:a16="http://schemas.microsoft.com/office/drawing/2014/main" id="{4D0286D1-EE00-4329-A309-72D72394A0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24162" y="1916985"/>
            <a:ext cx="1875863" cy="2052000"/>
          </a:xfrm>
          <a:prstGeom prst="rect">
            <a:avLst/>
          </a:prstGeom>
        </p:spPr>
      </p:pic>
      <p:pic>
        <p:nvPicPr>
          <p:cNvPr id="29" name="Image 28">
            <a:extLst>
              <a:ext uri="{FF2B5EF4-FFF2-40B4-BE49-F238E27FC236}">
                <a16:creationId xmlns:a16="http://schemas.microsoft.com/office/drawing/2014/main" id="{BFFCC0FF-D562-450A-BF66-1018AE45E31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30044" y="4219241"/>
            <a:ext cx="1875863" cy="2052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7" y="755999"/>
            <a:ext cx="7145206" cy="612000"/>
          </a:xfrm>
        </p:spPr>
        <p:txBody>
          <a:bodyPr>
            <a:normAutofit fontScale="90000"/>
          </a:bodyPr>
          <a:lstStyle/>
          <a:p>
            <a:r>
              <a:rPr lang="fr-FR" dirty="0">
                <a:solidFill>
                  <a:schemeClr val="tx1">
                    <a:lumMod val="65000"/>
                    <a:lumOff val="35000"/>
                  </a:schemeClr>
                </a:solidFill>
              </a:rPr>
              <a:t>Regarde la scène. Je vais te dire des phrases et tu vas me montrer la partie de l’image qui correspond : 1) Sara goûte avec la langue. 2) Mon frère veut un ananas. 3) Kamal est en bonne santé. 4 ) La maman veut un jus. 5) Je touche avec la main.</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4" name="Image 3">
            <a:extLst>
              <a:ext uri="{FF2B5EF4-FFF2-40B4-BE49-F238E27FC236}">
                <a16:creationId xmlns:a16="http://schemas.microsoft.com/office/drawing/2014/main" id="{340ED334-834A-4E3A-AEF3-9973C858EFD7}"/>
              </a:ext>
            </a:extLst>
          </p:cNvPr>
          <p:cNvPicPr>
            <a:picLocks noChangeAspect="1"/>
          </p:cNvPicPr>
          <p:nvPr/>
        </p:nvPicPr>
        <p:blipFill rotWithShape="1">
          <a:blip r:embed="rId5">
            <a:extLst>
              <a:ext uri="{28A0092B-C50C-407E-A947-70E740481C1C}">
                <a14:useLocalDpi xmlns:a14="http://schemas.microsoft.com/office/drawing/2010/main" val="0"/>
              </a:ext>
            </a:extLst>
          </a:blip>
          <a:srcRect b="18510"/>
          <a:stretch/>
        </p:blipFill>
        <p:spPr>
          <a:xfrm>
            <a:off x="571902" y="1886673"/>
            <a:ext cx="8062812" cy="4215328"/>
          </a:xfrm>
          <a:prstGeom prst="roundRect">
            <a:avLst>
              <a:gd name="adj" fmla="val 13036"/>
            </a:avLst>
          </a:prstGeom>
        </p:spPr>
      </p:pic>
    </p:spTree>
    <p:extLst>
      <p:ext uri="{BB962C8B-B14F-4D97-AF65-F5344CB8AC3E}">
        <p14:creationId xmlns:p14="http://schemas.microsoft.com/office/powerpoint/2010/main" val="1932069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11604302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8" name="Image 17">
            <a:extLst>
              <a:ext uri="{FF2B5EF4-FFF2-40B4-BE49-F238E27FC236}">
                <a16:creationId xmlns:a16="http://schemas.microsoft.com/office/drawing/2014/main" id="{9CA6BC9A-6A09-475D-A91F-06A329E815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7564" y="4047150"/>
            <a:ext cx="1875865" cy="2052000"/>
          </a:xfrm>
          <a:prstGeom prst="rect">
            <a:avLst/>
          </a:prstGeom>
        </p:spPr>
      </p:pic>
      <p:pic>
        <p:nvPicPr>
          <p:cNvPr id="13" name="Image 12">
            <a:extLst>
              <a:ext uri="{FF2B5EF4-FFF2-40B4-BE49-F238E27FC236}">
                <a16:creationId xmlns:a16="http://schemas.microsoft.com/office/drawing/2014/main" id="{5D1B5DDE-072B-4A14-8BE6-6BCB8331F0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4619" y="1738992"/>
            <a:ext cx="1875863" cy="2052000"/>
          </a:xfrm>
          <a:prstGeom prst="rect">
            <a:avLst/>
          </a:prstGeom>
        </p:spPr>
      </p:pic>
      <p:pic>
        <p:nvPicPr>
          <p:cNvPr id="19" name="Image 18">
            <a:extLst>
              <a:ext uri="{FF2B5EF4-FFF2-40B4-BE49-F238E27FC236}">
                <a16:creationId xmlns:a16="http://schemas.microsoft.com/office/drawing/2014/main" id="{8B46E888-7C03-4552-9DBF-FE486EB22B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9606" y="1738992"/>
            <a:ext cx="1878069" cy="2052000"/>
          </a:xfrm>
          <a:prstGeom prst="rect">
            <a:avLst/>
          </a:prstGeom>
        </p:spPr>
      </p:pic>
      <p:pic>
        <p:nvPicPr>
          <p:cNvPr id="22" name="Image 21">
            <a:extLst>
              <a:ext uri="{FF2B5EF4-FFF2-40B4-BE49-F238E27FC236}">
                <a16:creationId xmlns:a16="http://schemas.microsoft.com/office/drawing/2014/main" id="{4ED5B045-F7F7-4B4B-A191-F4219B8C4A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30573" y="4047150"/>
            <a:ext cx="1875863" cy="2052000"/>
          </a:xfrm>
          <a:prstGeom prst="rect">
            <a:avLst/>
          </a:prstGeom>
        </p:spPr>
      </p:pic>
      <p:pic>
        <p:nvPicPr>
          <p:cNvPr id="26" name="Image 25">
            <a:extLst>
              <a:ext uri="{FF2B5EF4-FFF2-40B4-BE49-F238E27FC236}">
                <a16:creationId xmlns:a16="http://schemas.microsoft.com/office/drawing/2014/main" id="{5F098C55-EB71-4273-BFE7-D767F9C11BF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9632" y="1738992"/>
            <a:ext cx="1875863" cy="2052000"/>
          </a:xfrm>
          <a:prstGeom prst="rect">
            <a:avLst/>
          </a:prstGeom>
        </p:spPr>
      </p:pic>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532313" y="1933587"/>
            <a:ext cx="6598905" cy="3194765"/>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goûtes avec quoi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touches avec quoi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as mal où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Qu’est-ce que tu veux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Que veut ta maman ?</a:t>
            </a: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0E5055A1-EBA9-EF76-516E-5BDFBAFBC6C7}"/>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 mon corps et de ma santé.</a:t>
            </a:r>
          </a:p>
        </p:txBody>
      </p:sp>
    </p:spTree>
    <p:extLst>
      <p:ext uri="{BB962C8B-B14F-4D97-AF65-F5344CB8AC3E}">
        <p14:creationId xmlns:p14="http://schemas.microsoft.com/office/powerpoint/2010/main" val="3899481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064674" cy="612000"/>
          </a:xfrm>
        </p:spPr>
        <p:txBody>
          <a:bodyPr>
            <a:normAutofit fontScale="90000"/>
          </a:bodyPr>
          <a:lstStyle/>
          <a:p>
            <a:r>
              <a:rPr lang="fr-FR" dirty="0">
                <a:solidFill>
                  <a:schemeClr val="tx1">
                    <a:lumMod val="85000"/>
                    <a:lumOff val="15000"/>
                  </a:schemeClr>
                </a:solidFill>
              </a:rPr>
              <a:t>Présente-toi, puis dis ce que tu fais avec les yeux, le nez, les oreilles, la langue et les mains, où tu as mal, ce que tu veux manger et ce que ton frère ou ta sœur veut manger.</a:t>
            </a:r>
            <a:br>
              <a:rPr lang="fr-FR" dirty="0">
                <a:solidFill>
                  <a:schemeClr val="tx1">
                    <a:lumMod val="85000"/>
                    <a:lumOff val="15000"/>
                  </a:schemeClr>
                </a:solidFill>
              </a:rPr>
            </a:br>
            <a:r>
              <a:rPr lang="fr-FR" dirty="0">
                <a:solidFill>
                  <a:schemeClr val="tx1">
                    <a:lumMod val="85000"/>
                    <a:lumOff val="15000"/>
                  </a:schemeClr>
                </a:solidFill>
              </a:rPr>
              <a:t>Tu dois dire 5 phrases.   </a:t>
            </a:r>
            <a:r>
              <a:rPr lang="fr-FR" sz="1400" i="1" dirty="0">
                <a:solidFill>
                  <a:schemeClr val="tx1">
                    <a:lumMod val="85000"/>
                    <a:lumOff val="15000"/>
                  </a:schemeClr>
                </a:solidFill>
              </a:rPr>
              <a:t>L’enseignant explique la consigne dans la langue de l’apprenant.  </a:t>
            </a:r>
            <a:endParaRPr lang="fr-MA" i="1" dirty="0">
              <a:solidFill>
                <a:schemeClr val="tx1">
                  <a:lumMod val="85000"/>
                  <a:lumOff val="15000"/>
                </a:schemeClr>
              </a:solidFill>
            </a:endParaRPr>
          </a:p>
        </p:txBody>
      </p:sp>
      <p:pic>
        <p:nvPicPr>
          <p:cNvPr id="2" name="Image 1">
            <a:extLst>
              <a:ext uri="{FF2B5EF4-FFF2-40B4-BE49-F238E27FC236}">
                <a16:creationId xmlns:a16="http://schemas.microsoft.com/office/drawing/2014/main" id="{85F76A08-A932-AEFE-503F-9A994D31FCF5}"/>
              </a:ext>
            </a:extLst>
          </p:cNvPr>
          <p:cNvPicPr>
            <a:picLocks noChangeAspect="1"/>
          </p:cNvPicPr>
          <p:nvPr/>
        </p:nvPicPr>
        <p:blipFill>
          <a:blip r:embed="rId3"/>
          <a:stretch>
            <a:fillRect/>
          </a:stretch>
        </p:blipFill>
        <p:spPr>
          <a:xfrm>
            <a:off x="1075500" y="2398539"/>
            <a:ext cx="1865935" cy="2798902"/>
          </a:xfrm>
          <a:prstGeom prst="rect">
            <a:avLst/>
          </a:prstGeom>
        </p:spPr>
      </p:pic>
      <p:pic>
        <p:nvPicPr>
          <p:cNvPr id="4" name="Image 3">
            <a:extLst>
              <a:ext uri="{FF2B5EF4-FFF2-40B4-BE49-F238E27FC236}">
                <a16:creationId xmlns:a16="http://schemas.microsoft.com/office/drawing/2014/main" id="{9CE84284-4EA4-6D37-4CF3-54E84DAC600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8194" y="1656183"/>
            <a:ext cx="1219370" cy="1362265"/>
          </a:xfrm>
          <a:prstGeom prst="rect">
            <a:avLst/>
          </a:prstGeom>
        </p:spPr>
      </p:pic>
      <p:grpSp>
        <p:nvGrpSpPr>
          <p:cNvPr id="11" name="Groupe 10">
            <a:extLst>
              <a:ext uri="{FF2B5EF4-FFF2-40B4-BE49-F238E27FC236}">
                <a16:creationId xmlns:a16="http://schemas.microsoft.com/office/drawing/2014/main" id="{190EB5EC-33CF-4C7D-B2C9-9648C60380B8}"/>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942BCEB7-516A-4AEC-AE16-46F4E94D250D}"/>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0C6666B-7B8E-4578-B4CE-7E1A0CB3E8D8}"/>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extBox 6">
            <a:extLst>
              <a:ext uri="{FF2B5EF4-FFF2-40B4-BE49-F238E27FC236}">
                <a16:creationId xmlns:a16="http://schemas.microsoft.com/office/drawing/2014/main" id="{B4114D76-E8CB-4AEA-8A03-F4969FC49705}"/>
              </a:ext>
            </a:extLst>
          </p:cNvPr>
          <p:cNvSpPr txBox="1"/>
          <p:nvPr>
            <p:custDataLst>
              <p:tags r:id="rId1"/>
            </p:custDataLst>
          </p:nvPr>
        </p:nvSpPr>
        <p:spPr>
          <a:xfrm>
            <a:off x="316386"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5" name="Image 4">
            <a:extLst>
              <a:ext uri="{FF2B5EF4-FFF2-40B4-BE49-F238E27FC236}">
                <a16:creationId xmlns:a16="http://schemas.microsoft.com/office/drawing/2014/main" id="{E4AF8202-8D1A-42E2-A08C-17EA1D0BC2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1435" y="1792650"/>
            <a:ext cx="5669522" cy="3781176"/>
          </a:xfrm>
          <a:prstGeom prst="roundRect">
            <a:avLst>
              <a:gd name="adj" fmla="val 11963"/>
            </a:avLst>
          </a:prstGeom>
        </p:spPr>
      </p:pic>
    </p:spTree>
    <p:extLst>
      <p:ext uri="{BB962C8B-B14F-4D97-AF65-F5344CB8AC3E}">
        <p14:creationId xmlns:p14="http://schemas.microsoft.com/office/powerpoint/2010/main" val="133697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ACF15-EC87-ECA5-C5A2-139223BE33D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6B506F7-29E3-66D0-EF6D-14F13D5E960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BD69A319-C191-E72A-A3A9-B057CE8A5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295976E-7B56-3FFF-FF8F-559448C4A37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5B20F50-F7A1-6B82-68A6-5CEAD326ED4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77E1BA6-C696-F4C6-EF56-C4461C09651E}"/>
              </a:ext>
            </a:extLst>
          </p:cNvPr>
          <p:cNvSpPr txBox="1"/>
          <p:nvPr>
            <p:custDataLst>
              <p:tags r:id="rId1"/>
            </p:custDataLst>
          </p:nvPr>
        </p:nvSpPr>
        <p:spPr>
          <a:xfrm>
            <a:off x="726042" y="2998113"/>
            <a:ext cx="7788166" cy="152349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Identifier et lire des lettres, des syllabes et des mots contenant les lettres étudiées.</a:t>
            </a:r>
          </a:p>
          <a:p>
            <a:pPr marL="0" marR="0" lvl="0" indent="0" algn="ctr" defTabSz="914400" rtl="0" eaLnBrk="1" fontAlgn="auto" latinLnBrk="0" hangingPunct="1">
              <a:lnSpc>
                <a:spcPct val="100000"/>
              </a:lnSpc>
              <a:spcBef>
                <a:spcPts val="0"/>
              </a:spcBef>
              <a:spcAft>
                <a:spcPts val="1800"/>
              </a:spcAft>
              <a:buClrTx/>
              <a:buSzTx/>
              <a:buFontTx/>
              <a:buNone/>
              <a:tabLst/>
              <a:defRPr/>
            </a:pPr>
            <a:endPar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23864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48D5D-B49A-9C62-DF72-BFE0D35283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56CA4A-9F26-CDC0-40B5-A7DFF0D791AC}"/>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Je vais te montrer des lettres, des syllabes et des mots que  tu dois lire.</a:t>
            </a:r>
            <a:br>
              <a:rPr lang="fr-FR" dirty="0">
                <a:solidFill>
                  <a:schemeClr val="tx1">
                    <a:lumMod val="65000"/>
                    <a:lumOff val="35000"/>
                  </a:schemeClr>
                </a:solidFill>
              </a:rPr>
            </a:br>
            <a:r>
              <a:rPr lang="fr-FR" i="1" dirty="0">
                <a:solidFill>
                  <a:schemeClr val="tx1">
                    <a:lumMod val="65000"/>
                    <a:lumOff val="35000"/>
                  </a:schemeClr>
                </a:solidFill>
              </a:rPr>
              <a:t>L’enseignant guide l’élève dans sa lecture. </a:t>
            </a:r>
          </a:p>
        </p:txBody>
      </p:sp>
      <p:sp>
        <p:nvSpPr>
          <p:cNvPr id="4" name="ZoneTexte 3">
            <a:extLst>
              <a:ext uri="{FF2B5EF4-FFF2-40B4-BE49-F238E27FC236}">
                <a16:creationId xmlns:a16="http://schemas.microsoft.com/office/drawing/2014/main" id="{CE8506C9-7DE4-5B26-01EB-FDD6121FC0A7}"/>
              </a:ext>
            </a:extLst>
          </p:cNvPr>
          <p:cNvSpPr txBox="1"/>
          <p:nvPr>
            <p:custDataLst>
              <p:tags r:id="rId1"/>
            </p:custDataLst>
          </p:nvPr>
        </p:nvSpPr>
        <p:spPr>
          <a:xfrm>
            <a:off x="1391299" y="1624017"/>
            <a:ext cx="6840001" cy="1506887"/>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800"/>
              </a:spcAft>
              <a:buClrTx/>
              <a:buSzTx/>
              <a:buFontTx/>
              <a:buNone/>
              <a:tabLst/>
              <a:defRPr/>
            </a:pP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z  </a:t>
            </a:r>
            <a:r>
              <a:rPr kumimoji="0" lang="ar-MA"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c</a:t>
            </a:r>
            <a:r>
              <a:rPr kumimoji="0" lang="pt-BR" sz="5400" b="1" i="0" u="none" strike="noStrike" kern="100" cap="none" spc="0" normalizeH="0" baseline="0" noProof="0" dirty="0">
                <a:ln>
                  <a:noFill/>
                </a:ln>
                <a:solidFill>
                  <a:prstClr val="black"/>
                </a:solidFill>
                <a:effectLst/>
                <a:uLnTx/>
                <a:uFillTx/>
                <a:latin typeface="Bahnschrift SemiBold" panose="020B0502040204020203" pitchFamily="34"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ar-MA"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Calibri" panose="020F0502020204030204" pitchFamily="34" charset="0"/>
              </a:rPr>
              <a:t>f         J</a:t>
            </a:r>
            <a:endParaRPr kumimoji="0" lang="it-IT"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p:txBody>
      </p:sp>
      <p:sp>
        <p:nvSpPr>
          <p:cNvPr id="5" name="TextBox 6">
            <a:extLst>
              <a:ext uri="{FF2B5EF4-FFF2-40B4-BE49-F238E27FC236}">
                <a16:creationId xmlns:a16="http://schemas.microsoft.com/office/drawing/2014/main" id="{8ACE7F27-B8F6-1DF0-A182-A6B9DD8C3E3C}"/>
              </a:ext>
            </a:extLst>
          </p:cNvPr>
          <p:cNvSpPr txBox="1"/>
          <p:nvPr>
            <p:custDataLst>
              <p:tags r:id="rId2"/>
            </p:custDataLst>
          </p:nvPr>
        </p:nvSpPr>
        <p:spPr>
          <a:xfrm>
            <a:off x="96835" y="5822719"/>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lettre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0,5 point (2 pts)</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syllabe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(4 pts)</a:t>
            </a:r>
          </a:p>
        </p:txBody>
      </p:sp>
      <p:grpSp>
        <p:nvGrpSpPr>
          <p:cNvPr id="6" name="Groupe 5">
            <a:extLst>
              <a:ext uri="{FF2B5EF4-FFF2-40B4-BE49-F238E27FC236}">
                <a16:creationId xmlns:a16="http://schemas.microsoft.com/office/drawing/2014/main" id="{899A5752-C111-4CC4-9602-DAC414FC8EC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FACED1A1-267D-483A-B76E-BB942A2D3026}"/>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928A60-161E-4CD3-8A9B-ACC4ED52E987}"/>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aphicFrame>
        <p:nvGraphicFramePr>
          <p:cNvPr id="3" name="Tableau 2">
            <a:extLst>
              <a:ext uri="{FF2B5EF4-FFF2-40B4-BE49-F238E27FC236}">
                <a16:creationId xmlns:a16="http://schemas.microsoft.com/office/drawing/2014/main" id="{B628AFF1-13C3-4B54-6AA2-044254D662E1}"/>
              </a:ext>
            </a:extLst>
          </p:cNvPr>
          <p:cNvGraphicFramePr>
            <a:graphicFrameLocks noGrp="1"/>
          </p:cNvGraphicFramePr>
          <p:nvPr/>
        </p:nvGraphicFramePr>
        <p:xfrm>
          <a:off x="1173007" y="3326524"/>
          <a:ext cx="1898277" cy="1304365"/>
        </p:xfrm>
        <a:graphic>
          <a:graphicData uri="http://schemas.openxmlformats.org/drawingml/2006/table">
            <a:tbl>
              <a:tblPr firstRow="1" bandRow="1">
                <a:tableStyleId>{2D5ABB26-0587-4C30-8999-92F81FD0307C}</a:tableStyleId>
              </a:tblPr>
              <a:tblGrid>
                <a:gridCol w="1898277">
                  <a:extLst>
                    <a:ext uri="{9D8B030D-6E8A-4147-A177-3AD203B41FA5}">
                      <a16:colId xmlns:a16="http://schemas.microsoft.com/office/drawing/2014/main" val="2780603077"/>
                    </a:ext>
                  </a:extLst>
                </a:gridCol>
              </a:tblGrid>
              <a:tr h="1304365">
                <a:tc>
                  <a:txBody>
                    <a:bodyPr/>
                    <a:lstStyle/>
                    <a:p>
                      <a:pPr algn="ctr"/>
                      <a:endPar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4268679932"/>
                  </a:ext>
                </a:extLst>
              </a:tr>
            </a:tbl>
          </a:graphicData>
        </a:graphic>
      </p:graphicFrame>
      <p:graphicFrame>
        <p:nvGraphicFramePr>
          <p:cNvPr id="9" name="Tableau 8">
            <a:extLst>
              <a:ext uri="{FF2B5EF4-FFF2-40B4-BE49-F238E27FC236}">
                <a16:creationId xmlns:a16="http://schemas.microsoft.com/office/drawing/2014/main" id="{E16C654B-A151-A52F-C88F-47F9052ACE59}"/>
              </a:ext>
            </a:extLst>
          </p:cNvPr>
          <p:cNvGraphicFramePr>
            <a:graphicFrameLocks noGrp="1"/>
          </p:cNvGraphicFramePr>
          <p:nvPr>
            <p:extLst>
              <p:ext uri="{D42A27DB-BD31-4B8C-83A1-F6EECF244321}">
                <p14:modId xmlns:p14="http://schemas.microsoft.com/office/powerpoint/2010/main" val="3049186395"/>
              </p:ext>
            </p:extLst>
          </p:nvPr>
        </p:nvGraphicFramePr>
        <p:xfrm>
          <a:off x="1458410" y="3299428"/>
          <a:ext cx="6512584" cy="1304365"/>
        </p:xfrm>
        <a:graphic>
          <a:graphicData uri="http://schemas.openxmlformats.org/drawingml/2006/table">
            <a:tbl>
              <a:tblPr firstRow="1" bandRow="1">
                <a:tableStyleId>{2D5ABB26-0587-4C30-8999-92F81FD0307C}</a:tableStyleId>
              </a:tblPr>
              <a:tblGrid>
                <a:gridCol w="3256292">
                  <a:extLst>
                    <a:ext uri="{9D8B030D-6E8A-4147-A177-3AD203B41FA5}">
                      <a16:colId xmlns:a16="http://schemas.microsoft.com/office/drawing/2014/main" val="3258839349"/>
                    </a:ext>
                  </a:extLst>
                </a:gridCol>
                <a:gridCol w="3256292">
                  <a:extLst>
                    <a:ext uri="{9D8B030D-6E8A-4147-A177-3AD203B41FA5}">
                      <a16:colId xmlns:a16="http://schemas.microsoft.com/office/drawing/2014/main" val="2734644631"/>
                    </a:ext>
                  </a:extLst>
                </a:gridCol>
              </a:tblGrid>
              <a:tr h="1304365">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vou</a:t>
                      </a: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ca       </a:t>
                      </a:r>
                    </a:p>
                  </a:txBody>
                  <a:tcPr/>
                </a:tc>
                <a:tc>
                  <a:txBody>
                    <a:bodyPr/>
                    <a:lstStyle/>
                    <a:p>
                      <a:pPr algn="ct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fu        </a:t>
                      </a: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jo</a:t>
                      </a:r>
                      <a:endPar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18115811"/>
                  </a:ext>
                </a:extLst>
              </a:tr>
            </a:tbl>
          </a:graphicData>
        </a:graphic>
      </p:graphicFrame>
      <p:sp>
        <p:nvSpPr>
          <p:cNvPr id="11" name="ZoneTexte 10">
            <a:extLst>
              <a:ext uri="{FF2B5EF4-FFF2-40B4-BE49-F238E27FC236}">
                <a16:creationId xmlns:a16="http://schemas.microsoft.com/office/drawing/2014/main" id="{3A5ADF8C-768A-C2A3-6C0E-A018A5076886}"/>
              </a:ext>
            </a:extLst>
          </p:cNvPr>
          <p:cNvSpPr txBox="1"/>
          <p:nvPr/>
        </p:nvSpPr>
        <p:spPr>
          <a:xfrm>
            <a:off x="1458410" y="4457552"/>
            <a:ext cx="6412602"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5400" b="1" kern="100" dirty="0">
                <a:solidFill>
                  <a:prstClr val="black"/>
                </a:solidFill>
                <a:latin typeface="Dosis" pitchFamily="2" charset="0"/>
                <a:ea typeface="Calibri" panose="020F0502020204030204" pitchFamily="34" charset="0"/>
                <a:cs typeface="Arial" panose="020B0604020202020204" pitchFamily="34" charset="0"/>
              </a:rPr>
              <a:t>soja         vélo</a:t>
            </a:r>
            <a:endParaRPr kumimoji="0" lang="fr-F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p:txBody>
      </p:sp>
      <p:sp>
        <p:nvSpPr>
          <p:cNvPr id="12" name="TextBox 6">
            <a:extLst>
              <a:ext uri="{FF2B5EF4-FFF2-40B4-BE49-F238E27FC236}">
                <a16:creationId xmlns:a16="http://schemas.microsoft.com/office/drawing/2014/main" id="{A899D49B-7E0B-C70E-D707-F42643AE3A5F}"/>
              </a:ext>
            </a:extLst>
          </p:cNvPr>
          <p:cNvSpPr txBox="1"/>
          <p:nvPr>
            <p:custDataLst>
              <p:tags r:id="rId3"/>
            </p:custDataLst>
          </p:nvPr>
        </p:nvSpPr>
        <p:spPr>
          <a:xfrm>
            <a:off x="0"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mot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(4pts) </a:t>
            </a:r>
          </a:p>
        </p:txBody>
      </p:sp>
    </p:spTree>
    <p:extLst>
      <p:ext uri="{BB962C8B-B14F-4D97-AF65-F5344CB8AC3E}">
        <p14:creationId xmlns:p14="http://schemas.microsoft.com/office/powerpoint/2010/main" val="40117366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498491"/>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 : </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Lire des phrases simples contenant les lettres étudiées.</a:t>
            </a:r>
          </a:p>
        </p:txBody>
      </p:sp>
    </p:spTree>
    <p:extLst>
      <p:ext uri="{BB962C8B-B14F-4D97-AF65-F5344CB8AC3E}">
        <p14:creationId xmlns:p14="http://schemas.microsoft.com/office/powerpoint/2010/main" val="300145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3715353" y="5441038"/>
            <a:ext cx="5518602" cy="430887"/>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 point  par phrase)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8 points ( 1  point par mot )</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Tu vas lire ces phrases correctement et avec fluidité.</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119478" y="1964267"/>
            <a:ext cx="7516346" cy="2370667"/>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lang="fr-FR" sz="2400" b="1" dirty="0">
                <a:ln w="0"/>
                <a:solidFill>
                  <a:srgbClr val="424D7B"/>
                </a:solidFill>
                <a:latin typeface="Dosis SemiBold" pitchFamily="2" charset="0"/>
              </a:rPr>
              <a:t>Jad</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a une valise. </a:t>
            </a: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lang="fr-FR" sz="2400" b="1" dirty="0">
                <a:ln w="0"/>
                <a:solidFill>
                  <a:srgbClr val="424D7B"/>
                </a:solidFill>
                <a:latin typeface="Dosis SemiBold" pitchFamily="2" charset="0"/>
              </a:rPr>
              <a:t>Zora</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a un canapé.</a:t>
            </a:r>
          </a:p>
        </p:txBody>
      </p:sp>
    </p:spTree>
    <p:extLst>
      <p:ext uri="{BB962C8B-B14F-4D97-AF65-F5344CB8AC3E}">
        <p14:creationId xmlns:p14="http://schemas.microsoft.com/office/powerpoint/2010/main" val="2485555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3889836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69470F-C499-476E-8B43-4A98D3E2493E}">
  <ds:schemaRefs>
    <ds:schemaRef ds:uri="202b3bc9-e036-45c7-aea0-06aec8cd7a40"/>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f0534ec5-868f-4ce6-85c7-99f0612daa52"/>
    <ds:schemaRef ds:uri="http://www.w3.org/XML/1998/namespace"/>
    <ds:schemaRef ds:uri="http://purl.org/dc/dcmitype/"/>
  </ds:schemaRefs>
</ds:datastoreItem>
</file>

<file path=customXml/itemProps2.xml><?xml version="1.0" encoding="utf-8"?>
<ds:datastoreItem xmlns:ds="http://schemas.openxmlformats.org/officeDocument/2006/customXml" ds:itemID="{93E6EB7D-C582-486F-8322-B3A0D1832988}">
  <ds:schemaRefs>
    <ds:schemaRef ds:uri="http://schemas.microsoft.com/sharepoint/v3/contenttype/forms"/>
  </ds:schemaRefs>
</ds:datastoreItem>
</file>

<file path=customXml/itemProps3.xml><?xml version="1.0" encoding="utf-8"?>
<ds:datastoreItem xmlns:ds="http://schemas.openxmlformats.org/officeDocument/2006/customXml" ds:itemID="{B87FC770-3D99-4FE3-AFF4-A421ACA825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6733</TotalTime>
  <Words>864</Words>
  <Application>Microsoft Office PowerPoint</Application>
  <PresentationFormat>Affichage à l'écran (4:3)</PresentationFormat>
  <Paragraphs>98</Paragraphs>
  <Slides>26</Slides>
  <Notes>2</Notes>
  <HiddenSlides>0</HiddenSlides>
  <MMClips>2</MMClips>
  <ScaleCrop>false</ScaleCrop>
  <HeadingPairs>
    <vt:vector size="6" baseType="variant">
      <vt:variant>
        <vt:lpstr>Polices utilisées</vt:lpstr>
      </vt:variant>
      <vt:variant>
        <vt:i4>11</vt:i4>
      </vt:variant>
      <vt:variant>
        <vt:lpstr>Thème</vt:lpstr>
      </vt:variant>
      <vt:variant>
        <vt:i4>19</vt:i4>
      </vt:variant>
      <vt:variant>
        <vt:lpstr>Titres des diapositives</vt:lpstr>
      </vt:variant>
      <vt:variant>
        <vt:i4>26</vt:i4>
      </vt:variant>
    </vt:vector>
  </HeadingPairs>
  <TitlesOfParts>
    <vt:vector size="56" baseType="lpstr">
      <vt:lpstr>Dosis ExtraBold</vt:lpstr>
      <vt:lpstr>Dosis Medium</vt:lpstr>
      <vt:lpstr>Aptos Display</vt:lpstr>
      <vt:lpstr>Aptos</vt:lpstr>
      <vt:lpstr>Mistral</vt:lpstr>
      <vt:lpstr>Dosis</vt:lpstr>
      <vt:lpstr>Wingdings</vt:lpstr>
      <vt:lpstr>Dosis SemiBold</vt:lpstr>
      <vt:lpstr>Calibri</vt:lpstr>
      <vt:lpstr>Arial</vt:lpstr>
      <vt:lpstr>Bahnschrift SemiBold</vt:lpstr>
      <vt:lpstr>2_Conception personnalisée</vt:lpstr>
      <vt:lpstr>00_Env-Enseignant</vt:lpstr>
      <vt:lpstr>1_Révision</vt:lpstr>
      <vt:lpstr>5_New Voc_01-Livret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2_Env-Enseignant</vt:lpstr>
      <vt:lpstr>6_New Voc_01-Livret</vt:lpstr>
      <vt:lpstr>2_Révision</vt:lpstr>
      <vt:lpstr>3_Révision</vt:lpstr>
      <vt:lpstr>7_New Voc_01-Livret</vt:lpstr>
      <vt:lpstr>8_New Voc_01-Livret</vt:lpstr>
      <vt:lpstr>Présentation PowerPoint</vt:lpstr>
      <vt:lpstr>Il convient de lancer le mode diaporama pour la diffusion de la leçon en classe</vt:lpstr>
      <vt:lpstr>Pictogrammes</vt:lpstr>
      <vt:lpstr>Contenu de la semaine </vt:lpstr>
      <vt:lpstr>Organisation de la semaine </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la scène. Je vais te dire des phrases et tu vas me montrer la partie de l’image qui correspond : 1) Sara goûte avec la langue. 2) Mon frère veut un ananas. 3) Kamal est en bonne santé. 4 ) La maman veut un jus. 5) Je touche avec la main.</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puis dis ce que tu fais avec les yeux, le nez, les oreilles, la langue et les mains, où tu as mal, ce que tu veux manger et ce que ton frère ou ta sœur veut manger. Tu dois dire 5 phrases.   L’enseignant explique la consigne dans la langue de l’apprenant.  </vt:lpstr>
      <vt:lpstr>Présentation PowerPoint</vt:lpstr>
      <vt:lpstr>Je vais te montrer des lettres, des syllabes et des mots que  tu dois lire. L’enseignant guide l’élève dans sa lecture. </vt:lpstr>
      <vt:lpstr>Présentation PowerPoint</vt:lpstr>
      <vt:lpstr>Tu vas lire ces phrases correctement et avec fluidité.</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Jalila</dc:creator>
  <cp:lastModifiedBy>KHALID.RAMNI</cp:lastModifiedBy>
  <cp:revision>40</cp:revision>
  <cp:lastPrinted>2025-08-13T10:11:39Z</cp:lastPrinted>
  <dcterms:created xsi:type="dcterms:W3CDTF">2025-08-01T12:31:49Z</dcterms:created>
  <dcterms:modified xsi:type="dcterms:W3CDTF">2026-06-11T19:42:11Z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