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0.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1.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3.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8.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807" r:id="rId6"/>
    <p:sldMasterId id="2147483819" r:id="rId7"/>
    <p:sldMasterId id="2147483754" r:id="rId8"/>
    <p:sldMasterId id="2147483766" r:id="rId9"/>
    <p:sldMasterId id="2147483773" r:id="rId10"/>
    <p:sldMasterId id="2147483693" r:id="rId11"/>
    <p:sldMasterId id="2147483697" r:id="rId12"/>
    <p:sldMasterId id="2147483711" r:id="rId13"/>
    <p:sldMasterId id="2147483720" r:id="rId14"/>
    <p:sldMasterId id="2147483729" r:id="rId15"/>
    <p:sldMasterId id="2147483786" r:id="rId16"/>
    <p:sldMasterId id="2147483811" r:id="rId17"/>
    <p:sldMasterId id="2147483821" r:id="rId18"/>
    <p:sldMasterId id="2147483826" r:id="rId19"/>
    <p:sldMasterId id="2147483830" r:id="rId20"/>
    <p:sldMasterId id="2147483844" r:id="rId21"/>
    <p:sldMasterId id="2147483851" r:id="rId22"/>
  </p:sldMasterIdLst>
  <p:notesMasterIdLst>
    <p:notesMasterId r:id="rId49"/>
  </p:notesMasterIdLst>
  <p:sldIdLst>
    <p:sldId id="257" r:id="rId23"/>
    <p:sldId id="1029" r:id="rId24"/>
    <p:sldId id="705" r:id="rId25"/>
    <p:sldId id="1390" r:id="rId26"/>
    <p:sldId id="1290" r:id="rId27"/>
    <p:sldId id="1262" r:id="rId28"/>
    <p:sldId id="1317" r:id="rId29"/>
    <p:sldId id="1318" r:id="rId30"/>
    <p:sldId id="1288" r:id="rId31"/>
    <p:sldId id="1289" r:id="rId32"/>
    <p:sldId id="1391" r:id="rId33"/>
    <p:sldId id="1291" r:id="rId34"/>
    <p:sldId id="1292" r:id="rId35"/>
    <p:sldId id="1272" r:id="rId36"/>
    <p:sldId id="1273" r:id="rId37"/>
    <p:sldId id="1274" r:id="rId38"/>
    <p:sldId id="1293" r:id="rId39"/>
    <p:sldId id="1275" r:id="rId40"/>
    <p:sldId id="1276" r:id="rId41"/>
    <p:sldId id="1277" r:id="rId42"/>
    <p:sldId id="1305" r:id="rId43"/>
    <p:sldId id="1295" r:id="rId44"/>
    <p:sldId id="1235" r:id="rId45"/>
    <p:sldId id="1296" r:id="rId46"/>
    <p:sldId id="1282" r:id="rId47"/>
    <p:sldId id="1278" r:id="rId48"/>
  </p:sldIdLst>
  <p:sldSz cx="9144000" cy="6858000" type="screen4x3"/>
  <p:notesSz cx="6735763" cy="9866313"/>
  <p:embeddedFontLst>
    <p:embeddedFont>
      <p:font typeface="Bahnschrift SemiBold" panose="020B0502040204020203" pitchFamily="34" charset="0"/>
      <p:bold r:id="rId50"/>
    </p:embeddedFont>
    <p:embeddedFont>
      <p:font typeface="Dosis" pitchFamily="2" charset="0"/>
      <p:regular r:id="rId51"/>
      <p:bold r:id="rId52"/>
    </p:embeddedFont>
    <p:embeddedFont>
      <p:font typeface="Dosis ExtraBold" pitchFamily="2" charset="0"/>
      <p:bold r:id="rId53"/>
    </p:embeddedFont>
    <p:embeddedFont>
      <p:font typeface="Dosis Medium" pitchFamily="2" charset="0"/>
      <p:regular r:id="rId54"/>
    </p:embeddedFont>
    <p:embeddedFont>
      <p:font typeface="Dosis SemiBold" pitchFamily="2" charset="0"/>
      <p:bold r:id="rId55"/>
    </p:embeddedFont>
    <p:embeddedFont>
      <p:font typeface="Mistral" panose="03090702030407020403" pitchFamily="66" charset="0"/>
      <p:regular r:id="rId5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7E6E6"/>
    <a:srgbClr val="AFABAB"/>
    <a:srgbClr val="E6F3FA"/>
    <a:srgbClr val="9EE0F4"/>
    <a:srgbClr val="A09F9F"/>
    <a:srgbClr val="DEEBF7"/>
    <a:srgbClr val="565F88"/>
    <a:srgbClr val="424D7B"/>
    <a:srgbClr val="2196B1"/>
    <a:srgbClr val="2AB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08" autoAdjust="0"/>
    <p:restoredTop sz="95363" autoAdjust="0"/>
  </p:normalViewPr>
  <p:slideViewPr>
    <p:cSldViewPr snapToGrid="0">
      <p:cViewPr varScale="1">
        <p:scale>
          <a:sx n="77" d="100"/>
          <a:sy n="77" d="100"/>
        </p:scale>
        <p:origin x="93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7.xml"/><Relationship Id="rId41" Type="http://schemas.openxmlformats.org/officeDocument/2006/relationships/slide" Target="slides/slide19.xml"/><Relationship Id="rId54"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font" Target="fonts/font4.fntdata"/><Relationship Id="rId58"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notesMaster" Target="notesMasters/notesMaster1.xml"/><Relationship Id="rId57" Type="http://schemas.openxmlformats.org/officeDocument/2006/relationships/presProps" Target="presProps.xml"/><Relationship Id="rId61"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font" Target="fonts/font3.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font" Target="fonts/font7.fntdata"/><Relationship Id="rId8" Type="http://schemas.openxmlformats.org/officeDocument/2006/relationships/slideMaster" Target="slideMasters/slideMaster5.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44647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04603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695792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3884953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75018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29786865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56886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200650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639974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5728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7314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52675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125226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4232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10394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13345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90996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08056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7631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69525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26680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676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23762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56479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61090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56662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7316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88031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396574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87025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784055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67079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5231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932701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129798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50011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903838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51105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3.jp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3.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4.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0.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27.xml"/><Relationship Id="rId7" Type="http://schemas.openxmlformats.org/officeDocument/2006/relationships/theme" Target="../theme/theme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0.jpg"/><Relationship Id="rId5" Type="http://schemas.openxmlformats.org/officeDocument/2006/relationships/theme" Target="../theme/theme7.xml"/><Relationship Id="rId4" Type="http://schemas.openxmlformats.org/officeDocument/2006/relationships/slideLayout" Target="../slideLayouts/slideLayout3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9.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1.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1.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1.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9" Type="http://schemas.openxmlformats.org/officeDocument/2006/relationships/image" Target="../media/image3.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91.xml"/><Relationship Id="rId7" Type="http://schemas.openxmlformats.org/officeDocument/2006/relationships/image" Target="../media/image11.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image" Target="../media/image10.jpg"/><Relationship Id="rId5" Type="http://schemas.openxmlformats.org/officeDocument/2006/relationships/theme" Target="../theme/theme15.xml"/><Relationship Id="rId4" Type="http://schemas.openxmlformats.org/officeDocument/2006/relationships/slideLayout" Target="../slideLayouts/slideLayout9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image" Target="../media/image10.jpg"/><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110.xml"/><Relationship Id="rId7" Type="http://schemas.openxmlformats.org/officeDocument/2006/relationships/theme" Target="../theme/theme18.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5" Type="http://schemas.openxmlformats.org/officeDocument/2006/relationships/slideLayout" Target="../slideLayouts/slideLayout112.xml"/><Relationship Id="rId10" Type="http://schemas.openxmlformats.org/officeDocument/2006/relationships/image" Target="../media/image12.png"/><Relationship Id="rId4" Type="http://schemas.openxmlformats.org/officeDocument/2006/relationships/slideLayout" Target="../slideLayouts/slideLayout111.xml"/><Relationship Id="rId9" Type="http://schemas.openxmlformats.org/officeDocument/2006/relationships/image" Target="../media/image11.png"/></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16.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image" Target="../media/image10.jpg"/><Relationship Id="rId5" Type="http://schemas.openxmlformats.org/officeDocument/2006/relationships/theme" Target="../theme/theme19.xml"/><Relationship Id="rId4"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5">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4193256239"/>
      </p:ext>
    </p:extLst>
  </p:cSld>
  <p:clrMap bg1="lt1" tx1="dk1" bg2="lt2" tx2="dk2" accent1="accent1" accent2="accent2" accent3="accent3" accent4="accent4" accent5="accent5" accent6="accent6" hlink="hlink" folHlink="folHlink"/>
  <p:sldLayoutIdLst>
    <p:sldLayoutId id="2147483808"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035647302"/>
      </p:ext>
    </p:extLst>
  </p:cSld>
  <p:clrMap bg1="lt1" tx1="dk1" bg2="lt2" tx2="dk2" accent1="accent1" accent2="accent2" accent3="accent3" accent4="accent4" accent5="accent5" accent6="accent6" hlink="hlink" folHlink="folHlink"/>
  <p:sldLayoutIdLst>
    <p:sldLayoutId id="2147483820"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14" name="ZoneTexte 13">
            <a:extLst>
              <a:ext uri="{FF2B5EF4-FFF2-40B4-BE49-F238E27FC236}">
                <a16:creationId xmlns:a16="http://schemas.microsoft.com/office/drawing/2014/main" id="{FEDB7032-2BAF-B5E6-47FD-53CEB5B1CAA8}"/>
              </a:ext>
            </a:extLst>
          </p:cNvPr>
          <p:cNvSpPr txBox="1"/>
          <p:nvPr userDrawn="1"/>
        </p:nvSpPr>
        <p:spPr>
          <a:xfrm>
            <a:off x="3727344"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5" name="Image 4">
            <a:extLst>
              <a:ext uri="{FF2B5EF4-FFF2-40B4-BE49-F238E27FC236}">
                <a16:creationId xmlns:a16="http://schemas.microsoft.com/office/drawing/2014/main" id="{E8FED4A7-88C7-F816-24A0-D88AEC5FBA66}"/>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3866766" y="172329"/>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6" name="Image 5">
            <a:extLst>
              <a:ext uri="{FF2B5EF4-FFF2-40B4-BE49-F238E27FC236}">
                <a16:creationId xmlns:a16="http://schemas.microsoft.com/office/drawing/2014/main" id="{693643BA-51F5-386A-0262-4D67B40A961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1E676E35-C3B5-449C-E8A2-5D8F39B1385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3242125" y="161444"/>
            <a:ext cx="287999" cy="287999"/>
          </a:xfrm>
          <a:prstGeom prst="rect">
            <a:avLst/>
          </a:prstGeom>
          <a:ln>
            <a:noFill/>
          </a:ln>
        </p:spPr>
      </p:pic>
      <p:sp>
        <p:nvSpPr>
          <p:cNvPr id="9" name="ZoneTexte 8">
            <a:extLst>
              <a:ext uri="{FF2B5EF4-FFF2-40B4-BE49-F238E27FC236}">
                <a16:creationId xmlns:a16="http://schemas.microsoft.com/office/drawing/2014/main" id="{8B86A730-91B2-C5E4-2947-AB78464E2E0F}"/>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6" name="ZoneTexte 5">
            <a:extLst>
              <a:ext uri="{FF2B5EF4-FFF2-40B4-BE49-F238E27FC236}">
                <a16:creationId xmlns:a16="http://schemas.microsoft.com/office/drawing/2014/main" id="{F3415B91-FD50-93F1-9ECA-66073EDAE11E}"/>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pic>
        <p:nvPicPr>
          <p:cNvPr id="9" name="Image 8">
            <a:extLst>
              <a:ext uri="{FF2B5EF4-FFF2-40B4-BE49-F238E27FC236}">
                <a16:creationId xmlns:a16="http://schemas.microsoft.com/office/drawing/2014/main" id="{CDBC5769-7CB5-E000-A815-5653612E612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BB773BD6-4E01-C50F-FB3F-5D50AB3AB66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4CDAC94B-FFB7-852B-F976-6D176C9758A2}"/>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42655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487719249"/>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8017218"/>
      </p:ext>
    </p:extLst>
  </p:cSld>
  <p:clrMap bg1="lt1" tx1="dk1" bg2="lt2" tx2="dk2" accent1="accent1" accent2="accent2" accent3="accent3" accent4="accent4" accent5="accent5" accent6="accent6" hlink="hlink" folHlink="folHlink"/>
  <p:sldLayoutIdLst>
    <p:sldLayoutId id="2147483827" r:id="rId1"/>
    <p:sldLayoutId id="2147483829"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4781083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1497730710"/>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23380019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slideLayout" Target="../slideLayouts/slideLayout106.xml"/><Relationship Id="rId1" Type="http://schemas.openxmlformats.org/officeDocument/2006/relationships/tags" Target="../tags/tag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8.xml"/><Relationship Id="rId5" Type="http://schemas.openxmlformats.org/officeDocument/2006/relationships/image" Target="../media/image32.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5.png"/><Relationship Id="rId7" Type="http://schemas.openxmlformats.org/officeDocument/2006/relationships/image" Target="../media/image35.png"/><Relationship Id="rId2" Type="http://schemas.openxmlformats.org/officeDocument/2006/relationships/slideLayout" Target="../slideLayouts/slideLayout106.xml"/><Relationship Id="rId1" Type="http://schemas.openxmlformats.org/officeDocument/2006/relationships/tags" Target="../tags/tag1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6.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slideLayout" Target="../slideLayouts/slideLayout106.xml"/><Relationship Id="rId1" Type="http://schemas.openxmlformats.org/officeDocument/2006/relationships/tags" Target="../tags/tag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slideLayout" Target="../slideLayouts/slideLayout10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20.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4"/><Relationship Id="rId7"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slideLayout" Target="../slideLayouts/slideLayout10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F158676B-5F97-B672-8786-EDCB0B66C9A2}"/>
              </a:ext>
            </a:extLst>
          </p:cNvPr>
          <p:cNvPicPr>
            <a:picLocks noChangeAspect="1"/>
          </p:cNvPicPr>
          <p:nvPr/>
        </p:nvPicPr>
        <p:blipFill>
          <a:blip r:embed="rId2">
            <a:extLst>
              <a:ext uri="{28A0092B-C50C-407E-A947-70E740481C1C}">
                <a14:useLocalDpi xmlns:a14="http://schemas.microsoft.com/office/drawing/2010/main" val="0"/>
              </a:ext>
            </a:extLst>
          </a:blip>
          <a:srcRect t="3321" b="2946"/>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4" name="Groupe 13">
            <a:extLst>
              <a:ext uri="{FF2B5EF4-FFF2-40B4-BE49-F238E27FC236}">
                <a16:creationId xmlns:a16="http://schemas.microsoft.com/office/drawing/2014/main" id="{8547869A-F13C-44A5-B480-7AF8D8B9455F}"/>
              </a:ext>
            </a:extLst>
          </p:cNvPr>
          <p:cNvGrpSpPr/>
          <p:nvPr/>
        </p:nvGrpSpPr>
        <p:grpSpPr>
          <a:xfrm>
            <a:off x="277792" y="2368761"/>
            <a:ext cx="8484243" cy="3233385"/>
            <a:chOff x="1338961" y="2294837"/>
            <a:chExt cx="6955122" cy="2649560"/>
          </a:xfrm>
        </p:grpSpPr>
        <p:pic>
          <p:nvPicPr>
            <p:cNvPr id="15" name="Image 14" descr="Une image contenant texte, capture d’écran&#10;&#10;Le contenu généré par l’IA peut être incorrect.">
              <a:extLst>
                <a:ext uri="{FF2B5EF4-FFF2-40B4-BE49-F238E27FC236}">
                  <a16:creationId xmlns:a16="http://schemas.microsoft.com/office/drawing/2014/main" id="{551F467A-0B77-47D3-8353-978E8C9122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961" y="2294840"/>
              <a:ext cx="1727377" cy="2649557"/>
            </a:xfrm>
            <a:prstGeom prst="rect">
              <a:avLst/>
            </a:prstGeom>
          </p:spPr>
        </p:pic>
        <p:pic>
          <p:nvPicPr>
            <p:cNvPr id="16" name="Image 15" descr="Une image contenant texte, Visage humain, capture d’écran, Publicité en ligne&#10;&#10;Le contenu généré par l’IA peut être incorrect.">
              <a:extLst>
                <a:ext uri="{FF2B5EF4-FFF2-40B4-BE49-F238E27FC236}">
                  <a16:creationId xmlns:a16="http://schemas.microsoft.com/office/drawing/2014/main" id="{CF8CE6AA-CDA9-4F48-842F-3E831B0B0E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5760" y="2294840"/>
              <a:ext cx="1727377" cy="2649557"/>
            </a:xfrm>
            <a:prstGeom prst="rect">
              <a:avLst/>
            </a:prstGeom>
          </p:spPr>
        </p:pic>
        <p:pic>
          <p:nvPicPr>
            <p:cNvPr id="18" name="Image 17" descr="Une image contenant texte, Appareils électroniques, capture d’écran, Système d’exploitation&#10;&#10;Le contenu généré par l’IA peut être incorrect.">
              <a:extLst>
                <a:ext uri="{FF2B5EF4-FFF2-40B4-BE49-F238E27FC236}">
                  <a16:creationId xmlns:a16="http://schemas.microsoft.com/office/drawing/2014/main" id="{DEC3B54B-214D-4395-B78C-E028A74B78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9907" y="2294838"/>
              <a:ext cx="1727377" cy="2649557"/>
            </a:xfrm>
            <a:prstGeom prst="rect">
              <a:avLst/>
            </a:prstGeom>
          </p:spPr>
        </p:pic>
        <p:pic>
          <p:nvPicPr>
            <p:cNvPr id="20" name="Image 19" descr="Une image contenant texte, nombre, écriture manuscrite, Police&#10;&#10;Le contenu généré par l’IA peut être incorrect.">
              <a:extLst>
                <a:ext uri="{FF2B5EF4-FFF2-40B4-BE49-F238E27FC236}">
                  <a16:creationId xmlns:a16="http://schemas.microsoft.com/office/drawing/2014/main" id="{A666FA7B-C5DF-4672-89E9-A3BF03787A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6706" y="2294837"/>
              <a:ext cx="1727377" cy="2649557"/>
            </a:xfrm>
            <a:prstGeom prst="rect">
              <a:avLst/>
            </a:prstGeom>
          </p:spPr>
        </p:pic>
      </p:grpSp>
    </p:spTree>
    <p:extLst>
      <p:ext uri="{BB962C8B-B14F-4D97-AF65-F5344CB8AC3E}">
        <p14:creationId xmlns:p14="http://schemas.microsoft.com/office/powerpoint/2010/main" val="5905731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47274137-CE1D-4407-B60C-2D2E47B07AF4}"/>
              </a:ext>
            </a:extLst>
          </p:cNvPr>
          <p:cNvSpPr/>
          <p:nvPr/>
        </p:nvSpPr>
        <p:spPr>
          <a:xfrm>
            <a:off x="4860984" y="2021294"/>
            <a:ext cx="3780000" cy="1080000"/>
          </a:xfrm>
          <a:prstGeom prst="roundRect">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577948" y="20009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793948" y="17489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73267"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689267"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53267" y="515004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825143" y="21940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600" dirty="0"/>
              <a:t>Activités de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890735" y="3501000"/>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106735" y="3249000"/>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5070735" y="3729813"/>
            <a:ext cx="3420000" cy="792000"/>
          </a:xfrm>
          <a:prstGeom prst="roundRect">
            <a:avLst/>
          </a:prstGeom>
          <a:solidFill>
            <a:srgbClr val="E6F3FA"/>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6700" marR="0" lvl="0" indent="-266700" fontAlgn="auto">
              <a:lnSpc>
                <a:spcPct val="100000"/>
              </a:lnSpc>
              <a:spcAft>
                <a:spcPts val="0"/>
              </a:spcAft>
              <a:buClrTx/>
              <a:buSzTx/>
              <a:tabLst/>
              <a:defRPr/>
            </a:pPr>
            <a:r>
              <a:rPr lang="fr-FR" sz="1600" b="1" dirty="0">
                <a:solidFill>
                  <a:srgbClr val="565F88"/>
                </a:solidFill>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6" name="Organigramme : Terminateur 25">
            <a:extLst>
              <a:ext uri="{FF2B5EF4-FFF2-40B4-BE49-F238E27FC236}">
                <a16:creationId xmlns:a16="http://schemas.microsoft.com/office/drawing/2014/main" id="{D2C53A34-0295-4437-938B-B5779B67C1DC}"/>
              </a:ext>
            </a:extLst>
          </p:cNvPr>
          <p:cNvSpPr/>
          <p:nvPr/>
        </p:nvSpPr>
        <p:spPr>
          <a:xfrm>
            <a:off x="5076984" y="1769294"/>
            <a:ext cx="1260000" cy="360000"/>
          </a:xfrm>
          <a:prstGeom prst="flowChartTerminator">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MA" dirty="0">
              <a:solidFill>
                <a:srgbClr val="474F71"/>
              </a:solidFill>
              <a:latin typeface="Dosis ExtraBold" pitchFamily="2" charset="0"/>
            </a:endParaRPr>
          </a:p>
        </p:txBody>
      </p:sp>
      <p:sp>
        <p:nvSpPr>
          <p:cNvPr id="28" name="Espace réservé du texte 5">
            <a:extLst>
              <a:ext uri="{FF2B5EF4-FFF2-40B4-BE49-F238E27FC236}">
                <a16:creationId xmlns:a16="http://schemas.microsoft.com/office/drawing/2014/main" id="{2CE841BB-B888-45CE-A6A9-2E41B95735F7}"/>
              </a:ext>
            </a:extLst>
          </p:cNvPr>
          <p:cNvSpPr txBox="1">
            <a:spLocks/>
          </p:cNvSpPr>
          <p:nvPr/>
        </p:nvSpPr>
        <p:spPr>
          <a:xfrm>
            <a:off x="5108179" y="2215164"/>
            <a:ext cx="3420000" cy="792000"/>
          </a:xfrm>
          <a:prstGeom prst="roundRect">
            <a:avLst/>
          </a:prstGeom>
          <a:solidFill>
            <a:srgbClr val="E7E6E6"/>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fr-FR" sz="1600" b="1" dirty="0">
              <a:solidFill>
                <a:srgbClr val="565F88"/>
              </a:solidFill>
            </a:endParaRPr>
          </a:p>
        </p:txBody>
      </p:sp>
      <p:sp>
        <p:nvSpPr>
          <p:cNvPr id="29" name="Organigramme : Terminateur 28">
            <a:extLst>
              <a:ext uri="{FF2B5EF4-FFF2-40B4-BE49-F238E27FC236}">
                <a16:creationId xmlns:a16="http://schemas.microsoft.com/office/drawing/2014/main" id="{201D42C0-4977-4789-B3BA-3207FD333E6D}"/>
              </a:ext>
            </a:extLst>
          </p:cNvPr>
          <p:cNvSpPr/>
          <p:nvPr/>
        </p:nvSpPr>
        <p:spPr>
          <a:xfrm>
            <a:off x="5102500" y="178829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30" name="ZoneTexte 29">
            <a:extLst>
              <a:ext uri="{FF2B5EF4-FFF2-40B4-BE49-F238E27FC236}">
                <a16:creationId xmlns:a16="http://schemas.microsoft.com/office/drawing/2014/main" id="{590964FF-2EDB-470E-AECA-412D0A617788}"/>
              </a:ext>
            </a:extLst>
          </p:cNvPr>
          <p:cNvSpPr txBox="1"/>
          <p:nvPr/>
        </p:nvSpPr>
        <p:spPr>
          <a:xfrm>
            <a:off x="5102500" y="2294477"/>
            <a:ext cx="3831420" cy="623248"/>
          </a:xfrm>
          <a:prstGeom prst="rect">
            <a:avLst/>
          </a:prstGeom>
          <a:noFill/>
        </p:spPr>
        <p:txBody>
          <a:bodyPr wrap="square">
            <a:spAutoFit/>
          </a:bodyPr>
          <a:lstStyle/>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Activités d’écriture</a:t>
            </a:r>
          </a:p>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Évaluer les acquis de la période 5</a:t>
            </a:r>
          </a:p>
        </p:txBody>
      </p:sp>
    </p:spTree>
    <p:extLst>
      <p:ext uri="{BB962C8B-B14F-4D97-AF65-F5344CB8AC3E}">
        <p14:creationId xmlns:p14="http://schemas.microsoft.com/office/powerpoint/2010/main" val="23822076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19110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A48854FD-AAD0-BC61-5DB6-723DDF2B8418}"/>
              </a:ext>
            </a:extLst>
          </p:cNvPr>
          <p:cNvSpPr txBox="1"/>
          <p:nvPr/>
        </p:nvSpPr>
        <p:spPr>
          <a:xfrm>
            <a:off x="597222" y="1863192"/>
            <a:ext cx="7815905" cy="332398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 et des textes.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paroles étudiés.</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lettres, des syllabes et des mots contenant les lettres étudiées.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4248921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 .</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343728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136 et faire l’activité de coloriage.</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21FDDD85-AB8A-4B3A-A566-40F75B3E045A}"/>
              </a:ext>
            </a:extLst>
          </p:cNvPr>
          <p:cNvPicPr>
            <a:picLocks noChangeAspect="1"/>
          </p:cNvPicPr>
          <p:nvPr/>
        </p:nvPicPr>
        <p:blipFill>
          <a:blip r:embed="rId3"/>
          <a:stretch>
            <a:fillRect/>
          </a:stretch>
        </p:blipFill>
        <p:spPr>
          <a:xfrm>
            <a:off x="5132323" y="1497105"/>
            <a:ext cx="3062782" cy="44016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1433455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2" name="Image 11">
            <a:extLst>
              <a:ext uri="{FF2B5EF4-FFF2-40B4-BE49-F238E27FC236}">
                <a16:creationId xmlns:a16="http://schemas.microsoft.com/office/drawing/2014/main" id="{BDA45A8F-167D-4231-B980-604DA97EEC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4162" y="1916985"/>
            <a:ext cx="1875863" cy="2052000"/>
          </a:xfrm>
          <a:prstGeom prst="rect">
            <a:avLst/>
          </a:prstGeom>
        </p:spPr>
      </p:pic>
      <p:pic>
        <p:nvPicPr>
          <p:cNvPr id="17" name="Image 16">
            <a:extLst>
              <a:ext uri="{FF2B5EF4-FFF2-40B4-BE49-F238E27FC236}">
                <a16:creationId xmlns:a16="http://schemas.microsoft.com/office/drawing/2014/main" id="{33DC3D28-3A18-4A77-A365-3F6C35A4CF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1071" y="1916985"/>
            <a:ext cx="1875863" cy="2052000"/>
          </a:xfrm>
          <a:prstGeom prst="rect">
            <a:avLst/>
          </a:prstGeom>
        </p:spPr>
      </p:pic>
      <p:pic>
        <p:nvPicPr>
          <p:cNvPr id="19" name="Image 18">
            <a:extLst>
              <a:ext uri="{FF2B5EF4-FFF2-40B4-BE49-F238E27FC236}">
                <a16:creationId xmlns:a16="http://schemas.microsoft.com/office/drawing/2014/main" id="{B91947F0-F21B-46E5-A703-9E0CC95A5C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43975" y="1916985"/>
            <a:ext cx="1875865" cy="2052000"/>
          </a:xfrm>
          <a:prstGeom prst="rect">
            <a:avLst/>
          </a:prstGeom>
        </p:spPr>
      </p:pic>
      <p:pic>
        <p:nvPicPr>
          <p:cNvPr id="21" name="Image 20">
            <a:extLst>
              <a:ext uri="{FF2B5EF4-FFF2-40B4-BE49-F238E27FC236}">
                <a16:creationId xmlns:a16="http://schemas.microsoft.com/office/drawing/2014/main" id="{A7463759-4C40-4803-A0BB-8A40F024B4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12266" y="4047150"/>
            <a:ext cx="1878069" cy="2052000"/>
          </a:xfrm>
          <a:prstGeom prst="rect">
            <a:avLst/>
          </a:prstGeom>
        </p:spPr>
      </p:pic>
      <p:pic>
        <p:nvPicPr>
          <p:cNvPr id="27" name="Image 26">
            <a:extLst>
              <a:ext uri="{FF2B5EF4-FFF2-40B4-BE49-F238E27FC236}">
                <a16:creationId xmlns:a16="http://schemas.microsoft.com/office/drawing/2014/main" id="{396E0553-E3F1-4C3D-9725-11B366B322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3667" y="4047150"/>
            <a:ext cx="1875865"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55999"/>
            <a:ext cx="7145206" cy="612000"/>
          </a:xfrm>
        </p:spPr>
        <p:txBody>
          <a:bodyPr>
            <a:normAutofit fontScale="90000"/>
          </a:bodyPr>
          <a:lstStyle/>
          <a:p>
            <a:r>
              <a:rPr lang="fr-FR" dirty="0">
                <a:solidFill>
                  <a:schemeClr val="tx1">
                    <a:lumMod val="65000"/>
                    <a:lumOff val="35000"/>
                  </a:schemeClr>
                </a:solidFill>
              </a:rPr>
              <a:t>Regarde la scène. Je vais te dire des phrases et tu vas me montrer la partie de l’image qui correspond : 1) Malak goûte avec la langue. 2) Mon frère veut des bananes et des pommes. 3) Ahmed a mal au ventre. 4 ) La maman veut du café. 5) Hamza entend avec les oreilles.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3" name="Image 2">
            <a:extLst>
              <a:ext uri="{FF2B5EF4-FFF2-40B4-BE49-F238E27FC236}">
                <a16:creationId xmlns:a16="http://schemas.microsoft.com/office/drawing/2014/main" id="{3F4BFFDB-E7CC-4F73-854A-83A5AF83311D}"/>
              </a:ext>
            </a:extLst>
          </p:cNvPr>
          <p:cNvPicPr>
            <a:picLocks noChangeAspect="1"/>
          </p:cNvPicPr>
          <p:nvPr/>
        </p:nvPicPr>
        <p:blipFill rotWithShape="1">
          <a:blip r:embed="rId5">
            <a:extLst>
              <a:ext uri="{28A0092B-C50C-407E-A947-70E740481C1C}">
                <a14:useLocalDpi xmlns:a14="http://schemas.microsoft.com/office/drawing/2010/main" val="0"/>
              </a:ext>
            </a:extLst>
          </a:blip>
          <a:srcRect t="-1" r="2288" b="17777"/>
          <a:stretch/>
        </p:blipFill>
        <p:spPr>
          <a:xfrm>
            <a:off x="761666" y="2050533"/>
            <a:ext cx="7656193" cy="3875137"/>
          </a:xfrm>
          <a:prstGeom prst="roundRect">
            <a:avLst>
              <a:gd name="adj" fmla="val 10855"/>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1160430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2" name="Image 11">
            <a:extLst>
              <a:ext uri="{FF2B5EF4-FFF2-40B4-BE49-F238E27FC236}">
                <a16:creationId xmlns:a16="http://schemas.microsoft.com/office/drawing/2014/main" id="{75F7C4A9-EA8D-44F4-8DB9-85132AA7FF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0909" y="1738992"/>
            <a:ext cx="1875863" cy="2052000"/>
          </a:xfrm>
          <a:prstGeom prst="rect">
            <a:avLst/>
          </a:prstGeom>
        </p:spPr>
      </p:pic>
      <p:pic>
        <p:nvPicPr>
          <p:cNvPr id="15" name="Image 14">
            <a:extLst>
              <a:ext uri="{FF2B5EF4-FFF2-40B4-BE49-F238E27FC236}">
                <a16:creationId xmlns:a16="http://schemas.microsoft.com/office/drawing/2014/main" id="{DC69CE37-B00D-4040-9F23-25913305A9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0572" y="4047150"/>
            <a:ext cx="1878069" cy="2052000"/>
          </a:xfrm>
          <a:prstGeom prst="rect">
            <a:avLst/>
          </a:prstGeom>
        </p:spPr>
      </p:pic>
      <p:pic>
        <p:nvPicPr>
          <p:cNvPr id="18" name="Image 17">
            <a:extLst>
              <a:ext uri="{FF2B5EF4-FFF2-40B4-BE49-F238E27FC236}">
                <a16:creationId xmlns:a16="http://schemas.microsoft.com/office/drawing/2014/main" id="{9CA6BC9A-6A09-475D-A91F-06A329E815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7564" y="4047150"/>
            <a:ext cx="1875865" cy="2052000"/>
          </a:xfrm>
          <a:prstGeom prst="rect">
            <a:avLst/>
          </a:prstGeom>
        </p:spPr>
      </p:pic>
      <p:pic>
        <p:nvPicPr>
          <p:cNvPr id="24" name="Image 23">
            <a:extLst>
              <a:ext uri="{FF2B5EF4-FFF2-40B4-BE49-F238E27FC236}">
                <a16:creationId xmlns:a16="http://schemas.microsoft.com/office/drawing/2014/main" id="{243A8F76-1B21-4260-AE3E-D098E03A93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07226" y="1738992"/>
            <a:ext cx="1875865" cy="2052000"/>
          </a:xfrm>
          <a:prstGeom prst="rect">
            <a:avLst/>
          </a:prstGeom>
        </p:spPr>
      </p:pic>
      <p:pic>
        <p:nvPicPr>
          <p:cNvPr id="25" name="Image 24">
            <a:extLst>
              <a:ext uri="{FF2B5EF4-FFF2-40B4-BE49-F238E27FC236}">
                <a16:creationId xmlns:a16="http://schemas.microsoft.com/office/drawing/2014/main" id="{AF171701-CD53-4FB7-8B33-5DFFB137A2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34068" y="1738992"/>
            <a:ext cx="1875863" cy="2052000"/>
          </a:xfrm>
          <a:prstGeom prst="rect">
            <a:avLst/>
          </a:prstGeom>
        </p:spPr>
      </p:pic>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532313" y="1933587"/>
            <a:ext cx="6598905" cy="319476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goûtes avec quoi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entends avec quoi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as mal où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Qu’est-ce que tu veux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a:ln w="0"/>
                <a:solidFill>
                  <a:srgbClr val="424D7B"/>
                </a:solidFill>
                <a:effectLst/>
                <a:uLnTx/>
                <a:uFillTx/>
                <a:latin typeface="Dosis SemiBold" pitchFamily="2" charset="0"/>
                <a:ea typeface="+mn-ea"/>
                <a:cs typeface="+mn-cs"/>
              </a:rPr>
              <a:t>Que veut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ton frère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0E5055A1-EBA9-EF76-516E-5BDFBAFBC6C7}"/>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mon corps et de ma santé.</a:t>
            </a:r>
          </a:p>
        </p:txBody>
      </p:sp>
    </p:spTree>
    <p:extLst>
      <p:ext uri="{BB962C8B-B14F-4D97-AF65-F5344CB8AC3E}">
        <p14:creationId xmlns:p14="http://schemas.microsoft.com/office/powerpoint/2010/main" val="3899481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064674" cy="612000"/>
          </a:xfrm>
        </p:spPr>
        <p:txBody>
          <a:bodyPr>
            <a:normAutofit fontScale="90000"/>
          </a:bodyPr>
          <a:lstStyle/>
          <a:p>
            <a:r>
              <a:rPr lang="fr-FR" dirty="0">
                <a:solidFill>
                  <a:schemeClr val="tx1">
                    <a:lumMod val="85000"/>
                    <a:lumOff val="15000"/>
                  </a:schemeClr>
                </a:solidFill>
              </a:rPr>
              <a:t>Présente-toi, puis dis ce que tu fais avec les yeux, le nez, les oreilles, la langue et les mains, où tu as mal, ce que tu veux manger et ce que ton frère ou ta sœur veut manger.</a:t>
            </a:r>
            <a:br>
              <a:rPr lang="fr-FR" dirty="0">
                <a:solidFill>
                  <a:schemeClr val="tx1">
                    <a:lumMod val="85000"/>
                    <a:lumOff val="15000"/>
                  </a:schemeClr>
                </a:solidFill>
              </a:rPr>
            </a:br>
            <a:r>
              <a:rPr lang="fr-FR" dirty="0">
                <a:solidFill>
                  <a:schemeClr val="tx1">
                    <a:lumMod val="85000"/>
                    <a:lumOff val="15000"/>
                  </a:schemeClr>
                </a:solidFill>
              </a:rPr>
              <a:t>Tu dois dire 5 phrases.   </a:t>
            </a:r>
            <a:r>
              <a:rPr lang="fr-FR" sz="1400" i="1" dirty="0">
                <a:solidFill>
                  <a:schemeClr val="tx1">
                    <a:lumMod val="85000"/>
                    <a:lumOff val="15000"/>
                  </a:schemeClr>
                </a:solidFill>
              </a:rPr>
              <a:t>L’enseignant explique la consigne dans la langue de l’apprenant.  </a:t>
            </a:r>
            <a:endParaRPr lang="fr-MA" i="1" dirty="0">
              <a:solidFill>
                <a:schemeClr val="tx1">
                  <a:lumMod val="85000"/>
                  <a:lumOff val="15000"/>
                </a:schemeClr>
              </a:solidFill>
            </a:endParaRPr>
          </a:p>
        </p:txBody>
      </p:sp>
      <p:pic>
        <p:nvPicPr>
          <p:cNvPr id="2" name="Image 1">
            <a:extLst>
              <a:ext uri="{FF2B5EF4-FFF2-40B4-BE49-F238E27FC236}">
                <a16:creationId xmlns:a16="http://schemas.microsoft.com/office/drawing/2014/main" id="{85F76A08-A932-AEFE-503F-9A994D31FCF5}"/>
              </a:ext>
            </a:extLst>
          </p:cNvPr>
          <p:cNvPicPr>
            <a:picLocks noChangeAspect="1"/>
          </p:cNvPicPr>
          <p:nvPr/>
        </p:nvPicPr>
        <p:blipFill>
          <a:blip r:embed="rId3"/>
          <a:stretch>
            <a:fillRect/>
          </a:stretch>
        </p:blipFill>
        <p:spPr>
          <a:xfrm>
            <a:off x="1075500" y="2398539"/>
            <a:ext cx="1865935" cy="2798902"/>
          </a:xfrm>
          <a:prstGeom prst="rect">
            <a:avLst/>
          </a:prstGeom>
        </p:spPr>
      </p:pic>
      <p:pic>
        <p:nvPicPr>
          <p:cNvPr id="4" name="Image 3">
            <a:extLst>
              <a:ext uri="{FF2B5EF4-FFF2-40B4-BE49-F238E27FC236}">
                <a16:creationId xmlns:a16="http://schemas.microsoft.com/office/drawing/2014/main" id="{9CE84284-4EA4-6D37-4CF3-54E84DAC600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8194" y="1656183"/>
            <a:ext cx="1219370" cy="1362265"/>
          </a:xfrm>
          <a:prstGeom prst="rect">
            <a:avLst/>
          </a:prstGeom>
        </p:spPr>
      </p:pic>
      <p:grpSp>
        <p:nvGrpSpPr>
          <p:cNvPr id="11" name="Groupe 10">
            <a:extLst>
              <a:ext uri="{FF2B5EF4-FFF2-40B4-BE49-F238E27FC236}">
                <a16:creationId xmlns:a16="http://schemas.microsoft.com/office/drawing/2014/main" id="{190EB5EC-33CF-4C7D-B2C9-9648C60380B8}"/>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942BCEB7-516A-4AEC-AE16-46F4E94D250D}"/>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C6666B-7B8E-4578-B4CE-7E1A0CB3E8D8}"/>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B4114D76-E8CB-4AEA-8A03-F4969FC49705}"/>
              </a:ext>
            </a:extLst>
          </p:cNvPr>
          <p:cNvSpPr txBox="1"/>
          <p:nvPr>
            <p:custDataLst>
              <p:tags r:id="rId1"/>
            </p:custDataLst>
          </p:nvPr>
        </p:nvSpPr>
        <p:spPr>
          <a:xfrm>
            <a:off x="316386"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5" name="Image 4">
            <a:extLst>
              <a:ext uri="{FF2B5EF4-FFF2-40B4-BE49-F238E27FC236}">
                <a16:creationId xmlns:a16="http://schemas.microsoft.com/office/drawing/2014/main" id="{E4AF8202-8D1A-42E2-A08C-17EA1D0BC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1435" y="1792650"/>
            <a:ext cx="5669522" cy="3781176"/>
          </a:xfrm>
          <a:prstGeom prst="roundRect">
            <a:avLst>
              <a:gd name="adj" fmla="val 11963"/>
            </a:avLst>
          </a:prstGeom>
        </p:spPr>
      </p:pic>
    </p:spTree>
    <p:extLst>
      <p:ext uri="{BB962C8B-B14F-4D97-AF65-F5344CB8AC3E}">
        <p14:creationId xmlns:p14="http://schemas.microsoft.com/office/powerpoint/2010/main" val="133697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CF15-EC87-ECA5-C5A2-139223BE33D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6B506F7-29E3-66D0-EF6D-14F13D5E960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BD69A319-C191-E72A-A3A9-B057CE8A5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295976E-7B56-3FFF-FF8F-559448C4A37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5B20F50-F7A1-6B82-68A6-5CEAD326ED4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77E1BA6-C696-F4C6-EF56-C4461C09651E}"/>
              </a:ext>
            </a:extLst>
          </p:cNvPr>
          <p:cNvSpPr txBox="1"/>
          <p:nvPr>
            <p:custDataLst>
              <p:tags r:id="rId1"/>
            </p:custDataLst>
          </p:nvPr>
        </p:nvSpPr>
        <p:spPr>
          <a:xfrm>
            <a:off x="726042" y="2998113"/>
            <a:ext cx="7788166" cy="152349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Identifier et lire des lettres, des syllabes et des mots contenant les lettres étudiées.</a:t>
            </a:r>
          </a:p>
          <a:p>
            <a:pPr marL="0" marR="0" lvl="0" indent="0" algn="ctr" defTabSz="914400" rtl="0" eaLnBrk="1" fontAlgn="auto" latinLnBrk="0" hangingPunct="1">
              <a:lnSpc>
                <a:spcPct val="100000"/>
              </a:lnSpc>
              <a:spcBef>
                <a:spcPts val="0"/>
              </a:spcBef>
              <a:spcAft>
                <a:spcPts val="1800"/>
              </a:spcAft>
              <a:buClrTx/>
              <a:buSzTx/>
              <a:buFontTx/>
              <a:buNone/>
              <a:tabLst/>
              <a:defRPr/>
            </a:pPr>
            <a:endPar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2386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8D5D-B49A-9C62-DF72-BFE0D35283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56CA4A-9F26-CDC0-40B5-A7DFF0D791AC}"/>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Je vais te montrer des lettres, des syllabes et des mots que  tu dois lire.</a:t>
            </a:r>
            <a:br>
              <a:rPr lang="fr-FR" dirty="0">
                <a:solidFill>
                  <a:schemeClr val="tx1">
                    <a:lumMod val="65000"/>
                    <a:lumOff val="35000"/>
                  </a:schemeClr>
                </a:solidFill>
              </a:rPr>
            </a:br>
            <a:r>
              <a:rPr lang="fr-FR" i="1" dirty="0">
                <a:solidFill>
                  <a:schemeClr val="tx1">
                    <a:lumMod val="65000"/>
                    <a:lumOff val="35000"/>
                  </a:schemeClr>
                </a:solidFill>
              </a:rPr>
              <a:t>L’enseignant guide l’élève dans sa lecture. </a:t>
            </a:r>
          </a:p>
        </p:txBody>
      </p:sp>
      <p:sp>
        <p:nvSpPr>
          <p:cNvPr id="4" name="ZoneTexte 3">
            <a:extLst>
              <a:ext uri="{FF2B5EF4-FFF2-40B4-BE49-F238E27FC236}">
                <a16:creationId xmlns:a16="http://schemas.microsoft.com/office/drawing/2014/main" id="{CE8506C9-7DE4-5B26-01EB-FDD6121FC0A7}"/>
              </a:ext>
            </a:extLst>
          </p:cNvPr>
          <p:cNvSpPr txBox="1"/>
          <p:nvPr>
            <p:custDataLst>
              <p:tags r:id="rId1"/>
            </p:custDataLst>
          </p:nvPr>
        </p:nvSpPr>
        <p:spPr>
          <a:xfrm>
            <a:off x="96835" y="1624017"/>
            <a:ext cx="8134466" cy="1506887"/>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800"/>
              </a:spcAft>
              <a:buClrTx/>
              <a:buSzTx/>
              <a:buFontTx/>
              <a:buNone/>
              <a:tabLst/>
              <a:defRPr/>
            </a:pP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f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c</a:t>
            </a:r>
            <a:r>
              <a:rPr kumimoji="0" lang="pt-BR" sz="5400" b="1" i="0" u="none" strike="noStrike" kern="100" cap="none" spc="0" normalizeH="0" baseline="0" noProof="0" dirty="0">
                <a:ln>
                  <a:noFill/>
                </a:ln>
                <a:solidFill>
                  <a:prstClr val="black"/>
                </a:solidFill>
                <a:effectLst/>
                <a:uLnTx/>
                <a:uFillTx/>
                <a:latin typeface="Bahnschrift SemiBold" panose="020B0502040204020203" pitchFamily="34"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Calibri" panose="020F0502020204030204" pitchFamily="34" charset="0"/>
              </a:rPr>
              <a:t>V         z</a:t>
            </a:r>
            <a:endParaRPr kumimoji="0" lang="it-IT"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p:txBody>
      </p:sp>
      <p:sp>
        <p:nvSpPr>
          <p:cNvPr id="5" name="TextBox 6">
            <a:extLst>
              <a:ext uri="{FF2B5EF4-FFF2-40B4-BE49-F238E27FC236}">
                <a16:creationId xmlns:a16="http://schemas.microsoft.com/office/drawing/2014/main" id="{8ACE7F27-B8F6-1DF0-A182-A6B9DD8C3E3C}"/>
              </a:ext>
            </a:extLst>
          </p:cNvPr>
          <p:cNvSpPr txBox="1"/>
          <p:nvPr>
            <p:custDataLst>
              <p:tags r:id="rId2"/>
            </p:custDataLst>
          </p:nvPr>
        </p:nvSpPr>
        <p:spPr>
          <a:xfrm>
            <a:off x="96835" y="5822719"/>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lettre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0,5 point (2 pts)</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syllabe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a:t>
            </a:r>
          </a:p>
        </p:txBody>
      </p:sp>
      <p:grpSp>
        <p:nvGrpSpPr>
          <p:cNvPr id="6" name="Groupe 5">
            <a:extLst>
              <a:ext uri="{FF2B5EF4-FFF2-40B4-BE49-F238E27FC236}">
                <a16:creationId xmlns:a16="http://schemas.microsoft.com/office/drawing/2014/main" id="{899A5752-C111-4CC4-9602-DAC414FC8EC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FACED1A1-267D-483A-B76E-BB942A2D3026}"/>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928A60-161E-4CD3-8A9B-ACC4ED52E987}"/>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aphicFrame>
        <p:nvGraphicFramePr>
          <p:cNvPr id="3" name="Tableau 2">
            <a:extLst>
              <a:ext uri="{FF2B5EF4-FFF2-40B4-BE49-F238E27FC236}">
                <a16:creationId xmlns:a16="http://schemas.microsoft.com/office/drawing/2014/main" id="{B628AFF1-13C3-4B54-6AA2-044254D662E1}"/>
              </a:ext>
            </a:extLst>
          </p:cNvPr>
          <p:cNvGraphicFramePr>
            <a:graphicFrameLocks noGrp="1"/>
          </p:cNvGraphicFramePr>
          <p:nvPr/>
        </p:nvGraphicFramePr>
        <p:xfrm>
          <a:off x="1173007" y="3326524"/>
          <a:ext cx="1898277" cy="1304365"/>
        </p:xfrm>
        <a:graphic>
          <a:graphicData uri="http://schemas.openxmlformats.org/drawingml/2006/table">
            <a:tbl>
              <a:tblPr firstRow="1" bandRow="1">
                <a:tableStyleId>{2D5ABB26-0587-4C30-8999-92F81FD0307C}</a:tableStyleId>
              </a:tblPr>
              <a:tblGrid>
                <a:gridCol w="1898277">
                  <a:extLst>
                    <a:ext uri="{9D8B030D-6E8A-4147-A177-3AD203B41FA5}">
                      <a16:colId xmlns:a16="http://schemas.microsoft.com/office/drawing/2014/main" val="2780603077"/>
                    </a:ext>
                  </a:extLst>
                </a:gridCol>
              </a:tblGrid>
              <a:tr h="1304365">
                <a:tc>
                  <a:txBody>
                    <a:bodyPr/>
                    <a:lstStyle/>
                    <a:p>
                      <a:pPr algn="ctr"/>
                      <a:endPar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4268679932"/>
                  </a:ext>
                </a:extLst>
              </a:tr>
            </a:tbl>
          </a:graphicData>
        </a:graphic>
      </p:graphicFrame>
      <p:graphicFrame>
        <p:nvGraphicFramePr>
          <p:cNvPr id="9" name="Tableau 8">
            <a:extLst>
              <a:ext uri="{FF2B5EF4-FFF2-40B4-BE49-F238E27FC236}">
                <a16:creationId xmlns:a16="http://schemas.microsoft.com/office/drawing/2014/main" id="{E16C654B-A151-A52F-C88F-47F9052ACE59}"/>
              </a:ext>
            </a:extLst>
          </p:cNvPr>
          <p:cNvGraphicFramePr>
            <a:graphicFrameLocks noGrp="1"/>
          </p:cNvGraphicFramePr>
          <p:nvPr>
            <p:extLst>
              <p:ext uri="{D42A27DB-BD31-4B8C-83A1-F6EECF244321}">
                <p14:modId xmlns:p14="http://schemas.microsoft.com/office/powerpoint/2010/main" val="1393818130"/>
              </p:ext>
            </p:extLst>
          </p:nvPr>
        </p:nvGraphicFramePr>
        <p:xfrm>
          <a:off x="1458410" y="3299428"/>
          <a:ext cx="6512584" cy="1304365"/>
        </p:xfrm>
        <a:graphic>
          <a:graphicData uri="http://schemas.openxmlformats.org/drawingml/2006/table">
            <a:tbl>
              <a:tblPr firstRow="1" bandRow="1">
                <a:tableStyleId>{2D5ABB26-0587-4C30-8999-92F81FD0307C}</a:tableStyleId>
              </a:tblPr>
              <a:tblGrid>
                <a:gridCol w="3256292">
                  <a:extLst>
                    <a:ext uri="{9D8B030D-6E8A-4147-A177-3AD203B41FA5}">
                      <a16:colId xmlns:a16="http://schemas.microsoft.com/office/drawing/2014/main" val="3258839349"/>
                    </a:ext>
                  </a:extLst>
                </a:gridCol>
                <a:gridCol w="3256292">
                  <a:extLst>
                    <a:ext uri="{9D8B030D-6E8A-4147-A177-3AD203B41FA5}">
                      <a16:colId xmlns:a16="http://schemas.microsoft.com/office/drawing/2014/main" val="2734644631"/>
                    </a:ext>
                  </a:extLst>
                </a:gridCol>
              </a:tblGrid>
              <a:tr h="1304365">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ve</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ja</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p>
                  </a:txBody>
                  <a:tcPr/>
                </a:tc>
                <a:tc>
                  <a:txBody>
                    <a:bodyPr/>
                    <a:lstStyle/>
                    <a:p>
                      <a:pPr algn="ct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ci        </a:t>
                      </a: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fé</a:t>
                      </a:r>
                      <a:endPar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18115811"/>
                  </a:ext>
                </a:extLst>
              </a:tr>
            </a:tbl>
          </a:graphicData>
        </a:graphic>
      </p:graphicFrame>
      <p:sp>
        <p:nvSpPr>
          <p:cNvPr id="11" name="ZoneTexte 10">
            <a:extLst>
              <a:ext uri="{FF2B5EF4-FFF2-40B4-BE49-F238E27FC236}">
                <a16:creationId xmlns:a16="http://schemas.microsoft.com/office/drawing/2014/main" id="{3A5ADF8C-768A-C2A3-6C0E-A018A5076886}"/>
              </a:ext>
            </a:extLst>
          </p:cNvPr>
          <p:cNvSpPr txBox="1"/>
          <p:nvPr/>
        </p:nvSpPr>
        <p:spPr>
          <a:xfrm>
            <a:off x="1458410" y="4457552"/>
            <a:ext cx="6412602"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5400" b="1" kern="100" dirty="0">
                <a:solidFill>
                  <a:prstClr val="black"/>
                </a:solidFill>
                <a:latin typeface="Dosis" pitchFamily="2" charset="0"/>
                <a:ea typeface="Calibri" panose="020F0502020204030204" pitchFamily="34" charset="0"/>
                <a:cs typeface="Arial" panose="020B0604020202020204" pitchFamily="34" charset="0"/>
              </a:rPr>
              <a:t>Douze         bijou</a:t>
            </a:r>
            <a:endParaRPr kumimoji="0" lang="fr-F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p:txBody>
      </p:sp>
      <p:sp>
        <p:nvSpPr>
          <p:cNvPr id="12" name="TextBox 6">
            <a:extLst>
              <a:ext uri="{FF2B5EF4-FFF2-40B4-BE49-F238E27FC236}">
                <a16:creationId xmlns:a16="http://schemas.microsoft.com/office/drawing/2014/main" id="{A899D49B-7E0B-C70E-D707-F42643AE3A5F}"/>
              </a:ext>
            </a:extLst>
          </p:cNvPr>
          <p:cNvSpPr txBox="1"/>
          <p:nvPr>
            <p:custDataLst>
              <p:tags r:id="rId3"/>
            </p:custDataLst>
          </p:nvPr>
        </p:nvSpPr>
        <p:spPr>
          <a:xfrm>
            <a:off x="0"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mot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(4pts) </a:t>
            </a:r>
          </a:p>
        </p:txBody>
      </p:sp>
    </p:spTree>
    <p:extLst>
      <p:ext uri="{BB962C8B-B14F-4D97-AF65-F5344CB8AC3E}">
        <p14:creationId xmlns:p14="http://schemas.microsoft.com/office/powerpoint/2010/main" val="4011736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300145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715353" y="5441038"/>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( 1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119478" y="1964267"/>
            <a:ext cx="7516346"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lang="fr-FR" sz="2400" b="1" dirty="0">
                <a:ln w="0"/>
                <a:solidFill>
                  <a:srgbClr val="424D7B"/>
                </a:solidFill>
                <a:latin typeface="Dosis SemiBold" pitchFamily="2" charset="0"/>
              </a:rPr>
              <a:t>Zora</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a un joujou. </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lang="fr-FR" sz="2400" b="1" dirty="0">
                <a:ln w="0"/>
                <a:solidFill>
                  <a:srgbClr val="424D7B"/>
                </a:solidFill>
                <a:latin typeface="Dosis SemiBold" pitchFamily="2" charset="0"/>
              </a:rPr>
              <a:t>J</a:t>
            </a: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amila</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a:t>
            </a:r>
            <a:r>
              <a:rPr lang="fr-FR" sz="2400" b="1" dirty="0">
                <a:ln w="0"/>
                <a:solidFill>
                  <a:srgbClr val="424D7B"/>
                </a:solidFill>
                <a:latin typeface="Dosis SemiBold" pitchFamily="2" charset="0"/>
              </a:rPr>
              <a:t>a</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une fourmi.</a:t>
            </a:r>
          </a:p>
        </p:txBody>
      </p:sp>
    </p:spTree>
    <p:extLst>
      <p:ext uri="{BB962C8B-B14F-4D97-AF65-F5344CB8AC3E}">
        <p14:creationId xmlns:p14="http://schemas.microsoft.com/office/powerpoint/2010/main" val="2485555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3889836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E6EB7D-C582-486F-8322-B3A0D1832988}">
  <ds:schemaRefs>
    <ds:schemaRef ds:uri="http://schemas.microsoft.com/sharepoint/v3/contenttype/forms"/>
  </ds:schemaRefs>
</ds:datastoreItem>
</file>

<file path=customXml/itemProps2.xml><?xml version="1.0" encoding="utf-8"?>
<ds:datastoreItem xmlns:ds="http://schemas.openxmlformats.org/officeDocument/2006/customXml" ds:itemID="{8269470F-C499-476E-8B43-4A98D3E2493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B87FC770-3D99-4FE3-AFF4-A421ACA825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6714</TotalTime>
  <Words>867</Words>
  <Application>Microsoft Office PowerPoint</Application>
  <PresentationFormat>Affichage à l'écran (4:3)</PresentationFormat>
  <Paragraphs>98</Paragraphs>
  <Slides>26</Slides>
  <Notes>2</Notes>
  <HiddenSlides>0</HiddenSlides>
  <MMClips>2</MMClips>
  <ScaleCrop>false</ScaleCrop>
  <HeadingPairs>
    <vt:vector size="6" baseType="variant">
      <vt:variant>
        <vt:lpstr>Polices utilisées</vt:lpstr>
      </vt:variant>
      <vt:variant>
        <vt:i4>11</vt:i4>
      </vt:variant>
      <vt:variant>
        <vt:lpstr>Thème</vt:lpstr>
      </vt:variant>
      <vt:variant>
        <vt:i4>19</vt:i4>
      </vt:variant>
      <vt:variant>
        <vt:lpstr>Titres des diapositives</vt:lpstr>
      </vt:variant>
      <vt:variant>
        <vt:i4>26</vt:i4>
      </vt:variant>
    </vt:vector>
  </HeadingPairs>
  <TitlesOfParts>
    <vt:vector size="56" baseType="lpstr">
      <vt:lpstr>Dosis</vt:lpstr>
      <vt:lpstr>Aptos Display</vt:lpstr>
      <vt:lpstr>Mistral</vt:lpstr>
      <vt:lpstr>Aptos</vt:lpstr>
      <vt:lpstr>Bahnschrift SemiBold</vt:lpstr>
      <vt:lpstr>Dosis ExtraBold</vt:lpstr>
      <vt:lpstr>Wingdings</vt:lpstr>
      <vt:lpstr>Arial</vt:lpstr>
      <vt:lpstr>Dosis Medium</vt:lpstr>
      <vt:lpstr>Dosis SemiBold</vt:lpstr>
      <vt:lpstr>Calibri</vt:lpstr>
      <vt:lpstr>2_Conception personnalisée</vt:lpstr>
      <vt:lpstr>00_Env-Enseignant</vt:lpstr>
      <vt:lpstr>1_Révision</vt:lpstr>
      <vt:lpstr>5_New Voc_01-Livret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2_Env-Enseignant</vt:lpstr>
      <vt:lpstr>6_New Voc_01-Livret</vt:lpstr>
      <vt:lpstr>2_Révision</vt:lpstr>
      <vt:lpstr>3_Révision</vt:lpstr>
      <vt:lpstr>7_New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la scène. Je vais te dire des phrases et tu vas me montrer la partie de l’image qui correspond : 1) Malak goûte avec la langue. 2) Mon frère veut des bananes et des pommes. 3) Ahmed a mal au ventre. 4 ) La maman veut du café. 5) Hamza entend avec les oreilles.</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puis dis ce que tu fais avec les yeux, le nez, les oreilles, la langue et les mains, où tu as mal, ce que tu veux manger et ce que ton frère ou ta sœur veut manger. Tu dois dire 5 phrases.   L’enseignant explique la consigne dans la langue de l’apprenant.  </vt:lpstr>
      <vt:lpstr>Présentation PowerPoint</vt:lpstr>
      <vt:lpstr>Je vais te montrer des lettres, des syllabes et des mots que  tu dois lire. L’enseignant guide l’élève dans sa lecture. </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Jalila</dc:creator>
  <cp:lastModifiedBy>KHALID.RAMNI</cp:lastModifiedBy>
  <cp:revision>39</cp:revision>
  <cp:lastPrinted>2025-08-13T10:11:39Z</cp:lastPrinted>
  <dcterms:created xsi:type="dcterms:W3CDTF">2025-08-01T12:31:49Z</dcterms:created>
  <dcterms:modified xsi:type="dcterms:W3CDTF">2026-06-11T19:19:04Z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