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4.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5.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6.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7.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8.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9.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10.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11.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12.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13.xml" ContentType="application/vnd.openxmlformats-officedocument.theme+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14.xml" ContentType="application/vnd.openxmlformats-officedocument.theme+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theme/theme15.xml" ContentType="application/vnd.openxmlformats-officedocument.theme+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theme/theme16.xml" ContentType="application/vnd.openxmlformats-officedocument.theme+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17.xml" ContentType="application/vnd.openxmlformats-officedocument.theme+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8.xml" ContentType="application/vnd.openxmlformats-officedocument.theme+xml"/>
  <Override PartName="/ppt/theme/theme1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2" r:id="rId4"/>
    <p:sldMasterId id="2147483746" r:id="rId5"/>
    <p:sldMasterId id="2147483754" r:id="rId6"/>
    <p:sldMasterId id="2147483766" r:id="rId7"/>
    <p:sldMasterId id="2147483773" r:id="rId8"/>
    <p:sldMasterId id="2147483693" r:id="rId9"/>
    <p:sldMasterId id="2147483697" r:id="rId10"/>
    <p:sldMasterId id="2147483711" r:id="rId11"/>
    <p:sldMasterId id="2147483720" r:id="rId12"/>
    <p:sldMasterId id="2147483729" r:id="rId13"/>
    <p:sldMasterId id="2147483798" r:id="rId14"/>
    <p:sldMasterId id="2147483808" r:id="rId15"/>
    <p:sldMasterId id="2147483818" r:id="rId16"/>
    <p:sldMasterId id="2147483826" r:id="rId17"/>
    <p:sldMasterId id="2147483831" r:id="rId18"/>
    <p:sldMasterId id="2147483837" r:id="rId19"/>
    <p:sldMasterId id="2147483848" r:id="rId20"/>
    <p:sldMasterId id="2147483857" r:id="rId21"/>
  </p:sldMasterIdLst>
  <p:notesMasterIdLst>
    <p:notesMasterId r:id="rId96"/>
  </p:notesMasterIdLst>
  <p:sldIdLst>
    <p:sldId id="1250" r:id="rId22"/>
    <p:sldId id="1251" r:id="rId23"/>
    <p:sldId id="1252" r:id="rId24"/>
    <p:sldId id="1343" r:id="rId25"/>
    <p:sldId id="1338" r:id="rId26"/>
    <p:sldId id="1000" r:id="rId27"/>
    <p:sldId id="1256" r:id="rId28"/>
    <p:sldId id="1147" r:id="rId29"/>
    <p:sldId id="717" r:id="rId30"/>
    <p:sldId id="1041" r:id="rId31"/>
    <p:sldId id="1298" r:id="rId32"/>
    <p:sldId id="1299" r:id="rId33"/>
    <p:sldId id="1294" r:id="rId34"/>
    <p:sldId id="1295" r:id="rId35"/>
    <p:sldId id="1302" r:id="rId36"/>
    <p:sldId id="1303" r:id="rId37"/>
    <p:sldId id="1292" r:id="rId38"/>
    <p:sldId id="1293" r:id="rId39"/>
    <p:sldId id="1300" r:id="rId40"/>
    <p:sldId id="1301" r:id="rId41"/>
    <p:sldId id="1296" r:id="rId42"/>
    <p:sldId id="1297" r:id="rId43"/>
    <p:sldId id="1304" r:id="rId44"/>
    <p:sldId id="1305" r:id="rId45"/>
    <p:sldId id="1347" r:id="rId46"/>
    <p:sldId id="1344" r:id="rId47"/>
    <p:sldId id="1345" r:id="rId48"/>
    <p:sldId id="1346" r:id="rId49"/>
    <p:sldId id="1091" r:id="rId50"/>
    <p:sldId id="1313" r:id="rId51"/>
    <p:sldId id="1314" r:id="rId52"/>
    <p:sldId id="1318" r:id="rId53"/>
    <p:sldId id="1319" r:id="rId54"/>
    <p:sldId id="1320" r:id="rId55"/>
    <p:sldId id="1321" r:id="rId56"/>
    <p:sldId id="1322" r:id="rId57"/>
    <p:sldId id="1323" r:id="rId58"/>
    <p:sldId id="1315" r:id="rId59"/>
    <p:sldId id="1316" r:id="rId60"/>
    <p:sldId id="1317" r:id="rId61"/>
    <p:sldId id="1324" r:id="rId62"/>
    <p:sldId id="1325" r:id="rId63"/>
    <p:sldId id="1326" r:id="rId64"/>
    <p:sldId id="1327" r:id="rId65"/>
    <p:sldId id="1328" r:id="rId66"/>
    <p:sldId id="1329" r:id="rId67"/>
    <p:sldId id="1008" r:id="rId68"/>
    <p:sldId id="1238" r:id="rId69"/>
    <p:sldId id="1239" r:id="rId70"/>
    <p:sldId id="1288" r:id="rId71"/>
    <p:sldId id="1311" r:id="rId72"/>
    <p:sldId id="1287" r:id="rId73"/>
    <p:sldId id="1010" r:id="rId74"/>
    <p:sldId id="1349" r:id="rId75"/>
    <p:sldId id="1257" r:id="rId76"/>
    <p:sldId id="1350" r:id="rId77"/>
    <p:sldId id="1351" r:id="rId78"/>
    <p:sldId id="1289" r:id="rId79"/>
    <p:sldId id="1290" r:id="rId80"/>
    <p:sldId id="1291" r:id="rId81"/>
    <p:sldId id="1353" r:id="rId82"/>
    <p:sldId id="1272" r:id="rId83"/>
    <p:sldId id="1273" r:id="rId84"/>
    <p:sldId id="1274" r:id="rId85"/>
    <p:sldId id="1354" r:id="rId86"/>
    <p:sldId id="1275" r:id="rId87"/>
    <p:sldId id="1276" r:id="rId88"/>
    <p:sldId id="1277" r:id="rId89"/>
    <p:sldId id="1355" r:id="rId90"/>
    <p:sldId id="1356" r:id="rId91"/>
    <p:sldId id="1357" r:id="rId92"/>
    <p:sldId id="1358" r:id="rId93"/>
    <p:sldId id="1282" r:id="rId94"/>
    <p:sldId id="1278" r:id="rId95"/>
  </p:sldIdLst>
  <p:sldSz cx="9144000" cy="6858000" type="screen4x3"/>
  <p:notesSz cx="6735763" cy="9866313"/>
  <p:embeddedFontLst>
    <p:embeddedFont>
      <p:font typeface="Bahnschrift SemiBold" panose="020B0502040204020203" pitchFamily="34" charset="0"/>
      <p:bold r:id="rId97"/>
    </p:embeddedFont>
    <p:embeddedFont>
      <p:font typeface="Century Gothic" panose="020B0502020202020204" pitchFamily="34" charset="0"/>
      <p:regular r:id="rId98"/>
      <p:bold r:id="rId99"/>
      <p:italic r:id="rId100"/>
      <p:boldItalic r:id="rId101"/>
    </p:embeddedFont>
    <p:embeddedFont>
      <p:font typeface="Dosis" pitchFamily="2" charset="0"/>
      <p:regular r:id="rId102"/>
      <p:bold r:id="rId103"/>
    </p:embeddedFont>
    <p:embeddedFont>
      <p:font typeface="Dosis ExtraBold" pitchFamily="2" charset="0"/>
      <p:bold r:id="rId104"/>
    </p:embeddedFont>
    <p:embeddedFont>
      <p:font typeface="Dosis Medium" pitchFamily="2" charset="0"/>
      <p:regular r:id="rId105"/>
      <p:bold r:id="rId106"/>
    </p:embeddedFont>
    <p:embeddedFont>
      <p:font typeface="Dosis SemiBold" pitchFamily="2" charset="0"/>
      <p:regular r:id="rId107"/>
      <p:bold r:id="rId108"/>
    </p:embeddedFont>
    <p:embeddedFont>
      <p:font typeface="Dubai" panose="020B0503030403030204" pitchFamily="34" charset="-78"/>
      <p:regular r:id="rId109"/>
      <p:bold r:id="rId110"/>
    </p:embeddedFont>
    <p:embeddedFont>
      <p:font typeface="Mistral" panose="03090702030407020403" pitchFamily="66" charset="0"/>
      <p:regular r:id="rId111"/>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4F4F4"/>
    <a:srgbClr val="9EE0F4"/>
    <a:srgbClr val="EAF8FE"/>
    <a:srgbClr val="565F88"/>
    <a:srgbClr val="2196B1"/>
    <a:srgbClr val="4B5377"/>
    <a:srgbClr val="424D7B"/>
    <a:srgbClr val="E84234"/>
    <a:srgbClr val="DEEBF7"/>
    <a:srgbClr val="2AB6D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882" autoAdjust="0"/>
    <p:restoredTop sz="95363" autoAdjust="0"/>
  </p:normalViewPr>
  <p:slideViewPr>
    <p:cSldViewPr snapToGrid="0">
      <p:cViewPr varScale="1">
        <p:scale>
          <a:sx n="77" d="100"/>
          <a:sy n="77" d="100"/>
        </p:scale>
        <p:origin x="616" y="45"/>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5.xml"/><Relationship Id="rId117" Type="http://schemas.microsoft.com/office/2018/10/relationships/authors" Target="authors.xml"/><Relationship Id="rId21" Type="http://schemas.openxmlformats.org/officeDocument/2006/relationships/slideMaster" Target="slideMasters/slideMaster18.xml"/><Relationship Id="rId42" Type="http://schemas.openxmlformats.org/officeDocument/2006/relationships/slide" Target="slides/slide21.xml"/><Relationship Id="rId47" Type="http://schemas.openxmlformats.org/officeDocument/2006/relationships/slide" Target="slides/slide26.xml"/><Relationship Id="rId63" Type="http://schemas.openxmlformats.org/officeDocument/2006/relationships/slide" Target="slides/slide42.xml"/><Relationship Id="rId68" Type="http://schemas.openxmlformats.org/officeDocument/2006/relationships/slide" Target="slides/slide47.xml"/><Relationship Id="rId84" Type="http://schemas.openxmlformats.org/officeDocument/2006/relationships/slide" Target="slides/slide63.xml"/><Relationship Id="rId89" Type="http://schemas.openxmlformats.org/officeDocument/2006/relationships/slide" Target="slides/slide68.xml"/><Relationship Id="rId112" Type="http://schemas.openxmlformats.org/officeDocument/2006/relationships/presProps" Target="presProps.xml"/><Relationship Id="rId16" Type="http://schemas.openxmlformats.org/officeDocument/2006/relationships/slideMaster" Target="slideMasters/slideMaster13.xml"/><Relationship Id="rId107" Type="http://schemas.openxmlformats.org/officeDocument/2006/relationships/font" Target="fonts/font11.fntdata"/><Relationship Id="rId11" Type="http://schemas.openxmlformats.org/officeDocument/2006/relationships/slideMaster" Target="slideMasters/slideMaster8.xml"/><Relationship Id="rId24" Type="http://schemas.openxmlformats.org/officeDocument/2006/relationships/slide" Target="slides/slide3.xml"/><Relationship Id="rId32" Type="http://schemas.openxmlformats.org/officeDocument/2006/relationships/slide" Target="slides/slide11.xml"/><Relationship Id="rId37" Type="http://schemas.openxmlformats.org/officeDocument/2006/relationships/slide" Target="slides/slide16.xml"/><Relationship Id="rId40" Type="http://schemas.openxmlformats.org/officeDocument/2006/relationships/slide" Target="slides/slide19.xml"/><Relationship Id="rId45" Type="http://schemas.openxmlformats.org/officeDocument/2006/relationships/slide" Target="slides/slide24.xml"/><Relationship Id="rId53" Type="http://schemas.openxmlformats.org/officeDocument/2006/relationships/slide" Target="slides/slide32.xml"/><Relationship Id="rId58" Type="http://schemas.openxmlformats.org/officeDocument/2006/relationships/slide" Target="slides/slide37.xml"/><Relationship Id="rId66" Type="http://schemas.openxmlformats.org/officeDocument/2006/relationships/slide" Target="slides/slide45.xml"/><Relationship Id="rId74" Type="http://schemas.openxmlformats.org/officeDocument/2006/relationships/slide" Target="slides/slide53.xml"/><Relationship Id="rId79" Type="http://schemas.openxmlformats.org/officeDocument/2006/relationships/slide" Target="slides/slide58.xml"/><Relationship Id="rId87" Type="http://schemas.openxmlformats.org/officeDocument/2006/relationships/slide" Target="slides/slide66.xml"/><Relationship Id="rId102" Type="http://schemas.openxmlformats.org/officeDocument/2006/relationships/font" Target="fonts/font6.fntdata"/><Relationship Id="rId110" Type="http://schemas.openxmlformats.org/officeDocument/2006/relationships/font" Target="fonts/font14.fntdata"/><Relationship Id="rId115" Type="http://schemas.openxmlformats.org/officeDocument/2006/relationships/tableStyles" Target="tableStyles.xml"/><Relationship Id="rId5" Type="http://schemas.openxmlformats.org/officeDocument/2006/relationships/slideMaster" Target="slideMasters/slideMaster2.xml"/><Relationship Id="rId61" Type="http://schemas.openxmlformats.org/officeDocument/2006/relationships/slide" Target="slides/slide40.xml"/><Relationship Id="rId82" Type="http://schemas.openxmlformats.org/officeDocument/2006/relationships/slide" Target="slides/slide61.xml"/><Relationship Id="rId90" Type="http://schemas.openxmlformats.org/officeDocument/2006/relationships/slide" Target="slides/slide69.xml"/><Relationship Id="rId95" Type="http://schemas.openxmlformats.org/officeDocument/2006/relationships/slide" Target="slides/slide74.xml"/><Relationship Id="rId19" Type="http://schemas.openxmlformats.org/officeDocument/2006/relationships/slideMaster" Target="slideMasters/slideMaster16.xml"/><Relationship Id="rId14" Type="http://schemas.openxmlformats.org/officeDocument/2006/relationships/slideMaster" Target="slideMasters/slideMaster11.xml"/><Relationship Id="rId22" Type="http://schemas.openxmlformats.org/officeDocument/2006/relationships/slide" Target="slides/slide1.xml"/><Relationship Id="rId27" Type="http://schemas.openxmlformats.org/officeDocument/2006/relationships/slide" Target="slides/slide6.xml"/><Relationship Id="rId30" Type="http://schemas.openxmlformats.org/officeDocument/2006/relationships/slide" Target="slides/slide9.xml"/><Relationship Id="rId35" Type="http://schemas.openxmlformats.org/officeDocument/2006/relationships/slide" Target="slides/slide14.xml"/><Relationship Id="rId43" Type="http://schemas.openxmlformats.org/officeDocument/2006/relationships/slide" Target="slides/slide22.xml"/><Relationship Id="rId48" Type="http://schemas.openxmlformats.org/officeDocument/2006/relationships/slide" Target="slides/slide27.xml"/><Relationship Id="rId56" Type="http://schemas.openxmlformats.org/officeDocument/2006/relationships/slide" Target="slides/slide35.xml"/><Relationship Id="rId64" Type="http://schemas.openxmlformats.org/officeDocument/2006/relationships/slide" Target="slides/slide43.xml"/><Relationship Id="rId69" Type="http://schemas.openxmlformats.org/officeDocument/2006/relationships/slide" Target="slides/slide48.xml"/><Relationship Id="rId77" Type="http://schemas.openxmlformats.org/officeDocument/2006/relationships/slide" Target="slides/slide56.xml"/><Relationship Id="rId100" Type="http://schemas.openxmlformats.org/officeDocument/2006/relationships/font" Target="fonts/font4.fntdata"/><Relationship Id="rId105" Type="http://schemas.openxmlformats.org/officeDocument/2006/relationships/font" Target="fonts/font9.fntdata"/><Relationship Id="rId113" Type="http://schemas.openxmlformats.org/officeDocument/2006/relationships/viewProps" Target="viewProps.xml"/><Relationship Id="rId8" Type="http://schemas.openxmlformats.org/officeDocument/2006/relationships/slideMaster" Target="slideMasters/slideMaster5.xml"/><Relationship Id="rId51" Type="http://schemas.openxmlformats.org/officeDocument/2006/relationships/slide" Target="slides/slide30.xml"/><Relationship Id="rId72" Type="http://schemas.openxmlformats.org/officeDocument/2006/relationships/slide" Target="slides/slide51.xml"/><Relationship Id="rId80" Type="http://schemas.openxmlformats.org/officeDocument/2006/relationships/slide" Target="slides/slide59.xml"/><Relationship Id="rId85" Type="http://schemas.openxmlformats.org/officeDocument/2006/relationships/slide" Target="slides/slide64.xml"/><Relationship Id="rId93" Type="http://schemas.openxmlformats.org/officeDocument/2006/relationships/slide" Target="slides/slide72.xml"/><Relationship Id="rId98" Type="http://schemas.openxmlformats.org/officeDocument/2006/relationships/font" Target="fonts/font2.fntdata"/><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 Target="slides/slide4.xml"/><Relationship Id="rId33" Type="http://schemas.openxmlformats.org/officeDocument/2006/relationships/slide" Target="slides/slide12.xml"/><Relationship Id="rId38" Type="http://schemas.openxmlformats.org/officeDocument/2006/relationships/slide" Target="slides/slide17.xml"/><Relationship Id="rId46" Type="http://schemas.openxmlformats.org/officeDocument/2006/relationships/slide" Target="slides/slide25.xml"/><Relationship Id="rId59" Type="http://schemas.openxmlformats.org/officeDocument/2006/relationships/slide" Target="slides/slide38.xml"/><Relationship Id="rId67" Type="http://schemas.openxmlformats.org/officeDocument/2006/relationships/slide" Target="slides/slide46.xml"/><Relationship Id="rId103" Type="http://schemas.openxmlformats.org/officeDocument/2006/relationships/font" Target="fonts/font7.fntdata"/><Relationship Id="rId108" Type="http://schemas.openxmlformats.org/officeDocument/2006/relationships/font" Target="fonts/font12.fntdata"/><Relationship Id="rId116" Type="http://schemas.microsoft.com/office/2016/11/relationships/changesInfo" Target="changesInfos/changesInfo1.xml"/><Relationship Id="rId20" Type="http://schemas.openxmlformats.org/officeDocument/2006/relationships/slideMaster" Target="slideMasters/slideMaster17.xml"/><Relationship Id="rId41" Type="http://schemas.openxmlformats.org/officeDocument/2006/relationships/slide" Target="slides/slide20.xml"/><Relationship Id="rId54" Type="http://schemas.openxmlformats.org/officeDocument/2006/relationships/slide" Target="slides/slide33.xml"/><Relationship Id="rId62" Type="http://schemas.openxmlformats.org/officeDocument/2006/relationships/slide" Target="slides/slide41.xml"/><Relationship Id="rId70" Type="http://schemas.openxmlformats.org/officeDocument/2006/relationships/slide" Target="slides/slide49.xml"/><Relationship Id="rId75" Type="http://schemas.openxmlformats.org/officeDocument/2006/relationships/slide" Target="slides/slide54.xml"/><Relationship Id="rId83" Type="http://schemas.openxmlformats.org/officeDocument/2006/relationships/slide" Target="slides/slide62.xml"/><Relationship Id="rId88" Type="http://schemas.openxmlformats.org/officeDocument/2006/relationships/slide" Target="slides/slide67.xml"/><Relationship Id="rId91" Type="http://schemas.openxmlformats.org/officeDocument/2006/relationships/slide" Target="slides/slide70.xml"/><Relationship Id="rId96" Type="http://schemas.openxmlformats.org/officeDocument/2006/relationships/notesMaster" Target="notesMasters/notesMaster1.xml"/><Relationship Id="rId111" Type="http://schemas.openxmlformats.org/officeDocument/2006/relationships/font" Target="fonts/font15.fntdata"/><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Master" Target="slideMasters/slideMaster12.xml"/><Relationship Id="rId23" Type="http://schemas.openxmlformats.org/officeDocument/2006/relationships/slide" Target="slides/slide2.xml"/><Relationship Id="rId28" Type="http://schemas.openxmlformats.org/officeDocument/2006/relationships/slide" Target="slides/slide7.xml"/><Relationship Id="rId36" Type="http://schemas.openxmlformats.org/officeDocument/2006/relationships/slide" Target="slides/slide15.xml"/><Relationship Id="rId49" Type="http://schemas.openxmlformats.org/officeDocument/2006/relationships/slide" Target="slides/slide28.xml"/><Relationship Id="rId57" Type="http://schemas.openxmlformats.org/officeDocument/2006/relationships/slide" Target="slides/slide36.xml"/><Relationship Id="rId106" Type="http://schemas.openxmlformats.org/officeDocument/2006/relationships/font" Target="fonts/font10.fntdata"/><Relationship Id="rId114" Type="http://schemas.openxmlformats.org/officeDocument/2006/relationships/theme" Target="theme/theme1.xml"/><Relationship Id="rId10" Type="http://schemas.openxmlformats.org/officeDocument/2006/relationships/slideMaster" Target="slideMasters/slideMaster7.xml"/><Relationship Id="rId31" Type="http://schemas.openxmlformats.org/officeDocument/2006/relationships/slide" Target="slides/slide10.xml"/><Relationship Id="rId44" Type="http://schemas.openxmlformats.org/officeDocument/2006/relationships/slide" Target="slides/slide23.xml"/><Relationship Id="rId52" Type="http://schemas.openxmlformats.org/officeDocument/2006/relationships/slide" Target="slides/slide31.xml"/><Relationship Id="rId60" Type="http://schemas.openxmlformats.org/officeDocument/2006/relationships/slide" Target="slides/slide39.xml"/><Relationship Id="rId65" Type="http://schemas.openxmlformats.org/officeDocument/2006/relationships/slide" Target="slides/slide44.xml"/><Relationship Id="rId73" Type="http://schemas.openxmlformats.org/officeDocument/2006/relationships/slide" Target="slides/slide52.xml"/><Relationship Id="rId78" Type="http://schemas.openxmlformats.org/officeDocument/2006/relationships/slide" Target="slides/slide57.xml"/><Relationship Id="rId81" Type="http://schemas.openxmlformats.org/officeDocument/2006/relationships/slide" Target="slides/slide60.xml"/><Relationship Id="rId86" Type="http://schemas.openxmlformats.org/officeDocument/2006/relationships/slide" Target="slides/slide65.xml"/><Relationship Id="rId94" Type="http://schemas.openxmlformats.org/officeDocument/2006/relationships/slide" Target="slides/slide73.xml"/><Relationship Id="rId99" Type="http://schemas.openxmlformats.org/officeDocument/2006/relationships/font" Target="fonts/font3.fntdata"/><Relationship Id="rId101" Type="http://schemas.openxmlformats.org/officeDocument/2006/relationships/font" Target="fonts/font5.fntdata"/><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Master" Target="slideMasters/slideMaster10.xml"/><Relationship Id="rId18" Type="http://schemas.openxmlformats.org/officeDocument/2006/relationships/slideMaster" Target="slideMasters/slideMaster15.xml"/><Relationship Id="rId39" Type="http://schemas.openxmlformats.org/officeDocument/2006/relationships/slide" Target="slides/slide18.xml"/><Relationship Id="rId109" Type="http://schemas.openxmlformats.org/officeDocument/2006/relationships/font" Target="fonts/font13.fntdata"/><Relationship Id="rId34" Type="http://schemas.openxmlformats.org/officeDocument/2006/relationships/slide" Target="slides/slide13.xml"/><Relationship Id="rId50" Type="http://schemas.openxmlformats.org/officeDocument/2006/relationships/slide" Target="slides/slide29.xml"/><Relationship Id="rId55" Type="http://schemas.openxmlformats.org/officeDocument/2006/relationships/slide" Target="slides/slide34.xml"/><Relationship Id="rId76" Type="http://schemas.openxmlformats.org/officeDocument/2006/relationships/slide" Target="slides/slide55.xml"/><Relationship Id="rId97" Type="http://schemas.openxmlformats.org/officeDocument/2006/relationships/font" Target="fonts/font1.fntdata"/><Relationship Id="rId104" Type="http://schemas.openxmlformats.org/officeDocument/2006/relationships/font" Target="fonts/font8.fntdata"/><Relationship Id="rId7" Type="http://schemas.openxmlformats.org/officeDocument/2006/relationships/slideMaster" Target="slideMasters/slideMaster4.xml"/><Relationship Id="rId71" Type="http://schemas.openxmlformats.org/officeDocument/2006/relationships/slide" Target="slides/slide50.xml"/><Relationship Id="rId92" Type="http://schemas.openxmlformats.org/officeDocument/2006/relationships/slide" Target="slides/slide71.xml"/><Relationship Id="rId2" Type="http://schemas.openxmlformats.org/officeDocument/2006/relationships/customXml" Target="../customXml/item2.xml"/><Relationship Id="rId2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MIAE BEZZAZ" userId="f9bc3cc0-8e1c-4944-afa8-b4b36bbf20e1" providerId="ADAL" clId="{1CCDF6EC-9056-4737-90C8-B15DE5955425}"/>
    <pc:docChg chg="custSel modSld">
      <pc:chgData name="LAMIAE BEZZAZ" userId="f9bc3cc0-8e1c-4944-afa8-b4b36bbf20e1" providerId="ADAL" clId="{1CCDF6EC-9056-4737-90C8-B15DE5955425}" dt="2026-06-09T08:58:09.183" v="69" actId="14100"/>
      <pc:docMkLst>
        <pc:docMk/>
      </pc:docMkLst>
      <pc:sldChg chg="modSp">
        <pc:chgData name="LAMIAE BEZZAZ" userId="f9bc3cc0-8e1c-4944-afa8-b4b36bbf20e1" providerId="ADAL" clId="{1CCDF6EC-9056-4737-90C8-B15DE5955425}" dt="2026-06-09T08:56:05.903" v="20" actId="207"/>
        <pc:sldMkLst>
          <pc:docMk/>
          <pc:sldMk cId="1219856537" sldId="1288"/>
        </pc:sldMkLst>
        <pc:spChg chg="mod">
          <ac:chgData name="LAMIAE BEZZAZ" userId="f9bc3cc0-8e1c-4944-afa8-b4b36bbf20e1" providerId="ADAL" clId="{1CCDF6EC-9056-4737-90C8-B15DE5955425}" dt="2026-06-09T08:56:05.903" v="20" actId="207"/>
          <ac:spMkLst>
            <pc:docMk/>
            <pc:sldMk cId="1219856537" sldId="1288"/>
            <ac:spMk id="6" creationId="{F2EB7FC9-0E25-E1A2-26C6-087E27AC4732}"/>
          </ac:spMkLst>
        </pc:spChg>
      </pc:sldChg>
      <pc:sldChg chg="modSp">
        <pc:chgData name="LAMIAE BEZZAZ" userId="f9bc3cc0-8e1c-4944-afa8-b4b36bbf20e1" providerId="ADAL" clId="{1CCDF6EC-9056-4737-90C8-B15DE5955425}" dt="2026-06-09T08:56:15.988" v="27" actId="207"/>
        <pc:sldMkLst>
          <pc:docMk/>
          <pc:sldMk cId="2526156800" sldId="1307"/>
        </pc:sldMkLst>
        <pc:spChg chg="mod">
          <ac:chgData name="LAMIAE BEZZAZ" userId="f9bc3cc0-8e1c-4944-afa8-b4b36bbf20e1" providerId="ADAL" clId="{1CCDF6EC-9056-4737-90C8-B15DE5955425}" dt="2026-06-09T08:56:15.988" v="27" actId="207"/>
          <ac:spMkLst>
            <pc:docMk/>
            <pc:sldMk cId="2526156800" sldId="1307"/>
            <ac:spMk id="6" creationId="{F2EB7FC9-0E25-E1A2-26C6-087E27AC4732}"/>
          </ac:spMkLst>
        </pc:spChg>
      </pc:sldChg>
      <pc:sldChg chg="modSp">
        <pc:chgData name="LAMIAE BEZZAZ" userId="f9bc3cc0-8e1c-4944-afa8-b4b36bbf20e1" providerId="ADAL" clId="{1CCDF6EC-9056-4737-90C8-B15DE5955425}" dt="2026-06-09T08:58:09.183" v="69" actId="14100"/>
        <pc:sldMkLst>
          <pc:docMk/>
          <pc:sldMk cId="360434148" sldId="1311"/>
        </pc:sldMkLst>
        <pc:spChg chg="mod">
          <ac:chgData name="LAMIAE BEZZAZ" userId="f9bc3cc0-8e1c-4944-afa8-b4b36bbf20e1" providerId="ADAL" clId="{1CCDF6EC-9056-4737-90C8-B15DE5955425}" dt="2026-06-09T08:58:02.709" v="68" actId="20577"/>
          <ac:spMkLst>
            <pc:docMk/>
            <pc:sldMk cId="360434148" sldId="1311"/>
            <ac:spMk id="2" creationId="{B45ACA90-9AE2-42D8-B316-DDAB3E8A4AE3}"/>
          </ac:spMkLst>
        </pc:spChg>
        <pc:picChg chg="mod">
          <ac:chgData name="LAMIAE BEZZAZ" userId="f9bc3cc0-8e1c-4944-afa8-b4b36bbf20e1" providerId="ADAL" clId="{1CCDF6EC-9056-4737-90C8-B15DE5955425}" dt="2026-06-09T08:58:09.183" v="69" actId="14100"/>
          <ac:picMkLst>
            <pc:docMk/>
            <pc:sldMk cId="360434148" sldId="1311"/>
            <ac:picMk id="12" creationId="{57D67029-EAE0-4998-B7C5-22CCDAE55A84}"/>
          </ac:picMkLst>
        </pc:picChg>
      </pc:sldChg>
      <pc:sldChg chg="modSp">
        <pc:chgData name="LAMIAE BEZZAZ" userId="f9bc3cc0-8e1c-4944-afa8-b4b36bbf20e1" providerId="ADAL" clId="{1CCDF6EC-9056-4737-90C8-B15DE5955425}" dt="2026-06-09T08:56:53.490" v="37" actId="14100"/>
        <pc:sldMkLst>
          <pc:docMk/>
          <pc:sldMk cId="332606802" sldId="1321"/>
        </pc:sldMkLst>
        <pc:spChg chg="mod">
          <ac:chgData name="LAMIAE BEZZAZ" userId="f9bc3cc0-8e1c-4944-afa8-b4b36bbf20e1" providerId="ADAL" clId="{1CCDF6EC-9056-4737-90C8-B15DE5955425}" dt="2026-06-09T08:56:53.490" v="37" actId="14100"/>
          <ac:spMkLst>
            <pc:docMk/>
            <pc:sldMk cId="332606802" sldId="1321"/>
            <ac:spMk id="6" creationId="{EFB5412A-A91E-42C5-9EFF-432F47EF20D7}"/>
          </ac:spMkLst>
        </pc:spChg>
      </pc:sldChg>
      <pc:sldChg chg="modSp">
        <pc:chgData name="LAMIAE BEZZAZ" userId="f9bc3cc0-8e1c-4944-afa8-b4b36bbf20e1" providerId="ADAL" clId="{1CCDF6EC-9056-4737-90C8-B15DE5955425}" dt="2026-06-09T08:56:59.010" v="39" actId="20577"/>
        <pc:sldMkLst>
          <pc:docMk/>
          <pc:sldMk cId="3399400637" sldId="1322"/>
        </pc:sldMkLst>
        <pc:spChg chg="mod">
          <ac:chgData name="LAMIAE BEZZAZ" userId="f9bc3cc0-8e1c-4944-afa8-b4b36bbf20e1" providerId="ADAL" clId="{1CCDF6EC-9056-4737-90C8-B15DE5955425}" dt="2026-06-09T08:56:59.010" v="39" actId="20577"/>
          <ac:spMkLst>
            <pc:docMk/>
            <pc:sldMk cId="3399400637" sldId="1322"/>
            <ac:spMk id="14" creationId="{00A86E88-936D-9BAB-4944-1681CC7607AB}"/>
          </ac:spMkLst>
        </pc:spChg>
      </pc:sldChg>
      <pc:sldChg chg="modSp">
        <pc:chgData name="LAMIAE BEZZAZ" userId="f9bc3cc0-8e1c-4944-afa8-b4b36bbf20e1" providerId="ADAL" clId="{1CCDF6EC-9056-4737-90C8-B15DE5955425}" dt="2026-06-09T08:57:10.754" v="45" actId="1076"/>
        <pc:sldMkLst>
          <pc:docMk/>
          <pc:sldMk cId="234144859" sldId="1323"/>
        </pc:sldMkLst>
        <pc:spChg chg="mod">
          <ac:chgData name="LAMIAE BEZZAZ" userId="f9bc3cc0-8e1c-4944-afa8-b4b36bbf20e1" providerId="ADAL" clId="{1CCDF6EC-9056-4737-90C8-B15DE5955425}" dt="2026-06-09T08:57:10.754" v="45" actId="1076"/>
          <ac:spMkLst>
            <pc:docMk/>
            <pc:sldMk cId="234144859" sldId="1323"/>
            <ac:spMk id="8" creationId="{2CDBF7EA-920B-4FF6-80CA-177A88CEF2C0}"/>
          </ac:spMkLst>
        </pc:spChg>
      </pc:sldChg>
      <pc:sldChg chg="modSp">
        <pc:chgData name="LAMIAE BEZZAZ" userId="f9bc3cc0-8e1c-4944-afa8-b4b36bbf20e1" providerId="ADAL" clId="{1CCDF6EC-9056-4737-90C8-B15DE5955425}" dt="2026-06-09T08:57:30.750" v="52" actId="1076"/>
        <pc:sldMkLst>
          <pc:docMk/>
          <pc:sldMk cId="3496395415" sldId="1327"/>
        </pc:sldMkLst>
        <pc:spChg chg="mod">
          <ac:chgData name="LAMIAE BEZZAZ" userId="f9bc3cc0-8e1c-4944-afa8-b4b36bbf20e1" providerId="ADAL" clId="{1CCDF6EC-9056-4737-90C8-B15DE5955425}" dt="2026-06-09T08:57:30.750" v="52" actId="1076"/>
          <ac:spMkLst>
            <pc:docMk/>
            <pc:sldMk cId="3496395415" sldId="1327"/>
            <ac:spMk id="6" creationId="{EFB5412A-A91E-42C5-9EFF-432F47EF20D7}"/>
          </ac:spMkLst>
        </pc:spChg>
      </pc:sldChg>
      <pc:sldChg chg="modSp">
        <pc:chgData name="LAMIAE BEZZAZ" userId="f9bc3cc0-8e1c-4944-afa8-b4b36bbf20e1" providerId="ADAL" clId="{1CCDF6EC-9056-4737-90C8-B15DE5955425}" dt="2026-06-09T08:57:35.259" v="55" actId="20577"/>
        <pc:sldMkLst>
          <pc:docMk/>
          <pc:sldMk cId="714405897" sldId="1328"/>
        </pc:sldMkLst>
        <pc:spChg chg="mod">
          <ac:chgData name="LAMIAE BEZZAZ" userId="f9bc3cc0-8e1c-4944-afa8-b4b36bbf20e1" providerId="ADAL" clId="{1CCDF6EC-9056-4737-90C8-B15DE5955425}" dt="2026-06-09T08:57:35.259" v="55" actId="20577"/>
          <ac:spMkLst>
            <pc:docMk/>
            <pc:sldMk cId="714405897" sldId="1328"/>
            <ac:spMk id="14" creationId="{00A86E88-936D-9BAB-4944-1681CC7607AB}"/>
          </ac:spMkLst>
        </pc:spChg>
      </pc:sldChg>
      <pc:sldChg chg="modSp">
        <pc:chgData name="LAMIAE BEZZAZ" userId="f9bc3cc0-8e1c-4944-afa8-b4b36bbf20e1" providerId="ADAL" clId="{1CCDF6EC-9056-4737-90C8-B15DE5955425}" dt="2026-06-09T08:57:46.747" v="62" actId="1076"/>
        <pc:sldMkLst>
          <pc:docMk/>
          <pc:sldMk cId="1997387251" sldId="1329"/>
        </pc:sldMkLst>
        <pc:spChg chg="mod">
          <ac:chgData name="LAMIAE BEZZAZ" userId="f9bc3cc0-8e1c-4944-afa8-b4b36bbf20e1" providerId="ADAL" clId="{1CCDF6EC-9056-4737-90C8-B15DE5955425}" dt="2026-06-09T08:57:46.747" v="62" actId="1076"/>
          <ac:spMkLst>
            <pc:docMk/>
            <pc:sldMk cId="1997387251" sldId="1329"/>
            <ac:spMk id="8" creationId="{57634A55-A2D6-4843-B1F9-B727C103088E}"/>
          </ac:spMkLst>
        </pc:spChg>
      </pc:sldChg>
      <pc:sldChg chg="modSp">
        <pc:chgData name="LAMIAE BEZZAZ" userId="f9bc3cc0-8e1c-4944-afa8-b4b36bbf20e1" providerId="ADAL" clId="{1CCDF6EC-9056-4737-90C8-B15DE5955425}" dt="2026-06-09T08:56:22.198" v="28" actId="207"/>
        <pc:sldMkLst>
          <pc:docMk/>
          <pc:sldMk cId="3485890722" sldId="1336"/>
        </pc:sldMkLst>
        <pc:spChg chg="mod">
          <ac:chgData name="LAMIAE BEZZAZ" userId="f9bc3cc0-8e1c-4944-afa8-b4b36bbf20e1" providerId="ADAL" clId="{1CCDF6EC-9056-4737-90C8-B15DE5955425}" dt="2026-06-09T08:56:22.198" v="28" actId="207"/>
          <ac:spMkLst>
            <pc:docMk/>
            <pc:sldMk cId="3485890722" sldId="1336"/>
            <ac:spMk id="6" creationId="{F2EB7FC9-0E25-E1A2-26C6-087E27AC4732}"/>
          </ac:spMkLst>
        </pc:spChg>
      </pc:sldChg>
      <pc:sldChg chg="modSp">
        <pc:chgData name="LAMIAE BEZZAZ" userId="f9bc3cc0-8e1c-4944-afa8-b4b36bbf20e1" providerId="ADAL" clId="{1CCDF6EC-9056-4737-90C8-B15DE5955425}" dt="2026-06-09T08:56:27.721" v="29" actId="207"/>
        <pc:sldMkLst>
          <pc:docMk/>
          <pc:sldMk cId="3073688841" sldId="1337"/>
        </pc:sldMkLst>
        <pc:spChg chg="mod">
          <ac:chgData name="LAMIAE BEZZAZ" userId="f9bc3cc0-8e1c-4944-afa8-b4b36bbf20e1" providerId="ADAL" clId="{1CCDF6EC-9056-4737-90C8-B15DE5955425}" dt="2026-06-09T08:56:27.721" v="29" actId="207"/>
          <ac:spMkLst>
            <pc:docMk/>
            <pc:sldMk cId="3073688841" sldId="1337"/>
            <ac:spMk id="6" creationId="{F2EB7FC9-0E25-E1A2-26C6-087E27AC4732}"/>
          </ac:spMkLst>
        </pc:spChg>
      </pc:sldChg>
      <pc:sldChg chg="modSp">
        <pc:chgData name="LAMIAE BEZZAZ" userId="f9bc3cc0-8e1c-4944-afa8-b4b36bbf20e1" providerId="ADAL" clId="{1CCDF6EC-9056-4737-90C8-B15DE5955425}" dt="2026-06-09T08:56:33.392" v="30" actId="207"/>
        <pc:sldMkLst>
          <pc:docMk/>
          <pc:sldMk cId="1726223956" sldId="1348"/>
        </pc:sldMkLst>
        <pc:spChg chg="mod">
          <ac:chgData name="LAMIAE BEZZAZ" userId="f9bc3cc0-8e1c-4944-afa8-b4b36bbf20e1" providerId="ADAL" clId="{1CCDF6EC-9056-4737-90C8-B15DE5955425}" dt="2026-06-09T08:56:33.392" v="30" actId="207"/>
          <ac:spMkLst>
            <pc:docMk/>
            <pc:sldMk cId="1726223956" sldId="1348"/>
            <ac:spMk id="6" creationId="{F2EB7FC9-0E25-E1A2-26C6-087E27AC473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1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10/06/2026</a:t>
            </a:fld>
            <a:endParaRPr lang="fr-MA"/>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MA"/>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6EDB43-C08F-5A9F-58AA-CD49FF461BA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5F0882B-9291-AB2A-801A-817F5A60DE34}"/>
              </a:ext>
            </a:extLst>
          </p:cNvPr>
          <p:cNvSpPr>
            <a:spLocks noGrp="1" noRot="1" noChangeAspect="1"/>
          </p:cNvSpPr>
          <p:nvPr>
            <p:ph type="sldImg"/>
          </p:nvPr>
        </p:nvSpPr>
        <p:spPr/>
        <p:txBody>
          <a:bodyPr/>
          <a:lstStyle/>
          <a:p>
            <a:endParaRPr lang="fr-FR"/>
          </a:p>
        </p:txBody>
      </p:sp>
      <p:sp>
        <p:nvSpPr>
          <p:cNvPr id="3" name="Espace réservé des notes 2">
            <a:extLst>
              <a:ext uri="{FF2B5EF4-FFF2-40B4-BE49-F238E27FC236}">
                <a16:creationId xmlns:a16="http://schemas.microsoft.com/office/drawing/2014/main" id="{349BBDB7-6031-443D-FEF6-E72DA1437EDD}"/>
              </a:ext>
            </a:extLst>
          </p:cNvPr>
          <p:cNvSpPr>
            <a:spLocks noGrp="1"/>
          </p:cNvSpPr>
          <p:nvPr>
            <p:ph type="body" idx="1"/>
          </p:nvPr>
        </p:nvSpPr>
        <p:spPr/>
        <p:txBody>
          <a:bodyPr/>
          <a:lstStyle/>
          <a:p>
            <a:endParaRPr lang="fr-MA"/>
          </a:p>
        </p:txBody>
      </p:sp>
      <p:sp>
        <p:nvSpPr>
          <p:cNvPr id="4" name="Espace réservé du numéro de diapositive 3">
            <a:extLst>
              <a:ext uri="{FF2B5EF4-FFF2-40B4-BE49-F238E27FC236}">
                <a16:creationId xmlns:a16="http://schemas.microsoft.com/office/drawing/2014/main" id="{1321CF19-702B-68EC-982E-5BC14DBED54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67173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5.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1.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76.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1.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77.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11.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3.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3.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s>
</file>

<file path=ppt/slideLayouts/_rels/slideLayout94.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3.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95.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3.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09.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6.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110.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6.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111.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16.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112.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6.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19.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7.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120.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7.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121.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17.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09073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Disposition personnalisée">
    <p:bg>
      <p:bgPr>
        <a:blipFill dpi="0" rotWithShape="1">
          <a:blip r:embed="rId2">
            <a:lum/>
          </a:blip>
          <a:srcRect/>
          <a:stretch>
            <a:fillRect t="-1000" b="-5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74964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Disposition personnalisé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06082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7232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461288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9160545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4699146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8829146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4103838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406341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151983" y="4063411"/>
            <a:ext cx="1720343" cy="338554"/>
          </a:xfrm>
          <a:prstGeom prst="rect">
            <a:avLst/>
          </a:prstGeom>
          <a:noFill/>
        </p:spPr>
        <p:txBody>
          <a:bodyPr wrap="none" rtlCol="0">
            <a:spAutoFit/>
          </a:bodyPr>
          <a:lstStyle/>
          <a:p>
            <a:r>
              <a:rPr lang="fr-MA" sz="1600" dirty="0">
                <a:solidFill>
                  <a:srgbClr val="757575"/>
                </a:solidFill>
                <a:latin typeface="Dosis ExtraBold" pitchFamily="2" charset="0"/>
              </a:rPr>
              <a:t>2.  Lecture offerte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43370" y="444826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49369" y="3893415"/>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255902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175651" y="2576914"/>
            <a:ext cx="109517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Révision</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151983" y="294223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317239"/>
            <a:ext cx="540000" cy="540000"/>
          </a:xfrm>
          <a:prstGeom prst="rect">
            <a:avLst/>
          </a:prstGeom>
          <a:noFill/>
        </p:spPr>
        <p:txBody>
          <a:bodyPr/>
          <a:lstStyle/>
          <a:p>
            <a:endParaRPr lang="fr-MA"/>
          </a:p>
        </p:txBody>
      </p:sp>
    </p:spTree>
    <p:extLst>
      <p:ext uri="{BB962C8B-B14F-4D97-AF65-F5344CB8AC3E}">
        <p14:creationId xmlns:p14="http://schemas.microsoft.com/office/powerpoint/2010/main" val="2723663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4877760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8187158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8145776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678227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5221988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34660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20624667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011695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4181659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845949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71656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5571323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846452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663803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1949653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1EA51F4-23A9-D1C1-61DC-1D22FA1DCC4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317982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568823" y="2126456"/>
            <a:ext cx="4758431" cy="4140064"/>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4CAC8A52-8834-EAD6-DDBF-B1ECE991E41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2992704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C1B7982-2B02-A943-BB32-6FBF8BFA1F27}"/>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0383604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DB50C6C-2F4F-9634-9BF6-3A80775E298C}"/>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0444106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C17B4DBB-B7C0-9F57-196F-945366228CE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916668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991855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01190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7237070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1166380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6818959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16955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Titre et contenu">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1180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5463744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232412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393405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560300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345933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1989631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31973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07011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0484348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4870716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77327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9563814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9974497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31784839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Tree>
    <p:extLst>
      <p:ext uri="{BB962C8B-B14F-4D97-AF65-F5344CB8AC3E}">
        <p14:creationId xmlns:p14="http://schemas.microsoft.com/office/powerpoint/2010/main" val="19231796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5726921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41307237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580383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1501716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2634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563058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568313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217821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6853754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003655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522405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26270736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hasCustomPrompt="1"/>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Présentation du vocabulaire </a:t>
            </a:r>
          </a:p>
          <a:p>
            <a:pPr marL="266700" lvl="0" indent="-266700">
              <a:lnSpc>
                <a:spcPct val="100000"/>
              </a:lnSpc>
              <a:spcBef>
                <a:spcPts val="300"/>
              </a:spcBef>
              <a:buFont typeface="Wingdings" panose="05000000000000000000" pitchFamily="2" charset="2"/>
              <a:buChar char="m"/>
            </a:pPr>
            <a:r>
              <a:rPr lang="fr-FR" dirty="0"/>
              <a:t>Exploitation du vocabulaire</a:t>
            </a:r>
          </a:p>
          <a:p>
            <a:pPr marL="266700" lvl="0" indent="-266700">
              <a:lnSpc>
                <a:spcPct val="100000"/>
              </a:lnSpc>
              <a:spcBef>
                <a:spcPts val="300"/>
              </a:spcBef>
              <a:buFont typeface="Wingdings" panose="05000000000000000000" pitchFamily="2" charset="2"/>
              <a:buChar char="m"/>
            </a:pPr>
            <a:r>
              <a:rPr lang="fr-FR" dirty="0"/>
              <a:t>Activités de vocabulaire sur livret</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2293049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hasCustomPrompt="1"/>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Présentation du vocabulaire </a:t>
            </a:r>
          </a:p>
          <a:p>
            <a:pPr lvl="0"/>
            <a:r>
              <a:rPr lang="fr-FR" dirty="0"/>
              <a:t>Exploitation du vocabulaire</a:t>
            </a:r>
          </a:p>
          <a:p>
            <a:pPr lvl="0"/>
            <a:r>
              <a:rPr lang="fr-FR" dirty="0"/>
              <a:t>Activités de vocabulaire sur livret</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58242626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448852"/>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55698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466745"/>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953242"/>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981961"/>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953242"/>
            <a:ext cx="1184940"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338096"/>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2248818"/>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783246"/>
            <a:ext cx="540000" cy="540000"/>
          </a:xfrm>
          <a:prstGeom prst="rect">
            <a:avLst/>
          </a:prstGeom>
          <a:noFill/>
        </p:spPr>
        <p:txBody>
          <a:bodyPr/>
          <a:lstStyle/>
          <a:p>
            <a:endParaRPr lang="fr-MA"/>
          </a:p>
        </p:txBody>
      </p:sp>
    </p:spTree>
    <p:extLst>
      <p:ext uri="{BB962C8B-B14F-4D97-AF65-F5344CB8AC3E}">
        <p14:creationId xmlns:p14="http://schemas.microsoft.com/office/powerpoint/2010/main" val="353643683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181734"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57486"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7" y="5126699"/>
            <a:ext cx="3540292" cy="338554"/>
          </a:xfrm>
          <a:prstGeom prst="rect">
            <a:avLst/>
          </a:prstGeom>
          <a:noFill/>
        </p:spPr>
        <p:txBody>
          <a:bodyPr wrap="square" rtlCol="0">
            <a:spAutoFit/>
          </a:bodyPr>
          <a:lstStyle>
            <a:defPPr>
              <a:defRPr lang="fr-FR"/>
            </a:defPPr>
            <a:lvl1pPr>
              <a:defRPr sz="1600">
                <a:solidFill>
                  <a:srgbClr val="757575"/>
                </a:solidFill>
                <a:latin typeface="Dosis ExtraBold" pitchFamily="2" charset="0"/>
              </a:defRPr>
            </a:lvl1pPr>
          </a:lstStyle>
          <a:p>
            <a:pPr lvl="0"/>
            <a:r>
              <a:rPr lang="fr-MA" dirty="0"/>
              <a:t>3.  Activités de vocabulaire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416849822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20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413922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4167945"/>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4139226"/>
            <a:ext cx="1226618"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524080"/>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969230"/>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63483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2742973"/>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652729"/>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3018054"/>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419304"/>
            <a:ext cx="540000" cy="540000"/>
          </a:xfrm>
          <a:prstGeom prst="rect">
            <a:avLst/>
          </a:prstGeom>
          <a:noFill/>
        </p:spPr>
        <p:txBody>
          <a:bodyPr/>
          <a:lstStyle/>
          <a:p>
            <a:endParaRPr lang="fr-MA"/>
          </a:p>
        </p:txBody>
      </p:sp>
    </p:spTree>
    <p:extLst>
      <p:ext uri="{BB962C8B-B14F-4D97-AF65-F5344CB8AC3E}">
        <p14:creationId xmlns:p14="http://schemas.microsoft.com/office/powerpoint/2010/main" val="124650069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84227070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85249757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2584113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4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8479130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62035419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3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5304284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91342691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71040587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04811736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8539131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5379663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5403217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42425272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9632662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7366193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24702011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406341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151983" y="4063411"/>
            <a:ext cx="1720343" cy="338554"/>
          </a:xfrm>
          <a:prstGeom prst="rect">
            <a:avLst/>
          </a:prstGeom>
          <a:noFill/>
        </p:spPr>
        <p:txBody>
          <a:bodyPr wrap="none" rtlCol="0">
            <a:spAutoFit/>
          </a:bodyPr>
          <a:lstStyle/>
          <a:p>
            <a:r>
              <a:rPr lang="fr-MA" sz="1600" dirty="0">
                <a:solidFill>
                  <a:srgbClr val="757575"/>
                </a:solidFill>
                <a:latin typeface="Dosis ExtraBold" pitchFamily="2" charset="0"/>
              </a:rPr>
              <a:t>2.  Lecture offerte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43370" y="444826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49369" y="3893415"/>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255902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175651" y="2576914"/>
            <a:ext cx="109517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Révision</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151983" y="294223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317239"/>
            <a:ext cx="540000" cy="540000"/>
          </a:xfrm>
          <a:prstGeom prst="rect">
            <a:avLst/>
          </a:prstGeom>
          <a:noFill/>
        </p:spPr>
        <p:txBody>
          <a:bodyPr/>
          <a:lstStyle/>
          <a:p>
            <a:endParaRPr lang="fr-MA"/>
          </a:p>
        </p:txBody>
      </p:sp>
    </p:spTree>
    <p:extLst>
      <p:ext uri="{BB962C8B-B14F-4D97-AF65-F5344CB8AC3E}">
        <p14:creationId xmlns:p14="http://schemas.microsoft.com/office/powerpoint/2010/main" val="20741745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6810565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8223863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AB5E446E-CF94-41C8-8416-A422A7E8EBB5}" type="datetimeFigureOut">
              <a:rPr lang="fr-MA" smtClean="0"/>
              <a:t>10/06/2026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2750243620"/>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408029372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hasCustomPrompt="1"/>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Présentation du vocabulaire </a:t>
            </a:r>
          </a:p>
          <a:p>
            <a:pPr marL="266700" lvl="0" indent="-266700">
              <a:lnSpc>
                <a:spcPct val="100000"/>
              </a:lnSpc>
              <a:spcBef>
                <a:spcPts val="300"/>
              </a:spcBef>
              <a:buFont typeface="Wingdings" panose="05000000000000000000" pitchFamily="2" charset="2"/>
              <a:buChar char="m"/>
            </a:pPr>
            <a:r>
              <a:rPr lang="fr-FR" dirty="0"/>
              <a:t>Exploitation du vocabulaire</a:t>
            </a:r>
          </a:p>
          <a:p>
            <a:pPr marL="266700" lvl="0" indent="-266700">
              <a:lnSpc>
                <a:spcPct val="100000"/>
              </a:lnSpc>
              <a:spcBef>
                <a:spcPts val="300"/>
              </a:spcBef>
              <a:buFont typeface="Wingdings" panose="05000000000000000000" pitchFamily="2" charset="2"/>
              <a:buChar char="m"/>
            </a:pPr>
            <a:r>
              <a:rPr lang="fr-FR" dirty="0"/>
              <a:t>Activités de vocabulaire sur livret</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3319971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hasCustomPrompt="1"/>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Présentation du vocabulaire </a:t>
            </a:r>
          </a:p>
          <a:p>
            <a:pPr lvl="0"/>
            <a:r>
              <a:rPr lang="fr-FR" dirty="0"/>
              <a:t>Exploitation du vocabulaire</a:t>
            </a:r>
          </a:p>
          <a:p>
            <a:pPr lvl="0"/>
            <a:r>
              <a:rPr lang="fr-FR" dirty="0"/>
              <a:t>Activités de vocabulaire sur livret</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7309288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781531"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184940"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7" y="5126699"/>
            <a:ext cx="3586787" cy="338554"/>
          </a:xfrm>
          <a:prstGeom prst="rect">
            <a:avLst/>
          </a:prstGeom>
          <a:noFill/>
        </p:spPr>
        <p:txBody>
          <a:bodyPr wrap="square" rtlCol="0">
            <a:spAutoFit/>
          </a:bodyPr>
          <a:lstStyle>
            <a:defPPr>
              <a:defRPr lang="fr-FR"/>
            </a:defPPr>
            <a:lvl1pPr>
              <a:defRPr sz="1600">
                <a:solidFill>
                  <a:srgbClr val="757575"/>
                </a:solidFill>
                <a:latin typeface="Dosis ExtraBold" pitchFamily="2" charset="0"/>
              </a:defRPr>
            </a:lvl1pPr>
          </a:lstStyle>
          <a:p>
            <a:pPr lvl="0"/>
            <a:r>
              <a:rPr lang="fr-MA" dirty="0"/>
              <a:t>3.  Activités de vocabulaire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70348370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181734"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57486"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7" y="5126699"/>
            <a:ext cx="3540292" cy="338554"/>
          </a:xfrm>
          <a:prstGeom prst="rect">
            <a:avLst/>
          </a:prstGeom>
          <a:noFill/>
        </p:spPr>
        <p:txBody>
          <a:bodyPr wrap="square" rtlCol="0">
            <a:spAutoFit/>
          </a:bodyPr>
          <a:lstStyle>
            <a:defPPr>
              <a:defRPr lang="fr-FR"/>
            </a:defPPr>
            <a:lvl1pPr>
              <a:defRPr sz="1600">
                <a:solidFill>
                  <a:srgbClr val="757575"/>
                </a:solidFill>
                <a:latin typeface="Dosis ExtraBold" pitchFamily="2" charset="0"/>
              </a:defRPr>
            </a:lvl1pPr>
          </a:lstStyle>
          <a:p>
            <a:pPr lvl="0"/>
            <a:r>
              <a:rPr lang="fr-MA" dirty="0"/>
              <a:t>3.  Activités de vocabulaire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342425815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226618"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3571288" cy="338554"/>
          </a:xfrm>
          <a:prstGeom prst="rect">
            <a:avLst/>
          </a:prstGeom>
          <a:noFill/>
        </p:spPr>
        <p:txBody>
          <a:bodyPr wrap="square" rtlCol="0">
            <a:spAutoFit/>
          </a:bodyPr>
          <a:lstStyle>
            <a:defPPr>
              <a:defRPr lang="fr-FR"/>
            </a:defPPr>
            <a:lvl1pPr>
              <a:defRPr sz="1600">
                <a:solidFill>
                  <a:srgbClr val="757575"/>
                </a:solidFill>
                <a:latin typeface="Dosis ExtraBold" pitchFamily="2" charset="0"/>
              </a:defRPr>
            </a:lvl1pPr>
          </a:lstStyle>
          <a:p>
            <a:pPr lvl="0"/>
            <a:r>
              <a:rPr lang="fr-MA" dirty="0"/>
              <a:t>3.  Activités de vocabulaire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312514192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62207457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7938076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6858060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772266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1468936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41927360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18939117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6805289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900856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132714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6366504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455157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04448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41991695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image" Target="../media/image4.jpg"/><Relationship Id="rId5" Type="http://schemas.openxmlformats.org/officeDocument/2006/relationships/slideLayout" Target="../slideLayouts/slideLayout8.xml"/><Relationship Id="rId10" Type="http://schemas.openxmlformats.org/officeDocument/2006/relationships/theme" Target="../theme/theme2.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image" Target="../media/image11.png"/><Relationship Id="rId2" Type="http://schemas.openxmlformats.org/officeDocument/2006/relationships/slideLayout" Target="../slideLayouts/slideLayout14.xml"/><Relationship Id="rId16" Type="http://schemas.openxmlformats.org/officeDocument/2006/relationships/image" Target="../media/image10.pn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jp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slideLayout" Target="../slideLayouts/slideLayout28.xml"/><Relationship Id="rId7" Type="http://schemas.openxmlformats.org/officeDocument/2006/relationships/theme" Target="../theme/theme4.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5" Type="http://schemas.openxmlformats.org/officeDocument/2006/relationships/slideLayout" Target="../slideLayouts/slideLayout30.xml"/><Relationship Id="rId10" Type="http://schemas.openxmlformats.org/officeDocument/2006/relationships/image" Target="../media/image11.png"/><Relationship Id="rId4" Type="http://schemas.openxmlformats.org/officeDocument/2006/relationships/slideLayout" Target="../slideLayouts/slideLayout29.xml"/><Relationship Id="rId9"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34.xml"/><Relationship Id="rId7" Type="http://schemas.openxmlformats.org/officeDocument/2006/relationships/image" Target="../media/image10.png"/><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image" Target="../media/image9.jpg"/><Relationship Id="rId5" Type="http://schemas.openxmlformats.org/officeDocument/2006/relationships/theme" Target="../theme/theme5.xml"/><Relationship Id="rId4" Type="http://schemas.openxmlformats.org/officeDocument/2006/relationships/slideLayout" Target="../slideLayouts/slideLayout35.xml"/><Relationship Id="rId9" Type="http://schemas.openxmlformats.org/officeDocument/2006/relationships/image" Target="../media/image11.png"/></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37.xml"/><Relationship Id="rId1" Type="http://schemas.openxmlformats.org/officeDocument/2006/relationships/slideLayout" Target="../slideLayouts/slideLayout36.xml"/><Relationship Id="rId4" Type="http://schemas.openxmlformats.org/officeDocument/2006/relationships/image" Target="../media/image13.jp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image" Target="../media/image15.png"/><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image" Target="../media/image14.jpg"/><Relationship Id="rId2" Type="http://schemas.openxmlformats.org/officeDocument/2006/relationships/slideLayout" Target="../slideLayouts/slideLayout39.xml"/><Relationship Id="rId16" Type="http://schemas.openxmlformats.org/officeDocument/2006/relationships/image" Target="../media/image18.png"/><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theme" Target="../theme/theme7.xml"/><Relationship Id="rId5" Type="http://schemas.openxmlformats.org/officeDocument/2006/relationships/slideLayout" Target="../slideLayouts/slideLayout42.xml"/><Relationship Id="rId15" Type="http://schemas.openxmlformats.org/officeDocument/2006/relationships/image" Target="../media/image17.png"/><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image" Target="../media/image16.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image" Target="../media/image17.png"/><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image" Target="../media/image16.png"/><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image" Target="../media/image15.png"/><Relationship Id="rId5" Type="http://schemas.openxmlformats.org/officeDocument/2006/relationships/slideLayout" Target="../slideLayouts/slideLayout52.xml"/><Relationship Id="rId10" Type="http://schemas.openxmlformats.org/officeDocument/2006/relationships/image" Target="../media/image14.jpg"/><Relationship Id="rId4" Type="http://schemas.openxmlformats.org/officeDocument/2006/relationships/slideLayout" Target="../slideLayouts/slideLayout51.xml"/><Relationship Id="rId9" Type="http://schemas.openxmlformats.org/officeDocument/2006/relationships/theme" Target="../theme/theme8.xml"/><Relationship Id="rId14" Type="http://schemas.openxmlformats.org/officeDocument/2006/relationships/image" Target="../media/image18.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7.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image" Target="../media/image16.png"/><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image" Target="../media/image15.png"/><Relationship Id="rId5" Type="http://schemas.openxmlformats.org/officeDocument/2006/relationships/slideLayout" Target="../slideLayouts/slideLayout60.xml"/><Relationship Id="rId10" Type="http://schemas.openxmlformats.org/officeDocument/2006/relationships/image" Target="../media/image14.jpg"/><Relationship Id="rId4" Type="http://schemas.openxmlformats.org/officeDocument/2006/relationships/slideLayout" Target="../slideLayouts/slideLayout59.xml"/><Relationship Id="rId9" Type="http://schemas.openxmlformats.org/officeDocument/2006/relationships/theme" Target="../theme/theme9.xml"/><Relationship Id="rId14" Type="http://schemas.openxmlformats.org/officeDocument/2006/relationships/image" Target="../media/image18.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71.xml"/><Relationship Id="rId13" Type="http://schemas.openxmlformats.org/officeDocument/2006/relationships/image" Target="../media/image17.png"/><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image" Target="../media/image16.png"/><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image" Target="../media/image15.png"/><Relationship Id="rId5" Type="http://schemas.openxmlformats.org/officeDocument/2006/relationships/slideLayout" Target="../slideLayouts/slideLayout68.xml"/><Relationship Id="rId10" Type="http://schemas.openxmlformats.org/officeDocument/2006/relationships/image" Target="../media/image14.jpg"/><Relationship Id="rId4" Type="http://schemas.openxmlformats.org/officeDocument/2006/relationships/slideLayout" Target="../slideLayouts/slideLayout67.xml"/><Relationship Id="rId9" Type="http://schemas.openxmlformats.org/officeDocument/2006/relationships/theme" Target="../theme/theme10.xml"/><Relationship Id="rId14" Type="http://schemas.openxmlformats.org/officeDocument/2006/relationships/image" Target="../media/image18.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79.xml"/><Relationship Id="rId3" Type="http://schemas.openxmlformats.org/officeDocument/2006/relationships/slideLayout" Target="../slideLayouts/slideLayout74.xml"/><Relationship Id="rId7" Type="http://schemas.openxmlformats.org/officeDocument/2006/relationships/slideLayout" Target="../slideLayouts/slideLayout78.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image" Target="../media/image4.jpg"/><Relationship Id="rId5" Type="http://schemas.openxmlformats.org/officeDocument/2006/relationships/slideLayout" Target="../slideLayouts/slideLayout76.xml"/><Relationship Id="rId10" Type="http://schemas.openxmlformats.org/officeDocument/2006/relationships/theme" Target="../theme/theme11.xml"/><Relationship Id="rId4" Type="http://schemas.openxmlformats.org/officeDocument/2006/relationships/slideLayout" Target="../slideLayouts/slideLayout75.xml"/><Relationship Id="rId9" Type="http://schemas.openxmlformats.org/officeDocument/2006/relationships/slideLayout" Target="../slideLayouts/slideLayout8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image" Target="../media/image11.png"/><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image" Target="../media/image10.png"/><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image" Target="../media/image9.jpg"/><Relationship Id="rId5" Type="http://schemas.openxmlformats.org/officeDocument/2006/relationships/slideLayout" Target="../slideLayouts/slideLayout85.xml"/><Relationship Id="rId10" Type="http://schemas.openxmlformats.org/officeDocument/2006/relationships/theme" Target="../theme/theme12.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_rels/slideMaster13.xml.rels><?xml version="1.0" encoding="UTF-8" standalone="yes"?>
<Relationships xmlns="http://schemas.openxmlformats.org/package/2006/relationships"><Relationship Id="rId8" Type="http://schemas.openxmlformats.org/officeDocument/2006/relationships/theme" Target="../theme/theme13.xml"/><Relationship Id="rId3" Type="http://schemas.openxmlformats.org/officeDocument/2006/relationships/slideLayout" Target="../slideLayouts/slideLayout92.xml"/><Relationship Id="rId7" Type="http://schemas.openxmlformats.org/officeDocument/2006/relationships/slideLayout" Target="../slideLayouts/slideLayout96.xml"/><Relationship Id="rId2" Type="http://schemas.openxmlformats.org/officeDocument/2006/relationships/slideLayout" Target="../slideLayouts/slideLayout91.xml"/><Relationship Id="rId1" Type="http://schemas.openxmlformats.org/officeDocument/2006/relationships/slideLayout" Target="../slideLayouts/slideLayout90.xml"/><Relationship Id="rId6" Type="http://schemas.openxmlformats.org/officeDocument/2006/relationships/slideLayout" Target="../slideLayouts/slideLayout95.xml"/><Relationship Id="rId5" Type="http://schemas.openxmlformats.org/officeDocument/2006/relationships/slideLayout" Target="../slideLayouts/slideLayout94.xml"/><Relationship Id="rId4" Type="http://schemas.openxmlformats.org/officeDocument/2006/relationships/slideLayout" Target="../slideLayouts/slideLayout93.xml"/><Relationship Id="rId9" Type="http://schemas.openxmlformats.org/officeDocument/2006/relationships/image" Target="../media/image4.jpg"/></Relationships>
</file>

<file path=ppt/slideMasters/_rels/slideMaster14.xml.rels><?xml version="1.0" encoding="UTF-8" standalone="yes"?>
<Relationships xmlns="http://schemas.openxmlformats.org/package/2006/relationships"><Relationship Id="rId3" Type="http://schemas.openxmlformats.org/officeDocument/2006/relationships/theme" Target="../theme/theme14.xml"/><Relationship Id="rId2" Type="http://schemas.openxmlformats.org/officeDocument/2006/relationships/slideLayout" Target="../slideLayouts/slideLayout98.xml"/><Relationship Id="rId1" Type="http://schemas.openxmlformats.org/officeDocument/2006/relationships/slideLayout" Target="../slideLayouts/slideLayout9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jpg"/></Relationships>
</file>

<file path=ppt/slideMasters/_rels/slideMaster15.xml.rels><?xml version="1.0" encoding="UTF-8" standalone="yes"?>
<Relationships xmlns="http://schemas.openxmlformats.org/package/2006/relationships"><Relationship Id="rId8" Type="http://schemas.openxmlformats.org/officeDocument/2006/relationships/theme" Target="../theme/theme15.xml"/><Relationship Id="rId3" Type="http://schemas.openxmlformats.org/officeDocument/2006/relationships/slideLayout" Target="../slideLayouts/slideLayout101.xml"/><Relationship Id="rId7" Type="http://schemas.openxmlformats.org/officeDocument/2006/relationships/slideLayout" Target="../slideLayouts/slideLayout105.xml"/><Relationship Id="rId2" Type="http://schemas.openxmlformats.org/officeDocument/2006/relationships/slideLayout" Target="../slideLayouts/slideLayout100.xml"/><Relationship Id="rId1" Type="http://schemas.openxmlformats.org/officeDocument/2006/relationships/slideLayout" Target="../slideLayouts/slideLayout99.xml"/><Relationship Id="rId6" Type="http://schemas.openxmlformats.org/officeDocument/2006/relationships/slideLayout" Target="../slideLayouts/slideLayout104.xml"/><Relationship Id="rId11" Type="http://schemas.openxmlformats.org/officeDocument/2006/relationships/image" Target="../media/image11.png"/><Relationship Id="rId5" Type="http://schemas.openxmlformats.org/officeDocument/2006/relationships/slideLayout" Target="../slideLayouts/slideLayout103.xml"/><Relationship Id="rId10" Type="http://schemas.openxmlformats.org/officeDocument/2006/relationships/image" Target="../media/image10.png"/><Relationship Id="rId4" Type="http://schemas.openxmlformats.org/officeDocument/2006/relationships/slideLayout" Target="../slideLayouts/slideLayout102.xml"/><Relationship Id="rId9" Type="http://schemas.openxmlformats.org/officeDocument/2006/relationships/image" Target="../media/image9.jpg"/></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13.xml"/><Relationship Id="rId3" Type="http://schemas.openxmlformats.org/officeDocument/2006/relationships/slideLayout" Target="../slideLayouts/slideLayout108.xml"/><Relationship Id="rId7" Type="http://schemas.openxmlformats.org/officeDocument/2006/relationships/slideLayout" Target="../slideLayouts/slideLayout112.xml"/><Relationship Id="rId12" Type="http://schemas.openxmlformats.org/officeDocument/2006/relationships/image" Target="../media/image4.jpg"/><Relationship Id="rId2" Type="http://schemas.openxmlformats.org/officeDocument/2006/relationships/slideLayout" Target="../slideLayouts/slideLayout107.xml"/><Relationship Id="rId1" Type="http://schemas.openxmlformats.org/officeDocument/2006/relationships/slideLayout" Target="../slideLayouts/slideLayout106.xml"/><Relationship Id="rId6" Type="http://schemas.openxmlformats.org/officeDocument/2006/relationships/slideLayout" Target="../slideLayouts/slideLayout111.xml"/><Relationship Id="rId11" Type="http://schemas.openxmlformats.org/officeDocument/2006/relationships/theme" Target="../theme/theme16.xml"/><Relationship Id="rId5" Type="http://schemas.openxmlformats.org/officeDocument/2006/relationships/slideLayout" Target="../slideLayouts/slideLayout110.xml"/><Relationship Id="rId10" Type="http://schemas.openxmlformats.org/officeDocument/2006/relationships/slideLayout" Target="../slideLayouts/slideLayout115.xml"/><Relationship Id="rId4" Type="http://schemas.openxmlformats.org/officeDocument/2006/relationships/slideLayout" Target="../slideLayouts/slideLayout109.xml"/><Relationship Id="rId9" Type="http://schemas.openxmlformats.org/officeDocument/2006/relationships/slideLayout" Target="../slideLayouts/slideLayout114.xml"/></Relationships>
</file>

<file path=ppt/slideMasters/_rels/slideMaster17.xml.rels><?xml version="1.0" encoding="UTF-8" standalone="yes"?>
<Relationships xmlns="http://schemas.openxmlformats.org/package/2006/relationships"><Relationship Id="rId8" Type="http://schemas.openxmlformats.org/officeDocument/2006/relationships/theme" Target="../theme/theme17.xml"/><Relationship Id="rId3" Type="http://schemas.openxmlformats.org/officeDocument/2006/relationships/slideLayout" Target="../slideLayouts/slideLayout118.xml"/><Relationship Id="rId7" Type="http://schemas.openxmlformats.org/officeDocument/2006/relationships/slideLayout" Target="../slideLayouts/slideLayout122.xml"/><Relationship Id="rId2" Type="http://schemas.openxmlformats.org/officeDocument/2006/relationships/slideLayout" Target="../slideLayouts/slideLayout117.xml"/><Relationship Id="rId1" Type="http://schemas.openxmlformats.org/officeDocument/2006/relationships/slideLayout" Target="../slideLayouts/slideLayout116.xml"/><Relationship Id="rId6" Type="http://schemas.openxmlformats.org/officeDocument/2006/relationships/slideLayout" Target="../slideLayouts/slideLayout121.xml"/><Relationship Id="rId5" Type="http://schemas.openxmlformats.org/officeDocument/2006/relationships/slideLayout" Target="../slideLayouts/slideLayout120.xml"/><Relationship Id="rId4" Type="http://schemas.openxmlformats.org/officeDocument/2006/relationships/slideLayout" Target="../slideLayouts/slideLayout119.xml"/><Relationship Id="rId9" Type="http://schemas.openxmlformats.org/officeDocument/2006/relationships/image" Target="../media/image4.jpg"/></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30.xml"/><Relationship Id="rId13" Type="http://schemas.openxmlformats.org/officeDocument/2006/relationships/slideLayout" Target="../slideLayouts/slideLayout135.xml"/><Relationship Id="rId3" Type="http://schemas.openxmlformats.org/officeDocument/2006/relationships/slideLayout" Target="../slideLayouts/slideLayout125.xml"/><Relationship Id="rId7" Type="http://schemas.openxmlformats.org/officeDocument/2006/relationships/slideLayout" Target="../slideLayouts/slideLayout129.xml"/><Relationship Id="rId12" Type="http://schemas.openxmlformats.org/officeDocument/2006/relationships/slideLayout" Target="../slideLayouts/slideLayout134.xml"/><Relationship Id="rId2" Type="http://schemas.openxmlformats.org/officeDocument/2006/relationships/slideLayout" Target="../slideLayouts/slideLayout124.xml"/><Relationship Id="rId1" Type="http://schemas.openxmlformats.org/officeDocument/2006/relationships/slideLayout" Target="../slideLayouts/slideLayout123.xml"/><Relationship Id="rId6" Type="http://schemas.openxmlformats.org/officeDocument/2006/relationships/slideLayout" Target="../slideLayouts/slideLayout128.xml"/><Relationship Id="rId11" Type="http://schemas.openxmlformats.org/officeDocument/2006/relationships/slideLayout" Target="../slideLayouts/slideLayout133.xml"/><Relationship Id="rId5" Type="http://schemas.openxmlformats.org/officeDocument/2006/relationships/slideLayout" Target="../slideLayouts/slideLayout127.xml"/><Relationship Id="rId15" Type="http://schemas.openxmlformats.org/officeDocument/2006/relationships/image" Target="../media/image9.jpg"/><Relationship Id="rId10" Type="http://schemas.openxmlformats.org/officeDocument/2006/relationships/slideLayout" Target="../slideLayouts/slideLayout132.xml"/><Relationship Id="rId4" Type="http://schemas.openxmlformats.org/officeDocument/2006/relationships/slideLayout" Target="../slideLayouts/slideLayout126.xml"/><Relationship Id="rId9" Type="http://schemas.openxmlformats.org/officeDocument/2006/relationships/slideLayout" Target="../slideLayouts/slideLayout131.xml"/><Relationship Id="rId14" Type="http://schemas.openxmlformats.org/officeDocument/2006/relationships/theme" Target="../theme/theme1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846574"/>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2036033"/>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81" r:id="rId7"/>
    <p:sldLayoutId id="2147483753" r:id="rId8"/>
    <p:sldLayoutId id="2147483782"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2" name="Image 1">
            <a:extLst>
              <a:ext uri="{FF2B5EF4-FFF2-40B4-BE49-F238E27FC236}">
                <a16:creationId xmlns:a16="http://schemas.microsoft.com/office/drawing/2014/main" id="{7710B104-D619-7057-0BD4-C359B53F092E}"/>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2812863" y="144877"/>
            <a:ext cx="287999" cy="287999"/>
          </a:xfrm>
          <a:prstGeom prst="rect">
            <a:avLst/>
          </a:prstGeom>
          <a:ln>
            <a:noFill/>
          </a:ln>
        </p:spPr>
      </p:pic>
      <p:sp>
        <p:nvSpPr>
          <p:cNvPr id="4" name="ZoneTexte 3">
            <a:extLst>
              <a:ext uri="{FF2B5EF4-FFF2-40B4-BE49-F238E27FC236}">
                <a16:creationId xmlns:a16="http://schemas.microsoft.com/office/drawing/2014/main" id="{F3047919-77D6-B122-AB64-C8589FBCCE84}"/>
              </a:ext>
            </a:extLst>
          </p:cNvPr>
          <p:cNvSpPr txBox="1"/>
          <p:nvPr userDrawn="1"/>
        </p:nvSpPr>
        <p:spPr>
          <a:xfrm>
            <a:off x="3100863"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Activité 1</a:t>
            </a:r>
          </a:p>
        </p:txBody>
      </p:sp>
      <p:pic>
        <p:nvPicPr>
          <p:cNvPr id="7" name="Image 6">
            <a:extLst>
              <a:ext uri="{FF2B5EF4-FFF2-40B4-BE49-F238E27FC236}">
                <a16:creationId xmlns:a16="http://schemas.microsoft.com/office/drawing/2014/main" id="{171EBB01-E104-1EC2-D8AC-885F9080B720}"/>
              </a:ext>
            </a:extLst>
          </p:cNvPr>
          <p:cNvPicPr>
            <a:picLocks noChangeAspect="1"/>
          </p:cNvPicPr>
          <p:nvPr userDrawn="1"/>
        </p:nvPicPr>
        <p:blipFill>
          <a:blip r:embed="rId17">
            <a:alphaModFix amt="20000"/>
            <a:extLst>
              <a:ext uri="{28A0092B-C50C-407E-A947-70E740481C1C}">
                <a14:useLocalDpi xmlns:a14="http://schemas.microsoft.com/office/drawing/2010/main" val="0"/>
              </a:ext>
            </a:extLst>
          </a:blip>
          <a:srcRect/>
          <a:stretch/>
        </p:blipFill>
        <p:spPr>
          <a:xfrm>
            <a:off x="5175263" y="144877"/>
            <a:ext cx="287999" cy="287999"/>
          </a:xfrm>
          <a:prstGeom prst="rect">
            <a:avLst/>
          </a:prstGeom>
          <a:ln>
            <a:noFill/>
          </a:ln>
        </p:spPr>
      </p:pic>
      <p:sp>
        <p:nvSpPr>
          <p:cNvPr id="8" name="ZoneTexte 7">
            <a:extLst>
              <a:ext uri="{FF2B5EF4-FFF2-40B4-BE49-F238E27FC236}">
                <a16:creationId xmlns:a16="http://schemas.microsoft.com/office/drawing/2014/main" id="{46B62E65-0C4D-AFDC-3705-E1D7BEB779CA}"/>
              </a:ext>
            </a:extLst>
          </p:cNvPr>
          <p:cNvSpPr txBox="1"/>
          <p:nvPr userDrawn="1"/>
        </p:nvSpPr>
        <p:spPr>
          <a:xfrm>
            <a:off x="5473707"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1961823333"/>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02"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84" r:id="rId12"/>
    <p:sldLayoutId id="2147483856"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3FF78058-0E72-5849-9D36-A9B272F73A50}"/>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4" name="ZoneTexte 3">
            <a:extLst>
              <a:ext uri="{FF2B5EF4-FFF2-40B4-BE49-F238E27FC236}">
                <a16:creationId xmlns:a16="http://schemas.microsoft.com/office/drawing/2014/main" id="{C9EA29A3-0D9D-292C-3F41-8A2F8CBFA1A4}"/>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Révision</a:t>
            </a:r>
          </a:p>
        </p:txBody>
      </p:sp>
      <p:pic>
        <p:nvPicPr>
          <p:cNvPr id="13" name="Image 12">
            <a:extLst>
              <a:ext uri="{FF2B5EF4-FFF2-40B4-BE49-F238E27FC236}">
                <a16:creationId xmlns:a16="http://schemas.microsoft.com/office/drawing/2014/main" id="{5DD6D9EB-2A05-8B24-25EF-3CE5176D6E40}"/>
              </a:ext>
            </a:extLst>
          </p:cNvPr>
          <p:cNvPicPr>
            <a:picLocks noChangeAspect="1"/>
          </p:cNvPicPr>
          <p:nvPr userDrawn="1"/>
        </p:nvPicPr>
        <p:blipFill>
          <a:blip r:embed="rId10">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14" name="ZoneTexte 13">
            <a:extLst>
              <a:ext uri="{FF2B5EF4-FFF2-40B4-BE49-F238E27FC236}">
                <a16:creationId xmlns:a16="http://schemas.microsoft.com/office/drawing/2014/main" id="{FEDB7032-2BAF-B5E6-47FD-53CEB5B1CAA8}"/>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Lecture offerte</a:t>
            </a:r>
          </a:p>
        </p:txBody>
      </p:sp>
    </p:spTree>
    <p:extLst>
      <p:ext uri="{BB962C8B-B14F-4D97-AF65-F5344CB8AC3E}">
        <p14:creationId xmlns:p14="http://schemas.microsoft.com/office/powerpoint/2010/main" val="1653220688"/>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6DEF7DF3-E213-111D-C3FD-A2E9C94F85E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4" name="ZoneTexte 3">
            <a:extLst>
              <a:ext uri="{FF2B5EF4-FFF2-40B4-BE49-F238E27FC236}">
                <a16:creationId xmlns:a16="http://schemas.microsoft.com/office/drawing/2014/main" id="{8BC67EEA-2455-E7A1-105F-C69486AC6D46}"/>
              </a:ext>
            </a:extLst>
          </p:cNvPr>
          <p:cNvSpPr txBox="1"/>
          <p:nvPr userDrawn="1"/>
        </p:nvSpPr>
        <p:spPr>
          <a:xfrm>
            <a:off x="1520040"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Présentation</a:t>
            </a:r>
          </a:p>
        </p:txBody>
      </p:sp>
      <p:sp>
        <p:nvSpPr>
          <p:cNvPr id="5" name="ZoneTexte 4">
            <a:extLst>
              <a:ext uri="{FF2B5EF4-FFF2-40B4-BE49-F238E27FC236}">
                <a16:creationId xmlns:a16="http://schemas.microsoft.com/office/drawing/2014/main" id="{D8CE18EC-D9F5-EDC7-0118-1018231BDE39}"/>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Travail sur livret</a:t>
            </a:r>
          </a:p>
        </p:txBody>
      </p:sp>
      <p:pic>
        <p:nvPicPr>
          <p:cNvPr id="12" name="Image 11">
            <a:extLst>
              <a:ext uri="{FF2B5EF4-FFF2-40B4-BE49-F238E27FC236}">
                <a16:creationId xmlns:a16="http://schemas.microsoft.com/office/drawing/2014/main" id="{4CAA2B2E-11CB-3C0E-66EF-839B1B82D91D}"/>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13" name="Image 12">
            <a:extLst>
              <a:ext uri="{FF2B5EF4-FFF2-40B4-BE49-F238E27FC236}">
                <a16:creationId xmlns:a16="http://schemas.microsoft.com/office/drawing/2014/main" id="{AE5B9375-7DDC-2D7F-CE56-DE28B9925499}"/>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14" name="ZoneTexte 13">
            <a:extLst>
              <a:ext uri="{FF2B5EF4-FFF2-40B4-BE49-F238E27FC236}">
                <a16:creationId xmlns:a16="http://schemas.microsoft.com/office/drawing/2014/main" id="{6E0ED43A-C7DF-65BD-CCBD-5DE25129238E}"/>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3588268061"/>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412598"/>
      </p:ext>
    </p:extLst>
  </p:cSld>
  <p:clrMap bg1="lt1" tx1="dk1" bg2="lt2" tx2="dk2" accent1="accent1" accent2="accent2" accent3="accent3" accent4="accent4" accent5="accent5" accent6="accent6" hlink="hlink" folHlink="folHlink"/>
  <p:sldLayoutIdLst>
    <p:sldLayoutId id="2147483694" r:id="rId1"/>
    <p:sldLayoutId id="2147483695"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38" r:id="rId2"/>
    <p:sldLayoutId id="2147483701" r:id="rId3"/>
    <p:sldLayoutId id="2147483700" r:id="rId4"/>
    <p:sldLayoutId id="2147483739" r:id="rId5"/>
    <p:sldLayoutId id="2147483699" r:id="rId6"/>
    <p:sldLayoutId id="2147483705" r:id="rId7"/>
    <p:sldLayoutId id="2147483706" r:id="rId8"/>
    <p:sldLayoutId id="2147483704" r:id="rId9"/>
    <p:sldLayoutId id="2147483741" r:id="rId1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2682847695"/>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3272285"/>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2455979"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2805812" y="209734"/>
            <a:ext cx="1397821" cy="307777"/>
          </a:xfrm>
          <a:prstGeom prst="rect">
            <a:avLst/>
          </a:prstGeom>
          <a:noFill/>
          <a:ln>
            <a:noFill/>
          </a:ln>
        </p:spPr>
        <p:txBody>
          <a:bodyPr wrap="square" rtlCol="0" anchor="ctr" anchorCtr="0">
            <a:spAutoFit/>
          </a:bodyPr>
          <a:lstStyle/>
          <a:p>
            <a:r>
              <a:rPr lang="fr-MA" sz="1400" b="1" dirty="0">
                <a:solidFill>
                  <a:srgbClr val="424D7B">
                    <a:alpha val="20000"/>
                  </a:srgbClr>
                </a:solidFill>
              </a:rPr>
              <a:t>Prise de parole</a:t>
            </a:r>
          </a:p>
        </p:txBody>
      </p:sp>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4524273"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5088222" y="209734"/>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a:t>
            </a:r>
          </a:p>
        </p:txBody>
      </p:sp>
    </p:spTree>
    <p:extLst>
      <p:ext uri="{BB962C8B-B14F-4D97-AF65-F5344CB8AC3E}">
        <p14:creationId xmlns:p14="http://schemas.microsoft.com/office/powerpoint/2010/main" val="2281050128"/>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9863452"/>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6" name="Image 5">
            <a:extLst>
              <a:ext uri="{FF2B5EF4-FFF2-40B4-BE49-F238E27FC236}">
                <a16:creationId xmlns:a16="http://schemas.microsoft.com/office/drawing/2014/main" id="{5578E490-3587-6C7C-1E16-D6291F5BDA80}"/>
              </a:ext>
            </a:extLst>
          </p:cNvPr>
          <p:cNvPicPr>
            <a:picLocks noChangeAspect="1"/>
          </p:cNvPicPr>
          <p:nvPr userDrawn="1"/>
        </p:nvPicPr>
        <p:blipFill>
          <a:blip r:embed="rId5">
            <a:alphaModFix/>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7" name="ZoneTexte 6">
            <a:extLst>
              <a:ext uri="{FF2B5EF4-FFF2-40B4-BE49-F238E27FC236}">
                <a16:creationId xmlns:a16="http://schemas.microsoft.com/office/drawing/2014/main" id="{0A694861-BBC5-3AF3-0971-805BFC4CF072}"/>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Activité 1</a:t>
            </a:r>
          </a:p>
        </p:txBody>
      </p:sp>
      <p:pic>
        <p:nvPicPr>
          <p:cNvPr id="8" name="Image 7">
            <a:extLst>
              <a:ext uri="{FF2B5EF4-FFF2-40B4-BE49-F238E27FC236}">
                <a16:creationId xmlns:a16="http://schemas.microsoft.com/office/drawing/2014/main" id="{B015E418-CE1E-BD06-9772-937776599679}"/>
              </a:ext>
            </a:extLst>
          </p:cNvPr>
          <p:cNvPicPr>
            <a:picLocks noChangeAspect="1"/>
          </p:cNvPicPr>
          <p:nvPr userDrawn="1"/>
        </p:nvPicPr>
        <p:blipFill>
          <a:blip r:embed="rId6">
            <a:alphaModFix amt="20000"/>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9" name="ZoneTexte 8">
            <a:extLst>
              <a:ext uri="{FF2B5EF4-FFF2-40B4-BE49-F238E27FC236}">
                <a16:creationId xmlns:a16="http://schemas.microsoft.com/office/drawing/2014/main" id="{AF1103E8-F8BB-BA34-32F0-91E45212B9FB}"/>
              </a:ext>
            </a:extLst>
          </p:cNvPr>
          <p:cNvSpPr txBox="1"/>
          <p:nvPr userDrawn="1"/>
        </p:nvSpPr>
        <p:spPr>
          <a:xfrm>
            <a:off x="5280951" y="134988"/>
            <a:ext cx="1384656" cy="307777"/>
          </a:xfrm>
          <a:prstGeom prst="rect">
            <a:avLst/>
          </a:prstGeom>
          <a:noFill/>
          <a:ln>
            <a:noFill/>
          </a:ln>
        </p:spPr>
        <p:txBody>
          <a:bodyPr wrap="square" rtlCol="0" anchor="ctr" anchorCtr="0">
            <a:spAutoFit/>
          </a:bodyPr>
          <a:lstStyle>
            <a:defPPr>
              <a:defRPr lang="fr-FR"/>
            </a:defPPr>
            <a:lvl1pPr marR="0" lvl="0" indent="0" fontAlgn="auto">
              <a:lnSpc>
                <a:spcPct val="100000"/>
              </a:lnSpc>
              <a:spcBef>
                <a:spcPts val="0"/>
              </a:spcBef>
              <a:spcAft>
                <a:spcPts val="0"/>
              </a:spcAft>
              <a:buClrTx/>
              <a:buSzTx/>
              <a:buFontTx/>
              <a:buNone/>
              <a:tabLst/>
              <a:defRPr kumimoji="0" sz="1400" b="1" i="0" u="none" strike="noStrike" cap="none" spc="0" normalizeH="0" baseline="0">
                <a:ln>
                  <a:noFill/>
                </a:ln>
                <a:solidFill>
                  <a:srgbClr val="474F71">
                    <a:alpha val="20000"/>
                  </a:srgbClr>
                </a:solidFill>
                <a:effectLst/>
                <a:uLnTx/>
                <a:uFillTx/>
                <a:latin typeface="Dosis" pitchFamily="2" charset="0"/>
              </a:defRPr>
            </a:lvl1pPr>
          </a:lstStyle>
          <a:p>
            <a:pPr lvl="0"/>
            <a:r>
              <a:rPr lang="fr-MA" noProof="0" dirty="0"/>
              <a:t>Activité 2</a:t>
            </a:r>
          </a:p>
        </p:txBody>
      </p:sp>
    </p:spTree>
    <p:extLst>
      <p:ext uri="{BB962C8B-B14F-4D97-AF65-F5344CB8AC3E}">
        <p14:creationId xmlns:p14="http://schemas.microsoft.com/office/powerpoint/2010/main" val="702979552"/>
      </p:ext>
    </p:extLst>
  </p:cSld>
  <p:clrMap bg1="lt1" tx1="dk1" bg2="lt2" tx2="dk2" accent1="accent1" accent2="accent2" accent3="accent3" accent4="accent4" accent5="accent5" accent6="accent6" hlink="hlink" folHlink="folHlink"/>
  <p:sldLayoutIdLst>
    <p:sldLayoutId id="2147483828" r:id="rId1"/>
    <p:sldLayoutId id="2147483830" r:id="rId2"/>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6" name="Image 5">
            <a:extLst>
              <a:ext uri="{FF2B5EF4-FFF2-40B4-BE49-F238E27FC236}">
                <a16:creationId xmlns:a16="http://schemas.microsoft.com/office/drawing/2014/main" id="{5578E490-3587-6C7C-1E16-D6291F5BDA80}"/>
              </a:ext>
            </a:extLst>
          </p:cNvPr>
          <p:cNvPicPr>
            <a:picLocks noChangeAspect="1"/>
          </p:cNvPicPr>
          <p:nvPr userDrawn="1"/>
        </p:nvPicPr>
        <p:blipFill>
          <a:blip r:embed="rId10">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7" name="ZoneTexte 6">
            <a:extLst>
              <a:ext uri="{FF2B5EF4-FFF2-40B4-BE49-F238E27FC236}">
                <a16:creationId xmlns:a16="http://schemas.microsoft.com/office/drawing/2014/main" id="{0A694861-BBC5-3AF3-0971-805BFC4CF072}"/>
              </a:ext>
            </a:extLst>
          </p:cNvPr>
          <p:cNvSpPr txBox="1"/>
          <p:nvPr userDrawn="1"/>
        </p:nvSpPr>
        <p:spPr>
          <a:xfrm>
            <a:off x="2717076" y="134988"/>
            <a:ext cx="1384656" cy="307777"/>
          </a:xfrm>
          <a:prstGeom prst="rect">
            <a:avLst/>
          </a:prstGeom>
          <a:noFill/>
          <a:ln>
            <a:noFill/>
          </a:ln>
        </p:spPr>
        <p:txBody>
          <a:bodyPr wrap="square" rtlCol="0" anchor="ctr" anchorCtr="0">
            <a:spAutoFit/>
          </a:bodyPr>
          <a:lstStyle>
            <a:defPPr>
              <a:defRPr lang="fr-FR"/>
            </a:defPPr>
            <a:lvl1pPr marR="0" lvl="0" indent="0" fontAlgn="auto">
              <a:lnSpc>
                <a:spcPct val="100000"/>
              </a:lnSpc>
              <a:spcBef>
                <a:spcPts val="0"/>
              </a:spcBef>
              <a:spcAft>
                <a:spcPts val="0"/>
              </a:spcAft>
              <a:buClrTx/>
              <a:buSzTx/>
              <a:buFontTx/>
              <a:buNone/>
              <a:tabLst/>
              <a:defRPr kumimoji="0" sz="1400" b="1" i="0" u="none" strike="noStrike" cap="none" spc="0" normalizeH="0" baseline="0">
                <a:ln>
                  <a:noFill/>
                </a:ln>
                <a:solidFill>
                  <a:srgbClr val="474F71">
                    <a:alpha val="20000"/>
                  </a:srgbClr>
                </a:solidFill>
                <a:effectLst/>
                <a:uLnTx/>
                <a:uFillTx/>
                <a:latin typeface="Dosis" pitchFamily="2" charset="0"/>
              </a:defRPr>
            </a:lvl1pPr>
          </a:lstStyle>
          <a:p>
            <a:pPr lvl="0"/>
            <a:r>
              <a:rPr lang="fr-MA" noProof="0" dirty="0"/>
              <a:t>Activité 1</a:t>
            </a:r>
          </a:p>
        </p:txBody>
      </p:sp>
      <p:pic>
        <p:nvPicPr>
          <p:cNvPr id="8" name="Image 7">
            <a:extLst>
              <a:ext uri="{FF2B5EF4-FFF2-40B4-BE49-F238E27FC236}">
                <a16:creationId xmlns:a16="http://schemas.microsoft.com/office/drawing/2014/main" id="{B015E418-CE1E-BD06-9772-937776599679}"/>
              </a:ext>
            </a:extLst>
          </p:cNvPr>
          <p:cNvPicPr>
            <a:picLocks noChangeAspect="1"/>
          </p:cNvPicPr>
          <p:nvPr userDrawn="1"/>
        </p:nvPicPr>
        <p:blipFill>
          <a:blip r:embed="rId11">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9" name="ZoneTexte 8">
            <a:extLst>
              <a:ext uri="{FF2B5EF4-FFF2-40B4-BE49-F238E27FC236}">
                <a16:creationId xmlns:a16="http://schemas.microsoft.com/office/drawing/2014/main" id="{AF1103E8-F8BB-BA34-32F0-91E45212B9FB}"/>
              </a:ext>
            </a:extLst>
          </p:cNvPr>
          <p:cNvSpPr txBox="1"/>
          <p:nvPr userDrawn="1"/>
        </p:nvSpPr>
        <p:spPr>
          <a:xfrm>
            <a:off x="5280951" y="134988"/>
            <a:ext cx="1384656" cy="307777"/>
          </a:xfrm>
          <a:prstGeom prst="rect">
            <a:avLst/>
          </a:prstGeom>
          <a:noFill/>
          <a:ln>
            <a:noFill/>
          </a:ln>
        </p:spPr>
        <p:txBody>
          <a:bodyPr wrap="square" rtlCol="0" anchor="ctr" anchorCtr="0">
            <a:spAutoFit/>
          </a:bodyPr>
          <a:lstStyle>
            <a:defPPr>
              <a:defRPr lang="fr-FR"/>
            </a:defPPr>
            <a:lvl1pPr marR="0" lvl="0" indent="0" fontAlgn="auto">
              <a:lnSpc>
                <a:spcPct val="100000"/>
              </a:lnSpc>
              <a:spcBef>
                <a:spcPts val="0"/>
              </a:spcBef>
              <a:spcAft>
                <a:spcPts val="0"/>
              </a:spcAft>
              <a:buClrTx/>
              <a:buSzTx/>
              <a:buFontTx/>
              <a:buNone/>
              <a:tabLst/>
              <a:defRPr kumimoji="0" sz="1400" b="1" i="0" u="none" strike="noStrike" cap="none" spc="0" normalizeH="0" baseline="0">
                <a:ln>
                  <a:noFill/>
                </a:ln>
                <a:solidFill>
                  <a:srgbClr val="424D7B"/>
                </a:solidFill>
                <a:effectLst/>
                <a:uLnTx/>
                <a:uFillTx/>
                <a:latin typeface="Dosis" pitchFamily="2" charset="0"/>
              </a:defRPr>
            </a:lvl1pPr>
          </a:lstStyle>
          <a:p>
            <a:pPr lvl="0"/>
            <a:r>
              <a:rPr lang="fr-MA" noProof="0" dirty="0"/>
              <a:t>Activité 2</a:t>
            </a:r>
          </a:p>
        </p:txBody>
      </p:sp>
    </p:spTree>
    <p:extLst>
      <p:ext uri="{BB962C8B-B14F-4D97-AF65-F5344CB8AC3E}">
        <p14:creationId xmlns:p14="http://schemas.microsoft.com/office/powerpoint/2010/main" val="815898577"/>
      </p:ext>
    </p:extLst>
  </p:cSld>
  <p:clrMap bg1="lt1" tx1="dk1" bg2="lt2" tx2="dk2" accent1="accent1" accent2="accent2" accent3="accent3" accent4="accent4" accent5="accent5" accent6="accent6" hlink="hlink" folHlink="folHlink"/>
  <p:sldLayoutIdLst>
    <p:sldLayoutId id="2147483765" r:id="rId1"/>
    <p:sldLayoutId id="2147483827" r:id="rId2"/>
    <p:sldLayoutId id="2147483832" r:id="rId3"/>
    <p:sldLayoutId id="2147483833" r:id="rId4"/>
    <p:sldLayoutId id="2147483834" r:id="rId5"/>
    <p:sldLayoutId id="2147483835" r:id="rId6"/>
    <p:sldLayoutId id="2147483836" r:id="rId7"/>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0687249"/>
      </p:ext>
    </p:extLst>
  </p:cSld>
  <p:clrMap bg1="lt1" tx1="dk1" bg2="lt2" tx2="dk2" accent1="accent1" accent2="accent2" accent3="accent3" accent4="accent4" accent5="accent5" accent6="accent6" hlink="hlink" folHlink="folHlink"/>
  <p:sldLayoutIdLst>
    <p:sldLayoutId id="2147483838" r:id="rId1"/>
    <p:sldLayoutId id="2147483839" r:id="rId2"/>
    <p:sldLayoutId id="2147483840" r:id="rId3"/>
    <p:sldLayoutId id="2147483841" r:id="rId4"/>
    <p:sldLayoutId id="2147483842" r:id="rId5"/>
    <p:sldLayoutId id="2147483843" r:id="rId6"/>
    <p:sldLayoutId id="2147483844" r:id="rId7"/>
    <p:sldLayoutId id="2147483845" r:id="rId8"/>
    <p:sldLayoutId id="2147483846" r:id="rId9"/>
    <p:sldLayoutId id="2147483847" r:id="rId1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7071861"/>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585494721"/>
      </p:ext>
    </p:extLst>
  </p:cSld>
  <p:clrMap bg1="lt1" tx1="dk1" bg2="lt2" tx2="dk2" accent1="accent1" accent2="accent2" accent3="accent3" accent4="accent4" accent5="accent5" accent6="accent6" hlink="hlink" folHlink="folHlink"/>
  <p:sldLayoutIdLst>
    <p:sldLayoutId id="2147483858" r:id="rId1"/>
    <p:sldLayoutId id="2147483859" r:id="rId2"/>
    <p:sldLayoutId id="2147483860" r:id="rId3"/>
    <p:sldLayoutId id="2147483861" r:id="rId4"/>
    <p:sldLayoutId id="2147483862" r:id="rId5"/>
    <p:sldLayoutId id="2147483863" r:id="rId6"/>
    <p:sldLayoutId id="2147483864" r:id="rId7"/>
    <p:sldLayoutId id="2147483865" r:id="rId8"/>
    <p:sldLayoutId id="2147483866" r:id="rId9"/>
    <p:sldLayoutId id="2147483867" r:id="rId10"/>
    <p:sldLayoutId id="2147483868" r:id="rId11"/>
    <p:sldLayoutId id="2147483869" r:id="rId12"/>
    <p:sldLayoutId id="2147483870"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15.xml"/></Relationships>
</file>

<file path=ppt/slides/_rels/slide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06.xml"/></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106.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106.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93.xml"/><Relationship Id="rId5" Type="http://schemas.openxmlformats.org/officeDocument/2006/relationships/image" Target="../media/image32.png"/><Relationship Id="rId4" Type="http://schemas.microsoft.com/office/2007/relationships/hdphoto" Target="../media/hdphoto5.wdp"/></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8.xml.rels><?xml version="1.0" encoding="UTF-8" standalone="yes"?>
<Relationships xmlns="http://schemas.openxmlformats.org/package/2006/relationships"><Relationship Id="rId8" Type="http://schemas.openxmlformats.org/officeDocument/2006/relationships/image" Target="../media/image35.png"/><Relationship Id="rId3" Type="http://schemas.microsoft.com/office/2007/relationships/media" Target="../media/media2.mp4"/><Relationship Id="rId7" Type="http://schemas.openxmlformats.org/officeDocument/2006/relationships/image" Target="../media/image34.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3.png"/><Relationship Id="rId5" Type="http://schemas.openxmlformats.org/officeDocument/2006/relationships/slideLayout" Target="../slideLayouts/slideLayout13.xml"/><Relationship Id="rId4" Type="http://schemas.openxmlformats.org/officeDocument/2006/relationships/video" Target="../media/media2.mp4"/><Relationship Id="rId9" Type="http://schemas.openxmlformats.org/officeDocument/2006/relationships/image" Target="../media/image36.png"/></Relationships>
</file>

<file path=ppt/slides/_rels/slide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4.xml"/><Relationship Id="rId4" Type="http://schemas.openxmlformats.org/officeDocument/2006/relationships/image" Target="../media/image37.png"/></Relationships>
</file>

<file path=ppt/slides/_rels/slide1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4.xml"/><Relationship Id="rId4" Type="http://schemas.openxmlformats.org/officeDocument/2006/relationships/image" Target="../media/image37.png"/></Relationships>
</file>

<file path=ppt/slides/_rels/slide1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4.xml"/><Relationship Id="rId4" Type="http://schemas.openxmlformats.org/officeDocument/2006/relationships/image" Target="../media/image37.png"/></Relationships>
</file>

<file path=ppt/slides/_rels/slide1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4.xml"/><Relationship Id="rId4" Type="http://schemas.openxmlformats.org/officeDocument/2006/relationships/image" Target="../media/image37.png"/></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4.xml"/><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4.xml"/><Relationship Id="rId4" Type="http://schemas.openxmlformats.org/officeDocument/2006/relationships/image" Target="../media/image37.png"/></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4.xml"/><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4.xml"/><Relationship Id="rId4" Type="http://schemas.openxmlformats.org/officeDocument/2006/relationships/image" Target="../media/image37.png"/></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4.xml"/><Relationship Id="rId4" Type="http://schemas.openxmlformats.org/officeDocument/2006/relationships/image" Target="../media/image37.png"/></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4.xml"/><Relationship Id="rId4" Type="http://schemas.openxmlformats.org/officeDocument/2006/relationships/image" Target="../media/image37.png"/></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5.xml"/></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4.xml"/><Relationship Id="rId4" Type="http://schemas.openxmlformats.org/officeDocument/2006/relationships/image" Target="../media/image37.png"/></Relationships>
</file>

<file path=ppt/slides/_rels/slide3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5.xml"/></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4.xml"/><Relationship Id="rId4" Type="http://schemas.openxmlformats.org/officeDocument/2006/relationships/image" Target="../media/image37.png"/></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5.xml"/></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4.xml"/><Relationship Id="rId4" Type="http://schemas.openxmlformats.org/officeDocument/2006/relationships/image" Target="../media/image37.png"/></Relationships>
</file>

<file path=ppt/slides/_rels/slide3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5.xml"/></Relationships>
</file>

<file path=ppt/slides/_rels/slide3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4.xml"/><Relationship Id="rId4" Type="http://schemas.openxmlformats.org/officeDocument/2006/relationships/image" Target="../media/image37.png"/></Relationships>
</file>

<file path=ppt/slides/_rels/slide4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5.xml"/></Relationships>
</file>

<file path=ppt/slides/_rels/slide4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4.xml"/><Relationship Id="rId4" Type="http://schemas.openxmlformats.org/officeDocument/2006/relationships/image" Target="../media/image37.png"/></Relationships>
</file>

<file path=ppt/slides/_rels/slide4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5.xml"/></Relationships>
</file>

<file path=ppt/slides/_rels/slide4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4.xml"/><Relationship Id="rId4" Type="http://schemas.openxmlformats.org/officeDocument/2006/relationships/image" Target="../media/image37.png"/></Relationships>
</file>

<file path=ppt/slides/_rels/slide4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95.xml"/><Relationship Id="rId4" Type="http://schemas.openxmlformats.org/officeDocument/2006/relationships/image" Target="../media/image32.png"/></Relationships>
</file>

<file path=ppt/slides/_rels/slide4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9.png"/><Relationship Id="rId1" Type="http://schemas.openxmlformats.org/officeDocument/2006/relationships/slideLayout" Target="../slideLayouts/slideLayout99.xml"/><Relationship Id="rId4" Type="http://schemas.openxmlformats.org/officeDocument/2006/relationships/image" Target="../media/image36.png"/></Relationships>
</file>

<file path=ppt/slides/_rels/slide4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9.xml"/><Relationship Id="rId4" Type="http://schemas.openxmlformats.org/officeDocument/2006/relationships/image" Target="../media/image41.png"/></Relationships>
</file>

<file path=ppt/slides/_rels/slide5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9.xml"/><Relationship Id="rId4" Type="http://schemas.openxmlformats.org/officeDocument/2006/relationships/image" Target="../media/image41.png"/></Relationships>
</file>

<file path=ppt/slides/_rels/slide5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9.xml"/><Relationship Id="rId4" Type="http://schemas.openxmlformats.org/officeDocument/2006/relationships/image" Target="../media/image41.png"/></Relationships>
</file>

<file path=ppt/slides/_rels/slide5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9.xml"/><Relationship Id="rId6" Type="http://schemas.microsoft.com/office/2007/relationships/hdphoto" Target="../media/hdphoto6.wdp"/><Relationship Id="rId5" Type="http://schemas.openxmlformats.org/officeDocument/2006/relationships/image" Target="../media/image43.png"/><Relationship Id="rId4" Type="http://schemas.openxmlformats.org/officeDocument/2006/relationships/image" Target="../media/image42.png"/></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100.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44.png"/><Relationship Id="rId4" Type="http://schemas.openxmlformats.org/officeDocument/2006/relationships/image" Target="../media/image33.png"/></Relationships>
</file>

<file path=ppt/slides/_rels/slide5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xml"/></Relationships>
</file>

<file path=ppt/slides/_rels/slide5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5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5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23.xml"/><Relationship Id="rId4" Type="http://schemas.openxmlformats.org/officeDocument/2006/relationships/image" Target="../media/image45.png"/></Relationships>
</file>

<file path=ppt/slides/_rels/slide60.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61.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35.png"/><Relationship Id="rId7" Type="http://schemas.openxmlformats.org/officeDocument/2006/relationships/image" Target="../media/image48.png"/><Relationship Id="rId2" Type="http://schemas.openxmlformats.org/officeDocument/2006/relationships/slideLayout" Target="../slideLayouts/slideLayout134.xml"/><Relationship Id="rId1" Type="http://schemas.openxmlformats.org/officeDocument/2006/relationships/tags" Target="../tags/tag6.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36.png"/><Relationship Id="rId9" Type="http://schemas.openxmlformats.org/officeDocument/2006/relationships/image" Target="../media/image50.png"/></Relationships>
</file>

<file path=ppt/slides/_rels/slide62.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7.xml"/></Relationships>
</file>

<file path=ppt/slides/_rels/slide6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Layout" Target="../slideLayouts/slideLayout134.xml"/><Relationship Id="rId1" Type="http://schemas.openxmlformats.org/officeDocument/2006/relationships/tags" Target="../tags/tag8.xml"/><Relationship Id="rId5" Type="http://schemas.openxmlformats.org/officeDocument/2006/relationships/image" Target="../media/image51.png"/><Relationship Id="rId4" Type="http://schemas.openxmlformats.org/officeDocument/2006/relationships/image" Target="../media/image36.png"/></Relationships>
</file>

<file path=ppt/slides/_rels/slide6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9.xml"/></Relationships>
</file>

<file path=ppt/slides/_rels/slide65.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35.png"/><Relationship Id="rId7" Type="http://schemas.openxmlformats.org/officeDocument/2006/relationships/image" Target="../media/image54.png"/><Relationship Id="rId2" Type="http://schemas.openxmlformats.org/officeDocument/2006/relationships/slideLayout" Target="../slideLayouts/slideLayout134.xml"/><Relationship Id="rId1" Type="http://schemas.openxmlformats.org/officeDocument/2006/relationships/tags" Target="../tags/tag10.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36.png"/><Relationship Id="rId9" Type="http://schemas.openxmlformats.org/officeDocument/2006/relationships/image" Target="../media/image56.png"/></Relationships>
</file>

<file path=ppt/slides/_rels/slide66.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1.xml"/></Relationships>
</file>

<file path=ppt/slides/_rels/slide6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Layout" Target="../slideLayouts/slideLayout134.xml"/><Relationship Id="rId1" Type="http://schemas.openxmlformats.org/officeDocument/2006/relationships/tags" Target="../tags/tag12.xml"/><Relationship Id="rId4" Type="http://schemas.openxmlformats.org/officeDocument/2006/relationships/image" Target="../media/image36.png"/></Relationships>
</file>

<file path=ppt/slides/_rels/slide68.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3.xml"/></Relationships>
</file>

<file path=ppt/slides/_rels/slide69.xml.rels><?xml version="1.0" encoding="UTF-8" standalone="yes"?>
<Relationships xmlns="http://schemas.openxmlformats.org/package/2006/relationships"><Relationship Id="rId3" Type="http://schemas.openxmlformats.org/officeDocument/2006/relationships/image" Target="../media/image57.png"/><Relationship Id="rId7" Type="http://schemas.openxmlformats.org/officeDocument/2006/relationships/image" Target="../media/image59.png"/><Relationship Id="rId2" Type="http://schemas.openxmlformats.org/officeDocument/2006/relationships/slideLayout" Target="../slideLayouts/slideLayout134.xml"/><Relationship Id="rId1" Type="http://schemas.openxmlformats.org/officeDocument/2006/relationships/tags" Target="../tags/tag14.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58.png"/></Relationships>
</file>

<file path=ppt/slides/_rels/slide70.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5.xml"/></Relationships>
</file>

<file path=ppt/slides/_rels/slide71.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slideLayout" Target="../slideLayouts/slideLayout134.xml"/></Relationships>
</file>

<file path=ppt/slides/_rels/slide72.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9.xml"/></Relationships>
</file>

<file path=ppt/slides/_rels/slide7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Layout" Target="../slideLayouts/slideLayout134.xml"/><Relationship Id="rId1" Type="http://schemas.openxmlformats.org/officeDocument/2006/relationships/tags" Target="../tags/tag20.xml"/><Relationship Id="rId4" Type="http://schemas.openxmlformats.org/officeDocument/2006/relationships/image" Target="../media/image36.png"/></Relationships>
</file>

<file path=ppt/slides/_rels/slide74.xml.rels><?xml version="1.0" encoding="UTF-8" standalone="yes"?>
<Relationships xmlns="http://schemas.openxmlformats.org/package/2006/relationships"><Relationship Id="rId8" Type="http://schemas.openxmlformats.org/officeDocument/2006/relationships/image" Target="../media/image34.png"/><Relationship Id="rId3" Type="http://schemas.microsoft.com/office/2007/relationships/media" Target="../media/media2.mp4"/><Relationship Id="rId7" Type="http://schemas.openxmlformats.org/officeDocument/2006/relationships/image" Target="../media/image3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4.png"/><Relationship Id="rId5" Type="http://schemas.openxmlformats.org/officeDocument/2006/relationships/slideLayout" Target="../slideLayouts/slideLayout135.xml"/><Relationship Id="rId4" Type="http://schemas.openxmlformats.org/officeDocument/2006/relationships/video" Target="../media/media2.mp4"/></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Image 3" descr="Une image contenant texte, capture d’écran, dessin humoristique&#10;&#10;Le contenu généré par l’IA peut être incorrect.">
            <a:extLst>
              <a:ext uri="{FF2B5EF4-FFF2-40B4-BE49-F238E27FC236}">
                <a16:creationId xmlns:a16="http://schemas.microsoft.com/office/drawing/2014/main" id="{7FB3FBB3-04E9-4508-0194-DC5594342661}"/>
              </a:ext>
            </a:extLst>
          </p:cNvPr>
          <p:cNvPicPr>
            <a:picLocks noChangeAspect="1"/>
          </p:cNvPicPr>
          <p:nvPr/>
        </p:nvPicPr>
        <p:blipFill>
          <a:blip r:embed="rId2">
            <a:extLst>
              <a:ext uri="{28A0092B-C50C-407E-A947-70E740481C1C}">
                <a14:useLocalDpi xmlns:a14="http://schemas.microsoft.com/office/drawing/2010/main" val="0"/>
              </a:ext>
            </a:extLst>
          </a:blip>
          <a:srcRect t="3402" b="2866"/>
          <a:stretch>
            <a:fillRect/>
          </a:stretch>
        </p:blipFill>
        <p:spPr>
          <a:xfrm>
            <a:off x="20" y="1282"/>
            <a:ext cx="9143980" cy="6856718"/>
          </a:xfrm>
          <a:prstGeom prst="rect">
            <a:avLst/>
          </a:prstGeom>
        </p:spPr>
      </p:pic>
    </p:spTree>
    <p:extLst>
      <p:ext uri="{BB962C8B-B14F-4D97-AF65-F5344CB8AC3E}">
        <p14:creationId xmlns:p14="http://schemas.microsoft.com/office/powerpoint/2010/main" val="29392600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15463927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 coins arrondis 29">
            <a:extLst>
              <a:ext uri="{FF2B5EF4-FFF2-40B4-BE49-F238E27FC236}">
                <a16:creationId xmlns:a16="http://schemas.microsoft.com/office/drawing/2014/main" id="{A4634621-90A1-9097-64FE-7E7C31F05198}"/>
              </a:ext>
            </a:extLst>
          </p:cNvPr>
          <p:cNvSpPr/>
          <p:nvPr/>
        </p:nvSpPr>
        <p:spPr>
          <a:xfrm>
            <a:off x="4870382" y="2369548"/>
            <a:ext cx="3732659"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 coins arrondis 28">
            <a:extLst>
              <a:ext uri="{FF2B5EF4-FFF2-40B4-BE49-F238E27FC236}">
                <a16:creationId xmlns:a16="http://schemas.microsoft.com/office/drawing/2014/main" id="{B7D7D3B8-245B-822C-D89F-57F16AFB6C1C}"/>
              </a:ext>
            </a:extLst>
          </p:cNvPr>
          <p:cNvSpPr/>
          <p:nvPr/>
        </p:nvSpPr>
        <p:spPr>
          <a:xfrm>
            <a:off x="413887" y="2387067"/>
            <a:ext cx="4129238"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D3080D14-66A9-CA0D-439E-A1B3E6C783A7}"/>
              </a:ext>
            </a:extLst>
          </p:cNvPr>
          <p:cNvSpPr/>
          <p:nvPr/>
        </p:nvSpPr>
        <p:spPr>
          <a:xfrm>
            <a:off x="4870383" y="3091197"/>
            <a:ext cx="3804812" cy="2405146"/>
          </a:xfrm>
          <a:prstGeom prst="roundRect">
            <a:avLst>
              <a:gd name="adj" fmla="val 7549"/>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60614691-22DC-9AA0-152D-DA42CC19D203}"/>
              </a:ext>
            </a:extLst>
          </p:cNvPr>
          <p:cNvSpPr/>
          <p:nvPr/>
        </p:nvSpPr>
        <p:spPr>
          <a:xfrm>
            <a:off x="413886" y="3062321"/>
            <a:ext cx="4177364" cy="2405146"/>
          </a:xfrm>
          <a:prstGeom prst="roundRect">
            <a:avLst>
              <a:gd name="adj" fmla="val 8768"/>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76775" y="1390533"/>
            <a:ext cx="7886700" cy="720000"/>
          </a:xfrm>
        </p:spPr>
        <p:txBody>
          <a:bodyPr/>
          <a:lstStyle/>
          <a:p>
            <a:r>
              <a:rPr lang="fr-MA" sz="3200" dirty="0">
                <a:solidFill>
                  <a:srgbClr val="00ACA4"/>
                </a:solidFill>
              </a:rPr>
              <a:t>Pictogrammes</a:t>
            </a:r>
          </a:p>
        </p:txBody>
      </p:sp>
      <p:pic>
        <p:nvPicPr>
          <p:cNvPr id="12" name="Image 11">
            <a:extLst>
              <a:ext uri="{FF2B5EF4-FFF2-40B4-BE49-F238E27FC236}">
                <a16:creationId xmlns:a16="http://schemas.microsoft.com/office/drawing/2014/main" id="{4D7F8747-B10C-6688-D210-416D6A40CC13}"/>
              </a:ext>
            </a:extLst>
          </p:cNvPr>
          <p:cNvPicPr>
            <a:picLocks noChangeAspect="1"/>
          </p:cNvPicPr>
          <p:nvPr/>
        </p:nvPicPr>
        <p:blipFill>
          <a:blip r:embed="rId3"/>
          <a:stretch>
            <a:fillRect/>
          </a:stretch>
        </p:blipFill>
        <p:spPr>
          <a:xfrm>
            <a:off x="765576" y="3078508"/>
            <a:ext cx="1486736" cy="1384473"/>
          </a:xfrm>
          <a:prstGeom prst="rect">
            <a:avLst/>
          </a:prstGeom>
        </p:spPr>
      </p:pic>
      <p:pic>
        <p:nvPicPr>
          <p:cNvPr id="13" name="Espace réservé pour une image  15" descr="Une image contenant capture d’écran, Graphique, Bleu électrique, conception&#10;&#10;Le contenu généré par l’IA peut être incorrect.">
            <a:extLst>
              <a:ext uri="{FF2B5EF4-FFF2-40B4-BE49-F238E27FC236}">
                <a16:creationId xmlns:a16="http://schemas.microsoft.com/office/drawing/2014/main" id="{576EB041-A14E-90C1-A5C4-7A06A89AD8AC}"/>
              </a:ext>
            </a:extLst>
          </p:cNvPr>
          <p:cNvPicPr>
            <a:picLocks noChangeAspect="1"/>
          </p:cNvPicPr>
          <p:nvPr/>
        </p:nvPicPr>
        <p:blipFill>
          <a:blip r:embed="rId4">
            <a:extLst>
              <a:ext uri="{28A0092B-C50C-407E-A947-70E740481C1C}">
                <a14:useLocalDpi xmlns:a14="http://schemas.microsoft.com/office/drawing/2010/main" val="0"/>
              </a:ext>
            </a:extLst>
          </a:blip>
          <a:srcRect t="18025" b="15661"/>
          <a:stretch>
            <a:fillRect/>
          </a:stretch>
        </p:blipFill>
        <p:spPr>
          <a:xfrm>
            <a:off x="5200940" y="3286180"/>
            <a:ext cx="1577821" cy="1046319"/>
          </a:xfrm>
          <a:prstGeom prst="rect">
            <a:avLst/>
          </a:prstGeom>
        </p:spPr>
      </p:pic>
      <p:pic>
        <p:nvPicPr>
          <p:cNvPr id="14" name="Image 13">
            <a:extLst>
              <a:ext uri="{FF2B5EF4-FFF2-40B4-BE49-F238E27FC236}">
                <a16:creationId xmlns:a16="http://schemas.microsoft.com/office/drawing/2014/main" id="{3C47101B-F13B-CD1D-3895-14656856602D}"/>
              </a:ext>
            </a:extLst>
          </p:cNvPr>
          <p:cNvPicPr>
            <a:picLocks noChangeAspect="1"/>
          </p:cNvPicPr>
          <p:nvPr/>
        </p:nvPicPr>
        <p:blipFill>
          <a:blip r:embed="rId5"/>
          <a:srcRect r="1593" b="11327"/>
          <a:stretch>
            <a:fillRect/>
          </a:stretch>
        </p:blipFill>
        <p:spPr>
          <a:xfrm>
            <a:off x="2810222" y="3216327"/>
            <a:ext cx="1393969" cy="1256076"/>
          </a:xfrm>
          <a:prstGeom prst="ellipse">
            <a:avLst/>
          </a:prstGeom>
        </p:spPr>
      </p:pic>
      <p:pic>
        <p:nvPicPr>
          <p:cNvPr id="17" name="Image 16">
            <a:extLst>
              <a:ext uri="{FF2B5EF4-FFF2-40B4-BE49-F238E27FC236}">
                <a16:creationId xmlns:a16="http://schemas.microsoft.com/office/drawing/2014/main" id="{D31ABA83-526D-4C40-5DE7-2F8664623E71}"/>
              </a:ext>
            </a:extLst>
          </p:cNvPr>
          <p:cNvPicPr>
            <a:picLocks noChangeAspect="1"/>
          </p:cNvPicPr>
          <p:nvPr/>
        </p:nvPicPr>
        <p:blipFill>
          <a:blip r:embed="rId6"/>
          <a:stretch>
            <a:fillRect/>
          </a:stretch>
        </p:blipFill>
        <p:spPr>
          <a:xfrm>
            <a:off x="7144521" y="3436723"/>
            <a:ext cx="1060039" cy="622773"/>
          </a:xfrm>
          <a:prstGeom prst="rect">
            <a:avLst/>
          </a:prstGeom>
        </p:spPr>
      </p:pic>
      <p:sp>
        <p:nvSpPr>
          <p:cNvPr id="23" name="ZoneTexte 22">
            <a:extLst>
              <a:ext uri="{FF2B5EF4-FFF2-40B4-BE49-F238E27FC236}">
                <a16:creationId xmlns:a16="http://schemas.microsoft.com/office/drawing/2014/main" id="{ABAB9CF9-583C-D22B-6FBC-E36FC04EFCAA}"/>
              </a:ext>
            </a:extLst>
          </p:cNvPr>
          <p:cNvSpPr txBox="1"/>
          <p:nvPr/>
        </p:nvSpPr>
        <p:spPr>
          <a:xfrm>
            <a:off x="1538878" y="2479140"/>
            <a:ext cx="214353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L’enseignant parle </a:t>
            </a:r>
          </a:p>
        </p:txBody>
      </p:sp>
      <p:sp>
        <p:nvSpPr>
          <p:cNvPr id="24" name="ZoneTexte 23">
            <a:extLst>
              <a:ext uri="{FF2B5EF4-FFF2-40B4-BE49-F238E27FC236}">
                <a16:creationId xmlns:a16="http://schemas.microsoft.com/office/drawing/2014/main" id="{EEEDC8D4-2152-B186-D017-39DEE08AF553}"/>
              </a:ext>
            </a:extLst>
          </p:cNvPr>
          <p:cNvSpPr txBox="1"/>
          <p:nvPr/>
        </p:nvSpPr>
        <p:spPr>
          <a:xfrm>
            <a:off x="5593605" y="2445506"/>
            <a:ext cx="23198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Diffusion d’un média</a:t>
            </a:r>
          </a:p>
        </p:txBody>
      </p:sp>
      <p:sp>
        <p:nvSpPr>
          <p:cNvPr id="25" name="ZoneTexte 24">
            <a:extLst>
              <a:ext uri="{FF2B5EF4-FFF2-40B4-BE49-F238E27FC236}">
                <a16:creationId xmlns:a16="http://schemas.microsoft.com/office/drawing/2014/main" id="{F59506D7-037B-F526-4725-21B6D96C861C}"/>
              </a:ext>
            </a:extLst>
          </p:cNvPr>
          <p:cNvSpPr txBox="1"/>
          <p:nvPr/>
        </p:nvSpPr>
        <p:spPr>
          <a:xfrm>
            <a:off x="701736" y="4673649"/>
            <a:ext cx="190670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Expliquer, donner une consigne </a:t>
            </a:r>
          </a:p>
        </p:txBody>
      </p:sp>
      <p:sp>
        <p:nvSpPr>
          <p:cNvPr id="26" name="ZoneTexte 25">
            <a:extLst>
              <a:ext uri="{FF2B5EF4-FFF2-40B4-BE49-F238E27FC236}">
                <a16:creationId xmlns:a16="http://schemas.microsoft.com/office/drawing/2014/main" id="{5717ABA6-30A3-FAAD-8DCF-BAB1B7E96E98}"/>
              </a:ext>
            </a:extLst>
          </p:cNvPr>
          <p:cNvSpPr txBox="1"/>
          <p:nvPr/>
        </p:nvSpPr>
        <p:spPr>
          <a:xfrm>
            <a:off x="5068728" y="4558145"/>
            <a:ext cx="182299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Média en cours de diffusion</a:t>
            </a:r>
          </a:p>
        </p:txBody>
      </p:sp>
      <p:sp>
        <p:nvSpPr>
          <p:cNvPr id="27" name="ZoneTexte 26">
            <a:extLst>
              <a:ext uri="{FF2B5EF4-FFF2-40B4-BE49-F238E27FC236}">
                <a16:creationId xmlns:a16="http://schemas.microsoft.com/office/drawing/2014/main" id="{81339EE9-67AA-00E9-E9C0-BC51E26AF252}"/>
              </a:ext>
            </a:extLst>
          </p:cNvPr>
          <p:cNvSpPr txBox="1"/>
          <p:nvPr/>
        </p:nvSpPr>
        <p:spPr>
          <a:xfrm>
            <a:off x="3085923" y="4692898"/>
            <a:ext cx="107984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Désigner un élève</a:t>
            </a:r>
          </a:p>
        </p:txBody>
      </p:sp>
      <p:sp>
        <p:nvSpPr>
          <p:cNvPr id="28" name="ZoneTexte 27">
            <a:extLst>
              <a:ext uri="{FF2B5EF4-FFF2-40B4-BE49-F238E27FC236}">
                <a16:creationId xmlns:a16="http://schemas.microsoft.com/office/drawing/2014/main" id="{E1B8BBA3-D7E9-F5F2-CBC2-8C40C40505DA}"/>
              </a:ext>
            </a:extLst>
          </p:cNvPr>
          <p:cNvSpPr txBox="1"/>
          <p:nvPr/>
        </p:nvSpPr>
        <p:spPr>
          <a:xfrm>
            <a:off x="6882099" y="4435623"/>
            <a:ext cx="182299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Fin du média. Passer au slide suivant</a:t>
            </a:r>
          </a:p>
        </p:txBody>
      </p:sp>
      <p:grpSp>
        <p:nvGrpSpPr>
          <p:cNvPr id="2" name="Groupe 1">
            <a:extLst>
              <a:ext uri="{FF2B5EF4-FFF2-40B4-BE49-F238E27FC236}">
                <a16:creationId xmlns:a16="http://schemas.microsoft.com/office/drawing/2014/main" id="{1B844839-3AA5-297E-59E2-1EB658425B9D}"/>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B135D9E-2FAB-347F-3571-811EEE99CC1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66D98C7-2DB6-372A-8B32-B3318DC2381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re 53">
              <a:extLst>
                <a:ext uri="{FF2B5EF4-FFF2-40B4-BE49-F238E27FC236}">
                  <a16:creationId xmlns:a16="http://schemas.microsoft.com/office/drawing/2014/main" id="{3A63E897-CFDB-F535-82EA-814C1B4ABA90}"/>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14014628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3D50F-7CCD-D5E8-7AEF-7A166F1DEC6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F234B80-2CF9-AC4E-219D-0333FBFCE57A}"/>
              </a:ext>
            </a:extLst>
          </p:cNvPr>
          <p:cNvSpPr>
            <a:spLocks noGrp="1"/>
          </p:cNvSpPr>
          <p:nvPr>
            <p:ph type="title"/>
          </p:nvPr>
        </p:nvSpPr>
        <p:spPr>
          <a:xfrm>
            <a:off x="583334" y="1366599"/>
            <a:ext cx="7886700" cy="720000"/>
          </a:xfrm>
        </p:spPr>
        <p:txBody>
          <a:bodyPr/>
          <a:lstStyle/>
          <a:p>
            <a:r>
              <a:rPr lang="fr-MA" sz="3200" dirty="0">
                <a:solidFill>
                  <a:srgbClr val="424D7B"/>
                </a:solidFill>
              </a:rPr>
              <a:t>Contenu de la semaine </a:t>
            </a:r>
          </a:p>
        </p:txBody>
      </p:sp>
      <p:grpSp>
        <p:nvGrpSpPr>
          <p:cNvPr id="3" name="Groupe 2">
            <a:extLst>
              <a:ext uri="{FF2B5EF4-FFF2-40B4-BE49-F238E27FC236}">
                <a16:creationId xmlns:a16="http://schemas.microsoft.com/office/drawing/2014/main" id="{C9DFD4E1-4E0E-1962-4D6A-CAA194C79384}"/>
              </a:ext>
            </a:extLst>
          </p:cNvPr>
          <p:cNvGrpSpPr/>
          <p:nvPr/>
        </p:nvGrpSpPr>
        <p:grpSpPr>
          <a:xfrm>
            <a:off x="3120265" y="0"/>
            <a:ext cx="2741519" cy="1084434"/>
            <a:chOff x="3072140" y="0"/>
            <a:chExt cx="2741519" cy="1084434"/>
          </a:xfrm>
        </p:grpSpPr>
        <p:sp>
          <p:nvSpPr>
            <p:cNvPr id="8" name="Rectangle 7">
              <a:extLst>
                <a:ext uri="{FF2B5EF4-FFF2-40B4-BE49-F238E27FC236}">
                  <a16:creationId xmlns:a16="http://schemas.microsoft.com/office/drawing/2014/main" id="{18768EAC-AAE5-5AAF-67A5-EE315A59F0D0}"/>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5C71E94-B8BD-4CD4-8E1B-35F71F26F07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itre 53">
              <a:extLst>
                <a:ext uri="{FF2B5EF4-FFF2-40B4-BE49-F238E27FC236}">
                  <a16:creationId xmlns:a16="http://schemas.microsoft.com/office/drawing/2014/main" id="{DF1F6A5D-DBB2-615B-46CB-C38EB8ED173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grpSp>
        <p:nvGrpSpPr>
          <p:cNvPr id="21" name="Groupe 20">
            <a:extLst>
              <a:ext uri="{FF2B5EF4-FFF2-40B4-BE49-F238E27FC236}">
                <a16:creationId xmlns:a16="http://schemas.microsoft.com/office/drawing/2014/main" id="{D198E62C-F381-ED18-4A0F-178049866821}"/>
              </a:ext>
            </a:extLst>
          </p:cNvPr>
          <p:cNvGrpSpPr/>
          <p:nvPr/>
        </p:nvGrpSpPr>
        <p:grpSpPr>
          <a:xfrm>
            <a:off x="363415" y="2368761"/>
            <a:ext cx="8387905" cy="3375548"/>
            <a:chOff x="1338961" y="2294836"/>
            <a:chExt cx="6858177" cy="2649561"/>
          </a:xfrm>
        </p:grpSpPr>
        <p:pic>
          <p:nvPicPr>
            <p:cNvPr id="14" name="Image 13" descr="Une image contenant texte, capture d’écran&#10;&#10;Le contenu généré par l’IA peut être incorrect.">
              <a:extLst>
                <a:ext uri="{FF2B5EF4-FFF2-40B4-BE49-F238E27FC236}">
                  <a16:creationId xmlns:a16="http://schemas.microsoft.com/office/drawing/2014/main" id="{9FBA101A-2CB7-A16F-FD70-751A318FC5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8961" y="2294840"/>
              <a:ext cx="1727377" cy="2649557"/>
            </a:xfrm>
            <a:prstGeom prst="rect">
              <a:avLst/>
            </a:prstGeom>
          </p:spPr>
        </p:pic>
        <p:pic>
          <p:nvPicPr>
            <p:cNvPr id="16" name="Image 15" descr="Une image contenant texte, Visage humain, capture d’écran, Publicité en ligne&#10;&#10;Le contenu généré par l’IA peut être incorrect.">
              <a:extLst>
                <a:ext uri="{FF2B5EF4-FFF2-40B4-BE49-F238E27FC236}">
                  <a16:creationId xmlns:a16="http://schemas.microsoft.com/office/drawing/2014/main" id="{CA9C0512-1487-A396-E183-706478F3C3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65760" y="2294840"/>
              <a:ext cx="1727377" cy="2649557"/>
            </a:xfrm>
            <a:prstGeom prst="rect">
              <a:avLst/>
            </a:prstGeom>
          </p:spPr>
        </p:pic>
        <p:pic>
          <p:nvPicPr>
            <p:cNvPr id="18" name="Image 17" descr="Une image contenant texte, Appareils électroniques, capture d’écran, Système d’exploitation&#10;&#10;Le contenu généré par l’IA peut être incorrect.">
              <a:extLst>
                <a:ext uri="{FF2B5EF4-FFF2-40B4-BE49-F238E27FC236}">
                  <a16:creationId xmlns:a16="http://schemas.microsoft.com/office/drawing/2014/main" id="{39DAF665-A0E8-286F-D239-C8BA67BDEE0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42962" y="2294838"/>
              <a:ext cx="1727377" cy="2649557"/>
            </a:xfrm>
            <a:prstGeom prst="rect">
              <a:avLst/>
            </a:prstGeom>
          </p:spPr>
        </p:pic>
        <p:pic>
          <p:nvPicPr>
            <p:cNvPr id="20" name="Image 19" descr="Une image contenant texte, nombre, écriture manuscrite, Police&#10;&#10;Le contenu généré par l’IA peut être incorrect.">
              <a:extLst>
                <a:ext uri="{FF2B5EF4-FFF2-40B4-BE49-F238E27FC236}">
                  <a16:creationId xmlns:a16="http://schemas.microsoft.com/office/drawing/2014/main" id="{0203F439-2C4B-1B85-57EB-05D9F7AB0A5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69761" y="2294836"/>
              <a:ext cx="1727377" cy="2649557"/>
            </a:xfrm>
            <a:prstGeom prst="rect">
              <a:avLst/>
            </a:prstGeom>
          </p:spPr>
        </p:pic>
      </p:grpSp>
    </p:spTree>
    <p:extLst>
      <p:ext uri="{BB962C8B-B14F-4D97-AF65-F5344CB8AC3E}">
        <p14:creationId xmlns:p14="http://schemas.microsoft.com/office/powerpoint/2010/main" val="91255059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 coins arrondis 35">
            <a:extLst>
              <a:ext uri="{FF2B5EF4-FFF2-40B4-BE49-F238E27FC236}">
                <a16:creationId xmlns:a16="http://schemas.microsoft.com/office/drawing/2014/main" id="{637F9C9C-A02D-128C-B58A-E9E349CF8C1B}"/>
              </a:ext>
            </a:extLst>
          </p:cNvPr>
          <p:cNvSpPr/>
          <p:nvPr/>
        </p:nvSpPr>
        <p:spPr>
          <a:xfrm>
            <a:off x="4839143" y="3473069"/>
            <a:ext cx="3780000" cy="1080000"/>
          </a:xfrm>
          <a:prstGeom prst="roundRect">
            <a:avLst/>
          </a:prstGeom>
          <a:solidFill>
            <a:srgbClr val="9EE0F4"/>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Organigramme : Terminateur 36">
            <a:extLst>
              <a:ext uri="{FF2B5EF4-FFF2-40B4-BE49-F238E27FC236}">
                <a16:creationId xmlns:a16="http://schemas.microsoft.com/office/drawing/2014/main" id="{39E02ABA-FCC4-BB47-BAC3-A50DD832EB82}"/>
              </a:ext>
            </a:extLst>
          </p:cNvPr>
          <p:cNvSpPr/>
          <p:nvPr/>
        </p:nvSpPr>
        <p:spPr>
          <a:xfrm>
            <a:off x="5055143" y="3221069"/>
            <a:ext cx="1260000" cy="360000"/>
          </a:xfrm>
          <a:prstGeom prst="flowChartTerminator">
            <a:avLst/>
          </a:prstGeom>
          <a:solidFill>
            <a:srgbClr val="9EE0F4"/>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MA" dirty="0">
                <a:solidFill>
                  <a:srgbClr val="474F71"/>
                </a:solidFill>
                <a:latin typeface="Dosis ExtraBold" pitchFamily="2" charset="0"/>
              </a:rPr>
              <a:t>Séance 4</a:t>
            </a:r>
          </a:p>
        </p:txBody>
      </p:sp>
      <p:sp>
        <p:nvSpPr>
          <p:cNvPr id="38" name="Rectangle : coins arrondis 37">
            <a:extLst>
              <a:ext uri="{FF2B5EF4-FFF2-40B4-BE49-F238E27FC236}">
                <a16:creationId xmlns:a16="http://schemas.microsoft.com/office/drawing/2014/main" id="{89520A0F-6357-5518-6C05-8C7A31290014}"/>
              </a:ext>
            </a:extLst>
          </p:cNvPr>
          <p:cNvSpPr/>
          <p:nvPr/>
        </p:nvSpPr>
        <p:spPr>
          <a:xfrm>
            <a:off x="473267" y="349794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rganigramme : Terminateur 38">
            <a:extLst>
              <a:ext uri="{FF2B5EF4-FFF2-40B4-BE49-F238E27FC236}">
                <a16:creationId xmlns:a16="http://schemas.microsoft.com/office/drawing/2014/main" id="{6841D22E-7F63-0123-DE78-6B7D3949BFF3}"/>
              </a:ext>
            </a:extLst>
          </p:cNvPr>
          <p:cNvSpPr/>
          <p:nvPr/>
        </p:nvSpPr>
        <p:spPr>
          <a:xfrm>
            <a:off x="689267" y="324594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43" name="Espace réservé du texte 5">
            <a:extLst>
              <a:ext uri="{FF2B5EF4-FFF2-40B4-BE49-F238E27FC236}">
                <a16:creationId xmlns:a16="http://schemas.microsoft.com/office/drawing/2014/main" id="{C38A13D4-E9E5-6277-73ED-BAC95D25BA9D}"/>
              </a:ext>
            </a:extLst>
          </p:cNvPr>
          <p:cNvSpPr txBox="1">
            <a:spLocks/>
          </p:cNvSpPr>
          <p:nvPr/>
        </p:nvSpPr>
        <p:spPr>
          <a:xfrm>
            <a:off x="653267" y="3726756"/>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orales</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sp>
        <p:nvSpPr>
          <p:cNvPr id="8" name="Titre 30">
            <a:extLst>
              <a:ext uri="{FF2B5EF4-FFF2-40B4-BE49-F238E27FC236}">
                <a16:creationId xmlns:a16="http://schemas.microsoft.com/office/drawing/2014/main" id="{E7505BF1-9FB3-A3D9-F1AE-40542186D09D}"/>
              </a:ext>
            </a:extLst>
          </p:cNvPr>
          <p:cNvSpPr>
            <a:spLocks noGrp="1"/>
          </p:cNvSpPr>
          <p:nvPr>
            <p:ph type="title"/>
          </p:nvPr>
        </p:nvSpPr>
        <p:spPr>
          <a:xfrm>
            <a:off x="552443" y="875187"/>
            <a:ext cx="7886700" cy="720000"/>
          </a:xfrm>
        </p:spPr>
        <p:txBody>
          <a:bodyPr/>
          <a:lstStyle/>
          <a:p>
            <a:r>
              <a:rPr lang="fr-MA" sz="2400" dirty="0"/>
              <a:t>Organisation de la </a:t>
            </a:r>
            <a:r>
              <a:rPr lang="fr-MA" sz="2400"/>
              <a:t>semaine </a:t>
            </a:r>
            <a:endParaRPr lang="fr-MA" sz="2400" dirty="0"/>
          </a:p>
        </p:txBody>
      </p:sp>
      <p:sp>
        <p:nvSpPr>
          <p:cNvPr id="2" name="Rectangle : coins arrondis 1">
            <a:extLst>
              <a:ext uri="{FF2B5EF4-FFF2-40B4-BE49-F238E27FC236}">
                <a16:creationId xmlns:a16="http://schemas.microsoft.com/office/drawing/2014/main" id="{397D6792-77EF-964B-8655-3B3059F55CA8}"/>
              </a:ext>
            </a:extLst>
          </p:cNvPr>
          <p:cNvSpPr/>
          <p:nvPr/>
        </p:nvSpPr>
        <p:spPr>
          <a:xfrm>
            <a:off x="4839143" y="2000011"/>
            <a:ext cx="3780000" cy="1080000"/>
          </a:xfrm>
          <a:prstGeom prst="roundRect">
            <a:avLst/>
          </a:prstGeom>
          <a:solidFill>
            <a:schemeClr val="bg1">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Organigramme : Terminateur 2">
            <a:extLst>
              <a:ext uri="{FF2B5EF4-FFF2-40B4-BE49-F238E27FC236}">
                <a16:creationId xmlns:a16="http://schemas.microsoft.com/office/drawing/2014/main" id="{5658D257-978F-A594-EEA1-56A5EF90062C}"/>
              </a:ext>
            </a:extLst>
          </p:cNvPr>
          <p:cNvSpPr/>
          <p:nvPr/>
        </p:nvSpPr>
        <p:spPr>
          <a:xfrm>
            <a:off x="5055143" y="1748011"/>
            <a:ext cx="1260000" cy="360000"/>
          </a:xfrm>
          <a:prstGeom prst="flowChartTerminator">
            <a:avLst/>
          </a:prstGeom>
          <a:solidFill>
            <a:schemeClr val="bg1">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MA" dirty="0">
                <a:solidFill>
                  <a:srgbClr val="757575"/>
                </a:solidFill>
                <a:latin typeface="Dosis ExtraBold" pitchFamily="2" charset="0"/>
              </a:rPr>
              <a:t>Séance 3</a:t>
            </a:r>
          </a:p>
        </p:txBody>
      </p:sp>
      <p:sp>
        <p:nvSpPr>
          <p:cNvPr id="42" name="Espace réservé du texte 5">
            <a:extLst>
              <a:ext uri="{FF2B5EF4-FFF2-40B4-BE49-F238E27FC236}">
                <a16:creationId xmlns:a16="http://schemas.microsoft.com/office/drawing/2014/main" id="{F17D042A-9C0B-3691-ABA9-FFC53DBA5F5E}"/>
              </a:ext>
            </a:extLst>
          </p:cNvPr>
          <p:cNvSpPr txBox="1">
            <a:spLocks/>
          </p:cNvSpPr>
          <p:nvPr/>
        </p:nvSpPr>
        <p:spPr>
          <a:xfrm>
            <a:off x="5019143" y="2199299"/>
            <a:ext cx="3420000" cy="792000"/>
          </a:xfrm>
          <a:prstGeom prst="roundRect">
            <a:avLst/>
          </a:prstGeom>
          <a:solidFill>
            <a:srgbClr val="F4F4F4"/>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lang="fr-FR" sz="1600" dirty="0"/>
              <a:t>Activités de lecture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lang="fr-FR" sz="1600" dirty="0"/>
              <a:t>Évaluation</a:t>
            </a:r>
          </a:p>
        </p:txBody>
      </p:sp>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7" name="Espace réservé du texte 5">
            <a:extLst>
              <a:ext uri="{FF2B5EF4-FFF2-40B4-BE49-F238E27FC236}">
                <a16:creationId xmlns:a16="http://schemas.microsoft.com/office/drawing/2014/main" id="{A5E18E04-36C4-DDBA-D36A-2F6CAF012C20}"/>
              </a:ext>
            </a:extLst>
          </p:cNvPr>
          <p:cNvSpPr txBox="1">
            <a:spLocks/>
          </p:cNvSpPr>
          <p:nvPr/>
        </p:nvSpPr>
        <p:spPr>
          <a:xfrm>
            <a:off x="5086338" y="3666180"/>
            <a:ext cx="3420000" cy="792000"/>
          </a:xfrm>
          <a:prstGeom prst="roundRect">
            <a:avLst/>
          </a:prstGeom>
          <a:solidFill>
            <a:srgbClr val="EAF8FE"/>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lang="fr-FR" sz="1600" b="1" dirty="0">
                <a:solidFill>
                  <a:srgbClr val="565F88"/>
                </a:solidFill>
              </a:rPr>
              <a:t>Activités d’écriture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lang="fr-FR" sz="1600" b="1" dirty="0">
                <a:solidFill>
                  <a:srgbClr val="565F88"/>
                </a:solidFill>
              </a:rPr>
              <a:t>Évaluation </a:t>
            </a:r>
          </a:p>
        </p:txBody>
      </p:sp>
      <p:sp>
        <p:nvSpPr>
          <p:cNvPr id="4" name="Rectangle : coins arrondis 3">
            <a:extLst>
              <a:ext uri="{FF2B5EF4-FFF2-40B4-BE49-F238E27FC236}">
                <a16:creationId xmlns:a16="http://schemas.microsoft.com/office/drawing/2014/main" id="{A2A74291-E7E7-13E4-B65A-C8356CD292FE}"/>
              </a:ext>
            </a:extLst>
          </p:cNvPr>
          <p:cNvSpPr/>
          <p:nvPr/>
        </p:nvSpPr>
        <p:spPr>
          <a:xfrm>
            <a:off x="4839143" y="4950756"/>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rganigramme : Terminateur 10">
            <a:extLst>
              <a:ext uri="{FF2B5EF4-FFF2-40B4-BE49-F238E27FC236}">
                <a16:creationId xmlns:a16="http://schemas.microsoft.com/office/drawing/2014/main" id="{CFC503CC-4FA1-9F10-684E-6C928131AD4B}"/>
              </a:ext>
            </a:extLst>
          </p:cNvPr>
          <p:cNvSpPr/>
          <p:nvPr/>
        </p:nvSpPr>
        <p:spPr>
          <a:xfrm>
            <a:off x="5055143" y="4698756"/>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12" name="Rectangle : coins arrondis 11">
            <a:extLst>
              <a:ext uri="{FF2B5EF4-FFF2-40B4-BE49-F238E27FC236}">
                <a16:creationId xmlns:a16="http://schemas.microsoft.com/office/drawing/2014/main" id="{E2007DED-A7A4-1496-C6CA-3C0B3D55903F}"/>
              </a:ext>
            </a:extLst>
          </p:cNvPr>
          <p:cNvSpPr/>
          <p:nvPr/>
        </p:nvSpPr>
        <p:spPr>
          <a:xfrm>
            <a:off x="473267" y="497563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Organigramme : Terminateur 12">
            <a:extLst>
              <a:ext uri="{FF2B5EF4-FFF2-40B4-BE49-F238E27FC236}">
                <a16:creationId xmlns:a16="http://schemas.microsoft.com/office/drawing/2014/main" id="{2CC04B81-2F68-9145-2BD8-E6E9F41E90B1}"/>
              </a:ext>
            </a:extLst>
          </p:cNvPr>
          <p:cNvSpPr/>
          <p:nvPr/>
        </p:nvSpPr>
        <p:spPr>
          <a:xfrm>
            <a:off x="689267" y="472363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14" name="Espace réservé du texte 5">
            <a:extLst>
              <a:ext uri="{FF2B5EF4-FFF2-40B4-BE49-F238E27FC236}">
                <a16:creationId xmlns:a16="http://schemas.microsoft.com/office/drawing/2014/main" id="{AF0CA50C-2275-E5C0-2D7C-487CAD1753CB}"/>
              </a:ext>
            </a:extLst>
          </p:cNvPr>
          <p:cNvSpPr txBox="1">
            <a:spLocks/>
          </p:cNvSpPr>
          <p:nvPr/>
        </p:nvSpPr>
        <p:spPr>
          <a:xfrm>
            <a:off x="653267" y="5204443"/>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sp>
        <p:nvSpPr>
          <p:cNvPr id="18" name="Espace réservé du texte 5">
            <a:extLst>
              <a:ext uri="{FF2B5EF4-FFF2-40B4-BE49-F238E27FC236}">
                <a16:creationId xmlns:a16="http://schemas.microsoft.com/office/drawing/2014/main" id="{ECE942AC-D1E4-7C1A-AB4A-F1F11950B0CE}"/>
              </a:ext>
            </a:extLst>
          </p:cNvPr>
          <p:cNvSpPr txBox="1">
            <a:spLocks/>
          </p:cNvSpPr>
          <p:nvPr/>
        </p:nvSpPr>
        <p:spPr>
          <a:xfrm>
            <a:off x="5086338" y="5143867"/>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a:t>
            </a:r>
          </a:p>
        </p:txBody>
      </p:sp>
      <p:sp>
        <p:nvSpPr>
          <p:cNvPr id="25" name="Rectangle : coins arrondis 24">
            <a:extLst>
              <a:ext uri="{FF2B5EF4-FFF2-40B4-BE49-F238E27FC236}">
                <a16:creationId xmlns:a16="http://schemas.microsoft.com/office/drawing/2014/main" id="{39D31A72-611D-446E-B446-FF58D03DBE5B}"/>
              </a:ext>
            </a:extLst>
          </p:cNvPr>
          <p:cNvSpPr/>
          <p:nvPr/>
        </p:nvSpPr>
        <p:spPr>
          <a:xfrm>
            <a:off x="493821" y="2042629"/>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Organigramme : Terminateur 25">
            <a:extLst>
              <a:ext uri="{FF2B5EF4-FFF2-40B4-BE49-F238E27FC236}">
                <a16:creationId xmlns:a16="http://schemas.microsoft.com/office/drawing/2014/main" id="{8BBE6DEC-3848-436A-83A2-EADA96FC705B}"/>
              </a:ext>
            </a:extLst>
          </p:cNvPr>
          <p:cNvSpPr/>
          <p:nvPr/>
        </p:nvSpPr>
        <p:spPr>
          <a:xfrm>
            <a:off x="709821" y="1790629"/>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1</a:t>
            </a:r>
          </a:p>
        </p:txBody>
      </p:sp>
      <p:sp>
        <p:nvSpPr>
          <p:cNvPr id="27" name="Espace réservé du texte 5">
            <a:extLst>
              <a:ext uri="{FF2B5EF4-FFF2-40B4-BE49-F238E27FC236}">
                <a16:creationId xmlns:a16="http://schemas.microsoft.com/office/drawing/2014/main" id="{65F778D7-3076-4B43-AC2C-7A1EB4282903}"/>
              </a:ext>
            </a:extLst>
          </p:cNvPr>
          <p:cNvSpPr txBox="1">
            <a:spLocks/>
          </p:cNvSpPr>
          <p:nvPr/>
        </p:nvSpPr>
        <p:spPr>
          <a:xfrm>
            <a:off x="673821" y="2271442"/>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vocabulaire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spTree>
    <p:extLst>
      <p:ext uri="{BB962C8B-B14F-4D97-AF65-F5344CB8AC3E}">
        <p14:creationId xmlns:p14="http://schemas.microsoft.com/office/powerpoint/2010/main" val="3791462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texte 13">
            <a:extLst>
              <a:ext uri="{FF2B5EF4-FFF2-40B4-BE49-F238E27FC236}">
                <a16:creationId xmlns:a16="http://schemas.microsoft.com/office/drawing/2014/main" id="{E19C4005-4A51-DD46-6175-E7EA3F0C246E}"/>
              </a:ext>
            </a:extLst>
          </p:cNvPr>
          <p:cNvSpPr>
            <a:spLocks noGrp="1"/>
          </p:cNvSpPr>
          <p:nvPr>
            <p:ph type="body" sz="quarter" idx="19"/>
          </p:nvPr>
        </p:nvSpPr>
        <p:spPr/>
        <p:txBody>
          <a:bodyPr/>
          <a:lstStyle/>
          <a:p>
            <a:r>
              <a:rPr lang="fr-MA" sz="1600" dirty="0"/>
              <a:t>Travail sur le livret.</a:t>
            </a:r>
          </a:p>
        </p:txBody>
      </p:sp>
      <p:sp>
        <p:nvSpPr>
          <p:cNvPr id="4" name="Titre 1">
            <a:extLst>
              <a:ext uri="{FF2B5EF4-FFF2-40B4-BE49-F238E27FC236}">
                <a16:creationId xmlns:a16="http://schemas.microsoft.com/office/drawing/2014/main" id="{B8AE1112-EE82-8B56-B589-D5C05675E60E}"/>
              </a:ext>
            </a:extLst>
          </p:cNvPr>
          <p:cNvSpPr>
            <a:spLocks noGrp="1"/>
          </p:cNvSpPr>
          <p:nvPr>
            <p:ph type="title"/>
          </p:nvPr>
        </p:nvSpPr>
        <p:spPr>
          <a:xfrm>
            <a:off x="532398" y="1193953"/>
            <a:ext cx="7886700" cy="705267"/>
          </a:xfrm>
        </p:spPr>
        <p:txBody>
          <a:bodyPr/>
          <a:lstStyle/>
          <a:p>
            <a:r>
              <a:rPr lang="fr-MA" sz="3200" dirty="0"/>
              <a:t>Plan de la séance </a:t>
            </a:r>
          </a:p>
        </p:txBody>
      </p:sp>
      <p:pic>
        <p:nvPicPr>
          <p:cNvPr id="9" name="Image 8">
            <a:extLst>
              <a:ext uri="{FF2B5EF4-FFF2-40B4-BE49-F238E27FC236}">
                <a16:creationId xmlns:a16="http://schemas.microsoft.com/office/drawing/2014/main" id="{A507B2C7-53CF-9049-FD6D-F24173083DA2}"/>
              </a:ext>
            </a:extLst>
          </p:cNvPr>
          <p:cNvPicPr>
            <a:picLocks noChangeAspect="1"/>
          </p:cNvPicPr>
          <p:nvPr/>
        </p:nvPicPr>
        <p:blipFill>
          <a:blip r:embed="rId2"/>
          <a:srcRect l="1542" t="8381" r="3284" b="18195"/>
          <a:stretch>
            <a:fillRect/>
          </a:stretch>
        </p:blipFill>
        <p:spPr>
          <a:xfrm>
            <a:off x="1438977" y="2376667"/>
            <a:ext cx="6246795" cy="1349939"/>
          </a:xfrm>
          <a:prstGeom prst="rect">
            <a:avLst/>
          </a:prstGeom>
        </p:spPr>
      </p:pic>
      <p:sp>
        <p:nvSpPr>
          <p:cNvPr id="18" name="ZoneTexte 17">
            <a:extLst>
              <a:ext uri="{FF2B5EF4-FFF2-40B4-BE49-F238E27FC236}">
                <a16:creationId xmlns:a16="http://schemas.microsoft.com/office/drawing/2014/main" id="{5DA5B341-DD51-7414-AFFF-5286B69C66DE}"/>
              </a:ext>
            </a:extLst>
          </p:cNvPr>
          <p:cNvSpPr txBox="1"/>
          <p:nvPr/>
        </p:nvSpPr>
        <p:spPr>
          <a:xfrm>
            <a:off x="2275014" y="2506852"/>
            <a:ext cx="1445650" cy="3507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1.  Activité 1</a:t>
            </a:r>
          </a:p>
        </p:txBody>
      </p:sp>
      <p:sp>
        <p:nvSpPr>
          <p:cNvPr id="5" name="Espace réservé du texte 5">
            <a:extLst>
              <a:ext uri="{FF2B5EF4-FFF2-40B4-BE49-F238E27FC236}">
                <a16:creationId xmlns:a16="http://schemas.microsoft.com/office/drawing/2014/main" id="{8BE1566B-D585-7E21-D244-BCFCE70B9FA4}"/>
              </a:ext>
            </a:extLst>
          </p:cNvPr>
          <p:cNvSpPr txBox="1">
            <a:spLocks/>
          </p:cNvSpPr>
          <p:nvPr/>
        </p:nvSpPr>
        <p:spPr>
          <a:xfrm>
            <a:off x="2203199" y="2851086"/>
            <a:ext cx="534526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150000"/>
              </a:lnSpc>
              <a:defRPr/>
            </a:pPr>
            <a:r>
              <a:rPr kumimoji="0" lang="fr-FR" sz="1600" b="0" i="0" u="none" strike="noStrike" kern="1200" cap="none" spc="0" normalizeH="0" baseline="0" noProof="0" dirty="0">
                <a:ln>
                  <a:noFill/>
                </a:ln>
                <a:solidFill>
                  <a:srgbClr val="565F88"/>
                </a:solidFill>
                <a:effectLst/>
                <a:uLnTx/>
                <a:uFillTx/>
                <a:latin typeface="Dosis SemiBold" pitchFamily="2" charset="0"/>
                <a:ea typeface="+mn-ea"/>
                <a:cs typeface="+mn-cs"/>
              </a:rPr>
              <a:t>Écriture</a:t>
            </a: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 </a:t>
            </a:r>
          </a:p>
        </p:txBody>
      </p:sp>
      <p:grpSp>
        <p:nvGrpSpPr>
          <p:cNvPr id="8" name="Groupe 7">
            <a:extLst>
              <a:ext uri="{FF2B5EF4-FFF2-40B4-BE49-F238E27FC236}">
                <a16:creationId xmlns:a16="http://schemas.microsoft.com/office/drawing/2014/main" id="{AB84BFEE-BBD8-4BF3-2434-8540C33B07CE}"/>
              </a:ext>
            </a:extLst>
          </p:cNvPr>
          <p:cNvGrpSpPr/>
          <p:nvPr/>
        </p:nvGrpSpPr>
        <p:grpSpPr>
          <a:xfrm>
            <a:off x="3120265" y="0"/>
            <a:ext cx="2741519" cy="1084434"/>
            <a:chOff x="3072140" y="0"/>
            <a:chExt cx="2741519" cy="1084434"/>
          </a:xfrm>
        </p:grpSpPr>
        <p:sp>
          <p:nvSpPr>
            <p:cNvPr id="10" name="Rectangle 9">
              <a:extLst>
                <a:ext uri="{FF2B5EF4-FFF2-40B4-BE49-F238E27FC236}">
                  <a16:creationId xmlns:a16="http://schemas.microsoft.com/office/drawing/2014/main" id="{8A7B19E7-13CC-B9C4-EEF2-A555D5EB6D8C}"/>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C0832FF2-03F4-4292-2A21-4B531E2A6D0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itre 53">
              <a:extLst>
                <a:ext uri="{FF2B5EF4-FFF2-40B4-BE49-F238E27FC236}">
                  <a16:creationId xmlns:a16="http://schemas.microsoft.com/office/drawing/2014/main" id="{7400D3D8-5C43-2B92-8B4D-1650CB15D2C6}"/>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2" name="Espace réservé pour une image  10">
            <a:extLst>
              <a:ext uri="{FF2B5EF4-FFF2-40B4-BE49-F238E27FC236}">
                <a16:creationId xmlns:a16="http://schemas.microsoft.com/office/drawing/2014/main" id="{3A3BE96B-F106-41BC-29A1-EAA31D27AC3F}"/>
              </a:ext>
            </a:extLst>
          </p:cNvPr>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l="-7526" r="-7526"/>
          <a:stretch>
            <a:fillRect/>
          </a:stretch>
        </p:blipFill>
        <p:spPr>
          <a:xfrm>
            <a:off x="7278464" y="3788874"/>
            <a:ext cx="540000" cy="540000"/>
          </a:xfrm>
          <a:prstGeom prst="rect">
            <a:avLst/>
          </a:prstGeom>
          <a:noFill/>
        </p:spPr>
      </p:pic>
      <p:pic>
        <p:nvPicPr>
          <p:cNvPr id="15" name="Image 14">
            <a:extLst>
              <a:ext uri="{FF2B5EF4-FFF2-40B4-BE49-F238E27FC236}">
                <a16:creationId xmlns:a16="http://schemas.microsoft.com/office/drawing/2014/main" id="{5F0002C7-1E42-8691-D136-BCC3284EEA47}"/>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123041" y="2081429"/>
            <a:ext cx="850846" cy="850846"/>
          </a:xfrm>
          <a:prstGeom prst="rect">
            <a:avLst/>
          </a:prstGeom>
        </p:spPr>
      </p:pic>
    </p:spTree>
    <p:extLst>
      <p:ext uri="{BB962C8B-B14F-4D97-AF65-F5344CB8AC3E}">
        <p14:creationId xmlns:p14="http://schemas.microsoft.com/office/powerpoint/2010/main" val="14843446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A62B7-773B-6F25-D285-83EF85460748}"/>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129EC6FD-3DA6-FDDB-7C25-BAD76E1196E0}"/>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F63D64A-3E30-A9AD-6949-0FBE0C271D8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E82AD792-F4DC-3FB0-FA02-537B6BA7895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DFE5E6E7-F254-6047-08F5-66C70F7C4684}"/>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itre 1">
            <a:extLst>
              <a:ext uri="{FF2B5EF4-FFF2-40B4-BE49-F238E27FC236}">
                <a16:creationId xmlns:a16="http://schemas.microsoft.com/office/drawing/2014/main" id="{93E0FB99-4246-286D-20E2-2B18452C4298}"/>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err="1">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ة</a:t>
            </a: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خاص بالأستاذ </a:t>
            </a:r>
            <a:endParaRPr kumimoji="0" lang="fr-FR" sz="1800" b="0" i="0" u="none" strike="noStrike" kern="1200" cap="none" spc="0" normalizeH="0" baseline="0" noProof="0" dirty="0">
              <a:ln>
                <a:noFill/>
              </a:ln>
              <a:solidFill>
                <a:srgbClr val="FFFFFF"/>
              </a:solidFill>
              <a:effectLst/>
              <a:uLnTx/>
              <a:uFillTx/>
              <a:latin typeface="Aptos Display" panose="02110004020202020204"/>
              <a:ea typeface="+mj-ea"/>
              <a:cs typeface="+mj-cs"/>
            </a:endParaRPr>
          </a:p>
        </p:txBody>
      </p:sp>
      <p:sp>
        <p:nvSpPr>
          <p:cNvPr id="9" name="Rectangle : coins arrondis 8">
            <a:extLst>
              <a:ext uri="{FF2B5EF4-FFF2-40B4-BE49-F238E27FC236}">
                <a16:creationId xmlns:a16="http://schemas.microsoft.com/office/drawing/2014/main" id="{774B2A10-15A9-8282-CED3-93E92DD6F21F}"/>
              </a:ext>
            </a:extLst>
          </p:cNvPr>
          <p:cNvSpPr/>
          <p:nvPr/>
        </p:nvSpPr>
        <p:spPr>
          <a:xfrm>
            <a:off x="1294077" y="2938783"/>
            <a:ext cx="6535427" cy="1332832"/>
          </a:xfrm>
          <a:prstGeom prst="roundRect">
            <a:avLst/>
          </a:prstGeom>
          <a:solidFill>
            <a:schemeClr val="accent5">
              <a:lumMod val="20000"/>
              <a:lumOff val="80000"/>
            </a:schemeClr>
          </a:solidFill>
          <a:ln w="19050" cap="flat" cmpd="sng" algn="ctr">
            <a:solidFill>
              <a:srgbClr val="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Aptos" panose="02110004020202020204"/>
              <a:ea typeface="+mn-ea"/>
              <a:cs typeface="+mn-cs"/>
            </a:endParaRPr>
          </a:p>
        </p:txBody>
      </p:sp>
      <p:sp>
        <p:nvSpPr>
          <p:cNvPr id="13" name="TextBox 5">
            <a:extLst>
              <a:ext uri="{FF2B5EF4-FFF2-40B4-BE49-F238E27FC236}">
                <a16:creationId xmlns:a16="http://schemas.microsoft.com/office/drawing/2014/main" id="{8E5EDCA6-A7AE-F91C-375E-03A3F662A750}"/>
              </a:ext>
            </a:extLst>
          </p:cNvPr>
          <p:cNvSpPr txBox="1"/>
          <p:nvPr/>
        </p:nvSpPr>
        <p:spPr>
          <a:xfrm>
            <a:off x="666394" y="1755389"/>
            <a:ext cx="7811212"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fr-FR" sz="24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Au terme de cette séance de révision, l’enseignant doit vérifier qu’au moins </a:t>
            </a:r>
            <a:r>
              <a:rPr kumimoji="0" lang="fr-FR" sz="2400" b="1" i="0" u="none" strike="noStrike" kern="0" cap="none" spc="0" normalizeH="0" baseline="0" noProof="0" dirty="0">
                <a:ln>
                  <a:noFill/>
                </a:ln>
                <a:solidFill>
                  <a:srgbClr val="2196B1"/>
                </a:solidFill>
                <a:effectLst/>
                <a:uLnTx/>
                <a:uFillTx/>
                <a:latin typeface="Dosis" pitchFamily="2" charset="0"/>
                <a:ea typeface="+mn-ea"/>
                <a:cs typeface="Calibri" panose="020F0502020204030204" pitchFamily="34" charset="0"/>
              </a:rPr>
              <a:t>80% des élèves </a:t>
            </a:r>
            <a:r>
              <a:rPr kumimoji="0" lang="fr-FR" sz="24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sont capables de : </a:t>
            </a:r>
            <a:endParaRPr kumimoji="0" lang="ar-MA" sz="24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endParaRPr>
          </a:p>
        </p:txBody>
      </p:sp>
      <p:sp>
        <p:nvSpPr>
          <p:cNvPr id="15" name="TextBox 5">
            <a:extLst>
              <a:ext uri="{FF2B5EF4-FFF2-40B4-BE49-F238E27FC236}">
                <a16:creationId xmlns:a16="http://schemas.microsoft.com/office/drawing/2014/main" id="{5746AB9A-7886-DD60-98B7-1FF83C8176F0}"/>
              </a:ext>
            </a:extLst>
          </p:cNvPr>
          <p:cNvSpPr txBox="1"/>
          <p:nvPr/>
        </p:nvSpPr>
        <p:spPr>
          <a:xfrm>
            <a:off x="1442335" y="3244973"/>
            <a:ext cx="6387169" cy="769441"/>
          </a:xfrm>
          <a:prstGeom prst="rect">
            <a:avLst/>
          </a:prstGeom>
          <a:noFill/>
        </p:spPr>
        <p:txBody>
          <a:bodyPr wrap="square">
            <a:spAutoFit/>
          </a:bodyPr>
          <a:lstStyle/>
          <a:p>
            <a:pPr marL="342900" lvl="0" indent="-342900">
              <a:spcAft>
                <a:spcPts val="1200"/>
              </a:spcAft>
              <a:buFont typeface="Dosis Medium" pitchFamily="2" charset="0"/>
              <a:buChar char="→"/>
              <a:defRPr/>
            </a:pPr>
            <a:r>
              <a:rPr lang="fr-FR" sz="2200" b="1" kern="0" dirty="0">
                <a:solidFill>
                  <a:srgbClr val="4B5377"/>
                </a:solidFill>
                <a:latin typeface="Dosis Medium" pitchFamily="2" charset="0"/>
                <a:cs typeface="Calibri" panose="020F0502020204030204" pitchFamily="34" charset="0"/>
              </a:rPr>
              <a:t>Écrire correctement les lettres, des syllabes et des mots contenant les lettres étudiées.</a:t>
            </a:r>
            <a:endParaRPr lang="fr-FR" sz="2200" b="1" kern="0" dirty="0">
              <a:solidFill>
                <a:srgbClr val="2196B1"/>
              </a:solidFill>
              <a:latin typeface="Dosis Medium" pitchFamily="2" charset="0"/>
              <a:cs typeface="Calibri" panose="020F0502020204030204" pitchFamily="34" charset="0"/>
            </a:endParaRPr>
          </a:p>
        </p:txBody>
      </p:sp>
      <p:sp>
        <p:nvSpPr>
          <p:cNvPr id="32" name="ZoneTexte 31">
            <a:extLst>
              <a:ext uri="{FF2B5EF4-FFF2-40B4-BE49-F238E27FC236}">
                <a16:creationId xmlns:a16="http://schemas.microsoft.com/office/drawing/2014/main" id="{18C8C5DC-7BDC-A408-9DE6-5E9ECC078095}"/>
              </a:ext>
            </a:extLst>
          </p:cNvPr>
          <p:cNvSpPr txBox="1"/>
          <p:nvPr/>
        </p:nvSpPr>
        <p:spPr>
          <a:xfrm>
            <a:off x="1490221" y="4987460"/>
            <a:ext cx="614313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1" u="none" strike="noStrike" kern="1200" cap="none" spc="0" normalizeH="0" baseline="0" noProof="0" dirty="0">
                <a:ln>
                  <a:noFill/>
                </a:ln>
                <a:solidFill>
                  <a:prstClr val="black">
                    <a:lumMod val="85000"/>
                    <a:lumOff val="15000"/>
                  </a:prstClr>
                </a:solidFill>
                <a:effectLst/>
                <a:uLnTx/>
                <a:uFillTx/>
                <a:latin typeface="Dosis" pitchFamily="2" charset="0"/>
                <a:ea typeface="+mn-ea"/>
                <a:cs typeface="+mn-cs"/>
              </a:rPr>
              <a:t>* Si ce taux n’est pas atteint, il convient de mettre en place des actions de remédiation, collectives ou individuelles. </a:t>
            </a:r>
          </a:p>
        </p:txBody>
      </p:sp>
    </p:spTree>
    <p:extLst>
      <p:ext uri="{BB962C8B-B14F-4D97-AF65-F5344CB8AC3E}">
        <p14:creationId xmlns:p14="http://schemas.microsoft.com/office/powerpoint/2010/main" val="28089696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MA" dirty="0"/>
              <a:t>Bonjour les enfants. Aujourd’hui, nous allons commencer une nouvelle séance de révision. Soyez attentifs.</a:t>
            </a:r>
          </a:p>
        </p:txBody>
      </p:sp>
      <p:pic>
        <p:nvPicPr>
          <p:cNvPr id="4" name="Nada-Wave">
            <a:hlinkClick r:id="" action="ppaction://media"/>
            <a:extLst>
              <a:ext uri="{FF2B5EF4-FFF2-40B4-BE49-F238E27FC236}">
                <a16:creationId xmlns:a16="http://schemas.microsoft.com/office/drawing/2014/main" id="{F6F75F5E-0F4F-58AD-F00C-F11EB85EF993}"/>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684327" y="2377440"/>
            <a:ext cx="2138280" cy="3414864"/>
          </a:xfrm>
          <a:prstGeom prst="rect">
            <a:avLst/>
          </a:prstGeom>
        </p:spPr>
      </p:pic>
      <p:pic>
        <p:nvPicPr>
          <p:cNvPr id="5" name="majd_wave">
            <a:hlinkClick r:id="" action="ppaction://media"/>
            <a:extLst>
              <a:ext uri="{FF2B5EF4-FFF2-40B4-BE49-F238E27FC236}">
                <a16:creationId xmlns:a16="http://schemas.microsoft.com/office/drawing/2014/main" id="{E1114E01-4699-1BC6-B605-BBCF6562EB24}"/>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7"/>
          <a:srcRect b="1386"/>
          <a:stretch>
            <a:fillRect/>
          </a:stretch>
        </p:blipFill>
        <p:spPr>
          <a:xfrm>
            <a:off x="2479764" y="2377440"/>
            <a:ext cx="1947857" cy="3414865"/>
          </a:xfrm>
        </p:spPr>
      </p:pic>
      <p:grpSp>
        <p:nvGrpSpPr>
          <p:cNvPr id="3" name="Groupe 2">
            <a:extLst>
              <a:ext uri="{FF2B5EF4-FFF2-40B4-BE49-F238E27FC236}">
                <a16:creationId xmlns:a16="http://schemas.microsoft.com/office/drawing/2014/main" id="{C98F0446-2474-03AE-7563-E436BD746C63}"/>
              </a:ext>
            </a:extLst>
          </p:cNvPr>
          <p:cNvGrpSpPr/>
          <p:nvPr/>
        </p:nvGrpSpPr>
        <p:grpSpPr>
          <a:xfrm>
            <a:off x="96835" y="643220"/>
            <a:ext cx="1147140" cy="980797"/>
            <a:chOff x="113769" y="634753"/>
            <a:chExt cx="1147140" cy="980797"/>
          </a:xfrm>
        </p:grpSpPr>
        <p:pic>
          <p:nvPicPr>
            <p:cNvPr id="6" name="Image 5">
              <a:extLst>
                <a:ext uri="{FF2B5EF4-FFF2-40B4-BE49-F238E27FC236}">
                  <a16:creationId xmlns:a16="http://schemas.microsoft.com/office/drawing/2014/main" id="{65B9804E-28BB-BF76-D22E-8DF5658456A4}"/>
                </a:ext>
              </a:extLst>
            </p:cNvPr>
            <p:cNvPicPr>
              <a:picLocks noChangeAspect="1"/>
            </p:cNvPicPr>
            <p:nvPr/>
          </p:nvPicPr>
          <p:blipFill>
            <a:blip r:embed="rId8"/>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6EB0B74-AE48-F9AD-6F71-07263B3D6CF4}"/>
                </a:ext>
              </a:extLst>
            </p:cNvPr>
            <p:cNvPicPr>
              <a:picLocks noChangeAspect="1"/>
            </p:cNvPicPr>
            <p:nvPr/>
          </p:nvPicPr>
          <p:blipFill rotWithShape="1">
            <a:blip r:embed="rId9">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42813586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4"/>
                                        </p:tgtEl>
                                      </p:cBhvr>
                                    </p:cmd>
                                  </p:childTnLst>
                                </p:cTn>
                              </p:par>
                              <p:par>
                                <p:cTn id="7" presetID="1" presetClass="mediacall" presetSubtype="0" fill="hold" nodeType="withEffect">
                                  <p:stCondLst>
                                    <p:cond delay="0"/>
                                  </p:stCondLst>
                                  <p:childTnLst>
                                    <p:cmd type="call" cmd="playFrom(0.0)">
                                      <p:cBhvr>
                                        <p:cTn id="8" dur="322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4"/>
                </p:tgtEl>
              </p:cMediaNode>
            </p:video>
            <p:video>
              <p:cMediaNode vol="80000">
                <p:cTn id="10" fill="hold" display="0">
                  <p:stCondLst>
                    <p:cond delay="indefinite"/>
                  </p:stCondLst>
                </p:cTn>
                <p:tgtEl>
                  <p:spTgt spid="5"/>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re 13">
            <a:extLst>
              <a:ext uri="{FF2B5EF4-FFF2-40B4-BE49-F238E27FC236}">
                <a16:creationId xmlns:a16="http://schemas.microsoft.com/office/drawing/2014/main" id="{00A86E88-936D-9BAB-4944-1681CC7607AB}"/>
              </a:ext>
            </a:extLst>
          </p:cNvPr>
          <p:cNvSpPr>
            <a:spLocks noGrp="1"/>
          </p:cNvSpPr>
          <p:nvPr>
            <p:ph type="title"/>
          </p:nvPr>
        </p:nvSpPr>
        <p:spPr/>
        <p:txBody>
          <a:bodyPr/>
          <a:lstStyle/>
          <a:p>
            <a:r>
              <a:rPr kumimoji="0" lang="fr-MA"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Prenez vos ardoises. </a:t>
            </a:r>
            <a:r>
              <a:rPr lang="fr-MA" dirty="0">
                <a:solidFill>
                  <a:schemeClr val="tx1">
                    <a:lumMod val="65000"/>
                    <a:lumOff val="35000"/>
                  </a:schemeClr>
                </a:solidFill>
                <a:latin typeface="Dosis Medium" pitchFamily="2" charset="0"/>
              </a:rPr>
              <a:t>Écrivez la lettre </a:t>
            </a:r>
            <a:r>
              <a:rPr lang="fr-MA" dirty="0">
                <a:solidFill>
                  <a:schemeClr val="tx1">
                    <a:lumMod val="65000"/>
                    <a:lumOff val="35000"/>
                  </a:schemeClr>
                </a:solidFill>
              </a:rPr>
              <a:t>f</a:t>
            </a:r>
            <a:r>
              <a:rPr lang="fr-MA" dirty="0">
                <a:solidFill>
                  <a:schemeClr val="tx1">
                    <a:lumMod val="65000"/>
                    <a:lumOff val="35000"/>
                  </a:schemeClr>
                </a:solidFill>
                <a:latin typeface="Dosis Medium" pitchFamily="2" charset="0"/>
              </a:rPr>
              <a:t> minuscule</a:t>
            </a:r>
            <a:r>
              <a:rPr lang="fr-MA" dirty="0">
                <a:solidFill>
                  <a:schemeClr val="tx1">
                    <a:lumMod val="65000"/>
                    <a:lumOff val="35000"/>
                  </a:schemeClr>
                </a:solidFill>
              </a:rPr>
              <a:t>.</a:t>
            </a:r>
            <a:r>
              <a:rPr lang="fr-MA" dirty="0">
                <a:solidFill>
                  <a:schemeClr val="tx1">
                    <a:lumMod val="65000"/>
                    <a:lumOff val="35000"/>
                  </a:schemeClr>
                </a:solidFill>
                <a:latin typeface="Dosis Medium" pitchFamily="2" charset="0"/>
              </a:rPr>
              <a:t>  </a:t>
            </a:r>
          </a:p>
        </p:txBody>
      </p:sp>
      <p:grpSp>
        <p:nvGrpSpPr>
          <p:cNvPr id="7" name="Groupe 6">
            <a:extLst>
              <a:ext uri="{FF2B5EF4-FFF2-40B4-BE49-F238E27FC236}">
                <a16:creationId xmlns:a16="http://schemas.microsoft.com/office/drawing/2014/main" id="{EDB4FAE0-0559-ADEF-2729-8C8413A773FC}"/>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518516ED-8E92-6E11-FFAB-69C57FED14F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6C744AC-7781-40F9-80B2-DEC3F2450164}"/>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2" name="Espace réservé pour une image  3" descr="Une image contenant capture d’écran, Rectangle, carré&#10;&#10;Le contenu généré par l’IA peut être incorrect.">
            <a:extLst>
              <a:ext uri="{FF2B5EF4-FFF2-40B4-BE49-F238E27FC236}">
                <a16:creationId xmlns:a16="http://schemas.microsoft.com/office/drawing/2014/main" id="{957FA200-E9DF-DC60-E0BF-EB04D31617C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spTree>
    <p:extLst>
      <p:ext uri="{BB962C8B-B14F-4D97-AF65-F5344CB8AC3E}">
        <p14:creationId xmlns:p14="http://schemas.microsoft.com/office/powerpoint/2010/main" val="13150787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D07727-C3EC-3CB2-9259-818EEF426459}"/>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8E7DA5ED-B7C3-DE75-614A-6DD3D92A1478}"/>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Levez les ardoises. Je vais vérifier votre écriture. </a:t>
            </a:r>
          </a:p>
        </p:txBody>
      </p:sp>
      <p:grpSp>
        <p:nvGrpSpPr>
          <p:cNvPr id="4" name="Groupe 3">
            <a:extLst>
              <a:ext uri="{FF2B5EF4-FFF2-40B4-BE49-F238E27FC236}">
                <a16:creationId xmlns:a16="http://schemas.microsoft.com/office/drawing/2014/main" id="{1A7877A5-2EBC-B033-BEBC-72098D9A794B}"/>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355A5773-6A28-6947-3FBA-5A50DF222167}"/>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0B199F1-24A4-3733-7CD6-6556BEFF9875}"/>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ZoneTexte 1">
            <a:extLst>
              <a:ext uri="{FF2B5EF4-FFF2-40B4-BE49-F238E27FC236}">
                <a16:creationId xmlns:a16="http://schemas.microsoft.com/office/drawing/2014/main" id="{2D28BF60-49D0-FA60-A908-72517B30746A}"/>
              </a:ext>
            </a:extLst>
          </p:cNvPr>
          <p:cNvSpPr txBox="1"/>
          <p:nvPr/>
        </p:nvSpPr>
        <p:spPr>
          <a:xfrm>
            <a:off x="2451771" y="2323265"/>
            <a:ext cx="4114951" cy="193899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0" i="0" u="none" strike="noStrike" kern="1200" cap="none" spc="0" normalizeH="0" baseline="0" noProof="0" dirty="0">
                <a:ln w="0"/>
                <a:solidFill>
                  <a:srgbClr val="44546A"/>
                </a:solidFill>
                <a:effectLst/>
                <a:uLnTx/>
                <a:uFillTx/>
                <a:latin typeface="Dosis" pitchFamily="2" charset="0"/>
                <a:cs typeface="Aharoni" panose="02010803020104030203" pitchFamily="2" charset="-79"/>
              </a:rPr>
              <a:t>f</a:t>
            </a:r>
          </a:p>
        </p:txBody>
      </p:sp>
    </p:spTree>
    <p:extLst>
      <p:ext uri="{BB962C8B-B14F-4D97-AF65-F5344CB8AC3E}">
        <p14:creationId xmlns:p14="http://schemas.microsoft.com/office/powerpoint/2010/main" val="9971527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re 13">
            <a:extLst>
              <a:ext uri="{FF2B5EF4-FFF2-40B4-BE49-F238E27FC236}">
                <a16:creationId xmlns:a16="http://schemas.microsoft.com/office/drawing/2014/main" id="{00A86E88-936D-9BAB-4944-1681CC7607AB}"/>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Écrivez la lettre F majuscule</a:t>
            </a:r>
            <a:r>
              <a:rPr lang="fr-MA" dirty="0">
                <a:solidFill>
                  <a:schemeClr val="tx1">
                    <a:lumMod val="65000"/>
                    <a:lumOff val="35000"/>
                  </a:schemeClr>
                </a:solidFill>
              </a:rPr>
              <a:t>.</a:t>
            </a:r>
            <a:r>
              <a:rPr lang="fr-MA" dirty="0">
                <a:solidFill>
                  <a:schemeClr val="tx1">
                    <a:lumMod val="65000"/>
                    <a:lumOff val="35000"/>
                  </a:schemeClr>
                </a:solidFill>
                <a:latin typeface="Dosis Medium" pitchFamily="2" charset="0"/>
              </a:rPr>
              <a:t>  </a:t>
            </a:r>
          </a:p>
        </p:txBody>
      </p:sp>
      <p:grpSp>
        <p:nvGrpSpPr>
          <p:cNvPr id="7" name="Groupe 6">
            <a:extLst>
              <a:ext uri="{FF2B5EF4-FFF2-40B4-BE49-F238E27FC236}">
                <a16:creationId xmlns:a16="http://schemas.microsoft.com/office/drawing/2014/main" id="{EDB4FAE0-0559-ADEF-2729-8C8413A773FC}"/>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518516ED-8E92-6E11-FFAB-69C57FED14F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6C744AC-7781-40F9-80B2-DEC3F2450164}"/>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2" name="Espace réservé pour une image  3" descr="Une image contenant capture d’écran, Rectangle, carré&#10;&#10;Le contenu généré par l’IA peut être incorrect.">
            <a:extLst>
              <a:ext uri="{FF2B5EF4-FFF2-40B4-BE49-F238E27FC236}">
                <a16:creationId xmlns:a16="http://schemas.microsoft.com/office/drawing/2014/main" id="{957FA200-E9DF-DC60-E0BF-EB04D31617C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spTree>
    <p:extLst>
      <p:ext uri="{BB962C8B-B14F-4D97-AF65-F5344CB8AC3E}">
        <p14:creationId xmlns:p14="http://schemas.microsoft.com/office/powerpoint/2010/main" val="74659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D07727-C3EC-3CB2-9259-818EEF426459}"/>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8E7DA5ED-B7C3-DE75-614A-6DD3D92A1478}"/>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Levez les ardoises. Je vais vérifier votre écriture. </a:t>
            </a:r>
          </a:p>
        </p:txBody>
      </p:sp>
      <p:grpSp>
        <p:nvGrpSpPr>
          <p:cNvPr id="4" name="Groupe 3">
            <a:extLst>
              <a:ext uri="{FF2B5EF4-FFF2-40B4-BE49-F238E27FC236}">
                <a16:creationId xmlns:a16="http://schemas.microsoft.com/office/drawing/2014/main" id="{1A7877A5-2EBC-B033-BEBC-72098D9A794B}"/>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355A5773-6A28-6947-3FBA-5A50DF222167}"/>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0B199F1-24A4-3733-7CD6-6556BEFF9875}"/>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ZoneTexte 1">
            <a:extLst>
              <a:ext uri="{FF2B5EF4-FFF2-40B4-BE49-F238E27FC236}">
                <a16:creationId xmlns:a16="http://schemas.microsoft.com/office/drawing/2014/main" id="{2D28BF60-49D0-FA60-A908-72517B30746A}"/>
              </a:ext>
            </a:extLst>
          </p:cNvPr>
          <p:cNvSpPr txBox="1"/>
          <p:nvPr/>
        </p:nvSpPr>
        <p:spPr>
          <a:xfrm>
            <a:off x="2514524" y="2051700"/>
            <a:ext cx="4114951" cy="27546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7300" i="0" u="none" strike="noStrike" kern="1200" cap="none" spc="0" normalizeH="0" baseline="0" noProof="0" dirty="0">
                <a:ln w="0"/>
                <a:solidFill>
                  <a:srgbClr val="44546A"/>
                </a:solidFill>
                <a:effectLst/>
                <a:uLnTx/>
                <a:uFillTx/>
                <a:latin typeface="Dosis" panose="020B0604020202020204" charset="0"/>
                <a:cs typeface="Aharoni" panose="02010803020104030203" pitchFamily="2" charset="-79"/>
              </a:rPr>
              <a:t>F</a:t>
            </a:r>
          </a:p>
        </p:txBody>
      </p:sp>
    </p:spTree>
    <p:extLst>
      <p:ext uri="{BB962C8B-B14F-4D97-AF65-F5344CB8AC3E}">
        <p14:creationId xmlns:p14="http://schemas.microsoft.com/office/powerpoint/2010/main" val="6096736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re 13">
            <a:extLst>
              <a:ext uri="{FF2B5EF4-FFF2-40B4-BE49-F238E27FC236}">
                <a16:creationId xmlns:a16="http://schemas.microsoft.com/office/drawing/2014/main" id="{00A86E88-936D-9BAB-4944-1681CC7607AB}"/>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Écrivez la lettre v minuscule</a:t>
            </a:r>
            <a:r>
              <a:rPr lang="fr-MA" dirty="0">
                <a:solidFill>
                  <a:schemeClr val="tx1">
                    <a:lumMod val="65000"/>
                    <a:lumOff val="35000"/>
                  </a:schemeClr>
                </a:solidFill>
              </a:rPr>
              <a:t>.</a:t>
            </a:r>
            <a:r>
              <a:rPr lang="fr-MA" dirty="0">
                <a:solidFill>
                  <a:schemeClr val="tx1">
                    <a:lumMod val="65000"/>
                    <a:lumOff val="35000"/>
                  </a:schemeClr>
                </a:solidFill>
                <a:latin typeface="Dosis Medium" pitchFamily="2" charset="0"/>
              </a:rPr>
              <a:t>  </a:t>
            </a:r>
          </a:p>
        </p:txBody>
      </p:sp>
      <p:grpSp>
        <p:nvGrpSpPr>
          <p:cNvPr id="7" name="Groupe 6">
            <a:extLst>
              <a:ext uri="{FF2B5EF4-FFF2-40B4-BE49-F238E27FC236}">
                <a16:creationId xmlns:a16="http://schemas.microsoft.com/office/drawing/2014/main" id="{EDB4FAE0-0559-ADEF-2729-8C8413A773FC}"/>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518516ED-8E92-6E11-FFAB-69C57FED14F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6C744AC-7781-40F9-80B2-DEC3F2450164}"/>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2" name="Espace réservé pour une image  3" descr="Une image contenant capture d’écran, Rectangle, carré&#10;&#10;Le contenu généré par l’IA peut être incorrect.">
            <a:extLst>
              <a:ext uri="{FF2B5EF4-FFF2-40B4-BE49-F238E27FC236}">
                <a16:creationId xmlns:a16="http://schemas.microsoft.com/office/drawing/2014/main" id="{957FA200-E9DF-DC60-E0BF-EB04D31617C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spTree>
    <p:extLst>
      <p:ext uri="{BB962C8B-B14F-4D97-AF65-F5344CB8AC3E}">
        <p14:creationId xmlns:p14="http://schemas.microsoft.com/office/powerpoint/2010/main" val="22479490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D07727-C3EC-3CB2-9259-818EEF426459}"/>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8E7DA5ED-B7C3-DE75-614A-6DD3D92A1478}"/>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Levez les ardoises. Je vais vérifier votre écriture. </a:t>
            </a:r>
          </a:p>
        </p:txBody>
      </p:sp>
      <p:grpSp>
        <p:nvGrpSpPr>
          <p:cNvPr id="4" name="Groupe 3">
            <a:extLst>
              <a:ext uri="{FF2B5EF4-FFF2-40B4-BE49-F238E27FC236}">
                <a16:creationId xmlns:a16="http://schemas.microsoft.com/office/drawing/2014/main" id="{1A7877A5-2EBC-B033-BEBC-72098D9A794B}"/>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355A5773-6A28-6947-3FBA-5A50DF222167}"/>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0B199F1-24A4-3733-7CD6-6556BEFF9875}"/>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ZoneTexte 1">
            <a:extLst>
              <a:ext uri="{FF2B5EF4-FFF2-40B4-BE49-F238E27FC236}">
                <a16:creationId xmlns:a16="http://schemas.microsoft.com/office/drawing/2014/main" id="{2D28BF60-49D0-FA60-A908-72517B30746A}"/>
              </a:ext>
            </a:extLst>
          </p:cNvPr>
          <p:cNvSpPr txBox="1"/>
          <p:nvPr/>
        </p:nvSpPr>
        <p:spPr>
          <a:xfrm>
            <a:off x="2711748" y="2319661"/>
            <a:ext cx="4114951" cy="193899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0" i="0" u="none" strike="noStrike" kern="1200" cap="none" spc="0" normalizeH="0" baseline="0" noProof="0" dirty="0">
                <a:ln w="0"/>
                <a:solidFill>
                  <a:srgbClr val="44546A"/>
                </a:solidFill>
                <a:effectLst/>
                <a:uLnTx/>
                <a:uFillTx/>
                <a:latin typeface="Dosis" panose="020B0604020202020204" charset="0"/>
                <a:cs typeface="Aharoni" panose="02010803020104030203" pitchFamily="2" charset="-79"/>
              </a:rPr>
              <a:t>v</a:t>
            </a:r>
          </a:p>
        </p:txBody>
      </p:sp>
    </p:spTree>
    <p:extLst>
      <p:ext uri="{BB962C8B-B14F-4D97-AF65-F5344CB8AC3E}">
        <p14:creationId xmlns:p14="http://schemas.microsoft.com/office/powerpoint/2010/main" val="42464999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re 13">
            <a:extLst>
              <a:ext uri="{FF2B5EF4-FFF2-40B4-BE49-F238E27FC236}">
                <a16:creationId xmlns:a16="http://schemas.microsoft.com/office/drawing/2014/main" id="{00A86E88-936D-9BAB-4944-1681CC7607AB}"/>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Écrivez la lettre v </a:t>
            </a:r>
            <a:r>
              <a:rPr lang="fr-MA" dirty="0">
                <a:solidFill>
                  <a:schemeClr val="tx1">
                    <a:lumMod val="65000"/>
                    <a:lumOff val="35000"/>
                  </a:schemeClr>
                </a:solidFill>
              </a:rPr>
              <a:t>majuscule.</a:t>
            </a:r>
            <a:r>
              <a:rPr lang="fr-MA" dirty="0">
                <a:solidFill>
                  <a:schemeClr val="tx1">
                    <a:lumMod val="65000"/>
                    <a:lumOff val="35000"/>
                  </a:schemeClr>
                </a:solidFill>
                <a:latin typeface="Dosis Medium" pitchFamily="2" charset="0"/>
              </a:rPr>
              <a:t>  </a:t>
            </a:r>
          </a:p>
        </p:txBody>
      </p:sp>
      <p:grpSp>
        <p:nvGrpSpPr>
          <p:cNvPr id="7" name="Groupe 6">
            <a:extLst>
              <a:ext uri="{FF2B5EF4-FFF2-40B4-BE49-F238E27FC236}">
                <a16:creationId xmlns:a16="http://schemas.microsoft.com/office/drawing/2014/main" id="{EDB4FAE0-0559-ADEF-2729-8C8413A773FC}"/>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518516ED-8E92-6E11-FFAB-69C57FED14F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6C744AC-7781-40F9-80B2-DEC3F2450164}"/>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2" name="Espace réservé pour une image  3" descr="Une image contenant capture d’écran, Rectangle, carré&#10;&#10;Le contenu généré par l’IA peut être incorrect.">
            <a:extLst>
              <a:ext uri="{FF2B5EF4-FFF2-40B4-BE49-F238E27FC236}">
                <a16:creationId xmlns:a16="http://schemas.microsoft.com/office/drawing/2014/main" id="{957FA200-E9DF-DC60-E0BF-EB04D31617C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spTree>
    <p:extLst>
      <p:ext uri="{BB962C8B-B14F-4D97-AF65-F5344CB8AC3E}">
        <p14:creationId xmlns:p14="http://schemas.microsoft.com/office/powerpoint/2010/main" val="11126351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D07727-C3EC-3CB2-9259-818EEF426459}"/>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8E7DA5ED-B7C3-DE75-614A-6DD3D92A1478}"/>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Levez les ardoises. Je vais vérifier votre écriture. </a:t>
            </a:r>
          </a:p>
        </p:txBody>
      </p:sp>
      <p:grpSp>
        <p:nvGrpSpPr>
          <p:cNvPr id="4" name="Groupe 3">
            <a:extLst>
              <a:ext uri="{FF2B5EF4-FFF2-40B4-BE49-F238E27FC236}">
                <a16:creationId xmlns:a16="http://schemas.microsoft.com/office/drawing/2014/main" id="{1A7877A5-2EBC-B033-BEBC-72098D9A794B}"/>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355A5773-6A28-6947-3FBA-5A50DF222167}"/>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0B199F1-24A4-3733-7CD6-6556BEFF9875}"/>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ZoneTexte 1">
            <a:extLst>
              <a:ext uri="{FF2B5EF4-FFF2-40B4-BE49-F238E27FC236}">
                <a16:creationId xmlns:a16="http://schemas.microsoft.com/office/drawing/2014/main" id="{2D28BF60-49D0-FA60-A908-72517B30746A}"/>
              </a:ext>
            </a:extLst>
          </p:cNvPr>
          <p:cNvSpPr txBox="1"/>
          <p:nvPr/>
        </p:nvSpPr>
        <p:spPr>
          <a:xfrm>
            <a:off x="2362124" y="2436203"/>
            <a:ext cx="4114951" cy="16312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0000" i="0" u="none" strike="noStrike" kern="1200" cap="none" spc="0" normalizeH="0" baseline="0" noProof="0" dirty="0">
                <a:ln w="0"/>
                <a:solidFill>
                  <a:srgbClr val="44546A"/>
                </a:solidFill>
                <a:effectLst/>
                <a:uLnTx/>
                <a:uFillTx/>
                <a:latin typeface="Dosis" pitchFamily="2" charset="0"/>
                <a:cs typeface="Times New Roman" panose="02020603050405020304" pitchFamily="18" charset="0"/>
              </a:rPr>
              <a:t>V</a:t>
            </a:r>
          </a:p>
        </p:txBody>
      </p:sp>
    </p:spTree>
    <p:extLst>
      <p:ext uri="{BB962C8B-B14F-4D97-AF65-F5344CB8AC3E}">
        <p14:creationId xmlns:p14="http://schemas.microsoft.com/office/powerpoint/2010/main" val="39693338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re 13">
            <a:extLst>
              <a:ext uri="{FF2B5EF4-FFF2-40B4-BE49-F238E27FC236}">
                <a16:creationId xmlns:a16="http://schemas.microsoft.com/office/drawing/2014/main" id="{00A86E88-936D-9BAB-4944-1681CC7607AB}"/>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Écrivez la lettre j minuscule</a:t>
            </a:r>
            <a:r>
              <a:rPr lang="fr-MA" dirty="0">
                <a:solidFill>
                  <a:schemeClr val="tx1">
                    <a:lumMod val="65000"/>
                    <a:lumOff val="35000"/>
                  </a:schemeClr>
                </a:solidFill>
              </a:rPr>
              <a:t>.</a:t>
            </a:r>
            <a:r>
              <a:rPr lang="fr-MA" dirty="0">
                <a:solidFill>
                  <a:schemeClr val="tx1">
                    <a:lumMod val="65000"/>
                    <a:lumOff val="35000"/>
                  </a:schemeClr>
                </a:solidFill>
                <a:latin typeface="Dosis Medium" pitchFamily="2" charset="0"/>
              </a:rPr>
              <a:t>  </a:t>
            </a:r>
          </a:p>
        </p:txBody>
      </p:sp>
      <p:grpSp>
        <p:nvGrpSpPr>
          <p:cNvPr id="7" name="Groupe 6">
            <a:extLst>
              <a:ext uri="{FF2B5EF4-FFF2-40B4-BE49-F238E27FC236}">
                <a16:creationId xmlns:a16="http://schemas.microsoft.com/office/drawing/2014/main" id="{EDB4FAE0-0559-ADEF-2729-8C8413A773FC}"/>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518516ED-8E92-6E11-FFAB-69C57FED14F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6C744AC-7781-40F9-80B2-DEC3F2450164}"/>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2" name="Espace réservé pour une image  3" descr="Une image contenant capture d’écran, Rectangle, carré&#10;&#10;Le contenu généré par l’IA peut être incorrect.">
            <a:extLst>
              <a:ext uri="{FF2B5EF4-FFF2-40B4-BE49-F238E27FC236}">
                <a16:creationId xmlns:a16="http://schemas.microsoft.com/office/drawing/2014/main" id="{957FA200-E9DF-DC60-E0BF-EB04D31617C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spTree>
    <p:extLst>
      <p:ext uri="{BB962C8B-B14F-4D97-AF65-F5344CB8AC3E}">
        <p14:creationId xmlns:p14="http://schemas.microsoft.com/office/powerpoint/2010/main" val="4870105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D07727-C3EC-3CB2-9259-818EEF426459}"/>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8E7DA5ED-B7C3-DE75-614A-6DD3D92A1478}"/>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Levez les ardoises. Je vais vérifier votre écriture. </a:t>
            </a:r>
          </a:p>
        </p:txBody>
      </p:sp>
      <p:grpSp>
        <p:nvGrpSpPr>
          <p:cNvPr id="4" name="Groupe 3">
            <a:extLst>
              <a:ext uri="{FF2B5EF4-FFF2-40B4-BE49-F238E27FC236}">
                <a16:creationId xmlns:a16="http://schemas.microsoft.com/office/drawing/2014/main" id="{1A7877A5-2EBC-B033-BEBC-72098D9A794B}"/>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355A5773-6A28-6947-3FBA-5A50DF222167}"/>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0B199F1-24A4-3733-7CD6-6556BEFF9875}"/>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ZoneTexte 1">
            <a:extLst>
              <a:ext uri="{FF2B5EF4-FFF2-40B4-BE49-F238E27FC236}">
                <a16:creationId xmlns:a16="http://schemas.microsoft.com/office/drawing/2014/main" id="{2D28BF60-49D0-FA60-A908-72517B30746A}"/>
              </a:ext>
            </a:extLst>
          </p:cNvPr>
          <p:cNvSpPr txBox="1"/>
          <p:nvPr/>
        </p:nvSpPr>
        <p:spPr>
          <a:xfrm>
            <a:off x="2514524" y="2274838"/>
            <a:ext cx="4114951" cy="230832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4400" i="0" u="none" strike="noStrike" kern="1200" cap="none" spc="0" normalizeH="0" baseline="0" noProof="0" dirty="0">
                <a:ln w="0"/>
                <a:solidFill>
                  <a:srgbClr val="44546A"/>
                </a:solidFill>
                <a:effectLst/>
                <a:uLnTx/>
                <a:uFillTx/>
                <a:latin typeface="+mj-lt"/>
                <a:cs typeface="Aharoni" panose="02010803020104030203" pitchFamily="2" charset="-79"/>
              </a:rPr>
              <a:t>j</a:t>
            </a:r>
          </a:p>
        </p:txBody>
      </p:sp>
    </p:spTree>
    <p:extLst>
      <p:ext uri="{BB962C8B-B14F-4D97-AF65-F5344CB8AC3E}">
        <p14:creationId xmlns:p14="http://schemas.microsoft.com/office/powerpoint/2010/main" val="7827026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re 13">
            <a:extLst>
              <a:ext uri="{FF2B5EF4-FFF2-40B4-BE49-F238E27FC236}">
                <a16:creationId xmlns:a16="http://schemas.microsoft.com/office/drawing/2014/main" id="{00A86E88-936D-9BAB-4944-1681CC7607AB}"/>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Écrivez la lettre </a:t>
            </a:r>
            <a:r>
              <a:rPr lang="fr-MA" dirty="0">
                <a:solidFill>
                  <a:schemeClr val="tx1">
                    <a:lumMod val="65000"/>
                    <a:lumOff val="35000"/>
                  </a:schemeClr>
                </a:solidFill>
              </a:rPr>
              <a:t>j</a:t>
            </a:r>
            <a:r>
              <a:rPr lang="fr-MA" dirty="0">
                <a:solidFill>
                  <a:schemeClr val="tx1">
                    <a:lumMod val="65000"/>
                    <a:lumOff val="35000"/>
                  </a:schemeClr>
                </a:solidFill>
                <a:latin typeface="Dosis Medium" pitchFamily="2" charset="0"/>
              </a:rPr>
              <a:t> </a:t>
            </a:r>
            <a:r>
              <a:rPr lang="fr-MA" dirty="0">
                <a:solidFill>
                  <a:schemeClr val="tx1">
                    <a:lumMod val="65000"/>
                    <a:lumOff val="35000"/>
                  </a:schemeClr>
                </a:solidFill>
              </a:rPr>
              <a:t>majuscule.</a:t>
            </a:r>
            <a:r>
              <a:rPr lang="fr-MA" dirty="0">
                <a:solidFill>
                  <a:schemeClr val="tx1">
                    <a:lumMod val="65000"/>
                    <a:lumOff val="35000"/>
                  </a:schemeClr>
                </a:solidFill>
                <a:latin typeface="Dosis Medium" pitchFamily="2" charset="0"/>
              </a:rPr>
              <a:t>  </a:t>
            </a:r>
          </a:p>
        </p:txBody>
      </p:sp>
      <p:grpSp>
        <p:nvGrpSpPr>
          <p:cNvPr id="7" name="Groupe 6">
            <a:extLst>
              <a:ext uri="{FF2B5EF4-FFF2-40B4-BE49-F238E27FC236}">
                <a16:creationId xmlns:a16="http://schemas.microsoft.com/office/drawing/2014/main" id="{EDB4FAE0-0559-ADEF-2729-8C8413A773FC}"/>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518516ED-8E92-6E11-FFAB-69C57FED14F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6C744AC-7781-40F9-80B2-DEC3F2450164}"/>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2" name="Espace réservé pour une image  3" descr="Une image contenant capture d’écran, Rectangle, carré&#10;&#10;Le contenu généré par l’IA peut être incorrect.">
            <a:extLst>
              <a:ext uri="{FF2B5EF4-FFF2-40B4-BE49-F238E27FC236}">
                <a16:creationId xmlns:a16="http://schemas.microsoft.com/office/drawing/2014/main" id="{957FA200-E9DF-DC60-E0BF-EB04D31617C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spTree>
    <p:extLst>
      <p:ext uri="{BB962C8B-B14F-4D97-AF65-F5344CB8AC3E}">
        <p14:creationId xmlns:p14="http://schemas.microsoft.com/office/powerpoint/2010/main" val="34553818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D07727-C3EC-3CB2-9259-818EEF426459}"/>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8E7DA5ED-B7C3-DE75-614A-6DD3D92A1478}"/>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Levez les ardoises. Je vais vérifier votre écriture. </a:t>
            </a:r>
          </a:p>
        </p:txBody>
      </p:sp>
      <p:grpSp>
        <p:nvGrpSpPr>
          <p:cNvPr id="4" name="Groupe 3">
            <a:extLst>
              <a:ext uri="{FF2B5EF4-FFF2-40B4-BE49-F238E27FC236}">
                <a16:creationId xmlns:a16="http://schemas.microsoft.com/office/drawing/2014/main" id="{1A7877A5-2EBC-B033-BEBC-72098D9A794B}"/>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355A5773-6A28-6947-3FBA-5A50DF222167}"/>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0B199F1-24A4-3733-7CD6-6556BEFF9875}"/>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ZoneTexte 1">
            <a:extLst>
              <a:ext uri="{FF2B5EF4-FFF2-40B4-BE49-F238E27FC236}">
                <a16:creationId xmlns:a16="http://schemas.microsoft.com/office/drawing/2014/main" id="{2D28BF60-49D0-FA60-A908-72517B30746A}"/>
              </a:ext>
            </a:extLst>
          </p:cNvPr>
          <p:cNvSpPr txBox="1"/>
          <p:nvPr/>
        </p:nvSpPr>
        <p:spPr>
          <a:xfrm>
            <a:off x="2514524" y="2274838"/>
            <a:ext cx="4114951" cy="230832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4400" i="0" u="none" strike="noStrike" kern="1200" cap="none" spc="0" normalizeH="0" baseline="0" noProof="0" dirty="0">
                <a:ln w="0"/>
                <a:solidFill>
                  <a:srgbClr val="44546A"/>
                </a:solidFill>
                <a:effectLst/>
                <a:uLnTx/>
                <a:uFillTx/>
                <a:latin typeface="+mj-lt"/>
                <a:cs typeface="Aharoni" panose="02010803020104030203" pitchFamily="2" charset="-79"/>
              </a:rPr>
              <a:t>J</a:t>
            </a:r>
          </a:p>
        </p:txBody>
      </p:sp>
    </p:spTree>
    <p:extLst>
      <p:ext uri="{BB962C8B-B14F-4D97-AF65-F5344CB8AC3E}">
        <p14:creationId xmlns:p14="http://schemas.microsoft.com/office/powerpoint/2010/main" val="490025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re 13">
            <a:extLst>
              <a:ext uri="{FF2B5EF4-FFF2-40B4-BE49-F238E27FC236}">
                <a16:creationId xmlns:a16="http://schemas.microsoft.com/office/drawing/2014/main" id="{00A86E88-936D-9BAB-4944-1681CC7607AB}"/>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Écrivez la lettre </a:t>
            </a:r>
            <a:r>
              <a:rPr lang="fr-MA" dirty="0">
                <a:solidFill>
                  <a:schemeClr val="tx1">
                    <a:lumMod val="65000"/>
                    <a:lumOff val="35000"/>
                  </a:schemeClr>
                </a:solidFill>
              </a:rPr>
              <a:t>z</a:t>
            </a:r>
            <a:r>
              <a:rPr lang="fr-MA" dirty="0">
                <a:solidFill>
                  <a:schemeClr val="tx1">
                    <a:lumMod val="65000"/>
                    <a:lumOff val="35000"/>
                  </a:schemeClr>
                </a:solidFill>
                <a:latin typeface="Dosis Medium" pitchFamily="2" charset="0"/>
              </a:rPr>
              <a:t> minuscule</a:t>
            </a:r>
            <a:r>
              <a:rPr lang="fr-MA" dirty="0">
                <a:solidFill>
                  <a:schemeClr val="tx1">
                    <a:lumMod val="65000"/>
                    <a:lumOff val="35000"/>
                  </a:schemeClr>
                </a:solidFill>
              </a:rPr>
              <a:t>.</a:t>
            </a:r>
            <a:r>
              <a:rPr lang="fr-MA" dirty="0">
                <a:solidFill>
                  <a:schemeClr val="tx1">
                    <a:lumMod val="65000"/>
                    <a:lumOff val="35000"/>
                  </a:schemeClr>
                </a:solidFill>
                <a:latin typeface="Dosis Medium" pitchFamily="2" charset="0"/>
              </a:rPr>
              <a:t>  </a:t>
            </a:r>
          </a:p>
        </p:txBody>
      </p:sp>
      <p:grpSp>
        <p:nvGrpSpPr>
          <p:cNvPr id="7" name="Groupe 6">
            <a:extLst>
              <a:ext uri="{FF2B5EF4-FFF2-40B4-BE49-F238E27FC236}">
                <a16:creationId xmlns:a16="http://schemas.microsoft.com/office/drawing/2014/main" id="{EDB4FAE0-0559-ADEF-2729-8C8413A773FC}"/>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518516ED-8E92-6E11-FFAB-69C57FED14F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6C744AC-7781-40F9-80B2-DEC3F2450164}"/>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2" name="Espace réservé pour une image  3" descr="Une image contenant capture d’écran, Rectangle, carré&#10;&#10;Le contenu généré par l’IA peut être incorrect.">
            <a:extLst>
              <a:ext uri="{FF2B5EF4-FFF2-40B4-BE49-F238E27FC236}">
                <a16:creationId xmlns:a16="http://schemas.microsoft.com/office/drawing/2014/main" id="{957FA200-E9DF-DC60-E0BF-EB04D31617C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spTree>
    <p:extLst>
      <p:ext uri="{BB962C8B-B14F-4D97-AF65-F5344CB8AC3E}">
        <p14:creationId xmlns:p14="http://schemas.microsoft.com/office/powerpoint/2010/main" val="16616763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D07727-C3EC-3CB2-9259-818EEF426459}"/>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8E7DA5ED-B7C3-DE75-614A-6DD3D92A1478}"/>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Levez les ardoises. Je vais vérifier votre écriture. </a:t>
            </a:r>
          </a:p>
        </p:txBody>
      </p:sp>
      <p:grpSp>
        <p:nvGrpSpPr>
          <p:cNvPr id="4" name="Groupe 3">
            <a:extLst>
              <a:ext uri="{FF2B5EF4-FFF2-40B4-BE49-F238E27FC236}">
                <a16:creationId xmlns:a16="http://schemas.microsoft.com/office/drawing/2014/main" id="{1A7877A5-2EBC-B033-BEBC-72098D9A794B}"/>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355A5773-6A28-6947-3FBA-5A50DF222167}"/>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0B199F1-24A4-3733-7CD6-6556BEFF9875}"/>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ZoneTexte 1">
            <a:extLst>
              <a:ext uri="{FF2B5EF4-FFF2-40B4-BE49-F238E27FC236}">
                <a16:creationId xmlns:a16="http://schemas.microsoft.com/office/drawing/2014/main" id="{2D28BF60-49D0-FA60-A908-72517B30746A}"/>
              </a:ext>
            </a:extLst>
          </p:cNvPr>
          <p:cNvSpPr txBox="1"/>
          <p:nvPr/>
        </p:nvSpPr>
        <p:spPr>
          <a:xfrm>
            <a:off x="2514524" y="2459504"/>
            <a:ext cx="4114951" cy="193899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0" i="0" u="none" strike="noStrike" kern="1200" cap="none" spc="0" normalizeH="0" baseline="0" noProof="0" dirty="0">
                <a:ln w="0"/>
                <a:solidFill>
                  <a:srgbClr val="44546A"/>
                </a:solidFill>
                <a:effectLst/>
                <a:uLnTx/>
                <a:uFillTx/>
                <a:latin typeface="+mj-lt"/>
                <a:cs typeface="Times New Roman" panose="02020603050405020304" pitchFamily="18" charset="0"/>
              </a:rPr>
              <a:t>z</a:t>
            </a:r>
          </a:p>
        </p:txBody>
      </p:sp>
    </p:spTree>
    <p:extLst>
      <p:ext uri="{BB962C8B-B14F-4D97-AF65-F5344CB8AC3E}">
        <p14:creationId xmlns:p14="http://schemas.microsoft.com/office/powerpoint/2010/main" val="9573920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re 13">
            <a:extLst>
              <a:ext uri="{FF2B5EF4-FFF2-40B4-BE49-F238E27FC236}">
                <a16:creationId xmlns:a16="http://schemas.microsoft.com/office/drawing/2014/main" id="{00A86E88-936D-9BAB-4944-1681CC7607AB}"/>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Écrivez la lettre </a:t>
            </a:r>
            <a:r>
              <a:rPr lang="fr-MA" dirty="0">
                <a:solidFill>
                  <a:schemeClr val="tx1">
                    <a:lumMod val="65000"/>
                    <a:lumOff val="35000"/>
                  </a:schemeClr>
                </a:solidFill>
              </a:rPr>
              <a:t>z</a:t>
            </a:r>
            <a:r>
              <a:rPr lang="fr-MA" dirty="0">
                <a:solidFill>
                  <a:schemeClr val="tx1">
                    <a:lumMod val="65000"/>
                    <a:lumOff val="35000"/>
                  </a:schemeClr>
                </a:solidFill>
                <a:latin typeface="Dosis Medium" pitchFamily="2" charset="0"/>
              </a:rPr>
              <a:t> </a:t>
            </a:r>
            <a:r>
              <a:rPr lang="fr-MA" dirty="0">
                <a:solidFill>
                  <a:schemeClr val="tx1">
                    <a:lumMod val="65000"/>
                    <a:lumOff val="35000"/>
                  </a:schemeClr>
                </a:solidFill>
              </a:rPr>
              <a:t>majuscule.</a:t>
            </a:r>
            <a:r>
              <a:rPr lang="fr-MA" dirty="0">
                <a:solidFill>
                  <a:schemeClr val="tx1">
                    <a:lumMod val="65000"/>
                    <a:lumOff val="35000"/>
                  </a:schemeClr>
                </a:solidFill>
                <a:latin typeface="Dosis Medium" pitchFamily="2" charset="0"/>
              </a:rPr>
              <a:t>  </a:t>
            </a:r>
          </a:p>
        </p:txBody>
      </p:sp>
      <p:grpSp>
        <p:nvGrpSpPr>
          <p:cNvPr id="7" name="Groupe 6">
            <a:extLst>
              <a:ext uri="{FF2B5EF4-FFF2-40B4-BE49-F238E27FC236}">
                <a16:creationId xmlns:a16="http://schemas.microsoft.com/office/drawing/2014/main" id="{EDB4FAE0-0559-ADEF-2729-8C8413A773FC}"/>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518516ED-8E92-6E11-FFAB-69C57FED14F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6C744AC-7781-40F9-80B2-DEC3F2450164}"/>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2" name="Espace réservé pour une image  3" descr="Une image contenant capture d’écran, Rectangle, carré&#10;&#10;Le contenu généré par l’IA peut être incorrect.">
            <a:extLst>
              <a:ext uri="{FF2B5EF4-FFF2-40B4-BE49-F238E27FC236}">
                <a16:creationId xmlns:a16="http://schemas.microsoft.com/office/drawing/2014/main" id="{957FA200-E9DF-DC60-E0BF-EB04D31617C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spTree>
    <p:extLst>
      <p:ext uri="{BB962C8B-B14F-4D97-AF65-F5344CB8AC3E}">
        <p14:creationId xmlns:p14="http://schemas.microsoft.com/office/powerpoint/2010/main" val="7677258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D07727-C3EC-3CB2-9259-818EEF426459}"/>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8E7DA5ED-B7C3-DE75-614A-6DD3D92A1478}"/>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Levez les ardoises. Je vais vérifier votre écriture. </a:t>
            </a:r>
          </a:p>
        </p:txBody>
      </p:sp>
      <p:grpSp>
        <p:nvGrpSpPr>
          <p:cNvPr id="4" name="Groupe 3">
            <a:extLst>
              <a:ext uri="{FF2B5EF4-FFF2-40B4-BE49-F238E27FC236}">
                <a16:creationId xmlns:a16="http://schemas.microsoft.com/office/drawing/2014/main" id="{1A7877A5-2EBC-B033-BEBC-72098D9A794B}"/>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355A5773-6A28-6947-3FBA-5A50DF222167}"/>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0B199F1-24A4-3733-7CD6-6556BEFF9875}"/>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ZoneTexte 1">
            <a:extLst>
              <a:ext uri="{FF2B5EF4-FFF2-40B4-BE49-F238E27FC236}">
                <a16:creationId xmlns:a16="http://schemas.microsoft.com/office/drawing/2014/main" id="{2D28BF60-49D0-FA60-A908-72517B30746A}"/>
              </a:ext>
            </a:extLst>
          </p:cNvPr>
          <p:cNvSpPr txBox="1"/>
          <p:nvPr/>
        </p:nvSpPr>
        <p:spPr>
          <a:xfrm>
            <a:off x="2400262" y="2274838"/>
            <a:ext cx="4343475" cy="230832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4400" i="0" u="none" strike="noStrike" kern="1200" cap="none" spc="0" normalizeH="0" baseline="0" noProof="0" dirty="0">
                <a:ln w="0"/>
                <a:solidFill>
                  <a:srgbClr val="44546A"/>
                </a:solidFill>
                <a:effectLst/>
                <a:uLnTx/>
                <a:uFillTx/>
                <a:latin typeface="Dosis" panose="020B0604020202020204" charset="0"/>
                <a:cs typeface="Aharoni" panose="02010803020104030203" pitchFamily="2" charset="-79"/>
              </a:rPr>
              <a:t>Z</a:t>
            </a:r>
          </a:p>
        </p:txBody>
      </p:sp>
    </p:spTree>
    <p:extLst>
      <p:ext uri="{BB962C8B-B14F-4D97-AF65-F5344CB8AC3E}">
        <p14:creationId xmlns:p14="http://schemas.microsoft.com/office/powerpoint/2010/main" val="19408637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re 13">
            <a:extLst>
              <a:ext uri="{FF2B5EF4-FFF2-40B4-BE49-F238E27FC236}">
                <a16:creationId xmlns:a16="http://schemas.microsoft.com/office/drawing/2014/main" id="{00A86E88-936D-9BAB-4944-1681CC7607AB}"/>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Écrivez la lettre </a:t>
            </a:r>
            <a:r>
              <a:rPr lang="fr-MA" dirty="0">
                <a:solidFill>
                  <a:schemeClr val="tx1">
                    <a:lumMod val="65000"/>
                    <a:lumOff val="35000"/>
                  </a:schemeClr>
                </a:solidFill>
              </a:rPr>
              <a:t>c</a:t>
            </a:r>
            <a:r>
              <a:rPr lang="fr-MA" dirty="0">
                <a:solidFill>
                  <a:schemeClr val="tx1">
                    <a:lumMod val="65000"/>
                    <a:lumOff val="35000"/>
                  </a:schemeClr>
                </a:solidFill>
                <a:latin typeface="Dosis Medium" pitchFamily="2" charset="0"/>
              </a:rPr>
              <a:t> minuscule</a:t>
            </a:r>
            <a:r>
              <a:rPr lang="fr-MA" dirty="0">
                <a:solidFill>
                  <a:schemeClr val="tx1">
                    <a:lumMod val="65000"/>
                    <a:lumOff val="35000"/>
                  </a:schemeClr>
                </a:solidFill>
              </a:rPr>
              <a:t>.</a:t>
            </a:r>
            <a:r>
              <a:rPr lang="fr-MA" dirty="0">
                <a:solidFill>
                  <a:schemeClr val="tx1">
                    <a:lumMod val="65000"/>
                    <a:lumOff val="35000"/>
                  </a:schemeClr>
                </a:solidFill>
                <a:latin typeface="Dosis Medium" pitchFamily="2" charset="0"/>
              </a:rPr>
              <a:t>  </a:t>
            </a:r>
          </a:p>
        </p:txBody>
      </p:sp>
      <p:grpSp>
        <p:nvGrpSpPr>
          <p:cNvPr id="7" name="Groupe 6">
            <a:extLst>
              <a:ext uri="{FF2B5EF4-FFF2-40B4-BE49-F238E27FC236}">
                <a16:creationId xmlns:a16="http://schemas.microsoft.com/office/drawing/2014/main" id="{EDB4FAE0-0559-ADEF-2729-8C8413A773FC}"/>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518516ED-8E92-6E11-FFAB-69C57FED14F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6C744AC-7781-40F9-80B2-DEC3F2450164}"/>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2" name="Espace réservé pour une image  3" descr="Une image contenant capture d’écran, Rectangle, carré&#10;&#10;Le contenu généré par l’IA peut être incorrect.">
            <a:extLst>
              <a:ext uri="{FF2B5EF4-FFF2-40B4-BE49-F238E27FC236}">
                <a16:creationId xmlns:a16="http://schemas.microsoft.com/office/drawing/2014/main" id="{957FA200-E9DF-DC60-E0BF-EB04D31617C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spTree>
    <p:extLst>
      <p:ext uri="{BB962C8B-B14F-4D97-AF65-F5344CB8AC3E}">
        <p14:creationId xmlns:p14="http://schemas.microsoft.com/office/powerpoint/2010/main" val="13066203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D07727-C3EC-3CB2-9259-818EEF426459}"/>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8E7DA5ED-B7C3-DE75-614A-6DD3D92A1478}"/>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Levez les ardoises. Je vais vérifier votre écriture. </a:t>
            </a:r>
          </a:p>
        </p:txBody>
      </p:sp>
      <p:grpSp>
        <p:nvGrpSpPr>
          <p:cNvPr id="4" name="Groupe 3">
            <a:extLst>
              <a:ext uri="{FF2B5EF4-FFF2-40B4-BE49-F238E27FC236}">
                <a16:creationId xmlns:a16="http://schemas.microsoft.com/office/drawing/2014/main" id="{1A7877A5-2EBC-B033-BEBC-72098D9A794B}"/>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355A5773-6A28-6947-3FBA-5A50DF222167}"/>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0B199F1-24A4-3733-7CD6-6556BEFF9875}"/>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ZoneTexte 1">
            <a:extLst>
              <a:ext uri="{FF2B5EF4-FFF2-40B4-BE49-F238E27FC236}">
                <a16:creationId xmlns:a16="http://schemas.microsoft.com/office/drawing/2014/main" id="{2D28BF60-49D0-FA60-A908-72517B30746A}"/>
              </a:ext>
            </a:extLst>
          </p:cNvPr>
          <p:cNvSpPr txBox="1"/>
          <p:nvPr/>
        </p:nvSpPr>
        <p:spPr>
          <a:xfrm>
            <a:off x="2514524" y="2459504"/>
            <a:ext cx="4114951" cy="193899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0" i="0" u="none" strike="noStrike" kern="1200" cap="none" spc="0" normalizeH="0" baseline="0" noProof="0" dirty="0">
                <a:ln w="0"/>
                <a:solidFill>
                  <a:srgbClr val="44546A"/>
                </a:solidFill>
                <a:effectLst/>
                <a:uLnTx/>
                <a:uFillTx/>
                <a:latin typeface="+mj-lt"/>
                <a:cs typeface="Times New Roman" panose="02020603050405020304" pitchFamily="18" charset="0"/>
              </a:rPr>
              <a:t>c</a:t>
            </a:r>
          </a:p>
        </p:txBody>
      </p:sp>
    </p:spTree>
    <p:extLst>
      <p:ext uri="{BB962C8B-B14F-4D97-AF65-F5344CB8AC3E}">
        <p14:creationId xmlns:p14="http://schemas.microsoft.com/office/powerpoint/2010/main" val="32188611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re 13">
            <a:extLst>
              <a:ext uri="{FF2B5EF4-FFF2-40B4-BE49-F238E27FC236}">
                <a16:creationId xmlns:a16="http://schemas.microsoft.com/office/drawing/2014/main" id="{00A86E88-936D-9BAB-4944-1681CC7607AB}"/>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Écrivez la lettre </a:t>
            </a:r>
            <a:r>
              <a:rPr lang="fr-MA" dirty="0">
                <a:solidFill>
                  <a:schemeClr val="tx1">
                    <a:lumMod val="65000"/>
                    <a:lumOff val="35000"/>
                  </a:schemeClr>
                </a:solidFill>
              </a:rPr>
              <a:t>c</a:t>
            </a:r>
            <a:r>
              <a:rPr lang="fr-MA" dirty="0">
                <a:solidFill>
                  <a:schemeClr val="tx1">
                    <a:lumMod val="65000"/>
                    <a:lumOff val="35000"/>
                  </a:schemeClr>
                </a:solidFill>
                <a:latin typeface="Dosis Medium" pitchFamily="2" charset="0"/>
              </a:rPr>
              <a:t> </a:t>
            </a:r>
            <a:r>
              <a:rPr lang="fr-MA" dirty="0">
                <a:solidFill>
                  <a:schemeClr val="tx1">
                    <a:lumMod val="65000"/>
                    <a:lumOff val="35000"/>
                  </a:schemeClr>
                </a:solidFill>
              </a:rPr>
              <a:t>majuscule.</a:t>
            </a:r>
            <a:r>
              <a:rPr lang="fr-MA" dirty="0">
                <a:solidFill>
                  <a:schemeClr val="tx1">
                    <a:lumMod val="65000"/>
                    <a:lumOff val="35000"/>
                  </a:schemeClr>
                </a:solidFill>
                <a:latin typeface="Dosis Medium" pitchFamily="2" charset="0"/>
              </a:rPr>
              <a:t>  </a:t>
            </a:r>
          </a:p>
        </p:txBody>
      </p:sp>
      <p:grpSp>
        <p:nvGrpSpPr>
          <p:cNvPr id="7" name="Groupe 6">
            <a:extLst>
              <a:ext uri="{FF2B5EF4-FFF2-40B4-BE49-F238E27FC236}">
                <a16:creationId xmlns:a16="http://schemas.microsoft.com/office/drawing/2014/main" id="{EDB4FAE0-0559-ADEF-2729-8C8413A773FC}"/>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518516ED-8E92-6E11-FFAB-69C57FED14F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6C744AC-7781-40F9-80B2-DEC3F2450164}"/>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2" name="Espace réservé pour une image  3" descr="Une image contenant capture d’écran, Rectangle, carré&#10;&#10;Le contenu généré par l’IA peut être incorrect.">
            <a:extLst>
              <a:ext uri="{FF2B5EF4-FFF2-40B4-BE49-F238E27FC236}">
                <a16:creationId xmlns:a16="http://schemas.microsoft.com/office/drawing/2014/main" id="{957FA200-E9DF-DC60-E0BF-EB04D31617C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spTree>
    <p:extLst>
      <p:ext uri="{BB962C8B-B14F-4D97-AF65-F5344CB8AC3E}">
        <p14:creationId xmlns:p14="http://schemas.microsoft.com/office/powerpoint/2010/main" val="9098870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D07727-C3EC-3CB2-9259-818EEF426459}"/>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8E7DA5ED-B7C3-DE75-614A-6DD3D92A1478}"/>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Levez les ardoises. Je vais vérifier votre écriture. </a:t>
            </a:r>
          </a:p>
        </p:txBody>
      </p:sp>
      <p:grpSp>
        <p:nvGrpSpPr>
          <p:cNvPr id="4" name="Groupe 3">
            <a:extLst>
              <a:ext uri="{FF2B5EF4-FFF2-40B4-BE49-F238E27FC236}">
                <a16:creationId xmlns:a16="http://schemas.microsoft.com/office/drawing/2014/main" id="{1A7877A5-2EBC-B033-BEBC-72098D9A794B}"/>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355A5773-6A28-6947-3FBA-5A50DF222167}"/>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0B199F1-24A4-3733-7CD6-6556BEFF9875}"/>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ZoneTexte 1">
            <a:extLst>
              <a:ext uri="{FF2B5EF4-FFF2-40B4-BE49-F238E27FC236}">
                <a16:creationId xmlns:a16="http://schemas.microsoft.com/office/drawing/2014/main" id="{2D28BF60-49D0-FA60-A908-72517B30746A}"/>
              </a:ext>
            </a:extLst>
          </p:cNvPr>
          <p:cNvSpPr txBox="1"/>
          <p:nvPr/>
        </p:nvSpPr>
        <p:spPr>
          <a:xfrm>
            <a:off x="2400262" y="2274838"/>
            <a:ext cx="4343475" cy="230832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4400" i="0" u="none" strike="noStrike" kern="1200" cap="none" spc="0" normalizeH="0" baseline="0" noProof="0" dirty="0">
                <a:ln w="0"/>
                <a:solidFill>
                  <a:srgbClr val="44546A"/>
                </a:solidFill>
                <a:effectLst/>
                <a:uLnTx/>
                <a:uFillTx/>
                <a:latin typeface="Dosis" panose="020B0604020202020204" charset="0"/>
                <a:cs typeface="Aharoni" panose="02010803020104030203" pitchFamily="2" charset="-79"/>
              </a:rPr>
              <a:t>C</a:t>
            </a:r>
          </a:p>
        </p:txBody>
      </p:sp>
    </p:spTree>
    <p:extLst>
      <p:ext uri="{BB962C8B-B14F-4D97-AF65-F5344CB8AC3E}">
        <p14:creationId xmlns:p14="http://schemas.microsoft.com/office/powerpoint/2010/main" val="28667474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93A7-269B-87D7-E92B-0FDB690704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D5629D-9478-9A1C-04E7-C9B880BD0C00}"/>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Qui veut lire ? </a:t>
            </a:r>
            <a:endParaRPr lang="fr-MA" dirty="0">
              <a:solidFill>
                <a:schemeClr val="tx1">
                  <a:lumMod val="65000"/>
                  <a:lumOff val="35000"/>
                </a:schemeClr>
              </a:solidFill>
              <a:latin typeface="Dosis Medium" pitchFamily="2" charset="0"/>
            </a:endParaRPr>
          </a:p>
        </p:txBody>
      </p:sp>
      <p:sp>
        <p:nvSpPr>
          <p:cNvPr id="6" name="ZoneTexte 5">
            <a:extLst>
              <a:ext uri="{FF2B5EF4-FFF2-40B4-BE49-F238E27FC236}">
                <a16:creationId xmlns:a16="http://schemas.microsoft.com/office/drawing/2014/main" id="{EFB5412A-A91E-42C5-9EFF-432F47EF20D7}"/>
              </a:ext>
            </a:extLst>
          </p:cNvPr>
          <p:cNvSpPr txBox="1"/>
          <p:nvPr/>
        </p:nvSpPr>
        <p:spPr>
          <a:xfrm>
            <a:off x="1692000" y="2613392"/>
            <a:ext cx="5794589" cy="16312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10000" dirty="0">
                <a:ln w="0"/>
                <a:solidFill>
                  <a:srgbClr val="44546A"/>
                </a:solidFill>
                <a:latin typeface="Century Gothic" panose="020B0502020202020204" pitchFamily="34" charset="0"/>
                <a:cs typeface="Times New Roman" panose="02020603050405020304" pitchFamily="18" charset="0"/>
              </a:rPr>
              <a:t>farine</a:t>
            </a:r>
            <a:endParaRPr kumimoji="0" lang="pt-BR" sz="10000" b="0" i="0" u="none" strike="noStrike" kern="1200" cap="none" spc="0" normalizeH="0" baseline="0" noProof="0" dirty="0">
              <a:ln w="0"/>
              <a:solidFill>
                <a:srgbClr val="44546A"/>
              </a:solidFill>
              <a:effectLst/>
              <a:uLnTx/>
              <a:uFillTx/>
              <a:latin typeface="Century Gothic" panose="020B0502020202020204" pitchFamily="34" charset="0"/>
              <a:cs typeface="Times New Roman" panose="02020603050405020304" pitchFamily="18" charset="0"/>
            </a:endParaRPr>
          </a:p>
        </p:txBody>
      </p:sp>
      <p:pic>
        <p:nvPicPr>
          <p:cNvPr id="7" name="Espace réservé pour une image  6" descr="Une image contenant habits, sourire, dessin humoristique, clipart&#10;&#10;Le contenu généré par l’IA peut être incorrect.">
            <a:extLst>
              <a:ext uri="{FF2B5EF4-FFF2-40B4-BE49-F238E27FC236}">
                <a16:creationId xmlns:a16="http://schemas.microsoft.com/office/drawing/2014/main" id="{E823E791-30F9-4F75-B787-E3AF2FB0832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Tree>
    <p:extLst>
      <p:ext uri="{BB962C8B-B14F-4D97-AF65-F5344CB8AC3E}">
        <p14:creationId xmlns:p14="http://schemas.microsoft.com/office/powerpoint/2010/main" val="35813388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re 13">
            <a:extLst>
              <a:ext uri="{FF2B5EF4-FFF2-40B4-BE49-F238E27FC236}">
                <a16:creationId xmlns:a16="http://schemas.microsoft.com/office/drawing/2014/main" id="{00A86E88-936D-9BAB-4944-1681CC7607AB}"/>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Écrivez </a:t>
            </a:r>
            <a:r>
              <a:rPr lang="fr-MA" dirty="0">
                <a:solidFill>
                  <a:schemeClr val="tx1">
                    <a:lumMod val="65000"/>
                    <a:lumOff val="35000"/>
                  </a:schemeClr>
                </a:solidFill>
              </a:rPr>
              <a:t> farine.</a:t>
            </a:r>
            <a:r>
              <a:rPr lang="fr-MA" dirty="0">
                <a:solidFill>
                  <a:schemeClr val="tx1">
                    <a:lumMod val="65000"/>
                    <a:lumOff val="35000"/>
                  </a:schemeClr>
                </a:solidFill>
                <a:latin typeface="Dosis Medium" pitchFamily="2" charset="0"/>
              </a:rPr>
              <a:t>  </a:t>
            </a:r>
          </a:p>
        </p:txBody>
      </p:sp>
      <p:grpSp>
        <p:nvGrpSpPr>
          <p:cNvPr id="7" name="Groupe 6">
            <a:extLst>
              <a:ext uri="{FF2B5EF4-FFF2-40B4-BE49-F238E27FC236}">
                <a16:creationId xmlns:a16="http://schemas.microsoft.com/office/drawing/2014/main" id="{EDB4FAE0-0559-ADEF-2729-8C8413A773FC}"/>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518516ED-8E92-6E11-FFAB-69C57FED14F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6C744AC-7781-40F9-80B2-DEC3F2450164}"/>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2" name="Espace réservé pour une image  3" descr="Une image contenant capture d’écran, Rectangle, carré&#10;&#10;Le contenu généré par l’IA peut être incorrect.">
            <a:extLst>
              <a:ext uri="{FF2B5EF4-FFF2-40B4-BE49-F238E27FC236}">
                <a16:creationId xmlns:a16="http://schemas.microsoft.com/office/drawing/2014/main" id="{957FA200-E9DF-DC60-E0BF-EB04D31617C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spTree>
    <p:extLst>
      <p:ext uri="{BB962C8B-B14F-4D97-AF65-F5344CB8AC3E}">
        <p14:creationId xmlns:p14="http://schemas.microsoft.com/office/powerpoint/2010/main" val="18977203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D07727-C3EC-3CB2-9259-818EEF426459}"/>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8E7DA5ED-B7C3-DE75-614A-6DD3D92A1478}"/>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Levez les ardoises. Je vais vérifier votre écriture. </a:t>
            </a:r>
          </a:p>
        </p:txBody>
      </p:sp>
      <p:grpSp>
        <p:nvGrpSpPr>
          <p:cNvPr id="4" name="Groupe 3">
            <a:extLst>
              <a:ext uri="{FF2B5EF4-FFF2-40B4-BE49-F238E27FC236}">
                <a16:creationId xmlns:a16="http://schemas.microsoft.com/office/drawing/2014/main" id="{1A7877A5-2EBC-B033-BEBC-72098D9A794B}"/>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355A5773-6A28-6947-3FBA-5A50DF222167}"/>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0B199F1-24A4-3733-7CD6-6556BEFF9875}"/>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8" name="ZoneTexte 7">
            <a:extLst>
              <a:ext uri="{FF2B5EF4-FFF2-40B4-BE49-F238E27FC236}">
                <a16:creationId xmlns:a16="http://schemas.microsoft.com/office/drawing/2014/main" id="{2CDBF7EA-920B-4FF6-80CA-177A88CEF2C0}"/>
              </a:ext>
            </a:extLst>
          </p:cNvPr>
          <p:cNvSpPr txBox="1"/>
          <p:nvPr/>
        </p:nvSpPr>
        <p:spPr>
          <a:xfrm>
            <a:off x="1692000" y="2613392"/>
            <a:ext cx="5794589" cy="16312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10000" dirty="0">
                <a:ln w="0"/>
                <a:solidFill>
                  <a:srgbClr val="C00000"/>
                </a:solidFill>
                <a:latin typeface="Century Gothic" panose="020B0502020202020204" pitchFamily="34" charset="0"/>
                <a:cs typeface="Times New Roman" panose="02020603050405020304" pitchFamily="18" charset="0"/>
              </a:rPr>
              <a:t>farine</a:t>
            </a:r>
            <a:endParaRPr kumimoji="0" lang="pt-BR" sz="10000" b="0" i="0" u="none" strike="noStrike" kern="1200" cap="none" spc="0" normalizeH="0" baseline="0" noProof="0" dirty="0">
              <a:ln w="0"/>
              <a:solidFill>
                <a:srgbClr val="C00000"/>
              </a:solidFill>
              <a:effectLst/>
              <a:uLnTx/>
              <a:uFillTx/>
              <a:latin typeface="Century Gothic" panose="020B0502020202020204" pitchFamily="34" charset="0"/>
              <a:cs typeface="Times New Roman" panose="02020603050405020304" pitchFamily="18" charset="0"/>
            </a:endParaRPr>
          </a:p>
        </p:txBody>
      </p:sp>
    </p:spTree>
    <p:extLst>
      <p:ext uri="{BB962C8B-B14F-4D97-AF65-F5344CB8AC3E}">
        <p14:creationId xmlns:p14="http://schemas.microsoft.com/office/powerpoint/2010/main" val="13871778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93A7-269B-87D7-E92B-0FDB690704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D5629D-9478-9A1C-04E7-C9B880BD0C00}"/>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Qui veut lire ?</a:t>
            </a:r>
            <a:endParaRPr lang="fr-MA" dirty="0">
              <a:solidFill>
                <a:schemeClr val="tx1">
                  <a:lumMod val="65000"/>
                  <a:lumOff val="35000"/>
                </a:schemeClr>
              </a:solidFill>
              <a:latin typeface="Dosis Medium" pitchFamily="2" charset="0"/>
            </a:endParaRPr>
          </a:p>
        </p:txBody>
      </p:sp>
      <p:sp>
        <p:nvSpPr>
          <p:cNvPr id="6" name="ZoneTexte 5">
            <a:extLst>
              <a:ext uri="{FF2B5EF4-FFF2-40B4-BE49-F238E27FC236}">
                <a16:creationId xmlns:a16="http://schemas.microsoft.com/office/drawing/2014/main" id="{EFB5412A-A91E-42C5-9EFF-432F47EF20D7}"/>
              </a:ext>
            </a:extLst>
          </p:cNvPr>
          <p:cNvSpPr txBox="1"/>
          <p:nvPr/>
        </p:nvSpPr>
        <p:spPr>
          <a:xfrm>
            <a:off x="1692000" y="2613392"/>
            <a:ext cx="5794589" cy="16312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10000" dirty="0">
                <a:ln w="0"/>
                <a:solidFill>
                  <a:srgbClr val="44546A"/>
                </a:solidFill>
                <a:latin typeface="Century Gothic" panose="020B0502020202020204" pitchFamily="34" charset="0"/>
                <a:cs typeface="Times New Roman" panose="02020603050405020304" pitchFamily="18" charset="0"/>
              </a:rPr>
              <a:t>lavabo</a:t>
            </a:r>
            <a:endParaRPr kumimoji="0" lang="pt-BR" sz="10000" b="0" i="0" u="none" strike="noStrike" kern="1200" cap="none" spc="0" normalizeH="0" baseline="0" noProof="0" dirty="0">
              <a:ln w="0"/>
              <a:solidFill>
                <a:srgbClr val="44546A"/>
              </a:solidFill>
              <a:effectLst/>
              <a:uLnTx/>
              <a:uFillTx/>
              <a:latin typeface="Century Gothic" panose="020B0502020202020204" pitchFamily="34" charset="0"/>
              <a:cs typeface="Times New Roman" panose="02020603050405020304" pitchFamily="18" charset="0"/>
            </a:endParaRPr>
          </a:p>
        </p:txBody>
      </p:sp>
      <p:pic>
        <p:nvPicPr>
          <p:cNvPr id="7" name="Espace réservé pour une image  6" descr="Une image contenant habits, sourire, dessin humoristique, clipart&#10;&#10;Le contenu généré par l’IA peut être incorrect.">
            <a:extLst>
              <a:ext uri="{FF2B5EF4-FFF2-40B4-BE49-F238E27FC236}">
                <a16:creationId xmlns:a16="http://schemas.microsoft.com/office/drawing/2014/main" id="{E823E791-30F9-4F75-B787-E3AF2FB0832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Tree>
    <p:extLst>
      <p:ext uri="{BB962C8B-B14F-4D97-AF65-F5344CB8AC3E}">
        <p14:creationId xmlns:p14="http://schemas.microsoft.com/office/powerpoint/2010/main" val="9420651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re 13">
            <a:extLst>
              <a:ext uri="{FF2B5EF4-FFF2-40B4-BE49-F238E27FC236}">
                <a16:creationId xmlns:a16="http://schemas.microsoft.com/office/drawing/2014/main" id="{00A86E88-936D-9BAB-4944-1681CC7607AB}"/>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Écrivez </a:t>
            </a:r>
            <a:r>
              <a:rPr lang="fr-MA" dirty="0">
                <a:solidFill>
                  <a:schemeClr val="tx1">
                    <a:lumMod val="65000"/>
                    <a:lumOff val="35000"/>
                  </a:schemeClr>
                </a:solidFill>
              </a:rPr>
              <a:t> lavabo.</a:t>
            </a:r>
            <a:r>
              <a:rPr lang="fr-MA" dirty="0">
                <a:solidFill>
                  <a:schemeClr val="tx1">
                    <a:lumMod val="65000"/>
                    <a:lumOff val="35000"/>
                  </a:schemeClr>
                </a:solidFill>
                <a:latin typeface="Dosis Medium" pitchFamily="2" charset="0"/>
              </a:rPr>
              <a:t>  </a:t>
            </a:r>
          </a:p>
        </p:txBody>
      </p:sp>
      <p:grpSp>
        <p:nvGrpSpPr>
          <p:cNvPr id="7" name="Groupe 6">
            <a:extLst>
              <a:ext uri="{FF2B5EF4-FFF2-40B4-BE49-F238E27FC236}">
                <a16:creationId xmlns:a16="http://schemas.microsoft.com/office/drawing/2014/main" id="{EDB4FAE0-0559-ADEF-2729-8C8413A773FC}"/>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518516ED-8E92-6E11-FFAB-69C57FED14F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6C744AC-7781-40F9-80B2-DEC3F2450164}"/>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2" name="Espace réservé pour une image  3" descr="Une image contenant capture d’écran, Rectangle, carré&#10;&#10;Le contenu généré par l’IA peut être incorrect.">
            <a:extLst>
              <a:ext uri="{FF2B5EF4-FFF2-40B4-BE49-F238E27FC236}">
                <a16:creationId xmlns:a16="http://schemas.microsoft.com/office/drawing/2014/main" id="{957FA200-E9DF-DC60-E0BF-EB04D31617C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spTree>
    <p:extLst>
      <p:ext uri="{BB962C8B-B14F-4D97-AF65-F5344CB8AC3E}">
        <p14:creationId xmlns:p14="http://schemas.microsoft.com/office/powerpoint/2010/main" val="4909468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D07727-C3EC-3CB2-9259-818EEF426459}"/>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8E7DA5ED-B7C3-DE75-614A-6DD3D92A1478}"/>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Levez les ardoises. Je vais vérifier votre écriture. </a:t>
            </a:r>
          </a:p>
        </p:txBody>
      </p:sp>
      <p:grpSp>
        <p:nvGrpSpPr>
          <p:cNvPr id="4" name="Groupe 3">
            <a:extLst>
              <a:ext uri="{FF2B5EF4-FFF2-40B4-BE49-F238E27FC236}">
                <a16:creationId xmlns:a16="http://schemas.microsoft.com/office/drawing/2014/main" id="{1A7877A5-2EBC-B033-BEBC-72098D9A794B}"/>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355A5773-6A28-6947-3FBA-5A50DF222167}"/>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0B199F1-24A4-3733-7CD6-6556BEFF9875}"/>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8" name="ZoneTexte 7">
            <a:extLst>
              <a:ext uri="{FF2B5EF4-FFF2-40B4-BE49-F238E27FC236}">
                <a16:creationId xmlns:a16="http://schemas.microsoft.com/office/drawing/2014/main" id="{2CDBF7EA-920B-4FF6-80CA-177A88CEF2C0}"/>
              </a:ext>
            </a:extLst>
          </p:cNvPr>
          <p:cNvSpPr txBox="1"/>
          <p:nvPr/>
        </p:nvSpPr>
        <p:spPr>
          <a:xfrm>
            <a:off x="1692000" y="2613392"/>
            <a:ext cx="5794589" cy="16312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10000" dirty="0">
                <a:ln w="0"/>
                <a:solidFill>
                  <a:srgbClr val="C00000"/>
                </a:solidFill>
                <a:latin typeface="Century Gothic" panose="020B0502020202020204" pitchFamily="34" charset="0"/>
                <a:cs typeface="Times New Roman" panose="02020603050405020304" pitchFamily="18" charset="0"/>
              </a:rPr>
              <a:t>lavabo</a:t>
            </a:r>
            <a:endParaRPr kumimoji="0" lang="pt-BR" sz="10000" b="0" i="0" u="none" strike="noStrike" kern="1200" cap="none" spc="0" normalizeH="0" baseline="0" noProof="0" dirty="0">
              <a:ln w="0"/>
              <a:solidFill>
                <a:srgbClr val="C00000"/>
              </a:solidFill>
              <a:effectLst/>
              <a:uLnTx/>
              <a:uFillTx/>
              <a:latin typeface="Century Gothic" panose="020B0502020202020204" pitchFamily="34" charset="0"/>
              <a:cs typeface="Times New Roman" panose="02020603050405020304" pitchFamily="18" charset="0"/>
            </a:endParaRPr>
          </a:p>
        </p:txBody>
      </p:sp>
    </p:spTree>
    <p:extLst>
      <p:ext uri="{BB962C8B-B14F-4D97-AF65-F5344CB8AC3E}">
        <p14:creationId xmlns:p14="http://schemas.microsoft.com/office/powerpoint/2010/main" val="422641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93A7-269B-87D7-E92B-0FDB690704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D5629D-9478-9A1C-04E7-C9B880BD0C00}"/>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Qui veut lire ? </a:t>
            </a:r>
            <a:endParaRPr lang="fr-MA" dirty="0">
              <a:solidFill>
                <a:schemeClr val="tx1">
                  <a:lumMod val="65000"/>
                  <a:lumOff val="35000"/>
                </a:schemeClr>
              </a:solidFill>
              <a:latin typeface="Dosis Medium" pitchFamily="2" charset="0"/>
            </a:endParaRPr>
          </a:p>
        </p:txBody>
      </p:sp>
      <p:sp>
        <p:nvSpPr>
          <p:cNvPr id="6" name="ZoneTexte 5">
            <a:extLst>
              <a:ext uri="{FF2B5EF4-FFF2-40B4-BE49-F238E27FC236}">
                <a16:creationId xmlns:a16="http://schemas.microsoft.com/office/drawing/2014/main" id="{EFB5412A-A91E-42C5-9EFF-432F47EF20D7}"/>
              </a:ext>
            </a:extLst>
          </p:cNvPr>
          <p:cNvSpPr txBox="1"/>
          <p:nvPr/>
        </p:nvSpPr>
        <p:spPr>
          <a:xfrm>
            <a:off x="1692000" y="2613392"/>
            <a:ext cx="6385200" cy="16312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10000" dirty="0">
                <a:ln w="0"/>
                <a:solidFill>
                  <a:srgbClr val="44546A"/>
                </a:solidFill>
                <a:latin typeface="Century Gothic" panose="020B0502020202020204" pitchFamily="34" charset="0"/>
                <a:cs typeface="Times New Roman" panose="02020603050405020304" pitchFamily="18" charset="0"/>
              </a:rPr>
              <a:t> </a:t>
            </a:r>
            <a:r>
              <a:rPr kumimoji="0" lang="pt-BR" sz="10000" b="0" i="0" u="none" strike="noStrike" kern="1200" cap="none" spc="0" normalizeH="0" baseline="0" noProof="0" dirty="0">
                <a:ln w="0"/>
                <a:solidFill>
                  <a:srgbClr val="44546A"/>
                </a:solidFill>
                <a:effectLst/>
                <a:uLnTx/>
                <a:uFillTx/>
                <a:latin typeface="Century Gothic" panose="020B0502020202020204" pitchFamily="34" charset="0"/>
                <a:cs typeface="Times New Roman" panose="02020603050405020304" pitchFamily="18" charset="0"/>
              </a:rPr>
              <a:t>joujou</a:t>
            </a:r>
          </a:p>
        </p:txBody>
      </p:sp>
      <p:pic>
        <p:nvPicPr>
          <p:cNvPr id="7" name="Espace réservé pour une image  6" descr="Une image contenant habits, sourire, dessin humoristique, clipart&#10;&#10;Le contenu généré par l’IA peut être incorrect.">
            <a:extLst>
              <a:ext uri="{FF2B5EF4-FFF2-40B4-BE49-F238E27FC236}">
                <a16:creationId xmlns:a16="http://schemas.microsoft.com/office/drawing/2014/main" id="{E823E791-30F9-4F75-B787-E3AF2FB0832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Tree>
    <p:extLst>
      <p:ext uri="{BB962C8B-B14F-4D97-AF65-F5344CB8AC3E}">
        <p14:creationId xmlns:p14="http://schemas.microsoft.com/office/powerpoint/2010/main" val="3326068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re 13">
            <a:extLst>
              <a:ext uri="{FF2B5EF4-FFF2-40B4-BE49-F238E27FC236}">
                <a16:creationId xmlns:a16="http://schemas.microsoft.com/office/drawing/2014/main" id="{00A86E88-936D-9BAB-4944-1681CC7607AB}"/>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Écrivez </a:t>
            </a:r>
            <a:r>
              <a:rPr lang="fr-MA" dirty="0">
                <a:solidFill>
                  <a:schemeClr val="tx1">
                    <a:lumMod val="65000"/>
                    <a:lumOff val="35000"/>
                  </a:schemeClr>
                </a:solidFill>
              </a:rPr>
              <a:t> joujou.</a:t>
            </a:r>
            <a:r>
              <a:rPr lang="fr-MA" dirty="0">
                <a:solidFill>
                  <a:schemeClr val="tx1">
                    <a:lumMod val="65000"/>
                    <a:lumOff val="35000"/>
                  </a:schemeClr>
                </a:solidFill>
                <a:latin typeface="Dosis Medium" pitchFamily="2" charset="0"/>
              </a:rPr>
              <a:t>  </a:t>
            </a:r>
          </a:p>
        </p:txBody>
      </p:sp>
      <p:grpSp>
        <p:nvGrpSpPr>
          <p:cNvPr id="7" name="Groupe 6">
            <a:extLst>
              <a:ext uri="{FF2B5EF4-FFF2-40B4-BE49-F238E27FC236}">
                <a16:creationId xmlns:a16="http://schemas.microsoft.com/office/drawing/2014/main" id="{EDB4FAE0-0559-ADEF-2729-8C8413A773FC}"/>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518516ED-8E92-6E11-FFAB-69C57FED14F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6C744AC-7781-40F9-80B2-DEC3F2450164}"/>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2" name="Espace réservé pour une image  3" descr="Une image contenant capture d’écran, Rectangle, carré&#10;&#10;Le contenu généré par l’IA peut être incorrect.">
            <a:extLst>
              <a:ext uri="{FF2B5EF4-FFF2-40B4-BE49-F238E27FC236}">
                <a16:creationId xmlns:a16="http://schemas.microsoft.com/office/drawing/2014/main" id="{957FA200-E9DF-DC60-E0BF-EB04D31617C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spTree>
    <p:extLst>
      <p:ext uri="{BB962C8B-B14F-4D97-AF65-F5344CB8AC3E}">
        <p14:creationId xmlns:p14="http://schemas.microsoft.com/office/powerpoint/2010/main" val="33994006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D07727-C3EC-3CB2-9259-818EEF426459}"/>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8E7DA5ED-B7C3-DE75-614A-6DD3D92A1478}"/>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Levez les ardoises. Je vais vérifier votre écriture. </a:t>
            </a:r>
          </a:p>
        </p:txBody>
      </p:sp>
      <p:grpSp>
        <p:nvGrpSpPr>
          <p:cNvPr id="4" name="Groupe 3">
            <a:extLst>
              <a:ext uri="{FF2B5EF4-FFF2-40B4-BE49-F238E27FC236}">
                <a16:creationId xmlns:a16="http://schemas.microsoft.com/office/drawing/2014/main" id="{1A7877A5-2EBC-B033-BEBC-72098D9A794B}"/>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355A5773-6A28-6947-3FBA-5A50DF222167}"/>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0B199F1-24A4-3733-7CD6-6556BEFF9875}"/>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8" name="ZoneTexte 7">
            <a:extLst>
              <a:ext uri="{FF2B5EF4-FFF2-40B4-BE49-F238E27FC236}">
                <a16:creationId xmlns:a16="http://schemas.microsoft.com/office/drawing/2014/main" id="{2CDBF7EA-920B-4FF6-80CA-177A88CEF2C0}"/>
              </a:ext>
            </a:extLst>
          </p:cNvPr>
          <p:cNvSpPr txBox="1"/>
          <p:nvPr/>
        </p:nvSpPr>
        <p:spPr>
          <a:xfrm>
            <a:off x="1243975" y="2613392"/>
            <a:ext cx="6242614" cy="16312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10000" dirty="0">
                <a:ln w="0"/>
                <a:solidFill>
                  <a:srgbClr val="C00000"/>
                </a:solidFill>
                <a:latin typeface="Century Gothic" panose="020B0502020202020204" pitchFamily="34" charset="0"/>
                <a:cs typeface="Times New Roman" panose="02020603050405020304" pitchFamily="18" charset="0"/>
              </a:rPr>
              <a:t> joujou</a:t>
            </a:r>
            <a:endParaRPr kumimoji="0" lang="pt-BR" sz="10000" b="0" i="0" u="none" strike="noStrike" kern="1200" cap="none" spc="0" normalizeH="0" baseline="0" noProof="0" dirty="0">
              <a:ln w="0"/>
              <a:solidFill>
                <a:srgbClr val="C00000"/>
              </a:solidFill>
              <a:effectLst/>
              <a:uLnTx/>
              <a:uFillTx/>
              <a:latin typeface="Century Gothic" panose="020B0502020202020204" pitchFamily="34" charset="0"/>
              <a:cs typeface="Times New Roman" panose="02020603050405020304" pitchFamily="18" charset="0"/>
            </a:endParaRPr>
          </a:p>
        </p:txBody>
      </p:sp>
    </p:spTree>
    <p:extLst>
      <p:ext uri="{BB962C8B-B14F-4D97-AF65-F5344CB8AC3E}">
        <p14:creationId xmlns:p14="http://schemas.microsoft.com/office/powerpoint/2010/main" val="2341448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93A7-269B-87D7-E92B-0FDB690704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D5629D-9478-9A1C-04E7-C9B880BD0C00}"/>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Qui veut lire ? </a:t>
            </a:r>
            <a:endParaRPr lang="fr-MA" dirty="0">
              <a:solidFill>
                <a:schemeClr val="tx1">
                  <a:lumMod val="65000"/>
                  <a:lumOff val="35000"/>
                </a:schemeClr>
              </a:solidFill>
              <a:latin typeface="Dosis Medium" pitchFamily="2" charset="0"/>
            </a:endParaRPr>
          </a:p>
        </p:txBody>
      </p:sp>
      <p:sp>
        <p:nvSpPr>
          <p:cNvPr id="6" name="ZoneTexte 5">
            <a:extLst>
              <a:ext uri="{FF2B5EF4-FFF2-40B4-BE49-F238E27FC236}">
                <a16:creationId xmlns:a16="http://schemas.microsoft.com/office/drawing/2014/main" id="{EFB5412A-A91E-42C5-9EFF-432F47EF20D7}"/>
              </a:ext>
            </a:extLst>
          </p:cNvPr>
          <p:cNvSpPr txBox="1"/>
          <p:nvPr/>
        </p:nvSpPr>
        <p:spPr>
          <a:xfrm>
            <a:off x="1692000" y="2613392"/>
            <a:ext cx="5794589" cy="1938992"/>
          </a:xfrm>
          <a:prstGeom prst="rect">
            <a:avLst/>
          </a:prstGeom>
          <a:noFill/>
        </p:spPr>
        <p:txBody>
          <a:bodyPr wrap="square" rtlCol="0">
            <a:spAutoFit/>
          </a:bodyPr>
          <a:lstStyle/>
          <a:p>
            <a:pPr lvl="0" algn="ctr">
              <a:defRPr/>
            </a:pPr>
            <a:r>
              <a:rPr lang="pt-BR" sz="12000" dirty="0">
                <a:ln w="0"/>
                <a:solidFill>
                  <a:srgbClr val="44546A"/>
                </a:solidFill>
                <a:latin typeface="Dubai" panose="020B0503030403030204" pitchFamily="34" charset="-78"/>
                <a:cs typeface="Dubai" panose="020B0503030403030204" pitchFamily="34" charset="-78"/>
              </a:rPr>
              <a:t>zèbre</a:t>
            </a:r>
            <a:endParaRPr lang="pt-BR" sz="10000" dirty="0">
              <a:ln w="0"/>
              <a:solidFill>
                <a:srgbClr val="44546A"/>
              </a:solidFill>
              <a:latin typeface="Century Gothic" panose="020B0502020202020204" pitchFamily="34" charset="0"/>
              <a:cs typeface="Times New Roman" panose="02020603050405020304" pitchFamily="18" charset="0"/>
            </a:endParaRPr>
          </a:p>
        </p:txBody>
      </p:sp>
      <p:pic>
        <p:nvPicPr>
          <p:cNvPr id="7" name="Espace réservé pour une image  6" descr="Une image contenant habits, sourire, dessin humoristique, clipart&#10;&#10;Le contenu généré par l’IA peut être incorrect.">
            <a:extLst>
              <a:ext uri="{FF2B5EF4-FFF2-40B4-BE49-F238E27FC236}">
                <a16:creationId xmlns:a16="http://schemas.microsoft.com/office/drawing/2014/main" id="{E823E791-30F9-4F75-B787-E3AF2FB0832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Tree>
    <p:extLst>
      <p:ext uri="{BB962C8B-B14F-4D97-AF65-F5344CB8AC3E}">
        <p14:creationId xmlns:p14="http://schemas.microsoft.com/office/powerpoint/2010/main" val="16660629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re 13">
            <a:extLst>
              <a:ext uri="{FF2B5EF4-FFF2-40B4-BE49-F238E27FC236}">
                <a16:creationId xmlns:a16="http://schemas.microsoft.com/office/drawing/2014/main" id="{00A86E88-936D-9BAB-4944-1681CC7607AB}"/>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Écrivez </a:t>
            </a:r>
            <a:r>
              <a:rPr lang="fr-MA" dirty="0">
                <a:solidFill>
                  <a:schemeClr val="tx1">
                    <a:lumMod val="65000"/>
                    <a:lumOff val="35000"/>
                  </a:schemeClr>
                </a:solidFill>
              </a:rPr>
              <a:t>zèbre.</a:t>
            </a:r>
            <a:r>
              <a:rPr lang="fr-MA" dirty="0">
                <a:solidFill>
                  <a:schemeClr val="tx1">
                    <a:lumMod val="65000"/>
                    <a:lumOff val="35000"/>
                  </a:schemeClr>
                </a:solidFill>
                <a:latin typeface="Dosis Medium" pitchFamily="2" charset="0"/>
              </a:rPr>
              <a:t>  </a:t>
            </a:r>
          </a:p>
        </p:txBody>
      </p:sp>
      <p:grpSp>
        <p:nvGrpSpPr>
          <p:cNvPr id="7" name="Groupe 6">
            <a:extLst>
              <a:ext uri="{FF2B5EF4-FFF2-40B4-BE49-F238E27FC236}">
                <a16:creationId xmlns:a16="http://schemas.microsoft.com/office/drawing/2014/main" id="{EDB4FAE0-0559-ADEF-2729-8C8413A773FC}"/>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518516ED-8E92-6E11-FFAB-69C57FED14F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6C744AC-7781-40F9-80B2-DEC3F2450164}"/>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2" name="Espace réservé pour une image  3" descr="Une image contenant capture d’écran, Rectangle, carré&#10;&#10;Le contenu généré par l’IA peut être incorrect.">
            <a:extLst>
              <a:ext uri="{FF2B5EF4-FFF2-40B4-BE49-F238E27FC236}">
                <a16:creationId xmlns:a16="http://schemas.microsoft.com/office/drawing/2014/main" id="{957FA200-E9DF-DC60-E0BF-EB04D31617C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spTree>
    <p:extLst>
      <p:ext uri="{BB962C8B-B14F-4D97-AF65-F5344CB8AC3E}">
        <p14:creationId xmlns:p14="http://schemas.microsoft.com/office/powerpoint/2010/main" val="24134813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D07727-C3EC-3CB2-9259-818EEF426459}"/>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8E7DA5ED-B7C3-DE75-614A-6DD3D92A1478}"/>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Levez les ardoises. Je vais vérifier votre écriture. </a:t>
            </a:r>
          </a:p>
        </p:txBody>
      </p:sp>
      <p:grpSp>
        <p:nvGrpSpPr>
          <p:cNvPr id="4" name="Groupe 3">
            <a:extLst>
              <a:ext uri="{FF2B5EF4-FFF2-40B4-BE49-F238E27FC236}">
                <a16:creationId xmlns:a16="http://schemas.microsoft.com/office/drawing/2014/main" id="{1A7877A5-2EBC-B033-BEBC-72098D9A794B}"/>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355A5773-6A28-6947-3FBA-5A50DF222167}"/>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0B199F1-24A4-3733-7CD6-6556BEFF9875}"/>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0" name="ZoneTexte 9">
            <a:extLst>
              <a:ext uri="{FF2B5EF4-FFF2-40B4-BE49-F238E27FC236}">
                <a16:creationId xmlns:a16="http://schemas.microsoft.com/office/drawing/2014/main" id="{F0FF5C8B-479A-45BA-8CE3-B6D24120EA07}"/>
              </a:ext>
            </a:extLst>
          </p:cNvPr>
          <p:cNvSpPr txBox="1"/>
          <p:nvPr/>
        </p:nvSpPr>
        <p:spPr>
          <a:xfrm>
            <a:off x="1692000" y="2613392"/>
            <a:ext cx="5794589" cy="1631216"/>
          </a:xfrm>
          <a:prstGeom prst="rect">
            <a:avLst/>
          </a:prstGeom>
          <a:noFill/>
        </p:spPr>
        <p:txBody>
          <a:bodyPr wrap="square" rtlCol="0">
            <a:spAutoFit/>
          </a:bodyPr>
          <a:lstStyle/>
          <a:p>
            <a:pPr lvl="0" algn="ctr">
              <a:defRPr/>
            </a:pPr>
            <a:r>
              <a:rPr lang="pt-BR" sz="10000" dirty="0">
                <a:ln w="0"/>
                <a:solidFill>
                  <a:srgbClr val="C00000"/>
                </a:solidFill>
                <a:latin typeface="Dosis" pitchFamily="2" charset="0"/>
                <a:cs typeface="Times New Roman" panose="02020603050405020304" pitchFamily="18" charset="0"/>
              </a:rPr>
              <a:t>zèbre</a:t>
            </a:r>
            <a:endParaRPr lang="pt-BR" sz="10000" dirty="0">
              <a:ln w="0"/>
              <a:solidFill>
                <a:srgbClr val="C00000"/>
              </a:solidFill>
              <a:latin typeface="Century Gothic" panose="020B0502020202020204" pitchFamily="34" charset="0"/>
              <a:cs typeface="Times New Roman" panose="02020603050405020304" pitchFamily="18" charset="0"/>
            </a:endParaRPr>
          </a:p>
        </p:txBody>
      </p:sp>
    </p:spTree>
    <p:extLst>
      <p:ext uri="{BB962C8B-B14F-4D97-AF65-F5344CB8AC3E}">
        <p14:creationId xmlns:p14="http://schemas.microsoft.com/office/powerpoint/2010/main" val="38676784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93A7-269B-87D7-E92B-0FDB690704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D5629D-9478-9A1C-04E7-C9B880BD0C00}"/>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Qui veut lire ? </a:t>
            </a:r>
            <a:endParaRPr lang="fr-MA" dirty="0">
              <a:solidFill>
                <a:schemeClr val="tx1">
                  <a:lumMod val="65000"/>
                  <a:lumOff val="35000"/>
                </a:schemeClr>
              </a:solidFill>
              <a:latin typeface="Dosis Medium" pitchFamily="2" charset="0"/>
            </a:endParaRPr>
          </a:p>
        </p:txBody>
      </p:sp>
      <p:sp>
        <p:nvSpPr>
          <p:cNvPr id="6" name="ZoneTexte 5">
            <a:extLst>
              <a:ext uri="{FF2B5EF4-FFF2-40B4-BE49-F238E27FC236}">
                <a16:creationId xmlns:a16="http://schemas.microsoft.com/office/drawing/2014/main" id="{EFB5412A-A91E-42C5-9EFF-432F47EF20D7}"/>
              </a:ext>
            </a:extLst>
          </p:cNvPr>
          <p:cNvSpPr txBox="1"/>
          <p:nvPr/>
        </p:nvSpPr>
        <p:spPr>
          <a:xfrm>
            <a:off x="1692000" y="2613392"/>
            <a:ext cx="5794589" cy="16312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10000" dirty="0">
                <a:ln w="0"/>
                <a:solidFill>
                  <a:srgbClr val="44546A"/>
                </a:solidFill>
                <a:latin typeface="Dosis" pitchFamily="2" charset="0"/>
                <a:cs typeface="Times New Roman" panose="02020603050405020304" pitchFamily="18" charset="0"/>
              </a:rPr>
              <a:t>cerise</a:t>
            </a:r>
          </a:p>
        </p:txBody>
      </p:sp>
      <p:pic>
        <p:nvPicPr>
          <p:cNvPr id="7" name="Espace réservé pour une image  6" descr="Une image contenant habits, sourire, dessin humoristique, clipart&#10;&#10;Le contenu généré par l’IA peut être incorrect.">
            <a:extLst>
              <a:ext uri="{FF2B5EF4-FFF2-40B4-BE49-F238E27FC236}">
                <a16:creationId xmlns:a16="http://schemas.microsoft.com/office/drawing/2014/main" id="{E823E791-30F9-4F75-B787-E3AF2FB0832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Tree>
    <p:extLst>
      <p:ext uri="{BB962C8B-B14F-4D97-AF65-F5344CB8AC3E}">
        <p14:creationId xmlns:p14="http://schemas.microsoft.com/office/powerpoint/2010/main" val="1310601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re 13">
            <a:extLst>
              <a:ext uri="{FF2B5EF4-FFF2-40B4-BE49-F238E27FC236}">
                <a16:creationId xmlns:a16="http://schemas.microsoft.com/office/drawing/2014/main" id="{00A86E88-936D-9BAB-4944-1681CC7607AB}"/>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Écrivez </a:t>
            </a:r>
            <a:r>
              <a:rPr lang="fr-MA" dirty="0">
                <a:solidFill>
                  <a:schemeClr val="tx1">
                    <a:lumMod val="65000"/>
                    <a:lumOff val="35000"/>
                  </a:schemeClr>
                </a:solidFill>
              </a:rPr>
              <a:t>cerise.</a:t>
            </a:r>
            <a:r>
              <a:rPr lang="fr-MA" dirty="0">
                <a:solidFill>
                  <a:schemeClr val="tx1">
                    <a:lumMod val="65000"/>
                    <a:lumOff val="35000"/>
                  </a:schemeClr>
                </a:solidFill>
                <a:latin typeface="Dosis Medium" pitchFamily="2" charset="0"/>
              </a:rPr>
              <a:t>  </a:t>
            </a:r>
          </a:p>
        </p:txBody>
      </p:sp>
      <p:grpSp>
        <p:nvGrpSpPr>
          <p:cNvPr id="7" name="Groupe 6">
            <a:extLst>
              <a:ext uri="{FF2B5EF4-FFF2-40B4-BE49-F238E27FC236}">
                <a16:creationId xmlns:a16="http://schemas.microsoft.com/office/drawing/2014/main" id="{EDB4FAE0-0559-ADEF-2729-8C8413A773FC}"/>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518516ED-8E92-6E11-FFAB-69C57FED14F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6C744AC-7781-40F9-80B2-DEC3F2450164}"/>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2" name="Espace réservé pour une image  3" descr="Une image contenant capture d’écran, Rectangle, carré&#10;&#10;Le contenu généré par l’IA peut être incorrect.">
            <a:extLst>
              <a:ext uri="{FF2B5EF4-FFF2-40B4-BE49-F238E27FC236}">
                <a16:creationId xmlns:a16="http://schemas.microsoft.com/office/drawing/2014/main" id="{957FA200-E9DF-DC60-E0BF-EB04D31617C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spTree>
    <p:extLst>
      <p:ext uri="{BB962C8B-B14F-4D97-AF65-F5344CB8AC3E}">
        <p14:creationId xmlns:p14="http://schemas.microsoft.com/office/powerpoint/2010/main" val="37182953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D07727-C3EC-3CB2-9259-818EEF426459}"/>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8E7DA5ED-B7C3-DE75-614A-6DD3D92A1478}"/>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Levez les ardoises. Je vais vérifier votre écriture. </a:t>
            </a:r>
          </a:p>
        </p:txBody>
      </p:sp>
      <p:grpSp>
        <p:nvGrpSpPr>
          <p:cNvPr id="4" name="Groupe 3">
            <a:extLst>
              <a:ext uri="{FF2B5EF4-FFF2-40B4-BE49-F238E27FC236}">
                <a16:creationId xmlns:a16="http://schemas.microsoft.com/office/drawing/2014/main" id="{1A7877A5-2EBC-B033-BEBC-72098D9A794B}"/>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355A5773-6A28-6947-3FBA-5A50DF222167}"/>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0B199F1-24A4-3733-7CD6-6556BEFF9875}"/>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0" name="ZoneTexte 9">
            <a:extLst>
              <a:ext uri="{FF2B5EF4-FFF2-40B4-BE49-F238E27FC236}">
                <a16:creationId xmlns:a16="http://schemas.microsoft.com/office/drawing/2014/main" id="{F0FF5C8B-479A-45BA-8CE3-B6D24120EA07}"/>
              </a:ext>
            </a:extLst>
          </p:cNvPr>
          <p:cNvSpPr txBox="1"/>
          <p:nvPr/>
        </p:nvSpPr>
        <p:spPr>
          <a:xfrm>
            <a:off x="1692000" y="2613392"/>
            <a:ext cx="5794589" cy="16312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10000" dirty="0">
                <a:ln w="0"/>
                <a:solidFill>
                  <a:srgbClr val="C00000"/>
                </a:solidFill>
                <a:latin typeface="Dosis" pitchFamily="2" charset="0"/>
                <a:cs typeface="Times New Roman" panose="02020603050405020304" pitchFamily="18" charset="0"/>
              </a:rPr>
              <a:t>cerise</a:t>
            </a:r>
            <a:endParaRPr kumimoji="0" lang="pt-BR" sz="10000" b="0" i="0" u="none" strike="noStrike" kern="1200" cap="none" spc="0" normalizeH="0" baseline="0" noProof="0" dirty="0">
              <a:ln w="0"/>
              <a:solidFill>
                <a:srgbClr val="C00000"/>
              </a:solidFill>
              <a:effectLst/>
              <a:uLnTx/>
              <a:uFillTx/>
              <a:latin typeface="Dosis" pitchFamily="2" charset="0"/>
              <a:cs typeface="Times New Roman" panose="02020603050405020304" pitchFamily="18" charset="0"/>
            </a:endParaRPr>
          </a:p>
        </p:txBody>
      </p:sp>
    </p:spTree>
    <p:extLst>
      <p:ext uri="{BB962C8B-B14F-4D97-AF65-F5344CB8AC3E}">
        <p14:creationId xmlns:p14="http://schemas.microsoft.com/office/powerpoint/2010/main" val="18673189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93A7-269B-87D7-E92B-0FDB690704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D5629D-9478-9A1C-04E7-C9B880BD0C00}"/>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Qui veut lire ? </a:t>
            </a:r>
            <a:endParaRPr lang="fr-MA" dirty="0">
              <a:solidFill>
                <a:schemeClr val="tx1">
                  <a:lumMod val="65000"/>
                  <a:lumOff val="35000"/>
                </a:schemeClr>
              </a:solidFill>
              <a:latin typeface="Dosis Medium" pitchFamily="2" charset="0"/>
            </a:endParaRPr>
          </a:p>
        </p:txBody>
      </p:sp>
      <p:sp>
        <p:nvSpPr>
          <p:cNvPr id="6" name="ZoneTexte 5">
            <a:extLst>
              <a:ext uri="{FF2B5EF4-FFF2-40B4-BE49-F238E27FC236}">
                <a16:creationId xmlns:a16="http://schemas.microsoft.com/office/drawing/2014/main" id="{EFB5412A-A91E-42C5-9EFF-432F47EF20D7}"/>
              </a:ext>
            </a:extLst>
          </p:cNvPr>
          <p:cNvSpPr txBox="1"/>
          <p:nvPr/>
        </p:nvSpPr>
        <p:spPr>
          <a:xfrm>
            <a:off x="920261" y="2613392"/>
            <a:ext cx="7303477" cy="16312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10000" dirty="0">
                <a:ln w="0"/>
                <a:solidFill>
                  <a:srgbClr val="44546A"/>
                </a:solidFill>
                <a:latin typeface="Century Gothic" panose="020B0502020202020204" pitchFamily="34" charset="0"/>
                <a:cs typeface="Times New Roman" panose="02020603050405020304" pitchFamily="18" charset="0"/>
              </a:rPr>
              <a:t>canapé</a:t>
            </a:r>
          </a:p>
        </p:txBody>
      </p:sp>
      <p:pic>
        <p:nvPicPr>
          <p:cNvPr id="7" name="Espace réservé pour une image  6" descr="Une image contenant habits, sourire, dessin humoristique, clipart&#10;&#10;Le contenu généré par l’IA peut être incorrect.">
            <a:extLst>
              <a:ext uri="{FF2B5EF4-FFF2-40B4-BE49-F238E27FC236}">
                <a16:creationId xmlns:a16="http://schemas.microsoft.com/office/drawing/2014/main" id="{E823E791-30F9-4F75-B787-E3AF2FB0832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Tree>
    <p:extLst>
      <p:ext uri="{BB962C8B-B14F-4D97-AF65-F5344CB8AC3E}">
        <p14:creationId xmlns:p14="http://schemas.microsoft.com/office/powerpoint/2010/main" val="34963954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re 13">
            <a:extLst>
              <a:ext uri="{FF2B5EF4-FFF2-40B4-BE49-F238E27FC236}">
                <a16:creationId xmlns:a16="http://schemas.microsoft.com/office/drawing/2014/main" id="{00A86E88-936D-9BAB-4944-1681CC7607AB}"/>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Écrivez  </a:t>
            </a:r>
            <a:r>
              <a:rPr lang="fr-MA" dirty="0">
                <a:solidFill>
                  <a:schemeClr val="tx1">
                    <a:lumMod val="65000"/>
                    <a:lumOff val="35000"/>
                  </a:schemeClr>
                </a:solidFill>
              </a:rPr>
              <a:t>canapé.</a:t>
            </a:r>
            <a:r>
              <a:rPr lang="fr-MA" dirty="0">
                <a:solidFill>
                  <a:schemeClr val="tx1">
                    <a:lumMod val="65000"/>
                    <a:lumOff val="35000"/>
                  </a:schemeClr>
                </a:solidFill>
                <a:latin typeface="Dosis Medium" pitchFamily="2" charset="0"/>
              </a:rPr>
              <a:t>  </a:t>
            </a:r>
          </a:p>
        </p:txBody>
      </p:sp>
      <p:grpSp>
        <p:nvGrpSpPr>
          <p:cNvPr id="7" name="Groupe 6">
            <a:extLst>
              <a:ext uri="{FF2B5EF4-FFF2-40B4-BE49-F238E27FC236}">
                <a16:creationId xmlns:a16="http://schemas.microsoft.com/office/drawing/2014/main" id="{EDB4FAE0-0559-ADEF-2729-8C8413A773FC}"/>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518516ED-8E92-6E11-FFAB-69C57FED14F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6C744AC-7781-40F9-80B2-DEC3F2450164}"/>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2" name="Espace réservé pour une image  3" descr="Une image contenant capture d’écran, Rectangle, carré&#10;&#10;Le contenu généré par l’IA peut être incorrect.">
            <a:extLst>
              <a:ext uri="{FF2B5EF4-FFF2-40B4-BE49-F238E27FC236}">
                <a16:creationId xmlns:a16="http://schemas.microsoft.com/office/drawing/2014/main" id="{957FA200-E9DF-DC60-E0BF-EB04D31617C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spTree>
    <p:extLst>
      <p:ext uri="{BB962C8B-B14F-4D97-AF65-F5344CB8AC3E}">
        <p14:creationId xmlns:p14="http://schemas.microsoft.com/office/powerpoint/2010/main" val="7144058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D07727-C3EC-3CB2-9259-818EEF426459}"/>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8E7DA5ED-B7C3-DE75-614A-6DD3D92A1478}"/>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Levez les ardoises. Je vais vérifier votre écriture. </a:t>
            </a:r>
          </a:p>
        </p:txBody>
      </p:sp>
      <p:grpSp>
        <p:nvGrpSpPr>
          <p:cNvPr id="4" name="Groupe 3">
            <a:extLst>
              <a:ext uri="{FF2B5EF4-FFF2-40B4-BE49-F238E27FC236}">
                <a16:creationId xmlns:a16="http://schemas.microsoft.com/office/drawing/2014/main" id="{1A7877A5-2EBC-B033-BEBC-72098D9A794B}"/>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355A5773-6A28-6947-3FBA-5A50DF222167}"/>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0B199F1-24A4-3733-7CD6-6556BEFF9875}"/>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8" name="ZoneTexte 7">
            <a:extLst>
              <a:ext uri="{FF2B5EF4-FFF2-40B4-BE49-F238E27FC236}">
                <a16:creationId xmlns:a16="http://schemas.microsoft.com/office/drawing/2014/main" id="{57634A55-A2D6-4843-B1F9-B727C103088E}"/>
              </a:ext>
            </a:extLst>
          </p:cNvPr>
          <p:cNvSpPr txBox="1"/>
          <p:nvPr/>
        </p:nvSpPr>
        <p:spPr>
          <a:xfrm>
            <a:off x="961292" y="2613392"/>
            <a:ext cx="7221416" cy="16312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10000" dirty="0">
                <a:ln w="0"/>
                <a:solidFill>
                  <a:srgbClr val="C00000"/>
                </a:solidFill>
                <a:latin typeface="Century Gothic" panose="020B0502020202020204" pitchFamily="34" charset="0"/>
                <a:cs typeface="Times New Roman" panose="02020603050405020304" pitchFamily="18" charset="0"/>
              </a:rPr>
              <a:t>canapé</a:t>
            </a:r>
          </a:p>
        </p:txBody>
      </p:sp>
    </p:spTree>
    <p:extLst>
      <p:ext uri="{BB962C8B-B14F-4D97-AF65-F5344CB8AC3E}">
        <p14:creationId xmlns:p14="http://schemas.microsoft.com/office/powerpoint/2010/main" val="19973872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EEE8B-3733-68BD-2BAF-3A7A73A4672E}"/>
            </a:ext>
          </a:extLst>
        </p:cNvPr>
        <p:cNvGrpSpPr/>
        <p:nvPr/>
      </p:nvGrpSpPr>
      <p:grpSpPr>
        <a:xfrm>
          <a:off x="0" y="0"/>
          <a:ext cx="0" cy="0"/>
          <a:chOff x="0" y="0"/>
          <a:chExt cx="0" cy="0"/>
        </a:xfrm>
      </p:grpSpPr>
      <p:sp>
        <p:nvSpPr>
          <p:cNvPr id="8" name="Titre 1">
            <a:extLst>
              <a:ext uri="{FF2B5EF4-FFF2-40B4-BE49-F238E27FC236}">
                <a16:creationId xmlns:a16="http://schemas.microsoft.com/office/drawing/2014/main" id="{58FFB303-06D9-83F6-ED18-6902AC45D61C}"/>
              </a:ext>
            </a:extLst>
          </p:cNvPr>
          <p:cNvSpPr>
            <a:spLocks noGrp="1"/>
          </p:cNvSpPr>
          <p:nvPr>
            <p:ph type="title"/>
          </p:nvPr>
        </p:nvSpPr>
        <p:spPr>
          <a:xfrm>
            <a:off x="532398" y="1193953"/>
            <a:ext cx="7886700" cy="705267"/>
          </a:xfrm>
        </p:spPr>
        <p:txBody>
          <a:bodyPr/>
          <a:lstStyle/>
          <a:p>
            <a:r>
              <a:rPr lang="fr-MA" sz="3200" dirty="0"/>
              <a:t>Plan de la séance </a:t>
            </a:r>
          </a:p>
        </p:txBody>
      </p:sp>
      <p:pic>
        <p:nvPicPr>
          <p:cNvPr id="6" name="Image 5">
            <a:extLst>
              <a:ext uri="{FF2B5EF4-FFF2-40B4-BE49-F238E27FC236}">
                <a16:creationId xmlns:a16="http://schemas.microsoft.com/office/drawing/2014/main" id="{FD3F18F9-BA78-0CBA-47E8-44912CD3525B}"/>
              </a:ext>
            </a:extLst>
          </p:cNvPr>
          <p:cNvPicPr>
            <a:picLocks noChangeAspect="1"/>
          </p:cNvPicPr>
          <p:nvPr/>
        </p:nvPicPr>
        <p:blipFill>
          <a:blip r:embed="rId2"/>
          <a:stretch>
            <a:fillRect/>
          </a:stretch>
        </p:blipFill>
        <p:spPr>
          <a:xfrm>
            <a:off x="1399732" y="4042784"/>
            <a:ext cx="6344535" cy="1495634"/>
          </a:xfrm>
          <a:prstGeom prst="rect">
            <a:avLst/>
          </a:prstGeom>
        </p:spPr>
      </p:pic>
      <p:sp>
        <p:nvSpPr>
          <p:cNvPr id="14" name="ZoneTexte 13">
            <a:extLst>
              <a:ext uri="{FF2B5EF4-FFF2-40B4-BE49-F238E27FC236}">
                <a16:creationId xmlns:a16="http://schemas.microsoft.com/office/drawing/2014/main" id="{3364B865-7311-DE2F-2B9C-7CDF9BC91F83}"/>
              </a:ext>
            </a:extLst>
          </p:cNvPr>
          <p:cNvSpPr txBox="1"/>
          <p:nvPr/>
        </p:nvSpPr>
        <p:spPr>
          <a:xfrm>
            <a:off x="2380260" y="4185526"/>
            <a:ext cx="33756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600" dirty="0">
                <a:solidFill>
                  <a:srgbClr val="424D7B"/>
                </a:solidFill>
                <a:latin typeface="Dosis ExtraBold" pitchFamily="2" charset="0"/>
              </a:rPr>
              <a:t>2, </a:t>
            </a: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Activité 2</a:t>
            </a:r>
          </a:p>
        </p:txBody>
      </p:sp>
      <p:grpSp>
        <p:nvGrpSpPr>
          <p:cNvPr id="2" name="Groupe 1">
            <a:extLst>
              <a:ext uri="{FF2B5EF4-FFF2-40B4-BE49-F238E27FC236}">
                <a16:creationId xmlns:a16="http://schemas.microsoft.com/office/drawing/2014/main" id="{9180DAB7-6646-5A73-5C33-F3A50E8BC883}"/>
              </a:ext>
            </a:extLst>
          </p:cNvPr>
          <p:cNvGrpSpPr/>
          <p:nvPr/>
        </p:nvGrpSpPr>
        <p:grpSpPr>
          <a:xfrm>
            <a:off x="3120265" y="0"/>
            <a:ext cx="2741519" cy="1084434"/>
            <a:chOff x="3072140" y="0"/>
            <a:chExt cx="2741519" cy="1084434"/>
          </a:xfrm>
        </p:grpSpPr>
        <p:sp>
          <p:nvSpPr>
            <p:cNvPr id="5" name="Rectangle 4">
              <a:extLst>
                <a:ext uri="{FF2B5EF4-FFF2-40B4-BE49-F238E27FC236}">
                  <a16:creationId xmlns:a16="http://schemas.microsoft.com/office/drawing/2014/main" id="{B2BFBA93-2963-08BC-1DA3-469CC5ADD678}"/>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85D8C0C9-459A-55D8-6D8C-7314D4982E26}"/>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Titre 53">
              <a:extLst>
                <a:ext uri="{FF2B5EF4-FFF2-40B4-BE49-F238E27FC236}">
                  <a16:creationId xmlns:a16="http://schemas.microsoft.com/office/drawing/2014/main" id="{1B154FB0-B00B-39E6-3DC9-0C91F4952F3A}"/>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0" name="Espace réservé du texte 5">
            <a:extLst>
              <a:ext uri="{FF2B5EF4-FFF2-40B4-BE49-F238E27FC236}">
                <a16:creationId xmlns:a16="http://schemas.microsoft.com/office/drawing/2014/main" id="{355116EA-4FE2-8E53-B43F-E1AF81F4F4F7}"/>
              </a:ext>
            </a:extLst>
          </p:cNvPr>
          <p:cNvSpPr txBox="1">
            <a:spLocks noGrp="1"/>
          </p:cNvSpPr>
          <p:nvPr>
            <p:ph type="body" sz="quarter" idx="21"/>
          </p:nvPr>
        </p:nvSpPr>
        <p:spPr>
          <a:xfrm>
            <a:off x="2192797" y="3028796"/>
            <a:ext cx="5169321" cy="75565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defRPr/>
            </a:pPr>
            <a:r>
              <a:rPr lang="fr-MA" sz="1600" dirty="0">
                <a:solidFill>
                  <a:schemeClr val="bg1">
                    <a:lumMod val="50000"/>
                  </a:schemeClr>
                </a:solidFill>
              </a:rPr>
              <a:t>Écriture</a:t>
            </a:r>
            <a:r>
              <a:rPr lang="fr-MA" dirty="0">
                <a:solidFill>
                  <a:schemeClr val="bg1">
                    <a:lumMod val="50000"/>
                  </a:schemeClr>
                </a:solidFill>
              </a:rPr>
              <a:t>.</a:t>
            </a:r>
          </a:p>
        </p:txBody>
      </p:sp>
      <p:sp>
        <p:nvSpPr>
          <p:cNvPr id="3" name="Espace réservé du texte 2">
            <a:extLst>
              <a:ext uri="{FF2B5EF4-FFF2-40B4-BE49-F238E27FC236}">
                <a16:creationId xmlns:a16="http://schemas.microsoft.com/office/drawing/2014/main" id="{5DC566B6-A7BC-76A4-19B4-275D440E37B6}"/>
              </a:ext>
            </a:extLst>
          </p:cNvPr>
          <p:cNvSpPr>
            <a:spLocks noGrp="1"/>
          </p:cNvSpPr>
          <p:nvPr>
            <p:ph type="body" sz="quarter" idx="19"/>
          </p:nvPr>
        </p:nvSpPr>
        <p:spPr/>
        <p:txBody>
          <a:bodyPr/>
          <a:lstStyle/>
          <a:p>
            <a:r>
              <a:rPr lang="fr-MA" sz="1600" dirty="0">
                <a:solidFill>
                  <a:srgbClr val="424D7B"/>
                </a:solidFill>
              </a:rPr>
              <a:t>Travail sur le livret.</a:t>
            </a:r>
          </a:p>
        </p:txBody>
      </p:sp>
      <p:pic>
        <p:nvPicPr>
          <p:cNvPr id="37" name="Espace réservé pour une image  36" descr="Une image contenant horloge, cercle, symbole, Police&#10;&#10;Le contenu généré par l’IA peut être incorrect.">
            <a:extLst>
              <a:ext uri="{FF2B5EF4-FFF2-40B4-BE49-F238E27FC236}">
                <a16:creationId xmlns:a16="http://schemas.microsoft.com/office/drawing/2014/main" id="{58424BAA-A47B-4E20-FFE5-6432611FA8F2}"/>
              </a:ext>
            </a:extLst>
          </p:cNvPr>
          <p:cNvPicPr>
            <a:picLocks noChangeAspect="1"/>
          </p:cNvPicPr>
          <p:nvPr/>
        </p:nvPicPr>
        <p:blipFill rotWithShape="1">
          <a:blip r:embed="rId3">
            <a:extLst>
              <a:ext uri="{28A0092B-C50C-407E-A947-70E740481C1C}">
                <a14:useLocalDpi xmlns:a14="http://schemas.microsoft.com/office/drawing/2010/main" val="0"/>
              </a:ext>
            </a:extLst>
          </a:blip>
          <a:srcRect l="-7526" r="-7526"/>
          <a:stretch>
            <a:fillRect/>
          </a:stretch>
        </p:blipFill>
        <p:spPr>
          <a:xfrm>
            <a:off x="7298796" y="3984080"/>
            <a:ext cx="540000" cy="540000"/>
          </a:xfrm>
          <a:prstGeom prst="rect">
            <a:avLst/>
          </a:prstGeom>
          <a:noFill/>
        </p:spPr>
      </p:pic>
      <p:pic>
        <p:nvPicPr>
          <p:cNvPr id="20" name="Image 19">
            <a:extLst>
              <a:ext uri="{FF2B5EF4-FFF2-40B4-BE49-F238E27FC236}">
                <a16:creationId xmlns:a16="http://schemas.microsoft.com/office/drawing/2014/main" id="{8D828657-A3E8-44BD-A4B3-1F247FD05D1E}"/>
              </a:ext>
            </a:extLst>
          </p:cNvPr>
          <p:cNvPicPr>
            <a:picLocks noChangeAspect="1"/>
          </p:cNvPicPr>
          <p:nvPr/>
        </p:nvPicPr>
        <p:blipFill>
          <a:blip r:embed="rId4">
            <a:clrChange>
              <a:clrFrom>
                <a:srgbClr val="FFFFFF"/>
              </a:clrFrom>
              <a:clrTo>
                <a:srgbClr val="FFFFFF">
                  <a:alpha val="0"/>
                </a:srgbClr>
              </a:clrTo>
            </a:clrChange>
            <a:grayscl/>
          </a:blip>
          <a:stretch>
            <a:fillRect/>
          </a:stretch>
        </p:blipFill>
        <p:spPr>
          <a:xfrm>
            <a:off x="7153602" y="2237774"/>
            <a:ext cx="850846" cy="850846"/>
          </a:xfrm>
          <a:prstGeom prst="rect">
            <a:avLst/>
          </a:prstGeom>
        </p:spPr>
      </p:pic>
    </p:spTree>
    <p:extLst>
      <p:ext uri="{BB962C8B-B14F-4D97-AF65-F5344CB8AC3E}">
        <p14:creationId xmlns:p14="http://schemas.microsoft.com/office/powerpoint/2010/main" val="122841927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24E04E-4195-F578-B65E-08E6D739729F}"/>
            </a:ext>
          </a:extLst>
        </p:cNvPr>
        <p:cNvGrpSpPr/>
        <p:nvPr/>
      </p:nvGrpSpPr>
      <p:grpSpPr>
        <a:xfrm>
          <a:off x="0" y="0"/>
          <a:ext cx="0" cy="0"/>
          <a:chOff x="0" y="0"/>
          <a:chExt cx="0" cy="0"/>
        </a:xfrm>
      </p:grpSpPr>
      <p:pic>
        <p:nvPicPr>
          <p:cNvPr id="8" name="Image 7" descr="Une image contenant texte, nombre, écriture manuscrite, Police&#10;&#10;Le contenu généré par l’IA peut être incorrect.">
            <a:extLst>
              <a:ext uri="{FF2B5EF4-FFF2-40B4-BE49-F238E27FC236}">
                <a16:creationId xmlns:a16="http://schemas.microsoft.com/office/drawing/2014/main" id="{BE5546A0-852E-4D65-A67F-7FACB5D89B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62835" y="1624017"/>
            <a:ext cx="3218329" cy="4793988"/>
          </a:xfrm>
          <a:prstGeom prst="rect">
            <a:avLst/>
          </a:prstGeom>
        </p:spPr>
      </p:pic>
      <p:sp>
        <p:nvSpPr>
          <p:cNvPr id="15" name="Titre 3">
            <a:extLst>
              <a:ext uri="{FF2B5EF4-FFF2-40B4-BE49-F238E27FC236}">
                <a16:creationId xmlns:a16="http://schemas.microsoft.com/office/drawing/2014/main" id="{4028D763-82A6-913A-5F00-0C18E140FD49}"/>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latin typeface="Dosis Medium" pitchFamily="2" charset="0"/>
              </a:rPr>
              <a:t>Prenez vos livrets à la page </a:t>
            </a:r>
            <a:r>
              <a:rPr lang="fr-FR" dirty="0">
                <a:solidFill>
                  <a:schemeClr val="tx1">
                    <a:lumMod val="65000"/>
                    <a:lumOff val="35000"/>
                  </a:schemeClr>
                </a:solidFill>
              </a:rPr>
              <a:t>133</a:t>
            </a:r>
            <a:r>
              <a:rPr lang="fr-FR" dirty="0">
                <a:solidFill>
                  <a:schemeClr val="tx1">
                    <a:lumMod val="65000"/>
                    <a:lumOff val="35000"/>
                  </a:schemeClr>
                </a:solidFill>
                <a:latin typeface="Dosis Medium" pitchFamily="2" charset="0"/>
              </a:rPr>
              <a:t>.</a:t>
            </a:r>
          </a:p>
        </p:txBody>
      </p:sp>
      <p:sp>
        <p:nvSpPr>
          <p:cNvPr id="20" name="Rectangle : coins arrondis 19">
            <a:extLst>
              <a:ext uri="{FF2B5EF4-FFF2-40B4-BE49-F238E27FC236}">
                <a16:creationId xmlns:a16="http://schemas.microsoft.com/office/drawing/2014/main" id="{B1D499C1-D72C-C687-9F3B-94A31D603D9A}"/>
              </a:ext>
            </a:extLst>
          </p:cNvPr>
          <p:cNvSpPr/>
          <p:nvPr/>
        </p:nvSpPr>
        <p:spPr>
          <a:xfrm>
            <a:off x="3028652" y="5233982"/>
            <a:ext cx="3086694" cy="868017"/>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grpSp>
        <p:nvGrpSpPr>
          <p:cNvPr id="3" name="Groupe 2">
            <a:extLst>
              <a:ext uri="{FF2B5EF4-FFF2-40B4-BE49-F238E27FC236}">
                <a16:creationId xmlns:a16="http://schemas.microsoft.com/office/drawing/2014/main" id="{F2B6789B-4BBF-F300-794F-E2D98C122177}"/>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389017FE-FD58-60E5-B678-EF6D5CA59B83}"/>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D569F5C-520D-7259-57A3-FC6D5D5A23B4}"/>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12897049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4A86D-8761-22EA-27C2-45F671D342D8}"/>
            </a:ext>
          </a:extLst>
        </p:cNvPr>
        <p:cNvGrpSpPr/>
        <p:nvPr/>
      </p:nvGrpSpPr>
      <p:grpSpPr>
        <a:xfrm>
          <a:off x="0" y="0"/>
          <a:ext cx="0" cy="0"/>
          <a:chOff x="0" y="0"/>
          <a:chExt cx="0" cy="0"/>
        </a:xfrm>
      </p:grpSpPr>
      <p:sp>
        <p:nvSpPr>
          <p:cNvPr id="6" name="Titre 8">
            <a:extLst>
              <a:ext uri="{FF2B5EF4-FFF2-40B4-BE49-F238E27FC236}">
                <a16:creationId xmlns:a16="http://schemas.microsoft.com/office/drawing/2014/main" id="{F2EB7FC9-0E25-E1A2-26C6-087E27AC4732}"/>
              </a:ext>
            </a:extLst>
          </p:cNvPr>
          <p:cNvSpPr>
            <a:spLocks noGrp="1"/>
          </p:cNvSpPr>
          <p:nvPr>
            <p:ph type="title"/>
          </p:nvPr>
        </p:nvSpPr>
        <p:spPr>
          <a:xfrm>
            <a:off x="1656141" y="777795"/>
            <a:ext cx="6840000" cy="612000"/>
          </a:xfrm>
        </p:spPr>
        <p:txBody>
          <a:bodyPr>
            <a:normAutofit/>
          </a:bodyPr>
          <a:lstStyle/>
          <a:p>
            <a:r>
              <a:rPr lang="fr-FR" dirty="0">
                <a:solidFill>
                  <a:schemeClr val="tx1">
                    <a:lumMod val="65000"/>
                    <a:lumOff val="35000"/>
                  </a:schemeClr>
                </a:solidFill>
              </a:rPr>
              <a:t>Nous allons faire une dictée. Je vais vous dicter une phrase mot à mot, et vous allez l’écrire sur votre livret en respectant ses dimensions.</a:t>
            </a:r>
          </a:p>
        </p:txBody>
      </p:sp>
      <p:grpSp>
        <p:nvGrpSpPr>
          <p:cNvPr id="3" name="Groupe 2">
            <a:extLst>
              <a:ext uri="{FF2B5EF4-FFF2-40B4-BE49-F238E27FC236}">
                <a16:creationId xmlns:a16="http://schemas.microsoft.com/office/drawing/2014/main" id="{563A1B2A-9473-7499-9373-E80442D4ADB0}"/>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2A8D5E88-B545-5AAA-CFC3-326D8BA1C7E4}"/>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E52AB17-E615-E9B8-142A-2A6CDF0B08E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Image 1">
            <a:extLst>
              <a:ext uri="{FF2B5EF4-FFF2-40B4-BE49-F238E27FC236}">
                <a16:creationId xmlns:a16="http://schemas.microsoft.com/office/drawing/2014/main" id="{E0061C0B-BD3F-44FD-94D7-07EA068AE156}"/>
              </a:ext>
            </a:extLst>
          </p:cNvPr>
          <p:cNvPicPr>
            <a:picLocks noChangeAspect="1"/>
          </p:cNvPicPr>
          <p:nvPr/>
        </p:nvPicPr>
        <p:blipFill>
          <a:blip r:embed="rId4"/>
          <a:stretch>
            <a:fillRect/>
          </a:stretch>
        </p:blipFill>
        <p:spPr>
          <a:xfrm>
            <a:off x="927847" y="2705230"/>
            <a:ext cx="7288306" cy="2038211"/>
          </a:xfrm>
          <a:prstGeom prst="rect">
            <a:avLst/>
          </a:prstGeom>
        </p:spPr>
      </p:pic>
    </p:spTree>
    <p:extLst>
      <p:ext uri="{BB962C8B-B14F-4D97-AF65-F5344CB8AC3E}">
        <p14:creationId xmlns:p14="http://schemas.microsoft.com/office/powerpoint/2010/main" val="29630890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4A86D-8761-22EA-27C2-45F671D342D8}"/>
            </a:ext>
          </a:extLst>
        </p:cNvPr>
        <p:cNvGrpSpPr/>
        <p:nvPr/>
      </p:nvGrpSpPr>
      <p:grpSpPr>
        <a:xfrm>
          <a:off x="0" y="0"/>
          <a:ext cx="0" cy="0"/>
          <a:chOff x="0" y="0"/>
          <a:chExt cx="0" cy="0"/>
        </a:xfrm>
      </p:grpSpPr>
      <p:sp>
        <p:nvSpPr>
          <p:cNvPr id="6" name="Titre 8">
            <a:extLst>
              <a:ext uri="{FF2B5EF4-FFF2-40B4-BE49-F238E27FC236}">
                <a16:creationId xmlns:a16="http://schemas.microsoft.com/office/drawing/2014/main" id="{F2EB7FC9-0E25-E1A2-26C6-087E27AC4732}"/>
              </a:ext>
            </a:extLst>
          </p:cNvPr>
          <p:cNvSpPr>
            <a:spLocks noGrp="1"/>
          </p:cNvSpPr>
          <p:nvPr>
            <p:ph type="title"/>
          </p:nvPr>
        </p:nvSpPr>
        <p:spPr>
          <a:xfrm>
            <a:off x="1656141" y="777795"/>
            <a:ext cx="6840000" cy="612000"/>
          </a:xfrm>
        </p:spPr>
        <p:txBody>
          <a:bodyPr>
            <a:normAutofit/>
          </a:bodyPr>
          <a:lstStyle/>
          <a:p>
            <a:r>
              <a:rPr lang="fr-FR" dirty="0"/>
              <a:t>Écoutez bien. Écrivez </a:t>
            </a:r>
            <a:r>
              <a:rPr lang="fr-FR" dirty="0">
                <a:solidFill>
                  <a:schemeClr val="bg1">
                    <a:lumMod val="65000"/>
                  </a:schemeClr>
                </a:solidFill>
              </a:rPr>
              <a:t>un joujou sur le canapé </a:t>
            </a:r>
            <a:r>
              <a:rPr lang="fr-FR" dirty="0"/>
              <a:t>. </a:t>
            </a:r>
            <a:endParaRPr lang="fr-FR" dirty="0">
              <a:solidFill>
                <a:schemeClr val="tx1">
                  <a:lumMod val="65000"/>
                  <a:lumOff val="35000"/>
                </a:schemeClr>
              </a:solidFill>
            </a:endParaRPr>
          </a:p>
        </p:txBody>
      </p:sp>
      <p:grpSp>
        <p:nvGrpSpPr>
          <p:cNvPr id="3" name="Groupe 2">
            <a:extLst>
              <a:ext uri="{FF2B5EF4-FFF2-40B4-BE49-F238E27FC236}">
                <a16:creationId xmlns:a16="http://schemas.microsoft.com/office/drawing/2014/main" id="{B2838083-5BFB-D5D2-0FB5-2A33C4DE6762}"/>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9472F9A0-FCA4-69DB-BF0A-6ECC161F0C8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73A9897-CD75-BB9E-FE9F-FB008C323C5D}"/>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7" name="Image 6">
            <a:extLst>
              <a:ext uri="{FF2B5EF4-FFF2-40B4-BE49-F238E27FC236}">
                <a16:creationId xmlns:a16="http://schemas.microsoft.com/office/drawing/2014/main" id="{C83F8A9A-AE79-4E78-812A-450D447B7963}"/>
              </a:ext>
            </a:extLst>
          </p:cNvPr>
          <p:cNvPicPr>
            <a:picLocks noChangeAspect="1"/>
          </p:cNvPicPr>
          <p:nvPr/>
        </p:nvPicPr>
        <p:blipFill>
          <a:blip r:embed="rId4"/>
          <a:stretch>
            <a:fillRect/>
          </a:stretch>
        </p:blipFill>
        <p:spPr>
          <a:xfrm>
            <a:off x="927847" y="2705230"/>
            <a:ext cx="7288306" cy="2038211"/>
          </a:xfrm>
          <a:prstGeom prst="rect">
            <a:avLst/>
          </a:prstGeom>
        </p:spPr>
      </p:pic>
    </p:spTree>
    <p:extLst>
      <p:ext uri="{BB962C8B-B14F-4D97-AF65-F5344CB8AC3E}">
        <p14:creationId xmlns:p14="http://schemas.microsoft.com/office/powerpoint/2010/main" val="12198565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4A86D-8761-22EA-27C2-45F671D342D8}"/>
            </a:ext>
          </a:extLst>
        </p:cNvPr>
        <p:cNvGrpSpPr/>
        <p:nvPr/>
      </p:nvGrpSpPr>
      <p:grpSpPr>
        <a:xfrm>
          <a:off x="0" y="0"/>
          <a:ext cx="0" cy="0"/>
          <a:chOff x="0" y="0"/>
          <a:chExt cx="0" cy="0"/>
        </a:xfrm>
      </p:grpSpPr>
      <p:sp>
        <p:nvSpPr>
          <p:cNvPr id="6" name="Titre 8">
            <a:extLst>
              <a:ext uri="{FF2B5EF4-FFF2-40B4-BE49-F238E27FC236}">
                <a16:creationId xmlns:a16="http://schemas.microsoft.com/office/drawing/2014/main" id="{F2EB7FC9-0E25-E1A2-26C6-087E27AC4732}"/>
              </a:ext>
            </a:extLst>
          </p:cNvPr>
          <p:cNvSpPr>
            <a:spLocks noGrp="1"/>
          </p:cNvSpPr>
          <p:nvPr>
            <p:ph type="title"/>
          </p:nvPr>
        </p:nvSpPr>
        <p:spPr>
          <a:xfrm>
            <a:off x="1656141" y="777795"/>
            <a:ext cx="6840000" cy="612000"/>
          </a:xfrm>
        </p:spPr>
        <p:txBody>
          <a:bodyPr>
            <a:normAutofit/>
          </a:bodyPr>
          <a:lstStyle/>
          <a:p>
            <a:r>
              <a:rPr lang="fr-FR" dirty="0"/>
              <a:t>Corrigez.</a:t>
            </a:r>
            <a:endParaRPr lang="fr-FR" dirty="0">
              <a:solidFill>
                <a:schemeClr val="tx1">
                  <a:lumMod val="65000"/>
                  <a:lumOff val="35000"/>
                </a:schemeClr>
              </a:solidFill>
            </a:endParaRPr>
          </a:p>
        </p:txBody>
      </p:sp>
      <p:grpSp>
        <p:nvGrpSpPr>
          <p:cNvPr id="4" name="Groupe 3">
            <a:extLst>
              <a:ext uri="{FF2B5EF4-FFF2-40B4-BE49-F238E27FC236}">
                <a16:creationId xmlns:a16="http://schemas.microsoft.com/office/drawing/2014/main" id="{F33D2DE0-3D10-E93E-EC35-CA3198464D3D}"/>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99580613-45A8-1E5F-F21B-6CF6C04F956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A990A23-F744-DD3E-8F35-AE1ED5DAE4F0}"/>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2" name="Image 11">
            <a:extLst>
              <a:ext uri="{FF2B5EF4-FFF2-40B4-BE49-F238E27FC236}">
                <a16:creationId xmlns:a16="http://schemas.microsoft.com/office/drawing/2014/main" id="{57D67029-EAE0-4998-B7C5-22CCDAE55A84}"/>
              </a:ext>
            </a:extLst>
          </p:cNvPr>
          <p:cNvPicPr>
            <a:picLocks noChangeAspect="1"/>
          </p:cNvPicPr>
          <p:nvPr/>
        </p:nvPicPr>
        <p:blipFill>
          <a:blip r:embed="rId4"/>
          <a:stretch>
            <a:fillRect/>
          </a:stretch>
        </p:blipFill>
        <p:spPr>
          <a:xfrm>
            <a:off x="681318" y="2438400"/>
            <a:ext cx="7814823" cy="3012141"/>
          </a:xfrm>
          <a:prstGeom prst="rect">
            <a:avLst/>
          </a:prstGeom>
        </p:spPr>
      </p:pic>
      <p:sp>
        <p:nvSpPr>
          <p:cNvPr id="2" name="ZoneTexte 1">
            <a:extLst>
              <a:ext uri="{FF2B5EF4-FFF2-40B4-BE49-F238E27FC236}">
                <a16:creationId xmlns:a16="http://schemas.microsoft.com/office/drawing/2014/main" id="{B45ACA90-9AE2-42D8-B316-DDAB3E8A4AE3}"/>
              </a:ext>
            </a:extLst>
          </p:cNvPr>
          <p:cNvSpPr txBox="1"/>
          <p:nvPr/>
        </p:nvSpPr>
        <p:spPr>
          <a:xfrm>
            <a:off x="1110423" y="3698202"/>
            <a:ext cx="7172965" cy="769441"/>
          </a:xfrm>
          <a:prstGeom prst="rect">
            <a:avLst/>
          </a:prstGeom>
          <a:noFill/>
        </p:spPr>
        <p:txBody>
          <a:bodyPr wrap="square" rtlCol="0">
            <a:spAutoFit/>
          </a:bodyPr>
          <a:lstStyle/>
          <a:p>
            <a:r>
              <a:rPr lang="fr-FR" sz="4400" dirty="0">
                <a:solidFill>
                  <a:srgbClr val="C00000"/>
                </a:solidFill>
                <a:latin typeface="Dosis Medium" pitchFamily="2" charset="0"/>
              </a:rPr>
              <a:t>Un</a:t>
            </a:r>
            <a:r>
              <a:rPr lang="fr-FR" sz="4400" dirty="0">
                <a:latin typeface="Dosis Medium" pitchFamily="2" charset="0"/>
              </a:rPr>
              <a:t>  </a:t>
            </a:r>
            <a:r>
              <a:rPr lang="fr-FR" sz="4400" dirty="0">
                <a:solidFill>
                  <a:srgbClr val="C00000"/>
                </a:solidFill>
                <a:latin typeface="Dosis Medium" pitchFamily="2" charset="0"/>
              </a:rPr>
              <a:t>joujou  sur  le  canapé.</a:t>
            </a:r>
          </a:p>
        </p:txBody>
      </p:sp>
    </p:spTree>
    <p:extLst>
      <p:ext uri="{BB962C8B-B14F-4D97-AF65-F5344CB8AC3E}">
        <p14:creationId xmlns:p14="http://schemas.microsoft.com/office/powerpoint/2010/main" val="3604341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4A86D-8761-22EA-27C2-45F671D342D8}"/>
            </a:ext>
          </a:extLst>
        </p:cNvPr>
        <p:cNvGrpSpPr/>
        <p:nvPr/>
      </p:nvGrpSpPr>
      <p:grpSpPr>
        <a:xfrm>
          <a:off x="0" y="0"/>
          <a:ext cx="0" cy="0"/>
          <a:chOff x="0" y="0"/>
          <a:chExt cx="0" cy="0"/>
        </a:xfrm>
      </p:grpSpPr>
      <p:sp>
        <p:nvSpPr>
          <p:cNvPr id="6" name="Titre 8">
            <a:extLst>
              <a:ext uri="{FF2B5EF4-FFF2-40B4-BE49-F238E27FC236}">
                <a16:creationId xmlns:a16="http://schemas.microsoft.com/office/drawing/2014/main" id="{F2EB7FC9-0E25-E1A2-26C6-087E27AC4732}"/>
              </a:ext>
            </a:extLst>
          </p:cNvPr>
          <p:cNvSpPr>
            <a:spLocks noGrp="1"/>
          </p:cNvSpPr>
          <p:nvPr>
            <p:ph type="title"/>
          </p:nvPr>
        </p:nvSpPr>
        <p:spPr>
          <a:xfrm>
            <a:off x="1656141" y="777795"/>
            <a:ext cx="6840000" cy="612000"/>
          </a:xfrm>
        </p:spPr>
        <p:txBody>
          <a:bodyPr>
            <a:normAutofit/>
          </a:bodyPr>
          <a:lstStyle/>
          <a:p>
            <a:pPr lvl="0">
              <a:defRPr/>
            </a:pPr>
            <a:r>
              <a:rPr lang="fr-FR" dirty="0">
                <a:solidFill>
                  <a:prstClr val="black">
                    <a:lumMod val="65000"/>
                    <a:lumOff val="35000"/>
                  </a:prstClr>
                </a:solidFill>
              </a:rPr>
              <a:t>Maintenant, on va faire les activités 1, 2 et 3. Recopiez les lettres, les mots et les phrases comme dans l’exemple. Je vais circuler entre les rangs pour vous aider. </a:t>
            </a:r>
          </a:p>
        </p:txBody>
      </p:sp>
      <p:grpSp>
        <p:nvGrpSpPr>
          <p:cNvPr id="3" name="Groupe 2">
            <a:extLst>
              <a:ext uri="{FF2B5EF4-FFF2-40B4-BE49-F238E27FC236}">
                <a16:creationId xmlns:a16="http://schemas.microsoft.com/office/drawing/2014/main" id="{3C77DD51-1B1F-934B-2D20-133E178A6674}"/>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E7D2F033-1623-4849-6C7B-C14B0FE6904B}"/>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24D533F-21FB-DAEC-938F-E3F7FCA5F406}"/>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7" name="Image 6">
            <a:extLst>
              <a:ext uri="{FF2B5EF4-FFF2-40B4-BE49-F238E27FC236}">
                <a16:creationId xmlns:a16="http://schemas.microsoft.com/office/drawing/2014/main" id="{671058E9-DF79-06B9-8E82-238C817E78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15453" y="2340956"/>
            <a:ext cx="2777209" cy="2777209"/>
          </a:xfrm>
          <a:prstGeom prst="rect">
            <a:avLst/>
          </a:prstGeom>
        </p:spPr>
      </p:pic>
      <p:pic>
        <p:nvPicPr>
          <p:cNvPr id="8" name="Image 7" descr="Une image contenant texte, nombre, écriture manuscrite, Police&#10;&#10;Le contenu généré par l’IA peut être incorrect.">
            <a:extLst>
              <a:ext uri="{FF2B5EF4-FFF2-40B4-BE49-F238E27FC236}">
                <a16:creationId xmlns:a16="http://schemas.microsoft.com/office/drawing/2014/main" id="{56D872C9-CEC0-4258-93E5-67912FEEF11A}"/>
              </a:ext>
            </a:extLst>
          </p:cNvPr>
          <p:cNvPicPr>
            <a:picLocks noChangeAspect="1"/>
          </p:cNvPicPr>
          <p:nvPr/>
        </p:nvPicPr>
        <p:blipFill rotWithShape="1">
          <a:blip r:embed="rId5">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val="0"/>
              </a:ext>
            </a:extLst>
          </a:blip>
          <a:srcRect l="8495" t="14955" r="9332" b="23921"/>
          <a:stretch/>
        </p:blipFill>
        <p:spPr>
          <a:xfrm>
            <a:off x="1048870" y="2264414"/>
            <a:ext cx="3245224" cy="3595814"/>
          </a:xfrm>
          <a:prstGeom prst="rect">
            <a:avLst/>
          </a:prstGeom>
        </p:spPr>
      </p:pic>
    </p:spTree>
    <p:extLst>
      <p:ext uri="{BB962C8B-B14F-4D97-AF65-F5344CB8AC3E}">
        <p14:creationId xmlns:p14="http://schemas.microsoft.com/office/powerpoint/2010/main" val="22757155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467D0624-BFBC-12EC-0D36-530D6014925F}"/>
              </a:ext>
            </a:extLst>
          </p:cNvPr>
          <p:cNvSpPr>
            <a:spLocks noGrp="1"/>
          </p:cNvSpPr>
          <p:nvPr>
            <p:ph type="title"/>
          </p:nvPr>
        </p:nvSpPr>
        <p:spPr>
          <a:xfrm>
            <a:off x="1691999" y="756000"/>
            <a:ext cx="6999613" cy="612000"/>
          </a:xfrm>
        </p:spPr>
        <p:txBody>
          <a:bodyPr/>
          <a:lstStyle/>
          <a:p>
            <a:r>
              <a:rPr lang="fr-FR" dirty="0">
                <a:solidFill>
                  <a:schemeClr val="tx1">
                    <a:lumMod val="65000"/>
                    <a:lumOff val="35000"/>
                  </a:schemeClr>
                </a:solidFill>
              </a:rPr>
              <a:t>La séance d’aujourd’hui est terminée.</a:t>
            </a:r>
            <a:endParaRPr lang="fr-MA" dirty="0">
              <a:solidFill>
                <a:schemeClr val="tx1">
                  <a:lumMod val="65000"/>
                  <a:lumOff val="35000"/>
                </a:schemeClr>
              </a:solidFill>
            </a:endParaRPr>
          </a:p>
        </p:txBody>
      </p:sp>
      <p:pic>
        <p:nvPicPr>
          <p:cNvPr id="7" name="Nada-Wave">
            <a:hlinkClick r:id="" action="ppaction://media"/>
            <a:extLst>
              <a:ext uri="{FF2B5EF4-FFF2-40B4-BE49-F238E27FC236}">
                <a16:creationId xmlns:a16="http://schemas.microsoft.com/office/drawing/2014/main" id="{2848A6E2-01EF-BC7D-FB61-79C9611D607F}"/>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459444" y="1995719"/>
            <a:ext cx="2225112" cy="3553537"/>
          </a:xfrm>
          <a:prstGeom prst="rect">
            <a:avLst/>
          </a:prstGeom>
        </p:spPr>
      </p:pic>
      <p:pic>
        <p:nvPicPr>
          <p:cNvPr id="2" name="Image 1">
            <a:extLst>
              <a:ext uri="{FF2B5EF4-FFF2-40B4-BE49-F238E27FC236}">
                <a16:creationId xmlns:a16="http://schemas.microsoft.com/office/drawing/2014/main" id="{76F1C47F-5A99-4340-4DD5-A3697F973DB6}"/>
              </a:ext>
            </a:extLst>
          </p:cNvPr>
          <p:cNvPicPr>
            <a:picLocks noChangeAspect="1"/>
          </p:cNvPicPr>
          <p:nvPr/>
        </p:nvPicPr>
        <p:blipFill>
          <a:blip r:embed="rId5">
            <a:extLst>
              <a:ext uri="{28A0092B-C50C-407E-A947-70E740481C1C}">
                <a14:useLocalDpi xmlns:a14="http://schemas.microsoft.com/office/drawing/2010/main" val="0"/>
              </a:ext>
            </a:extLst>
          </a:blip>
          <a:srcRect b="26481"/>
          <a:stretch>
            <a:fillRect/>
          </a:stretch>
        </p:blipFill>
        <p:spPr>
          <a:xfrm>
            <a:off x="69048" y="575254"/>
            <a:ext cx="1393241" cy="1024294"/>
          </a:xfrm>
          <a:prstGeom prst="ellipse">
            <a:avLst/>
          </a:prstGeom>
        </p:spPr>
      </p:pic>
    </p:spTree>
    <p:extLst>
      <p:ext uri="{BB962C8B-B14F-4D97-AF65-F5344CB8AC3E}">
        <p14:creationId xmlns:p14="http://schemas.microsoft.com/office/powerpoint/2010/main" val="347136910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58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55" name="TextBox 10">
            <a:extLst>
              <a:ext uri="{FF2B5EF4-FFF2-40B4-BE49-F238E27FC236}">
                <a16:creationId xmlns:a16="http://schemas.microsoft.com/office/drawing/2014/main" id="{B761553D-2FE4-9121-D8B8-6D3E8CDA1A53}"/>
              </a:ext>
            </a:extLst>
          </p:cNvPr>
          <p:cNvSpPr txBox="1"/>
          <p:nvPr>
            <p:custDataLst>
              <p:tags r:id="rId1"/>
            </p:custDataLst>
          </p:nvPr>
        </p:nvSpPr>
        <p:spPr>
          <a:xfrm>
            <a:off x="688794" y="3211919"/>
            <a:ext cx="7766412" cy="434161"/>
          </a:xfrm>
          <a:prstGeom prst="roundRect">
            <a:avLst/>
          </a:prstGeom>
          <a:noFill/>
        </p:spPr>
        <p:txBody>
          <a:bodyPr wrap="square" lIns="0" tIns="0" rIns="0" bIns="0" rtlCol="0" anchor="t">
            <a:spAutoFit/>
          </a:bodyPr>
          <a:lstStyle/>
          <a:p>
            <a:pPr marL="0" marR="0" lvl="0" indent="0" algn="ctr" defTabSz="685904" rtl="0" eaLnBrk="1" fontAlgn="auto" latinLnBrk="0" hangingPunct="1">
              <a:lnSpc>
                <a:spcPts val="3026"/>
              </a:lnSpc>
              <a:spcBef>
                <a:spcPts val="0"/>
              </a:spcBef>
              <a:spcAft>
                <a:spcPts val="600"/>
              </a:spcAft>
              <a:buClrTx/>
              <a:buSzTx/>
              <a:buFontTx/>
              <a:buNone/>
              <a:tabLst/>
              <a:defRPr/>
            </a:pPr>
            <a:r>
              <a:rPr kumimoji="0" lang="fr-FR" sz="3600" b="1" i="0" u="none" strike="noStrike" kern="1200" cap="none" spc="0" normalizeH="0" baseline="0" noProof="0" dirty="0">
                <a:ln>
                  <a:noFill/>
                </a:ln>
                <a:solidFill>
                  <a:srgbClr val="4BACC6">
                    <a:lumMod val="50000"/>
                  </a:srgbClr>
                </a:solidFill>
                <a:effectLst/>
                <a:uLnTx/>
                <a:uFillTx/>
                <a:latin typeface="Dosis SemiBold" pitchFamily="2" charset="0"/>
                <a:ea typeface="+mn-ea"/>
                <a:cs typeface="+mn-cs"/>
              </a:rPr>
              <a:t>Évaluer les acquis de la période 5</a:t>
            </a:r>
          </a:p>
        </p:txBody>
      </p:sp>
    </p:spTree>
    <p:extLst>
      <p:ext uri="{BB962C8B-B14F-4D97-AF65-F5344CB8AC3E}">
        <p14:creationId xmlns:p14="http://schemas.microsoft.com/office/powerpoint/2010/main" val="23822076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A7764-08FC-69EE-EEE6-D97AFAB6178F}"/>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B8B0A13-9A13-F51E-DEB1-123E69C1D82C}"/>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744AFA64-CD37-ABC3-0DC7-9CD206D254EF}"/>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169D769C-2C66-2685-49C5-F24D42E0BC5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03A084-5A78-80D2-4631-6850D4EEDB81}"/>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extBox 6">
            <a:extLst>
              <a:ext uri="{FF2B5EF4-FFF2-40B4-BE49-F238E27FC236}">
                <a16:creationId xmlns:a16="http://schemas.microsoft.com/office/drawing/2014/main" id="{84957AE1-DE25-9011-99A9-624716E700F6}"/>
              </a:ext>
            </a:extLst>
          </p:cNvPr>
          <p:cNvSpPr txBox="1"/>
          <p:nvPr>
            <p:custDataLst>
              <p:tags r:id="rId1"/>
            </p:custDataLst>
          </p:nvPr>
        </p:nvSpPr>
        <p:spPr>
          <a:xfrm>
            <a:off x="538400" y="2479102"/>
            <a:ext cx="7951694" cy="1631216"/>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Avant de commencer les évaluations individuelles</a:t>
            </a:r>
          </a:p>
          <a:p>
            <a:pPr marL="442913" marR="0" lvl="0" indent="-442913"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1 -  Garder à portée de main la grille de compilation </a:t>
            </a:r>
          </a:p>
          <a:p>
            <a:pPr marL="442913" marR="0" lvl="0" indent="-442913"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2- Donner une activité à réaliser au reste de la classe</a:t>
            </a:r>
          </a:p>
        </p:txBody>
      </p:sp>
    </p:spTree>
    <p:extLst>
      <p:ext uri="{BB962C8B-B14F-4D97-AF65-F5344CB8AC3E}">
        <p14:creationId xmlns:p14="http://schemas.microsoft.com/office/powerpoint/2010/main" val="15746788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49E62-5D54-DEB1-59B4-B137DB63942B}"/>
            </a:ext>
          </a:extLst>
        </p:cNvPr>
        <p:cNvGrpSpPr/>
        <p:nvPr/>
      </p:nvGrpSpPr>
      <p:grpSpPr>
        <a:xfrm>
          <a:off x="0" y="0"/>
          <a:ext cx="0" cy="0"/>
          <a:chOff x="0" y="0"/>
          <a:chExt cx="0" cy="0"/>
        </a:xfrm>
      </p:grpSpPr>
      <p:grpSp>
        <p:nvGrpSpPr>
          <p:cNvPr id="5" name="Groupe 4">
            <a:extLst>
              <a:ext uri="{FF2B5EF4-FFF2-40B4-BE49-F238E27FC236}">
                <a16:creationId xmlns:a16="http://schemas.microsoft.com/office/drawing/2014/main" id="{F984329C-9080-CCA8-8A31-B0D53E4130A1}"/>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295B853A-E9BC-33AE-1774-4B1AE38649B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4A7D1827-0DD5-22F7-C028-D10A701CBBB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F92A7BD9-9E88-218E-B1C9-6A2F1CF6CA0C}"/>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2" name="TextBox 10">
            <a:extLst>
              <a:ext uri="{FF2B5EF4-FFF2-40B4-BE49-F238E27FC236}">
                <a16:creationId xmlns:a16="http://schemas.microsoft.com/office/drawing/2014/main" id="{CC832EE0-6DF7-A0E0-F06E-7C9F081354B1}"/>
              </a:ext>
            </a:extLst>
          </p:cNvPr>
          <p:cNvSpPr txBox="1"/>
          <p:nvPr/>
        </p:nvSpPr>
        <p:spPr>
          <a:xfrm>
            <a:off x="901599" y="1191108"/>
            <a:ext cx="7001441" cy="395853"/>
          </a:xfrm>
          <a:prstGeom prst="roundRect">
            <a:avLst/>
          </a:prstGeom>
          <a:noFill/>
        </p:spPr>
        <p:txBody>
          <a:bodyPr wrap="square" lIns="0" tIns="0" rIns="0" bIns="0" rtlCol="0" anchor="t">
            <a:spAutoFit/>
          </a:bodyPr>
          <a:lstStyle/>
          <a:p>
            <a:pPr marL="0" marR="0" lvl="0" indent="0" algn="ctr" defTabSz="685904" rtl="0" eaLnBrk="1" fontAlgn="auto" latinLnBrk="0" hangingPunct="1">
              <a:lnSpc>
                <a:spcPts val="3026"/>
              </a:lnSpc>
              <a:spcBef>
                <a:spcPts val="0"/>
              </a:spcBef>
              <a:spcAft>
                <a:spcPts val="600"/>
              </a:spcAft>
              <a:buClrTx/>
              <a:buSzTx/>
              <a:buFontTx/>
              <a:buNone/>
              <a:tabLst/>
              <a:defRPr/>
            </a:pPr>
            <a:r>
              <a:rPr kumimoji="0" lang="fr-FR" sz="2400" b="1" i="0" u="none" strike="noStrike" kern="1200" cap="none" spc="0" normalizeH="0" baseline="0" noProof="0" dirty="0">
                <a:ln>
                  <a:noFill/>
                </a:ln>
                <a:solidFill>
                  <a:srgbClr val="4BACC6">
                    <a:lumMod val="50000"/>
                  </a:srgbClr>
                </a:solidFill>
                <a:effectLst/>
                <a:uLnTx/>
                <a:uFillTx/>
                <a:latin typeface="Dosis" pitchFamily="2" charset="0"/>
                <a:ea typeface="+mn-ea"/>
                <a:cs typeface="+mn-cs"/>
              </a:rPr>
              <a:t>Les compétences évaluées</a:t>
            </a:r>
          </a:p>
        </p:txBody>
      </p:sp>
      <p:sp>
        <p:nvSpPr>
          <p:cNvPr id="3" name="TextBox 6">
            <a:extLst>
              <a:ext uri="{FF2B5EF4-FFF2-40B4-BE49-F238E27FC236}">
                <a16:creationId xmlns:a16="http://schemas.microsoft.com/office/drawing/2014/main" id="{A48854FD-AAD0-BC61-5DB6-723DDF2B8418}"/>
              </a:ext>
            </a:extLst>
          </p:cNvPr>
          <p:cNvSpPr txBox="1"/>
          <p:nvPr/>
        </p:nvSpPr>
        <p:spPr>
          <a:xfrm>
            <a:off x="646690" y="2083529"/>
            <a:ext cx="7815905" cy="3323987"/>
          </a:xfrm>
          <a:prstGeom prst="rect">
            <a:avLst/>
          </a:prstGeom>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180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CO1 :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Comprendre à l’oral des mots de vocabulaire.</a:t>
            </a:r>
          </a:p>
          <a:p>
            <a:pPr marL="0" marR="0" lvl="0" indent="0" algn="l" defTabSz="914400" rtl="0" eaLnBrk="1" fontAlgn="auto" latinLnBrk="0" hangingPunct="1">
              <a:lnSpc>
                <a:spcPct val="100000"/>
              </a:lnSpc>
              <a:spcBef>
                <a:spcPts val="0"/>
              </a:spcBef>
              <a:spcAft>
                <a:spcPts val="180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CO2 :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Comprendre à l’oral des phrases et des textes.</a:t>
            </a:r>
          </a:p>
          <a:p>
            <a:pPr marL="0" marR="0" lvl="0" indent="0" algn="l" defTabSz="914400" rtl="0" eaLnBrk="1" fontAlgn="auto" latinLnBrk="0" hangingPunct="1">
              <a:lnSpc>
                <a:spcPct val="100000"/>
              </a:lnSpc>
              <a:spcBef>
                <a:spcPts val="0"/>
              </a:spcBef>
              <a:spcAft>
                <a:spcPts val="180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PO1 :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Produire, à l’oral, des mots de vocabulaire.</a:t>
            </a:r>
          </a:p>
          <a:p>
            <a:pPr marL="1165225" marR="0" lvl="0" indent="-1165225" algn="l" defTabSz="914400" rtl="0" eaLnBrk="1" fontAlgn="auto" latinLnBrk="0" hangingPunct="1">
              <a:lnSpc>
                <a:spcPct val="100000"/>
              </a:lnSpc>
              <a:spcBef>
                <a:spcPts val="0"/>
              </a:spcBef>
              <a:spcAft>
                <a:spcPts val="180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PO2 :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Participer à un dialogue en mobilisant les actes de paroles étudiés.</a:t>
            </a:r>
          </a:p>
          <a:p>
            <a:pPr marL="1165225" marR="0" lvl="0" indent="-1165225" algn="l" defTabSz="914400" rtl="0" eaLnBrk="1" fontAlgn="auto" latinLnBrk="0" hangingPunct="1">
              <a:lnSpc>
                <a:spcPct val="100000"/>
              </a:lnSpc>
              <a:spcBef>
                <a:spcPts val="0"/>
              </a:spcBef>
              <a:spcAft>
                <a:spcPts val="180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PO3 :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Prendre la parole pour parler de mon corps et de ma santé.</a:t>
            </a:r>
          </a:p>
          <a:p>
            <a:pPr lvl="0">
              <a:spcAft>
                <a:spcPts val="1800"/>
              </a:spcAft>
              <a:defRPr/>
            </a:pPr>
            <a:r>
              <a:rPr lang="fr-FR" b="1" dirty="0">
                <a:solidFill>
                  <a:srgbClr val="C00000"/>
                </a:solidFill>
                <a:latin typeface="Dosis SemiBold" pitchFamily="2" charset="0"/>
                <a:ea typeface="Calibri" panose="020F0502020204030204" pitchFamily="34" charset="0"/>
                <a:cs typeface="Calibri" panose="020F0502020204030204" pitchFamily="34" charset="0"/>
              </a:rPr>
              <a:t>LF1 : </a:t>
            </a:r>
            <a:r>
              <a:rPr lang="fr-FR" b="1" dirty="0">
                <a:solidFill>
                  <a:srgbClr val="424D7B"/>
                </a:solidFill>
                <a:latin typeface="Dosis SemiBold" pitchFamily="2" charset="0"/>
                <a:ea typeface="Calibri" panose="020F0502020204030204" pitchFamily="34" charset="0"/>
                <a:cs typeface="Calibri" panose="020F0502020204030204" pitchFamily="34" charset="0"/>
              </a:rPr>
              <a:t>Identifier et lire les lettres, des syllabes et des mots contenant les lettres étudiées.</a:t>
            </a:r>
          </a:p>
          <a:p>
            <a:pPr lvl="0">
              <a:spcAft>
                <a:spcPts val="1800"/>
              </a:spcAft>
              <a:defRPr/>
            </a:pPr>
            <a:r>
              <a:rPr lang="fr-FR" b="1" dirty="0">
                <a:solidFill>
                  <a:srgbClr val="C00000"/>
                </a:solidFill>
                <a:latin typeface="Dosis SemiBold" pitchFamily="2" charset="0"/>
                <a:ea typeface="Calibri" panose="020F0502020204030204" pitchFamily="34" charset="0"/>
                <a:cs typeface="Calibri" panose="020F0502020204030204" pitchFamily="34" charset="0"/>
              </a:rPr>
              <a:t>LF2 :</a:t>
            </a:r>
            <a:r>
              <a:rPr lang="fr-FR" b="1" dirty="0">
                <a:solidFill>
                  <a:srgbClr val="106585"/>
                </a:solidFill>
                <a:latin typeface="Dosis SemiBold" pitchFamily="2" charset="0"/>
                <a:ea typeface="Calibri" panose="020F0502020204030204" pitchFamily="34" charset="0"/>
                <a:cs typeface="Calibri" panose="020F0502020204030204" pitchFamily="34" charset="0"/>
              </a:rPr>
              <a:t> </a:t>
            </a:r>
            <a:r>
              <a:rPr lang="fr-FR" b="1" dirty="0">
                <a:solidFill>
                  <a:srgbClr val="424D7B"/>
                </a:solidFill>
                <a:latin typeface="Dosis SemiBold" pitchFamily="2" charset="0"/>
                <a:ea typeface="Calibri" panose="020F0502020204030204" pitchFamily="34" charset="0"/>
                <a:cs typeface="Calibri" panose="020F0502020204030204" pitchFamily="34" charset="0"/>
              </a:rPr>
              <a:t>Lire des phrases simples contenant les lettres étudiées.</a:t>
            </a:r>
          </a:p>
        </p:txBody>
      </p:sp>
    </p:spTree>
    <p:extLst>
      <p:ext uri="{BB962C8B-B14F-4D97-AF65-F5344CB8AC3E}">
        <p14:creationId xmlns:p14="http://schemas.microsoft.com/office/powerpoint/2010/main" val="31342230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0B710-8693-6626-47B9-5AF0530F37B3}"/>
            </a:ext>
          </a:extLst>
        </p:cNvPr>
        <p:cNvGrpSpPr/>
        <p:nvPr/>
      </p:nvGrpSpPr>
      <p:grpSpPr>
        <a:xfrm>
          <a:off x="0" y="0"/>
          <a:ext cx="0" cy="0"/>
          <a:chOff x="0" y="0"/>
          <a:chExt cx="0" cy="0"/>
        </a:xfrm>
      </p:grpSpPr>
      <p:grpSp>
        <p:nvGrpSpPr>
          <p:cNvPr id="5" name="Groupe 4">
            <a:extLst>
              <a:ext uri="{FF2B5EF4-FFF2-40B4-BE49-F238E27FC236}">
                <a16:creationId xmlns:a16="http://schemas.microsoft.com/office/drawing/2014/main" id="{432F1CFE-E3AC-6F75-1987-E1F4A7B5C13E}"/>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C378E7BD-4095-31C6-AA06-A2C2C542E6B4}"/>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3A1367DD-BD09-B726-FA8B-50C67B47FACF}"/>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8276346E-44C5-6BF7-0930-0969AB426842}"/>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9" name="ZoneTexte 8">
            <a:extLst>
              <a:ext uri="{FF2B5EF4-FFF2-40B4-BE49-F238E27FC236}">
                <a16:creationId xmlns:a16="http://schemas.microsoft.com/office/drawing/2014/main" id="{616E3DE1-2996-B97A-6A3F-40D60F3E4588}"/>
              </a:ext>
            </a:extLst>
          </p:cNvPr>
          <p:cNvSpPr txBox="1"/>
          <p:nvPr>
            <p:custDataLst>
              <p:tags r:id="rId1"/>
            </p:custDataLst>
          </p:nvPr>
        </p:nvSpPr>
        <p:spPr>
          <a:xfrm>
            <a:off x="2303990" y="1710825"/>
            <a:ext cx="5941375" cy="4062651"/>
          </a:xfrm>
          <a:prstGeom prst="rect">
            <a:avLst/>
          </a:prstGeom>
          <a:noFill/>
        </p:spPr>
        <p:txBody>
          <a:bodyPr wrap="square" rtlCol="0">
            <a:spAutoFit/>
          </a:bodyPr>
          <a:lstStyle/>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ED7D31"/>
              </a:solidFill>
              <a:effectLst/>
              <a:uLnTx/>
              <a:uFillTx/>
              <a:latin typeface="Dosis" pitchFamily="2" charset="0"/>
              <a:ea typeface="+mn-ea"/>
              <a:cs typeface="Arial" panose="020B0604020202020204" pitchFamily="34" charset="0"/>
            </a:endParaRPr>
          </a:p>
          <a:p>
            <a:pPr marL="800147" lvl="1" indent="-342900" algn="just" defTabSz="1028778">
              <a:buFont typeface="Wingdings" panose="05000000000000000000" pitchFamily="2" charset="2"/>
              <a:buChar char="§"/>
              <a:defRPr/>
            </a:pPr>
            <a:r>
              <a:rPr kumimoji="0" lang="fr-FR" sz="1600" b="1"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Cette partie est</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consacrée à l’évaluation des compétences suivantes  : </a:t>
            </a:r>
            <a:r>
              <a:rPr lang="fr-FR" sz="1600" b="1" u="sng" dirty="0">
                <a:solidFill>
                  <a:srgbClr val="424D7B"/>
                </a:solidFill>
                <a:latin typeface="Dosis" pitchFamily="2" charset="0"/>
                <a:cs typeface="Arial" panose="020B0604020202020204" pitchFamily="34" charset="0"/>
              </a:rPr>
              <a:t>CO1 – C02 – PO1 – PO2 – PO3 - LF1 – LF2.</a:t>
            </a: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La passation se fait de manière </a:t>
            </a:r>
            <a:r>
              <a:rPr kumimoji="0" lang="fr-FR" sz="1600" b="1" i="0" u="sng"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individuelle</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 l’enseignant évalue chaque élève en l’ invitant à son bureau.</a:t>
            </a:r>
          </a:p>
          <a:p>
            <a:pPr marL="457247" marR="0" lvl="1" indent="0" algn="just" defTabSz="1028778"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L’enseignant est guidé par le </a:t>
            </a:r>
            <a:r>
              <a:rPr kumimoji="0" lang="fr-FR" sz="1600" b="0" i="0" u="none" strike="noStrike" kern="1200" cap="none" spc="0" normalizeH="0" baseline="0" noProof="0" dirty="0" err="1">
                <a:ln>
                  <a:noFill/>
                </a:ln>
                <a:solidFill>
                  <a:srgbClr val="424D7B"/>
                </a:solidFill>
                <a:effectLst/>
                <a:uLnTx/>
                <a:uFillTx/>
                <a:latin typeface="Dosis" pitchFamily="2" charset="0"/>
                <a:ea typeface="+mn-ea"/>
                <a:cs typeface="Arial" panose="020B0604020202020204" pitchFamily="34" charset="0"/>
              </a:rPr>
              <a:t>ppt</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affiché sur son ordinateur qui ne doit pas être projeté sur l’écran de la classe  (l’ordinateur doit être débranché du </a:t>
            </a:r>
            <a:r>
              <a:rPr kumimoji="0" lang="fr-FR" sz="1600" b="0" i="0" u="none" strike="noStrike" kern="1200" cap="none" spc="0" normalizeH="0" baseline="0" noProof="0" dirty="0" err="1">
                <a:ln>
                  <a:noFill/>
                </a:ln>
                <a:solidFill>
                  <a:srgbClr val="424D7B"/>
                </a:solidFill>
                <a:effectLst/>
                <a:uLnTx/>
                <a:uFillTx/>
                <a:latin typeface="Dosis" pitchFamily="2" charset="0"/>
                <a:ea typeface="+mn-ea"/>
                <a:cs typeface="Arial" panose="020B0604020202020204" pitchFamily="34" charset="0"/>
              </a:rPr>
              <a:t>Datashow</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a:t>
            </a:r>
          </a:p>
          <a:p>
            <a:pPr marL="885872" marR="0" lvl="1" indent="-428625"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Pendant que l’enseignant évalue de manière individuelle les élèves, le reste de la classe réalise des activités pour assurer le calme : lecture, coloriage, copie, dessin.</a:t>
            </a:r>
          </a:p>
          <a:p>
            <a:pPr marL="885872" marR="0" lvl="1" indent="-428625"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L’enseignant note immédiatement chaque compétence évaluée et renseigne la grille de compilation (0 -10 ) en s’appuyant sur les indications de compilation en dessous de chaque slide d’item</a:t>
            </a:r>
            <a:r>
              <a:rPr kumimoji="0" lang="fr-FR" sz="1600" b="0" i="0" u="none" strike="noStrike" kern="1200" cap="none" spc="0" normalizeH="0" baseline="0" noProof="0" dirty="0">
                <a:ln>
                  <a:noFill/>
                </a:ln>
                <a:solidFill>
                  <a:srgbClr val="ED7D31"/>
                </a:solidFill>
                <a:effectLst/>
                <a:uLnTx/>
                <a:uFillTx/>
                <a:latin typeface="Dosis" pitchFamily="2" charset="0"/>
                <a:ea typeface="+mn-ea"/>
                <a:cs typeface="Arial" panose="020B0604020202020204" pitchFamily="34" charset="0"/>
              </a:rPr>
              <a:t>.</a:t>
            </a:r>
          </a:p>
        </p:txBody>
      </p:sp>
      <p:pic>
        <p:nvPicPr>
          <p:cNvPr id="25" name="Image 24">
            <a:extLst>
              <a:ext uri="{FF2B5EF4-FFF2-40B4-BE49-F238E27FC236}">
                <a16:creationId xmlns:a16="http://schemas.microsoft.com/office/drawing/2014/main" id="{1898AD3F-CCD0-0B01-51CF-ADECC9DFE931}"/>
              </a:ext>
            </a:extLst>
          </p:cNvPr>
          <p:cNvPicPr>
            <a:picLocks noChangeAspect="1"/>
          </p:cNvPicPr>
          <p:nvPr/>
        </p:nvPicPr>
        <p:blipFill>
          <a:blip r:embed="rId3"/>
          <a:srcRect t="2063"/>
          <a:stretch>
            <a:fillRect/>
          </a:stretch>
        </p:blipFill>
        <p:spPr>
          <a:xfrm>
            <a:off x="472249" y="2831015"/>
            <a:ext cx="1831741" cy="1195970"/>
          </a:xfrm>
          <a:prstGeom prst="roundRect">
            <a:avLst/>
          </a:prstGeom>
        </p:spPr>
      </p:pic>
    </p:spTree>
    <p:extLst>
      <p:ext uri="{BB962C8B-B14F-4D97-AF65-F5344CB8AC3E}">
        <p14:creationId xmlns:p14="http://schemas.microsoft.com/office/powerpoint/2010/main" val="24530255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E2D82-588D-EFD8-8EE8-66880EFE8E79}"/>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DF388C9-95D7-6E35-500D-4E391D2B7C6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ED7A6F9-8F6D-E92A-9FFB-BD3564C1E0E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F99254B4-1179-09E2-3963-E2197E18697C}"/>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2AAA314B-76E1-DBFF-E27F-D8C13E1CF6EF}"/>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926954AF-F1E1-39EA-0347-22DD6224C885}"/>
              </a:ext>
            </a:extLst>
          </p:cNvPr>
          <p:cNvSpPr txBox="1"/>
          <p:nvPr>
            <p:custDataLst>
              <p:tags r:id="rId1"/>
            </p:custDataLst>
          </p:nvPr>
        </p:nvSpPr>
        <p:spPr>
          <a:xfrm>
            <a:off x="780714" y="2821848"/>
            <a:ext cx="3670515" cy="1846659"/>
          </a:xfrm>
          <a:prstGeom prst="rect">
            <a:avLst/>
          </a:prstGeom>
        </p:spPr>
        <p:txBody>
          <a:bodyPr wrap="square" lIns="0" tIns="0" rIns="0" bIns="0" rtlCol="0" anchor="t">
            <a:spAutoFit/>
          </a:bodyPr>
          <a:lstStyle/>
          <a:p>
            <a:pPr lvl="0" algn="ctr">
              <a:spcAft>
                <a:spcPts val="1800"/>
              </a:spcAft>
              <a:defRPr/>
            </a:pPr>
            <a:r>
              <a:rPr lang="fr-FR" sz="2400" b="1" dirty="0">
                <a:solidFill>
                  <a:srgbClr val="C00000"/>
                </a:solidFill>
                <a:latin typeface="Dosis SemiBold" pitchFamily="2" charset="0"/>
                <a:ea typeface="Calibri" panose="020F0502020204030204" pitchFamily="34" charset="0"/>
                <a:cs typeface="Calibri" panose="020F0502020204030204" pitchFamily="34" charset="0"/>
              </a:rPr>
              <a:t>L’enseignant demande aux élèves d’ouvrir leur livret à la page 133 et de recopier les lettres, les mots et les phrases dans leurs cahiers.</a:t>
            </a:r>
            <a:endParaRPr kumimoji="0" lang="fr-FR" sz="2000" b="1" i="0" u="none" strike="noStrike" kern="1200" cap="none" spc="0" normalizeH="0" baseline="0" noProof="0" dirty="0">
              <a:ln>
                <a:noFill/>
              </a:ln>
              <a:solidFill>
                <a:srgbClr val="106585"/>
              </a:solidFill>
              <a:effectLst/>
              <a:uLnTx/>
              <a:uFillTx/>
              <a:latin typeface="Dosis SemiBold" pitchFamily="2" charset="0"/>
              <a:ea typeface="Calibri" panose="020F0502020204030204" pitchFamily="34" charset="0"/>
              <a:cs typeface="Calibri" panose="020F0502020204030204" pitchFamily="34" charset="0"/>
            </a:endParaRPr>
          </a:p>
        </p:txBody>
      </p:sp>
      <p:pic>
        <p:nvPicPr>
          <p:cNvPr id="9" name="Image 8" descr="Une image contenant texte, nombre, écriture manuscrite, Police&#10;&#10;Le contenu généré par l’IA peut être incorrect.">
            <a:extLst>
              <a:ext uri="{FF2B5EF4-FFF2-40B4-BE49-F238E27FC236}">
                <a16:creationId xmlns:a16="http://schemas.microsoft.com/office/drawing/2014/main" id="{F2DE6C2D-58FD-46C6-9594-5B13BD0FD7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33682" y="1435758"/>
            <a:ext cx="3218329" cy="4793988"/>
          </a:xfrm>
          <a:prstGeom prst="rect">
            <a:avLst/>
          </a:prstGeom>
        </p:spPr>
      </p:pic>
    </p:spTree>
    <p:extLst>
      <p:ext uri="{BB962C8B-B14F-4D97-AF65-F5344CB8AC3E}">
        <p14:creationId xmlns:p14="http://schemas.microsoft.com/office/powerpoint/2010/main" val="29789758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FR" dirty="0"/>
              <a:t>Bonjour cher élève. Nous allons faire quelques activités d’évaluation.</a:t>
            </a:r>
          </a:p>
        </p:txBody>
      </p:sp>
      <p:grpSp>
        <p:nvGrpSpPr>
          <p:cNvPr id="20" name="Groupe 19">
            <a:extLst>
              <a:ext uri="{FF2B5EF4-FFF2-40B4-BE49-F238E27FC236}">
                <a16:creationId xmlns:a16="http://schemas.microsoft.com/office/drawing/2014/main" id="{D6B75884-FDA7-3C30-D664-B0E9FFEE8DE7}"/>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8" name="Image 7">
            <a:extLst>
              <a:ext uri="{FF2B5EF4-FFF2-40B4-BE49-F238E27FC236}">
                <a16:creationId xmlns:a16="http://schemas.microsoft.com/office/drawing/2014/main" id="{E4E50BF3-91A0-9251-A61F-775418AE5C4E}"/>
              </a:ext>
            </a:extLst>
          </p:cNvPr>
          <p:cNvPicPr>
            <a:picLocks noChangeAspect="1"/>
          </p:cNvPicPr>
          <p:nvPr/>
        </p:nvPicPr>
        <p:blipFill>
          <a:blip r:embed="rId4"/>
          <a:srcRect t="2063"/>
          <a:stretch>
            <a:fillRect/>
          </a:stretch>
        </p:blipFill>
        <p:spPr>
          <a:xfrm>
            <a:off x="2687662" y="2198689"/>
            <a:ext cx="3768675" cy="2460622"/>
          </a:xfrm>
          <a:prstGeom prst="roundRect">
            <a:avLst/>
          </a:prstGeom>
        </p:spPr>
      </p:pic>
    </p:spTree>
    <p:extLst>
      <p:ext uri="{BB962C8B-B14F-4D97-AF65-F5344CB8AC3E}">
        <p14:creationId xmlns:p14="http://schemas.microsoft.com/office/powerpoint/2010/main" val="14334557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91760" y="3069811"/>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CO1.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Comprendre, à l’oral, des mots de vocabulaire.</a:t>
            </a:r>
            <a:endParaRPr kumimoji="0" lang="fr-MA" sz="24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61488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Regarde les images. Je vais te dire des mots et tu vas me montrer les images qui correspondent.</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pic>
        <p:nvPicPr>
          <p:cNvPr id="12" name="Image 11">
            <a:extLst>
              <a:ext uri="{FF2B5EF4-FFF2-40B4-BE49-F238E27FC236}">
                <a16:creationId xmlns:a16="http://schemas.microsoft.com/office/drawing/2014/main" id="{D64BDED0-AD81-49BC-82C7-3042265811A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34068" y="1776788"/>
            <a:ext cx="1875863" cy="2052000"/>
          </a:xfrm>
          <a:prstGeom prst="rect">
            <a:avLst/>
          </a:prstGeom>
        </p:spPr>
      </p:pic>
      <p:pic>
        <p:nvPicPr>
          <p:cNvPr id="19" name="Image 18">
            <a:extLst>
              <a:ext uri="{FF2B5EF4-FFF2-40B4-BE49-F238E27FC236}">
                <a16:creationId xmlns:a16="http://schemas.microsoft.com/office/drawing/2014/main" id="{ED8DDEC1-492C-4BA0-9D74-241C58860A5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08258" y="4163028"/>
            <a:ext cx="1875865" cy="2052000"/>
          </a:xfrm>
          <a:prstGeom prst="rect">
            <a:avLst/>
          </a:prstGeom>
        </p:spPr>
      </p:pic>
      <p:pic>
        <p:nvPicPr>
          <p:cNvPr id="20" name="Image 19">
            <a:extLst>
              <a:ext uri="{FF2B5EF4-FFF2-40B4-BE49-F238E27FC236}">
                <a16:creationId xmlns:a16="http://schemas.microsoft.com/office/drawing/2014/main" id="{8B1E7761-E6D9-44D6-B2B5-99E47782267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78088" y="1779105"/>
            <a:ext cx="1875865" cy="2052000"/>
          </a:xfrm>
          <a:prstGeom prst="rect">
            <a:avLst/>
          </a:prstGeom>
        </p:spPr>
      </p:pic>
      <p:pic>
        <p:nvPicPr>
          <p:cNvPr id="28" name="Image 27">
            <a:extLst>
              <a:ext uri="{FF2B5EF4-FFF2-40B4-BE49-F238E27FC236}">
                <a16:creationId xmlns:a16="http://schemas.microsoft.com/office/drawing/2014/main" id="{603D4F47-ADD5-42C9-87A5-FA8B9523A62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073499" y="4163028"/>
            <a:ext cx="1878069" cy="2052000"/>
          </a:xfrm>
          <a:prstGeom prst="rect">
            <a:avLst/>
          </a:prstGeom>
        </p:spPr>
      </p:pic>
      <p:pic>
        <p:nvPicPr>
          <p:cNvPr id="29" name="Image 28">
            <a:extLst>
              <a:ext uri="{FF2B5EF4-FFF2-40B4-BE49-F238E27FC236}">
                <a16:creationId xmlns:a16="http://schemas.microsoft.com/office/drawing/2014/main" id="{2C8F2460-86F9-41B4-A0E2-0ED9C7149ED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990047" y="1776788"/>
            <a:ext cx="1875865" cy="2052000"/>
          </a:xfrm>
          <a:prstGeom prst="rect">
            <a:avLst/>
          </a:prstGeom>
        </p:spPr>
      </p:pic>
    </p:spTree>
    <p:extLst>
      <p:ext uri="{BB962C8B-B14F-4D97-AF65-F5344CB8AC3E}">
        <p14:creationId xmlns:p14="http://schemas.microsoft.com/office/powerpoint/2010/main" val="24486855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91760" y="3069811"/>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CO2.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Comprendre à l’oral des phrases et des textes.</a:t>
            </a:r>
          </a:p>
        </p:txBody>
      </p:sp>
    </p:spTree>
    <p:extLst>
      <p:ext uri="{BB962C8B-B14F-4D97-AF65-F5344CB8AC3E}">
        <p14:creationId xmlns:p14="http://schemas.microsoft.com/office/powerpoint/2010/main" val="1013298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572967" y="755999"/>
            <a:ext cx="7145206" cy="612000"/>
          </a:xfrm>
        </p:spPr>
        <p:txBody>
          <a:bodyPr>
            <a:normAutofit fontScale="90000"/>
          </a:bodyPr>
          <a:lstStyle/>
          <a:p>
            <a:r>
              <a:rPr lang="fr-FR" dirty="0">
                <a:solidFill>
                  <a:schemeClr val="tx1">
                    <a:lumMod val="65000"/>
                    <a:lumOff val="35000"/>
                  </a:schemeClr>
                </a:solidFill>
              </a:rPr>
              <a:t>Regarde la scène. Je vais te dire des phrases et tu vas me montrer la partie de l’image qui correspond : 1) Lina goûte avec sa langue. 2) Mon cousin est en bonne santé. 3) Salah a mal au dos. 4 ) Mamie veut du café. 5) Sami entend avec les oreilles.</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pic>
        <p:nvPicPr>
          <p:cNvPr id="5" name="Image 4">
            <a:extLst>
              <a:ext uri="{FF2B5EF4-FFF2-40B4-BE49-F238E27FC236}">
                <a16:creationId xmlns:a16="http://schemas.microsoft.com/office/drawing/2014/main" id="{7BA2EFC7-5F7B-47E3-89E9-D20F2BB7F97A}"/>
              </a:ext>
            </a:extLst>
          </p:cNvPr>
          <p:cNvPicPr>
            <a:picLocks noChangeAspect="1"/>
          </p:cNvPicPr>
          <p:nvPr/>
        </p:nvPicPr>
        <p:blipFill rotWithShape="1">
          <a:blip r:embed="rId5">
            <a:extLst>
              <a:ext uri="{28A0092B-C50C-407E-A947-70E740481C1C}">
                <a14:useLocalDpi xmlns:a14="http://schemas.microsoft.com/office/drawing/2010/main" val="0"/>
              </a:ext>
            </a:extLst>
          </a:blip>
          <a:srcRect r="10256"/>
          <a:stretch/>
        </p:blipFill>
        <p:spPr>
          <a:xfrm>
            <a:off x="1315845" y="1811127"/>
            <a:ext cx="6615611" cy="4111439"/>
          </a:xfrm>
          <a:prstGeom prst="roundRect">
            <a:avLst>
              <a:gd name="adj" fmla="val 8851"/>
            </a:avLst>
          </a:prstGeom>
        </p:spPr>
      </p:pic>
    </p:spTree>
    <p:extLst>
      <p:ext uri="{BB962C8B-B14F-4D97-AF65-F5344CB8AC3E}">
        <p14:creationId xmlns:p14="http://schemas.microsoft.com/office/powerpoint/2010/main" val="1932069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91760" y="3069811"/>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PO1.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Produire, à l’oral, des mots de vocabulaire.</a:t>
            </a:r>
          </a:p>
        </p:txBody>
      </p:sp>
    </p:spTree>
    <p:extLst>
      <p:ext uri="{BB962C8B-B14F-4D97-AF65-F5344CB8AC3E}">
        <p14:creationId xmlns:p14="http://schemas.microsoft.com/office/powerpoint/2010/main" val="11604302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Mets ton doigt sur chaque image et dis-moi le mot en français.</a:t>
            </a:r>
          </a:p>
        </p:txBody>
      </p:sp>
      <p:grpSp>
        <p:nvGrpSpPr>
          <p:cNvPr id="8" name="Groupe 7">
            <a:extLst>
              <a:ext uri="{FF2B5EF4-FFF2-40B4-BE49-F238E27FC236}">
                <a16:creationId xmlns:a16="http://schemas.microsoft.com/office/drawing/2014/main" id="{2FBD7F59-4D4F-2F9C-2373-E248555710CE}"/>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0341E3D9-CA0F-6388-C0CB-C762B47551E0}"/>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45DB04F-1BEF-EA61-36BC-6F6BCBE1262B}"/>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4" name="TextBox 6">
            <a:extLst>
              <a:ext uri="{FF2B5EF4-FFF2-40B4-BE49-F238E27FC236}">
                <a16:creationId xmlns:a16="http://schemas.microsoft.com/office/drawing/2014/main" id="{51413284-CB60-3C56-DCD4-C2B0096F478E}"/>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pic>
        <p:nvPicPr>
          <p:cNvPr id="13" name="Image 12">
            <a:extLst>
              <a:ext uri="{FF2B5EF4-FFF2-40B4-BE49-F238E27FC236}">
                <a16:creationId xmlns:a16="http://schemas.microsoft.com/office/drawing/2014/main" id="{0C646C83-FB01-44BE-86F8-B9ABC1D5492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97321" y="1738551"/>
            <a:ext cx="1875865" cy="2052000"/>
          </a:xfrm>
          <a:prstGeom prst="rect">
            <a:avLst/>
          </a:prstGeom>
        </p:spPr>
      </p:pic>
      <p:pic>
        <p:nvPicPr>
          <p:cNvPr id="15" name="Image 14">
            <a:extLst>
              <a:ext uri="{FF2B5EF4-FFF2-40B4-BE49-F238E27FC236}">
                <a16:creationId xmlns:a16="http://schemas.microsoft.com/office/drawing/2014/main" id="{19DE3710-D893-44F7-951B-7D1C9BAD805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21170" y="1738551"/>
            <a:ext cx="1875865" cy="2052000"/>
          </a:xfrm>
          <a:prstGeom prst="rect">
            <a:avLst/>
          </a:prstGeom>
        </p:spPr>
      </p:pic>
      <p:pic>
        <p:nvPicPr>
          <p:cNvPr id="17" name="Image 16">
            <a:extLst>
              <a:ext uri="{FF2B5EF4-FFF2-40B4-BE49-F238E27FC236}">
                <a16:creationId xmlns:a16="http://schemas.microsoft.com/office/drawing/2014/main" id="{EB7972CD-08E6-4E02-B3AF-3A13820B890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24084" y="4132771"/>
            <a:ext cx="1878069" cy="2052000"/>
          </a:xfrm>
          <a:prstGeom prst="rect">
            <a:avLst/>
          </a:prstGeom>
        </p:spPr>
      </p:pic>
      <p:pic>
        <p:nvPicPr>
          <p:cNvPr id="18" name="Image 17">
            <a:extLst>
              <a:ext uri="{FF2B5EF4-FFF2-40B4-BE49-F238E27FC236}">
                <a16:creationId xmlns:a16="http://schemas.microsoft.com/office/drawing/2014/main" id="{2CE12A1D-6237-4BB4-8657-FC5CCBBB8A2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45020" y="1738551"/>
            <a:ext cx="1875863" cy="2052000"/>
          </a:xfrm>
          <a:prstGeom prst="rect">
            <a:avLst/>
          </a:prstGeom>
        </p:spPr>
      </p:pic>
      <p:pic>
        <p:nvPicPr>
          <p:cNvPr id="24" name="Image 23">
            <a:extLst>
              <a:ext uri="{FF2B5EF4-FFF2-40B4-BE49-F238E27FC236}">
                <a16:creationId xmlns:a16="http://schemas.microsoft.com/office/drawing/2014/main" id="{9CBF31C6-CABD-4B6A-95EB-F84801DEC0E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073499" y="4132771"/>
            <a:ext cx="1875863" cy="2052000"/>
          </a:xfrm>
          <a:prstGeom prst="rect">
            <a:avLst/>
          </a:prstGeom>
        </p:spPr>
      </p:pic>
    </p:spTree>
    <p:extLst>
      <p:ext uri="{BB962C8B-B14F-4D97-AF65-F5344CB8AC3E}">
        <p14:creationId xmlns:p14="http://schemas.microsoft.com/office/powerpoint/2010/main" val="1559817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4BD0F-C1DA-EE8C-886B-6236F428BE4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9C84C5C0-8A85-F16C-49FF-E1171A806C7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F566EF3-30CC-D22E-6483-0BBF49616AA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0B6415DF-0DA2-EDA0-CBE7-05EBE35CC0D1}"/>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A780E1C-80E8-3A56-F3EA-3232764F7305}"/>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5EA2CF0B-6D87-6921-5C20-DF525D6F1682}"/>
              </a:ext>
            </a:extLst>
          </p:cNvPr>
          <p:cNvSpPr txBox="1"/>
          <p:nvPr>
            <p:custDataLst>
              <p:tags r:id="rId1"/>
            </p:custDataLst>
          </p:nvPr>
        </p:nvSpPr>
        <p:spPr>
          <a:xfrm>
            <a:off x="726042" y="2653358"/>
            <a:ext cx="7788166" cy="109260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PO2</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Participer à un dialogue en mobilisant </a:t>
            </a:r>
          </a:p>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les actes de parole étudiés.</a:t>
            </a:r>
          </a:p>
        </p:txBody>
      </p:sp>
    </p:spTree>
    <p:extLst>
      <p:ext uri="{BB962C8B-B14F-4D97-AF65-F5344CB8AC3E}">
        <p14:creationId xmlns:p14="http://schemas.microsoft.com/office/powerpoint/2010/main" val="5682857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e 7">
            <a:extLst>
              <a:ext uri="{FF2B5EF4-FFF2-40B4-BE49-F238E27FC236}">
                <a16:creationId xmlns:a16="http://schemas.microsoft.com/office/drawing/2014/main" id="{2FBD7F59-4D4F-2F9C-2373-E248555710CE}"/>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0341E3D9-CA0F-6388-C0CB-C762B47551E0}"/>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45DB04F-1BEF-EA61-36BC-6F6BCBE1262B}"/>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4" name="TextBox 6">
            <a:extLst>
              <a:ext uri="{FF2B5EF4-FFF2-40B4-BE49-F238E27FC236}">
                <a16:creationId xmlns:a16="http://schemas.microsoft.com/office/drawing/2014/main" id="{51413284-CB60-3C56-DCD4-C2B0096F478E}"/>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sp>
        <p:nvSpPr>
          <p:cNvPr id="19" name="Titre 1">
            <a:extLst>
              <a:ext uri="{FF2B5EF4-FFF2-40B4-BE49-F238E27FC236}">
                <a16:creationId xmlns:a16="http://schemas.microsoft.com/office/drawing/2014/main" id="{9F166FCF-DD94-85AD-98E1-52C417BBBBCF}"/>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Je vais te poser des questions et tu dois répondre correctement. </a:t>
            </a:r>
            <a:endParaRPr lang="fr-FR" i="1" dirty="0">
              <a:solidFill>
                <a:schemeClr val="bg1">
                  <a:lumMod val="65000"/>
                </a:schemeClr>
              </a:solidFill>
            </a:endParaRPr>
          </a:p>
        </p:txBody>
      </p:sp>
      <p:grpSp>
        <p:nvGrpSpPr>
          <p:cNvPr id="20" name="Groupe 19">
            <a:extLst>
              <a:ext uri="{FF2B5EF4-FFF2-40B4-BE49-F238E27FC236}">
                <a16:creationId xmlns:a16="http://schemas.microsoft.com/office/drawing/2014/main" id="{1ACD7BA4-C95F-BDDA-DD17-FE6B4A36127A}"/>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95B8AEFB-80DB-1152-92A6-450ACFE44E1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0C168F7-A80B-F3A1-F28F-7E849DF8B589}"/>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3" name="Titre 1">
            <a:extLst>
              <a:ext uri="{FF2B5EF4-FFF2-40B4-BE49-F238E27FC236}">
                <a16:creationId xmlns:a16="http://schemas.microsoft.com/office/drawing/2014/main" id="{8ED6E5E3-C4F1-19B3-0CA3-D422FF67D944}"/>
              </a:ext>
            </a:extLst>
          </p:cNvPr>
          <p:cNvSpPr txBox="1">
            <a:spLocks/>
          </p:cNvSpPr>
          <p:nvPr/>
        </p:nvSpPr>
        <p:spPr>
          <a:xfrm>
            <a:off x="1532313" y="1933587"/>
            <a:ext cx="6598905" cy="3194765"/>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457200" marR="0" lvl="0" indent="-457200" algn="l" defTabSz="914400" rtl="0" eaLnBrk="1" fontAlgn="auto" latinLnBrk="0" hangingPunct="1">
              <a:lnSpc>
                <a:spcPct val="150000"/>
              </a:lnSpc>
              <a:spcBef>
                <a:spcPct val="0"/>
              </a:spcBef>
              <a:spcAft>
                <a:spcPts val="0"/>
              </a:spcAft>
              <a:buClrTx/>
              <a:buSzTx/>
              <a:buFont typeface="+mj-lt"/>
              <a:buAutoNum type="arabicPeriod"/>
              <a:tabLst/>
              <a:defRPr/>
            </a:pP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Tu goûtes avec quoi ? </a:t>
            </a:r>
          </a:p>
          <a:p>
            <a:pPr marL="457200" marR="0" lvl="0" indent="-457200" algn="l" defTabSz="914400" rtl="0" eaLnBrk="1" fontAlgn="auto" latinLnBrk="0" hangingPunct="1">
              <a:lnSpc>
                <a:spcPct val="150000"/>
              </a:lnSpc>
              <a:spcBef>
                <a:spcPct val="0"/>
              </a:spcBef>
              <a:spcAft>
                <a:spcPts val="0"/>
              </a:spcAft>
              <a:buClrTx/>
              <a:buSzTx/>
              <a:buFont typeface="+mj-lt"/>
              <a:buAutoNum type="arabicPeriod"/>
              <a:tabLst/>
              <a:defRPr/>
            </a:pP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Tu vois avec quoi ?</a:t>
            </a:r>
          </a:p>
          <a:p>
            <a:pPr marL="457200" marR="0" lvl="0" indent="-457200" algn="l" defTabSz="914400" rtl="0" eaLnBrk="1" fontAlgn="auto" latinLnBrk="0" hangingPunct="1">
              <a:lnSpc>
                <a:spcPct val="150000"/>
              </a:lnSpc>
              <a:spcBef>
                <a:spcPct val="0"/>
              </a:spcBef>
              <a:spcAft>
                <a:spcPts val="0"/>
              </a:spcAft>
              <a:buClrTx/>
              <a:buSzTx/>
              <a:buFont typeface="+mj-lt"/>
              <a:buAutoNum type="arabicPeriod"/>
              <a:tabLst/>
              <a:defRPr/>
            </a:pPr>
            <a:r>
              <a:rPr lang="fr-FR" sz="2400" b="1" dirty="0">
                <a:ln w="0"/>
                <a:solidFill>
                  <a:srgbClr val="424D7B"/>
                </a:solidFill>
                <a:latin typeface="Dosis SemiBold" pitchFamily="2" charset="0"/>
              </a:rPr>
              <a:t>Tu sens avec quoi ?</a:t>
            </a:r>
            <a:endPar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endParaRPr>
          </a:p>
          <a:p>
            <a:pPr marL="457200" marR="0" lvl="0" indent="-457200" algn="l" defTabSz="914400" rtl="0" eaLnBrk="1" fontAlgn="auto" latinLnBrk="0" hangingPunct="1">
              <a:lnSpc>
                <a:spcPct val="150000"/>
              </a:lnSpc>
              <a:spcBef>
                <a:spcPct val="0"/>
              </a:spcBef>
              <a:spcAft>
                <a:spcPts val="0"/>
              </a:spcAft>
              <a:buClrTx/>
              <a:buSzTx/>
              <a:buFont typeface="+mj-lt"/>
              <a:buAutoNum type="arabicPeriod"/>
              <a:tabLst/>
              <a:defRPr/>
            </a:pP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Tu as mal où ?</a:t>
            </a:r>
          </a:p>
          <a:p>
            <a:pPr marL="457200" marR="0" lvl="0" indent="-457200" algn="l" defTabSz="914400" rtl="0" eaLnBrk="1" fontAlgn="auto" latinLnBrk="0" hangingPunct="1">
              <a:lnSpc>
                <a:spcPct val="150000"/>
              </a:lnSpc>
              <a:spcBef>
                <a:spcPct val="0"/>
              </a:spcBef>
              <a:spcAft>
                <a:spcPts val="0"/>
              </a:spcAft>
              <a:buClrTx/>
              <a:buSzTx/>
              <a:buFont typeface="+mj-lt"/>
              <a:buAutoNum type="arabicPeriod"/>
              <a:tabLst/>
              <a:defRPr/>
            </a:pP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Qu’est-ce que tu veux ?</a:t>
            </a:r>
          </a:p>
        </p:txBody>
      </p:sp>
    </p:spTree>
    <p:extLst>
      <p:ext uri="{BB962C8B-B14F-4D97-AF65-F5344CB8AC3E}">
        <p14:creationId xmlns:p14="http://schemas.microsoft.com/office/powerpoint/2010/main" val="30517695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8599E5-2E76-1A99-F177-3A17D329E34D}"/>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40A6E950-5B09-DCE6-73CC-1FD7B7F465E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4E136519-9BE8-F951-0EE8-8B540CDDCFD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E1D604E-E9BC-57CC-154E-853656901840}"/>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63E33C0-2372-342F-3301-0395E3948414}"/>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0E5055A1-EBA9-EF76-516E-5BDFBAFBC6C7}"/>
              </a:ext>
            </a:extLst>
          </p:cNvPr>
          <p:cNvSpPr txBox="1"/>
          <p:nvPr>
            <p:custDataLst>
              <p:tags r:id="rId1"/>
            </p:custDataLst>
          </p:nvPr>
        </p:nvSpPr>
        <p:spPr>
          <a:xfrm>
            <a:off x="726042" y="2998113"/>
            <a:ext cx="7788166" cy="861774"/>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PO3</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Prendre la parole pour parler de mon corps et de ma santé.</a:t>
            </a:r>
          </a:p>
        </p:txBody>
      </p:sp>
    </p:spTree>
    <p:extLst>
      <p:ext uri="{BB962C8B-B14F-4D97-AF65-F5344CB8AC3E}">
        <p14:creationId xmlns:p14="http://schemas.microsoft.com/office/powerpoint/2010/main" val="38994817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7064674" cy="612000"/>
          </a:xfrm>
        </p:spPr>
        <p:txBody>
          <a:bodyPr>
            <a:normAutofit fontScale="90000"/>
          </a:bodyPr>
          <a:lstStyle/>
          <a:p>
            <a:r>
              <a:rPr lang="fr-FR" dirty="0">
                <a:solidFill>
                  <a:schemeClr val="tx1">
                    <a:lumMod val="85000"/>
                    <a:lumOff val="15000"/>
                  </a:schemeClr>
                </a:solidFill>
              </a:rPr>
              <a:t>Présente-toi, puis dis ce que tu fais avec les yeux, le nez, les oreilles, la langue et les mains, où tu as mal, ce que tu veux manger et ce que ton frère ou ta sœur veut manger.</a:t>
            </a:r>
            <a:br>
              <a:rPr lang="fr-FR" dirty="0">
                <a:solidFill>
                  <a:schemeClr val="tx1">
                    <a:lumMod val="85000"/>
                    <a:lumOff val="15000"/>
                  </a:schemeClr>
                </a:solidFill>
              </a:rPr>
            </a:br>
            <a:r>
              <a:rPr lang="fr-FR" dirty="0">
                <a:solidFill>
                  <a:schemeClr val="tx1">
                    <a:lumMod val="85000"/>
                    <a:lumOff val="15000"/>
                  </a:schemeClr>
                </a:solidFill>
              </a:rPr>
              <a:t>Tu dois dire 5 phrases.   </a:t>
            </a:r>
            <a:r>
              <a:rPr lang="fr-FR" sz="1400" i="1" dirty="0">
                <a:solidFill>
                  <a:schemeClr val="tx1">
                    <a:lumMod val="85000"/>
                    <a:lumOff val="15000"/>
                  </a:schemeClr>
                </a:solidFill>
              </a:rPr>
              <a:t>L’enseignant explique la consigne dans la langue de l’apprenant.  </a:t>
            </a:r>
            <a:endParaRPr lang="fr-MA" i="1" dirty="0">
              <a:solidFill>
                <a:schemeClr val="tx1">
                  <a:lumMod val="85000"/>
                  <a:lumOff val="15000"/>
                </a:schemeClr>
              </a:solidFill>
            </a:endParaRPr>
          </a:p>
        </p:txBody>
      </p:sp>
      <p:pic>
        <p:nvPicPr>
          <p:cNvPr id="2" name="Image 1">
            <a:extLst>
              <a:ext uri="{FF2B5EF4-FFF2-40B4-BE49-F238E27FC236}">
                <a16:creationId xmlns:a16="http://schemas.microsoft.com/office/drawing/2014/main" id="{85F76A08-A932-AEFE-503F-9A994D31FCF5}"/>
              </a:ext>
            </a:extLst>
          </p:cNvPr>
          <p:cNvPicPr>
            <a:picLocks noChangeAspect="1"/>
          </p:cNvPicPr>
          <p:nvPr/>
        </p:nvPicPr>
        <p:blipFill>
          <a:blip r:embed="rId3"/>
          <a:stretch>
            <a:fillRect/>
          </a:stretch>
        </p:blipFill>
        <p:spPr>
          <a:xfrm>
            <a:off x="1075500" y="2398539"/>
            <a:ext cx="1865935" cy="2798902"/>
          </a:xfrm>
          <a:prstGeom prst="rect">
            <a:avLst/>
          </a:prstGeom>
        </p:spPr>
      </p:pic>
      <p:pic>
        <p:nvPicPr>
          <p:cNvPr id="4" name="Image 3">
            <a:extLst>
              <a:ext uri="{FF2B5EF4-FFF2-40B4-BE49-F238E27FC236}">
                <a16:creationId xmlns:a16="http://schemas.microsoft.com/office/drawing/2014/main" id="{9CE84284-4EA4-6D37-4CF3-54E84DAC6000}"/>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158194" y="1656183"/>
            <a:ext cx="1219370" cy="1362265"/>
          </a:xfrm>
          <a:prstGeom prst="rect">
            <a:avLst/>
          </a:prstGeom>
        </p:spPr>
      </p:pic>
      <p:grpSp>
        <p:nvGrpSpPr>
          <p:cNvPr id="11" name="Groupe 10">
            <a:extLst>
              <a:ext uri="{FF2B5EF4-FFF2-40B4-BE49-F238E27FC236}">
                <a16:creationId xmlns:a16="http://schemas.microsoft.com/office/drawing/2014/main" id="{190EB5EC-33CF-4C7D-B2C9-9648C60380B8}"/>
              </a:ext>
            </a:extLst>
          </p:cNvPr>
          <p:cNvGrpSpPr/>
          <p:nvPr/>
        </p:nvGrpSpPr>
        <p:grpSpPr>
          <a:xfrm>
            <a:off x="96835" y="643220"/>
            <a:ext cx="1147140" cy="980797"/>
            <a:chOff x="113769" y="634753"/>
            <a:chExt cx="1147140" cy="980797"/>
          </a:xfrm>
        </p:grpSpPr>
        <p:pic>
          <p:nvPicPr>
            <p:cNvPr id="12" name="Image 11">
              <a:extLst>
                <a:ext uri="{FF2B5EF4-FFF2-40B4-BE49-F238E27FC236}">
                  <a16:creationId xmlns:a16="http://schemas.microsoft.com/office/drawing/2014/main" id="{942BCEB7-516A-4AEC-AE16-46F4E94D250D}"/>
                </a:ext>
              </a:extLst>
            </p:cNvPr>
            <p:cNvPicPr>
              <a:picLocks noChangeAspect="1"/>
            </p:cNvPicPr>
            <p:nvPr/>
          </p:nvPicPr>
          <p:blipFill>
            <a:blip r:embed="rId5"/>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0C6666B-7B8E-4578-B4CE-7E1A0CB3E8D8}"/>
                </a:ext>
              </a:extLst>
            </p:cNvPr>
            <p:cNvPicPr>
              <a:picLocks noChangeAspect="1"/>
            </p:cNvPicPr>
            <p:nvPr/>
          </p:nvPicPr>
          <p:blipFill rotWithShape="1">
            <a:blip r:embed="rId6">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0" name="TextBox 6">
            <a:extLst>
              <a:ext uri="{FF2B5EF4-FFF2-40B4-BE49-F238E27FC236}">
                <a16:creationId xmlns:a16="http://schemas.microsoft.com/office/drawing/2014/main" id="{B4114D76-E8CB-4AEA-8A03-F4969FC49705}"/>
              </a:ext>
            </a:extLst>
          </p:cNvPr>
          <p:cNvSpPr txBox="1"/>
          <p:nvPr>
            <p:custDataLst>
              <p:tags r:id="rId1"/>
            </p:custDataLst>
          </p:nvPr>
        </p:nvSpPr>
        <p:spPr>
          <a:xfrm>
            <a:off x="316386" y="6130876"/>
            <a:ext cx="8511226"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pic>
        <p:nvPicPr>
          <p:cNvPr id="5" name="Image 4">
            <a:extLst>
              <a:ext uri="{FF2B5EF4-FFF2-40B4-BE49-F238E27FC236}">
                <a16:creationId xmlns:a16="http://schemas.microsoft.com/office/drawing/2014/main" id="{E4AF8202-8D1A-42E2-A08C-17EA1D0BC2D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41435" y="1792650"/>
            <a:ext cx="5669522" cy="3781176"/>
          </a:xfrm>
          <a:prstGeom prst="roundRect">
            <a:avLst>
              <a:gd name="adj" fmla="val 11963"/>
            </a:avLst>
          </a:prstGeom>
        </p:spPr>
      </p:pic>
    </p:spTree>
    <p:extLst>
      <p:ext uri="{BB962C8B-B14F-4D97-AF65-F5344CB8AC3E}">
        <p14:creationId xmlns:p14="http://schemas.microsoft.com/office/powerpoint/2010/main" val="13369745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ACF15-EC87-ECA5-C5A2-139223BE33D1}"/>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A6B506F7-29E3-66D0-EF6D-14F13D5E960D}"/>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BD69A319-C191-E72A-A3A9-B057CE8A551C}"/>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6295976E-7B56-3FFF-FF8F-559448C4A371}"/>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F5B20F50-F7A1-6B82-68A6-5CEAD326ED43}"/>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877E1BA6-C696-F4C6-EF56-C4461C09651E}"/>
              </a:ext>
            </a:extLst>
          </p:cNvPr>
          <p:cNvSpPr txBox="1"/>
          <p:nvPr>
            <p:custDataLst>
              <p:tags r:id="rId1"/>
            </p:custDataLst>
          </p:nvPr>
        </p:nvSpPr>
        <p:spPr>
          <a:xfrm>
            <a:off x="726042" y="2998113"/>
            <a:ext cx="7788166" cy="1523494"/>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LF1</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Identifier et lire des lettres, des syllabes et des mots contenant les lettres étudiées.</a:t>
            </a:r>
          </a:p>
          <a:p>
            <a:pPr marL="0" marR="0" lvl="0" indent="0" algn="ctr" defTabSz="914400" rtl="0" eaLnBrk="1" fontAlgn="auto" latinLnBrk="0" hangingPunct="1">
              <a:lnSpc>
                <a:spcPct val="100000"/>
              </a:lnSpc>
              <a:spcBef>
                <a:spcPts val="0"/>
              </a:spcBef>
              <a:spcAft>
                <a:spcPts val="1800"/>
              </a:spcAft>
              <a:buClrTx/>
              <a:buSzTx/>
              <a:buFontTx/>
              <a:buNone/>
              <a:tabLst/>
              <a:defRPr/>
            </a:pPr>
            <a:endPar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208085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48D5D-B49A-9C62-DF72-BFE0D35283B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656CA4A-9F26-CDC0-40B5-A7DFF0D791AC}"/>
              </a:ext>
            </a:extLst>
          </p:cNvPr>
          <p:cNvSpPr>
            <a:spLocks noGrp="1"/>
          </p:cNvSpPr>
          <p:nvPr>
            <p:ph type="title"/>
          </p:nvPr>
        </p:nvSpPr>
        <p:spPr>
          <a:xfrm>
            <a:off x="1701625" y="727124"/>
            <a:ext cx="6840000" cy="612000"/>
          </a:xfrm>
        </p:spPr>
        <p:txBody>
          <a:bodyPr/>
          <a:lstStyle/>
          <a:p>
            <a:r>
              <a:rPr lang="fr-FR" dirty="0">
                <a:solidFill>
                  <a:schemeClr val="tx1">
                    <a:lumMod val="65000"/>
                    <a:lumOff val="35000"/>
                  </a:schemeClr>
                </a:solidFill>
              </a:rPr>
              <a:t>Je vais te montrer des lettres, des syllabes et des mots que  tu dois lire.</a:t>
            </a:r>
            <a:br>
              <a:rPr lang="fr-FR" dirty="0">
                <a:solidFill>
                  <a:schemeClr val="tx1">
                    <a:lumMod val="65000"/>
                    <a:lumOff val="35000"/>
                  </a:schemeClr>
                </a:solidFill>
              </a:rPr>
            </a:br>
            <a:r>
              <a:rPr lang="fr-FR" i="1" dirty="0">
                <a:solidFill>
                  <a:schemeClr val="tx1">
                    <a:lumMod val="65000"/>
                    <a:lumOff val="35000"/>
                  </a:schemeClr>
                </a:solidFill>
              </a:rPr>
              <a:t>L’enseignant guide l’élève dans sa lecture. </a:t>
            </a:r>
          </a:p>
        </p:txBody>
      </p:sp>
      <p:sp>
        <p:nvSpPr>
          <p:cNvPr id="4" name="ZoneTexte 3">
            <a:extLst>
              <a:ext uri="{FF2B5EF4-FFF2-40B4-BE49-F238E27FC236}">
                <a16:creationId xmlns:a16="http://schemas.microsoft.com/office/drawing/2014/main" id="{CE8506C9-7DE4-5B26-01EB-FDD6121FC0A7}"/>
              </a:ext>
            </a:extLst>
          </p:cNvPr>
          <p:cNvSpPr txBox="1"/>
          <p:nvPr>
            <p:custDataLst>
              <p:tags r:id="rId1"/>
            </p:custDataLst>
          </p:nvPr>
        </p:nvSpPr>
        <p:spPr>
          <a:xfrm>
            <a:off x="96835" y="1624017"/>
            <a:ext cx="8134466" cy="1506887"/>
          </a:xfrm>
          <a:prstGeom prst="rect">
            <a:avLst/>
          </a:prstGeom>
          <a:noFill/>
        </p:spPr>
        <p:txBody>
          <a:bodyPr wrap="square">
            <a:spAutoFit/>
          </a:bodyPr>
          <a:lstStyle/>
          <a:p>
            <a:pPr marL="0" marR="0" lvl="0" indent="0" algn="ctr" defTabSz="914400" rtl="0" eaLnBrk="1" fontAlgn="auto" latinLnBrk="0" hangingPunct="1">
              <a:lnSpc>
                <a:spcPct val="200000"/>
              </a:lnSpc>
              <a:spcBef>
                <a:spcPts val="0"/>
              </a:spcBef>
              <a:spcAft>
                <a:spcPts val="800"/>
              </a:spcAft>
              <a:buClrTx/>
              <a:buSzTx/>
              <a:buFontTx/>
              <a:buNone/>
              <a:tabLst/>
              <a:defRPr/>
            </a:pPr>
            <a:r>
              <a:rPr kumimoji="0" lang="pt-BR" sz="5400" b="1" i="0" u="none" strike="noStrike" kern="100" cap="none" spc="0" normalizeH="0" baseline="0" noProof="0" dirty="0">
                <a:ln>
                  <a:noFill/>
                </a:ln>
                <a:solidFill>
                  <a:prstClr val="black"/>
                </a:solidFill>
                <a:effectLst/>
                <a:uLnTx/>
                <a:uFillTx/>
                <a:latin typeface="Dosis" pitchFamily="2" charset="0"/>
                <a:ea typeface="Calibri" panose="020F0502020204030204" pitchFamily="34" charset="0"/>
                <a:cs typeface="Arial" panose="020B0604020202020204" pitchFamily="34" charset="0"/>
              </a:rPr>
              <a:t>c  </a:t>
            </a:r>
            <a:r>
              <a:rPr kumimoji="0" lang="ar-MA" sz="5400" b="1" i="0" u="none" strike="noStrike" kern="100" cap="none" spc="0" normalizeH="0" baseline="0" noProof="0" dirty="0">
                <a:ln>
                  <a:noFill/>
                </a:ln>
                <a:solidFill>
                  <a:prstClr val="black"/>
                </a:solidFill>
                <a:effectLst/>
                <a:uLnTx/>
                <a:uFillTx/>
                <a:latin typeface="Dosis" pitchFamily="2" charset="0"/>
                <a:ea typeface="Calibri" panose="020F0502020204030204" pitchFamily="34" charset="0"/>
                <a:cs typeface="Arial" panose="020B0604020202020204" pitchFamily="34" charset="0"/>
              </a:rPr>
              <a:t>   </a:t>
            </a:r>
            <a:r>
              <a:rPr kumimoji="0" lang="pt-BR" sz="5400" b="1" i="0" u="none" strike="noStrike" kern="100" cap="none" spc="0" normalizeH="0" baseline="0" noProof="0" dirty="0">
                <a:ln>
                  <a:noFill/>
                </a:ln>
                <a:solidFill>
                  <a:prstClr val="black"/>
                </a:solidFill>
                <a:effectLst/>
                <a:uLnTx/>
                <a:uFillTx/>
                <a:latin typeface="Dosis" pitchFamily="2" charset="0"/>
                <a:ea typeface="Calibri" panose="020F0502020204030204" pitchFamily="34" charset="0"/>
                <a:cs typeface="Arial" panose="020B0604020202020204" pitchFamily="34" charset="0"/>
              </a:rPr>
              <a:t>     </a:t>
            </a:r>
            <a:r>
              <a:rPr lang="pt-BR" sz="5400" b="1" kern="100" dirty="0">
                <a:solidFill>
                  <a:prstClr val="black"/>
                </a:solidFill>
                <a:latin typeface="Bahnschrift SemiBold" panose="020B0502040204020203" pitchFamily="34" charset="0"/>
                <a:ea typeface="Calibri" panose="020F0502020204030204" pitchFamily="34" charset="0"/>
                <a:cs typeface="Arial" panose="020B0604020202020204" pitchFamily="34" charset="0"/>
              </a:rPr>
              <a:t>F</a:t>
            </a:r>
            <a:r>
              <a:rPr kumimoji="0" lang="pt-BR" sz="5400" b="1" i="0" u="none" strike="noStrike" kern="100" cap="none" spc="0" normalizeH="0" baseline="0" noProof="0" dirty="0">
                <a:ln>
                  <a:noFill/>
                </a:ln>
                <a:solidFill>
                  <a:prstClr val="black"/>
                </a:solidFill>
                <a:effectLst/>
                <a:uLnTx/>
                <a:uFillTx/>
                <a:latin typeface="Bahnschrift SemiBold" panose="020B0502040204020203" pitchFamily="34" charset="0"/>
                <a:ea typeface="Calibri" panose="020F0502020204030204" pitchFamily="34" charset="0"/>
                <a:cs typeface="Arial" panose="020B0604020202020204" pitchFamily="34" charset="0"/>
              </a:rPr>
              <a:t>   </a:t>
            </a:r>
            <a:r>
              <a:rPr kumimoji="0" lang="pt-BR" sz="5400" b="1" i="0" u="none" strike="noStrike" kern="100" cap="none" spc="0" normalizeH="0" baseline="0" noProof="0" dirty="0">
                <a:ln>
                  <a:noFill/>
                </a:ln>
                <a:solidFill>
                  <a:prstClr val="black"/>
                </a:solidFill>
                <a:effectLst/>
                <a:uLnTx/>
                <a:uFillTx/>
                <a:latin typeface="Dosis" pitchFamily="2" charset="0"/>
                <a:ea typeface="Calibri" panose="020F0502020204030204" pitchFamily="34" charset="0"/>
                <a:cs typeface="Arial" panose="020B0604020202020204" pitchFamily="34" charset="0"/>
              </a:rPr>
              <a:t> </a:t>
            </a:r>
            <a:r>
              <a:rPr kumimoji="0" lang="ar-MA" sz="5400" b="1" i="0" u="none" strike="noStrike" kern="100" cap="none" spc="0" normalizeH="0" baseline="0" noProof="0" dirty="0">
                <a:ln>
                  <a:noFill/>
                </a:ln>
                <a:solidFill>
                  <a:prstClr val="black"/>
                </a:solidFill>
                <a:effectLst/>
                <a:uLnTx/>
                <a:uFillTx/>
                <a:latin typeface="Dosis" pitchFamily="2" charset="0"/>
                <a:ea typeface="Calibri" panose="020F0502020204030204" pitchFamily="34" charset="0"/>
                <a:cs typeface="Arial" panose="020B0604020202020204" pitchFamily="34" charset="0"/>
              </a:rPr>
              <a:t>  </a:t>
            </a:r>
            <a:r>
              <a:rPr kumimoji="0" lang="pt-BR" sz="5400" b="1" i="0" u="none" strike="noStrike" kern="100" cap="none" spc="0" normalizeH="0" baseline="0" noProof="0" dirty="0">
                <a:ln>
                  <a:noFill/>
                </a:ln>
                <a:solidFill>
                  <a:prstClr val="black"/>
                </a:solidFill>
                <a:effectLst/>
                <a:uLnTx/>
                <a:uFillTx/>
                <a:latin typeface="Dosis" pitchFamily="2" charset="0"/>
                <a:ea typeface="Calibri" panose="020F0502020204030204" pitchFamily="34" charset="0"/>
                <a:cs typeface="Arial" panose="020B0604020202020204" pitchFamily="34" charset="0"/>
              </a:rPr>
              <a:t>  </a:t>
            </a:r>
            <a:r>
              <a:rPr kumimoji="0" lang="pt-BR" sz="5400" b="1" i="0" u="none" strike="noStrike" kern="100" cap="none" spc="0" normalizeH="0" baseline="0" noProof="0" dirty="0">
                <a:ln>
                  <a:noFill/>
                </a:ln>
                <a:solidFill>
                  <a:prstClr val="black"/>
                </a:solidFill>
                <a:effectLst/>
                <a:uLnTx/>
                <a:uFillTx/>
                <a:latin typeface="Dosis" pitchFamily="2" charset="0"/>
                <a:ea typeface="Calibri" panose="020F0502020204030204" pitchFamily="34" charset="0"/>
                <a:cs typeface="Calibri" panose="020F0502020204030204" pitchFamily="34" charset="0"/>
              </a:rPr>
              <a:t>J         v</a:t>
            </a:r>
            <a:endParaRPr kumimoji="0" lang="it-IT" sz="5400" b="1" i="0" u="none" strike="noStrike" kern="100" cap="none" spc="0" normalizeH="0" baseline="0" noProof="0" dirty="0">
              <a:ln>
                <a:noFill/>
              </a:ln>
              <a:solidFill>
                <a:prstClr val="black"/>
              </a:solidFill>
              <a:effectLst/>
              <a:uLnTx/>
              <a:uFillTx/>
              <a:latin typeface="Dosis" pitchFamily="2" charset="0"/>
              <a:ea typeface="Calibri" panose="020F0502020204030204" pitchFamily="34" charset="0"/>
              <a:cs typeface="Arial" panose="020B0604020202020204" pitchFamily="34" charset="0"/>
            </a:endParaRPr>
          </a:p>
        </p:txBody>
      </p:sp>
      <p:sp>
        <p:nvSpPr>
          <p:cNvPr id="5" name="TextBox 6">
            <a:extLst>
              <a:ext uri="{FF2B5EF4-FFF2-40B4-BE49-F238E27FC236}">
                <a16:creationId xmlns:a16="http://schemas.microsoft.com/office/drawing/2014/main" id="{8ACE7F27-B8F6-1DF0-A182-A6B9DD8C3E3C}"/>
              </a:ext>
            </a:extLst>
          </p:cNvPr>
          <p:cNvSpPr txBox="1"/>
          <p:nvPr>
            <p:custDataLst>
              <p:tags r:id="rId2"/>
            </p:custDataLst>
          </p:nvPr>
        </p:nvSpPr>
        <p:spPr>
          <a:xfrm>
            <a:off x="96835" y="5822719"/>
            <a:ext cx="8511226"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lettre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0,5 point (2 pts)</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syllabe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1 point (4 pts)</a:t>
            </a:r>
          </a:p>
        </p:txBody>
      </p:sp>
      <p:grpSp>
        <p:nvGrpSpPr>
          <p:cNvPr id="6" name="Groupe 5">
            <a:extLst>
              <a:ext uri="{FF2B5EF4-FFF2-40B4-BE49-F238E27FC236}">
                <a16:creationId xmlns:a16="http://schemas.microsoft.com/office/drawing/2014/main" id="{899A5752-C111-4CC4-9602-DAC414FC8ECD}"/>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FACED1A1-267D-483A-B76E-BB942A2D3026}"/>
                </a:ext>
              </a:extLst>
            </p:cNvPr>
            <p:cNvPicPr>
              <a:picLocks noChangeAspect="1"/>
            </p:cNvPicPr>
            <p:nvPr/>
          </p:nvPicPr>
          <p:blipFill>
            <a:blip r:embed="rId5"/>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928A60-161E-4CD3-8A9B-ACC4ED52E987}"/>
                </a:ext>
              </a:extLst>
            </p:cNvPr>
            <p:cNvPicPr>
              <a:picLocks noChangeAspect="1"/>
            </p:cNvPicPr>
            <p:nvPr/>
          </p:nvPicPr>
          <p:blipFill rotWithShape="1">
            <a:blip r:embed="rId6">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graphicFrame>
        <p:nvGraphicFramePr>
          <p:cNvPr id="3" name="Tableau 2">
            <a:extLst>
              <a:ext uri="{FF2B5EF4-FFF2-40B4-BE49-F238E27FC236}">
                <a16:creationId xmlns:a16="http://schemas.microsoft.com/office/drawing/2014/main" id="{B628AFF1-13C3-4B54-6AA2-044254D662E1}"/>
              </a:ext>
            </a:extLst>
          </p:cNvPr>
          <p:cNvGraphicFramePr>
            <a:graphicFrameLocks noGrp="1"/>
          </p:cNvGraphicFramePr>
          <p:nvPr/>
        </p:nvGraphicFramePr>
        <p:xfrm>
          <a:off x="1173007" y="3326524"/>
          <a:ext cx="1898277" cy="1304365"/>
        </p:xfrm>
        <a:graphic>
          <a:graphicData uri="http://schemas.openxmlformats.org/drawingml/2006/table">
            <a:tbl>
              <a:tblPr firstRow="1" bandRow="1">
                <a:tableStyleId>{2D5ABB26-0587-4C30-8999-92F81FD0307C}</a:tableStyleId>
              </a:tblPr>
              <a:tblGrid>
                <a:gridCol w="1898277">
                  <a:extLst>
                    <a:ext uri="{9D8B030D-6E8A-4147-A177-3AD203B41FA5}">
                      <a16:colId xmlns:a16="http://schemas.microsoft.com/office/drawing/2014/main" val="2780603077"/>
                    </a:ext>
                  </a:extLst>
                </a:gridCol>
              </a:tblGrid>
              <a:tr h="1304365">
                <a:tc>
                  <a:txBody>
                    <a:bodyPr/>
                    <a:lstStyle/>
                    <a:p>
                      <a:pPr algn="ctr"/>
                      <a:endParaRPr kumimoji="0" lang="fr-FR" sz="5400" b="1" i="0" u="none" strike="noStrike" kern="100" cap="none" spc="0" normalizeH="0" baseline="0" dirty="0">
                        <a:ln>
                          <a:noFill/>
                        </a:ln>
                        <a:solidFill>
                          <a:prstClr val="black"/>
                        </a:solidFill>
                        <a:effectLst/>
                        <a:uLnTx/>
                        <a:uFillTx/>
                        <a:latin typeface="Dosis" pitchFamily="2" charset="0"/>
                        <a:ea typeface="Calibri" panose="020F0502020204030204" pitchFamily="34" charset="0"/>
                        <a:cs typeface="Arial" panose="020B0604020202020204" pitchFamily="34" charset="0"/>
                      </a:endParaRPr>
                    </a:p>
                  </a:txBody>
                  <a:tcPr/>
                </a:tc>
                <a:extLst>
                  <a:ext uri="{0D108BD9-81ED-4DB2-BD59-A6C34878D82A}">
                    <a16:rowId xmlns:a16="http://schemas.microsoft.com/office/drawing/2014/main" val="4268679932"/>
                  </a:ext>
                </a:extLst>
              </a:tr>
            </a:tbl>
          </a:graphicData>
        </a:graphic>
      </p:graphicFrame>
      <p:graphicFrame>
        <p:nvGraphicFramePr>
          <p:cNvPr id="9" name="Tableau 8">
            <a:extLst>
              <a:ext uri="{FF2B5EF4-FFF2-40B4-BE49-F238E27FC236}">
                <a16:creationId xmlns:a16="http://schemas.microsoft.com/office/drawing/2014/main" id="{E16C654B-A151-A52F-C88F-47F9052ACE59}"/>
              </a:ext>
            </a:extLst>
          </p:cNvPr>
          <p:cNvGraphicFramePr>
            <a:graphicFrameLocks noGrp="1"/>
          </p:cNvGraphicFramePr>
          <p:nvPr>
            <p:extLst>
              <p:ext uri="{D42A27DB-BD31-4B8C-83A1-F6EECF244321}">
                <p14:modId xmlns:p14="http://schemas.microsoft.com/office/powerpoint/2010/main" val="4073072173"/>
              </p:ext>
            </p:extLst>
          </p:nvPr>
        </p:nvGraphicFramePr>
        <p:xfrm>
          <a:off x="1458410" y="3299428"/>
          <a:ext cx="6512584" cy="1304365"/>
        </p:xfrm>
        <a:graphic>
          <a:graphicData uri="http://schemas.openxmlformats.org/drawingml/2006/table">
            <a:tbl>
              <a:tblPr firstRow="1" bandRow="1">
                <a:tableStyleId>{2D5ABB26-0587-4C30-8999-92F81FD0307C}</a:tableStyleId>
              </a:tblPr>
              <a:tblGrid>
                <a:gridCol w="3256292">
                  <a:extLst>
                    <a:ext uri="{9D8B030D-6E8A-4147-A177-3AD203B41FA5}">
                      <a16:colId xmlns:a16="http://schemas.microsoft.com/office/drawing/2014/main" val="3258839349"/>
                    </a:ext>
                  </a:extLst>
                </a:gridCol>
                <a:gridCol w="3256292">
                  <a:extLst>
                    <a:ext uri="{9D8B030D-6E8A-4147-A177-3AD203B41FA5}">
                      <a16:colId xmlns:a16="http://schemas.microsoft.com/office/drawing/2014/main" val="2734644631"/>
                    </a:ext>
                  </a:extLst>
                </a:gridCol>
              </a:tblGrid>
              <a:tr h="1304365">
                <a:tc>
                  <a:txBody>
                    <a:bodyPr/>
                    <a:lstStyle/>
                    <a:p>
                      <a:pPr marL="0" marR="0" lvl="0" indent="0" algn="ctr" defTabSz="514337" rtl="0" eaLnBrk="1" fontAlgn="auto" latinLnBrk="0" hangingPunct="1">
                        <a:lnSpc>
                          <a:spcPct val="100000"/>
                        </a:lnSpc>
                        <a:spcBef>
                          <a:spcPts val="0"/>
                        </a:spcBef>
                        <a:spcAft>
                          <a:spcPts val="0"/>
                        </a:spcAft>
                        <a:buClrTx/>
                        <a:buSzTx/>
                        <a:buFontTx/>
                        <a:buNone/>
                        <a:tabLst/>
                        <a:defRPr/>
                      </a:pPr>
                      <a:r>
                        <a:rPr kumimoji="0" lang="fr-FR" sz="5400" b="1" i="0" u="none" strike="noStrike" kern="100" cap="none" spc="0" normalizeH="0" baseline="0" dirty="0">
                          <a:ln>
                            <a:noFill/>
                          </a:ln>
                          <a:solidFill>
                            <a:prstClr val="black"/>
                          </a:solidFill>
                          <a:effectLst/>
                          <a:uLnTx/>
                          <a:uFillTx/>
                          <a:latin typeface="Dosis" pitchFamily="2" charset="0"/>
                          <a:ea typeface="Calibri" panose="020F0502020204030204" pitchFamily="34" charset="0"/>
                          <a:cs typeface="Arial" panose="020B0604020202020204" pitchFamily="34" charset="0"/>
                        </a:rPr>
                        <a:t>ci       </a:t>
                      </a:r>
                      <a:r>
                        <a:rPr kumimoji="0" lang="fr-FR" sz="5400" b="1" i="0" u="none" strike="noStrike" kern="100" cap="none" spc="0" normalizeH="0" baseline="0" dirty="0" err="1">
                          <a:ln>
                            <a:noFill/>
                          </a:ln>
                          <a:solidFill>
                            <a:prstClr val="black"/>
                          </a:solidFill>
                          <a:effectLst/>
                          <a:uLnTx/>
                          <a:uFillTx/>
                          <a:latin typeface="Dosis" pitchFamily="2" charset="0"/>
                          <a:ea typeface="Calibri" panose="020F0502020204030204" pitchFamily="34" charset="0"/>
                          <a:cs typeface="Arial" panose="020B0604020202020204" pitchFamily="34" charset="0"/>
                        </a:rPr>
                        <a:t>zè</a:t>
                      </a:r>
                      <a:r>
                        <a:rPr kumimoji="0" lang="fr-FR" sz="5400" b="1" i="0" u="none" strike="noStrike" kern="100" cap="none" spc="0" normalizeH="0" baseline="0" dirty="0">
                          <a:ln>
                            <a:noFill/>
                          </a:ln>
                          <a:solidFill>
                            <a:prstClr val="black"/>
                          </a:solidFill>
                          <a:effectLst/>
                          <a:uLnTx/>
                          <a:uFillTx/>
                          <a:latin typeface="Dosis" pitchFamily="2" charset="0"/>
                          <a:ea typeface="Calibri" panose="020F0502020204030204" pitchFamily="34" charset="0"/>
                          <a:cs typeface="Arial" panose="020B0604020202020204" pitchFamily="34" charset="0"/>
                        </a:rPr>
                        <a:t>       </a:t>
                      </a:r>
                    </a:p>
                  </a:txBody>
                  <a:tcPr/>
                </a:tc>
                <a:tc>
                  <a:txBody>
                    <a:bodyPr/>
                    <a:lstStyle/>
                    <a:p>
                      <a:pPr algn="ctr"/>
                      <a:r>
                        <a:rPr kumimoji="0" lang="fr-FR" sz="5400" b="1" i="0" u="none" strike="noStrike" kern="100" cap="none" spc="0" normalizeH="0" baseline="0" dirty="0" err="1">
                          <a:ln>
                            <a:noFill/>
                          </a:ln>
                          <a:solidFill>
                            <a:prstClr val="black"/>
                          </a:solidFill>
                          <a:effectLst/>
                          <a:uLnTx/>
                          <a:uFillTx/>
                          <a:latin typeface="Dosis" pitchFamily="2" charset="0"/>
                          <a:ea typeface="Calibri" panose="020F0502020204030204" pitchFamily="34" charset="0"/>
                          <a:cs typeface="Arial" panose="020B0604020202020204" pitchFamily="34" charset="0"/>
                        </a:rPr>
                        <a:t>ja</a:t>
                      </a:r>
                      <a:r>
                        <a:rPr kumimoji="0" lang="fr-FR" sz="5400" b="1" i="0" u="none" strike="noStrike" kern="100" cap="none" spc="0" normalizeH="0" baseline="0" dirty="0">
                          <a:ln>
                            <a:noFill/>
                          </a:ln>
                          <a:solidFill>
                            <a:prstClr val="black"/>
                          </a:solidFill>
                          <a:effectLst/>
                          <a:uLnTx/>
                          <a:uFillTx/>
                          <a:latin typeface="Dosis" pitchFamily="2" charset="0"/>
                          <a:ea typeface="Calibri" panose="020F0502020204030204" pitchFamily="34" charset="0"/>
                          <a:cs typeface="Arial" panose="020B0604020202020204" pitchFamily="34" charset="0"/>
                        </a:rPr>
                        <a:t>        vo</a:t>
                      </a:r>
                    </a:p>
                  </a:txBody>
                  <a:tcPr/>
                </a:tc>
                <a:extLst>
                  <a:ext uri="{0D108BD9-81ED-4DB2-BD59-A6C34878D82A}">
                    <a16:rowId xmlns:a16="http://schemas.microsoft.com/office/drawing/2014/main" val="218115811"/>
                  </a:ext>
                </a:extLst>
              </a:tr>
            </a:tbl>
          </a:graphicData>
        </a:graphic>
      </p:graphicFrame>
      <p:sp>
        <p:nvSpPr>
          <p:cNvPr id="11" name="ZoneTexte 10">
            <a:extLst>
              <a:ext uri="{FF2B5EF4-FFF2-40B4-BE49-F238E27FC236}">
                <a16:creationId xmlns:a16="http://schemas.microsoft.com/office/drawing/2014/main" id="{3A5ADF8C-768A-C2A3-6C0E-A018A5076886}"/>
              </a:ext>
            </a:extLst>
          </p:cNvPr>
          <p:cNvSpPr txBox="1"/>
          <p:nvPr/>
        </p:nvSpPr>
        <p:spPr>
          <a:xfrm>
            <a:off x="1458410" y="4457552"/>
            <a:ext cx="6412602" cy="92333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5400" b="1" i="0" u="none" strike="noStrike" kern="100" cap="none" spc="0" normalizeH="0" baseline="0" noProof="0" dirty="0">
                <a:ln>
                  <a:noFill/>
                </a:ln>
                <a:solidFill>
                  <a:prstClr val="black"/>
                </a:solidFill>
                <a:effectLst/>
                <a:uLnTx/>
                <a:uFillTx/>
                <a:latin typeface="Dosis" pitchFamily="2" charset="0"/>
                <a:ea typeface="Calibri" panose="020F0502020204030204" pitchFamily="34" charset="0"/>
                <a:cs typeface="Arial" panose="020B0604020202020204" pitchFamily="34" charset="0"/>
              </a:rPr>
              <a:t>canapé</a:t>
            </a:r>
            <a:r>
              <a:rPr kumimoji="0" lang="pt-BR" sz="1800" b="1" i="0" u="none" strike="noStrike" kern="100" cap="none" spc="0" normalizeH="0" baseline="0" noProof="0" dirty="0">
                <a:ln>
                  <a:noFill/>
                </a:ln>
                <a:solidFill>
                  <a:prstClr val="black"/>
                </a:solidFill>
                <a:effectLst/>
                <a:uLnTx/>
                <a:uFillTx/>
                <a:latin typeface="Dosis SemiBold" pitchFamily="2" charset="0"/>
                <a:ea typeface="Calibri" panose="020F0502020204030204" pitchFamily="34" charset="0"/>
                <a:cs typeface="Arial" panose="020B0604020202020204" pitchFamily="34" charset="0"/>
              </a:rPr>
              <a:t> </a:t>
            </a:r>
            <a:r>
              <a:rPr kumimoji="0" lang="ar-MA" sz="1800" b="1" i="0" u="none" strike="noStrike" kern="100" cap="none" spc="0" normalizeH="0" baseline="0" noProof="0" dirty="0">
                <a:ln>
                  <a:noFill/>
                </a:ln>
                <a:solidFill>
                  <a:prstClr val="black"/>
                </a:solidFill>
                <a:effectLst/>
                <a:uLnTx/>
                <a:uFillTx/>
                <a:latin typeface="Dosis SemiBold" pitchFamily="2" charset="0"/>
                <a:ea typeface="Calibri" panose="020F0502020204030204" pitchFamily="34" charset="0"/>
                <a:cs typeface="Arial" panose="020B0604020202020204" pitchFamily="34" charset="0"/>
              </a:rPr>
              <a:t>  </a:t>
            </a:r>
            <a:r>
              <a:rPr kumimoji="0" lang="fr-FR" sz="1800" b="1" i="0" u="none" strike="noStrike" kern="100" cap="none" spc="0" normalizeH="0" baseline="0" noProof="0" dirty="0">
                <a:ln>
                  <a:noFill/>
                </a:ln>
                <a:solidFill>
                  <a:prstClr val="black"/>
                </a:solidFill>
                <a:effectLst/>
                <a:uLnTx/>
                <a:uFillTx/>
                <a:latin typeface="Dosis SemiBold" pitchFamily="2" charset="0"/>
                <a:ea typeface="Calibri" panose="020F0502020204030204" pitchFamily="34" charset="0"/>
                <a:cs typeface="Arial" panose="020B0604020202020204" pitchFamily="34" charset="0"/>
              </a:rPr>
              <a:t>       </a:t>
            </a:r>
            <a:r>
              <a:rPr kumimoji="0" lang="ar-MA" sz="1800" b="1" i="0" u="none" strike="noStrike" kern="100" cap="none" spc="0" normalizeH="0" baseline="0" noProof="0" dirty="0">
                <a:ln>
                  <a:noFill/>
                </a:ln>
                <a:solidFill>
                  <a:prstClr val="black"/>
                </a:solidFill>
                <a:effectLst/>
                <a:uLnTx/>
                <a:uFillTx/>
                <a:latin typeface="Dosis SemiBold" pitchFamily="2" charset="0"/>
                <a:ea typeface="Calibri" panose="020F0502020204030204" pitchFamily="34" charset="0"/>
                <a:cs typeface="Arial" panose="020B0604020202020204" pitchFamily="34" charset="0"/>
              </a:rPr>
              <a:t>        </a:t>
            </a:r>
            <a:r>
              <a:rPr kumimoji="0" lang="fr-FR" sz="1800" b="1" i="0" u="none" strike="noStrike" kern="100" cap="none" spc="0" normalizeH="0" baseline="0" noProof="0" dirty="0">
                <a:ln>
                  <a:noFill/>
                </a:ln>
                <a:solidFill>
                  <a:prstClr val="black"/>
                </a:solidFill>
                <a:effectLst/>
                <a:uLnTx/>
                <a:uFillTx/>
                <a:latin typeface="Dosis SemiBold" pitchFamily="2" charset="0"/>
                <a:ea typeface="Calibri" panose="020F0502020204030204" pitchFamily="34" charset="0"/>
                <a:cs typeface="Arial" panose="020B0604020202020204" pitchFamily="34" charset="0"/>
              </a:rPr>
              <a:t>    </a:t>
            </a:r>
            <a:r>
              <a:rPr kumimoji="0" lang="fr-FR" sz="5400" b="1" i="0" u="none" strike="noStrike" kern="100" cap="none" spc="0" normalizeH="0" baseline="0" noProof="0" dirty="0">
                <a:ln>
                  <a:noFill/>
                </a:ln>
                <a:solidFill>
                  <a:prstClr val="black"/>
                </a:solidFill>
                <a:effectLst/>
                <a:uLnTx/>
                <a:uFillTx/>
                <a:latin typeface="Dosis" pitchFamily="2" charset="0"/>
                <a:ea typeface="Calibri" panose="020F0502020204030204" pitchFamily="34" charset="0"/>
                <a:cs typeface="Arial" panose="020B0604020202020204" pitchFamily="34" charset="0"/>
              </a:rPr>
              <a:t>vélo</a:t>
            </a:r>
          </a:p>
        </p:txBody>
      </p:sp>
      <p:sp>
        <p:nvSpPr>
          <p:cNvPr id="12" name="TextBox 6">
            <a:extLst>
              <a:ext uri="{FF2B5EF4-FFF2-40B4-BE49-F238E27FC236}">
                <a16:creationId xmlns:a16="http://schemas.microsoft.com/office/drawing/2014/main" id="{A899D49B-7E0B-C70E-D707-F42643AE3A5F}"/>
              </a:ext>
            </a:extLst>
          </p:cNvPr>
          <p:cNvSpPr txBox="1"/>
          <p:nvPr>
            <p:custDataLst>
              <p:tags r:id="rId3"/>
            </p:custDataLst>
          </p:nvPr>
        </p:nvSpPr>
        <p:spPr>
          <a:xfrm>
            <a:off x="0" y="6130876"/>
            <a:ext cx="8511226"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mot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(4pts) </a:t>
            </a:r>
          </a:p>
        </p:txBody>
      </p:sp>
    </p:spTree>
    <p:extLst>
      <p:ext uri="{BB962C8B-B14F-4D97-AF65-F5344CB8AC3E}">
        <p14:creationId xmlns:p14="http://schemas.microsoft.com/office/powerpoint/2010/main" val="2451583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4BD0F-C1DA-EE8C-886B-6236F428BE4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9C84C5C0-8A85-F16C-49FF-E1171A806C7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F566EF3-30CC-D22E-6483-0BBF49616AA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0B6415DF-0DA2-EDA0-CBE7-05EBE35CC0D1}"/>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A780E1C-80E8-3A56-F3EA-3232764F7305}"/>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5EA2CF0B-6D87-6921-5C20-DF525D6F1682}"/>
              </a:ext>
            </a:extLst>
          </p:cNvPr>
          <p:cNvSpPr txBox="1"/>
          <p:nvPr>
            <p:custDataLst>
              <p:tags r:id="rId1"/>
            </p:custDataLst>
          </p:nvPr>
        </p:nvSpPr>
        <p:spPr>
          <a:xfrm>
            <a:off x="726042" y="2498491"/>
            <a:ext cx="7788166" cy="861774"/>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LF2 : </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Lire des phrases simples contenant les lettres étudiées.</a:t>
            </a:r>
          </a:p>
        </p:txBody>
      </p:sp>
    </p:spTree>
    <p:extLst>
      <p:ext uri="{BB962C8B-B14F-4D97-AF65-F5344CB8AC3E}">
        <p14:creationId xmlns:p14="http://schemas.microsoft.com/office/powerpoint/2010/main" val="3001455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e 7">
            <a:extLst>
              <a:ext uri="{FF2B5EF4-FFF2-40B4-BE49-F238E27FC236}">
                <a16:creationId xmlns:a16="http://schemas.microsoft.com/office/drawing/2014/main" id="{2FBD7F59-4D4F-2F9C-2373-E248555710CE}"/>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0341E3D9-CA0F-6388-C0CB-C762B47551E0}"/>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45DB04F-1BEF-EA61-36BC-6F6BCBE1262B}"/>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4" name="TextBox 6">
            <a:extLst>
              <a:ext uri="{FF2B5EF4-FFF2-40B4-BE49-F238E27FC236}">
                <a16:creationId xmlns:a16="http://schemas.microsoft.com/office/drawing/2014/main" id="{51413284-CB60-3C56-DCD4-C2B0096F478E}"/>
              </a:ext>
            </a:extLst>
          </p:cNvPr>
          <p:cNvSpPr txBox="1"/>
          <p:nvPr>
            <p:custDataLst>
              <p:tags r:id="rId1"/>
            </p:custDataLst>
          </p:nvPr>
        </p:nvSpPr>
        <p:spPr>
          <a:xfrm>
            <a:off x="3715353" y="5441038"/>
            <a:ext cx="5518602" cy="430887"/>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Fluidité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( 1 point  par phrase)</a:t>
            </a:r>
          </a:p>
          <a:p>
            <a:pPr marL="0" marR="0" lvl="0" indent="0" algn="ctr" defTabSz="13716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Correction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8 points ( 1  point par mot )</a:t>
            </a:r>
          </a:p>
        </p:txBody>
      </p:sp>
      <p:sp>
        <p:nvSpPr>
          <p:cNvPr id="19" name="Titre 1">
            <a:extLst>
              <a:ext uri="{FF2B5EF4-FFF2-40B4-BE49-F238E27FC236}">
                <a16:creationId xmlns:a16="http://schemas.microsoft.com/office/drawing/2014/main" id="{9F166FCF-DD94-85AD-98E1-52C417BBBBCF}"/>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Tu vas lire ces phrases correctement et avec fluidité.</a:t>
            </a:r>
            <a:endParaRPr lang="fr-FR" i="1" dirty="0">
              <a:solidFill>
                <a:schemeClr val="bg1">
                  <a:lumMod val="65000"/>
                </a:schemeClr>
              </a:solidFill>
            </a:endParaRPr>
          </a:p>
        </p:txBody>
      </p:sp>
      <p:grpSp>
        <p:nvGrpSpPr>
          <p:cNvPr id="20" name="Groupe 19">
            <a:extLst>
              <a:ext uri="{FF2B5EF4-FFF2-40B4-BE49-F238E27FC236}">
                <a16:creationId xmlns:a16="http://schemas.microsoft.com/office/drawing/2014/main" id="{1ACD7BA4-C95F-BDDA-DD17-FE6B4A36127A}"/>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95B8AEFB-80DB-1152-92A6-450ACFE44E1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0C168F7-A80B-F3A1-F28F-7E849DF8B589}"/>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3" name="Titre 1">
            <a:extLst>
              <a:ext uri="{FF2B5EF4-FFF2-40B4-BE49-F238E27FC236}">
                <a16:creationId xmlns:a16="http://schemas.microsoft.com/office/drawing/2014/main" id="{8ED6E5E3-C4F1-19B3-0CA3-D422FF67D944}"/>
              </a:ext>
            </a:extLst>
          </p:cNvPr>
          <p:cNvSpPr txBox="1">
            <a:spLocks/>
          </p:cNvSpPr>
          <p:nvPr/>
        </p:nvSpPr>
        <p:spPr>
          <a:xfrm>
            <a:off x="1119478" y="1964267"/>
            <a:ext cx="7516346" cy="2370667"/>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342900" marR="0" lvl="0" indent="-342900" algn="l" defTabSz="914400" rtl="0" eaLnBrk="1" fontAlgn="auto" latinLnBrk="0" hangingPunct="1">
              <a:lnSpc>
                <a:spcPct val="150000"/>
              </a:lnSpc>
              <a:spcBef>
                <a:spcPct val="0"/>
              </a:spcBef>
              <a:spcAft>
                <a:spcPts val="0"/>
              </a:spcAft>
              <a:buClrTx/>
              <a:buSzTx/>
              <a:buFont typeface="Arial" panose="020B0604020202020204" pitchFamily="34" charset="0"/>
              <a:buChar char="•"/>
              <a:tabLst/>
              <a:defRPr/>
            </a:pP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Zina porte une jupe. </a:t>
            </a:r>
          </a:p>
          <a:p>
            <a:pPr marL="342900" marR="0" lvl="0" indent="-342900" algn="l" defTabSz="914400" rtl="0" eaLnBrk="1" fontAlgn="auto" latinLnBrk="0" hangingPunct="1">
              <a:lnSpc>
                <a:spcPct val="150000"/>
              </a:lnSpc>
              <a:spcBef>
                <a:spcPct val="0"/>
              </a:spcBef>
              <a:spcAft>
                <a:spcPts val="0"/>
              </a:spcAft>
              <a:buClrTx/>
              <a:buSzTx/>
              <a:buFont typeface="Arial" panose="020B0604020202020204" pitchFamily="34" charset="0"/>
              <a:buChar char="•"/>
              <a:tabLst/>
              <a:defRPr/>
            </a:pPr>
            <a:r>
              <a:rPr kumimoji="0" lang="fr-FR" sz="2400" b="1" i="0" u="none" strike="noStrike" kern="1200" cap="none" spc="0" normalizeH="0" baseline="0" noProof="0" dirty="0" err="1">
                <a:ln w="0"/>
                <a:solidFill>
                  <a:srgbClr val="424D7B"/>
                </a:solidFill>
                <a:effectLst/>
                <a:uLnTx/>
                <a:uFillTx/>
                <a:latin typeface="Dosis SemiBold" pitchFamily="2" charset="0"/>
                <a:ea typeface="+mn-ea"/>
                <a:cs typeface="+mn-cs"/>
              </a:rPr>
              <a:t>Nouva</a:t>
            </a: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 a un sac.</a:t>
            </a:r>
          </a:p>
        </p:txBody>
      </p:sp>
    </p:spTree>
    <p:extLst>
      <p:ext uri="{BB962C8B-B14F-4D97-AF65-F5344CB8AC3E}">
        <p14:creationId xmlns:p14="http://schemas.microsoft.com/office/powerpoint/2010/main" val="24855551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30B7BA-C657-4500-9080-BFC92F4BC7F6}"/>
              </a:ext>
            </a:extLst>
          </p:cNvPr>
          <p:cNvSpPr>
            <a:spLocks noGrp="1"/>
          </p:cNvSpPr>
          <p:nvPr>
            <p:ph type="title"/>
          </p:nvPr>
        </p:nvSpPr>
        <p:spPr/>
        <p:txBody>
          <a:bodyPr/>
          <a:lstStyle/>
          <a:p>
            <a:r>
              <a:rPr lang="fr-FR" dirty="0">
                <a:solidFill>
                  <a:schemeClr val="tx1">
                    <a:lumMod val="65000"/>
                    <a:lumOff val="35000"/>
                  </a:schemeClr>
                </a:solidFill>
              </a:rPr>
              <a:t>L’évaluation est terminée.</a:t>
            </a:r>
          </a:p>
        </p:txBody>
      </p:sp>
      <p:pic>
        <p:nvPicPr>
          <p:cNvPr id="7" name="Image 6">
            <a:extLst>
              <a:ext uri="{FF2B5EF4-FFF2-40B4-BE49-F238E27FC236}">
                <a16:creationId xmlns:a16="http://schemas.microsoft.com/office/drawing/2014/main" id="{55DFC5A5-93A6-B16F-46B2-0A9BA480AAAF}"/>
              </a:ext>
            </a:extLst>
          </p:cNvPr>
          <p:cNvPicPr>
            <a:picLocks noChangeAspect="1"/>
          </p:cNvPicPr>
          <p:nvPr/>
        </p:nvPicPr>
        <p:blipFill>
          <a:blip r:embed="rId6">
            <a:extLst>
              <a:ext uri="{28A0092B-C50C-407E-A947-70E740481C1C}">
                <a14:useLocalDpi xmlns:a14="http://schemas.microsoft.com/office/drawing/2010/main" val="0"/>
              </a:ext>
            </a:extLst>
          </a:blip>
          <a:srcRect b="26481"/>
          <a:stretch>
            <a:fillRect/>
          </a:stretch>
        </p:blipFill>
        <p:spPr>
          <a:xfrm>
            <a:off x="69048" y="575254"/>
            <a:ext cx="1393241" cy="1024294"/>
          </a:xfrm>
          <a:prstGeom prst="ellipse">
            <a:avLst/>
          </a:prstGeom>
        </p:spPr>
      </p:pic>
      <p:pic>
        <p:nvPicPr>
          <p:cNvPr id="9" name="Nada-Wave">
            <a:hlinkClick r:id="" action="ppaction://media"/>
            <a:extLst>
              <a:ext uri="{FF2B5EF4-FFF2-40B4-BE49-F238E27FC236}">
                <a16:creationId xmlns:a16="http://schemas.microsoft.com/office/drawing/2014/main" id="{366B4315-512B-95B5-C6C5-0BE4BCB92EB2}"/>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684327" y="2377440"/>
            <a:ext cx="2138280" cy="3414864"/>
          </a:xfrm>
          <a:prstGeom prst="rect">
            <a:avLst/>
          </a:prstGeom>
        </p:spPr>
      </p:pic>
      <p:pic>
        <p:nvPicPr>
          <p:cNvPr id="10" name="majd_wave">
            <a:hlinkClick r:id="" action="ppaction://media"/>
            <a:extLst>
              <a:ext uri="{FF2B5EF4-FFF2-40B4-BE49-F238E27FC236}">
                <a16:creationId xmlns:a16="http://schemas.microsoft.com/office/drawing/2014/main" id="{A7E9F1CB-EA6C-1B6A-6840-2B76C6198EE1}"/>
              </a:ext>
            </a:extLst>
          </p:cNvPr>
          <p:cNvPicPr>
            <a:picLocks noChangeAspect="1"/>
          </p:cNvPicPr>
          <p:nvPr>
            <a:videoFile r:link="rId4"/>
            <p:extLst>
              <p:ext uri="{DAA4B4D4-6D71-4841-9C94-3DE7FCFB9230}">
                <p14:media xmlns:p14="http://schemas.microsoft.com/office/powerpoint/2010/main" r:embed="rId3"/>
              </p:ext>
            </p:extLst>
          </p:nvPr>
        </p:nvPicPr>
        <p:blipFill>
          <a:blip r:embed="rId8"/>
          <a:srcRect b="1386"/>
          <a:stretch>
            <a:fillRect/>
          </a:stretch>
        </p:blipFill>
        <p:spPr>
          <a:xfrm>
            <a:off x="2479764" y="2377440"/>
            <a:ext cx="1947857" cy="3414865"/>
          </a:xfrm>
          <a:prstGeom prst="rect">
            <a:avLst/>
          </a:prstGeom>
        </p:spPr>
      </p:pic>
    </p:spTree>
    <p:extLst>
      <p:ext uri="{BB962C8B-B14F-4D97-AF65-F5344CB8AC3E}">
        <p14:creationId xmlns:p14="http://schemas.microsoft.com/office/powerpoint/2010/main" val="38898362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9"/>
                                        </p:tgtEl>
                                      </p:cBhvr>
                                    </p:cmd>
                                  </p:childTnLst>
                                </p:cTn>
                              </p:par>
                              <p:par>
                                <p:cTn id="7" presetID="1" presetClass="mediacall" presetSubtype="0" fill="hold" nodeType="withEffect">
                                  <p:stCondLst>
                                    <p:cond delay="0"/>
                                  </p:stCondLst>
                                  <p:childTnLst>
                                    <p:cmd type="call" cmd="playFrom(0.0)">
                                      <p:cBhvr>
                                        <p:cTn id="8" dur="322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9"/>
                </p:tgtEl>
              </p:cMediaNode>
            </p:video>
            <p:video>
              <p:cMediaNode vol="80000">
                <p:cTn id="10" fill="hold" display="0">
                  <p:stCondLst>
                    <p:cond delay="indefinite"/>
                  </p:stCondLst>
                </p:cTn>
                <p:tgtEl>
                  <p:spTgt spid="10"/>
                </p:tgtEl>
              </p:cMediaNode>
            </p:vide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7"/>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5"/>
</p:tagLst>
</file>

<file path=ppt/tags/tag4.xml><?xml version="1.0" encoding="utf-8"?>
<p:tagLst xmlns:a="http://schemas.openxmlformats.org/drawingml/2006/main" xmlns:r="http://schemas.openxmlformats.org/officeDocument/2006/relationships" xmlns:p="http://schemas.openxmlformats.org/presentationml/2006/main">
  <p:tag name="NUM" val="2"/>
</p:tagLst>
</file>

<file path=ppt/tags/tag5.xml><?xml version="1.0" encoding="utf-8"?>
<p:tagLst xmlns:a="http://schemas.openxmlformats.org/drawingml/2006/main" xmlns:r="http://schemas.openxmlformats.org/officeDocument/2006/relationships" xmlns:p="http://schemas.openxmlformats.org/presentationml/2006/main">
  <p:tag name="NUM" val="2"/>
</p:tagLst>
</file>

<file path=ppt/tags/tag6.xml><?xml version="1.0" encoding="utf-8"?>
<p:tagLst xmlns:a="http://schemas.openxmlformats.org/drawingml/2006/main" xmlns:r="http://schemas.openxmlformats.org/officeDocument/2006/relationships" xmlns:p="http://schemas.openxmlformats.org/presentationml/2006/main">
  <p:tag name="NUM" val="3"/>
</p:tagLst>
</file>

<file path=ppt/tags/tag7.xml><?xml version="1.0" encoding="utf-8"?>
<p:tagLst xmlns:a="http://schemas.openxmlformats.org/drawingml/2006/main" xmlns:r="http://schemas.openxmlformats.org/officeDocument/2006/relationships" xmlns:p="http://schemas.openxmlformats.org/presentationml/2006/main">
  <p:tag name="NUM" val="2"/>
</p:tagLst>
</file>

<file path=ppt/tags/tag8.xml><?xml version="1.0" encoding="utf-8"?>
<p:tagLst xmlns:a="http://schemas.openxmlformats.org/drawingml/2006/main" xmlns:r="http://schemas.openxmlformats.org/officeDocument/2006/relationships" xmlns:p="http://schemas.openxmlformats.org/presentationml/2006/main">
  <p:tag name="NUM" val="3"/>
</p:tagLst>
</file>

<file path=ppt/tags/tag9.xml><?xml version="1.0" encoding="utf-8"?>
<p:tagLst xmlns:a="http://schemas.openxmlformats.org/drawingml/2006/main" xmlns:r="http://schemas.openxmlformats.org/officeDocument/2006/relationships" xmlns:p="http://schemas.openxmlformats.org/presentationml/2006/main">
  <p:tag name="NUM" val="2"/>
</p:tagLst>
</file>

<file path=ppt/tags/tag10.xml><?xml version="1.0" encoding="utf-8"?>
<p:tagLst xmlns:a="http://schemas.openxmlformats.org/drawingml/2006/main" xmlns:r="http://schemas.openxmlformats.org/officeDocument/2006/relationships" xmlns:p="http://schemas.openxmlformats.org/presentationml/2006/main">
  <p:tag name="NUM" val="3"/>
</p:tagLst>
</file>

<file path=ppt/tags/tag11.xml><?xml version="1.0" encoding="utf-8"?>
<p:tagLst xmlns:a="http://schemas.openxmlformats.org/drawingml/2006/main" xmlns:r="http://schemas.openxmlformats.org/officeDocument/2006/relationships" xmlns:p="http://schemas.openxmlformats.org/presentationml/2006/main">
  <p:tag name="NUM" val="2"/>
</p:tagLst>
</file>

<file path=ppt/tags/tag12.xml><?xml version="1.0" encoding="utf-8"?>
<p:tagLst xmlns:a="http://schemas.openxmlformats.org/drawingml/2006/main" xmlns:r="http://schemas.openxmlformats.org/officeDocument/2006/relationships" xmlns:p="http://schemas.openxmlformats.org/presentationml/2006/main">
  <p:tag name="NUM" val="3"/>
</p:tagLst>
</file>

<file path=ppt/tags/tag13.xml><?xml version="1.0" encoding="utf-8"?>
<p:tagLst xmlns:a="http://schemas.openxmlformats.org/drawingml/2006/main" xmlns:r="http://schemas.openxmlformats.org/officeDocument/2006/relationships" xmlns:p="http://schemas.openxmlformats.org/presentationml/2006/main">
  <p:tag name="NUM" val="2"/>
</p:tagLst>
</file>

<file path=ppt/tags/tag14.xml><?xml version="1.0" encoding="utf-8"?>
<p:tagLst xmlns:a="http://schemas.openxmlformats.org/drawingml/2006/main" xmlns:r="http://schemas.openxmlformats.org/officeDocument/2006/relationships" xmlns:p="http://schemas.openxmlformats.org/presentationml/2006/main">
  <p:tag name="NUM" val="3"/>
</p:tagLst>
</file>

<file path=ppt/tags/tag15.xml><?xml version="1.0" encoding="utf-8"?>
<p:tagLst xmlns:a="http://schemas.openxmlformats.org/drawingml/2006/main" xmlns:r="http://schemas.openxmlformats.org/officeDocument/2006/relationships" xmlns:p="http://schemas.openxmlformats.org/presentationml/2006/main">
  <p:tag name="NUM" val="2"/>
</p:tagLst>
</file>

<file path=ppt/tags/tag16.xml><?xml version="1.0" encoding="utf-8"?>
<p:tagLst xmlns:a="http://schemas.openxmlformats.org/drawingml/2006/main" xmlns:r="http://schemas.openxmlformats.org/officeDocument/2006/relationships" xmlns:p="http://schemas.openxmlformats.org/presentationml/2006/main">
  <p:tag name="NUM" val="2"/>
</p:tagLst>
</file>

<file path=ppt/tags/tag17.xml><?xml version="1.0" encoding="utf-8"?>
<p:tagLst xmlns:a="http://schemas.openxmlformats.org/drawingml/2006/main" xmlns:r="http://schemas.openxmlformats.org/officeDocument/2006/relationships" xmlns:p="http://schemas.openxmlformats.org/presentationml/2006/main">
  <p:tag name="NUM" val="3"/>
</p:tagLst>
</file>

<file path=ppt/tags/tag18.xml><?xml version="1.0" encoding="utf-8"?>
<p:tagLst xmlns:a="http://schemas.openxmlformats.org/drawingml/2006/main" xmlns:r="http://schemas.openxmlformats.org/officeDocument/2006/relationships" xmlns:p="http://schemas.openxmlformats.org/presentationml/2006/main">
  <p:tag name="NUM" val="3"/>
</p:tagLst>
</file>

<file path=ppt/tags/tag19.xml><?xml version="1.0" encoding="utf-8"?>
<p:tagLst xmlns:a="http://schemas.openxmlformats.org/drawingml/2006/main" xmlns:r="http://schemas.openxmlformats.org/officeDocument/2006/relationships" xmlns:p="http://schemas.openxmlformats.org/presentationml/2006/main">
  <p:tag name="NUM" val="2"/>
</p:tagLst>
</file>

<file path=ppt/tags/tag20.xml><?xml version="1.0" encoding="utf-8"?>
<p:tagLst xmlns:a="http://schemas.openxmlformats.org/drawingml/2006/main" xmlns:r="http://schemas.openxmlformats.org/officeDocument/2006/relationships" xmlns:p="http://schemas.openxmlformats.org/presentationml/2006/main">
  <p:tag name="NUM" val="3"/>
</p:tagLst>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offer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Vocab_01- 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Vocab_02- Mémoris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Vocab_03- Appropri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Vocab_04- Entrainement 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3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5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6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4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1_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BE1CA3E4EEE7E478F0E6E453AD473F7" ma:contentTypeVersion="16" ma:contentTypeDescription="Crée un document." ma:contentTypeScope="" ma:versionID="f2764b178e38d633300ac52f7a5b1e4d">
  <xsd:schema xmlns:xsd="http://www.w3.org/2001/XMLSchema" xmlns:xs="http://www.w3.org/2001/XMLSchema" xmlns:p="http://schemas.microsoft.com/office/2006/metadata/properties" xmlns:ns3="202b3bc9-e036-45c7-aea0-06aec8cd7a40" xmlns:ns4="f0534ec5-868f-4ce6-85c7-99f0612daa52" targetNamespace="http://schemas.microsoft.com/office/2006/metadata/properties" ma:root="true" ma:fieldsID="2f991e825ad22092ca9ccb9194acded4" ns3:_="" ns4:_="">
    <xsd:import namespace="202b3bc9-e036-45c7-aea0-06aec8cd7a40"/>
    <xsd:import namespace="f0534ec5-868f-4ce6-85c7-99f0612daa52"/>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ObjectDetectorVersions" minOccurs="0"/>
                <xsd:element ref="ns3:MediaServiceSearchProperties" minOccurs="0"/>
                <xsd:element ref="ns3:MediaServiceDateTaken" minOccurs="0"/>
                <xsd:element ref="ns3:MediaServiceSystemTags" minOccurs="0"/>
                <xsd:element ref="ns3:MediaServiceOCR" minOccurs="0"/>
                <xsd:element ref="ns3:MediaServiceGenerationTime" minOccurs="0"/>
                <xsd:element ref="ns3:MediaServiceEventHashCode" minOccurs="0"/>
                <xsd:element ref="ns3:MediaLengthInSecond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2b3bc9-e036-45c7-aea0-06aec8cd7a4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SystemTags" ma:index="18" nillable="true" ma:displayName="MediaServiceSystemTags" ma:hidden="true" ma:internalName="MediaServiceSystemTags" ma:readOnly="true">
      <xsd:simpleType>
        <xsd:restriction base="dms:Note"/>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0534ec5-868f-4ce6-85c7-99f0612daa52" elementFormDefault="qualified">
    <xsd:import namespace="http://schemas.microsoft.com/office/2006/documentManagement/types"/>
    <xsd:import namespace="http://schemas.microsoft.com/office/infopath/2007/PartnerControls"/>
    <xsd:element name="SharedWithUsers" ma:index="12"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Partagé avec détails" ma:internalName="SharedWithDetails" ma:readOnly="true">
      <xsd:simpleType>
        <xsd:restriction base="dms:Note">
          <xsd:maxLength value="255"/>
        </xsd:restriction>
      </xsd:simpleType>
    </xsd:element>
    <xsd:element name="SharingHintHash" ma:index="14" nillable="true" ma:displayName="Partage du hachage d’indicateu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8BBB12B-2DB0-49CF-AABC-DF793B7A01B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02b3bc9-e036-45c7-aea0-06aec8cd7a40"/>
    <ds:schemaRef ds:uri="f0534ec5-868f-4ce6-85c7-99f0612daa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3EFF58A-878D-45D3-98B3-2A4167E45396}">
  <ds:schemaRefs>
    <ds:schemaRef ds:uri="http://schemas.microsoft.com/sharepoint/v3/contenttype/forms"/>
  </ds:schemaRefs>
</ds:datastoreItem>
</file>

<file path=customXml/itemProps3.xml><?xml version="1.0" encoding="utf-8"?>
<ds:datastoreItem xmlns:ds="http://schemas.openxmlformats.org/officeDocument/2006/customXml" ds:itemID="{1935EE65-EFF6-41BE-AD9B-D333E6AF2074}">
  <ds:schemaRefs>
    <ds:schemaRef ds:uri="http://schemas.microsoft.com/office/2006/documentManagement/types"/>
    <ds:schemaRef ds:uri="http://purl.org/dc/elements/1.1/"/>
    <ds:schemaRef ds:uri="http://schemas.microsoft.com/office/2006/metadata/properties"/>
    <ds:schemaRef ds:uri="202b3bc9-e036-45c7-aea0-06aec8cd7a40"/>
    <ds:schemaRef ds:uri="http://purl.org/dc/terms/"/>
    <ds:schemaRef ds:uri="http://schemas.openxmlformats.org/package/2006/metadata/core-properties"/>
    <ds:schemaRef ds:uri="http://purl.org/dc/dcmitype/"/>
    <ds:schemaRef ds:uri="http://schemas.microsoft.com/office/infopath/2007/PartnerControls"/>
    <ds:schemaRef ds:uri="f0534ec5-868f-4ce6-85c7-99f0612daa52"/>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8531</TotalTime>
  <Words>1413</Words>
  <Application>Microsoft Office PowerPoint</Application>
  <PresentationFormat>Affichage à l'écran (4:3)</PresentationFormat>
  <Paragraphs>187</Paragraphs>
  <Slides>74</Slides>
  <Notes>2</Notes>
  <HiddenSlides>0</HiddenSlides>
  <MMClips>5</MMClips>
  <ScaleCrop>false</ScaleCrop>
  <HeadingPairs>
    <vt:vector size="6" baseType="variant">
      <vt:variant>
        <vt:lpstr>Polices utilisées</vt:lpstr>
      </vt:variant>
      <vt:variant>
        <vt:i4>13</vt:i4>
      </vt:variant>
      <vt:variant>
        <vt:lpstr>Thème</vt:lpstr>
      </vt:variant>
      <vt:variant>
        <vt:i4>18</vt:i4>
      </vt:variant>
      <vt:variant>
        <vt:lpstr>Titres des diapositives</vt:lpstr>
      </vt:variant>
      <vt:variant>
        <vt:i4>74</vt:i4>
      </vt:variant>
    </vt:vector>
  </HeadingPairs>
  <TitlesOfParts>
    <vt:vector size="105" baseType="lpstr">
      <vt:lpstr>Dosis ExtraBold</vt:lpstr>
      <vt:lpstr>Calibri</vt:lpstr>
      <vt:lpstr>Aptos Display</vt:lpstr>
      <vt:lpstr>Dosis Medium</vt:lpstr>
      <vt:lpstr>Century Gothic</vt:lpstr>
      <vt:lpstr>Mistral</vt:lpstr>
      <vt:lpstr>Dosis SemiBold</vt:lpstr>
      <vt:lpstr>Aptos</vt:lpstr>
      <vt:lpstr>Dosis</vt:lpstr>
      <vt:lpstr>Dubai</vt:lpstr>
      <vt:lpstr>Bahnschrift SemiBold</vt:lpstr>
      <vt:lpstr>Wingdings</vt:lpstr>
      <vt:lpstr>Arial</vt:lpstr>
      <vt:lpstr>2_Conception personnalisée</vt:lpstr>
      <vt:lpstr>00_Env-Enseignant</vt:lpstr>
      <vt:lpstr>Révision</vt:lpstr>
      <vt:lpstr>lecture offerte</vt:lpstr>
      <vt:lpstr>4_New Voc_01-Livret</vt:lpstr>
      <vt:lpstr>Conception personnalisée</vt:lpstr>
      <vt:lpstr>Vocab_01- Présentation</vt:lpstr>
      <vt:lpstr>Vocab_02- Mémorisation</vt:lpstr>
      <vt:lpstr>Vocab_03- Appropriation</vt:lpstr>
      <vt:lpstr>Vocab_04- Entrainement livret</vt:lpstr>
      <vt:lpstr>1_Env-Enseignant</vt:lpstr>
      <vt:lpstr>3_Lecture</vt:lpstr>
      <vt:lpstr>2_Env-Enseignant</vt:lpstr>
      <vt:lpstr>5_New Voc_01-Livret</vt:lpstr>
      <vt:lpstr>6_New Voc_01-Livret</vt:lpstr>
      <vt:lpstr>3_Env-Enseignant</vt:lpstr>
      <vt:lpstr>4_Env-Enseignant</vt:lpstr>
      <vt:lpstr>1_Révision</vt:lpstr>
      <vt:lpstr>Présentation PowerPoint</vt:lpstr>
      <vt:lpstr>Il convient de lancer le mode diaporama pour la diffusion de la leçon en classe</vt:lpstr>
      <vt:lpstr>Pictogrammes</vt:lpstr>
      <vt:lpstr>Contenu de la semaine </vt:lpstr>
      <vt:lpstr>Organisation de la semaine </vt:lpstr>
      <vt:lpstr>Plan de la séance </vt:lpstr>
      <vt:lpstr>Présentation PowerPoint</vt:lpstr>
      <vt:lpstr>Bonjour les enfants. Aujourd’hui, nous allons commencer une nouvelle séance de révision. Soyez attentifs.</vt:lpstr>
      <vt:lpstr>Prenez vos ardoises. Écrivez la lettre f minuscule.  </vt:lpstr>
      <vt:lpstr>Levez les ardoises. Je vais vérifier votre écriture. </vt:lpstr>
      <vt:lpstr>Écrivez la lettre F majuscule.  </vt:lpstr>
      <vt:lpstr>Levez les ardoises. Je vais vérifier votre écriture. </vt:lpstr>
      <vt:lpstr>Écrivez la lettre v minuscule.  </vt:lpstr>
      <vt:lpstr>Levez les ardoises. Je vais vérifier votre écriture. </vt:lpstr>
      <vt:lpstr>Écrivez la lettre v majuscule.  </vt:lpstr>
      <vt:lpstr>Levez les ardoises. Je vais vérifier votre écriture. </vt:lpstr>
      <vt:lpstr>Écrivez la lettre j minuscule.  </vt:lpstr>
      <vt:lpstr>Levez les ardoises. Je vais vérifier votre écriture. </vt:lpstr>
      <vt:lpstr>Écrivez la lettre j majuscule.  </vt:lpstr>
      <vt:lpstr>Levez les ardoises. Je vais vérifier votre écriture. </vt:lpstr>
      <vt:lpstr>Écrivez la lettre z minuscule.  </vt:lpstr>
      <vt:lpstr>Levez les ardoises. Je vais vérifier votre écriture. </vt:lpstr>
      <vt:lpstr>Écrivez la lettre z majuscule.  </vt:lpstr>
      <vt:lpstr>Levez les ardoises. Je vais vérifier votre écriture. </vt:lpstr>
      <vt:lpstr>Écrivez la lettre c minuscule.  </vt:lpstr>
      <vt:lpstr>Levez les ardoises. Je vais vérifier votre écriture. </vt:lpstr>
      <vt:lpstr>Écrivez la lettre c majuscule.  </vt:lpstr>
      <vt:lpstr>Levez les ardoises. Je vais vérifier votre écriture. </vt:lpstr>
      <vt:lpstr>Qui veut lire ? </vt:lpstr>
      <vt:lpstr>Écrivez  farine.  </vt:lpstr>
      <vt:lpstr>Levez les ardoises. Je vais vérifier votre écriture. </vt:lpstr>
      <vt:lpstr>Qui veut lire ?</vt:lpstr>
      <vt:lpstr>Écrivez  lavabo.  </vt:lpstr>
      <vt:lpstr>Levez les ardoises. Je vais vérifier votre écriture. </vt:lpstr>
      <vt:lpstr>Qui veut lire ? </vt:lpstr>
      <vt:lpstr>Écrivez  joujou.  </vt:lpstr>
      <vt:lpstr>Levez les ardoises. Je vais vérifier votre écriture. </vt:lpstr>
      <vt:lpstr>Qui veut lire ? </vt:lpstr>
      <vt:lpstr>Écrivez zèbre.  </vt:lpstr>
      <vt:lpstr>Levez les ardoises. Je vais vérifier votre écriture. </vt:lpstr>
      <vt:lpstr>Qui veut lire ? </vt:lpstr>
      <vt:lpstr>Écrivez cerise.  </vt:lpstr>
      <vt:lpstr>Levez les ardoises. Je vais vérifier votre écriture. </vt:lpstr>
      <vt:lpstr>Qui veut lire ? </vt:lpstr>
      <vt:lpstr>Écrivez  canapé.  </vt:lpstr>
      <vt:lpstr>Levez les ardoises. Je vais vérifier votre écriture. </vt:lpstr>
      <vt:lpstr>Plan de la séance </vt:lpstr>
      <vt:lpstr>Prenez vos livrets à la page 133.</vt:lpstr>
      <vt:lpstr>Nous allons faire une dictée. Je vais vous dicter une phrase mot à mot, et vous allez l’écrire sur votre livret en respectant ses dimensions.</vt:lpstr>
      <vt:lpstr>Écoutez bien. Écrivez un joujou sur le canapé . </vt:lpstr>
      <vt:lpstr>Corrigez.</vt:lpstr>
      <vt:lpstr>Maintenant, on va faire les activités 1, 2 et 3. Recopiez les lettres, les mots et les phrases comme dans l’exemple. Je vais circuler entre les rangs pour vous aider. </vt:lpstr>
      <vt:lpstr>La séance d’aujourd’hui est terminée.</vt:lpstr>
      <vt:lpstr>Présentation PowerPoint</vt:lpstr>
      <vt:lpstr>Présentation PowerPoint</vt:lpstr>
      <vt:lpstr>Présentation PowerPoint</vt:lpstr>
      <vt:lpstr>Présentation PowerPoint</vt:lpstr>
      <vt:lpstr>Présentation PowerPoint</vt:lpstr>
      <vt:lpstr>Bonjour cher élève. Nous allons faire quelques activités d’évaluation.</vt:lpstr>
      <vt:lpstr>Présentation PowerPoint</vt:lpstr>
      <vt:lpstr>Regarde les images. Je vais te dire des mots et tu vas me montrer les images qui correspondent.</vt:lpstr>
      <vt:lpstr>Présentation PowerPoint</vt:lpstr>
      <vt:lpstr>Regarde la scène. Je vais te dire des phrases et tu vas me montrer la partie de l’image qui correspond : 1) Lina goûte avec sa langue. 2) Mon cousin est en bonne santé. 3) Salah a mal au dos. 4 ) Mamie veut du café. 5) Sami entend avec les oreilles.</vt:lpstr>
      <vt:lpstr>Présentation PowerPoint</vt:lpstr>
      <vt:lpstr>Mets ton doigt sur chaque image et dis-moi le mot en français.</vt:lpstr>
      <vt:lpstr>Présentation PowerPoint</vt:lpstr>
      <vt:lpstr>Je vais te poser des questions et tu dois répondre correctement. </vt:lpstr>
      <vt:lpstr>Présentation PowerPoint</vt:lpstr>
      <vt:lpstr>Présente-toi, puis dis ce que tu fais avec les yeux, le nez, les oreilles, la langue et les mains, où tu as mal, ce que tu veux manger et ce que ton frère ou ta sœur veut manger. Tu dois dire 5 phrases.   L’enseignant explique la consigne dans la langue de l’apprenant.  </vt:lpstr>
      <vt:lpstr>Présentation PowerPoint</vt:lpstr>
      <vt:lpstr>Je vais te montrer des lettres, des syllabes et des mots que  tu dois lire. L’enseignant guide l’élève dans sa lecture. </vt:lpstr>
      <vt:lpstr>Présentation PowerPoint</vt:lpstr>
      <vt:lpstr>Tu vas lire ces phrases correctement et avec fluidité.</vt:lpstr>
      <vt:lpstr>L’évaluation est terminée.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LAMIAE BEZZAZ</dc:creator>
  <cp:lastModifiedBy>KHALID.RAMNI</cp:lastModifiedBy>
  <cp:revision>73</cp:revision>
  <cp:lastPrinted>2025-08-13T10:11:39Z</cp:lastPrinted>
  <dcterms:created xsi:type="dcterms:W3CDTF">2025-08-01T12:31:49Z</dcterms:created>
  <dcterms:modified xsi:type="dcterms:W3CDTF">2026-06-10T20:29:49Z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0x0101003BE1CA3E4EEE7E478F0E6E453AD473F7</vt:lpwstr>
  </property>
</Properties>
</file>