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1.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2.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3.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4.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7.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98" r:id="rId14"/>
    <p:sldMasterId id="2147483808" r:id="rId15"/>
    <p:sldMasterId id="2147483818" r:id="rId16"/>
    <p:sldMasterId id="2147483826" r:id="rId17"/>
    <p:sldMasterId id="2147483831" r:id="rId18"/>
    <p:sldMasterId id="2147483837" r:id="rId19"/>
    <p:sldMasterId id="2147483848" r:id="rId20"/>
    <p:sldMasterId id="2147483859" r:id="rId21"/>
  </p:sldMasterIdLst>
  <p:notesMasterIdLst>
    <p:notesMasterId r:id="rId77"/>
  </p:notesMasterIdLst>
  <p:sldIdLst>
    <p:sldId id="1250" r:id="rId22"/>
    <p:sldId id="1251" r:id="rId23"/>
    <p:sldId id="1252" r:id="rId24"/>
    <p:sldId id="1117" r:id="rId25"/>
    <p:sldId id="1315" r:id="rId26"/>
    <p:sldId id="1000" r:id="rId27"/>
    <p:sldId id="1256" r:id="rId28"/>
    <p:sldId id="1147" r:id="rId29"/>
    <p:sldId id="1291" r:id="rId30"/>
    <p:sldId id="1292" r:id="rId31"/>
    <p:sldId id="1303" r:id="rId32"/>
    <p:sldId id="1302" r:id="rId33"/>
    <p:sldId id="1295" r:id="rId34"/>
    <p:sldId id="1325" r:id="rId35"/>
    <p:sldId id="1326" r:id="rId36"/>
    <p:sldId id="1299" r:id="rId37"/>
    <p:sldId id="1327" r:id="rId38"/>
    <p:sldId id="1328" r:id="rId39"/>
    <p:sldId id="1329" r:id="rId40"/>
    <p:sldId id="1332" r:id="rId41"/>
    <p:sldId id="1333" r:id="rId42"/>
    <p:sldId id="1106" r:id="rId43"/>
    <p:sldId id="1082" r:id="rId44"/>
    <p:sldId id="1304" r:id="rId45"/>
    <p:sldId id="1305" r:id="rId46"/>
    <p:sldId id="1306" r:id="rId47"/>
    <p:sldId id="1307" r:id="rId48"/>
    <p:sldId id="1125" r:id="rId49"/>
    <p:sldId id="1314" r:id="rId50"/>
    <p:sldId id="1312" r:id="rId51"/>
    <p:sldId id="1008" r:id="rId52"/>
    <p:sldId id="1238" r:id="rId53"/>
    <p:sldId id="1287" r:id="rId54"/>
    <p:sldId id="1010" r:id="rId55"/>
    <p:sldId id="1316" r:id="rId56"/>
    <p:sldId id="1317" r:id="rId57"/>
    <p:sldId id="1318" r:id="rId58"/>
    <p:sldId id="1257" r:id="rId59"/>
    <p:sldId id="1319" r:id="rId60"/>
    <p:sldId id="1320" r:id="rId61"/>
    <p:sldId id="1258" r:id="rId62"/>
    <p:sldId id="1231" r:id="rId63"/>
    <p:sldId id="1334" r:id="rId64"/>
    <p:sldId id="1335" r:id="rId65"/>
    <p:sldId id="1274" r:id="rId66"/>
    <p:sldId id="1232" r:id="rId67"/>
    <p:sldId id="1275" r:id="rId68"/>
    <p:sldId id="1276" r:id="rId69"/>
    <p:sldId id="1336" r:id="rId70"/>
    <p:sldId id="1337" r:id="rId71"/>
    <p:sldId id="1338" r:id="rId72"/>
    <p:sldId id="1235" r:id="rId73"/>
    <p:sldId id="1339" r:id="rId74"/>
    <p:sldId id="1282" r:id="rId75"/>
    <p:sldId id="1323" r:id="rId76"/>
  </p:sldIdLst>
  <p:sldSz cx="9144000" cy="6858000" type="screen4x3"/>
  <p:notesSz cx="6735763" cy="9866313"/>
  <p:embeddedFontLst>
    <p:embeddedFont>
      <p:font typeface="Bahnschrift SemiBold" panose="020B0502040204020203" pitchFamily="34" charset="0"/>
      <p:bold r:id="rId78"/>
    </p:embeddedFont>
    <p:embeddedFont>
      <p:font typeface="Dosis" pitchFamily="2" charset="0"/>
      <p:regular r:id="rId79"/>
      <p:bold r:id="rId80"/>
    </p:embeddedFont>
    <p:embeddedFont>
      <p:font typeface="Dosis ExtraBold" pitchFamily="2" charset="0"/>
      <p:bold r:id="rId81"/>
    </p:embeddedFont>
    <p:embeddedFont>
      <p:font typeface="Dosis Medium" pitchFamily="2" charset="0"/>
      <p:regular r:id="rId82"/>
      <p:bold r:id="rId83"/>
    </p:embeddedFont>
    <p:embeddedFont>
      <p:font typeface="Dosis SemiBold" pitchFamily="2" charset="0"/>
      <p:regular r:id="rId84"/>
      <p:bold r:id="rId85"/>
    </p:embeddedFont>
    <p:embeddedFont>
      <p:font typeface="Mistral" panose="03090702030407020403" pitchFamily="66" charset="0"/>
      <p:regular r:id="rId8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424D7B"/>
    <a:srgbClr val="565F88"/>
    <a:srgbClr val="4B5377"/>
    <a:srgbClr val="2196B1"/>
    <a:srgbClr val="DEEBF7"/>
    <a:srgbClr val="2AB6D7"/>
    <a:srgbClr val="55B7DE"/>
    <a:srgbClr val="A1A6BC"/>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69" d="100"/>
          <a:sy n="69" d="100"/>
        </p:scale>
        <p:origin x="35" y="21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5.xml"/><Relationship Id="rId39" Type="http://schemas.openxmlformats.org/officeDocument/2006/relationships/slide" Target="slides/slide18.xml"/><Relationship Id="rId21" Type="http://schemas.openxmlformats.org/officeDocument/2006/relationships/slideMaster" Target="slideMasters/slideMaster18.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slide" Target="slides/slide26.xml"/><Relationship Id="rId50" Type="http://schemas.openxmlformats.org/officeDocument/2006/relationships/slide" Target="slides/slide29.xml"/><Relationship Id="rId55" Type="http://schemas.openxmlformats.org/officeDocument/2006/relationships/slide" Target="slides/slide34.xml"/><Relationship Id="rId63" Type="http://schemas.openxmlformats.org/officeDocument/2006/relationships/slide" Target="slides/slide42.xml"/><Relationship Id="rId68" Type="http://schemas.openxmlformats.org/officeDocument/2006/relationships/slide" Target="slides/slide47.xml"/><Relationship Id="rId76" Type="http://schemas.openxmlformats.org/officeDocument/2006/relationships/slide" Target="slides/slide55.xml"/><Relationship Id="rId84" Type="http://schemas.openxmlformats.org/officeDocument/2006/relationships/font" Target="fonts/font7.fntdata"/><Relationship Id="rId89"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50.xml"/><Relationship Id="rId92"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8.xml"/><Relationship Id="rId11" Type="http://schemas.openxmlformats.org/officeDocument/2006/relationships/slideMaster" Target="slideMasters/slideMaster8.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slide" Target="slides/slide45.xml"/><Relationship Id="rId74" Type="http://schemas.openxmlformats.org/officeDocument/2006/relationships/slide" Target="slides/slide53.xml"/><Relationship Id="rId79" Type="http://schemas.openxmlformats.org/officeDocument/2006/relationships/font" Target="fonts/font2.fntdata"/><Relationship Id="rId87"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40.xml"/><Relationship Id="rId82" Type="http://schemas.openxmlformats.org/officeDocument/2006/relationships/font" Target="fonts/font5.fntdata"/><Relationship Id="rId90" Type="http://schemas.openxmlformats.org/officeDocument/2006/relationships/tableStyles" Target="tableStyles.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17.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font" Target="fonts/font6.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7.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599D4A31-65C2-4A2B-830A-0C94E59C53D8}"/>
    <pc:docChg chg="undo custSel addSld delSld modSld sldOrd">
      <pc:chgData name="LAMIAE BEZZAZ" userId="f9bc3cc0-8e1c-4944-afa8-b4b36bbf20e1" providerId="ADAL" clId="{599D4A31-65C2-4A2B-830A-0C94E59C53D8}" dt="2026-06-08T11:46:35.370" v="1251" actId="1076"/>
      <pc:docMkLst>
        <pc:docMk/>
      </pc:docMkLst>
      <pc:sldChg chg="modSp">
        <pc:chgData name="LAMIAE BEZZAZ" userId="f9bc3cc0-8e1c-4944-afa8-b4b36bbf20e1" providerId="ADAL" clId="{599D4A31-65C2-4A2B-830A-0C94E59C53D8}" dt="2026-06-08T10:20:29.779" v="33" actId="20577"/>
        <pc:sldMkLst>
          <pc:docMk/>
          <pc:sldMk cId="2888828679" sldId="803"/>
        </pc:sldMkLst>
        <pc:spChg chg="mod">
          <ac:chgData name="LAMIAE BEZZAZ" userId="f9bc3cc0-8e1c-4944-afa8-b4b36bbf20e1" providerId="ADAL" clId="{599D4A31-65C2-4A2B-830A-0C94E59C53D8}" dt="2026-06-08T10:17:57.540" v="14" actId="20577"/>
          <ac:spMkLst>
            <pc:docMk/>
            <pc:sldMk cId="2888828679" sldId="803"/>
            <ac:spMk id="2" creationId="{3212D5B1-C67F-1EC3-777E-39E850291915}"/>
          </ac:spMkLst>
        </pc:spChg>
        <pc:spChg chg="mod">
          <ac:chgData name="LAMIAE BEZZAZ" userId="f9bc3cc0-8e1c-4944-afa8-b4b36bbf20e1" providerId="ADAL" clId="{599D4A31-65C2-4A2B-830A-0C94E59C53D8}" dt="2026-06-08T10:20:29.779" v="33" actId="20577"/>
          <ac:spMkLst>
            <pc:docMk/>
            <pc:sldMk cId="2888828679" sldId="803"/>
            <ac:spMk id="5" creationId="{4829BBAF-CF9D-425E-B1AB-5CA1CBFA5F09}"/>
          </ac:spMkLst>
        </pc:spChg>
      </pc:sldChg>
      <pc:sldChg chg="modSp">
        <pc:chgData name="LAMIAE BEZZAZ" userId="f9bc3cc0-8e1c-4944-afa8-b4b36bbf20e1" providerId="ADAL" clId="{599D4A31-65C2-4A2B-830A-0C94E59C53D8}" dt="2026-06-08T10:28:26.545" v="307" actId="20577"/>
        <pc:sldMkLst>
          <pc:docMk/>
          <pc:sldMk cId="254870713" sldId="816"/>
        </pc:sldMkLst>
        <pc:spChg chg="mod">
          <ac:chgData name="LAMIAE BEZZAZ" userId="f9bc3cc0-8e1c-4944-afa8-b4b36bbf20e1" providerId="ADAL" clId="{599D4A31-65C2-4A2B-830A-0C94E59C53D8}" dt="2026-06-08T10:28:26.545" v="307" actId="20577"/>
          <ac:spMkLst>
            <pc:docMk/>
            <pc:sldMk cId="254870713" sldId="816"/>
            <ac:spMk id="5" creationId="{B29E5E6D-2B30-FB29-54F1-C2EC465B2916}"/>
          </ac:spMkLst>
        </pc:spChg>
      </pc:sldChg>
      <pc:sldChg chg="modSp del">
        <pc:chgData name="LAMIAE BEZZAZ" userId="f9bc3cc0-8e1c-4944-afa8-b4b36bbf20e1" providerId="ADAL" clId="{599D4A31-65C2-4A2B-830A-0C94E59C53D8}" dt="2026-06-08T10:28:04.704" v="300" actId="2696"/>
        <pc:sldMkLst>
          <pc:docMk/>
          <pc:sldMk cId="740272056" sldId="816"/>
        </pc:sldMkLst>
        <pc:spChg chg="mod">
          <ac:chgData name="LAMIAE BEZZAZ" userId="f9bc3cc0-8e1c-4944-afa8-b4b36bbf20e1" providerId="ADAL" clId="{599D4A31-65C2-4A2B-830A-0C94E59C53D8}" dt="2026-06-08T10:22:32.590" v="73" actId="20577"/>
          <ac:spMkLst>
            <pc:docMk/>
            <pc:sldMk cId="740272056" sldId="816"/>
            <ac:spMk id="2" creationId="{65F7350E-918A-08FA-B97D-5470D98FC529}"/>
          </ac:spMkLst>
        </pc:spChg>
        <pc:spChg chg="mod">
          <ac:chgData name="LAMIAE BEZZAZ" userId="f9bc3cc0-8e1c-4944-afa8-b4b36bbf20e1" providerId="ADAL" clId="{599D4A31-65C2-4A2B-830A-0C94E59C53D8}" dt="2026-06-08T10:22:48.633" v="81" actId="20577"/>
          <ac:spMkLst>
            <pc:docMk/>
            <pc:sldMk cId="740272056" sldId="816"/>
            <ac:spMk id="5" creationId="{B29E5E6D-2B30-FB29-54F1-C2EC465B2916}"/>
          </ac:spMkLst>
        </pc:spChg>
      </pc:sldChg>
      <pc:sldChg chg="modSp">
        <pc:chgData name="LAMIAE BEZZAZ" userId="f9bc3cc0-8e1c-4944-afa8-b4b36bbf20e1" providerId="ADAL" clId="{599D4A31-65C2-4A2B-830A-0C94E59C53D8}" dt="2026-06-08T10:25:06.361" v="181" actId="20577"/>
        <pc:sldMkLst>
          <pc:docMk/>
          <pc:sldMk cId="1833885759" sldId="819"/>
        </pc:sldMkLst>
        <pc:spChg chg="mod">
          <ac:chgData name="LAMIAE BEZZAZ" userId="f9bc3cc0-8e1c-4944-afa8-b4b36bbf20e1" providerId="ADAL" clId="{599D4A31-65C2-4A2B-830A-0C94E59C53D8}" dt="2026-06-08T10:25:01.086" v="177" actId="20577"/>
          <ac:spMkLst>
            <pc:docMk/>
            <pc:sldMk cId="1833885759" sldId="819"/>
            <ac:spMk id="2" creationId="{8DB95B31-226F-C280-B8B7-019D903E7D7E}"/>
          </ac:spMkLst>
        </pc:spChg>
        <pc:spChg chg="mod">
          <ac:chgData name="LAMIAE BEZZAZ" userId="f9bc3cc0-8e1c-4944-afa8-b4b36bbf20e1" providerId="ADAL" clId="{599D4A31-65C2-4A2B-830A-0C94E59C53D8}" dt="2026-06-08T10:25:06.361" v="181" actId="20577"/>
          <ac:spMkLst>
            <pc:docMk/>
            <pc:sldMk cId="1833885759" sldId="819"/>
            <ac:spMk id="16" creationId="{8AD1B216-C997-FE3B-269F-434EDACB446F}"/>
          </ac:spMkLst>
        </pc:spChg>
      </pc:sldChg>
      <pc:sldChg chg="modSp">
        <pc:chgData name="LAMIAE BEZZAZ" userId="f9bc3cc0-8e1c-4944-afa8-b4b36bbf20e1" providerId="ADAL" clId="{599D4A31-65C2-4A2B-830A-0C94E59C53D8}" dt="2026-06-08T10:25:26.561" v="191" actId="20577"/>
        <pc:sldMkLst>
          <pc:docMk/>
          <pc:sldMk cId="13987417" sldId="820"/>
        </pc:sldMkLst>
        <pc:spChg chg="mod">
          <ac:chgData name="LAMIAE BEZZAZ" userId="f9bc3cc0-8e1c-4944-afa8-b4b36bbf20e1" providerId="ADAL" clId="{599D4A31-65C2-4A2B-830A-0C94E59C53D8}" dt="2026-06-08T10:25:16.161" v="185" actId="20577"/>
          <ac:spMkLst>
            <pc:docMk/>
            <pc:sldMk cId="13987417" sldId="820"/>
            <ac:spMk id="2" creationId="{79B3C932-C713-EF30-8C43-B8C05DB03227}"/>
          </ac:spMkLst>
        </pc:spChg>
        <pc:spChg chg="mod">
          <ac:chgData name="LAMIAE BEZZAZ" userId="f9bc3cc0-8e1c-4944-afa8-b4b36bbf20e1" providerId="ADAL" clId="{599D4A31-65C2-4A2B-830A-0C94E59C53D8}" dt="2026-06-08T10:25:26.561" v="191" actId="20577"/>
          <ac:spMkLst>
            <pc:docMk/>
            <pc:sldMk cId="13987417" sldId="820"/>
            <ac:spMk id="16" creationId="{47E01738-67E6-F6F2-73F2-B429D6F1964F}"/>
          </ac:spMkLst>
        </pc:spChg>
      </pc:sldChg>
      <pc:sldChg chg="del">
        <pc:chgData name="LAMIAE BEZZAZ" userId="f9bc3cc0-8e1c-4944-afa8-b4b36bbf20e1" providerId="ADAL" clId="{599D4A31-65C2-4A2B-830A-0C94E59C53D8}" dt="2026-06-08T10:35:09.342" v="363" actId="47"/>
        <pc:sldMkLst>
          <pc:docMk/>
          <pc:sldMk cId="3808459985" sldId="860"/>
        </pc:sldMkLst>
      </pc:sldChg>
      <pc:sldChg chg="addSp delSp modSp">
        <pc:chgData name="LAMIAE BEZZAZ" userId="f9bc3cc0-8e1c-4944-afa8-b4b36bbf20e1" providerId="ADAL" clId="{599D4A31-65C2-4A2B-830A-0C94E59C53D8}" dt="2026-06-08T11:41:06.647" v="1226" actId="20577"/>
        <pc:sldMkLst>
          <pc:docMk/>
          <pc:sldMk cId="3471369106" sldId="1010"/>
        </pc:sldMkLst>
        <pc:spChg chg="mod">
          <ac:chgData name="LAMIAE BEZZAZ" userId="f9bc3cc0-8e1c-4944-afa8-b4b36bbf20e1" providerId="ADAL" clId="{599D4A31-65C2-4A2B-830A-0C94E59C53D8}" dt="2026-06-08T11:41:06.647" v="1226" actId="20577"/>
          <ac:spMkLst>
            <pc:docMk/>
            <pc:sldMk cId="3471369106" sldId="1010"/>
            <ac:spMk id="4" creationId="{467D0624-BFBC-12EC-0D36-530D6014925F}"/>
          </ac:spMkLst>
        </pc:spChg>
        <pc:spChg chg="mod">
          <ac:chgData name="LAMIAE BEZZAZ" userId="f9bc3cc0-8e1c-4944-afa8-b4b36bbf20e1" providerId="ADAL" clId="{599D4A31-65C2-4A2B-830A-0C94E59C53D8}" dt="2026-06-08T11:13:26.643" v="857" actId="14100"/>
          <ac:spMkLst>
            <pc:docMk/>
            <pc:sldMk cId="3471369106" sldId="1010"/>
            <ac:spMk id="6" creationId="{199FA74C-E512-3F58-0669-DA7449420F72}"/>
          </ac:spMkLst>
        </pc:spChg>
        <pc:picChg chg="add del">
          <ac:chgData name="LAMIAE BEZZAZ" userId="f9bc3cc0-8e1c-4944-afa8-b4b36bbf20e1" providerId="ADAL" clId="{599D4A31-65C2-4A2B-830A-0C94E59C53D8}" dt="2026-06-08T11:13:09.440" v="853" actId="478"/>
          <ac:picMkLst>
            <pc:docMk/>
            <pc:sldMk cId="3471369106" sldId="1010"/>
            <ac:picMk id="9" creationId="{25CF0C06-2F24-457C-BDF5-06CCD2EC7801}"/>
          </ac:picMkLst>
        </pc:picChg>
        <pc:picChg chg="del">
          <ac:chgData name="LAMIAE BEZZAZ" userId="f9bc3cc0-8e1c-4944-afa8-b4b36bbf20e1" providerId="ADAL" clId="{599D4A31-65C2-4A2B-830A-0C94E59C53D8}" dt="2026-06-08T11:12:55.078" v="851" actId="478"/>
          <ac:picMkLst>
            <pc:docMk/>
            <pc:sldMk cId="3471369106" sldId="1010"/>
            <ac:picMk id="10" creationId="{22745AF4-54A4-42BB-A1D4-0C3052EBF2A8}"/>
          </ac:picMkLst>
        </pc:picChg>
        <pc:picChg chg="add mod ord">
          <ac:chgData name="LAMIAE BEZZAZ" userId="f9bc3cc0-8e1c-4944-afa8-b4b36bbf20e1" providerId="ADAL" clId="{599D4A31-65C2-4A2B-830A-0C94E59C53D8}" dt="2026-06-08T11:13:22.914" v="856" actId="171"/>
          <ac:picMkLst>
            <pc:docMk/>
            <pc:sldMk cId="3471369106" sldId="1010"/>
            <ac:picMk id="11" creationId="{27DEABA6-218B-4376-8A0D-E0B4D82DBA29}"/>
          </ac:picMkLst>
        </pc:picChg>
      </pc:sldChg>
      <pc:sldChg chg="modSp">
        <pc:chgData name="LAMIAE BEZZAZ" userId="f9bc3cc0-8e1c-4944-afa8-b4b36bbf20e1" providerId="ADAL" clId="{599D4A31-65C2-4A2B-830A-0C94E59C53D8}" dt="2026-06-08T10:24:56.121" v="175" actId="20577"/>
        <pc:sldMkLst>
          <pc:docMk/>
          <pc:sldMk cId="2939965634" sldId="1034"/>
        </pc:sldMkLst>
        <pc:spChg chg="mod">
          <ac:chgData name="LAMIAE BEZZAZ" userId="f9bc3cc0-8e1c-4944-afa8-b4b36bbf20e1" providerId="ADAL" clId="{599D4A31-65C2-4A2B-830A-0C94E59C53D8}" dt="2026-06-08T10:24:38.426" v="169" actId="20577"/>
          <ac:spMkLst>
            <pc:docMk/>
            <pc:sldMk cId="2939965634" sldId="1034"/>
            <ac:spMk id="2" creationId="{956C853D-6007-E73E-9655-56EAD388B703}"/>
          </ac:spMkLst>
        </pc:spChg>
        <pc:spChg chg="mod">
          <ac:chgData name="LAMIAE BEZZAZ" userId="f9bc3cc0-8e1c-4944-afa8-b4b36bbf20e1" providerId="ADAL" clId="{599D4A31-65C2-4A2B-830A-0C94E59C53D8}" dt="2026-06-08T10:24:56.121" v="175" actId="20577"/>
          <ac:spMkLst>
            <pc:docMk/>
            <pc:sldMk cId="2939965634" sldId="1034"/>
            <ac:spMk id="5" creationId="{E400C60B-C2D2-7138-EBE1-1F3D29B35A97}"/>
          </ac:spMkLst>
        </pc:spChg>
      </pc:sldChg>
      <pc:sldChg chg="modSp del">
        <pc:chgData name="LAMIAE BEZZAZ" userId="f9bc3cc0-8e1c-4944-afa8-b4b36bbf20e1" providerId="ADAL" clId="{599D4A31-65C2-4A2B-830A-0C94E59C53D8}" dt="2026-06-08T10:28:04.704" v="300" actId="2696"/>
        <pc:sldMkLst>
          <pc:docMk/>
          <pc:sldMk cId="2391781615" sldId="1035"/>
        </pc:sldMkLst>
        <pc:spChg chg="mod">
          <ac:chgData name="LAMIAE BEZZAZ" userId="f9bc3cc0-8e1c-4944-afa8-b4b36bbf20e1" providerId="ADAL" clId="{599D4A31-65C2-4A2B-830A-0C94E59C53D8}" dt="2026-06-08T10:23:29.578" v="112" actId="20577"/>
          <ac:spMkLst>
            <pc:docMk/>
            <pc:sldMk cId="2391781615" sldId="1035"/>
            <ac:spMk id="2" creationId="{AC4ABDBF-9EA0-28C8-C760-EDAFB209624F}"/>
          </ac:spMkLst>
        </pc:spChg>
        <pc:spChg chg="mod">
          <ac:chgData name="LAMIAE BEZZAZ" userId="f9bc3cc0-8e1c-4944-afa8-b4b36bbf20e1" providerId="ADAL" clId="{599D4A31-65C2-4A2B-830A-0C94E59C53D8}" dt="2026-06-08T10:23:49.556" v="129" actId="20577"/>
          <ac:spMkLst>
            <pc:docMk/>
            <pc:sldMk cId="2391781615" sldId="1035"/>
            <ac:spMk id="16" creationId="{CB0D0D0D-D3B4-0F86-1E9B-D2ED6549386A}"/>
          </ac:spMkLst>
        </pc:spChg>
      </pc:sldChg>
      <pc:sldChg chg="modSp del">
        <pc:chgData name="LAMIAE BEZZAZ" userId="f9bc3cc0-8e1c-4944-afa8-b4b36bbf20e1" providerId="ADAL" clId="{599D4A31-65C2-4A2B-830A-0C94E59C53D8}" dt="2026-06-08T10:28:04.704" v="300" actId="2696"/>
        <pc:sldMkLst>
          <pc:docMk/>
          <pc:sldMk cId="24935784" sldId="1055"/>
        </pc:sldMkLst>
        <pc:spChg chg="mod">
          <ac:chgData name="LAMIAE BEZZAZ" userId="f9bc3cc0-8e1c-4944-afa8-b4b36bbf20e1" providerId="ADAL" clId="{599D4A31-65C2-4A2B-830A-0C94E59C53D8}" dt="2026-06-08T10:24:12.383" v="148" actId="20577"/>
          <ac:spMkLst>
            <pc:docMk/>
            <pc:sldMk cId="24935784" sldId="1055"/>
            <ac:spMk id="2" creationId="{AC4ABDBF-9EA0-28C8-C760-EDAFB209624F}"/>
          </ac:spMkLst>
        </pc:spChg>
        <pc:spChg chg="mod">
          <ac:chgData name="LAMIAE BEZZAZ" userId="f9bc3cc0-8e1c-4944-afa8-b4b36bbf20e1" providerId="ADAL" clId="{599D4A31-65C2-4A2B-830A-0C94E59C53D8}" dt="2026-06-08T10:24:30.383" v="168" actId="20577"/>
          <ac:spMkLst>
            <pc:docMk/>
            <pc:sldMk cId="24935784" sldId="1055"/>
            <ac:spMk id="16" creationId="{CB0D0D0D-D3B4-0F86-1E9B-D2ED6549386A}"/>
          </ac:spMkLst>
        </pc:spChg>
      </pc:sldChg>
      <pc:sldChg chg="modSp">
        <pc:chgData name="LAMIAE BEZZAZ" userId="f9bc3cc0-8e1c-4944-afa8-b4b36bbf20e1" providerId="ADAL" clId="{599D4A31-65C2-4A2B-830A-0C94E59C53D8}" dt="2026-06-08T10:25:56.562" v="235" actId="20577"/>
        <pc:sldMkLst>
          <pc:docMk/>
          <pc:sldMk cId="2061816184" sldId="1064"/>
        </pc:sldMkLst>
        <pc:spChg chg="mod">
          <ac:chgData name="LAMIAE BEZZAZ" userId="f9bc3cc0-8e1c-4944-afa8-b4b36bbf20e1" providerId="ADAL" clId="{599D4A31-65C2-4A2B-830A-0C94E59C53D8}" dt="2026-06-08T10:25:33.198" v="192" actId="20577"/>
          <ac:spMkLst>
            <pc:docMk/>
            <pc:sldMk cId="2061816184" sldId="1064"/>
            <ac:spMk id="2" creationId="{65F7350E-918A-08FA-B97D-5470D98FC529}"/>
          </ac:spMkLst>
        </pc:spChg>
        <pc:spChg chg="mod">
          <ac:chgData name="LAMIAE BEZZAZ" userId="f9bc3cc0-8e1c-4944-afa8-b4b36bbf20e1" providerId="ADAL" clId="{599D4A31-65C2-4A2B-830A-0C94E59C53D8}" dt="2026-06-08T10:25:56.562" v="235" actId="20577"/>
          <ac:spMkLst>
            <pc:docMk/>
            <pc:sldMk cId="2061816184" sldId="1064"/>
            <ac:spMk id="5" creationId="{B29E5E6D-2B30-FB29-54F1-C2EC465B2916}"/>
          </ac:spMkLst>
        </pc:spChg>
      </pc:sldChg>
      <pc:sldChg chg="modSp">
        <pc:chgData name="LAMIAE BEZZAZ" userId="f9bc3cc0-8e1c-4944-afa8-b4b36bbf20e1" providerId="ADAL" clId="{599D4A31-65C2-4A2B-830A-0C94E59C53D8}" dt="2026-06-08T10:26:06.252" v="241" actId="20577"/>
        <pc:sldMkLst>
          <pc:docMk/>
          <pc:sldMk cId="1137150321" sldId="1065"/>
        </pc:sldMkLst>
        <pc:spChg chg="mod">
          <ac:chgData name="LAMIAE BEZZAZ" userId="f9bc3cc0-8e1c-4944-afa8-b4b36bbf20e1" providerId="ADAL" clId="{599D4A31-65C2-4A2B-830A-0C94E59C53D8}" dt="2026-06-08T10:26:01.645" v="236" actId="20577"/>
          <ac:spMkLst>
            <pc:docMk/>
            <pc:sldMk cId="1137150321" sldId="1065"/>
            <ac:spMk id="2" creationId="{65F7350E-918A-08FA-B97D-5470D98FC529}"/>
          </ac:spMkLst>
        </pc:spChg>
        <pc:spChg chg="mod">
          <ac:chgData name="LAMIAE BEZZAZ" userId="f9bc3cc0-8e1c-4944-afa8-b4b36bbf20e1" providerId="ADAL" clId="{599D4A31-65C2-4A2B-830A-0C94E59C53D8}" dt="2026-06-08T10:26:06.252" v="241" actId="20577"/>
          <ac:spMkLst>
            <pc:docMk/>
            <pc:sldMk cId="1137150321" sldId="1065"/>
            <ac:spMk id="5" creationId="{B29E5E6D-2B30-FB29-54F1-C2EC465B2916}"/>
          </ac:spMkLst>
        </pc:spChg>
      </pc:sldChg>
      <pc:sldChg chg="del">
        <pc:chgData name="LAMIAE BEZZAZ" userId="f9bc3cc0-8e1c-4944-afa8-b4b36bbf20e1" providerId="ADAL" clId="{599D4A31-65C2-4A2B-830A-0C94E59C53D8}" dt="2026-06-08T10:35:09.342" v="363" actId="47"/>
        <pc:sldMkLst>
          <pc:docMk/>
          <pc:sldMk cId="4035316775" sldId="1079"/>
        </pc:sldMkLst>
      </pc:sldChg>
      <pc:sldChg chg="modSp">
        <pc:chgData name="LAMIAE BEZZAZ" userId="f9bc3cc0-8e1c-4944-afa8-b4b36bbf20e1" providerId="ADAL" clId="{599D4A31-65C2-4A2B-830A-0C94E59C53D8}" dt="2026-06-08T10:46:59.920" v="467" actId="1076"/>
        <pc:sldMkLst>
          <pc:docMk/>
          <pc:sldMk cId="1777446477" sldId="1082"/>
        </pc:sldMkLst>
        <pc:spChg chg="mod">
          <ac:chgData name="LAMIAE BEZZAZ" userId="f9bc3cc0-8e1c-4944-afa8-b4b36bbf20e1" providerId="ADAL" clId="{599D4A31-65C2-4A2B-830A-0C94E59C53D8}" dt="2026-06-08T10:46:59.920" v="467" actId="1076"/>
          <ac:spMkLst>
            <pc:docMk/>
            <pc:sldMk cId="1777446477" sldId="1082"/>
            <ac:spMk id="5" creationId="{47448482-896D-4368-A1C7-64E776BE83B7}"/>
          </ac:spMkLst>
        </pc:spChg>
      </pc:sldChg>
      <pc:sldChg chg="addSp delSp">
        <pc:chgData name="LAMIAE BEZZAZ" userId="f9bc3cc0-8e1c-4944-afa8-b4b36bbf20e1" providerId="ADAL" clId="{599D4A31-65C2-4A2B-830A-0C94E59C53D8}" dt="2026-06-08T11:01:09.638" v="691"/>
        <pc:sldMkLst>
          <pc:docMk/>
          <pc:sldMk cId="2853849696" sldId="1106"/>
        </pc:sldMkLst>
        <pc:spChg chg="del">
          <ac:chgData name="LAMIAE BEZZAZ" userId="f9bc3cc0-8e1c-4944-afa8-b4b36bbf20e1" providerId="ADAL" clId="{599D4A31-65C2-4A2B-830A-0C94E59C53D8}" dt="2026-06-08T11:01:09.188" v="690" actId="478"/>
          <ac:spMkLst>
            <pc:docMk/>
            <pc:sldMk cId="2853849696" sldId="1106"/>
            <ac:spMk id="6" creationId="{36345E05-BB1F-4198-A083-2157E9106835}"/>
          </ac:spMkLst>
        </pc:spChg>
        <pc:spChg chg="add">
          <ac:chgData name="LAMIAE BEZZAZ" userId="f9bc3cc0-8e1c-4944-afa8-b4b36bbf20e1" providerId="ADAL" clId="{599D4A31-65C2-4A2B-830A-0C94E59C53D8}" dt="2026-06-08T11:01:09.638" v="691"/>
          <ac:spMkLst>
            <pc:docMk/>
            <pc:sldMk cId="2853849696" sldId="1106"/>
            <ac:spMk id="7" creationId="{64F8D015-7071-48F6-AA77-3DD6923A4FBC}"/>
          </ac:spMkLst>
        </pc:spChg>
      </pc:sldChg>
      <pc:sldChg chg="addSp delSp add del">
        <pc:chgData name="LAMIAE BEZZAZ" userId="f9bc3cc0-8e1c-4944-afa8-b4b36bbf20e1" providerId="ADAL" clId="{599D4A31-65C2-4A2B-830A-0C94E59C53D8}" dt="2026-06-08T11:07:09.166" v="726"/>
        <pc:sldMkLst>
          <pc:docMk/>
          <pc:sldMk cId="4292751221" sldId="1117"/>
        </pc:sldMkLst>
        <pc:grpChg chg="add">
          <ac:chgData name="LAMIAE BEZZAZ" userId="f9bc3cc0-8e1c-4944-afa8-b4b36bbf20e1" providerId="ADAL" clId="{599D4A31-65C2-4A2B-830A-0C94E59C53D8}" dt="2026-06-08T11:07:09.166" v="726"/>
          <ac:grpSpMkLst>
            <pc:docMk/>
            <pc:sldMk cId="4292751221" sldId="1117"/>
            <ac:grpSpMk id="12" creationId="{8350FDAD-D6BE-4C37-BFD6-4EC0F242B158}"/>
          </ac:grpSpMkLst>
        </pc:grpChg>
        <pc:grpChg chg="del">
          <ac:chgData name="LAMIAE BEZZAZ" userId="f9bc3cc0-8e1c-4944-afa8-b4b36bbf20e1" providerId="ADAL" clId="{599D4A31-65C2-4A2B-830A-0C94E59C53D8}" dt="2026-06-08T11:07:08.784" v="725" actId="478"/>
          <ac:grpSpMkLst>
            <pc:docMk/>
            <pc:sldMk cId="4292751221" sldId="1117"/>
            <ac:grpSpMk id="21" creationId="{D198E62C-F381-ED18-4A0F-178049866821}"/>
          </ac:grpSpMkLst>
        </pc:grpChg>
      </pc:sldChg>
      <pc:sldChg chg="modSp">
        <pc:chgData name="LAMIAE BEZZAZ" userId="f9bc3cc0-8e1c-4944-afa8-b4b36bbf20e1" providerId="ADAL" clId="{599D4A31-65C2-4A2B-830A-0C94E59C53D8}" dt="2026-06-08T11:04:25.177" v="721" actId="1076"/>
        <pc:sldMkLst>
          <pc:docMk/>
          <pc:sldMk cId="4137703339" sldId="1125"/>
        </pc:sldMkLst>
        <pc:spChg chg="mod">
          <ac:chgData name="LAMIAE BEZZAZ" userId="f9bc3cc0-8e1c-4944-afa8-b4b36bbf20e1" providerId="ADAL" clId="{599D4A31-65C2-4A2B-830A-0C94E59C53D8}" dt="2026-06-08T11:04:25.177" v="721" actId="1076"/>
          <ac:spMkLst>
            <pc:docMk/>
            <pc:sldMk cId="4137703339" sldId="1125"/>
            <ac:spMk id="6" creationId="{36345E05-BB1F-4198-A083-2157E9106835}"/>
          </ac:spMkLst>
        </pc:spChg>
      </pc:sldChg>
      <pc:sldChg chg="addSp delSp modSp">
        <pc:chgData name="LAMIAE BEZZAZ" userId="f9bc3cc0-8e1c-4944-afa8-b4b36bbf20e1" providerId="ADAL" clId="{599D4A31-65C2-4A2B-830A-0C94E59C53D8}" dt="2026-06-08T11:42:33.991" v="1234" actId="1076"/>
        <pc:sldMkLst>
          <pc:docMk/>
          <pc:sldMk cId="2448685570" sldId="1231"/>
        </pc:sldMkLst>
        <pc:picChg chg="add del mod">
          <ac:chgData name="LAMIAE BEZZAZ" userId="f9bc3cc0-8e1c-4944-afa8-b4b36bbf20e1" providerId="ADAL" clId="{599D4A31-65C2-4A2B-830A-0C94E59C53D8}" dt="2026-06-08T11:25:21.287" v="909" actId="478"/>
          <ac:picMkLst>
            <pc:docMk/>
            <pc:sldMk cId="2448685570" sldId="1231"/>
            <ac:picMk id="12" creationId="{51DC18DA-9F12-4C21-BD1B-F944AB6FC5BF}"/>
          </ac:picMkLst>
        </pc:picChg>
        <pc:picChg chg="add del mod">
          <ac:chgData name="LAMIAE BEZZAZ" userId="f9bc3cc0-8e1c-4944-afa8-b4b36bbf20e1" providerId="ADAL" clId="{599D4A31-65C2-4A2B-830A-0C94E59C53D8}" dt="2026-06-08T11:25:21.287" v="909" actId="478"/>
          <ac:picMkLst>
            <pc:docMk/>
            <pc:sldMk cId="2448685570" sldId="1231"/>
            <ac:picMk id="17" creationId="{7BFEDF88-5973-4EF0-8D11-B5FF55B57614}"/>
          </ac:picMkLst>
        </pc:picChg>
        <pc:picChg chg="add mod">
          <ac:chgData name="LAMIAE BEZZAZ" userId="f9bc3cc0-8e1c-4944-afa8-b4b36bbf20e1" providerId="ADAL" clId="{599D4A31-65C2-4A2B-830A-0C94E59C53D8}" dt="2026-06-08T11:42:20.639" v="1232" actId="408"/>
          <ac:picMkLst>
            <pc:docMk/>
            <pc:sldMk cId="2448685570" sldId="1231"/>
            <ac:picMk id="18" creationId="{43484E18-46D5-4076-9508-90E2F9ACDE09}"/>
          </ac:picMkLst>
        </pc:picChg>
        <pc:picChg chg="add mod">
          <ac:chgData name="LAMIAE BEZZAZ" userId="f9bc3cc0-8e1c-4944-afa8-b4b36bbf20e1" providerId="ADAL" clId="{599D4A31-65C2-4A2B-830A-0C94E59C53D8}" dt="2026-06-08T11:42:31.550" v="1233" actId="1076"/>
          <ac:picMkLst>
            <pc:docMk/>
            <pc:sldMk cId="2448685570" sldId="1231"/>
            <ac:picMk id="19" creationId="{0659FD37-14CC-45C2-893D-AE2F5561C917}"/>
          </ac:picMkLst>
        </pc:picChg>
        <pc:picChg chg="add mod">
          <ac:chgData name="LAMIAE BEZZAZ" userId="f9bc3cc0-8e1c-4944-afa8-b4b36bbf20e1" providerId="ADAL" clId="{599D4A31-65C2-4A2B-830A-0C94E59C53D8}" dt="2026-06-08T11:42:20.639" v="1232" actId="408"/>
          <ac:picMkLst>
            <pc:docMk/>
            <pc:sldMk cId="2448685570" sldId="1231"/>
            <ac:picMk id="20" creationId="{D8B3F7DF-8FA4-4D8D-987D-20E1D4B93B26}"/>
          </ac:picMkLst>
        </pc:picChg>
        <pc:picChg chg="add mod">
          <ac:chgData name="LAMIAE BEZZAZ" userId="f9bc3cc0-8e1c-4944-afa8-b4b36bbf20e1" providerId="ADAL" clId="{599D4A31-65C2-4A2B-830A-0C94E59C53D8}" dt="2026-06-08T11:42:33.991" v="1234" actId="1076"/>
          <ac:picMkLst>
            <pc:docMk/>
            <pc:sldMk cId="2448685570" sldId="1231"/>
            <ac:picMk id="21" creationId="{D4A04A87-EC42-40CC-A120-D725836F9A50}"/>
          </ac:picMkLst>
        </pc:picChg>
        <pc:picChg chg="add mod">
          <ac:chgData name="LAMIAE BEZZAZ" userId="f9bc3cc0-8e1c-4944-afa8-b4b36bbf20e1" providerId="ADAL" clId="{599D4A31-65C2-4A2B-830A-0C94E59C53D8}" dt="2026-06-08T11:42:20.639" v="1232" actId="408"/>
          <ac:picMkLst>
            <pc:docMk/>
            <pc:sldMk cId="2448685570" sldId="1231"/>
            <ac:picMk id="22" creationId="{6348A372-A42E-4BD9-95F5-DE76D81F8AC1}"/>
          </ac:picMkLst>
        </pc:picChg>
        <pc:picChg chg="del">
          <ac:chgData name="LAMIAE BEZZAZ" userId="f9bc3cc0-8e1c-4944-afa8-b4b36bbf20e1" providerId="ADAL" clId="{599D4A31-65C2-4A2B-830A-0C94E59C53D8}" dt="2026-06-08T11:25:28.184" v="910" actId="478"/>
          <ac:picMkLst>
            <pc:docMk/>
            <pc:sldMk cId="2448685570" sldId="1231"/>
            <ac:picMk id="25" creationId="{368615EC-9C27-4405-8F21-9C0E4FB2E571}"/>
          </ac:picMkLst>
        </pc:picChg>
        <pc:picChg chg="del">
          <ac:chgData name="LAMIAE BEZZAZ" userId="f9bc3cc0-8e1c-4944-afa8-b4b36bbf20e1" providerId="ADAL" clId="{599D4A31-65C2-4A2B-830A-0C94E59C53D8}" dt="2026-06-08T11:25:28.184" v="910" actId="478"/>
          <ac:picMkLst>
            <pc:docMk/>
            <pc:sldMk cId="2448685570" sldId="1231"/>
            <ac:picMk id="29" creationId="{E5230A1B-A0E2-47C0-9198-560DFEF725F4}"/>
          </ac:picMkLst>
        </pc:picChg>
        <pc:picChg chg="del">
          <ac:chgData name="LAMIAE BEZZAZ" userId="f9bc3cc0-8e1c-4944-afa8-b4b36bbf20e1" providerId="ADAL" clId="{599D4A31-65C2-4A2B-830A-0C94E59C53D8}" dt="2026-06-08T11:25:28.184" v="910" actId="478"/>
          <ac:picMkLst>
            <pc:docMk/>
            <pc:sldMk cId="2448685570" sldId="1231"/>
            <ac:picMk id="31" creationId="{70A83BBF-CE28-4610-8EA7-CEF0F33FE663}"/>
          </ac:picMkLst>
        </pc:picChg>
        <pc:picChg chg="del">
          <ac:chgData name="LAMIAE BEZZAZ" userId="f9bc3cc0-8e1c-4944-afa8-b4b36bbf20e1" providerId="ADAL" clId="{599D4A31-65C2-4A2B-830A-0C94E59C53D8}" dt="2026-06-08T11:25:28.184" v="910" actId="478"/>
          <ac:picMkLst>
            <pc:docMk/>
            <pc:sldMk cId="2448685570" sldId="1231"/>
            <ac:picMk id="33" creationId="{8E87F11E-A6F5-42B0-AB7E-4F8CC81A605A}"/>
          </ac:picMkLst>
        </pc:picChg>
        <pc:picChg chg="del">
          <ac:chgData name="LAMIAE BEZZAZ" userId="f9bc3cc0-8e1c-4944-afa8-b4b36bbf20e1" providerId="ADAL" clId="{599D4A31-65C2-4A2B-830A-0C94E59C53D8}" dt="2026-06-08T11:25:28.184" v="910" actId="478"/>
          <ac:picMkLst>
            <pc:docMk/>
            <pc:sldMk cId="2448685570" sldId="1231"/>
            <ac:picMk id="35" creationId="{3271B561-CEB4-419A-8EFB-C2DEECA4A22B}"/>
          </ac:picMkLst>
        </pc:picChg>
      </pc:sldChg>
      <pc:sldChg chg="addSp delSp modSp">
        <pc:chgData name="LAMIAE BEZZAZ" userId="f9bc3cc0-8e1c-4944-afa8-b4b36bbf20e1" providerId="ADAL" clId="{599D4A31-65C2-4A2B-830A-0C94E59C53D8}" dt="2026-06-08T11:44:36.436" v="1243" actId="1076"/>
        <pc:sldMkLst>
          <pc:docMk/>
          <pc:sldMk cId="155981778" sldId="1232"/>
        </pc:sldMkLst>
        <pc:picChg chg="add del mod">
          <ac:chgData name="LAMIAE BEZZAZ" userId="f9bc3cc0-8e1c-4944-afa8-b4b36bbf20e1" providerId="ADAL" clId="{599D4A31-65C2-4A2B-830A-0C94E59C53D8}" dt="2026-06-08T11:25:46.694" v="913" actId="478"/>
          <ac:picMkLst>
            <pc:docMk/>
            <pc:sldMk cId="155981778" sldId="1232"/>
            <ac:picMk id="12" creationId="{9CAC1063-8250-4A36-9874-27109FE9260F}"/>
          </ac:picMkLst>
        </pc:picChg>
        <pc:picChg chg="add del mod">
          <ac:chgData name="LAMIAE BEZZAZ" userId="f9bc3cc0-8e1c-4944-afa8-b4b36bbf20e1" providerId="ADAL" clId="{599D4A31-65C2-4A2B-830A-0C94E59C53D8}" dt="2026-06-08T11:25:46.694" v="913" actId="478"/>
          <ac:picMkLst>
            <pc:docMk/>
            <pc:sldMk cId="155981778" sldId="1232"/>
            <ac:picMk id="13" creationId="{A81EBEC8-7E97-4B90-8835-EB10F6AF9446}"/>
          </ac:picMkLst>
        </pc:picChg>
        <pc:picChg chg="add mod">
          <ac:chgData name="LAMIAE BEZZAZ" userId="f9bc3cc0-8e1c-4944-afa8-b4b36bbf20e1" providerId="ADAL" clId="{599D4A31-65C2-4A2B-830A-0C94E59C53D8}" dt="2026-06-08T11:44:25.073" v="1240" actId="1076"/>
          <ac:picMkLst>
            <pc:docMk/>
            <pc:sldMk cId="155981778" sldId="1232"/>
            <ac:picMk id="15" creationId="{5DDBA202-8C66-4FAD-8BA0-074067092DDA}"/>
          </ac:picMkLst>
        </pc:picChg>
        <pc:picChg chg="del">
          <ac:chgData name="LAMIAE BEZZAZ" userId="f9bc3cc0-8e1c-4944-afa8-b4b36bbf20e1" providerId="ADAL" clId="{599D4A31-65C2-4A2B-830A-0C94E59C53D8}" dt="2026-06-08T11:25:46.694" v="913" actId="478"/>
          <ac:picMkLst>
            <pc:docMk/>
            <pc:sldMk cId="155981778" sldId="1232"/>
            <ac:picMk id="17" creationId="{D7D05FF8-3D1E-4AE0-A8CA-88E140850BDB}"/>
          </ac:picMkLst>
        </pc:picChg>
        <pc:picChg chg="add mod">
          <ac:chgData name="LAMIAE BEZZAZ" userId="f9bc3cc0-8e1c-4944-afa8-b4b36bbf20e1" providerId="ADAL" clId="{599D4A31-65C2-4A2B-830A-0C94E59C53D8}" dt="2026-06-08T11:44:36.436" v="1243" actId="1076"/>
          <ac:picMkLst>
            <pc:docMk/>
            <pc:sldMk cId="155981778" sldId="1232"/>
            <ac:picMk id="18" creationId="{7C57AE0C-F58D-4F0B-A22E-BEC5AE57251C}"/>
          </ac:picMkLst>
        </pc:picChg>
        <pc:picChg chg="del">
          <ac:chgData name="LAMIAE BEZZAZ" userId="f9bc3cc0-8e1c-4944-afa8-b4b36bbf20e1" providerId="ADAL" clId="{599D4A31-65C2-4A2B-830A-0C94E59C53D8}" dt="2026-06-08T11:25:46.694" v="913" actId="478"/>
          <ac:picMkLst>
            <pc:docMk/>
            <pc:sldMk cId="155981778" sldId="1232"/>
            <ac:picMk id="19" creationId="{6DC87C54-1014-4912-9314-5EDC1EE1858C}"/>
          </ac:picMkLst>
        </pc:picChg>
        <pc:picChg chg="add mod">
          <ac:chgData name="LAMIAE BEZZAZ" userId="f9bc3cc0-8e1c-4944-afa8-b4b36bbf20e1" providerId="ADAL" clId="{599D4A31-65C2-4A2B-830A-0C94E59C53D8}" dt="2026-06-08T11:44:30.720" v="1242" actId="1076"/>
          <ac:picMkLst>
            <pc:docMk/>
            <pc:sldMk cId="155981778" sldId="1232"/>
            <ac:picMk id="20" creationId="{9B8497D4-73E4-4BF2-A89A-9CAE262A867E}"/>
          </ac:picMkLst>
        </pc:picChg>
        <pc:picChg chg="del">
          <ac:chgData name="LAMIAE BEZZAZ" userId="f9bc3cc0-8e1c-4944-afa8-b4b36bbf20e1" providerId="ADAL" clId="{599D4A31-65C2-4A2B-830A-0C94E59C53D8}" dt="2026-06-08T11:25:46.694" v="913" actId="478"/>
          <ac:picMkLst>
            <pc:docMk/>
            <pc:sldMk cId="155981778" sldId="1232"/>
            <ac:picMk id="21" creationId="{F4DACDD8-1998-4FA8-B888-E70A6C00C6F5}"/>
          </ac:picMkLst>
        </pc:picChg>
        <pc:picChg chg="del">
          <ac:chgData name="LAMIAE BEZZAZ" userId="f9bc3cc0-8e1c-4944-afa8-b4b36bbf20e1" providerId="ADAL" clId="{599D4A31-65C2-4A2B-830A-0C94E59C53D8}" dt="2026-06-08T11:25:49.693" v="914" actId="478"/>
          <ac:picMkLst>
            <pc:docMk/>
            <pc:sldMk cId="155981778" sldId="1232"/>
            <ac:picMk id="22" creationId="{5FE7BC06-3E86-4A31-AF42-8280F37D8EE3}"/>
          </ac:picMkLst>
        </pc:picChg>
        <pc:picChg chg="add">
          <ac:chgData name="LAMIAE BEZZAZ" userId="f9bc3cc0-8e1c-4944-afa8-b4b36bbf20e1" providerId="ADAL" clId="{599D4A31-65C2-4A2B-830A-0C94E59C53D8}" dt="2026-06-08T11:26:36.621" v="921"/>
          <ac:picMkLst>
            <pc:docMk/>
            <pc:sldMk cId="155981778" sldId="1232"/>
            <ac:picMk id="23" creationId="{F80F3D2B-754F-49FC-A671-3D2816A7E6AD}"/>
          </ac:picMkLst>
        </pc:picChg>
        <pc:picChg chg="del">
          <ac:chgData name="LAMIAE BEZZAZ" userId="f9bc3cc0-8e1c-4944-afa8-b4b36bbf20e1" providerId="ADAL" clId="{599D4A31-65C2-4A2B-830A-0C94E59C53D8}" dt="2026-06-08T11:25:49.693" v="914" actId="478"/>
          <ac:picMkLst>
            <pc:docMk/>
            <pc:sldMk cId="155981778" sldId="1232"/>
            <ac:picMk id="24" creationId="{43509198-D097-4BF7-B4FB-06079163E02D}"/>
          </ac:picMkLst>
        </pc:picChg>
        <pc:picChg chg="add mod">
          <ac:chgData name="LAMIAE BEZZAZ" userId="f9bc3cc0-8e1c-4944-afa8-b4b36bbf20e1" providerId="ADAL" clId="{599D4A31-65C2-4A2B-830A-0C94E59C53D8}" dt="2026-06-08T11:44:27.740" v="1241" actId="1076"/>
          <ac:picMkLst>
            <pc:docMk/>
            <pc:sldMk cId="155981778" sldId="1232"/>
            <ac:picMk id="25" creationId="{879B52BE-7190-4EEA-938F-C32143A0D03C}"/>
          </ac:picMkLst>
        </pc:picChg>
      </pc:sldChg>
      <pc:sldChg chg="del">
        <pc:chgData name="LAMIAE BEZZAZ" userId="f9bc3cc0-8e1c-4944-afa8-b4b36bbf20e1" providerId="ADAL" clId="{599D4A31-65C2-4A2B-830A-0C94E59C53D8}" dt="2026-06-08T11:28:51.817" v="927" actId="47"/>
        <pc:sldMkLst>
          <pc:docMk/>
          <pc:sldMk cId="1336974588" sldId="1233"/>
        </pc:sldMkLst>
      </pc:sldChg>
      <pc:sldChg chg="modSp del">
        <pc:chgData name="LAMIAE BEZZAZ" userId="f9bc3cc0-8e1c-4944-afa8-b4b36bbf20e1" providerId="ADAL" clId="{599D4A31-65C2-4A2B-830A-0C94E59C53D8}" dt="2026-06-08T11:46:05.834" v="1245" actId="20577"/>
        <pc:sldMkLst>
          <pc:docMk/>
          <pc:sldMk cId="4011736690" sldId="1235"/>
        </pc:sldMkLst>
        <pc:spChg chg="mod">
          <ac:chgData name="LAMIAE BEZZAZ" userId="f9bc3cc0-8e1c-4944-afa8-b4b36bbf20e1" providerId="ADAL" clId="{599D4A31-65C2-4A2B-830A-0C94E59C53D8}" dt="2026-06-08T11:46:05.834" v="1245" actId="20577"/>
          <ac:spMkLst>
            <pc:docMk/>
            <pc:sldMk cId="4011736690" sldId="1235"/>
            <ac:spMk id="2" creationId="{6656CA4A-9F26-CDC0-40B5-A7DFF0D791AC}"/>
          </ac:spMkLst>
        </pc:spChg>
        <pc:spChg chg="mod">
          <ac:chgData name="LAMIAE BEZZAZ" userId="f9bc3cc0-8e1c-4944-afa8-b4b36bbf20e1" providerId="ADAL" clId="{599D4A31-65C2-4A2B-830A-0C94E59C53D8}" dt="2026-06-08T11:32:39.859" v="1076" actId="20577"/>
          <ac:spMkLst>
            <pc:docMk/>
            <pc:sldMk cId="4011736690" sldId="1235"/>
            <ac:spMk id="4" creationId="{CE8506C9-7DE4-5B26-01EB-FDD6121FC0A7}"/>
          </ac:spMkLst>
        </pc:spChg>
        <pc:spChg chg="mod">
          <ac:chgData name="LAMIAE BEZZAZ" userId="f9bc3cc0-8e1c-4944-afa8-b4b36bbf20e1" providerId="ADAL" clId="{599D4A31-65C2-4A2B-830A-0C94E59C53D8}" dt="2026-06-08T11:34:20.366" v="1130" actId="20577"/>
          <ac:spMkLst>
            <pc:docMk/>
            <pc:sldMk cId="4011736690" sldId="1235"/>
            <ac:spMk id="11" creationId="{3A5ADF8C-768A-C2A3-6C0E-A018A5076886}"/>
          </ac:spMkLst>
        </pc:spChg>
        <pc:graphicFrameChg chg="modGraphic">
          <ac:chgData name="LAMIAE BEZZAZ" userId="f9bc3cc0-8e1c-4944-afa8-b4b36bbf20e1" providerId="ADAL" clId="{599D4A31-65C2-4A2B-830A-0C94E59C53D8}" dt="2026-06-08T11:33:07.174" v="1087" actId="20577"/>
          <ac:graphicFrameMkLst>
            <pc:docMk/>
            <pc:sldMk cId="4011736690" sldId="1235"/>
            <ac:graphicFrameMk id="9" creationId="{E16C654B-A151-A52F-C88F-47F9052ACE59}"/>
          </ac:graphicFrameMkLst>
        </pc:graphicFrameChg>
      </pc:sldChg>
      <pc:sldChg chg="addSp delSp modSp">
        <pc:chgData name="LAMIAE BEZZAZ" userId="f9bc3cc0-8e1c-4944-afa8-b4b36bbf20e1" providerId="ADAL" clId="{599D4A31-65C2-4A2B-830A-0C94E59C53D8}" dt="2026-06-08T11:12:42.098" v="846" actId="478"/>
        <pc:sldMkLst>
          <pc:docMk/>
          <pc:sldMk cId="1289704945" sldId="1238"/>
        </pc:sldMkLst>
        <pc:spChg chg="add del">
          <ac:chgData name="LAMIAE BEZZAZ" userId="f9bc3cc0-8e1c-4944-afa8-b4b36bbf20e1" providerId="ADAL" clId="{599D4A31-65C2-4A2B-830A-0C94E59C53D8}" dt="2026-06-08T11:09:53.154" v="789"/>
          <ac:spMkLst>
            <pc:docMk/>
            <pc:sldMk cId="1289704945" sldId="1238"/>
            <ac:spMk id="2" creationId="{C6B4D62F-2479-4F01-909C-81AE95899F23}"/>
          </ac:spMkLst>
        </pc:spChg>
        <pc:spChg chg="mod">
          <ac:chgData name="LAMIAE BEZZAZ" userId="f9bc3cc0-8e1c-4944-afa8-b4b36bbf20e1" providerId="ADAL" clId="{599D4A31-65C2-4A2B-830A-0C94E59C53D8}" dt="2026-06-08T11:09:48.703" v="787" actId="20577"/>
          <ac:spMkLst>
            <pc:docMk/>
            <pc:sldMk cId="1289704945" sldId="1238"/>
            <ac:spMk id="15" creationId="{4028D763-82A6-913A-5F00-0C18E140FD49}"/>
          </ac:spMkLst>
        </pc:spChg>
        <pc:spChg chg="add del mod">
          <ac:chgData name="LAMIAE BEZZAZ" userId="f9bc3cc0-8e1c-4944-afa8-b4b36bbf20e1" providerId="ADAL" clId="{599D4A31-65C2-4A2B-830A-0C94E59C53D8}" dt="2026-06-08T11:12:42.098" v="846" actId="478"/>
          <ac:spMkLst>
            <pc:docMk/>
            <pc:sldMk cId="1289704945" sldId="1238"/>
            <ac:spMk id="20" creationId="{B1D499C1-D72C-C687-9F3B-94A31D603D9A}"/>
          </ac:spMkLst>
        </pc:spChg>
        <pc:picChg chg="del">
          <ac:chgData name="LAMIAE BEZZAZ" userId="f9bc3cc0-8e1c-4944-afa8-b4b36bbf20e1" providerId="ADAL" clId="{599D4A31-65C2-4A2B-830A-0C94E59C53D8}" dt="2026-06-08T11:07:20.198" v="727" actId="478"/>
          <ac:picMkLst>
            <pc:docMk/>
            <pc:sldMk cId="1289704945" sldId="1238"/>
            <ac:picMk id="4" creationId="{3340BE9F-9488-45A7-8C6D-4EDF974229A1}"/>
          </ac:picMkLst>
        </pc:picChg>
        <pc:picChg chg="add mod ord">
          <ac:chgData name="LAMIAE BEZZAZ" userId="f9bc3cc0-8e1c-4944-afa8-b4b36bbf20e1" providerId="ADAL" clId="{599D4A31-65C2-4A2B-830A-0C94E59C53D8}" dt="2026-06-08T11:07:43.696" v="735" actId="167"/>
          <ac:picMkLst>
            <pc:docMk/>
            <pc:sldMk cId="1289704945" sldId="1238"/>
            <ac:picMk id="6" creationId="{DC7609C6-CBC8-46DB-983F-881B69B2E987}"/>
          </ac:picMkLst>
        </pc:picChg>
      </pc:sldChg>
      <pc:sldChg chg="del">
        <pc:chgData name="LAMIAE BEZZAZ" userId="f9bc3cc0-8e1c-4944-afa8-b4b36bbf20e1" providerId="ADAL" clId="{599D4A31-65C2-4A2B-830A-0C94E59C53D8}" dt="2026-06-08T11:12:49.594" v="849" actId="47"/>
        <pc:sldMkLst>
          <pc:docMk/>
          <pc:sldMk cId="1160743441" sldId="1239"/>
        </pc:sldMkLst>
      </pc:sldChg>
      <pc:sldChg chg="addSp modSp">
        <pc:chgData name="LAMIAE BEZZAZ" userId="f9bc3cc0-8e1c-4944-afa8-b4b36bbf20e1" providerId="ADAL" clId="{599D4A31-65C2-4A2B-830A-0C94E59C53D8}" dt="2026-06-08T11:36:45.684" v="1203" actId="164"/>
        <pc:sldMkLst>
          <pc:docMk/>
          <pc:sldMk cId="2939260061" sldId="1250"/>
        </pc:sldMkLst>
        <pc:grpChg chg="add mod">
          <ac:chgData name="LAMIAE BEZZAZ" userId="f9bc3cc0-8e1c-4944-afa8-b4b36bbf20e1" providerId="ADAL" clId="{599D4A31-65C2-4A2B-830A-0C94E59C53D8}" dt="2026-06-08T11:36:45.684" v="1203" actId="164"/>
          <ac:grpSpMkLst>
            <pc:docMk/>
            <pc:sldMk cId="2939260061" sldId="1250"/>
            <ac:grpSpMk id="6" creationId="{C47E4DEA-3C8B-40B4-9CA9-A5FD00437BFC}"/>
          </ac:grpSpMkLst>
        </pc:grpChg>
        <pc:picChg chg="mod">
          <ac:chgData name="LAMIAE BEZZAZ" userId="f9bc3cc0-8e1c-4944-afa8-b4b36bbf20e1" providerId="ADAL" clId="{599D4A31-65C2-4A2B-830A-0C94E59C53D8}" dt="2026-06-08T11:36:45.684" v="1203" actId="164"/>
          <ac:picMkLst>
            <pc:docMk/>
            <pc:sldMk cId="2939260061" sldId="1250"/>
            <ac:picMk id="3" creationId="{280DC494-53DA-4C5F-AD5C-89DBEF5BD288}"/>
          </ac:picMkLst>
        </pc:picChg>
        <pc:picChg chg="add mod">
          <ac:chgData name="LAMIAE BEZZAZ" userId="f9bc3cc0-8e1c-4944-afa8-b4b36bbf20e1" providerId="ADAL" clId="{599D4A31-65C2-4A2B-830A-0C94E59C53D8}" dt="2026-06-08T11:36:45.684" v="1203" actId="164"/>
          <ac:picMkLst>
            <pc:docMk/>
            <pc:sldMk cId="2939260061" sldId="1250"/>
            <ac:picMk id="5" creationId="{F1CC2920-D62F-4877-A61B-4BDB7F2578C1}"/>
          </ac:picMkLst>
        </pc:picChg>
      </pc:sldChg>
      <pc:sldChg chg="del">
        <pc:chgData name="LAMIAE BEZZAZ" userId="f9bc3cc0-8e1c-4944-afa8-b4b36bbf20e1" providerId="ADAL" clId="{599D4A31-65C2-4A2B-830A-0C94E59C53D8}" dt="2026-06-08T11:28:51.817" v="927" actId="47"/>
        <pc:sldMkLst>
          <pc:docMk/>
          <pc:sldMk cId="2932386494" sldId="1262"/>
        </pc:sldMkLst>
      </pc:sldChg>
      <pc:sldChg chg="modSp">
        <pc:chgData name="LAMIAE BEZZAZ" userId="f9bc3cc0-8e1c-4944-afa8-b4b36bbf20e1" providerId="ADAL" clId="{599D4A31-65C2-4A2B-830A-0C94E59C53D8}" dt="2026-06-08T10:21:42.861" v="43" actId="20577"/>
        <pc:sldMkLst>
          <pc:docMk/>
          <pc:sldMk cId="3876563714" sldId="1268"/>
        </pc:sldMkLst>
        <pc:spChg chg="mod">
          <ac:chgData name="LAMIAE BEZZAZ" userId="f9bc3cc0-8e1c-4944-afa8-b4b36bbf20e1" providerId="ADAL" clId="{599D4A31-65C2-4A2B-830A-0C94E59C53D8}" dt="2026-06-08T10:21:42.861" v="43" actId="20577"/>
          <ac:spMkLst>
            <pc:docMk/>
            <pc:sldMk cId="3876563714" sldId="1268"/>
            <ac:spMk id="2" creationId="{3212D5B1-C67F-1EC3-777E-39E850291915}"/>
          </ac:spMkLst>
        </pc:spChg>
        <pc:spChg chg="mod">
          <ac:chgData name="LAMIAE BEZZAZ" userId="f9bc3cc0-8e1c-4944-afa8-b4b36bbf20e1" providerId="ADAL" clId="{599D4A31-65C2-4A2B-830A-0C94E59C53D8}" dt="2026-06-08T10:21:14.341" v="41" actId="20577"/>
          <ac:spMkLst>
            <pc:docMk/>
            <pc:sldMk cId="3876563714" sldId="1268"/>
            <ac:spMk id="5" creationId="{37B64CC5-0EC8-46BC-945D-15B1BC9F5A3D}"/>
          </ac:spMkLst>
        </pc:spChg>
      </pc:sldChg>
      <pc:sldChg chg="modSp">
        <pc:chgData name="LAMIAE BEZZAZ" userId="f9bc3cc0-8e1c-4944-afa8-b4b36bbf20e1" providerId="ADAL" clId="{599D4A31-65C2-4A2B-830A-0C94E59C53D8}" dt="2026-06-08T10:20:40.936" v="34" actId="20577"/>
        <pc:sldMkLst>
          <pc:docMk/>
          <pc:sldMk cId="3116032352" sldId="1269"/>
        </pc:sldMkLst>
        <pc:spChg chg="mod">
          <ac:chgData name="LAMIAE BEZZAZ" userId="f9bc3cc0-8e1c-4944-afa8-b4b36bbf20e1" providerId="ADAL" clId="{599D4A31-65C2-4A2B-830A-0C94E59C53D8}" dt="2026-06-08T10:18:48.153" v="21" actId="20577"/>
          <ac:spMkLst>
            <pc:docMk/>
            <pc:sldMk cId="3116032352" sldId="1269"/>
            <ac:spMk id="2" creationId="{3212D5B1-C67F-1EC3-777E-39E850291915}"/>
          </ac:spMkLst>
        </pc:spChg>
        <pc:spChg chg="mod">
          <ac:chgData name="LAMIAE BEZZAZ" userId="f9bc3cc0-8e1c-4944-afa8-b4b36bbf20e1" providerId="ADAL" clId="{599D4A31-65C2-4A2B-830A-0C94E59C53D8}" dt="2026-06-08T10:20:40.936" v="34" actId="20577"/>
          <ac:spMkLst>
            <pc:docMk/>
            <pc:sldMk cId="3116032352" sldId="1269"/>
            <ac:spMk id="5" creationId="{C7877DF6-D8C3-4825-926D-AA663E6142FA}"/>
          </ac:spMkLst>
        </pc:spChg>
      </pc:sldChg>
      <pc:sldChg chg="addSp delSp modSp">
        <pc:chgData name="LAMIAE BEZZAZ" userId="f9bc3cc0-8e1c-4944-afa8-b4b36bbf20e1" providerId="ADAL" clId="{599D4A31-65C2-4A2B-830A-0C94E59C53D8}" dt="2026-06-08T10:21:35.082" v="42" actId="20577"/>
        <pc:sldMkLst>
          <pc:docMk/>
          <pc:sldMk cId="3151239725" sldId="1270"/>
        </pc:sldMkLst>
        <pc:spChg chg="mod">
          <ac:chgData name="LAMIAE BEZZAZ" userId="f9bc3cc0-8e1c-4944-afa8-b4b36bbf20e1" providerId="ADAL" clId="{599D4A31-65C2-4A2B-830A-0C94E59C53D8}" dt="2026-06-08T10:21:35.082" v="42" actId="20577"/>
          <ac:spMkLst>
            <pc:docMk/>
            <pc:sldMk cId="3151239725" sldId="1270"/>
            <ac:spMk id="2" creationId="{3212D5B1-C67F-1EC3-777E-39E850291915}"/>
          </ac:spMkLst>
        </pc:spChg>
        <pc:spChg chg="del">
          <ac:chgData name="LAMIAE BEZZAZ" userId="f9bc3cc0-8e1c-4944-afa8-b4b36bbf20e1" providerId="ADAL" clId="{599D4A31-65C2-4A2B-830A-0C94E59C53D8}" dt="2026-06-08T10:19:45.251" v="25" actId="478"/>
          <ac:spMkLst>
            <pc:docMk/>
            <pc:sldMk cId="3151239725" sldId="1270"/>
            <ac:spMk id="5" creationId="{F25473A8-68E4-4F8E-8434-BAD77795E5C8}"/>
          </ac:spMkLst>
        </pc:spChg>
        <pc:spChg chg="add mod">
          <ac:chgData name="LAMIAE BEZZAZ" userId="f9bc3cc0-8e1c-4944-afa8-b4b36bbf20e1" providerId="ADAL" clId="{599D4A31-65C2-4A2B-830A-0C94E59C53D8}" dt="2026-06-08T10:20:24.099" v="32" actId="20577"/>
          <ac:spMkLst>
            <pc:docMk/>
            <pc:sldMk cId="3151239725" sldId="1270"/>
            <ac:spMk id="6" creationId="{2AE5F277-7E23-4639-A85A-DA5E405595C7}"/>
          </ac:spMkLst>
        </pc:spChg>
      </pc:sldChg>
      <pc:sldChg chg="del">
        <pc:chgData name="LAMIAE BEZZAZ" userId="f9bc3cc0-8e1c-4944-afa8-b4b36bbf20e1" providerId="ADAL" clId="{599D4A31-65C2-4A2B-830A-0C94E59C53D8}" dt="2026-06-08T11:43:21.258" v="1237" actId="47"/>
        <pc:sldMkLst>
          <pc:docMk/>
          <pc:sldMk cId="1013298960" sldId="1272"/>
        </pc:sldMkLst>
      </pc:sldChg>
      <pc:sldChg chg="modSp del">
        <pc:chgData name="LAMIAE BEZZAZ" userId="f9bc3cc0-8e1c-4944-afa8-b4b36bbf20e1" providerId="ADAL" clId="{599D4A31-65C2-4A2B-830A-0C94E59C53D8}" dt="2026-06-08T11:43:21.258" v="1237" actId="47"/>
        <pc:sldMkLst>
          <pc:docMk/>
          <pc:sldMk cId="1932069011" sldId="1273"/>
        </pc:sldMkLst>
        <pc:spChg chg="mod">
          <ac:chgData name="LAMIAE BEZZAZ" userId="f9bc3cc0-8e1c-4944-afa8-b4b36bbf20e1" providerId="ADAL" clId="{599D4A31-65C2-4A2B-830A-0C94E59C53D8}" dt="2026-06-08T11:42:48.653" v="1235" actId="20577"/>
          <ac:spMkLst>
            <pc:docMk/>
            <pc:sldMk cId="1932069011" sldId="1273"/>
            <ac:spMk id="16" creationId="{5AE8B19C-F9BD-C41B-5519-216C3062AD85}"/>
          </ac:spMkLst>
        </pc:spChg>
      </pc:sldChg>
      <pc:sldChg chg="del">
        <pc:chgData name="LAMIAE BEZZAZ" userId="f9bc3cc0-8e1c-4944-afa8-b4b36bbf20e1" providerId="ADAL" clId="{599D4A31-65C2-4A2B-830A-0C94E59C53D8}" dt="2026-06-08T11:28:51.817" v="927" actId="47"/>
        <pc:sldMkLst>
          <pc:docMk/>
          <pc:sldMk cId="568285701" sldId="1275"/>
        </pc:sldMkLst>
      </pc:sldChg>
      <pc:sldChg chg="modSp del">
        <pc:chgData name="LAMIAE BEZZAZ" userId="f9bc3cc0-8e1c-4944-afa8-b4b36bbf20e1" providerId="ADAL" clId="{599D4A31-65C2-4A2B-830A-0C94E59C53D8}" dt="2026-06-08T11:44:47.179" v="1244" actId="20577"/>
        <pc:sldMkLst>
          <pc:docMk/>
          <pc:sldMk cId="3051769598" sldId="1276"/>
        </pc:sldMkLst>
        <pc:spChg chg="mod">
          <ac:chgData name="LAMIAE BEZZAZ" userId="f9bc3cc0-8e1c-4944-afa8-b4b36bbf20e1" providerId="ADAL" clId="{599D4A31-65C2-4A2B-830A-0C94E59C53D8}" dt="2026-06-08T11:44:47.179" v="1244" actId="20577"/>
          <ac:spMkLst>
            <pc:docMk/>
            <pc:sldMk cId="3051769598" sldId="1276"/>
            <ac:spMk id="23" creationId="{8ED6E5E3-C4F1-19B3-0CA3-D422FF67D944}"/>
          </ac:spMkLst>
        </pc:spChg>
      </pc:sldChg>
      <pc:sldChg chg="modSp">
        <pc:chgData name="LAMIAE BEZZAZ" userId="f9bc3cc0-8e1c-4944-afa8-b4b36bbf20e1" providerId="ADAL" clId="{599D4A31-65C2-4A2B-830A-0C94E59C53D8}" dt="2026-06-08T10:26:27.477" v="246" actId="20577"/>
        <pc:sldMkLst>
          <pc:docMk/>
          <pc:sldMk cId="2087436537" sldId="1277"/>
        </pc:sldMkLst>
        <pc:spChg chg="mod">
          <ac:chgData name="LAMIAE BEZZAZ" userId="f9bc3cc0-8e1c-4944-afa8-b4b36bbf20e1" providerId="ADAL" clId="{599D4A31-65C2-4A2B-830A-0C94E59C53D8}" dt="2026-06-08T10:26:18.211" v="242" actId="20577"/>
          <ac:spMkLst>
            <pc:docMk/>
            <pc:sldMk cId="2087436537" sldId="1277"/>
            <ac:spMk id="2" creationId="{3212D5B1-C67F-1EC3-777E-39E850291915}"/>
          </ac:spMkLst>
        </pc:spChg>
        <pc:spChg chg="mod">
          <ac:chgData name="LAMIAE BEZZAZ" userId="f9bc3cc0-8e1c-4944-afa8-b4b36bbf20e1" providerId="ADAL" clId="{599D4A31-65C2-4A2B-830A-0C94E59C53D8}" dt="2026-06-08T10:26:27.477" v="246" actId="20577"/>
          <ac:spMkLst>
            <pc:docMk/>
            <pc:sldMk cId="2087436537" sldId="1277"/>
            <ac:spMk id="3" creationId="{14195AA6-A43D-44B3-9DF9-EEE9D60CBC02}"/>
          </ac:spMkLst>
        </pc:spChg>
      </pc:sldChg>
      <pc:sldChg chg="modSp del">
        <pc:chgData name="LAMIAE BEZZAZ" userId="f9bc3cc0-8e1c-4944-afa8-b4b36bbf20e1" providerId="ADAL" clId="{599D4A31-65C2-4A2B-830A-0C94E59C53D8}" dt="2026-06-08T11:46:35.370" v="1251" actId="1076"/>
        <pc:sldMkLst>
          <pc:docMk/>
          <pc:sldMk cId="2485555159" sldId="1282"/>
        </pc:sldMkLst>
        <pc:spChg chg="mod">
          <ac:chgData name="LAMIAE BEZZAZ" userId="f9bc3cc0-8e1c-4944-afa8-b4b36bbf20e1" providerId="ADAL" clId="{599D4A31-65C2-4A2B-830A-0C94E59C53D8}" dt="2026-06-08T11:46:35.370" v="1251" actId="1076"/>
          <ac:spMkLst>
            <pc:docMk/>
            <pc:sldMk cId="2485555159" sldId="1282"/>
            <ac:spMk id="23" creationId="{8ED6E5E3-C4F1-19B3-0CA3-D422FF67D944}"/>
          </ac:spMkLst>
        </pc:spChg>
      </pc:sldChg>
      <pc:sldChg chg="del">
        <pc:chgData name="LAMIAE BEZZAZ" userId="f9bc3cc0-8e1c-4944-afa8-b4b36bbf20e1" providerId="ADAL" clId="{599D4A31-65C2-4A2B-830A-0C94E59C53D8}" dt="2026-06-08T11:11:02.580" v="808" actId="47"/>
        <pc:sldMkLst>
          <pc:docMk/>
          <pc:sldMk cId="1767874402" sldId="1285"/>
        </pc:sldMkLst>
      </pc:sldChg>
      <pc:sldChg chg="del">
        <pc:chgData name="LAMIAE BEZZAZ" userId="f9bc3cc0-8e1c-4944-afa8-b4b36bbf20e1" providerId="ADAL" clId="{599D4A31-65C2-4A2B-830A-0C94E59C53D8}" dt="2026-06-08T11:12:48.873" v="848" actId="47"/>
        <pc:sldMkLst>
          <pc:docMk/>
          <pc:sldMk cId="2478399983" sldId="1286"/>
        </pc:sldMkLst>
      </pc:sldChg>
      <pc:sldChg chg="addSp delSp modSp">
        <pc:chgData name="LAMIAE BEZZAZ" userId="f9bc3cc0-8e1c-4944-afa8-b4b36bbf20e1" providerId="ADAL" clId="{599D4A31-65C2-4A2B-830A-0C94E59C53D8}" dt="2026-06-08T11:14:09.981" v="875" actId="20577"/>
        <pc:sldMkLst>
          <pc:docMk/>
          <pc:sldMk cId="2275715586" sldId="1287"/>
        </pc:sldMkLst>
        <pc:spChg chg="mod">
          <ac:chgData name="LAMIAE BEZZAZ" userId="f9bc3cc0-8e1c-4944-afa8-b4b36bbf20e1" providerId="ADAL" clId="{599D4A31-65C2-4A2B-830A-0C94E59C53D8}" dt="2026-06-08T11:14:09.981" v="875" actId="20577"/>
          <ac:spMkLst>
            <pc:docMk/>
            <pc:sldMk cId="2275715586" sldId="1287"/>
            <ac:spMk id="6" creationId="{F2EB7FC9-0E25-E1A2-26C6-087E27AC4732}"/>
          </ac:spMkLst>
        </pc:spChg>
        <pc:spChg chg="add mod">
          <ac:chgData name="LAMIAE BEZZAZ" userId="f9bc3cc0-8e1c-4944-afa8-b4b36bbf20e1" providerId="ADAL" clId="{599D4A31-65C2-4A2B-830A-0C94E59C53D8}" dt="2026-06-08T11:13:55.606" v="861" actId="1076"/>
          <ac:spMkLst>
            <pc:docMk/>
            <pc:sldMk cId="2275715586" sldId="1287"/>
            <ac:spMk id="11" creationId="{6B073309-10EF-4F89-8816-08DCDD65A686}"/>
          </ac:spMkLst>
        </pc:spChg>
        <pc:picChg chg="del">
          <ac:chgData name="LAMIAE BEZZAZ" userId="f9bc3cc0-8e1c-4944-afa8-b4b36bbf20e1" providerId="ADAL" clId="{599D4A31-65C2-4A2B-830A-0C94E59C53D8}" dt="2026-06-08T11:09:40.360" v="784" actId="478"/>
          <ac:picMkLst>
            <pc:docMk/>
            <pc:sldMk cId="2275715586" sldId="1287"/>
            <ac:picMk id="4" creationId="{9B1272EE-77C7-46A9-BD47-3782253FB015}"/>
          </ac:picMkLst>
        </pc:picChg>
        <pc:picChg chg="add">
          <ac:chgData name="LAMIAE BEZZAZ" userId="f9bc3cc0-8e1c-4944-afa8-b4b36bbf20e1" providerId="ADAL" clId="{599D4A31-65C2-4A2B-830A-0C94E59C53D8}" dt="2026-06-08T11:08:46.253" v="738"/>
          <ac:picMkLst>
            <pc:docMk/>
            <pc:sldMk cId="2275715586" sldId="1287"/>
            <ac:picMk id="7" creationId="{FAD5CF21-9594-45EF-9BAC-48F9829B687A}"/>
          </ac:picMkLst>
        </pc:picChg>
        <pc:picChg chg="add del mod">
          <ac:chgData name="LAMIAE BEZZAZ" userId="f9bc3cc0-8e1c-4944-afa8-b4b36bbf20e1" providerId="ADAL" clId="{599D4A31-65C2-4A2B-830A-0C94E59C53D8}" dt="2026-06-08T11:10:13.927" v="798"/>
          <ac:picMkLst>
            <pc:docMk/>
            <pc:sldMk cId="2275715586" sldId="1287"/>
            <ac:picMk id="8" creationId="{89FC395B-4FC8-4473-B4D9-5FC9A8FF2BB5}"/>
          </ac:picMkLst>
        </pc:picChg>
        <pc:picChg chg="add mod modCrop">
          <ac:chgData name="LAMIAE BEZZAZ" userId="f9bc3cc0-8e1c-4944-afa8-b4b36bbf20e1" providerId="ADAL" clId="{599D4A31-65C2-4A2B-830A-0C94E59C53D8}" dt="2026-06-08T11:13:55.606" v="861" actId="1076"/>
          <ac:picMkLst>
            <pc:docMk/>
            <pc:sldMk cId="2275715586" sldId="1287"/>
            <ac:picMk id="10" creationId="{E12E48FF-5176-4217-8189-0B42097443D9}"/>
          </ac:picMkLst>
        </pc:picChg>
        <pc:picChg chg="del">
          <ac:chgData name="LAMIAE BEZZAZ" userId="f9bc3cc0-8e1c-4944-afa8-b4b36bbf20e1" providerId="ADAL" clId="{599D4A31-65C2-4A2B-830A-0C94E59C53D8}" dt="2026-06-08T11:08:45.520" v="737" actId="478"/>
          <ac:picMkLst>
            <pc:docMk/>
            <pc:sldMk cId="2275715586" sldId="1287"/>
            <ac:picMk id="1026" creationId="{8938B6F2-8629-4078-9CC3-89197506797E}"/>
          </ac:picMkLst>
        </pc:picChg>
      </pc:sldChg>
      <pc:sldChg chg="del">
        <pc:chgData name="LAMIAE BEZZAZ" userId="f9bc3cc0-8e1c-4944-afa8-b4b36bbf20e1" providerId="ADAL" clId="{599D4A31-65C2-4A2B-830A-0C94E59C53D8}" dt="2026-06-08T11:12:49.993" v="850" actId="47"/>
        <pc:sldMkLst>
          <pc:docMk/>
          <pc:sldMk cId="1733226586" sldId="1288"/>
        </pc:sldMkLst>
      </pc:sldChg>
      <pc:sldChg chg="del">
        <pc:chgData name="LAMIAE BEZZAZ" userId="f9bc3cc0-8e1c-4944-afa8-b4b36bbf20e1" providerId="ADAL" clId="{599D4A31-65C2-4A2B-830A-0C94E59C53D8}" dt="2026-06-08T11:12:47.856" v="847" actId="47"/>
        <pc:sldMkLst>
          <pc:docMk/>
          <pc:sldMk cId="3097270593" sldId="1289"/>
        </pc:sldMkLst>
      </pc:sldChg>
      <pc:sldChg chg="del">
        <pc:chgData name="LAMIAE BEZZAZ" userId="f9bc3cc0-8e1c-4944-afa8-b4b36bbf20e1" providerId="ADAL" clId="{599D4A31-65C2-4A2B-830A-0C94E59C53D8}" dt="2026-06-08T11:11:04.091" v="809" actId="47"/>
        <pc:sldMkLst>
          <pc:docMk/>
          <pc:sldMk cId="3659821764" sldId="1290"/>
        </pc:sldMkLst>
      </pc:sldChg>
      <pc:sldChg chg="modSp">
        <pc:chgData name="LAMIAE BEZZAZ" userId="f9bc3cc0-8e1c-4944-afa8-b4b36bbf20e1" providerId="ADAL" clId="{599D4A31-65C2-4A2B-830A-0C94E59C53D8}" dt="2026-06-08T11:37:56.458" v="1204" actId="20577"/>
        <pc:sldMkLst>
          <pc:docMk/>
          <pc:sldMk cId="3945808364" sldId="1291"/>
        </pc:sldMkLst>
        <pc:spChg chg="mod">
          <ac:chgData name="LAMIAE BEZZAZ" userId="f9bc3cc0-8e1c-4944-afa8-b4b36bbf20e1" providerId="ADAL" clId="{599D4A31-65C2-4A2B-830A-0C94E59C53D8}" dt="2026-06-08T10:30:48.221" v="321" actId="408"/>
          <ac:spMkLst>
            <pc:docMk/>
            <pc:sldMk cId="3945808364" sldId="1291"/>
            <ac:spMk id="10" creationId="{703DE26D-205C-F178-1C10-7C90E58C5339}"/>
          </ac:spMkLst>
        </pc:spChg>
        <pc:spChg chg="mod">
          <ac:chgData name="LAMIAE BEZZAZ" userId="f9bc3cc0-8e1c-4944-afa8-b4b36bbf20e1" providerId="ADAL" clId="{599D4A31-65C2-4A2B-830A-0C94E59C53D8}" dt="2026-06-08T10:33:13.983" v="335" actId="20577"/>
          <ac:spMkLst>
            <pc:docMk/>
            <pc:sldMk cId="3945808364" sldId="1291"/>
            <ac:spMk id="11" creationId="{892A63CB-E9F4-A14E-C29A-43BE30475FBE}"/>
          </ac:spMkLst>
        </pc:spChg>
        <pc:spChg chg="mod">
          <ac:chgData name="LAMIAE BEZZAZ" userId="f9bc3cc0-8e1c-4944-afa8-b4b36bbf20e1" providerId="ADAL" clId="{599D4A31-65C2-4A2B-830A-0C94E59C53D8}" dt="2026-06-08T11:37:56.458" v="1204" actId="20577"/>
          <ac:spMkLst>
            <pc:docMk/>
            <pc:sldMk cId="3945808364" sldId="1291"/>
            <ac:spMk id="12" creationId="{51F69F00-D31D-8BBF-F9EA-317F2E143784}"/>
          </ac:spMkLst>
        </pc:spChg>
        <pc:spChg chg="mod">
          <ac:chgData name="LAMIAE BEZZAZ" userId="f9bc3cc0-8e1c-4944-afa8-b4b36bbf20e1" providerId="ADAL" clId="{599D4A31-65C2-4A2B-830A-0C94E59C53D8}" dt="2026-06-08T10:31:56.134" v="324" actId="1076"/>
          <ac:spMkLst>
            <pc:docMk/>
            <pc:sldMk cId="3945808364" sldId="1291"/>
            <ac:spMk id="13" creationId="{235C6F8F-3E82-E3BE-C722-F2587AD033BA}"/>
          </ac:spMkLst>
        </pc:spChg>
        <pc:spChg chg="mod">
          <ac:chgData name="LAMIAE BEZZAZ" userId="f9bc3cc0-8e1c-4944-afa8-b4b36bbf20e1" providerId="ADAL" clId="{599D4A31-65C2-4A2B-830A-0C94E59C53D8}" dt="2026-06-08T10:30:48.221" v="321" actId="408"/>
          <ac:spMkLst>
            <pc:docMk/>
            <pc:sldMk cId="3945808364" sldId="1291"/>
            <ac:spMk id="14" creationId="{7EDB784F-CBCA-3A1F-5DCE-B3750AAA6064}"/>
          </ac:spMkLst>
        </pc:spChg>
        <pc:spChg chg="mod">
          <ac:chgData name="LAMIAE BEZZAZ" userId="f9bc3cc0-8e1c-4944-afa8-b4b36bbf20e1" providerId="ADAL" clId="{599D4A31-65C2-4A2B-830A-0C94E59C53D8}" dt="2026-06-08T10:32:03.435" v="325" actId="1076"/>
          <ac:spMkLst>
            <pc:docMk/>
            <pc:sldMk cId="3945808364" sldId="1291"/>
            <ac:spMk id="15" creationId="{54BD39E0-AE30-0D4C-8675-57BDFE68DC66}"/>
          </ac:spMkLst>
        </pc:spChg>
        <pc:spChg chg="mod">
          <ac:chgData name="LAMIAE BEZZAZ" userId="f9bc3cc0-8e1c-4944-afa8-b4b36bbf20e1" providerId="ADAL" clId="{599D4A31-65C2-4A2B-830A-0C94E59C53D8}" dt="2026-06-08T10:32:07.824" v="326" actId="1076"/>
          <ac:spMkLst>
            <pc:docMk/>
            <pc:sldMk cId="3945808364" sldId="1291"/>
            <ac:spMk id="16" creationId="{935F9005-2DC4-F317-E8F7-0D78A0C1F0FE}"/>
          </ac:spMkLst>
        </pc:spChg>
        <pc:grpChg chg="mod">
          <ac:chgData name="LAMIAE BEZZAZ" userId="f9bc3cc0-8e1c-4944-afa8-b4b36bbf20e1" providerId="ADAL" clId="{599D4A31-65C2-4A2B-830A-0C94E59C53D8}" dt="2026-06-08T10:31:15.948" v="323" actId="1076"/>
          <ac:grpSpMkLst>
            <pc:docMk/>
            <pc:sldMk cId="3945808364" sldId="1291"/>
            <ac:grpSpMk id="9" creationId="{960D5359-5E29-CDC2-45CA-DF697A38F774}"/>
          </ac:grpSpMkLst>
        </pc:grpChg>
      </pc:sldChg>
      <pc:sldChg chg="modSp">
        <pc:chgData name="LAMIAE BEZZAZ" userId="f9bc3cc0-8e1c-4944-afa8-b4b36bbf20e1" providerId="ADAL" clId="{599D4A31-65C2-4A2B-830A-0C94E59C53D8}" dt="2026-06-08T11:38:14.728" v="1205" actId="20577"/>
        <pc:sldMkLst>
          <pc:docMk/>
          <pc:sldMk cId="2852590621" sldId="1292"/>
        </pc:sldMkLst>
        <pc:spChg chg="mod">
          <ac:chgData name="LAMIAE BEZZAZ" userId="f9bc3cc0-8e1c-4944-afa8-b4b36bbf20e1" providerId="ADAL" clId="{599D4A31-65C2-4A2B-830A-0C94E59C53D8}" dt="2026-06-08T11:38:14.728" v="1205" actId="20577"/>
          <ac:spMkLst>
            <pc:docMk/>
            <pc:sldMk cId="2852590621" sldId="1292"/>
            <ac:spMk id="5" creationId="{6A265BBE-D283-3353-5041-ECBB25E71128}"/>
          </ac:spMkLst>
        </pc:spChg>
        <pc:spChg chg="mod">
          <ac:chgData name="LAMIAE BEZZAZ" userId="f9bc3cc0-8e1c-4944-afa8-b4b36bbf20e1" providerId="ADAL" clId="{599D4A31-65C2-4A2B-830A-0C94E59C53D8}" dt="2026-06-08T10:32:40.993" v="328" actId="20577"/>
          <ac:spMkLst>
            <pc:docMk/>
            <pc:sldMk cId="2852590621" sldId="1292"/>
            <ac:spMk id="6" creationId="{21832415-F1C5-E6D4-FBD3-A492AB3E8817}"/>
          </ac:spMkLst>
        </pc:spChg>
        <pc:spChg chg="mod">
          <ac:chgData name="LAMIAE BEZZAZ" userId="f9bc3cc0-8e1c-4944-afa8-b4b36bbf20e1" providerId="ADAL" clId="{599D4A31-65C2-4A2B-830A-0C94E59C53D8}" dt="2026-06-08T10:32:45.025" v="330" actId="20577"/>
          <ac:spMkLst>
            <pc:docMk/>
            <pc:sldMk cId="2852590621" sldId="1292"/>
            <ac:spMk id="8" creationId="{D5FA7DA6-F33C-B26E-D811-B217CE95B006}"/>
          </ac:spMkLst>
        </pc:spChg>
      </pc:sldChg>
      <pc:sldChg chg="del">
        <pc:chgData name="LAMIAE BEZZAZ" userId="f9bc3cc0-8e1c-4944-afa8-b4b36bbf20e1" providerId="ADAL" clId="{599D4A31-65C2-4A2B-830A-0C94E59C53D8}" dt="2026-06-08T10:35:09.342" v="363" actId="47"/>
        <pc:sldMkLst>
          <pc:docMk/>
          <pc:sldMk cId="589264108" sldId="1294"/>
        </pc:sldMkLst>
      </pc:sldChg>
      <pc:sldChg chg="addSp delSp ord">
        <pc:chgData name="LAMIAE BEZZAZ" userId="f9bc3cc0-8e1c-4944-afa8-b4b36bbf20e1" providerId="ADAL" clId="{599D4A31-65C2-4A2B-830A-0C94E59C53D8}" dt="2026-06-08T10:37:29.871" v="397"/>
        <pc:sldMkLst>
          <pc:docMk/>
          <pc:sldMk cId="145484673" sldId="1295"/>
        </pc:sldMkLst>
        <pc:grpChg chg="del">
          <ac:chgData name="LAMIAE BEZZAZ" userId="f9bc3cc0-8e1c-4944-afa8-b4b36bbf20e1" providerId="ADAL" clId="{599D4A31-65C2-4A2B-830A-0C94E59C53D8}" dt="2026-06-08T10:34:42.888" v="359" actId="478"/>
          <ac:grpSpMkLst>
            <pc:docMk/>
            <pc:sldMk cId="145484673" sldId="1295"/>
            <ac:grpSpMk id="11" creationId="{5B8C712D-3B63-4AFE-8968-DB6BCBB1A771}"/>
          </ac:grpSpMkLst>
        </pc:grpChg>
        <pc:grpChg chg="add del">
          <ac:chgData name="LAMIAE BEZZAZ" userId="f9bc3cc0-8e1c-4944-afa8-b4b36bbf20e1" providerId="ADAL" clId="{599D4A31-65C2-4A2B-830A-0C94E59C53D8}" dt="2026-06-08T10:37:29.385" v="396" actId="478"/>
          <ac:grpSpMkLst>
            <pc:docMk/>
            <pc:sldMk cId="145484673" sldId="1295"/>
            <ac:grpSpMk id="14" creationId="{99AC030D-558E-4F46-A883-74B1974FA24D}"/>
          </ac:grpSpMkLst>
        </pc:grpChg>
        <pc:grpChg chg="add">
          <ac:chgData name="LAMIAE BEZZAZ" userId="f9bc3cc0-8e1c-4944-afa8-b4b36bbf20e1" providerId="ADAL" clId="{599D4A31-65C2-4A2B-830A-0C94E59C53D8}" dt="2026-06-08T10:37:29.871" v="397"/>
          <ac:grpSpMkLst>
            <pc:docMk/>
            <pc:sldMk cId="145484673" sldId="1295"/>
            <ac:grpSpMk id="26" creationId="{60675E31-D85F-4794-83F0-2E969E3CE0FC}"/>
          </ac:grpSpMkLst>
        </pc:grpChg>
      </pc:sldChg>
      <pc:sldChg chg="modSp">
        <pc:chgData name="LAMIAE BEZZAZ" userId="f9bc3cc0-8e1c-4944-afa8-b4b36bbf20e1" providerId="ADAL" clId="{599D4A31-65C2-4A2B-830A-0C94E59C53D8}" dt="2026-06-08T10:26:36.924" v="253" actId="20577"/>
        <pc:sldMkLst>
          <pc:docMk/>
          <pc:sldMk cId="60354703" sldId="1296"/>
        </pc:sldMkLst>
        <pc:spChg chg="mod">
          <ac:chgData name="LAMIAE BEZZAZ" userId="f9bc3cc0-8e1c-4944-afa8-b4b36bbf20e1" providerId="ADAL" clId="{599D4A31-65C2-4A2B-830A-0C94E59C53D8}" dt="2026-06-08T10:26:32.823" v="247" actId="20577"/>
          <ac:spMkLst>
            <pc:docMk/>
            <pc:sldMk cId="60354703" sldId="1296"/>
            <ac:spMk id="2" creationId="{65F7350E-918A-08FA-B97D-5470D98FC529}"/>
          </ac:spMkLst>
        </pc:spChg>
        <pc:spChg chg="mod">
          <ac:chgData name="LAMIAE BEZZAZ" userId="f9bc3cc0-8e1c-4944-afa8-b4b36bbf20e1" providerId="ADAL" clId="{599D4A31-65C2-4A2B-830A-0C94E59C53D8}" dt="2026-06-08T10:26:36.924" v="253" actId="20577"/>
          <ac:spMkLst>
            <pc:docMk/>
            <pc:sldMk cId="60354703" sldId="1296"/>
            <ac:spMk id="5" creationId="{B29E5E6D-2B30-FB29-54F1-C2EC465B2916}"/>
          </ac:spMkLst>
        </pc:spChg>
      </pc:sldChg>
      <pc:sldChg chg="modSp">
        <pc:chgData name="LAMIAE BEZZAZ" userId="f9bc3cc0-8e1c-4944-afa8-b4b36bbf20e1" providerId="ADAL" clId="{599D4A31-65C2-4A2B-830A-0C94E59C53D8}" dt="2026-06-08T10:27:07.161" v="259" actId="20577"/>
        <pc:sldMkLst>
          <pc:docMk/>
          <pc:sldMk cId="3020913453" sldId="1297"/>
        </pc:sldMkLst>
        <pc:spChg chg="mod">
          <ac:chgData name="LAMIAE BEZZAZ" userId="f9bc3cc0-8e1c-4944-afa8-b4b36bbf20e1" providerId="ADAL" clId="{599D4A31-65C2-4A2B-830A-0C94E59C53D8}" dt="2026-06-08T10:26:45.457" v="254" actId="20577"/>
          <ac:spMkLst>
            <pc:docMk/>
            <pc:sldMk cId="3020913453" sldId="1297"/>
            <ac:spMk id="2" creationId="{65F7350E-918A-08FA-B97D-5470D98FC529}"/>
          </ac:spMkLst>
        </pc:spChg>
        <pc:spChg chg="mod">
          <ac:chgData name="LAMIAE BEZZAZ" userId="f9bc3cc0-8e1c-4944-afa8-b4b36bbf20e1" providerId="ADAL" clId="{599D4A31-65C2-4A2B-830A-0C94E59C53D8}" dt="2026-06-08T10:27:07.161" v="259" actId="20577"/>
          <ac:spMkLst>
            <pc:docMk/>
            <pc:sldMk cId="3020913453" sldId="1297"/>
            <ac:spMk id="5" creationId="{B29E5E6D-2B30-FB29-54F1-C2EC465B2916}"/>
          </ac:spMkLst>
        </pc:spChg>
      </pc:sldChg>
      <pc:sldChg chg="modSp ord">
        <pc:chgData name="LAMIAE BEZZAZ" userId="f9bc3cc0-8e1c-4944-afa8-b4b36bbf20e1" providerId="ADAL" clId="{599D4A31-65C2-4A2B-830A-0C94E59C53D8}" dt="2026-06-08T10:28:43.522" v="308"/>
        <pc:sldMkLst>
          <pc:docMk/>
          <pc:sldMk cId="1391606186" sldId="1298"/>
        </pc:sldMkLst>
        <pc:spChg chg="mod">
          <ac:chgData name="LAMIAE BEZZAZ" userId="f9bc3cc0-8e1c-4944-afa8-b4b36bbf20e1" providerId="ADAL" clId="{599D4A31-65C2-4A2B-830A-0C94E59C53D8}" dt="2026-06-08T10:27:48.584" v="291" actId="20577"/>
          <ac:spMkLst>
            <pc:docMk/>
            <pc:sldMk cId="1391606186" sldId="1298"/>
            <ac:spMk id="2" creationId="{3212D5B1-C67F-1EC3-777E-39E850291915}"/>
          </ac:spMkLst>
        </pc:spChg>
        <pc:spChg chg="mod">
          <ac:chgData name="LAMIAE BEZZAZ" userId="f9bc3cc0-8e1c-4944-afa8-b4b36bbf20e1" providerId="ADAL" clId="{599D4A31-65C2-4A2B-830A-0C94E59C53D8}" dt="2026-06-08T10:27:54.551" v="299" actId="20577"/>
          <ac:spMkLst>
            <pc:docMk/>
            <pc:sldMk cId="1391606186" sldId="1298"/>
            <ac:spMk id="3" creationId="{14195AA6-A43D-44B3-9DF9-EEE9D60CBC02}"/>
          </ac:spMkLst>
        </pc:spChg>
      </pc:sldChg>
      <pc:sldChg chg="addSp delSp modSp">
        <pc:chgData name="LAMIAE BEZZAZ" userId="f9bc3cc0-8e1c-4944-afa8-b4b36bbf20e1" providerId="ADAL" clId="{599D4A31-65C2-4A2B-830A-0C94E59C53D8}" dt="2026-06-08T10:39:04.178" v="422" actId="164"/>
        <pc:sldMkLst>
          <pc:docMk/>
          <pc:sldMk cId="785221414" sldId="1299"/>
        </pc:sldMkLst>
        <pc:spChg chg="add mod">
          <ac:chgData name="LAMIAE BEZZAZ" userId="f9bc3cc0-8e1c-4944-afa8-b4b36bbf20e1" providerId="ADAL" clId="{599D4A31-65C2-4A2B-830A-0C94E59C53D8}" dt="2026-06-08T10:39:04.178" v="422" actId="164"/>
          <ac:spMkLst>
            <pc:docMk/>
            <pc:sldMk cId="785221414" sldId="1299"/>
            <ac:spMk id="12" creationId="{C9521E7A-2413-4449-976D-5C2B90A273F1}"/>
          </ac:spMkLst>
        </pc:spChg>
        <pc:spChg chg="mod topLvl">
          <ac:chgData name="LAMIAE BEZZAZ" userId="f9bc3cc0-8e1c-4944-afa8-b4b36bbf20e1" providerId="ADAL" clId="{599D4A31-65C2-4A2B-830A-0C94E59C53D8}" dt="2026-06-08T10:39:04.178" v="422" actId="164"/>
          <ac:spMkLst>
            <pc:docMk/>
            <pc:sldMk cId="785221414" sldId="1299"/>
            <ac:spMk id="13" creationId="{5AD50589-9736-470E-BD94-D20F13B0B888}"/>
          </ac:spMkLst>
        </pc:spChg>
        <pc:spChg chg="mod topLvl">
          <ac:chgData name="LAMIAE BEZZAZ" userId="f9bc3cc0-8e1c-4944-afa8-b4b36bbf20e1" providerId="ADAL" clId="{599D4A31-65C2-4A2B-830A-0C94E59C53D8}" dt="2026-06-08T10:39:04.178" v="422" actId="164"/>
          <ac:spMkLst>
            <pc:docMk/>
            <pc:sldMk cId="785221414" sldId="1299"/>
            <ac:spMk id="16" creationId="{E4120F64-1C1E-4940-A4FE-CACA5EB16874}"/>
          </ac:spMkLst>
        </pc:spChg>
        <pc:spChg chg="mod topLvl">
          <ac:chgData name="LAMIAE BEZZAZ" userId="f9bc3cc0-8e1c-4944-afa8-b4b36bbf20e1" providerId="ADAL" clId="{599D4A31-65C2-4A2B-830A-0C94E59C53D8}" dt="2026-06-08T10:39:04.178" v="422" actId="164"/>
          <ac:spMkLst>
            <pc:docMk/>
            <pc:sldMk cId="785221414" sldId="1299"/>
            <ac:spMk id="21" creationId="{57AA5590-5AE9-4745-95AC-CD5E4E954926}"/>
          </ac:spMkLst>
        </pc:spChg>
        <pc:spChg chg="mod topLvl">
          <ac:chgData name="LAMIAE BEZZAZ" userId="f9bc3cc0-8e1c-4944-afa8-b4b36bbf20e1" providerId="ADAL" clId="{599D4A31-65C2-4A2B-830A-0C94E59C53D8}" dt="2026-06-08T10:39:04.178" v="422" actId="164"/>
          <ac:spMkLst>
            <pc:docMk/>
            <pc:sldMk cId="785221414" sldId="1299"/>
            <ac:spMk id="22" creationId="{A7B08DC4-070F-4929-B2E5-822CA25B21F1}"/>
          </ac:spMkLst>
        </pc:spChg>
        <pc:spChg chg="mod topLvl">
          <ac:chgData name="LAMIAE BEZZAZ" userId="f9bc3cc0-8e1c-4944-afa8-b4b36bbf20e1" providerId="ADAL" clId="{599D4A31-65C2-4A2B-830A-0C94E59C53D8}" dt="2026-06-08T10:39:04.178" v="422" actId="164"/>
          <ac:spMkLst>
            <pc:docMk/>
            <pc:sldMk cId="785221414" sldId="1299"/>
            <ac:spMk id="23" creationId="{675B525A-3278-4C4B-98D1-61241D05E859}"/>
          </ac:spMkLst>
        </pc:spChg>
        <pc:spChg chg="mod topLvl">
          <ac:chgData name="LAMIAE BEZZAZ" userId="f9bc3cc0-8e1c-4944-afa8-b4b36bbf20e1" providerId="ADAL" clId="{599D4A31-65C2-4A2B-830A-0C94E59C53D8}" dt="2026-06-08T10:39:04.178" v="422" actId="164"/>
          <ac:spMkLst>
            <pc:docMk/>
            <pc:sldMk cId="785221414" sldId="1299"/>
            <ac:spMk id="24" creationId="{08B06009-3531-46C5-8FEF-2D9108EAB38E}"/>
          </ac:spMkLst>
        </pc:spChg>
        <pc:grpChg chg="add mod">
          <ac:chgData name="LAMIAE BEZZAZ" userId="f9bc3cc0-8e1c-4944-afa8-b4b36bbf20e1" providerId="ADAL" clId="{599D4A31-65C2-4A2B-830A-0C94E59C53D8}" dt="2026-06-08T10:39:04.178" v="422" actId="164"/>
          <ac:grpSpMkLst>
            <pc:docMk/>
            <pc:sldMk cId="785221414" sldId="1299"/>
            <ac:grpSpMk id="4" creationId="{26605108-1ACD-4036-AE08-0AA63D1E822C}"/>
          </ac:grpSpMkLst>
        </pc:grpChg>
        <pc:grpChg chg="add del mod">
          <ac:chgData name="LAMIAE BEZZAZ" userId="f9bc3cc0-8e1c-4944-afa8-b4b36bbf20e1" providerId="ADAL" clId="{599D4A31-65C2-4A2B-830A-0C94E59C53D8}" dt="2026-06-08T10:38:55.537" v="420" actId="165"/>
          <ac:grpSpMkLst>
            <pc:docMk/>
            <pc:sldMk cId="785221414" sldId="1299"/>
            <ac:grpSpMk id="11" creationId="{609B304A-E745-4BD0-961A-9E42B6AC6A74}"/>
          </ac:grpSpMkLst>
        </pc:grpChg>
      </pc:sldChg>
      <pc:sldChg chg="del">
        <pc:chgData name="LAMIAE BEZZAZ" userId="f9bc3cc0-8e1c-4944-afa8-b4b36bbf20e1" providerId="ADAL" clId="{599D4A31-65C2-4A2B-830A-0C94E59C53D8}" dt="2026-06-08T10:34:54.741" v="361" actId="47"/>
        <pc:sldMkLst>
          <pc:docMk/>
          <pc:sldMk cId="3633547106" sldId="1300"/>
        </pc:sldMkLst>
      </pc:sldChg>
      <pc:sldChg chg="del">
        <pc:chgData name="LAMIAE BEZZAZ" userId="f9bc3cc0-8e1c-4944-afa8-b4b36bbf20e1" providerId="ADAL" clId="{599D4A31-65C2-4A2B-830A-0C94E59C53D8}" dt="2026-06-08T10:35:09.342" v="363" actId="47"/>
        <pc:sldMkLst>
          <pc:docMk/>
          <pc:sldMk cId="2250426581" sldId="1301"/>
        </pc:sldMkLst>
      </pc:sldChg>
      <pc:sldChg chg="addSp delSp modSp">
        <pc:chgData name="LAMIAE BEZZAZ" userId="f9bc3cc0-8e1c-4944-afa8-b4b36bbf20e1" providerId="ADAL" clId="{599D4A31-65C2-4A2B-830A-0C94E59C53D8}" dt="2026-06-08T10:37:22.807" v="395" actId="164"/>
        <pc:sldMkLst>
          <pc:docMk/>
          <pc:sldMk cId="376935240" sldId="1302"/>
        </pc:sldMkLst>
        <pc:spChg chg="mod">
          <ac:chgData name="LAMIAE BEZZAZ" userId="f9bc3cc0-8e1c-4944-afa8-b4b36bbf20e1" providerId="ADAL" clId="{599D4A31-65C2-4A2B-830A-0C94E59C53D8}" dt="2026-06-08T10:33:51.553" v="346" actId="20577"/>
          <ac:spMkLst>
            <pc:docMk/>
            <pc:sldMk cId="376935240" sldId="1302"/>
            <ac:spMk id="13" creationId="{43887523-9A65-4B5F-B7A7-A135D85CA9C4}"/>
          </ac:spMkLst>
        </pc:spChg>
        <pc:spChg chg="mod topLvl">
          <ac:chgData name="LAMIAE BEZZAZ" userId="f9bc3cc0-8e1c-4944-afa8-b4b36bbf20e1" providerId="ADAL" clId="{599D4A31-65C2-4A2B-830A-0C94E59C53D8}" dt="2026-06-08T10:37:22.807" v="395" actId="164"/>
          <ac:spMkLst>
            <pc:docMk/>
            <pc:sldMk cId="376935240" sldId="1302"/>
            <ac:spMk id="14" creationId="{66062806-17FF-4084-B79E-A6F137680084}"/>
          </ac:spMkLst>
        </pc:spChg>
        <pc:spChg chg="mod topLvl">
          <ac:chgData name="LAMIAE BEZZAZ" userId="f9bc3cc0-8e1c-4944-afa8-b4b36bbf20e1" providerId="ADAL" clId="{599D4A31-65C2-4A2B-830A-0C94E59C53D8}" dt="2026-06-08T10:37:22.807" v="395" actId="164"/>
          <ac:spMkLst>
            <pc:docMk/>
            <pc:sldMk cId="376935240" sldId="1302"/>
            <ac:spMk id="15" creationId="{09DA74BF-7E94-41BA-94C7-23CA7854462B}"/>
          </ac:spMkLst>
        </pc:spChg>
        <pc:spChg chg="mod">
          <ac:chgData name="LAMIAE BEZZAZ" userId="f9bc3cc0-8e1c-4944-afa8-b4b36bbf20e1" providerId="ADAL" clId="{599D4A31-65C2-4A2B-830A-0C94E59C53D8}" dt="2026-06-08T10:33:58.863" v="349" actId="20577"/>
          <ac:spMkLst>
            <pc:docMk/>
            <pc:sldMk cId="376935240" sldId="1302"/>
            <ac:spMk id="16" creationId="{0E68FA00-7880-449F-A3EB-318E28CEFCFE}"/>
          </ac:spMkLst>
        </pc:spChg>
        <pc:spChg chg="mod topLvl">
          <ac:chgData name="LAMIAE BEZZAZ" userId="f9bc3cc0-8e1c-4944-afa8-b4b36bbf20e1" providerId="ADAL" clId="{599D4A31-65C2-4A2B-830A-0C94E59C53D8}" dt="2026-06-08T10:37:22.807" v="395" actId="164"/>
          <ac:spMkLst>
            <pc:docMk/>
            <pc:sldMk cId="376935240" sldId="1302"/>
            <ac:spMk id="17" creationId="{A4A8839D-6B05-426F-8D02-D3F9B1D16D10}"/>
          </ac:spMkLst>
        </pc:spChg>
        <pc:spChg chg="mod topLvl">
          <ac:chgData name="LAMIAE BEZZAZ" userId="f9bc3cc0-8e1c-4944-afa8-b4b36bbf20e1" providerId="ADAL" clId="{599D4A31-65C2-4A2B-830A-0C94E59C53D8}" dt="2026-06-08T10:37:22.807" v="395" actId="164"/>
          <ac:spMkLst>
            <pc:docMk/>
            <pc:sldMk cId="376935240" sldId="1302"/>
            <ac:spMk id="18" creationId="{315605D3-0C40-4DE9-8736-3EFC4FB5E204}"/>
          </ac:spMkLst>
        </pc:spChg>
        <pc:spChg chg="mod topLvl">
          <ac:chgData name="LAMIAE BEZZAZ" userId="f9bc3cc0-8e1c-4944-afa8-b4b36bbf20e1" providerId="ADAL" clId="{599D4A31-65C2-4A2B-830A-0C94E59C53D8}" dt="2026-06-08T10:37:22.807" v="395" actId="164"/>
          <ac:spMkLst>
            <pc:docMk/>
            <pc:sldMk cId="376935240" sldId="1302"/>
            <ac:spMk id="19" creationId="{B3B4D549-BA64-4CD8-9302-86E4CB5E6C68}"/>
          </ac:spMkLst>
        </pc:spChg>
        <pc:spChg chg="mod topLvl">
          <ac:chgData name="LAMIAE BEZZAZ" userId="f9bc3cc0-8e1c-4944-afa8-b4b36bbf20e1" providerId="ADAL" clId="{599D4A31-65C2-4A2B-830A-0C94E59C53D8}" dt="2026-06-08T10:37:22.807" v="395" actId="164"/>
          <ac:spMkLst>
            <pc:docMk/>
            <pc:sldMk cId="376935240" sldId="1302"/>
            <ac:spMk id="20" creationId="{C01D1656-C642-4B6C-87CE-4B08D5B5AD4E}"/>
          </ac:spMkLst>
        </pc:spChg>
        <pc:spChg chg="mod">
          <ac:chgData name="LAMIAE BEZZAZ" userId="f9bc3cc0-8e1c-4944-afa8-b4b36bbf20e1" providerId="ADAL" clId="{599D4A31-65C2-4A2B-830A-0C94E59C53D8}" dt="2026-06-08T10:34:00.963" v="350" actId="20577"/>
          <ac:spMkLst>
            <pc:docMk/>
            <pc:sldMk cId="376935240" sldId="1302"/>
            <ac:spMk id="21" creationId="{4BF6021D-F7CD-4259-A4C6-2C36F803C18A}"/>
          </ac:spMkLst>
        </pc:spChg>
        <pc:spChg chg="mod">
          <ac:chgData name="LAMIAE BEZZAZ" userId="f9bc3cc0-8e1c-4944-afa8-b4b36bbf20e1" providerId="ADAL" clId="{599D4A31-65C2-4A2B-830A-0C94E59C53D8}" dt="2026-06-08T10:33:54.244" v="347" actId="20577"/>
          <ac:spMkLst>
            <pc:docMk/>
            <pc:sldMk cId="376935240" sldId="1302"/>
            <ac:spMk id="22" creationId="{D8244AC9-1985-4A6F-9427-4708232BF48E}"/>
          </ac:spMkLst>
        </pc:spChg>
        <pc:spChg chg="mod">
          <ac:chgData name="LAMIAE BEZZAZ" userId="f9bc3cc0-8e1c-4944-afa8-b4b36bbf20e1" providerId="ADAL" clId="{599D4A31-65C2-4A2B-830A-0C94E59C53D8}" dt="2026-06-08T10:34:03.363" v="351" actId="20577"/>
          <ac:spMkLst>
            <pc:docMk/>
            <pc:sldMk cId="376935240" sldId="1302"/>
            <ac:spMk id="23" creationId="{BC051B7E-8743-4D92-A615-65B1FA1BE818}"/>
          </ac:spMkLst>
        </pc:spChg>
        <pc:spChg chg="mod">
          <ac:chgData name="LAMIAE BEZZAZ" userId="f9bc3cc0-8e1c-4944-afa8-b4b36bbf20e1" providerId="ADAL" clId="{599D4A31-65C2-4A2B-830A-0C94E59C53D8}" dt="2026-06-08T10:33:56.224" v="348" actId="20577"/>
          <ac:spMkLst>
            <pc:docMk/>
            <pc:sldMk cId="376935240" sldId="1302"/>
            <ac:spMk id="24" creationId="{04D18DB2-43E9-4540-9B06-65181C8F44C6}"/>
          </ac:spMkLst>
        </pc:spChg>
        <pc:spChg chg="add mod">
          <ac:chgData name="LAMIAE BEZZAZ" userId="f9bc3cc0-8e1c-4944-afa8-b4b36bbf20e1" providerId="ADAL" clId="{599D4A31-65C2-4A2B-830A-0C94E59C53D8}" dt="2026-06-08T10:37:22.807" v="395" actId="164"/>
          <ac:spMkLst>
            <pc:docMk/>
            <pc:sldMk cId="376935240" sldId="1302"/>
            <ac:spMk id="25" creationId="{4A9EA5E0-E573-4CF8-9ECC-BAFE529B9BA8}"/>
          </ac:spMkLst>
        </pc:spChg>
        <pc:grpChg chg="add del mod">
          <ac:chgData name="LAMIAE BEZZAZ" userId="f9bc3cc0-8e1c-4944-afa8-b4b36bbf20e1" providerId="ADAL" clId="{599D4A31-65C2-4A2B-830A-0C94E59C53D8}" dt="2026-06-08T10:36:47.705" v="384" actId="165"/>
          <ac:grpSpMkLst>
            <pc:docMk/>
            <pc:sldMk cId="376935240" sldId="1302"/>
            <ac:grpSpMk id="4" creationId="{F1FB8580-9E59-4221-9B45-4EF2E16FB09E}"/>
          </ac:grpSpMkLst>
        </pc:grpChg>
        <pc:grpChg chg="add mod">
          <ac:chgData name="LAMIAE BEZZAZ" userId="f9bc3cc0-8e1c-4944-afa8-b4b36bbf20e1" providerId="ADAL" clId="{599D4A31-65C2-4A2B-830A-0C94E59C53D8}" dt="2026-06-08T10:37:22.807" v="395" actId="164"/>
          <ac:grpSpMkLst>
            <pc:docMk/>
            <pc:sldMk cId="376935240" sldId="1302"/>
            <ac:grpSpMk id="5" creationId="{7A2833F6-3E2C-4727-8FBE-DB6E3E78F9C5}"/>
          </ac:grpSpMkLst>
        </pc:grpChg>
        <pc:grpChg chg="add del mod">
          <ac:chgData name="LAMIAE BEZZAZ" userId="f9bc3cc0-8e1c-4944-afa8-b4b36bbf20e1" providerId="ADAL" clId="{599D4A31-65C2-4A2B-830A-0C94E59C53D8}" dt="2026-06-08T10:34:30.765" v="356" actId="478"/>
          <ac:grpSpMkLst>
            <pc:docMk/>
            <pc:sldMk cId="376935240" sldId="1302"/>
            <ac:grpSpMk id="11" creationId="{842A7D35-D92E-43A3-819F-776B244E6A0B}"/>
          </ac:grpSpMkLst>
        </pc:grpChg>
        <pc:grpChg chg="del mod">
          <ac:chgData name="LAMIAE BEZZAZ" userId="f9bc3cc0-8e1c-4944-afa8-b4b36bbf20e1" providerId="ADAL" clId="{599D4A31-65C2-4A2B-830A-0C94E59C53D8}" dt="2026-06-08T10:36:26.144" v="381" actId="165"/>
          <ac:grpSpMkLst>
            <pc:docMk/>
            <pc:sldMk cId="376935240" sldId="1302"/>
            <ac:grpSpMk id="12" creationId="{27B2FCFC-F136-4754-9CBC-82E38267011C}"/>
          </ac:grpSpMkLst>
        </pc:grpChg>
      </pc:sldChg>
      <pc:sldChg chg="modSp">
        <pc:chgData name="LAMIAE BEZZAZ" userId="f9bc3cc0-8e1c-4944-afa8-b4b36bbf20e1" providerId="ADAL" clId="{599D4A31-65C2-4A2B-830A-0C94E59C53D8}" dt="2026-06-08T11:39:05.668" v="1211" actId="20577"/>
        <pc:sldMkLst>
          <pc:docMk/>
          <pc:sldMk cId="2749837693" sldId="1303"/>
        </pc:sldMkLst>
        <pc:spChg chg="mod">
          <ac:chgData name="LAMIAE BEZZAZ" userId="f9bc3cc0-8e1c-4944-afa8-b4b36bbf20e1" providerId="ADAL" clId="{599D4A31-65C2-4A2B-830A-0C94E59C53D8}" dt="2026-06-08T11:38:51.183" v="1209" actId="20577"/>
          <ac:spMkLst>
            <pc:docMk/>
            <pc:sldMk cId="2749837693" sldId="1303"/>
            <ac:spMk id="3" creationId="{0D5AC79A-AC75-EF36-735B-D4701319819B}"/>
          </ac:spMkLst>
        </pc:spChg>
        <pc:spChg chg="mod">
          <ac:chgData name="LAMIAE BEZZAZ" userId="f9bc3cc0-8e1c-4944-afa8-b4b36bbf20e1" providerId="ADAL" clId="{599D4A31-65C2-4A2B-830A-0C94E59C53D8}" dt="2026-06-08T10:32:52.334" v="331" actId="20577"/>
          <ac:spMkLst>
            <pc:docMk/>
            <pc:sldMk cId="2749837693" sldId="1303"/>
            <ac:spMk id="5" creationId="{6A265BBE-D283-3353-5041-ECBB25E71128}"/>
          </ac:spMkLst>
        </pc:spChg>
        <pc:spChg chg="mod">
          <ac:chgData name="LAMIAE BEZZAZ" userId="f9bc3cc0-8e1c-4944-afa8-b4b36bbf20e1" providerId="ADAL" clId="{599D4A31-65C2-4A2B-830A-0C94E59C53D8}" dt="2026-06-08T11:38:41.568" v="1207" actId="20577"/>
          <ac:spMkLst>
            <pc:docMk/>
            <pc:sldMk cId="2749837693" sldId="1303"/>
            <ac:spMk id="6" creationId="{21832415-F1C5-E6D4-FBD3-A492AB3E8817}"/>
          </ac:spMkLst>
        </pc:spChg>
        <pc:spChg chg="mod">
          <ac:chgData name="LAMIAE BEZZAZ" userId="f9bc3cc0-8e1c-4944-afa8-b4b36bbf20e1" providerId="ADAL" clId="{599D4A31-65C2-4A2B-830A-0C94E59C53D8}" dt="2026-06-08T11:38:57.085" v="1210" actId="20577"/>
          <ac:spMkLst>
            <pc:docMk/>
            <pc:sldMk cId="2749837693" sldId="1303"/>
            <ac:spMk id="8" creationId="{D5FA7DA6-F33C-B26E-D811-B217CE95B006}"/>
          </ac:spMkLst>
        </pc:spChg>
        <pc:spChg chg="mod">
          <ac:chgData name="LAMIAE BEZZAZ" userId="f9bc3cc0-8e1c-4944-afa8-b4b36bbf20e1" providerId="ADAL" clId="{599D4A31-65C2-4A2B-830A-0C94E59C53D8}" dt="2026-06-08T11:38:44.062" v="1208" actId="20577"/>
          <ac:spMkLst>
            <pc:docMk/>
            <pc:sldMk cId="2749837693" sldId="1303"/>
            <ac:spMk id="17" creationId="{9FD6094B-FCA9-59A7-C196-50F96057D8B0}"/>
          </ac:spMkLst>
        </pc:spChg>
        <pc:spChg chg="mod">
          <ac:chgData name="LAMIAE BEZZAZ" userId="f9bc3cc0-8e1c-4944-afa8-b4b36bbf20e1" providerId="ADAL" clId="{599D4A31-65C2-4A2B-830A-0C94E59C53D8}" dt="2026-06-08T10:32:57.770" v="333" actId="20577"/>
          <ac:spMkLst>
            <pc:docMk/>
            <pc:sldMk cId="2749837693" sldId="1303"/>
            <ac:spMk id="18" creationId="{824B934C-F613-94C8-1A7D-486CC843B984}"/>
          </ac:spMkLst>
        </pc:spChg>
        <pc:spChg chg="mod">
          <ac:chgData name="LAMIAE BEZZAZ" userId="f9bc3cc0-8e1c-4944-afa8-b4b36bbf20e1" providerId="ADAL" clId="{599D4A31-65C2-4A2B-830A-0C94E59C53D8}" dt="2026-06-08T11:39:05.668" v="1211" actId="20577"/>
          <ac:spMkLst>
            <pc:docMk/>
            <pc:sldMk cId="2749837693" sldId="1303"/>
            <ac:spMk id="19" creationId="{20909713-287B-A96E-C8CC-35ED4DFE936D}"/>
          </ac:spMkLst>
        </pc:spChg>
      </pc:sldChg>
      <pc:sldChg chg="addSp delSp">
        <pc:chgData name="LAMIAE BEZZAZ" userId="f9bc3cc0-8e1c-4944-afa8-b4b36bbf20e1" providerId="ADAL" clId="{599D4A31-65C2-4A2B-830A-0C94E59C53D8}" dt="2026-06-08T11:01:18.221" v="693"/>
        <pc:sldMkLst>
          <pc:docMk/>
          <pc:sldMk cId="1559626541" sldId="1304"/>
        </pc:sldMkLst>
        <pc:spChg chg="del">
          <ac:chgData name="LAMIAE BEZZAZ" userId="f9bc3cc0-8e1c-4944-afa8-b4b36bbf20e1" providerId="ADAL" clId="{599D4A31-65C2-4A2B-830A-0C94E59C53D8}" dt="2026-06-08T10:47:04.640" v="468" actId="478"/>
          <ac:spMkLst>
            <pc:docMk/>
            <pc:sldMk cId="1559626541" sldId="1304"/>
            <ac:spMk id="6" creationId="{36345E05-BB1F-4198-A083-2157E9106835}"/>
          </ac:spMkLst>
        </pc:spChg>
        <pc:spChg chg="add del">
          <ac:chgData name="LAMIAE BEZZAZ" userId="f9bc3cc0-8e1c-4944-afa8-b4b36bbf20e1" providerId="ADAL" clId="{599D4A31-65C2-4A2B-830A-0C94E59C53D8}" dt="2026-06-08T11:01:17.802" v="692" actId="478"/>
          <ac:spMkLst>
            <pc:docMk/>
            <pc:sldMk cId="1559626541" sldId="1304"/>
            <ac:spMk id="7" creationId="{3B13EFAB-E1CB-4A8C-902B-F0E6C4C6D4E6}"/>
          </ac:spMkLst>
        </pc:spChg>
        <pc:spChg chg="add">
          <ac:chgData name="LAMIAE BEZZAZ" userId="f9bc3cc0-8e1c-4944-afa8-b4b36bbf20e1" providerId="ADAL" clId="{599D4A31-65C2-4A2B-830A-0C94E59C53D8}" dt="2026-06-08T11:01:18.221" v="693"/>
          <ac:spMkLst>
            <pc:docMk/>
            <pc:sldMk cId="1559626541" sldId="1304"/>
            <ac:spMk id="8" creationId="{6AA8C15B-46E0-4A36-969B-ED4516E87FF3}"/>
          </ac:spMkLst>
        </pc:spChg>
      </pc:sldChg>
      <pc:sldChg chg="addSp delSp modSp">
        <pc:chgData name="LAMIAE BEZZAZ" userId="f9bc3cc0-8e1c-4944-afa8-b4b36bbf20e1" providerId="ADAL" clId="{599D4A31-65C2-4A2B-830A-0C94E59C53D8}" dt="2026-06-08T10:58:45.748" v="630" actId="108"/>
        <pc:sldMkLst>
          <pc:docMk/>
          <pc:sldMk cId="107029134" sldId="1305"/>
        </pc:sldMkLst>
        <pc:spChg chg="add del">
          <ac:chgData name="LAMIAE BEZZAZ" userId="f9bc3cc0-8e1c-4944-afa8-b4b36bbf20e1" providerId="ADAL" clId="{599D4A31-65C2-4A2B-830A-0C94E59C53D8}" dt="2026-06-08T10:57:39.827" v="608"/>
          <ac:spMkLst>
            <pc:docMk/>
            <pc:sldMk cId="107029134" sldId="1305"/>
            <ac:spMk id="3" creationId="{E021596C-C6BF-42FF-8874-7F76B6486729}"/>
          </ac:spMkLst>
        </pc:spChg>
        <pc:spChg chg="add del mod">
          <ac:chgData name="LAMIAE BEZZAZ" userId="f9bc3cc0-8e1c-4944-afa8-b4b36bbf20e1" providerId="ADAL" clId="{599D4A31-65C2-4A2B-830A-0C94E59C53D8}" dt="2026-06-08T10:58:45.748" v="630" actId="108"/>
          <ac:spMkLst>
            <pc:docMk/>
            <pc:sldMk cId="107029134" sldId="1305"/>
            <ac:spMk id="5" creationId="{47448482-896D-4368-A1C7-64E776BE83B7}"/>
          </ac:spMkLst>
        </pc:spChg>
      </pc:sldChg>
      <pc:sldChg chg="addSp delSp">
        <pc:chgData name="LAMIAE BEZZAZ" userId="f9bc3cc0-8e1c-4944-afa8-b4b36bbf20e1" providerId="ADAL" clId="{599D4A31-65C2-4A2B-830A-0C94E59C53D8}" dt="2026-06-08T11:01:32.327" v="695"/>
        <pc:sldMkLst>
          <pc:docMk/>
          <pc:sldMk cId="1965650725" sldId="1306"/>
        </pc:sldMkLst>
        <pc:spChg chg="del">
          <ac:chgData name="LAMIAE BEZZAZ" userId="f9bc3cc0-8e1c-4944-afa8-b4b36bbf20e1" providerId="ADAL" clId="{599D4A31-65C2-4A2B-830A-0C94E59C53D8}" dt="2026-06-08T10:59:02.080" v="631" actId="478"/>
          <ac:spMkLst>
            <pc:docMk/>
            <pc:sldMk cId="1965650725" sldId="1306"/>
            <ac:spMk id="6" creationId="{36345E05-BB1F-4198-A083-2157E9106835}"/>
          </ac:spMkLst>
        </pc:spChg>
        <pc:spChg chg="add del">
          <ac:chgData name="LAMIAE BEZZAZ" userId="f9bc3cc0-8e1c-4944-afa8-b4b36bbf20e1" providerId="ADAL" clId="{599D4A31-65C2-4A2B-830A-0C94E59C53D8}" dt="2026-06-08T11:01:31.944" v="694" actId="478"/>
          <ac:spMkLst>
            <pc:docMk/>
            <pc:sldMk cId="1965650725" sldId="1306"/>
            <ac:spMk id="7" creationId="{83784412-C6C2-4040-BA1E-976236779076}"/>
          </ac:spMkLst>
        </pc:spChg>
        <pc:spChg chg="add">
          <ac:chgData name="LAMIAE BEZZAZ" userId="f9bc3cc0-8e1c-4944-afa8-b4b36bbf20e1" providerId="ADAL" clId="{599D4A31-65C2-4A2B-830A-0C94E59C53D8}" dt="2026-06-08T11:01:32.327" v="695"/>
          <ac:spMkLst>
            <pc:docMk/>
            <pc:sldMk cId="1965650725" sldId="1306"/>
            <ac:spMk id="8" creationId="{B7EB6585-4772-4223-8628-054224C9C78F}"/>
          </ac:spMkLst>
        </pc:spChg>
      </pc:sldChg>
      <pc:sldChg chg="addSp delSp modSp">
        <pc:chgData name="LAMIAE BEZZAZ" userId="f9bc3cc0-8e1c-4944-afa8-b4b36bbf20e1" providerId="ADAL" clId="{599D4A31-65C2-4A2B-830A-0C94E59C53D8}" dt="2026-06-08T11:00:40.968" v="689" actId="20577"/>
        <pc:sldMkLst>
          <pc:docMk/>
          <pc:sldMk cId="979595661" sldId="1307"/>
        </pc:sldMkLst>
        <pc:spChg chg="add mod">
          <ac:chgData name="LAMIAE BEZZAZ" userId="f9bc3cc0-8e1c-4944-afa8-b4b36bbf20e1" providerId="ADAL" clId="{599D4A31-65C2-4A2B-830A-0C94E59C53D8}" dt="2026-06-08T11:00:40.968" v="689" actId="20577"/>
          <ac:spMkLst>
            <pc:docMk/>
            <pc:sldMk cId="979595661" sldId="1307"/>
            <ac:spMk id="5" creationId="{C8D7F880-3043-4E90-9C18-7FA0A3C438DC}"/>
          </ac:spMkLst>
        </pc:spChg>
        <pc:spChg chg="del">
          <ac:chgData name="LAMIAE BEZZAZ" userId="f9bc3cc0-8e1c-4944-afa8-b4b36bbf20e1" providerId="ADAL" clId="{599D4A31-65C2-4A2B-830A-0C94E59C53D8}" dt="2026-06-08T10:52:12.592" v="507" actId="478"/>
          <ac:spMkLst>
            <pc:docMk/>
            <pc:sldMk cId="979595661" sldId="1307"/>
            <ac:spMk id="6" creationId="{9AE340CE-85FF-427F-B597-292C28999E0A}"/>
          </ac:spMkLst>
        </pc:spChg>
      </pc:sldChg>
      <pc:sldChg chg="del">
        <pc:chgData name="LAMIAE BEZZAZ" userId="f9bc3cc0-8e1c-4944-afa8-b4b36bbf20e1" providerId="ADAL" clId="{599D4A31-65C2-4A2B-830A-0C94E59C53D8}" dt="2026-06-08T11:01:51.953" v="697" actId="47"/>
        <pc:sldMkLst>
          <pc:docMk/>
          <pc:sldMk cId="1129481491" sldId="1308"/>
        </pc:sldMkLst>
      </pc:sldChg>
      <pc:sldChg chg="del">
        <pc:chgData name="LAMIAE BEZZAZ" userId="f9bc3cc0-8e1c-4944-afa8-b4b36bbf20e1" providerId="ADAL" clId="{599D4A31-65C2-4A2B-830A-0C94E59C53D8}" dt="2026-06-08T11:01:43.957" v="696" actId="47"/>
        <pc:sldMkLst>
          <pc:docMk/>
          <pc:sldMk cId="2407866870" sldId="1309"/>
        </pc:sldMkLst>
      </pc:sldChg>
      <pc:sldChg chg="modSp">
        <pc:chgData name="LAMIAE BEZZAZ" userId="f9bc3cc0-8e1c-4944-afa8-b4b36bbf20e1" providerId="ADAL" clId="{599D4A31-65C2-4A2B-830A-0C94E59C53D8}" dt="2026-06-08T11:04:56.850" v="724" actId="1076"/>
        <pc:sldMkLst>
          <pc:docMk/>
          <pc:sldMk cId="4223500916" sldId="1312"/>
        </pc:sldMkLst>
        <pc:spChg chg="mod">
          <ac:chgData name="LAMIAE BEZZAZ" userId="f9bc3cc0-8e1c-4944-afa8-b4b36bbf20e1" providerId="ADAL" clId="{599D4A31-65C2-4A2B-830A-0C94E59C53D8}" dt="2026-06-08T11:04:56.850" v="724" actId="1076"/>
          <ac:spMkLst>
            <pc:docMk/>
            <pc:sldMk cId="4223500916" sldId="1312"/>
            <ac:spMk id="6" creationId="{36345E05-BB1F-4198-A083-2157E9106835}"/>
          </ac:spMkLst>
        </pc:spChg>
      </pc:sldChg>
      <pc:sldChg chg="modSp">
        <pc:chgData name="LAMIAE BEZZAZ" userId="f9bc3cc0-8e1c-4944-afa8-b4b36bbf20e1" providerId="ADAL" clId="{599D4A31-65C2-4A2B-830A-0C94E59C53D8}" dt="2026-06-08T11:04:04.009" v="717" actId="1076"/>
        <pc:sldMkLst>
          <pc:docMk/>
          <pc:sldMk cId="798326334" sldId="1314"/>
        </pc:sldMkLst>
        <pc:spChg chg="mod">
          <ac:chgData name="LAMIAE BEZZAZ" userId="f9bc3cc0-8e1c-4944-afa8-b4b36bbf20e1" providerId="ADAL" clId="{599D4A31-65C2-4A2B-830A-0C94E59C53D8}" dt="2026-06-08T11:04:04.009" v="717" actId="1076"/>
          <ac:spMkLst>
            <pc:docMk/>
            <pc:sldMk cId="798326334" sldId="1314"/>
            <ac:spMk id="6" creationId="{36345E05-BB1F-4198-A083-2157E9106835}"/>
          </ac:spMkLst>
        </pc:spChg>
      </pc:sldChg>
      <pc:sldChg chg="modSp">
        <pc:chgData name="LAMIAE BEZZAZ" userId="f9bc3cc0-8e1c-4944-afa8-b4b36bbf20e1" providerId="ADAL" clId="{599D4A31-65C2-4A2B-830A-0C94E59C53D8}" dt="2026-06-08T10:09:47.829" v="8" actId="20577"/>
        <pc:sldMkLst>
          <pc:docMk/>
          <pc:sldMk cId="379146290" sldId="1315"/>
        </pc:sldMkLst>
        <pc:spChg chg="mod">
          <ac:chgData name="LAMIAE BEZZAZ" userId="f9bc3cc0-8e1c-4944-afa8-b4b36bbf20e1" providerId="ADAL" clId="{599D4A31-65C2-4A2B-830A-0C94E59C53D8}" dt="2026-06-08T10:09:47.829" v="8" actId="20577"/>
          <ac:spMkLst>
            <pc:docMk/>
            <pc:sldMk cId="379146290" sldId="1315"/>
            <ac:spMk id="9" creationId="{DB4DDBFF-D324-3E3C-39D9-A0E8D4DE4E9D}"/>
          </ac:spMkLst>
        </pc:spChg>
      </pc:sldChg>
      <pc:sldChg chg="modSp">
        <pc:chgData name="LAMIAE BEZZAZ" userId="f9bc3cc0-8e1c-4944-afa8-b4b36bbf20e1" providerId="ADAL" clId="{599D4A31-65C2-4A2B-830A-0C94E59C53D8}" dt="2026-06-08T11:16:13.688" v="876" actId="20577"/>
        <pc:sldMkLst>
          <pc:docMk/>
          <pc:sldMk cId="2382207662" sldId="1316"/>
        </pc:sldMkLst>
        <pc:spChg chg="mod">
          <ac:chgData name="LAMIAE BEZZAZ" userId="f9bc3cc0-8e1c-4944-afa8-b4b36bbf20e1" providerId="ADAL" clId="{599D4A31-65C2-4A2B-830A-0C94E59C53D8}" dt="2026-06-08T11:16:13.688" v="876" actId="20577"/>
          <ac:spMkLst>
            <pc:docMk/>
            <pc:sldMk cId="2382207662" sldId="1316"/>
            <ac:spMk id="55" creationId="{B761553D-2FE4-9121-D8B8-6D3E8CDA1A53}"/>
          </ac:spMkLst>
        </pc:spChg>
      </pc:sldChg>
      <pc:sldChg chg="modSp">
        <pc:chgData name="LAMIAE BEZZAZ" userId="f9bc3cc0-8e1c-4944-afa8-b4b36bbf20e1" providerId="ADAL" clId="{599D4A31-65C2-4A2B-830A-0C94E59C53D8}" dt="2026-06-08T11:24:17.240" v="900" actId="20577"/>
        <pc:sldMkLst>
          <pc:docMk/>
          <pc:sldMk cId="1350923796" sldId="1317"/>
        </pc:sldMkLst>
        <pc:spChg chg="mod">
          <ac:chgData name="LAMIAE BEZZAZ" userId="f9bc3cc0-8e1c-4944-afa8-b4b36bbf20e1" providerId="ADAL" clId="{599D4A31-65C2-4A2B-830A-0C94E59C53D8}" dt="2026-06-08T11:24:17.240" v="900" actId="20577"/>
          <ac:spMkLst>
            <pc:docMk/>
            <pc:sldMk cId="1350923796" sldId="1317"/>
            <ac:spMk id="3" creationId="{A48854FD-AAD0-BC61-5DB6-723DDF2B8418}"/>
          </ac:spMkLst>
        </pc:spChg>
      </pc:sldChg>
      <pc:sldChg chg="addSp delSp modSp">
        <pc:chgData name="LAMIAE BEZZAZ" userId="f9bc3cc0-8e1c-4944-afa8-b4b36bbf20e1" providerId="ADAL" clId="{599D4A31-65C2-4A2B-830A-0C94E59C53D8}" dt="2026-06-08T11:24:52.991" v="907" actId="20577"/>
        <pc:sldMkLst>
          <pc:docMk/>
          <pc:sldMk cId="2978975811" sldId="1319"/>
        </pc:sldMkLst>
        <pc:spChg chg="mod">
          <ac:chgData name="LAMIAE BEZZAZ" userId="f9bc3cc0-8e1c-4944-afa8-b4b36bbf20e1" providerId="ADAL" clId="{599D4A31-65C2-4A2B-830A-0C94E59C53D8}" dt="2026-06-08T11:24:52.991" v="907" actId="20577"/>
          <ac:spMkLst>
            <pc:docMk/>
            <pc:sldMk cId="2978975811" sldId="1319"/>
            <ac:spMk id="7" creationId="{926954AF-F1E1-39EA-0347-22DD6224C885}"/>
          </ac:spMkLst>
        </pc:spChg>
        <pc:picChg chg="del">
          <ac:chgData name="LAMIAE BEZZAZ" userId="f9bc3cc0-8e1c-4944-afa8-b4b36bbf20e1" providerId="ADAL" clId="{599D4A31-65C2-4A2B-830A-0C94E59C53D8}" dt="2026-06-08T11:24:25.040" v="901" actId="478"/>
          <ac:picMkLst>
            <pc:docMk/>
            <pc:sldMk cId="2978975811" sldId="1319"/>
            <ac:picMk id="6" creationId="{3070DE56-B660-494C-AB94-E0458C7B8B92}"/>
          </ac:picMkLst>
        </pc:picChg>
        <pc:picChg chg="add mod">
          <ac:chgData name="LAMIAE BEZZAZ" userId="f9bc3cc0-8e1c-4944-afa8-b4b36bbf20e1" providerId="ADAL" clId="{599D4A31-65C2-4A2B-830A-0C94E59C53D8}" dt="2026-06-08T11:24:49.309" v="904" actId="1076"/>
          <ac:picMkLst>
            <pc:docMk/>
            <pc:sldMk cId="2978975811" sldId="1319"/>
            <ac:picMk id="8" creationId="{9E149A22-39DD-4386-9F98-96F609810CE2}"/>
          </ac:picMkLst>
        </pc:picChg>
      </pc:sldChg>
      <pc:sldChg chg="del">
        <pc:chgData name="LAMIAE BEZZAZ" userId="f9bc3cc0-8e1c-4944-afa8-b4b36bbf20e1" providerId="ADAL" clId="{599D4A31-65C2-4A2B-830A-0C94E59C53D8}" dt="2026-06-08T11:28:51.817" v="927" actId="47"/>
        <pc:sldMkLst>
          <pc:docMk/>
          <pc:sldMk cId="3899481728" sldId="1321"/>
        </pc:sldMkLst>
      </pc:sldChg>
      <pc:sldChg chg="del">
        <pc:chgData name="LAMIAE BEZZAZ" userId="f9bc3cc0-8e1c-4944-afa8-b4b36bbf20e1" providerId="ADAL" clId="{599D4A31-65C2-4A2B-830A-0C94E59C53D8}" dt="2026-06-08T11:28:51.817" v="927" actId="47"/>
        <pc:sldMkLst>
          <pc:docMk/>
          <pc:sldMk cId="300145597" sldId="1322"/>
        </pc:sldMkLst>
      </pc:sldChg>
      <pc:sldChg chg="modSp add del">
        <pc:chgData name="LAMIAE BEZZAZ" userId="f9bc3cc0-8e1c-4944-afa8-b4b36bbf20e1" providerId="ADAL" clId="{599D4A31-65C2-4A2B-830A-0C94E59C53D8}" dt="2026-06-08T10:28:04.704" v="300" actId="2696"/>
        <pc:sldMkLst>
          <pc:docMk/>
          <pc:sldMk cId="3179831115" sldId="1324"/>
        </pc:sldMkLst>
        <pc:spChg chg="mod">
          <ac:chgData name="LAMIAE BEZZAZ" userId="f9bc3cc0-8e1c-4944-afa8-b4b36bbf20e1" providerId="ADAL" clId="{599D4A31-65C2-4A2B-830A-0C94E59C53D8}" dt="2026-06-08T10:23:43.159" v="122" actId="20577"/>
          <ac:spMkLst>
            <pc:docMk/>
            <pc:sldMk cId="3179831115" sldId="1324"/>
            <ac:spMk id="5" creationId="{B29E5E6D-2B30-FB29-54F1-C2EC465B2916}"/>
          </ac:spMkLst>
        </pc:spChg>
      </pc:sldChg>
      <pc:sldChg chg="addSp delSp modSp add">
        <pc:chgData name="LAMIAE BEZZAZ" userId="f9bc3cc0-8e1c-4944-afa8-b4b36bbf20e1" providerId="ADAL" clId="{599D4A31-65C2-4A2B-830A-0C94E59C53D8}" dt="2026-06-08T10:38:08.735" v="406" actId="164"/>
        <pc:sldMkLst>
          <pc:docMk/>
          <pc:sldMk cId="1079486977" sldId="1325"/>
        </pc:sldMkLst>
        <pc:spChg chg="mod topLvl">
          <ac:chgData name="LAMIAE BEZZAZ" userId="f9bc3cc0-8e1c-4944-afa8-b4b36bbf20e1" providerId="ADAL" clId="{599D4A31-65C2-4A2B-830A-0C94E59C53D8}" dt="2026-06-08T10:38:08.735" v="406" actId="164"/>
          <ac:spMkLst>
            <pc:docMk/>
            <pc:sldMk cId="1079486977" sldId="1325"/>
            <ac:spMk id="13" creationId="{43887523-9A65-4B5F-B7A7-A135D85CA9C4}"/>
          </ac:spMkLst>
        </pc:spChg>
        <pc:spChg chg="mod topLvl">
          <ac:chgData name="LAMIAE BEZZAZ" userId="f9bc3cc0-8e1c-4944-afa8-b4b36bbf20e1" providerId="ADAL" clId="{599D4A31-65C2-4A2B-830A-0C94E59C53D8}" dt="2026-06-08T10:38:08.735" v="406" actId="164"/>
          <ac:spMkLst>
            <pc:docMk/>
            <pc:sldMk cId="1079486977" sldId="1325"/>
            <ac:spMk id="16" creationId="{0E68FA00-7880-449F-A3EB-318E28CEFCFE}"/>
          </ac:spMkLst>
        </pc:spChg>
        <pc:spChg chg="mod topLvl">
          <ac:chgData name="LAMIAE BEZZAZ" userId="f9bc3cc0-8e1c-4944-afa8-b4b36bbf20e1" providerId="ADAL" clId="{599D4A31-65C2-4A2B-830A-0C94E59C53D8}" dt="2026-06-08T10:38:08.735" v="406" actId="164"/>
          <ac:spMkLst>
            <pc:docMk/>
            <pc:sldMk cId="1079486977" sldId="1325"/>
            <ac:spMk id="21" creationId="{4BF6021D-F7CD-4259-A4C6-2C36F803C18A}"/>
          </ac:spMkLst>
        </pc:spChg>
        <pc:spChg chg="mod topLvl">
          <ac:chgData name="LAMIAE BEZZAZ" userId="f9bc3cc0-8e1c-4944-afa8-b4b36bbf20e1" providerId="ADAL" clId="{599D4A31-65C2-4A2B-830A-0C94E59C53D8}" dt="2026-06-08T10:38:08.735" v="406" actId="164"/>
          <ac:spMkLst>
            <pc:docMk/>
            <pc:sldMk cId="1079486977" sldId="1325"/>
            <ac:spMk id="22" creationId="{D8244AC9-1985-4A6F-9427-4708232BF48E}"/>
          </ac:spMkLst>
        </pc:spChg>
        <pc:spChg chg="mod topLvl">
          <ac:chgData name="LAMIAE BEZZAZ" userId="f9bc3cc0-8e1c-4944-afa8-b4b36bbf20e1" providerId="ADAL" clId="{599D4A31-65C2-4A2B-830A-0C94E59C53D8}" dt="2026-06-08T10:38:08.735" v="406" actId="164"/>
          <ac:spMkLst>
            <pc:docMk/>
            <pc:sldMk cId="1079486977" sldId="1325"/>
            <ac:spMk id="23" creationId="{BC051B7E-8743-4D92-A615-65B1FA1BE818}"/>
          </ac:spMkLst>
        </pc:spChg>
        <pc:spChg chg="mod topLvl">
          <ac:chgData name="LAMIAE BEZZAZ" userId="f9bc3cc0-8e1c-4944-afa8-b4b36bbf20e1" providerId="ADAL" clId="{599D4A31-65C2-4A2B-830A-0C94E59C53D8}" dt="2026-06-08T10:38:08.735" v="406" actId="164"/>
          <ac:spMkLst>
            <pc:docMk/>
            <pc:sldMk cId="1079486977" sldId="1325"/>
            <ac:spMk id="24" creationId="{04D18DB2-43E9-4540-9B06-65181C8F44C6}"/>
          </ac:spMkLst>
        </pc:spChg>
        <pc:spChg chg="add mod">
          <ac:chgData name="LAMIAE BEZZAZ" userId="f9bc3cc0-8e1c-4944-afa8-b4b36bbf20e1" providerId="ADAL" clId="{599D4A31-65C2-4A2B-830A-0C94E59C53D8}" dt="2026-06-08T10:38:08.735" v="406" actId="164"/>
          <ac:spMkLst>
            <pc:docMk/>
            <pc:sldMk cId="1079486977" sldId="1325"/>
            <ac:spMk id="25" creationId="{9F7C5D0B-BFEC-413C-AD3D-E283AD5C7AAB}"/>
          </ac:spMkLst>
        </pc:spChg>
        <pc:grpChg chg="add mod">
          <ac:chgData name="LAMIAE BEZZAZ" userId="f9bc3cc0-8e1c-4944-afa8-b4b36bbf20e1" providerId="ADAL" clId="{599D4A31-65C2-4A2B-830A-0C94E59C53D8}" dt="2026-06-08T10:38:08.735" v="406" actId="164"/>
          <ac:grpSpMkLst>
            <pc:docMk/>
            <pc:sldMk cId="1079486977" sldId="1325"/>
            <ac:grpSpMk id="4" creationId="{7D34707E-6028-403A-A844-0D8D73198893}"/>
          </ac:grpSpMkLst>
        </pc:grpChg>
        <pc:grpChg chg="del mod">
          <ac:chgData name="LAMIAE BEZZAZ" userId="f9bc3cc0-8e1c-4944-afa8-b4b36bbf20e1" providerId="ADAL" clId="{599D4A31-65C2-4A2B-830A-0C94E59C53D8}" dt="2026-06-08T10:38:00.965" v="404" actId="165"/>
          <ac:grpSpMkLst>
            <pc:docMk/>
            <pc:sldMk cId="1079486977" sldId="1325"/>
            <ac:grpSpMk id="11" creationId="{842A7D35-D92E-43A3-819F-776B244E6A0B}"/>
          </ac:grpSpMkLst>
        </pc:grpChg>
        <pc:grpChg chg="del">
          <ac:chgData name="LAMIAE BEZZAZ" userId="f9bc3cc0-8e1c-4944-afa8-b4b36bbf20e1" providerId="ADAL" clId="{599D4A31-65C2-4A2B-830A-0C94E59C53D8}" dt="2026-06-08T10:34:21.983" v="354" actId="478"/>
          <ac:grpSpMkLst>
            <pc:docMk/>
            <pc:sldMk cId="1079486977" sldId="1325"/>
            <ac:grpSpMk id="12" creationId="{27B2FCFC-F136-4754-9CBC-82E38267011C}"/>
          </ac:grpSpMkLst>
        </pc:grpChg>
      </pc:sldChg>
      <pc:sldChg chg="addSp delSp add">
        <pc:chgData name="LAMIAE BEZZAZ" userId="f9bc3cc0-8e1c-4944-afa8-b4b36bbf20e1" providerId="ADAL" clId="{599D4A31-65C2-4A2B-830A-0C94E59C53D8}" dt="2026-06-08T10:39:11.871" v="424"/>
        <pc:sldMkLst>
          <pc:docMk/>
          <pc:sldMk cId="1671101315" sldId="1326"/>
        </pc:sldMkLst>
        <pc:grpChg chg="add del">
          <ac:chgData name="LAMIAE BEZZAZ" userId="f9bc3cc0-8e1c-4944-afa8-b4b36bbf20e1" providerId="ADAL" clId="{599D4A31-65C2-4A2B-830A-0C94E59C53D8}" dt="2026-06-08T10:39:11.384" v="423" actId="478"/>
          <ac:grpSpMkLst>
            <pc:docMk/>
            <pc:sldMk cId="1671101315" sldId="1326"/>
            <ac:grpSpMk id="4" creationId="{BD7824E4-31A6-4003-9217-32F8F8A6D95D}"/>
          </ac:grpSpMkLst>
        </pc:grpChg>
        <pc:grpChg chg="add">
          <ac:chgData name="LAMIAE BEZZAZ" userId="f9bc3cc0-8e1c-4944-afa8-b4b36bbf20e1" providerId="ADAL" clId="{599D4A31-65C2-4A2B-830A-0C94E59C53D8}" dt="2026-06-08T10:39:11.871" v="424"/>
          <ac:grpSpMkLst>
            <pc:docMk/>
            <pc:sldMk cId="1671101315" sldId="1326"/>
            <ac:grpSpMk id="11" creationId="{A596FDD8-D37E-46F2-A3BA-CDAD532BAB5A}"/>
          </ac:grpSpMkLst>
        </pc:grpChg>
      </pc:sldChg>
      <pc:sldChg chg="addSp add">
        <pc:chgData name="LAMIAE BEZZAZ" userId="f9bc3cc0-8e1c-4944-afa8-b4b36bbf20e1" providerId="ADAL" clId="{599D4A31-65C2-4A2B-830A-0C94E59C53D8}" dt="2026-06-08T10:39:18.388" v="425"/>
        <pc:sldMkLst>
          <pc:docMk/>
          <pc:sldMk cId="4060943201" sldId="1327"/>
        </pc:sldMkLst>
        <pc:grpChg chg="add">
          <ac:chgData name="LAMIAE BEZZAZ" userId="f9bc3cc0-8e1c-4944-afa8-b4b36bbf20e1" providerId="ADAL" clId="{599D4A31-65C2-4A2B-830A-0C94E59C53D8}" dt="2026-06-08T10:39:18.388" v="425"/>
          <ac:grpSpMkLst>
            <pc:docMk/>
            <pc:sldMk cId="4060943201" sldId="1327"/>
            <ac:grpSpMk id="4" creationId="{7ADC2D12-1B77-44FC-9665-47A61C0B09E6}"/>
          </ac:grpSpMkLst>
        </pc:grpChg>
      </pc:sldChg>
      <pc:sldChg chg="addSp delSp modSp add">
        <pc:chgData name="LAMIAE BEZZAZ" userId="f9bc3cc0-8e1c-4944-afa8-b4b36bbf20e1" providerId="ADAL" clId="{599D4A31-65C2-4A2B-830A-0C94E59C53D8}" dt="2026-06-08T10:39:50.661" v="442" actId="20577"/>
        <pc:sldMkLst>
          <pc:docMk/>
          <pc:sldMk cId="3414536903" sldId="1328"/>
        </pc:sldMkLst>
        <pc:spChg chg="mod">
          <ac:chgData name="LAMIAE BEZZAZ" userId="f9bc3cc0-8e1c-4944-afa8-b4b36bbf20e1" providerId="ADAL" clId="{599D4A31-65C2-4A2B-830A-0C94E59C53D8}" dt="2026-06-08T10:39:30.133" v="430" actId="20577"/>
          <ac:spMkLst>
            <pc:docMk/>
            <pc:sldMk cId="3414536903" sldId="1328"/>
            <ac:spMk id="14" creationId="{A55C6861-0951-4A1B-8944-5310EBFBA0E3}"/>
          </ac:spMkLst>
        </pc:spChg>
        <pc:spChg chg="mod">
          <ac:chgData name="LAMIAE BEZZAZ" userId="f9bc3cc0-8e1c-4944-afa8-b4b36bbf20e1" providerId="ADAL" clId="{599D4A31-65C2-4A2B-830A-0C94E59C53D8}" dt="2026-06-08T10:39:41.120" v="435" actId="20577"/>
          <ac:spMkLst>
            <pc:docMk/>
            <pc:sldMk cId="3414536903" sldId="1328"/>
            <ac:spMk id="15" creationId="{7800801D-BC64-40DC-B3A3-D0B9D051CACE}"/>
          </ac:spMkLst>
        </pc:spChg>
        <pc:spChg chg="mod">
          <ac:chgData name="LAMIAE BEZZAZ" userId="f9bc3cc0-8e1c-4944-afa8-b4b36bbf20e1" providerId="ADAL" clId="{599D4A31-65C2-4A2B-830A-0C94E59C53D8}" dt="2026-06-08T10:39:47.650" v="440" actId="20577"/>
          <ac:spMkLst>
            <pc:docMk/>
            <pc:sldMk cId="3414536903" sldId="1328"/>
            <ac:spMk id="17" creationId="{E86A828D-F4D9-488E-BDCB-F909869BF840}"/>
          </ac:spMkLst>
        </pc:spChg>
        <pc:spChg chg="mod">
          <ac:chgData name="LAMIAE BEZZAZ" userId="f9bc3cc0-8e1c-4944-afa8-b4b36bbf20e1" providerId="ADAL" clId="{599D4A31-65C2-4A2B-830A-0C94E59C53D8}" dt="2026-06-08T10:39:33.682" v="432" actId="20577"/>
          <ac:spMkLst>
            <pc:docMk/>
            <pc:sldMk cId="3414536903" sldId="1328"/>
            <ac:spMk id="18" creationId="{FE596BEE-FB58-4AC6-A9F5-95AA061E9573}"/>
          </ac:spMkLst>
        </pc:spChg>
        <pc:spChg chg="mod">
          <ac:chgData name="LAMIAE BEZZAZ" userId="f9bc3cc0-8e1c-4944-afa8-b4b36bbf20e1" providerId="ADAL" clId="{599D4A31-65C2-4A2B-830A-0C94E59C53D8}" dt="2026-06-08T10:39:50.661" v="442" actId="20577"/>
          <ac:spMkLst>
            <pc:docMk/>
            <pc:sldMk cId="3414536903" sldId="1328"/>
            <ac:spMk id="19" creationId="{FA16582D-0735-4BEE-A560-258F877FB967}"/>
          </ac:spMkLst>
        </pc:spChg>
        <pc:spChg chg="mod">
          <ac:chgData name="LAMIAE BEZZAZ" userId="f9bc3cc0-8e1c-4944-afa8-b4b36bbf20e1" providerId="ADAL" clId="{599D4A31-65C2-4A2B-830A-0C94E59C53D8}" dt="2026-06-08T10:39:38.671" v="434" actId="20577"/>
          <ac:spMkLst>
            <pc:docMk/>
            <pc:sldMk cId="3414536903" sldId="1328"/>
            <ac:spMk id="20" creationId="{C12BBC15-CBF0-4776-8E73-06C1D0F9E5C5}"/>
          </ac:spMkLst>
        </pc:spChg>
        <pc:spChg chg="mod">
          <ac:chgData name="LAMIAE BEZZAZ" userId="f9bc3cc0-8e1c-4944-afa8-b4b36bbf20e1" providerId="ADAL" clId="{599D4A31-65C2-4A2B-830A-0C94E59C53D8}" dt="2026-06-08T10:39:43.437" v="436" actId="20577"/>
          <ac:spMkLst>
            <pc:docMk/>
            <pc:sldMk cId="3414536903" sldId="1328"/>
            <ac:spMk id="25" creationId="{52EA8F77-D214-4C3A-AB27-E65E26B76000}"/>
          </ac:spMkLst>
        </pc:spChg>
        <pc:grpChg chg="del">
          <ac:chgData name="LAMIAE BEZZAZ" userId="f9bc3cc0-8e1c-4944-afa8-b4b36bbf20e1" providerId="ADAL" clId="{599D4A31-65C2-4A2B-830A-0C94E59C53D8}" dt="2026-06-08T10:39:24.271" v="426" actId="478"/>
          <ac:grpSpMkLst>
            <pc:docMk/>
            <pc:sldMk cId="3414536903" sldId="1328"/>
            <ac:grpSpMk id="11" creationId="{609B304A-E745-4BD0-961A-9E42B6AC6A74}"/>
          </ac:grpSpMkLst>
        </pc:grpChg>
        <pc:grpChg chg="add">
          <ac:chgData name="LAMIAE BEZZAZ" userId="f9bc3cc0-8e1c-4944-afa8-b4b36bbf20e1" providerId="ADAL" clId="{599D4A31-65C2-4A2B-830A-0C94E59C53D8}" dt="2026-06-08T10:39:24.756" v="427"/>
          <ac:grpSpMkLst>
            <pc:docMk/>
            <pc:sldMk cId="3414536903" sldId="1328"/>
            <ac:grpSpMk id="12" creationId="{430AD6B3-3175-452D-AEF6-F9FE0D300A69}"/>
          </ac:grpSpMkLst>
        </pc:grpChg>
      </pc:sldChg>
      <pc:sldChg chg="addSp add">
        <pc:chgData name="LAMIAE BEZZAZ" userId="f9bc3cc0-8e1c-4944-afa8-b4b36bbf20e1" providerId="ADAL" clId="{599D4A31-65C2-4A2B-830A-0C94E59C53D8}" dt="2026-06-08T11:39:44.159" v="1212"/>
        <pc:sldMkLst>
          <pc:docMk/>
          <pc:sldMk cId="2352846854" sldId="1329"/>
        </pc:sldMkLst>
        <pc:grpChg chg="add">
          <ac:chgData name="LAMIAE BEZZAZ" userId="f9bc3cc0-8e1c-4944-afa8-b4b36bbf20e1" providerId="ADAL" clId="{599D4A31-65C2-4A2B-830A-0C94E59C53D8}" dt="2026-06-08T11:39:44.159" v="1212"/>
          <ac:grpSpMkLst>
            <pc:docMk/>
            <pc:sldMk cId="2352846854" sldId="1329"/>
            <ac:grpSpMk id="4" creationId="{F66F501D-C72D-4D27-BAD6-EAE14243B119}"/>
          </ac:grpSpMkLst>
        </pc:grpChg>
      </pc:sldChg>
      <pc:sldChg chg="add del">
        <pc:chgData name="LAMIAE BEZZAZ" userId="f9bc3cc0-8e1c-4944-afa8-b4b36bbf20e1" providerId="ADAL" clId="{599D4A31-65C2-4A2B-830A-0C94E59C53D8}" dt="2026-06-08T11:39:50.430" v="1213" actId="47"/>
        <pc:sldMkLst>
          <pc:docMk/>
          <pc:sldMk cId="1986888964" sldId="1330"/>
        </pc:sldMkLst>
      </pc:sldChg>
      <pc:sldChg chg="addSp add del">
        <pc:chgData name="LAMIAE BEZZAZ" userId="f9bc3cc0-8e1c-4944-afa8-b4b36bbf20e1" providerId="ADAL" clId="{599D4A31-65C2-4A2B-830A-0C94E59C53D8}" dt="2026-06-08T11:39:52.078" v="1214" actId="47"/>
        <pc:sldMkLst>
          <pc:docMk/>
          <pc:sldMk cId="1360078270" sldId="1331"/>
        </pc:sldMkLst>
        <pc:grpChg chg="add">
          <ac:chgData name="LAMIAE BEZZAZ" userId="f9bc3cc0-8e1c-4944-afa8-b4b36bbf20e1" providerId="ADAL" clId="{599D4A31-65C2-4A2B-830A-0C94E59C53D8}" dt="2026-06-08T10:40:33.853" v="443"/>
          <ac:grpSpMkLst>
            <pc:docMk/>
            <pc:sldMk cId="1360078270" sldId="1331"/>
            <ac:grpSpMk id="4" creationId="{F63033D3-58D5-4CF1-B8D8-1DFDFA5E098A}"/>
          </ac:grpSpMkLst>
        </pc:grpChg>
      </pc:sldChg>
      <pc:sldChg chg="addSp delSp modSp add">
        <pc:chgData name="LAMIAE BEZZAZ" userId="f9bc3cc0-8e1c-4944-afa8-b4b36bbf20e1" providerId="ADAL" clId="{599D4A31-65C2-4A2B-830A-0C94E59C53D8}" dt="2026-06-08T10:41:01.374" v="462" actId="20577"/>
        <pc:sldMkLst>
          <pc:docMk/>
          <pc:sldMk cId="2833197562" sldId="1332"/>
        </pc:sldMkLst>
        <pc:spChg chg="mod">
          <ac:chgData name="LAMIAE BEZZAZ" userId="f9bc3cc0-8e1c-4944-afa8-b4b36bbf20e1" providerId="ADAL" clId="{599D4A31-65C2-4A2B-830A-0C94E59C53D8}" dt="2026-06-08T10:40:42.260" v="447" actId="20577"/>
          <ac:spMkLst>
            <pc:docMk/>
            <pc:sldMk cId="2833197562" sldId="1332"/>
            <ac:spMk id="14" creationId="{FC280220-E962-4ED5-81FE-5B9F005F7875}"/>
          </ac:spMkLst>
        </pc:spChg>
        <pc:spChg chg="mod">
          <ac:chgData name="LAMIAE BEZZAZ" userId="f9bc3cc0-8e1c-4944-afa8-b4b36bbf20e1" providerId="ADAL" clId="{599D4A31-65C2-4A2B-830A-0C94E59C53D8}" dt="2026-06-08T10:40:50.924" v="456" actId="20577"/>
          <ac:spMkLst>
            <pc:docMk/>
            <pc:sldMk cId="2833197562" sldId="1332"/>
            <ac:spMk id="15" creationId="{B3AF3232-5DE1-46FC-842F-0EEB7F237052}"/>
          </ac:spMkLst>
        </pc:spChg>
        <pc:spChg chg="mod">
          <ac:chgData name="LAMIAE BEZZAZ" userId="f9bc3cc0-8e1c-4944-afa8-b4b36bbf20e1" providerId="ADAL" clId="{599D4A31-65C2-4A2B-830A-0C94E59C53D8}" dt="2026-06-08T10:40:56.741" v="460" actId="20577"/>
          <ac:spMkLst>
            <pc:docMk/>
            <pc:sldMk cId="2833197562" sldId="1332"/>
            <ac:spMk id="17" creationId="{B7280263-9D13-4A9A-A733-817AEA6ADF13}"/>
          </ac:spMkLst>
        </pc:spChg>
        <pc:spChg chg="mod">
          <ac:chgData name="LAMIAE BEZZAZ" userId="f9bc3cc0-8e1c-4944-afa8-b4b36bbf20e1" providerId="ADAL" clId="{599D4A31-65C2-4A2B-830A-0C94E59C53D8}" dt="2026-06-08T10:40:44.776" v="449" actId="20577"/>
          <ac:spMkLst>
            <pc:docMk/>
            <pc:sldMk cId="2833197562" sldId="1332"/>
            <ac:spMk id="18" creationId="{5E1C9C95-B593-4240-91B7-8065DCAC2BDF}"/>
          </ac:spMkLst>
        </pc:spChg>
        <pc:spChg chg="mod">
          <ac:chgData name="LAMIAE BEZZAZ" userId="f9bc3cc0-8e1c-4944-afa8-b4b36bbf20e1" providerId="ADAL" clId="{599D4A31-65C2-4A2B-830A-0C94E59C53D8}" dt="2026-06-08T10:41:01.374" v="462" actId="20577"/>
          <ac:spMkLst>
            <pc:docMk/>
            <pc:sldMk cId="2833197562" sldId="1332"/>
            <ac:spMk id="19" creationId="{21CBB1DB-308A-49F4-8549-CE002C3E0105}"/>
          </ac:spMkLst>
        </pc:spChg>
        <pc:spChg chg="mod">
          <ac:chgData name="LAMIAE BEZZAZ" userId="f9bc3cc0-8e1c-4944-afa8-b4b36bbf20e1" providerId="ADAL" clId="{599D4A31-65C2-4A2B-830A-0C94E59C53D8}" dt="2026-06-08T10:40:47.150" v="451" actId="20577"/>
          <ac:spMkLst>
            <pc:docMk/>
            <pc:sldMk cId="2833197562" sldId="1332"/>
            <ac:spMk id="20" creationId="{530066A4-4C68-4AE9-A362-4C47F6E57B9C}"/>
          </ac:spMkLst>
        </pc:spChg>
        <pc:spChg chg="mod">
          <ac:chgData name="LAMIAE BEZZAZ" userId="f9bc3cc0-8e1c-4944-afa8-b4b36bbf20e1" providerId="ADAL" clId="{599D4A31-65C2-4A2B-830A-0C94E59C53D8}" dt="2026-06-08T10:40:53.350" v="458" actId="20577"/>
          <ac:spMkLst>
            <pc:docMk/>
            <pc:sldMk cId="2833197562" sldId="1332"/>
            <ac:spMk id="25" creationId="{98A5F19D-FBEA-46F2-BFBB-1907EB95638C}"/>
          </ac:spMkLst>
        </pc:spChg>
        <pc:grpChg chg="del">
          <ac:chgData name="LAMIAE BEZZAZ" userId="f9bc3cc0-8e1c-4944-afa8-b4b36bbf20e1" providerId="ADAL" clId="{599D4A31-65C2-4A2B-830A-0C94E59C53D8}" dt="2026-06-08T10:40:37.032" v="444" actId="478"/>
          <ac:grpSpMkLst>
            <pc:docMk/>
            <pc:sldMk cId="2833197562" sldId="1332"/>
            <ac:grpSpMk id="11" creationId="{609B304A-E745-4BD0-961A-9E42B6AC6A74}"/>
          </ac:grpSpMkLst>
        </pc:grpChg>
        <pc:grpChg chg="add">
          <ac:chgData name="LAMIAE BEZZAZ" userId="f9bc3cc0-8e1c-4944-afa8-b4b36bbf20e1" providerId="ADAL" clId="{599D4A31-65C2-4A2B-830A-0C94E59C53D8}" dt="2026-06-08T10:40:37.762" v="445"/>
          <ac:grpSpMkLst>
            <pc:docMk/>
            <pc:sldMk cId="2833197562" sldId="1332"/>
            <ac:grpSpMk id="12" creationId="{D7D73700-72A5-4EDC-9576-DB0F41058426}"/>
          </ac:grpSpMkLst>
        </pc:grpChg>
      </pc:sldChg>
      <pc:sldChg chg="addSp add">
        <pc:chgData name="LAMIAE BEZZAZ" userId="f9bc3cc0-8e1c-4944-afa8-b4b36bbf20e1" providerId="ADAL" clId="{599D4A31-65C2-4A2B-830A-0C94E59C53D8}" dt="2026-06-08T10:42:56.110" v="463"/>
        <pc:sldMkLst>
          <pc:docMk/>
          <pc:sldMk cId="305403957" sldId="1333"/>
        </pc:sldMkLst>
        <pc:grpChg chg="add">
          <ac:chgData name="LAMIAE BEZZAZ" userId="f9bc3cc0-8e1c-4944-afa8-b4b36bbf20e1" providerId="ADAL" clId="{599D4A31-65C2-4A2B-830A-0C94E59C53D8}" dt="2026-06-08T10:42:56.110" v="463"/>
          <ac:grpSpMkLst>
            <pc:docMk/>
            <pc:sldMk cId="305403957" sldId="1333"/>
            <ac:grpSpMk id="4" creationId="{F9322ABB-2348-4307-BD29-8FA5FDE47D91}"/>
          </ac:grpSpMkLst>
        </pc:grpChg>
      </pc:sldChg>
      <pc:sldChg chg="del">
        <pc:chgData name="LAMIAE BEZZAZ" userId="f9bc3cc0-8e1c-4944-afa8-b4b36bbf20e1" providerId="ADAL" clId="{599D4A31-65C2-4A2B-830A-0C94E59C53D8}" dt="2026-06-08T11:43:15.207" v="1236" actId="2696"/>
        <pc:sldMkLst>
          <pc:docMk/>
          <pc:sldMk cId="254875655" sldId="1334"/>
        </pc:sldMkLst>
      </pc:sldChg>
      <pc:sldChg chg="add del">
        <pc:chgData name="LAMIAE BEZZAZ" userId="f9bc3cc0-8e1c-4944-afa8-b4b36bbf20e1" providerId="ADAL" clId="{599D4A31-65C2-4A2B-830A-0C94E59C53D8}" dt="2026-06-08T11:43:28.220" v="1239"/>
        <pc:sldMkLst>
          <pc:docMk/>
          <pc:sldMk cId="2911065089" sldId="1334"/>
        </pc:sldMkLst>
      </pc:sldChg>
      <pc:sldChg chg="addSp delSp modSp del">
        <pc:chgData name="LAMIAE BEZZAZ" userId="f9bc3cc0-8e1c-4944-afa8-b4b36bbf20e1" providerId="ADAL" clId="{599D4A31-65C2-4A2B-830A-0C94E59C53D8}" dt="2026-06-08T11:43:15.207" v="1236" actId="2696"/>
        <pc:sldMkLst>
          <pc:docMk/>
          <pc:sldMk cId="1605366330" sldId="1335"/>
        </pc:sldMkLst>
        <pc:spChg chg="mod">
          <ac:chgData name="LAMIAE BEZZAZ" userId="f9bc3cc0-8e1c-4944-afa8-b4b36bbf20e1" providerId="ADAL" clId="{599D4A31-65C2-4A2B-830A-0C94E59C53D8}" dt="2026-06-08T11:31:48.082" v="1049" actId="20577"/>
          <ac:spMkLst>
            <pc:docMk/>
            <pc:sldMk cId="1605366330" sldId="1335"/>
            <ac:spMk id="16" creationId="{5AE8B19C-F9BD-C41B-5519-216C3062AD85}"/>
          </ac:spMkLst>
        </pc:spChg>
        <pc:picChg chg="add mod modCrop">
          <ac:chgData name="LAMIAE BEZZAZ" userId="f9bc3cc0-8e1c-4944-afa8-b4b36bbf20e1" providerId="ADAL" clId="{599D4A31-65C2-4A2B-830A-0C94E59C53D8}" dt="2026-06-08T11:30:35.872" v="938" actId="1076"/>
          <ac:picMkLst>
            <pc:docMk/>
            <pc:sldMk cId="1605366330" sldId="1335"/>
            <ac:picMk id="3" creationId="{C7CAAF64-CDD8-453F-BCB1-F113763C8F2C}"/>
          </ac:picMkLst>
        </pc:picChg>
        <pc:picChg chg="del">
          <ac:chgData name="LAMIAE BEZZAZ" userId="f9bc3cc0-8e1c-4944-afa8-b4b36bbf20e1" providerId="ADAL" clId="{599D4A31-65C2-4A2B-830A-0C94E59C53D8}" dt="2026-06-08T11:29:50.547" v="928" actId="478"/>
          <ac:picMkLst>
            <pc:docMk/>
            <pc:sldMk cId="1605366330" sldId="1335"/>
            <ac:picMk id="7" creationId="{BA211662-BA36-41D5-A3F1-79EE8DB139CD}"/>
          </ac:picMkLst>
        </pc:picChg>
      </pc:sldChg>
      <pc:sldChg chg="add del">
        <pc:chgData name="LAMIAE BEZZAZ" userId="f9bc3cc0-8e1c-4944-afa8-b4b36bbf20e1" providerId="ADAL" clId="{599D4A31-65C2-4A2B-830A-0C94E59C53D8}" dt="2026-06-08T11:43:28.220" v="1239"/>
        <pc:sldMkLst>
          <pc:docMk/>
          <pc:sldMk cId="3885741129" sldId="1335"/>
        </pc:sldMkLst>
      </pc:sldChg>
      <pc:sldMasterChg chg="delSldLayout">
        <pc:chgData name="LAMIAE BEZZAZ" userId="f9bc3cc0-8e1c-4944-afa8-b4b36bbf20e1" providerId="ADAL" clId="{599D4A31-65C2-4A2B-830A-0C94E59C53D8}" dt="2026-06-08T11:12:47.856" v="847" actId="47"/>
        <pc:sldMasterMkLst>
          <pc:docMk/>
          <pc:sldMasterMk cId="702979552" sldId="2147483826"/>
        </pc:sldMasterMkLst>
        <pc:sldLayoutChg chg="del">
          <pc:chgData name="LAMIAE BEZZAZ" userId="f9bc3cc0-8e1c-4944-afa8-b4b36bbf20e1" providerId="ADAL" clId="{599D4A31-65C2-4A2B-830A-0C94E59C53D8}" dt="2026-06-08T11:12:47.856" v="847" actId="47"/>
          <pc:sldLayoutMkLst>
            <pc:docMk/>
            <pc:sldMasterMk cId="702979552" sldId="2147483826"/>
            <pc:sldLayoutMk cId="420156937" sldId="214748385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09/06/2026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2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37966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40321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42527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963266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36619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470201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074174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81056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22386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7502436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0802937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331997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30928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78153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8678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03483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242581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3571288"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251419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220745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588221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81695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0346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82171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88422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284952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52913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17820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39965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01570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6813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62397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6232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4.jpg"/><Relationship Id="rId5" Type="http://schemas.openxmlformats.org/officeDocument/2006/relationships/slideLayout" Target="../slideLayouts/slideLayout75.xml"/><Relationship Id="rId10" Type="http://schemas.openxmlformats.org/officeDocument/2006/relationships/theme" Target="../theme/theme11.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image" Target="../media/image10.pn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9.jpg"/><Relationship Id="rId5" Type="http://schemas.openxmlformats.org/officeDocument/2006/relationships/slideLayout" Target="../slideLayouts/slideLayout84.xml"/><Relationship Id="rId10" Type="http://schemas.openxmlformats.org/officeDocument/2006/relationships/theme" Target="../theme/theme12.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image" Target="../media/image11.png"/><Relationship Id="rId5" Type="http://schemas.openxmlformats.org/officeDocument/2006/relationships/slideLayout" Target="../slideLayouts/slideLayout102.xml"/><Relationship Id="rId10" Type="http://schemas.openxmlformats.org/officeDocument/2006/relationships/image" Target="../media/image10.png"/><Relationship Id="rId4" Type="http://schemas.openxmlformats.org/officeDocument/2006/relationships/slideLayout" Target="../slideLayouts/slideLayout101.xml"/><Relationship Id="rId9" Type="http://schemas.openxmlformats.org/officeDocument/2006/relationships/image" Target="../media/image9.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image" Target="../media/image4.jpg"/><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theme" Target="../theme/theme16.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5" Type="http://schemas.openxmlformats.org/officeDocument/2006/relationships/slideLayout" Target="../slideLayouts/slideLayout119.xml"/><Relationship Id="rId4" Type="http://schemas.openxmlformats.org/officeDocument/2006/relationships/slideLayout" Target="../slideLayouts/slideLayout118.xml"/><Relationship Id="rId9" Type="http://schemas.openxmlformats.org/officeDocument/2006/relationships/image" Target="../media/image4.jp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image" Target="../media/image9.jpg"/><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765" r:id="rId1"/>
    <p:sldLayoutId id="2147483827"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687249"/>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707186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72273053"/>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4.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0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5.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2.xml"/><Relationship Id="rId5" Type="http://schemas.openxmlformats.org/officeDocument/2006/relationships/image" Target="../media/image33.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4.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8.png"/><Relationship Id="rId1" Type="http://schemas.openxmlformats.org/officeDocument/2006/relationships/slideLayout" Target="../slideLayouts/slideLayout98.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98.xml"/><Relationship Id="rId5" Type="http://schemas.microsoft.com/office/2007/relationships/hdphoto" Target="../media/hdphoto6.wdp"/><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9.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41.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2.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4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slideLayout" Target="../slideLayouts/slideLayout133.xml"/><Relationship Id="rId1" Type="http://schemas.openxmlformats.org/officeDocument/2006/relationships/tags" Target="../tags/tag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33.xml"/><Relationship Id="rId1" Type="http://schemas.openxmlformats.org/officeDocument/2006/relationships/tags" Target="../tags/tag8.xml"/><Relationship Id="rId5" Type="http://schemas.openxmlformats.org/officeDocument/2006/relationships/image" Target="../media/image51.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4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4.png"/><Relationship Id="rId7" Type="http://schemas.openxmlformats.org/officeDocument/2006/relationships/image" Target="../media/image54.png"/><Relationship Id="rId2" Type="http://schemas.openxmlformats.org/officeDocument/2006/relationships/slideLayout" Target="../slideLayouts/slideLayout133.xml"/><Relationship Id="rId1" Type="http://schemas.openxmlformats.org/officeDocument/2006/relationships/tags" Target="../tags/tag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45.png"/><Relationship Id="rId9" Type="http://schemas.openxmlformats.org/officeDocument/2006/relationships/image" Target="../media/image56.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33.xml"/><Relationship Id="rId1" Type="http://schemas.openxmlformats.org/officeDocument/2006/relationships/tags" Target="../tags/tag12.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slideLayout" Target="../slideLayouts/slideLayout133.xml"/><Relationship Id="rId1" Type="http://schemas.openxmlformats.org/officeDocument/2006/relationships/tags" Target="../tags/tag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52.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slideLayout" Target="../slideLayouts/slideLayout13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33.xml"/><Relationship Id="rId1" Type="http://schemas.openxmlformats.org/officeDocument/2006/relationships/tags" Target="../tags/tag20.xml"/><Relationship Id="rId4" Type="http://schemas.openxmlformats.org/officeDocument/2006/relationships/image" Target="../media/image45.png"/></Relationships>
</file>

<file path=ppt/slides/_rels/slide55.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0.png"/><Relationship Id="rId5" Type="http://schemas.openxmlformats.org/officeDocument/2006/relationships/slideLayout" Target="../slideLayouts/slideLayout134.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9D893072-14BB-3C17-6064-B0D33D0F3F30}"/>
              </a:ext>
            </a:extLst>
          </p:cNvPr>
          <p:cNvPicPr>
            <a:picLocks noChangeAspect="1"/>
          </p:cNvPicPr>
          <p:nvPr/>
        </p:nvPicPr>
        <p:blipFill>
          <a:blip r:embed="rId2">
            <a:extLst>
              <a:ext uri="{28A0092B-C50C-407E-A947-70E740481C1C}">
                <a14:useLocalDpi xmlns:a14="http://schemas.microsoft.com/office/drawing/2010/main" val="0"/>
              </a:ext>
            </a:extLst>
          </a:blip>
          <a:srcRect t="2927" b="3340"/>
          <a:stretch>
            <a:fillRect/>
          </a:stretch>
        </p:blipFill>
        <p:spPr>
          <a:xfrm>
            <a:off x="20" y="1282"/>
            <a:ext cx="9143980" cy="6856718"/>
          </a:xfrm>
          <a:prstGeom prst="rect">
            <a:avLst/>
          </a:prstGeom>
        </p:spPr>
      </p:pic>
    </p:spTree>
    <p:extLst>
      <p:ext uri="{BB962C8B-B14F-4D97-AF65-F5344CB8AC3E}">
        <p14:creationId xmlns:p14="http://schemas.microsoft.com/office/powerpoint/2010/main" val="293926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1546392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401462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2" name="Groupe 11">
            <a:extLst>
              <a:ext uri="{FF2B5EF4-FFF2-40B4-BE49-F238E27FC236}">
                <a16:creationId xmlns:a16="http://schemas.microsoft.com/office/drawing/2014/main" id="{8350FDAD-D6BE-4C37-BFD6-4EC0F242B158}"/>
              </a:ext>
            </a:extLst>
          </p:cNvPr>
          <p:cNvGrpSpPr/>
          <p:nvPr/>
        </p:nvGrpSpPr>
        <p:grpSpPr>
          <a:xfrm>
            <a:off x="1119179" y="2368763"/>
            <a:ext cx="6955122" cy="2649559"/>
            <a:chOff x="1119179" y="2368763"/>
            <a:chExt cx="6955122" cy="2649559"/>
          </a:xfrm>
        </p:grpSpPr>
        <p:pic>
          <p:nvPicPr>
            <p:cNvPr id="13" name="Image 12" descr="Une image contenant texte, capture d’écran&#10;&#10;Le contenu généré par l’IA peut être incorrect.">
              <a:extLst>
                <a:ext uri="{FF2B5EF4-FFF2-40B4-BE49-F238E27FC236}">
                  <a16:creationId xmlns:a16="http://schemas.microsoft.com/office/drawing/2014/main" id="{6F856083-08B0-496C-8FD8-912BCFB50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179" y="2368765"/>
              <a:ext cx="1727377" cy="2649557"/>
            </a:xfrm>
            <a:prstGeom prst="rect">
              <a:avLst/>
            </a:prstGeom>
          </p:spPr>
        </p:pic>
        <p:pic>
          <p:nvPicPr>
            <p:cNvPr id="15" name="Image 14" descr="Une image contenant texte, Visage humain, capture d’écran, Publicité en ligne&#10;&#10;Le contenu généré par l’IA peut être incorrect.">
              <a:extLst>
                <a:ext uri="{FF2B5EF4-FFF2-40B4-BE49-F238E27FC236}">
                  <a16:creationId xmlns:a16="http://schemas.microsoft.com/office/drawing/2014/main" id="{FC927BD6-31FB-43EC-863D-117C573BD9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5978" y="2368765"/>
              <a:ext cx="1727377" cy="2649557"/>
            </a:xfrm>
            <a:prstGeom prst="rect">
              <a:avLst/>
            </a:prstGeom>
          </p:spPr>
        </p:pic>
        <p:pic>
          <p:nvPicPr>
            <p:cNvPr id="17" name="Image 16" descr="Une image contenant texte, Appareils électroniques, capture d’écran, Système d’exploitation&#10;&#10;Le contenu généré par l’IA peut être incorrect.">
              <a:extLst>
                <a:ext uri="{FF2B5EF4-FFF2-40B4-BE49-F238E27FC236}">
                  <a16:creationId xmlns:a16="http://schemas.microsoft.com/office/drawing/2014/main" id="{7C48AACD-4A68-43F5-9A98-7CD49A187E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0125" y="2368763"/>
              <a:ext cx="1727377" cy="2649557"/>
            </a:xfrm>
            <a:prstGeom prst="rect">
              <a:avLst/>
            </a:prstGeom>
          </p:spPr>
        </p:pic>
        <p:pic>
          <p:nvPicPr>
            <p:cNvPr id="19" name="Image 18" descr="Une image contenant texte, nombre, écriture manuscrite, Police&#10;&#10;Le contenu généré par l’IA peut être incorrect.">
              <a:extLst>
                <a:ext uri="{FF2B5EF4-FFF2-40B4-BE49-F238E27FC236}">
                  <a16:creationId xmlns:a16="http://schemas.microsoft.com/office/drawing/2014/main" id="{DFB4D240-8D3F-4CF1-AFFA-B51C9F4EE9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6924" y="2368763"/>
              <a:ext cx="1727377" cy="2649557"/>
            </a:xfrm>
            <a:prstGeom prst="rect">
              <a:avLst/>
            </a:prstGeom>
          </p:spPr>
        </p:pic>
      </p:grpSp>
    </p:spTree>
    <p:extLst>
      <p:ext uri="{BB962C8B-B14F-4D97-AF65-F5344CB8AC3E}">
        <p14:creationId xmlns:p14="http://schemas.microsoft.com/office/powerpoint/2010/main" val="42927512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grpSp>
        <p:nvGrpSpPr>
          <p:cNvPr id="20" name="Groupe 19">
            <a:extLst>
              <a:ext uri="{FF2B5EF4-FFF2-40B4-BE49-F238E27FC236}">
                <a16:creationId xmlns:a16="http://schemas.microsoft.com/office/drawing/2014/main" id="{3D69BE5D-CF27-480A-8CCD-0A827E67D580}"/>
              </a:ext>
            </a:extLst>
          </p:cNvPr>
          <p:cNvGrpSpPr/>
          <p:nvPr/>
        </p:nvGrpSpPr>
        <p:grpSpPr>
          <a:xfrm>
            <a:off x="473267" y="1754565"/>
            <a:ext cx="3780000" cy="1332000"/>
            <a:chOff x="4839143" y="1748011"/>
            <a:chExt cx="3780000" cy="1332000"/>
          </a:xfrm>
        </p:grpSpPr>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grpSp>
        <p:nvGrpSpPr>
          <p:cNvPr id="19" name="Groupe 18">
            <a:extLst>
              <a:ext uri="{FF2B5EF4-FFF2-40B4-BE49-F238E27FC236}">
                <a16:creationId xmlns:a16="http://schemas.microsoft.com/office/drawing/2014/main" id="{945883C2-924A-43F0-AF0A-1301ED5AE6BD}"/>
              </a:ext>
            </a:extLst>
          </p:cNvPr>
          <p:cNvGrpSpPr/>
          <p:nvPr/>
        </p:nvGrpSpPr>
        <p:grpSpPr>
          <a:xfrm>
            <a:off x="4741027" y="1770336"/>
            <a:ext cx="4110622" cy="1365622"/>
            <a:chOff x="620833" y="1734634"/>
            <a:chExt cx="4110622" cy="1365622"/>
          </a:xfrm>
        </p:grpSpPr>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620833" y="173463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783456" y="174103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9" name="ZoneTexte 8">
              <a:extLst>
                <a:ext uri="{FF2B5EF4-FFF2-40B4-BE49-F238E27FC236}">
                  <a16:creationId xmlns:a16="http://schemas.microsoft.com/office/drawing/2014/main" id="{DB4DDBFF-D324-3E3C-39D9-A0E8D4DE4E9D}"/>
                </a:ext>
              </a:extLst>
            </p:cNvPr>
            <p:cNvSpPr txBox="1"/>
            <p:nvPr/>
          </p:nvSpPr>
          <p:spPr>
            <a:xfrm>
              <a:off x="900035" y="2310935"/>
              <a:ext cx="3831420"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lecture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a:t>
              </a:r>
            </a:p>
          </p:txBody>
        </p:sp>
      </p:gr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Travail sur le livret.</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50000"/>
              </a:lnSpc>
              <a:defRPr/>
            </a:pPr>
            <a:r>
              <a:rPr lang="fr-FR" dirty="0">
                <a:solidFill>
                  <a:srgbClr val="565F88"/>
                </a:solidFill>
              </a:rPr>
              <a:t>Lecture</a:t>
            </a:r>
            <a:r>
              <a:rPr lang="pt-BR" dirty="0">
                <a:solidFill>
                  <a:srgbClr val="565F88"/>
                </a:solidFill>
              </a:rPr>
              <a:t>.</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679972" y="2918671"/>
            <a:ext cx="5784056" cy="1332832"/>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891970" y="3206574"/>
            <a:ext cx="5244553" cy="76944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4B5377"/>
                </a:solidFill>
                <a:effectLst/>
                <a:uLnTx/>
                <a:uFillTx/>
                <a:latin typeface="Dosis Medium" pitchFamily="2" charset="0"/>
                <a:ea typeface="+mn-ea"/>
                <a:cs typeface="Calibri" panose="020F0502020204030204" pitchFamily="34" charset="0"/>
              </a:rPr>
              <a:t>Identifier et lire </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les lettres étudiées, des syllabes, des mots et des phrases.</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280896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85000"/>
                    <a:lumOff val="15000"/>
                  </a:schemeClr>
                </a:solidFill>
              </a:rPr>
              <a:t>Bonjour les enfants. Aujourd’hui, nous allons commencer une nouvelle séance de révision. Soyez attentifs.</a:t>
            </a:r>
          </a:p>
        </p:txBody>
      </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p:spPr>
      </p:pic>
      <p:pic>
        <p:nvPicPr>
          <p:cNvPr id="7170" name="Picture 2">
            <a:extLst>
              <a:ext uri="{FF2B5EF4-FFF2-40B4-BE49-F238E27FC236}">
                <a16:creationId xmlns:a16="http://schemas.microsoft.com/office/drawing/2014/main" id="{D64DA83D-7342-4F7C-910A-DE79FE9FA4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DDC25-8613-5F24-C59E-00790B66C391}"/>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EBAD5F95-3B56-26EC-6D50-F1F1C9BF1A5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7" name="Titre 1">
            <a:extLst>
              <a:ext uri="{FF2B5EF4-FFF2-40B4-BE49-F238E27FC236}">
                <a16:creationId xmlns:a16="http://schemas.microsoft.com/office/drawing/2014/main" id="{69E42C87-7A53-31C4-5C92-3A8562DF0ABB}"/>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Qui veut passer au tableau pour lire les lettres?</a:t>
            </a:r>
            <a:endParaRPr lang="fr-MA" dirty="0">
              <a:solidFill>
                <a:schemeClr val="tx1">
                  <a:lumMod val="65000"/>
                  <a:lumOff val="35000"/>
                </a:schemeClr>
              </a:solidFill>
            </a:endParaRPr>
          </a:p>
        </p:txBody>
      </p:sp>
      <p:grpSp>
        <p:nvGrpSpPr>
          <p:cNvPr id="9" name="Groupe 8">
            <a:extLst>
              <a:ext uri="{FF2B5EF4-FFF2-40B4-BE49-F238E27FC236}">
                <a16:creationId xmlns:a16="http://schemas.microsoft.com/office/drawing/2014/main" id="{960D5359-5E29-CDC2-45CA-DF697A38F774}"/>
              </a:ext>
            </a:extLst>
          </p:cNvPr>
          <p:cNvGrpSpPr/>
          <p:nvPr/>
        </p:nvGrpSpPr>
        <p:grpSpPr>
          <a:xfrm>
            <a:off x="619584" y="3056716"/>
            <a:ext cx="7922041" cy="740733"/>
            <a:chOff x="565135" y="2842143"/>
            <a:chExt cx="7922041" cy="697175"/>
          </a:xfrm>
        </p:grpSpPr>
        <p:sp>
          <p:nvSpPr>
            <p:cNvPr id="10" name="Rectangle : coins arrondis 9">
              <a:extLst>
                <a:ext uri="{FF2B5EF4-FFF2-40B4-BE49-F238E27FC236}">
                  <a16:creationId xmlns:a16="http://schemas.microsoft.com/office/drawing/2014/main" id="{703DE26D-205C-F178-1C10-7C90E58C5339}"/>
                </a:ext>
              </a:extLst>
            </p:cNvPr>
            <p:cNvSpPr/>
            <p:nvPr/>
          </p:nvSpPr>
          <p:spPr>
            <a:xfrm>
              <a:off x="565135" y="2842144"/>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J</a:t>
              </a:r>
            </a:p>
          </p:txBody>
        </p:sp>
        <p:sp>
          <p:nvSpPr>
            <p:cNvPr id="11" name="Rectangle : coins arrondis 10">
              <a:extLst>
                <a:ext uri="{FF2B5EF4-FFF2-40B4-BE49-F238E27FC236}">
                  <a16:creationId xmlns:a16="http://schemas.microsoft.com/office/drawing/2014/main" id="{892A63CB-E9F4-A14E-C29A-43BE30475FBE}"/>
                </a:ext>
              </a:extLst>
            </p:cNvPr>
            <p:cNvSpPr/>
            <p:nvPr/>
          </p:nvSpPr>
          <p:spPr>
            <a:xfrm>
              <a:off x="1720548" y="2843349"/>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u</a:t>
              </a:r>
            </a:p>
          </p:txBody>
        </p:sp>
        <p:sp>
          <p:nvSpPr>
            <p:cNvPr id="12" name="Rectangle : coins arrondis 11">
              <a:extLst>
                <a:ext uri="{FF2B5EF4-FFF2-40B4-BE49-F238E27FC236}">
                  <a16:creationId xmlns:a16="http://schemas.microsoft.com/office/drawing/2014/main" id="{51F69F00-D31D-8BBF-F9EA-317F2E143784}"/>
                </a:ext>
              </a:extLst>
            </p:cNvPr>
            <p:cNvSpPr/>
            <p:nvPr/>
          </p:nvSpPr>
          <p:spPr>
            <a:xfrm>
              <a:off x="2875961" y="284214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v</a:t>
              </a:r>
            </a:p>
          </p:txBody>
        </p:sp>
        <p:sp>
          <p:nvSpPr>
            <p:cNvPr id="13" name="Rectangle : coins arrondis 12">
              <a:extLst>
                <a:ext uri="{FF2B5EF4-FFF2-40B4-BE49-F238E27FC236}">
                  <a16:creationId xmlns:a16="http://schemas.microsoft.com/office/drawing/2014/main" id="{235C6F8F-3E82-E3BE-C722-F2587AD033BA}"/>
                </a:ext>
              </a:extLst>
            </p:cNvPr>
            <p:cNvSpPr/>
            <p:nvPr/>
          </p:nvSpPr>
          <p:spPr>
            <a:xfrm>
              <a:off x="4031374" y="284214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c</a:t>
              </a:r>
            </a:p>
          </p:txBody>
        </p:sp>
        <p:sp>
          <p:nvSpPr>
            <p:cNvPr id="14" name="Rectangle : coins arrondis 13">
              <a:extLst>
                <a:ext uri="{FF2B5EF4-FFF2-40B4-BE49-F238E27FC236}">
                  <a16:creationId xmlns:a16="http://schemas.microsoft.com/office/drawing/2014/main" id="{7EDB784F-CBCA-3A1F-5DCE-B3750AAA6064}"/>
                </a:ext>
              </a:extLst>
            </p:cNvPr>
            <p:cNvSpPr/>
            <p:nvPr/>
          </p:nvSpPr>
          <p:spPr>
            <a:xfrm>
              <a:off x="5186787" y="284455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F</a:t>
              </a:r>
            </a:p>
          </p:txBody>
        </p:sp>
        <p:sp>
          <p:nvSpPr>
            <p:cNvPr id="15" name="Rectangle : coins arrondis 14">
              <a:extLst>
                <a:ext uri="{FF2B5EF4-FFF2-40B4-BE49-F238E27FC236}">
                  <a16:creationId xmlns:a16="http://schemas.microsoft.com/office/drawing/2014/main" id="{54BD39E0-AE30-0D4C-8675-57BDFE68DC66}"/>
                </a:ext>
              </a:extLst>
            </p:cNvPr>
            <p:cNvSpPr/>
            <p:nvPr/>
          </p:nvSpPr>
          <p:spPr>
            <a:xfrm>
              <a:off x="6342198" y="284214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S</a:t>
              </a:r>
            </a:p>
          </p:txBody>
        </p:sp>
        <p:sp>
          <p:nvSpPr>
            <p:cNvPr id="16" name="Rectangle : coins arrondis 15">
              <a:extLst>
                <a:ext uri="{FF2B5EF4-FFF2-40B4-BE49-F238E27FC236}">
                  <a16:creationId xmlns:a16="http://schemas.microsoft.com/office/drawing/2014/main" id="{935F9005-2DC4-F317-E8F7-0D78A0C1F0FE}"/>
                </a:ext>
              </a:extLst>
            </p:cNvPr>
            <p:cNvSpPr/>
            <p:nvPr/>
          </p:nvSpPr>
          <p:spPr>
            <a:xfrm>
              <a:off x="7497611" y="284214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i</a:t>
              </a:r>
            </a:p>
          </p:txBody>
        </p:sp>
      </p:grpSp>
    </p:spTree>
    <p:extLst>
      <p:ext uri="{BB962C8B-B14F-4D97-AF65-F5344CB8AC3E}">
        <p14:creationId xmlns:p14="http://schemas.microsoft.com/office/powerpoint/2010/main" val="3945808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EB6D2-3502-5375-E4FD-979DECD80418}"/>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C69F167C-33A8-1285-2F2F-E6C5F3D7E2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On continue. Qui veut passer au tableau pour lire les lettres ?</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097E5A8B-FEB8-7AC5-C5F8-32F039A4C03B}"/>
              </a:ext>
            </a:extLst>
          </p:cNvPr>
          <p:cNvGrpSpPr/>
          <p:nvPr/>
        </p:nvGrpSpPr>
        <p:grpSpPr>
          <a:xfrm>
            <a:off x="631733" y="3120711"/>
            <a:ext cx="7880533" cy="701493"/>
            <a:chOff x="619754" y="2842142"/>
            <a:chExt cx="7880533" cy="701493"/>
          </a:xfrm>
        </p:grpSpPr>
        <p:sp>
          <p:nvSpPr>
            <p:cNvPr id="3" name="Rectangle : coins arrondis 2">
              <a:extLst>
                <a:ext uri="{FF2B5EF4-FFF2-40B4-BE49-F238E27FC236}">
                  <a16:creationId xmlns:a16="http://schemas.microsoft.com/office/drawing/2014/main" id="{0D5AC79A-AC75-EF36-735B-D4701319819B}"/>
                </a:ext>
              </a:extLst>
            </p:cNvPr>
            <p:cNvSpPr/>
            <p:nvPr/>
          </p:nvSpPr>
          <p:spPr>
            <a:xfrm>
              <a:off x="7510722" y="2848870"/>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r</a:t>
              </a:r>
            </a:p>
          </p:txBody>
        </p:sp>
        <p:sp>
          <p:nvSpPr>
            <p:cNvPr id="5" name="Rectangle : coins arrondis 4">
              <a:extLst>
                <a:ext uri="{FF2B5EF4-FFF2-40B4-BE49-F238E27FC236}">
                  <a16:creationId xmlns:a16="http://schemas.microsoft.com/office/drawing/2014/main" id="{6A265BBE-D283-3353-5041-ECBB25E71128}"/>
                </a:ext>
              </a:extLst>
            </p:cNvPr>
            <p:cNvSpPr/>
            <p:nvPr/>
          </p:nvSpPr>
          <p:spPr>
            <a:xfrm>
              <a:off x="619754" y="2842142"/>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f</a:t>
              </a:r>
            </a:p>
          </p:txBody>
        </p:sp>
        <p:sp>
          <p:nvSpPr>
            <p:cNvPr id="6" name="Rectangle : coins arrondis 5">
              <a:extLst>
                <a:ext uri="{FF2B5EF4-FFF2-40B4-BE49-F238E27FC236}">
                  <a16:creationId xmlns:a16="http://schemas.microsoft.com/office/drawing/2014/main" id="{21832415-F1C5-E6D4-FBD3-A492AB3E8817}"/>
                </a:ext>
              </a:extLst>
            </p:cNvPr>
            <p:cNvSpPr/>
            <p:nvPr/>
          </p:nvSpPr>
          <p:spPr>
            <a:xfrm>
              <a:off x="2977824" y="2842142"/>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z</a:t>
              </a:r>
            </a:p>
          </p:txBody>
        </p:sp>
        <p:sp>
          <p:nvSpPr>
            <p:cNvPr id="8" name="Rectangle : coins arrondis 7">
              <a:extLst>
                <a:ext uri="{FF2B5EF4-FFF2-40B4-BE49-F238E27FC236}">
                  <a16:creationId xmlns:a16="http://schemas.microsoft.com/office/drawing/2014/main" id="{D5FA7DA6-F33C-B26E-D811-B217CE95B006}"/>
                </a:ext>
              </a:extLst>
            </p:cNvPr>
            <p:cNvSpPr/>
            <p:nvPr/>
          </p:nvSpPr>
          <p:spPr>
            <a:xfrm>
              <a:off x="5200065" y="284214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J</a:t>
              </a:r>
            </a:p>
          </p:txBody>
        </p:sp>
        <p:sp>
          <p:nvSpPr>
            <p:cNvPr id="17" name="Rectangle : coins arrondis 16">
              <a:extLst>
                <a:ext uri="{FF2B5EF4-FFF2-40B4-BE49-F238E27FC236}">
                  <a16:creationId xmlns:a16="http://schemas.microsoft.com/office/drawing/2014/main" id="{9FD6094B-FCA9-59A7-C196-50F96057D8B0}"/>
                </a:ext>
              </a:extLst>
            </p:cNvPr>
            <p:cNvSpPr/>
            <p:nvPr/>
          </p:nvSpPr>
          <p:spPr>
            <a:xfrm>
              <a:off x="4051713" y="2848870"/>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b</a:t>
              </a:r>
            </a:p>
          </p:txBody>
        </p:sp>
        <p:sp>
          <p:nvSpPr>
            <p:cNvPr id="18" name="Rectangle : coins arrondis 17">
              <a:extLst>
                <a:ext uri="{FF2B5EF4-FFF2-40B4-BE49-F238E27FC236}">
                  <a16:creationId xmlns:a16="http://schemas.microsoft.com/office/drawing/2014/main" id="{824B934C-F613-94C8-1A7D-486CC843B984}"/>
                </a:ext>
              </a:extLst>
            </p:cNvPr>
            <p:cNvSpPr/>
            <p:nvPr/>
          </p:nvSpPr>
          <p:spPr>
            <a:xfrm>
              <a:off x="6355646" y="2848870"/>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M</a:t>
              </a:r>
            </a:p>
          </p:txBody>
        </p:sp>
        <p:sp>
          <p:nvSpPr>
            <p:cNvPr id="19" name="Rectangle : coins arrondis 18">
              <a:extLst>
                <a:ext uri="{FF2B5EF4-FFF2-40B4-BE49-F238E27FC236}">
                  <a16:creationId xmlns:a16="http://schemas.microsoft.com/office/drawing/2014/main" id="{20909713-287B-A96E-C8CC-35ED4DFE936D}"/>
                </a:ext>
              </a:extLst>
            </p:cNvPr>
            <p:cNvSpPr/>
            <p:nvPr/>
          </p:nvSpPr>
          <p:spPr>
            <a:xfrm>
              <a:off x="1798789" y="2842142"/>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P</a:t>
              </a:r>
            </a:p>
          </p:txBody>
        </p:sp>
      </p:grpSp>
      <p:pic>
        <p:nvPicPr>
          <p:cNvPr id="13" name="Image 12">
            <a:extLst>
              <a:ext uri="{FF2B5EF4-FFF2-40B4-BE49-F238E27FC236}">
                <a16:creationId xmlns:a16="http://schemas.microsoft.com/office/drawing/2014/main" id="{6E2B1775-F4C0-4868-8E2A-1C7A069B3098}"/>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852590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EB6D2-3502-5375-E4FD-979DECD80418}"/>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C69F167C-33A8-1285-2F2F-E6C5F3D7E2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On continue. Qui veut passer au tableau pour lire les lettres ?</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097E5A8B-FEB8-7AC5-C5F8-32F039A4C03B}"/>
              </a:ext>
            </a:extLst>
          </p:cNvPr>
          <p:cNvGrpSpPr/>
          <p:nvPr/>
        </p:nvGrpSpPr>
        <p:grpSpPr>
          <a:xfrm>
            <a:off x="631733" y="3120711"/>
            <a:ext cx="7880533" cy="701493"/>
            <a:chOff x="619754" y="2842142"/>
            <a:chExt cx="7880533" cy="701493"/>
          </a:xfrm>
        </p:grpSpPr>
        <p:sp>
          <p:nvSpPr>
            <p:cNvPr id="3" name="Rectangle : coins arrondis 2">
              <a:extLst>
                <a:ext uri="{FF2B5EF4-FFF2-40B4-BE49-F238E27FC236}">
                  <a16:creationId xmlns:a16="http://schemas.microsoft.com/office/drawing/2014/main" id="{0D5AC79A-AC75-EF36-735B-D4701319819B}"/>
                </a:ext>
              </a:extLst>
            </p:cNvPr>
            <p:cNvSpPr/>
            <p:nvPr/>
          </p:nvSpPr>
          <p:spPr>
            <a:xfrm>
              <a:off x="7510722" y="2848870"/>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j</a:t>
              </a:r>
            </a:p>
          </p:txBody>
        </p:sp>
        <p:sp>
          <p:nvSpPr>
            <p:cNvPr id="5" name="Rectangle : coins arrondis 4">
              <a:extLst>
                <a:ext uri="{FF2B5EF4-FFF2-40B4-BE49-F238E27FC236}">
                  <a16:creationId xmlns:a16="http://schemas.microsoft.com/office/drawing/2014/main" id="{6A265BBE-D283-3353-5041-ECBB25E71128}"/>
                </a:ext>
              </a:extLst>
            </p:cNvPr>
            <p:cNvSpPr/>
            <p:nvPr/>
          </p:nvSpPr>
          <p:spPr>
            <a:xfrm>
              <a:off x="619754" y="2842142"/>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v</a:t>
              </a:r>
            </a:p>
          </p:txBody>
        </p:sp>
        <p:sp>
          <p:nvSpPr>
            <p:cNvPr id="6" name="Rectangle : coins arrondis 5">
              <a:extLst>
                <a:ext uri="{FF2B5EF4-FFF2-40B4-BE49-F238E27FC236}">
                  <a16:creationId xmlns:a16="http://schemas.microsoft.com/office/drawing/2014/main" id="{21832415-F1C5-E6D4-FBD3-A492AB3E8817}"/>
                </a:ext>
              </a:extLst>
            </p:cNvPr>
            <p:cNvSpPr/>
            <p:nvPr/>
          </p:nvSpPr>
          <p:spPr>
            <a:xfrm>
              <a:off x="2977824" y="2842142"/>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è</a:t>
              </a:r>
            </a:p>
          </p:txBody>
        </p:sp>
        <p:sp>
          <p:nvSpPr>
            <p:cNvPr id="8" name="Rectangle : coins arrondis 7">
              <a:extLst>
                <a:ext uri="{FF2B5EF4-FFF2-40B4-BE49-F238E27FC236}">
                  <a16:creationId xmlns:a16="http://schemas.microsoft.com/office/drawing/2014/main" id="{D5FA7DA6-F33C-B26E-D811-B217CE95B006}"/>
                </a:ext>
              </a:extLst>
            </p:cNvPr>
            <p:cNvSpPr/>
            <p:nvPr/>
          </p:nvSpPr>
          <p:spPr>
            <a:xfrm>
              <a:off x="5200065" y="2842143"/>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z</a:t>
              </a:r>
            </a:p>
          </p:txBody>
        </p:sp>
        <p:sp>
          <p:nvSpPr>
            <p:cNvPr id="17" name="Rectangle : coins arrondis 16">
              <a:extLst>
                <a:ext uri="{FF2B5EF4-FFF2-40B4-BE49-F238E27FC236}">
                  <a16:creationId xmlns:a16="http://schemas.microsoft.com/office/drawing/2014/main" id="{9FD6094B-FCA9-59A7-C196-50F96057D8B0}"/>
                </a:ext>
              </a:extLst>
            </p:cNvPr>
            <p:cNvSpPr/>
            <p:nvPr/>
          </p:nvSpPr>
          <p:spPr>
            <a:xfrm>
              <a:off x="4051713" y="2848870"/>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A</a:t>
              </a:r>
            </a:p>
          </p:txBody>
        </p:sp>
        <p:sp>
          <p:nvSpPr>
            <p:cNvPr id="18" name="Rectangle : coins arrondis 17">
              <a:extLst>
                <a:ext uri="{FF2B5EF4-FFF2-40B4-BE49-F238E27FC236}">
                  <a16:creationId xmlns:a16="http://schemas.microsoft.com/office/drawing/2014/main" id="{824B934C-F613-94C8-1A7D-486CC843B984}"/>
                </a:ext>
              </a:extLst>
            </p:cNvPr>
            <p:cNvSpPr/>
            <p:nvPr/>
          </p:nvSpPr>
          <p:spPr>
            <a:xfrm>
              <a:off x="6355646" y="2848870"/>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c</a:t>
              </a:r>
            </a:p>
          </p:txBody>
        </p:sp>
        <p:sp>
          <p:nvSpPr>
            <p:cNvPr id="19" name="Rectangle : coins arrondis 18">
              <a:extLst>
                <a:ext uri="{FF2B5EF4-FFF2-40B4-BE49-F238E27FC236}">
                  <a16:creationId xmlns:a16="http://schemas.microsoft.com/office/drawing/2014/main" id="{20909713-287B-A96E-C8CC-35ED4DFE936D}"/>
                </a:ext>
              </a:extLst>
            </p:cNvPr>
            <p:cNvSpPr/>
            <p:nvPr/>
          </p:nvSpPr>
          <p:spPr>
            <a:xfrm>
              <a:off x="1798789" y="2842142"/>
              <a:ext cx="989565" cy="694765"/>
            </a:xfrm>
            <a:prstGeom prst="roundRect">
              <a:avLst/>
            </a:prstGeom>
            <a:solidFill>
              <a:srgbClr val="F2F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accent1">
                      <a:lumMod val="50000"/>
                    </a:schemeClr>
                  </a:solidFill>
                  <a:latin typeface="Dosis Medium" panose="020B0604020202020204" charset="0"/>
                  <a:cs typeface="Times New Roman" panose="02020603050405020304" pitchFamily="18" charset="0"/>
                </a:rPr>
                <a:t>f</a:t>
              </a:r>
            </a:p>
          </p:txBody>
        </p:sp>
      </p:grpSp>
      <p:pic>
        <p:nvPicPr>
          <p:cNvPr id="13" name="Image 12">
            <a:extLst>
              <a:ext uri="{FF2B5EF4-FFF2-40B4-BE49-F238E27FC236}">
                <a16:creationId xmlns:a16="http://schemas.microsoft.com/office/drawing/2014/main" id="{6E2B1775-F4C0-4868-8E2A-1C7A069B3098}"/>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74983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passer au tableau pour lire les syllabes ?  </a:t>
            </a:r>
            <a:endParaRPr lang="fr-MA" dirty="0">
              <a:latin typeface="Dosis Medium" pitchFamily="2" charset="0"/>
            </a:endParaRPr>
          </a:p>
        </p:txBody>
      </p:sp>
      <p:pic>
        <p:nvPicPr>
          <p:cNvPr id="3" name="Image 2">
            <a:extLst>
              <a:ext uri="{FF2B5EF4-FFF2-40B4-BE49-F238E27FC236}">
                <a16:creationId xmlns:a16="http://schemas.microsoft.com/office/drawing/2014/main" id="{AB1E0A81-7DB7-36B0-69B3-D1658A53260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5" name="Groupe 4">
            <a:extLst>
              <a:ext uri="{FF2B5EF4-FFF2-40B4-BE49-F238E27FC236}">
                <a16:creationId xmlns:a16="http://schemas.microsoft.com/office/drawing/2014/main" id="{7A2833F6-3E2C-4727-8FBE-DB6E3E78F9C5}"/>
              </a:ext>
            </a:extLst>
          </p:cNvPr>
          <p:cNvGrpSpPr/>
          <p:nvPr/>
        </p:nvGrpSpPr>
        <p:grpSpPr>
          <a:xfrm>
            <a:off x="609434" y="3087787"/>
            <a:ext cx="7925132" cy="682426"/>
            <a:chOff x="609434" y="3087787"/>
            <a:chExt cx="7925132" cy="682426"/>
          </a:xfrm>
        </p:grpSpPr>
        <p:sp>
          <p:nvSpPr>
            <p:cNvPr id="14" name="Rectangle : coins arrondis 13">
              <a:extLst>
                <a:ext uri="{FF2B5EF4-FFF2-40B4-BE49-F238E27FC236}">
                  <a16:creationId xmlns:a16="http://schemas.microsoft.com/office/drawing/2014/main" id="{66062806-17FF-4084-B79E-A6F137680084}"/>
                </a:ext>
              </a:extLst>
            </p:cNvPr>
            <p:cNvSpPr/>
            <p:nvPr/>
          </p:nvSpPr>
          <p:spPr>
            <a:xfrm>
              <a:off x="60943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fa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5" name="Rectangle : coins arrondis 14">
              <a:extLst>
                <a:ext uri="{FF2B5EF4-FFF2-40B4-BE49-F238E27FC236}">
                  <a16:creationId xmlns:a16="http://schemas.microsoft.com/office/drawing/2014/main" id="{09DA74BF-7E94-41BA-94C7-23CA7854462B}"/>
                </a:ext>
              </a:extLst>
            </p:cNvPr>
            <p:cNvSpPr/>
            <p:nvPr/>
          </p:nvSpPr>
          <p:spPr>
            <a:xfrm>
              <a:off x="408002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fi</a:t>
              </a:r>
            </a:p>
          </p:txBody>
        </p:sp>
        <p:sp>
          <p:nvSpPr>
            <p:cNvPr id="17" name="Rectangle : coins arrondis 16">
              <a:extLst>
                <a:ext uri="{FF2B5EF4-FFF2-40B4-BE49-F238E27FC236}">
                  <a16:creationId xmlns:a16="http://schemas.microsoft.com/office/drawing/2014/main" id="{A4A8839D-6B05-426F-8D02-D3F9B1D16D10}"/>
                </a:ext>
              </a:extLst>
            </p:cNvPr>
            <p:cNvSpPr/>
            <p:nvPr/>
          </p:nvSpPr>
          <p:spPr>
            <a:xfrm>
              <a:off x="523688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fe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8" name="Rectangle : coins arrondis 17">
              <a:extLst>
                <a:ext uri="{FF2B5EF4-FFF2-40B4-BE49-F238E27FC236}">
                  <a16:creationId xmlns:a16="http://schemas.microsoft.com/office/drawing/2014/main" id="{315605D3-0C40-4DE9-8736-3EFC4FB5E204}"/>
                </a:ext>
              </a:extLst>
            </p:cNvPr>
            <p:cNvSpPr/>
            <p:nvPr/>
          </p:nvSpPr>
          <p:spPr>
            <a:xfrm>
              <a:off x="176629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f</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o</a:t>
              </a:r>
            </a:p>
          </p:txBody>
        </p:sp>
        <p:sp>
          <p:nvSpPr>
            <p:cNvPr id="19" name="Rectangle : coins arrondis 18">
              <a:extLst>
                <a:ext uri="{FF2B5EF4-FFF2-40B4-BE49-F238E27FC236}">
                  <a16:creationId xmlns:a16="http://schemas.microsoft.com/office/drawing/2014/main" id="{B3B4D549-BA64-4CD8-9302-86E4CB5E6C68}"/>
                </a:ext>
              </a:extLst>
            </p:cNvPr>
            <p:cNvSpPr/>
            <p:nvPr/>
          </p:nvSpPr>
          <p:spPr>
            <a:xfrm>
              <a:off x="7550605"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fé</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0" name="Rectangle : coins arrondis 19">
              <a:extLst>
                <a:ext uri="{FF2B5EF4-FFF2-40B4-BE49-F238E27FC236}">
                  <a16:creationId xmlns:a16="http://schemas.microsoft.com/office/drawing/2014/main" id="{C01D1656-C642-4B6C-87CE-4B08D5B5AD4E}"/>
                </a:ext>
              </a:extLst>
            </p:cNvPr>
            <p:cNvSpPr/>
            <p:nvPr/>
          </p:nvSpPr>
          <p:spPr>
            <a:xfrm>
              <a:off x="292315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fu</a:t>
              </a:r>
            </a:p>
          </p:txBody>
        </p:sp>
        <p:sp>
          <p:nvSpPr>
            <p:cNvPr id="25" name="Rectangle : coins arrondis 24">
              <a:extLst>
                <a:ext uri="{FF2B5EF4-FFF2-40B4-BE49-F238E27FC236}">
                  <a16:creationId xmlns:a16="http://schemas.microsoft.com/office/drawing/2014/main" id="{4A9EA5E0-E573-4CF8-9ECC-BAFE529B9BA8}"/>
                </a:ext>
              </a:extLst>
            </p:cNvPr>
            <p:cNvSpPr/>
            <p:nvPr/>
          </p:nvSpPr>
          <p:spPr>
            <a:xfrm>
              <a:off x="639374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fou</a:t>
              </a:r>
            </a:p>
          </p:txBody>
        </p:sp>
      </p:grpSp>
    </p:spTree>
    <p:extLst>
      <p:ext uri="{BB962C8B-B14F-4D97-AF65-F5344CB8AC3E}">
        <p14:creationId xmlns:p14="http://schemas.microsoft.com/office/powerpoint/2010/main" val="376935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pic>
        <p:nvPicPr>
          <p:cNvPr id="12" name="Image 11">
            <a:extLst>
              <a:ext uri="{FF2B5EF4-FFF2-40B4-BE49-F238E27FC236}">
                <a16:creationId xmlns:a16="http://schemas.microsoft.com/office/drawing/2014/main" id="{4B3C856E-3B1D-409B-BD22-591C7E712BEC}"/>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26" name="Groupe 25">
            <a:extLst>
              <a:ext uri="{FF2B5EF4-FFF2-40B4-BE49-F238E27FC236}">
                <a16:creationId xmlns:a16="http://schemas.microsoft.com/office/drawing/2014/main" id="{60675E31-D85F-4794-83F0-2E969E3CE0FC}"/>
              </a:ext>
            </a:extLst>
          </p:cNvPr>
          <p:cNvGrpSpPr/>
          <p:nvPr/>
        </p:nvGrpSpPr>
        <p:grpSpPr>
          <a:xfrm>
            <a:off x="609434" y="3087787"/>
            <a:ext cx="7925132" cy="682426"/>
            <a:chOff x="609434" y="3087787"/>
            <a:chExt cx="7925132" cy="682426"/>
          </a:xfrm>
        </p:grpSpPr>
        <p:sp>
          <p:nvSpPr>
            <p:cNvPr id="27" name="Rectangle : coins arrondis 26">
              <a:extLst>
                <a:ext uri="{FF2B5EF4-FFF2-40B4-BE49-F238E27FC236}">
                  <a16:creationId xmlns:a16="http://schemas.microsoft.com/office/drawing/2014/main" id="{2F15DDEE-5456-4204-BDAE-5E55F0082EDF}"/>
                </a:ext>
              </a:extLst>
            </p:cNvPr>
            <p:cNvSpPr/>
            <p:nvPr/>
          </p:nvSpPr>
          <p:spPr>
            <a:xfrm>
              <a:off x="60943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fa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28" name="Rectangle : coins arrondis 27">
              <a:extLst>
                <a:ext uri="{FF2B5EF4-FFF2-40B4-BE49-F238E27FC236}">
                  <a16:creationId xmlns:a16="http://schemas.microsoft.com/office/drawing/2014/main" id="{7A7C280A-B559-435A-8AD7-B71B1CE810B2}"/>
                </a:ext>
              </a:extLst>
            </p:cNvPr>
            <p:cNvSpPr/>
            <p:nvPr/>
          </p:nvSpPr>
          <p:spPr>
            <a:xfrm>
              <a:off x="408002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fi</a:t>
              </a:r>
            </a:p>
          </p:txBody>
        </p:sp>
        <p:sp>
          <p:nvSpPr>
            <p:cNvPr id="29" name="Rectangle : coins arrondis 28">
              <a:extLst>
                <a:ext uri="{FF2B5EF4-FFF2-40B4-BE49-F238E27FC236}">
                  <a16:creationId xmlns:a16="http://schemas.microsoft.com/office/drawing/2014/main" id="{A9DD119D-81FA-45B6-BE05-22E8F6DE336E}"/>
                </a:ext>
              </a:extLst>
            </p:cNvPr>
            <p:cNvSpPr/>
            <p:nvPr/>
          </p:nvSpPr>
          <p:spPr>
            <a:xfrm>
              <a:off x="523688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fe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0" name="Rectangle : coins arrondis 29">
              <a:extLst>
                <a:ext uri="{FF2B5EF4-FFF2-40B4-BE49-F238E27FC236}">
                  <a16:creationId xmlns:a16="http://schemas.microsoft.com/office/drawing/2014/main" id="{DF98FD68-54BA-4B24-8968-563ECF89E094}"/>
                </a:ext>
              </a:extLst>
            </p:cNvPr>
            <p:cNvSpPr/>
            <p:nvPr/>
          </p:nvSpPr>
          <p:spPr>
            <a:xfrm>
              <a:off x="176629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f</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o</a:t>
              </a:r>
            </a:p>
          </p:txBody>
        </p:sp>
        <p:sp>
          <p:nvSpPr>
            <p:cNvPr id="31" name="Rectangle : coins arrondis 30">
              <a:extLst>
                <a:ext uri="{FF2B5EF4-FFF2-40B4-BE49-F238E27FC236}">
                  <a16:creationId xmlns:a16="http://schemas.microsoft.com/office/drawing/2014/main" id="{9C6484C1-B38A-49B5-A9B7-7F78871AE6BE}"/>
                </a:ext>
              </a:extLst>
            </p:cNvPr>
            <p:cNvSpPr/>
            <p:nvPr/>
          </p:nvSpPr>
          <p:spPr>
            <a:xfrm>
              <a:off x="7550605"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fé</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2" name="Rectangle : coins arrondis 31">
              <a:extLst>
                <a:ext uri="{FF2B5EF4-FFF2-40B4-BE49-F238E27FC236}">
                  <a16:creationId xmlns:a16="http://schemas.microsoft.com/office/drawing/2014/main" id="{9CA8E302-93A8-4947-AC92-1CCA655E7E2E}"/>
                </a:ext>
              </a:extLst>
            </p:cNvPr>
            <p:cNvSpPr/>
            <p:nvPr/>
          </p:nvSpPr>
          <p:spPr>
            <a:xfrm>
              <a:off x="292315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fu</a:t>
              </a:r>
            </a:p>
          </p:txBody>
        </p:sp>
        <p:sp>
          <p:nvSpPr>
            <p:cNvPr id="33" name="Rectangle : coins arrondis 32">
              <a:extLst>
                <a:ext uri="{FF2B5EF4-FFF2-40B4-BE49-F238E27FC236}">
                  <a16:creationId xmlns:a16="http://schemas.microsoft.com/office/drawing/2014/main" id="{BFD07070-131F-402E-9A18-97B49C276DE8}"/>
                </a:ext>
              </a:extLst>
            </p:cNvPr>
            <p:cNvSpPr/>
            <p:nvPr/>
          </p:nvSpPr>
          <p:spPr>
            <a:xfrm>
              <a:off x="639374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fou</a:t>
              </a:r>
            </a:p>
          </p:txBody>
        </p:sp>
      </p:grpSp>
    </p:spTree>
    <p:extLst>
      <p:ext uri="{BB962C8B-B14F-4D97-AF65-F5344CB8AC3E}">
        <p14:creationId xmlns:p14="http://schemas.microsoft.com/office/powerpoint/2010/main" val="145484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passer au tableau pour lire les syllabes ?  </a:t>
            </a:r>
            <a:endParaRPr lang="fr-MA" dirty="0">
              <a:latin typeface="Dosis Medium" pitchFamily="2" charset="0"/>
            </a:endParaRPr>
          </a:p>
        </p:txBody>
      </p:sp>
      <p:pic>
        <p:nvPicPr>
          <p:cNvPr id="3" name="Image 2">
            <a:extLst>
              <a:ext uri="{FF2B5EF4-FFF2-40B4-BE49-F238E27FC236}">
                <a16:creationId xmlns:a16="http://schemas.microsoft.com/office/drawing/2014/main" id="{AB1E0A81-7DB7-36B0-69B3-D1658A53260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4" name="Groupe 3">
            <a:extLst>
              <a:ext uri="{FF2B5EF4-FFF2-40B4-BE49-F238E27FC236}">
                <a16:creationId xmlns:a16="http://schemas.microsoft.com/office/drawing/2014/main" id="{7D34707E-6028-403A-A844-0D8D73198893}"/>
              </a:ext>
            </a:extLst>
          </p:cNvPr>
          <p:cNvGrpSpPr/>
          <p:nvPr/>
        </p:nvGrpSpPr>
        <p:grpSpPr>
          <a:xfrm>
            <a:off x="609434" y="3087787"/>
            <a:ext cx="7925132" cy="682426"/>
            <a:chOff x="609434" y="3087787"/>
            <a:chExt cx="7925132" cy="682426"/>
          </a:xfrm>
        </p:grpSpPr>
        <p:sp>
          <p:nvSpPr>
            <p:cNvPr id="13" name="Rectangle : coins arrondis 12">
              <a:extLst>
                <a:ext uri="{FF2B5EF4-FFF2-40B4-BE49-F238E27FC236}">
                  <a16:creationId xmlns:a16="http://schemas.microsoft.com/office/drawing/2014/main" id="{43887523-9A65-4B5F-B7A7-A135D85CA9C4}"/>
                </a:ext>
              </a:extLst>
            </p:cNvPr>
            <p:cNvSpPr/>
            <p:nvPr/>
          </p:nvSpPr>
          <p:spPr>
            <a:xfrm>
              <a:off x="60943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va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6" name="Rectangle : coins arrondis 15">
              <a:extLst>
                <a:ext uri="{FF2B5EF4-FFF2-40B4-BE49-F238E27FC236}">
                  <a16:creationId xmlns:a16="http://schemas.microsoft.com/office/drawing/2014/main" id="{0E68FA00-7880-449F-A3EB-318E28CEFCFE}"/>
                </a:ext>
              </a:extLst>
            </p:cNvPr>
            <p:cNvSpPr/>
            <p:nvPr/>
          </p:nvSpPr>
          <p:spPr>
            <a:xfrm>
              <a:off x="523688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vi</a:t>
              </a:r>
            </a:p>
          </p:txBody>
        </p:sp>
        <p:sp>
          <p:nvSpPr>
            <p:cNvPr id="21" name="Rectangle : coins arrondis 20">
              <a:extLst>
                <a:ext uri="{FF2B5EF4-FFF2-40B4-BE49-F238E27FC236}">
                  <a16:creationId xmlns:a16="http://schemas.microsoft.com/office/drawing/2014/main" id="{4BF6021D-F7CD-4259-A4C6-2C36F803C18A}"/>
                </a:ext>
              </a:extLst>
            </p:cNvPr>
            <p:cNvSpPr/>
            <p:nvPr/>
          </p:nvSpPr>
          <p:spPr>
            <a:xfrm>
              <a:off x="639374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ve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2" name="Rectangle : coins arrondis 21">
              <a:extLst>
                <a:ext uri="{FF2B5EF4-FFF2-40B4-BE49-F238E27FC236}">
                  <a16:creationId xmlns:a16="http://schemas.microsoft.com/office/drawing/2014/main" id="{D8244AC9-1985-4A6F-9427-4708232BF48E}"/>
                </a:ext>
              </a:extLst>
            </p:cNvPr>
            <p:cNvSpPr/>
            <p:nvPr/>
          </p:nvSpPr>
          <p:spPr>
            <a:xfrm>
              <a:off x="176629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v</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o</a:t>
              </a:r>
            </a:p>
          </p:txBody>
        </p:sp>
        <p:sp>
          <p:nvSpPr>
            <p:cNvPr id="23" name="Rectangle : coins arrondis 22">
              <a:extLst>
                <a:ext uri="{FF2B5EF4-FFF2-40B4-BE49-F238E27FC236}">
                  <a16:creationId xmlns:a16="http://schemas.microsoft.com/office/drawing/2014/main" id="{BC051B7E-8743-4D92-A615-65B1FA1BE818}"/>
                </a:ext>
              </a:extLst>
            </p:cNvPr>
            <p:cNvSpPr/>
            <p:nvPr/>
          </p:nvSpPr>
          <p:spPr>
            <a:xfrm>
              <a:off x="7550605"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vé</a:t>
              </a:r>
            </a:p>
          </p:txBody>
        </p:sp>
        <p:sp>
          <p:nvSpPr>
            <p:cNvPr id="24" name="Rectangle : coins arrondis 23">
              <a:extLst>
                <a:ext uri="{FF2B5EF4-FFF2-40B4-BE49-F238E27FC236}">
                  <a16:creationId xmlns:a16="http://schemas.microsoft.com/office/drawing/2014/main" id="{04D18DB2-43E9-4540-9B06-65181C8F44C6}"/>
                </a:ext>
              </a:extLst>
            </p:cNvPr>
            <p:cNvSpPr/>
            <p:nvPr/>
          </p:nvSpPr>
          <p:spPr>
            <a:xfrm>
              <a:off x="292315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vu</a:t>
              </a:r>
            </a:p>
          </p:txBody>
        </p:sp>
        <p:sp>
          <p:nvSpPr>
            <p:cNvPr id="25" name="Rectangle : coins arrondis 24">
              <a:extLst>
                <a:ext uri="{FF2B5EF4-FFF2-40B4-BE49-F238E27FC236}">
                  <a16:creationId xmlns:a16="http://schemas.microsoft.com/office/drawing/2014/main" id="{9F7C5D0B-BFEC-413C-AD3D-E283AD5C7AAB}"/>
                </a:ext>
              </a:extLst>
            </p:cNvPr>
            <p:cNvSpPr/>
            <p:nvPr/>
          </p:nvSpPr>
          <p:spPr>
            <a:xfrm>
              <a:off x="408002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v</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ou</a:t>
              </a:r>
            </a:p>
          </p:txBody>
        </p:sp>
      </p:grpSp>
    </p:spTree>
    <p:extLst>
      <p:ext uri="{BB962C8B-B14F-4D97-AF65-F5344CB8AC3E}">
        <p14:creationId xmlns:p14="http://schemas.microsoft.com/office/powerpoint/2010/main" val="1079486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pic>
        <p:nvPicPr>
          <p:cNvPr id="12" name="Image 11">
            <a:extLst>
              <a:ext uri="{FF2B5EF4-FFF2-40B4-BE49-F238E27FC236}">
                <a16:creationId xmlns:a16="http://schemas.microsoft.com/office/drawing/2014/main" id="{4B3C856E-3B1D-409B-BD22-591C7E712BEC}"/>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1" name="Groupe 10">
            <a:extLst>
              <a:ext uri="{FF2B5EF4-FFF2-40B4-BE49-F238E27FC236}">
                <a16:creationId xmlns:a16="http://schemas.microsoft.com/office/drawing/2014/main" id="{A596FDD8-D37E-46F2-A3BA-CDAD532BAB5A}"/>
              </a:ext>
            </a:extLst>
          </p:cNvPr>
          <p:cNvGrpSpPr/>
          <p:nvPr/>
        </p:nvGrpSpPr>
        <p:grpSpPr>
          <a:xfrm>
            <a:off x="609434" y="3087787"/>
            <a:ext cx="7925132" cy="682426"/>
            <a:chOff x="609434" y="3087787"/>
            <a:chExt cx="7925132" cy="682426"/>
          </a:xfrm>
        </p:grpSpPr>
        <p:sp>
          <p:nvSpPr>
            <p:cNvPr id="13" name="Rectangle : coins arrondis 12">
              <a:extLst>
                <a:ext uri="{FF2B5EF4-FFF2-40B4-BE49-F238E27FC236}">
                  <a16:creationId xmlns:a16="http://schemas.microsoft.com/office/drawing/2014/main" id="{6017401A-A1C8-4F22-AD8B-434F18894D9D}"/>
                </a:ext>
              </a:extLst>
            </p:cNvPr>
            <p:cNvSpPr/>
            <p:nvPr/>
          </p:nvSpPr>
          <p:spPr>
            <a:xfrm>
              <a:off x="60943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va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4" name="Rectangle : coins arrondis 13">
              <a:extLst>
                <a:ext uri="{FF2B5EF4-FFF2-40B4-BE49-F238E27FC236}">
                  <a16:creationId xmlns:a16="http://schemas.microsoft.com/office/drawing/2014/main" id="{A9526740-83EA-49D5-9EE4-F4513A1A0D67}"/>
                </a:ext>
              </a:extLst>
            </p:cNvPr>
            <p:cNvSpPr/>
            <p:nvPr/>
          </p:nvSpPr>
          <p:spPr>
            <a:xfrm>
              <a:off x="523688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vi</a:t>
              </a:r>
            </a:p>
          </p:txBody>
        </p:sp>
        <p:sp>
          <p:nvSpPr>
            <p:cNvPr id="15" name="Rectangle : coins arrondis 14">
              <a:extLst>
                <a:ext uri="{FF2B5EF4-FFF2-40B4-BE49-F238E27FC236}">
                  <a16:creationId xmlns:a16="http://schemas.microsoft.com/office/drawing/2014/main" id="{592DDAFC-5025-4F0B-95C8-2752B5A4AB89}"/>
                </a:ext>
              </a:extLst>
            </p:cNvPr>
            <p:cNvSpPr/>
            <p:nvPr/>
          </p:nvSpPr>
          <p:spPr>
            <a:xfrm>
              <a:off x="639374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ve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6" name="Rectangle : coins arrondis 15">
              <a:extLst>
                <a:ext uri="{FF2B5EF4-FFF2-40B4-BE49-F238E27FC236}">
                  <a16:creationId xmlns:a16="http://schemas.microsoft.com/office/drawing/2014/main" id="{3A7D35DA-662B-445E-9DD9-F057392A8A57}"/>
                </a:ext>
              </a:extLst>
            </p:cNvPr>
            <p:cNvSpPr/>
            <p:nvPr/>
          </p:nvSpPr>
          <p:spPr>
            <a:xfrm>
              <a:off x="176629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v</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o</a:t>
              </a:r>
            </a:p>
          </p:txBody>
        </p:sp>
        <p:sp>
          <p:nvSpPr>
            <p:cNvPr id="17" name="Rectangle : coins arrondis 16">
              <a:extLst>
                <a:ext uri="{FF2B5EF4-FFF2-40B4-BE49-F238E27FC236}">
                  <a16:creationId xmlns:a16="http://schemas.microsoft.com/office/drawing/2014/main" id="{B1A17C08-D9E0-45FB-B7CB-736FA0510C0B}"/>
                </a:ext>
              </a:extLst>
            </p:cNvPr>
            <p:cNvSpPr/>
            <p:nvPr/>
          </p:nvSpPr>
          <p:spPr>
            <a:xfrm>
              <a:off x="7550605"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vé</a:t>
              </a:r>
            </a:p>
          </p:txBody>
        </p:sp>
        <p:sp>
          <p:nvSpPr>
            <p:cNvPr id="18" name="Rectangle : coins arrondis 17">
              <a:extLst>
                <a:ext uri="{FF2B5EF4-FFF2-40B4-BE49-F238E27FC236}">
                  <a16:creationId xmlns:a16="http://schemas.microsoft.com/office/drawing/2014/main" id="{8EB62393-6FF4-4B99-AA11-A9E231F6D63A}"/>
                </a:ext>
              </a:extLst>
            </p:cNvPr>
            <p:cNvSpPr/>
            <p:nvPr/>
          </p:nvSpPr>
          <p:spPr>
            <a:xfrm>
              <a:off x="292315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vu</a:t>
              </a:r>
            </a:p>
          </p:txBody>
        </p:sp>
        <p:sp>
          <p:nvSpPr>
            <p:cNvPr id="19" name="Rectangle : coins arrondis 18">
              <a:extLst>
                <a:ext uri="{FF2B5EF4-FFF2-40B4-BE49-F238E27FC236}">
                  <a16:creationId xmlns:a16="http://schemas.microsoft.com/office/drawing/2014/main" id="{B006D74E-7619-4E70-ACCB-19BBED9B16C8}"/>
                </a:ext>
              </a:extLst>
            </p:cNvPr>
            <p:cNvSpPr/>
            <p:nvPr/>
          </p:nvSpPr>
          <p:spPr>
            <a:xfrm>
              <a:off x="408002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v</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ou</a:t>
              </a:r>
            </a:p>
          </p:txBody>
        </p:sp>
      </p:grpSp>
    </p:spTree>
    <p:extLst>
      <p:ext uri="{BB962C8B-B14F-4D97-AF65-F5344CB8AC3E}">
        <p14:creationId xmlns:p14="http://schemas.microsoft.com/office/powerpoint/2010/main" val="167110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passer au tableau pour lire les syllabes ?  </a:t>
            </a:r>
            <a:endParaRPr lang="fr-MA" dirty="0">
              <a:latin typeface="Dosis Medium" pitchFamily="2" charset="0"/>
            </a:endParaRPr>
          </a:p>
        </p:txBody>
      </p:sp>
      <p:pic>
        <p:nvPicPr>
          <p:cNvPr id="3" name="Image 2">
            <a:extLst>
              <a:ext uri="{FF2B5EF4-FFF2-40B4-BE49-F238E27FC236}">
                <a16:creationId xmlns:a16="http://schemas.microsoft.com/office/drawing/2014/main" id="{AB1E0A81-7DB7-36B0-69B3-D1658A53260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4" name="Groupe 3">
            <a:extLst>
              <a:ext uri="{FF2B5EF4-FFF2-40B4-BE49-F238E27FC236}">
                <a16:creationId xmlns:a16="http://schemas.microsoft.com/office/drawing/2014/main" id="{26605108-1ACD-4036-AE08-0AA63D1E822C}"/>
              </a:ext>
            </a:extLst>
          </p:cNvPr>
          <p:cNvGrpSpPr/>
          <p:nvPr/>
        </p:nvGrpSpPr>
        <p:grpSpPr>
          <a:xfrm>
            <a:off x="606868" y="3087787"/>
            <a:ext cx="7925132" cy="682426"/>
            <a:chOff x="606868" y="3087787"/>
            <a:chExt cx="7925132" cy="682426"/>
          </a:xfrm>
        </p:grpSpPr>
        <p:sp>
          <p:nvSpPr>
            <p:cNvPr id="13" name="Rectangle : coins arrondis 12">
              <a:extLst>
                <a:ext uri="{FF2B5EF4-FFF2-40B4-BE49-F238E27FC236}">
                  <a16:creationId xmlns:a16="http://schemas.microsoft.com/office/drawing/2014/main" id="{5AD50589-9736-470E-BD94-D20F13B0B888}"/>
                </a:ext>
              </a:extLst>
            </p:cNvPr>
            <p:cNvSpPr/>
            <p:nvPr/>
          </p:nvSpPr>
          <p:spPr>
            <a:xfrm>
              <a:off x="60686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ja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6" name="Rectangle : coins arrondis 15">
              <a:extLst>
                <a:ext uri="{FF2B5EF4-FFF2-40B4-BE49-F238E27FC236}">
                  <a16:creationId xmlns:a16="http://schemas.microsoft.com/office/drawing/2014/main" id="{E4120F64-1C1E-4940-A4FE-CACA5EB16874}"/>
                </a:ext>
              </a:extLst>
            </p:cNvPr>
            <p:cNvSpPr/>
            <p:nvPr/>
          </p:nvSpPr>
          <p:spPr>
            <a:xfrm>
              <a:off x="407745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1" name="Rectangle : coins arrondis 20">
              <a:extLst>
                <a:ext uri="{FF2B5EF4-FFF2-40B4-BE49-F238E27FC236}">
                  <a16:creationId xmlns:a16="http://schemas.microsoft.com/office/drawing/2014/main" id="{57AA5590-5AE9-4745-95AC-CD5E4E954926}"/>
                </a:ext>
              </a:extLst>
            </p:cNvPr>
            <p:cNvSpPr/>
            <p:nvPr/>
          </p:nvSpPr>
          <p:spPr>
            <a:xfrm>
              <a:off x="639117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je</a:t>
              </a:r>
            </a:p>
          </p:txBody>
        </p:sp>
        <p:sp>
          <p:nvSpPr>
            <p:cNvPr id="22" name="Rectangle : coins arrondis 21">
              <a:extLst>
                <a:ext uri="{FF2B5EF4-FFF2-40B4-BE49-F238E27FC236}">
                  <a16:creationId xmlns:a16="http://schemas.microsoft.com/office/drawing/2014/main" id="{A7B08DC4-070F-4929-B2E5-822CA25B21F1}"/>
                </a:ext>
              </a:extLst>
            </p:cNvPr>
            <p:cNvSpPr/>
            <p:nvPr/>
          </p:nvSpPr>
          <p:spPr>
            <a:xfrm>
              <a:off x="176373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3" name="Rectangle : coins arrondis 22">
              <a:extLst>
                <a:ext uri="{FF2B5EF4-FFF2-40B4-BE49-F238E27FC236}">
                  <a16:creationId xmlns:a16="http://schemas.microsoft.com/office/drawing/2014/main" id="{675B525A-3278-4C4B-98D1-61241D05E859}"/>
                </a:ext>
              </a:extLst>
            </p:cNvPr>
            <p:cNvSpPr/>
            <p:nvPr/>
          </p:nvSpPr>
          <p:spPr>
            <a:xfrm>
              <a:off x="754803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jé</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4" name="Rectangle : coins arrondis 23">
              <a:extLst>
                <a:ext uri="{FF2B5EF4-FFF2-40B4-BE49-F238E27FC236}">
                  <a16:creationId xmlns:a16="http://schemas.microsoft.com/office/drawing/2014/main" id="{08B06009-3531-46C5-8FEF-2D9108EAB38E}"/>
                </a:ext>
              </a:extLst>
            </p:cNvPr>
            <p:cNvSpPr/>
            <p:nvPr/>
          </p:nvSpPr>
          <p:spPr>
            <a:xfrm>
              <a:off x="292059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jo</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C9521E7A-2413-4449-976D-5C2B90A273F1}"/>
                </a:ext>
              </a:extLst>
            </p:cNvPr>
            <p:cNvSpPr/>
            <p:nvPr/>
          </p:nvSpPr>
          <p:spPr>
            <a:xfrm>
              <a:off x="523431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jou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grpSp>
    </p:spTree>
    <p:extLst>
      <p:ext uri="{BB962C8B-B14F-4D97-AF65-F5344CB8AC3E}">
        <p14:creationId xmlns:p14="http://schemas.microsoft.com/office/powerpoint/2010/main" val="7852214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pic>
        <p:nvPicPr>
          <p:cNvPr id="12" name="Image 11">
            <a:extLst>
              <a:ext uri="{FF2B5EF4-FFF2-40B4-BE49-F238E27FC236}">
                <a16:creationId xmlns:a16="http://schemas.microsoft.com/office/drawing/2014/main" id="{4B3C856E-3B1D-409B-BD22-591C7E712BEC}"/>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4" name="Groupe 3">
            <a:extLst>
              <a:ext uri="{FF2B5EF4-FFF2-40B4-BE49-F238E27FC236}">
                <a16:creationId xmlns:a16="http://schemas.microsoft.com/office/drawing/2014/main" id="{7ADC2D12-1B77-44FC-9665-47A61C0B09E6}"/>
              </a:ext>
            </a:extLst>
          </p:cNvPr>
          <p:cNvGrpSpPr/>
          <p:nvPr/>
        </p:nvGrpSpPr>
        <p:grpSpPr>
          <a:xfrm>
            <a:off x="606868" y="3087787"/>
            <a:ext cx="7925132" cy="682426"/>
            <a:chOff x="606868" y="3087787"/>
            <a:chExt cx="7925132" cy="682426"/>
          </a:xfrm>
        </p:grpSpPr>
        <p:sp>
          <p:nvSpPr>
            <p:cNvPr id="5" name="Rectangle : coins arrondis 4">
              <a:extLst>
                <a:ext uri="{FF2B5EF4-FFF2-40B4-BE49-F238E27FC236}">
                  <a16:creationId xmlns:a16="http://schemas.microsoft.com/office/drawing/2014/main" id="{4088547E-CA85-4292-9ADB-EE37D8C1EF50}"/>
                </a:ext>
              </a:extLst>
            </p:cNvPr>
            <p:cNvSpPr/>
            <p:nvPr/>
          </p:nvSpPr>
          <p:spPr>
            <a:xfrm>
              <a:off x="60686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ja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6" name="Rectangle : coins arrondis 5">
              <a:extLst>
                <a:ext uri="{FF2B5EF4-FFF2-40B4-BE49-F238E27FC236}">
                  <a16:creationId xmlns:a16="http://schemas.microsoft.com/office/drawing/2014/main" id="{80958E22-9C69-4455-B2A6-4DB6A9BC22AD}"/>
                </a:ext>
              </a:extLst>
            </p:cNvPr>
            <p:cNvSpPr/>
            <p:nvPr/>
          </p:nvSpPr>
          <p:spPr>
            <a:xfrm>
              <a:off x="407745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7" name="Rectangle : coins arrondis 6">
              <a:extLst>
                <a:ext uri="{FF2B5EF4-FFF2-40B4-BE49-F238E27FC236}">
                  <a16:creationId xmlns:a16="http://schemas.microsoft.com/office/drawing/2014/main" id="{592B25C0-B17A-4711-8FCB-4D8002C97AD0}"/>
                </a:ext>
              </a:extLst>
            </p:cNvPr>
            <p:cNvSpPr/>
            <p:nvPr/>
          </p:nvSpPr>
          <p:spPr>
            <a:xfrm>
              <a:off x="639117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je</a:t>
              </a:r>
            </a:p>
          </p:txBody>
        </p:sp>
        <p:sp>
          <p:nvSpPr>
            <p:cNvPr id="8" name="Rectangle : coins arrondis 7">
              <a:extLst>
                <a:ext uri="{FF2B5EF4-FFF2-40B4-BE49-F238E27FC236}">
                  <a16:creationId xmlns:a16="http://schemas.microsoft.com/office/drawing/2014/main" id="{4F162829-5072-4C5C-9B6F-91C39C8615FF}"/>
                </a:ext>
              </a:extLst>
            </p:cNvPr>
            <p:cNvSpPr/>
            <p:nvPr/>
          </p:nvSpPr>
          <p:spPr>
            <a:xfrm>
              <a:off x="176373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9" name="Rectangle : coins arrondis 8">
              <a:extLst>
                <a:ext uri="{FF2B5EF4-FFF2-40B4-BE49-F238E27FC236}">
                  <a16:creationId xmlns:a16="http://schemas.microsoft.com/office/drawing/2014/main" id="{A0E40EC5-E64D-4242-8E4B-48E6AB511E88}"/>
                </a:ext>
              </a:extLst>
            </p:cNvPr>
            <p:cNvSpPr/>
            <p:nvPr/>
          </p:nvSpPr>
          <p:spPr>
            <a:xfrm>
              <a:off x="754803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jé</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378036C8-5518-4CB3-838F-BBF72E2C704B}"/>
                </a:ext>
              </a:extLst>
            </p:cNvPr>
            <p:cNvSpPr/>
            <p:nvPr/>
          </p:nvSpPr>
          <p:spPr>
            <a:xfrm>
              <a:off x="292059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jo</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4D54CE0E-D209-44C6-90FB-F7830B434FD8}"/>
                </a:ext>
              </a:extLst>
            </p:cNvPr>
            <p:cNvSpPr/>
            <p:nvPr/>
          </p:nvSpPr>
          <p:spPr>
            <a:xfrm>
              <a:off x="523431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jou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grpSp>
    </p:spTree>
    <p:extLst>
      <p:ext uri="{BB962C8B-B14F-4D97-AF65-F5344CB8AC3E}">
        <p14:creationId xmlns:p14="http://schemas.microsoft.com/office/powerpoint/2010/main" val="4060943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passer au tableau pour lire les syllabes ?  </a:t>
            </a:r>
            <a:endParaRPr lang="fr-MA" dirty="0">
              <a:latin typeface="Dosis Medium" pitchFamily="2" charset="0"/>
            </a:endParaRPr>
          </a:p>
        </p:txBody>
      </p:sp>
      <p:pic>
        <p:nvPicPr>
          <p:cNvPr id="3" name="Image 2">
            <a:extLst>
              <a:ext uri="{FF2B5EF4-FFF2-40B4-BE49-F238E27FC236}">
                <a16:creationId xmlns:a16="http://schemas.microsoft.com/office/drawing/2014/main" id="{AB1E0A81-7DB7-36B0-69B3-D1658A53260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12" name="Groupe 11">
            <a:extLst>
              <a:ext uri="{FF2B5EF4-FFF2-40B4-BE49-F238E27FC236}">
                <a16:creationId xmlns:a16="http://schemas.microsoft.com/office/drawing/2014/main" id="{430AD6B3-3175-452D-AEF6-F9FE0D300A69}"/>
              </a:ext>
            </a:extLst>
          </p:cNvPr>
          <p:cNvGrpSpPr/>
          <p:nvPr/>
        </p:nvGrpSpPr>
        <p:grpSpPr>
          <a:xfrm>
            <a:off x="606868" y="3087787"/>
            <a:ext cx="7925132" cy="682426"/>
            <a:chOff x="606868" y="3087787"/>
            <a:chExt cx="7925132" cy="682426"/>
          </a:xfrm>
        </p:grpSpPr>
        <p:sp>
          <p:nvSpPr>
            <p:cNvPr id="14" name="Rectangle : coins arrondis 13">
              <a:extLst>
                <a:ext uri="{FF2B5EF4-FFF2-40B4-BE49-F238E27FC236}">
                  <a16:creationId xmlns:a16="http://schemas.microsoft.com/office/drawing/2014/main" id="{A55C6861-0951-4A1B-8944-5310EBFBA0E3}"/>
                </a:ext>
              </a:extLst>
            </p:cNvPr>
            <p:cNvSpPr/>
            <p:nvPr/>
          </p:nvSpPr>
          <p:spPr>
            <a:xfrm>
              <a:off x="60686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zo</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5" name="Rectangle : coins arrondis 14">
              <a:extLst>
                <a:ext uri="{FF2B5EF4-FFF2-40B4-BE49-F238E27FC236}">
                  <a16:creationId xmlns:a16="http://schemas.microsoft.com/office/drawing/2014/main" id="{7800801D-BC64-40DC-B3A3-D0B9D051CACE}"/>
                </a:ext>
              </a:extLst>
            </p:cNvPr>
            <p:cNvSpPr/>
            <p:nvPr/>
          </p:nvSpPr>
          <p:spPr>
            <a:xfrm>
              <a:off x="407745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zu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7" name="Rectangle : coins arrondis 16">
              <a:extLst>
                <a:ext uri="{FF2B5EF4-FFF2-40B4-BE49-F238E27FC236}">
                  <a16:creationId xmlns:a16="http://schemas.microsoft.com/office/drawing/2014/main" id="{E86A828D-F4D9-488E-BDCB-F909869BF840}"/>
                </a:ext>
              </a:extLst>
            </p:cNvPr>
            <p:cNvSpPr/>
            <p:nvPr/>
          </p:nvSpPr>
          <p:spPr>
            <a:xfrm>
              <a:off x="639117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zè</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8" name="Rectangle : coins arrondis 17">
              <a:extLst>
                <a:ext uri="{FF2B5EF4-FFF2-40B4-BE49-F238E27FC236}">
                  <a16:creationId xmlns:a16="http://schemas.microsoft.com/office/drawing/2014/main" id="{FE596BEE-FB58-4AC6-A9F5-95AA061E9573}"/>
                </a:ext>
              </a:extLst>
            </p:cNvPr>
            <p:cNvSpPr/>
            <p:nvPr/>
          </p:nvSpPr>
          <p:spPr>
            <a:xfrm>
              <a:off x="176373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z</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i</a:t>
              </a:r>
            </a:p>
          </p:txBody>
        </p:sp>
        <p:sp>
          <p:nvSpPr>
            <p:cNvPr id="19" name="Rectangle : coins arrondis 18">
              <a:extLst>
                <a:ext uri="{FF2B5EF4-FFF2-40B4-BE49-F238E27FC236}">
                  <a16:creationId xmlns:a16="http://schemas.microsoft.com/office/drawing/2014/main" id="{FA16582D-0735-4BEE-A560-258F877FB967}"/>
                </a:ext>
              </a:extLst>
            </p:cNvPr>
            <p:cNvSpPr/>
            <p:nvPr/>
          </p:nvSpPr>
          <p:spPr>
            <a:xfrm>
              <a:off x="754803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ze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0" name="Rectangle : coins arrondis 19">
              <a:extLst>
                <a:ext uri="{FF2B5EF4-FFF2-40B4-BE49-F238E27FC236}">
                  <a16:creationId xmlns:a16="http://schemas.microsoft.com/office/drawing/2014/main" id="{C12BBC15-CBF0-4776-8E73-06C1D0F9E5C5}"/>
                </a:ext>
              </a:extLst>
            </p:cNvPr>
            <p:cNvSpPr/>
            <p:nvPr/>
          </p:nvSpPr>
          <p:spPr>
            <a:xfrm>
              <a:off x="292059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za</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5" name="Rectangle : coins arrondis 24">
              <a:extLst>
                <a:ext uri="{FF2B5EF4-FFF2-40B4-BE49-F238E27FC236}">
                  <a16:creationId xmlns:a16="http://schemas.microsoft.com/office/drawing/2014/main" id="{52EA8F77-D214-4C3A-AB27-E65E26B76000}"/>
                </a:ext>
              </a:extLst>
            </p:cNvPr>
            <p:cNvSpPr/>
            <p:nvPr/>
          </p:nvSpPr>
          <p:spPr>
            <a:xfrm>
              <a:off x="523431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zou</a:t>
              </a:r>
            </a:p>
          </p:txBody>
        </p:sp>
      </p:grpSp>
    </p:spTree>
    <p:extLst>
      <p:ext uri="{BB962C8B-B14F-4D97-AF65-F5344CB8AC3E}">
        <p14:creationId xmlns:p14="http://schemas.microsoft.com/office/powerpoint/2010/main" val="3414536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pic>
        <p:nvPicPr>
          <p:cNvPr id="12" name="Image 11">
            <a:extLst>
              <a:ext uri="{FF2B5EF4-FFF2-40B4-BE49-F238E27FC236}">
                <a16:creationId xmlns:a16="http://schemas.microsoft.com/office/drawing/2014/main" id="{4B3C856E-3B1D-409B-BD22-591C7E712BEC}"/>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4" name="Groupe 3">
            <a:extLst>
              <a:ext uri="{FF2B5EF4-FFF2-40B4-BE49-F238E27FC236}">
                <a16:creationId xmlns:a16="http://schemas.microsoft.com/office/drawing/2014/main" id="{F66F501D-C72D-4D27-BAD6-EAE14243B119}"/>
              </a:ext>
            </a:extLst>
          </p:cNvPr>
          <p:cNvGrpSpPr/>
          <p:nvPr/>
        </p:nvGrpSpPr>
        <p:grpSpPr>
          <a:xfrm>
            <a:off x="606868" y="3087787"/>
            <a:ext cx="7925132" cy="682426"/>
            <a:chOff x="606868" y="3087787"/>
            <a:chExt cx="7925132" cy="682426"/>
          </a:xfrm>
        </p:grpSpPr>
        <p:sp>
          <p:nvSpPr>
            <p:cNvPr id="5" name="Rectangle : coins arrondis 4">
              <a:extLst>
                <a:ext uri="{FF2B5EF4-FFF2-40B4-BE49-F238E27FC236}">
                  <a16:creationId xmlns:a16="http://schemas.microsoft.com/office/drawing/2014/main" id="{AB3CD9D2-CFE3-4D40-AA70-9F026A3F3BC4}"/>
                </a:ext>
              </a:extLst>
            </p:cNvPr>
            <p:cNvSpPr/>
            <p:nvPr/>
          </p:nvSpPr>
          <p:spPr>
            <a:xfrm>
              <a:off x="60686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zo</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6" name="Rectangle : coins arrondis 5">
              <a:extLst>
                <a:ext uri="{FF2B5EF4-FFF2-40B4-BE49-F238E27FC236}">
                  <a16:creationId xmlns:a16="http://schemas.microsoft.com/office/drawing/2014/main" id="{2D40F459-D42A-4CF3-B438-E18FFE5D0B3A}"/>
                </a:ext>
              </a:extLst>
            </p:cNvPr>
            <p:cNvSpPr/>
            <p:nvPr/>
          </p:nvSpPr>
          <p:spPr>
            <a:xfrm>
              <a:off x="407745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zu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7" name="Rectangle : coins arrondis 6">
              <a:extLst>
                <a:ext uri="{FF2B5EF4-FFF2-40B4-BE49-F238E27FC236}">
                  <a16:creationId xmlns:a16="http://schemas.microsoft.com/office/drawing/2014/main" id="{CEDF4A16-EF3D-4AE8-8D48-DA31C68AA5EE}"/>
                </a:ext>
              </a:extLst>
            </p:cNvPr>
            <p:cNvSpPr/>
            <p:nvPr/>
          </p:nvSpPr>
          <p:spPr>
            <a:xfrm>
              <a:off x="639117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zè</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8" name="Rectangle : coins arrondis 7">
              <a:extLst>
                <a:ext uri="{FF2B5EF4-FFF2-40B4-BE49-F238E27FC236}">
                  <a16:creationId xmlns:a16="http://schemas.microsoft.com/office/drawing/2014/main" id="{DA7E96A4-1DED-4C73-B121-729BFD0578AC}"/>
                </a:ext>
              </a:extLst>
            </p:cNvPr>
            <p:cNvSpPr/>
            <p:nvPr/>
          </p:nvSpPr>
          <p:spPr>
            <a:xfrm>
              <a:off x="176373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z</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i</a:t>
              </a:r>
            </a:p>
          </p:txBody>
        </p:sp>
        <p:sp>
          <p:nvSpPr>
            <p:cNvPr id="9" name="Rectangle : coins arrondis 8">
              <a:extLst>
                <a:ext uri="{FF2B5EF4-FFF2-40B4-BE49-F238E27FC236}">
                  <a16:creationId xmlns:a16="http://schemas.microsoft.com/office/drawing/2014/main" id="{5BD97584-1960-4479-8F74-5BB6BBB00209}"/>
                </a:ext>
              </a:extLst>
            </p:cNvPr>
            <p:cNvSpPr/>
            <p:nvPr/>
          </p:nvSpPr>
          <p:spPr>
            <a:xfrm>
              <a:off x="754803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ze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988AAB7D-E205-4C08-82CF-4D643BAC1BC5}"/>
                </a:ext>
              </a:extLst>
            </p:cNvPr>
            <p:cNvSpPr/>
            <p:nvPr/>
          </p:nvSpPr>
          <p:spPr>
            <a:xfrm>
              <a:off x="292059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za</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3B266D85-8591-46C0-ACF5-27DDD9DF391F}"/>
                </a:ext>
              </a:extLst>
            </p:cNvPr>
            <p:cNvSpPr/>
            <p:nvPr/>
          </p:nvSpPr>
          <p:spPr>
            <a:xfrm>
              <a:off x="523431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zou</a:t>
              </a:r>
            </a:p>
          </p:txBody>
        </p:sp>
      </p:grpSp>
    </p:spTree>
    <p:extLst>
      <p:ext uri="{BB962C8B-B14F-4D97-AF65-F5344CB8AC3E}">
        <p14:creationId xmlns:p14="http://schemas.microsoft.com/office/powerpoint/2010/main" val="2352846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passer au tableau pour lire les syllabes ?  </a:t>
            </a:r>
            <a:endParaRPr lang="fr-MA" dirty="0">
              <a:latin typeface="Dosis Medium" pitchFamily="2" charset="0"/>
            </a:endParaRPr>
          </a:p>
        </p:txBody>
      </p:sp>
      <p:pic>
        <p:nvPicPr>
          <p:cNvPr id="3" name="Image 2">
            <a:extLst>
              <a:ext uri="{FF2B5EF4-FFF2-40B4-BE49-F238E27FC236}">
                <a16:creationId xmlns:a16="http://schemas.microsoft.com/office/drawing/2014/main" id="{AB1E0A81-7DB7-36B0-69B3-D1658A53260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12" name="Groupe 11">
            <a:extLst>
              <a:ext uri="{FF2B5EF4-FFF2-40B4-BE49-F238E27FC236}">
                <a16:creationId xmlns:a16="http://schemas.microsoft.com/office/drawing/2014/main" id="{D7D73700-72A5-4EDC-9576-DB0F41058426}"/>
              </a:ext>
            </a:extLst>
          </p:cNvPr>
          <p:cNvGrpSpPr/>
          <p:nvPr/>
        </p:nvGrpSpPr>
        <p:grpSpPr>
          <a:xfrm>
            <a:off x="606868" y="3087787"/>
            <a:ext cx="7925132" cy="682426"/>
            <a:chOff x="606868" y="3087787"/>
            <a:chExt cx="7925132" cy="682426"/>
          </a:xfrm>
        </p:grpSpPr>
        <p:sp>
          <p:nvSpPr>
            <p:cNvPr id="14" name="Rectangle : coins arrondis 13">
              <a:extLst>
                <a:ext uri="{FF2B5EF4-FFF2-40B4-BE49-F238E27FC236}">
                  <a16:creationId xmlns:a16="http://schemas.microsoft.com/office/drawing/2014/main" id="{FC280220-E962-4ED5-81FE-5B9F005F7875}"/>
                </a:ext>
              </a:extLst>
            </p:cNvPr>
            <p:cNvSpPr/>
            <p:nvPr/>
          </p:nvSpPr>
          <p:spPr>
            <a:xfrm>
              <a:off x="60686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5" name="Rectangle : coins arrondis 14">
              <a:extLst>
                <a:ext uri="{FF2B5EF4-FFF2-40B4-BE49-F238E27FC236}">
                  <a16:creationId xmlns:a16="http://schemas.microsoft.com/office/drawing/2014/main" id="{B3AF3232-5DE1-46FC-842F-0EEB7F237052}"/>
                </a:ext>
              </a:extLst>
            </p:cNvPr>
            <p:cNvSpPr/>
            <p:nvPr/>
          </p:nvSpPr>
          <p:spPr>
            <a:xfrm>
              <a:off x="407745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cou</a:t>
              </a:r>
            </a:p>
          </p:txBody>
        </p:sp>
        <p:sp>
          <p:nvSpPr>
            <p:cNvPr id="17" name="Rectangle : coins arrondis 16">
              <a:extLst>
                <a:ext uri="{FF2B5EF4-FFF2-40B4-BE49-F238E27FC236}">
                  <a16:creationId xmlns:a16="http://schemas.microsoft.com/office/drawing/2014/main" id="{B7280263-9D13-4A9A-A733-817AEA6ADF13}"/>
                </a:ext>
              </a:extLst>
            </p:cNvPr>
            <p:cNvSpPr/>
            <p:nvPr/>
          </p:nvSpPr>
          <p:spPr>
            <a:xfrm>
              <a:off x="639117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8" name="Rectangle : coins arrondis 17">
              <a:extLst>
                <a:ext uri="{FF2B5EF4-FFF2-40B4-BE49-F238E27FC236}">
                  <a16:creationId xmlns:a16="http://schemas.microsoft.com/office/drawing/2014/main" id="{5E1C9C95-B593-4240-91B7-8065DCAC2BDF}"/>
                </a:ext>
              </a:extLst>
            </p:cNvPr>
            <p:cNvSpPr/>
            <p:nvPr/>
          </p:nvSpPr>
          <p:spPr>
            <a:xfrm>
              <a:off x="176373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co</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9" name="Rectangle : coins arrondis 18">
              <a:extLst>
                <a:ext uri="{FF2B5EF4-FFF2-40B4-BE49-F238E27FC236}">
                  <a16:creationId xmlns:a16="http://schemas.microsoft.com/office/drawing/2014/main" id="{21CBB1DB-308A-49F4-8549-CE002C3E0105}"/>
                </a:ext>
              </a:extLst>
            </p:cNvPr>
            <p:cNvSpPr/>
            <p:nvPr/>
          </p:nvSpPr>
          <p:spPr>
            <a:xfrm>
              <a:off x="754803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cé</a:t>
              </a:r>
            </a:p>
          </p:txBody>
        </p:sp>
        <p:sp>
          <p:nvSpPr>
            <p:cNvPr id="20" name="Rectangle : coins arrondis 19">
              <a:extLst>
                <a:ext uri="{FF2B5EF4-FFF2-40B4-BE49-F238E27FC236}">
                  <a16:creationId xmlns:a16="http://schemas.microsoft.com/office/drawing/2014/main" id="{530066A4-4C68-4AE9-A362-4C47F6E57B9C}"/>
                </a:ext>
              </a:extLst>
            </p:cNvPr>
            <p:cNvSpPr/>
            <p:nvPr/>
          </p:nvSpPr>
          <p:spPr>
            <a:xfrm>
              <a:off x="292059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cu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5" name="Rectangle : coins arrondis 24">
              <a:extLst>
                <a:ext uri="{FF2B5EF4-FFF2-40B4-BE49-F238E27FC236}">
                  <a16:creationId xmlns:a16="http://schemas.microsoft.com/office/drawing/2014/main" id="{98A5F19D-FBEA-46F2-BFBB-1907EB95638C}"/>
                </a:ext>
              </a:extLst>
            </p:cNvPr>
            <p:cNvSpPr/>
            <p:nvPr/>
          </p:nvSpPr>
          <p:spPr>
            <a:xfrm>
              <a:off x="523431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ce</a:t>
              </a:r>
            </a:p>
          </p:txBody>
        </p:sp>
      </p:grpSp>
    </p:spTree>
    <p:extLst>
      <p:ext uri="{BB962C8B-B14F-4D97-AF65-F5344CB8AC3E}">
        <p14:creationId xmlns:p14="http://schemas.microsoft.com/office/powerpoint/2010/main" val="2833197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pic>
        <p:nvPicPr>
          <p:cNvPr id="12" name="Image 11">
            <a:extLst>
              <a:ext uri="{FF2B5EF4-FFF2-40B4-BE49-F238E27FC236}">
                <a16:creationId xmlns:a16="http://schemas.microsoft.com/office/drawing/2014/main" id="{4B3C856E-3B1D-409B-BD22-591C7E712BEC}"/>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4" name="Groupe 3">
            <a:extLst>
              <a:ext uri="{FF2B5EF4-FFF2-40B4-BE49-F238E27FC236}">
                <a16:creationId xmlns:a16="http://schemas.microsoft.com/office/drawing/2014/main" id="{F9322ABB-2348-4307-BD29-8FA5FDE47D91}"/>
              </a:ext>
            </a:extLst>
          </p:cNvPr>
          <p:cNvGrpSpPr/>
          <p:nvPr/>
        </p:nvGrpSpPr>
        <p:grpSpPr>
          <a:xfrm>
            <a:off x="606868" y="3087787"/>
            <a:ext cx="7925132" cy="682426"/>
            <a:chOff x="606868" y="3087787"/>
            <a:chExt cx="7925132" cy="682426"/>
          </a:xfrm>
        </p:grpSpPr>
        <p:sp>
          <p:nvSpPr>
            <p:cNvPr id="5" name="Rectangle : coins arrondis 4">
              <a:extLst>
                <a:ext uri="{FF2B5EF4-FFF2-40B4-BE49-F238E27FC236}">
                  <a16:creationId xmlns:a16="http://schemas.microsoft.com/office/drawing/2014/main" id="{30D820DC-36D4-4276-9194-AD675F40A2F9}"/>
                </a:ext>
              </a:extLst>
            </p:cNvPr>
            <p:cNvSpPr/>
            <p:nvPr/>
          </p:nvSpPr>
          <p:spPr>
            <a:xfrm>
              <a:off x="60686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6" name="Rectangle : coins arrondis 5">
              <a:extLst>
                <a:ext uri="{FF2B5EF4-FFF2-40B4-BE49-F238E27FC236}">
                  <a16:creationId xmlns:a16="http://schemas.microsoft.com/office/drawing/2014/main" id="{28518E8E-D388-415F-B4F9-4E4A00CD61A6}"/>
                </a:ext>
              </a:extLst>
            </p:cNvPr>
            <p:cNvSpPr/>
            <p:nvPr/>
          </p:nvSpPr>
          <p:spPr>
            <a:xfrm>
              <a:off x="4077454"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cou</a:t>
              </a:r>
            </a:p>
          </p:txBody>
        </p:sp>
        <p:sp>
          <p:nvSpPr>
            <p:cNvPr id="7" name="Rectangle : coins arrondis 6">
              <a:extLst>
                <a:ext uri="{FF2B5EF4-FFF2-40B4-BE49-F238E27FC236}">
                  <a16:creationId xmlns:a16="http://schemas.microsoft.com/office/drawing/2014/main" id="{3148278C-1267-4923-87FF-682CE804CD0C}"/>
                </a:ext>
              </a:extLst>
            </p:cNvPr>
            <p:cNvSpPr/>
            <p:nvPr/>
          </p:nvSpPr>
          <p:spPr>
            <a:xfrm>
              <a:off x="6391178"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8" name="Rectangle : coins arrondis 7">
              <a:extLst>
                <a:ext uri="{FF2B5EF4-FFF2-40B4-BE49-F238E27FC236}">
                  <a16:creationId xmlns:a16="http://schemas.microsoft.com/office/drawing/2014/main" id="{6FAEB961-2F5E-40CD-B71A-09E1CC20A920}"/>
                </a:ext>
              </a:extLst>
            </p:cNvPr>
            <p:cNvSpPr/>
            <p:nvPr/>
          </p:nvSpPr>
          <p:spPr>
            <a:xfrm>
              <a:off x="1763730"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co</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9" name="Rectangle : coins arrondis 8">
              <a:extLst>
                <a:ext uri="{FF2B5EF4-FFF2-40B4-BE49-F238E27FC236}">
                  <a16:creationId xmlns:a16="http://schemas.microsoft.com/office/drawing/2014/main" id="{D04DF0FE-9960-4A83-A3B7-5853BF836FAB}"/>
                </a:ext>
              </a:extLst>
            </p:cNvPr>
            <p:cNvSpPr/>
            <p:nvPr/>
          </p:nvSpPr>
          <p:spPr>
            <a:xfrm>
              <a:off x="754803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cé</a:t>
              </a:r>
            </a:p>
          </p:txBody>
        </p:sp>
        <p:sp>
          <p:nvSpPr>
            <p:cNvPr id="10" name="Rectangle : coins arrondis 9">
              <a:extLst>
                <a:ext uri="{FF2B5EF4-FFF2-40B4-BE49-F238E27FC236}">
                  <a16:creationId xmlns:a16="http://schemas.microsoft.com/office/drawing/2014/main" id="{28446623-923A-470B-95EE-793E6F0D6438}"/>
                </a:ext>
              </a:extLst>
            </p:cNvPr>
            <p:cNvSpPr/>
            <p:nvPr/>
          </p:nvSpPr>
          <p:spPr>
            <a:xfrm>
              <a:off x="2920592"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cu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19E5CFE6-86B3-4776-A7B4-5DD2FBF52A26}"/>
                </a:ext>
              </a:extLst>
            </p:cNvPr>
            <p:cNvSpPr/>
            <p:nvPr/>
          </p:nvSpPr>
          <p:spPr>
            <a:xfrm>
              <a:off x="5234316"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ce</a:t>
              </a:r>
            </a:p>
          </p:txBody>
        </p:sp>
      </p:grpSp>
    </p:spTree>
    <p:extLst>
      <p:ext uri="{BB962C8B-B14F-4D97-AF65-F5344CB8AC3E}">
        <p14:creationId xmlns:p14="http://schemas.microsoft.com/office/powerpoint/2010/main" val="30540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pic>
        <p:nvPicPr>
          <p:cNvPr id="5" name="Image 4">
            <a:extLst>
              <a:ext uri="{FF2B5EF4-FFF2-40B4-BE49-F238E27FC236}">
                <a16:creationId xmlns:a16="http://schemas.microsoft.com/office/drawing/2014/main" id="{DE4D3B79-7036-4F44-B6AC-0B130900A93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7" name="ZoneTexte 6">
            <a:extLst>
              <a:ext uri="{FF2B5EF4-FFF2-40B4-BE49-F238E27FC236}">
                <a16:creationId xmlns:a16="http://schemas.microsoft.com/office/drawing/2014/main" id="{64F8D015-7071-48F6-AA77-3DD6923A4FBC}"/>
              </a:ext>
            </a:extLst>
          </p:cNvPr>
          <p:cNvSpPr txBox="1"/>
          <p:nvPr/>
        </p:nvSpPr>
        <p:spPr>
          <a:xfrm>
            <a:off x="521157" y="2397736"/>
            <a:ext cx="8101686" cy="2169825"/>
          </a:xfrm>
          <a:prstGeom prst="rect">
            <a:avLst/>
          </a:prstGeom>
          <a:noFill/>
        </p:spPr>
        <p:txBody>
          <a:bodyPr wrap="square" rtlCol="0">
            <a:spAutoFit/>
          </a:bodyPr>
          <a:lstStyle/>
          <a:p>
            <a:pPr lvl="0" algn="ctr" rtl="1">
              <a:lnSpc>
                <a:spcPct val="150000"/>
              </a:lnSpc>
              <a:buClr>
                <a:srgbClr val="000000"/>
              </a:buClr>
              <a:buSzPts val="4000"/>
              <a:defRPr/>
            </a:pPr>
            <a:r>
              <a:rPr lang="fr-FR" sz="4800" b="1" dirty="0">
                <a:ln w="0"/>
                <a:solidFill>
                  <a:srgbClr val="474F71"/>
                </a:solidFill>
                <a:latin typeface="Dosis SemiBold" pitchFamily="2" charset="0"/>
                <a:cs typeface="Aharoni" panose="02010803020104030203" pitchFamily="2" charset="-79"/>
                <a:sym typeface="Calibri"/>
              </a:rPr>
              <a:t>farin</a:t>
            </a:r>
            <a:r>
              <a:rPr lang="fr-FR" sz="4800" b="1" dirty="0">
                <a:ln w="0"/>
                <a:solidFill>
                  <a:srgbClr val="E7E6E6">
                    <a:lumMod val="75000"/>
                  </a:srgb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forê</a:t>
            </a:r>
            <a:r>
              <a:rPr lang="fr-FR" sz="4800" b="1" dirty="0">
                <a:ln w="0"/>
                <a:solidFill>
                  <a:srgbClr val="E7E6E6">
                    <a:lumMod val="75000"/>
                  </a:srgbClr>
                </a:solidFill>
                <a:latin typeface="Dosis SemiBold" pitchFamily="2" charset="0"/>
                <a:cs typeface="Aharoni" panose="02010803020104030203" pitchFamily="2" charset="-79"/>
                <a:sym typeface="Calibri"/>
              </a:rPr>
              <a:t>t</a:t>
            </a:r>
            <a:r>
              <a:rPr lang="fr-FR" sz="4800" b="1" dirty="0">
                <a:ln w="0"/>
                <a:solidFill>
                  <a:srgbClr val="474F71"/>
                </a:solidFill>
                <a:latin typeface="Dosis SemiBold" pitchFamily="2" charset="0"/>
                <a:cs typeface="Aharoni" panose="02010803020104030203" pitchFamily="2" charset="-79"/>
                <a:sym typeface="Calibri"/>
              </a:rPr>
              <a:t>    futur    foular</a:t>
            </a:r>
            <a:r>
              <a:rPr lang="fr-FR" sz="4800" b="1" dirty="0">
                <a:ln w="0"/>
                <a:solidFill>
                  <a:srgbClr val="E7E6E6">
                    <a:lumMod val="75000"/>
                  </a:srgbClr>
                </a:solidFill>
                <a:latin typeface="Dosis SemiBold" pitchFamily="2" charset="0"/>
                <a:cs typeface="Aharoni" panose="02010803020104030203" pitchFamily="2" charset="-79"/>
                <a:sym typeface="Calibri"/>
              </a:rPr>
              <a:t>d</a:t>
            </a:r>
            <a:r>
              <a:rPr lang="fr-FR" sz="4800" b="1" dirty="0">
                <a:ln w="0"/>
                <a:solidFill>
                  <a:srgbClr val="474F71"/>
                </a:solidFill>
                <a:latin typeface="Dosis SemiBold" pitchFamily="2" charset="0"/>
                <a:cs typeface="Aharoni" panose="02010803020104030203" pitchFamily="2" charset="-79"/>
                <a:sym typeface="Calibri"/>
              </a:rPr>
              <a:t>      lavabo     voulu    lavé </a:t>
            </a:r>
            <a:endParaRPr lang="fr-FR" sz="4800" b="1" dirty="0">
              <a:ln w="0"/>
              <a:solidFill>
                <a:srgbClr val="E7E6E6">
                  <a:lumMod val="75000"/>
                </a:srgbClr>
              </a:solidFill>
              <a:latin typeface="Dosis SemiBold" pitchFamily="2" charset="0"/>
              <a:cs typeface="Aharoni" panose="02010803020104030203" pitchFamily="2" charset="-79"/>
              <a:sym typeface="Calibri"/>
            </a:endParaRPr>
          </a:p>
        </p:txBody>
      </p:sp>
    </p:spTree>
    <p:extLst>
      <p:ext uri="{BB962C8B-B14F-4D97-AF65-F5344CB8AC3E}">
        <p14:creationId xmlns:p14="http://schemas.microsoft.com/office/powerpoint/2010/main" val="2853849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Relisons ensemble.</a:t>
            </a:r>
          </a:p>
        </p:txBody>
      </p:sp>
      <p:pic>
        <p:nvPicPr>
          <p:cNvPr id="4" name="Image 3">
            <a:extLst>
              <a:ext uri="{FF2B5EF4-FFF2-40B4-BE49-F238E27FC236}">
                <a16:creationId xmlns:a16="http://schemas.microsoft.com/office/drawing/2014/main" id="{5D7AC821-87AF-95D0-6CB8-3B2BFEDF84CD}"/>
              </a:ext>
            </a:extLst>
          </p:cNvPr>
          <p:cNvPicPr>
            <a:picLocks noChangeAspect="1"/>
          </p:cNvPicPr>
          <p:nvPr/>
        </p:nvPicPr>
        <p:blipFill>
          <a:blip r:embed="rId2"/>
          <a:stretch>
            <a:fillRect/>
          </a:stretch>
        </p:blipFill>
        <p:spPr>
          <a:xfrm>
            <a:off x="129325" y="544755"/>
            <a:ext cx="1152244" cy="1072989"/>
          </a:xfrm>
          <a:prstGeom prst="rect">
            <a:avLst/>
          </a:prstGeom>
        </p:spPr>
      </p:pic>
      <p:sp>
        <p:nvSpPr>
          <p:cNvPr id="3" name="ZoneTexte 2">
            <a:extLst>
              <a:ext uri="{FF2B5EF4-FFF2-40B4-BE49-F238E27FC236}">
                <a16:creationId xmlns:a16="http://schemas.microsoft.com/office/drawing/2014/main" id="{6FFF1605-A1B3-2DFF-7CDD-A6D0E8FDD540}"/>
              </a:ext>
            </a:extLst>
          </p:cNvPr>
          <p:cNvSpPr txBox="1"/>
          <p:nvPr/>
        </p:nvSpPr>
        <p:spPr>
          <a:xfrm>
            <a:off x="521157" y="2397736"/>
            <a:ext cx="8101686" cy="2169825"/>
          </a:xfrm>
          <a:prstGeom prst="rect">
            <a:avLst/>
          </a:prstGeom>
          <a:noFill/>
        </p:spPr>
        <p:txBody>
          <a:bodyPr wrap="square" rtlCol="0">
            <a:spAutoFit/>
          </a:bodyPr>
          <a:lstStyle/>
          <a:p>
            <a:pPr lvl="0" algn="ctr" rtl="1">
              <a:lnSpc>
                <a:spcPct val="150000"/>
              </a:lnSpc>
              <a:buClr>
                <a:srgbClr val="000000"/>
              </a:buClr>
              <a:buSzPts val="4000"/>
              <a:defRPr/>
            </a:pPr>
            <a:r>
              <a:rPr lang="fr-FR" sz="4800" b="1" dirty="0">
                <a:ln w="0"/>
                <a:solidFill>
                  <a:srgbClr val="474F71"/>
                </a:solidFill>
                <a:latin typeface="Dosis SemiBold" pitchFamily="2" charset="0"/>
                <a:cs typeface="Aharoni" panose="02010803020104030203" pitchFamily="2" charset="-79"/>
                <a:sym typeface="Calibri"/>
              </a:rPr>
              <a:t>farin</a:t>
            </a:r>
            <a:r>
              <a:rPr lang="fr-FR" sz="4800" b="1" dirty="0">
                <a:ln w="0"/>
                <a:solidFill>
                  <a:srgbClr val="E7E6E6">
                    <a:lumMod val="75000"/>
                  </a:srgb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forê</a:t>
            </a:r>
            <a:r>
              <a:rPr lang="fr-FR" sz="4800" b="1" dirty="0">
                <a:ln w="0"/>
                <a:solidFill>
                  <a:srgbClr val="E7E6E6">
                    <a:lumMod val="75000"/>
                  </a:srgbClr>
                </a:solidFill>
                <a:latin typeface="Dosis SemiBold" pitchFamily="2" charset="0"/>
                <a:cs typeface="Aharoni" panose="02010803020104030203" pitchFamily="2" charset="-79"/>
                <a:sym typeface="Calibri"/>
              </a:rPr>
              <a:t>t</a:t>
            </a:r>
            <a:r>
              <a:rPr lang="fr-FR" sz="4800" b="1" dirty="0">
                <a:ln w="0"/>
                <a:solidFill>
                  <a:srgbClr val="474F71"/>
                </a:solidFill>
                <a:latin typeface="Dosis SemiBold" pitchFamily="2" charset="0"/>
                <a:cs typeface="Aharoni" panose="02010803020104030203" pitchFamily="2" charset="-79"/>
                <a:sym typeface="Calibri"/>
              </a:rPr>
              <a:t>    futur    foular</a:t>
            </a:r>
            <a:r>
              <a:rPr lang="fr-FR" sz="4800" b="1" dirty="0">
                <a:ln w="0"/>
                <a:solidFill>
                  <a:srgbClr val="E7E6E6">
                    <a:lumMod val="75000"/>
                  </a:srgbClr>
                </a:solidFill>
                <a:latin typeface="Dosis SemiBold" pitchFamily="2" charset="0"/>
                <a:cs typeface="Aharoni" panose="02010803020104030203" pitchFamily="2" charset="-79"/>
                <a:sym typeface="Calibri"/>
              </a:rPr>
              <a:t>d</a:t>
            </a:r>
            <a:r>
              <a:rPr lang="fr-FR" sz="4800" b="1" dirty="0">
                <a:ln w="0"/>
                <a:solidFill>
                  <a:srgbClr val="474F71"/>
                </a:solidFill>
                <a:latin typeface="Dosis SemiBold" pitchFamily="2" charset="0"/>
                <a:cs typeface="Aharoni" panose="02010803020104030203" pitchFamily="2" charset="-79"/>
                <a:sym typeface="Calibri"/>
              </a:rPr>
              <a:t>      lavabo     voulu    lavé </a:t>
            </a:r>
            <a:endParaRPr lang="fr-FR" sz="4800" b="1" dirty="0">
              <a:ln w="0"/>
              <a:solidFill>
                <a:srgbClr val="E7E6E6">
                  <a:lumMod val="75000"/>
                </a:srgbClr>
              </a:solidFill>
              <a:latin typeface="Dosis SemiBold" pitchFamily="2" charset="0"/>
              <a:cs typeface="Aharoni" panose="02010803020104030203" pitchFamily="2" charset="-79"/>
              <a:sym typeface="Calibri"/>
            </a:endParaRPr>
          </a:p>
        </p:txBody>
      </p:sp>
    </p:spTree>
    <p:extLst>
      <p:ext uri="{BB962C8B-B14F-4D97-AF65-F5344CB8AC3E}">
        <p14:creationId xmlns:p14="http://schemas.microsoft.com/office/powerpoint/2010/main" val="17774464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pic>
        <p:nvPicPr>
          <p:cNvPr id="5" name="Image 4">
            <a:extLst>
              <a:ext uri="{FF2B5EF4-FFF2-40B4-BE49-F238E27FC236}">
                <a16:creationId xmlns:a16="http://schemas.microsoft.com/office/drawing/2014/main" id="{DE4D3B79-7036-4F44-B6AC-0B130900A93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8" name="ZoneTexte 7">
            <a:extLst>
              <a:ext uri="{FF2B5EF4-FFF2-40B4-BE49-F238E27FC236}">
                <a16:creationId xmlns:a16="http://schemas.microsoft.com/office/drawing/2014/main" id="{6AA8C15B-46E0-4A36-969B-ED4516E87FF3}"/>
              </a:ext>
            </a:extLst>
          </p:cNvPr>
          <p:cNvSpPr txBox="1"/>
          <p:nvPr/>
        </p:nvSpPr>
        <p:spPr>
          <a:xfrm>
            <a:off x="780393" y="2027808"/>
            <a:ext cx="7583214" cy="3277820"/>
          </a:xfrm>
          <a:prstGeom prst="rect">
            <a:avLst/>
          </a:prstGeom>
          <a:noFill/>
        </p:spPr>
        <p:txBody>
          <a:bodyPr wrap="square" rtlCol="0">
            <a:spAutoFit/>
          </a:bodyPr>
          <a:lstStyle/>
          <a:p>
            <a:pPr algn="ctr">
              <a:lnSpc>
                <a:spcPct val="150000"/>
              </a:lnSpc>
            </a:pPr>
            <a:r>
              <a:rPr lang="fr-FR" sz="4800" b="1" dirty="0">
                <a:ln w="0"/>
                <a:solidFill>
                  <a:srgbClr val="474F71"/>
                </a:solidFill>
                <a:latin typeface="Dosis SemiBold" pitchFamily="2" charset="0"/>
                <a:cs typeface="Aharoni" panose="02010803020104030203" pitchFamily="2" charset="-79"/>
              </a:rPr>
              <a:t>joli      joujou       jup</a:t>
            </a:r>
            <a:r>
              <a:rPr lang="fr-FR" sz="4800" b="1" dirty="0">
                <a:ln w="0"/>
                <a:solidFill>
                  <a:schemeClr val="bg2">
                    <a:lumMod val="75000"/>
                  </a:schemeClr>
                </a:solidFill>
                <a:latin typeface="Dosis SemiBold" pitchFamily="2" charset="0"/>
                <a:cs typeface="Aharoni" panose="02010803020104030203" pitchFamily="2" charset="-79"/>
              </a:rPr>
              <a:t>e</a:t>
            </a:r>
            <a:r>
              <a:rPr lang="fr-FR" sz="4800" b="1" dirty="0">
                <a:ln w="0"/>
                <a:solidFill>
                  <a:srgbClr val="474F71"/>
                </a:solidFill>
                <a:latin typeface="Dosis SemiBold" pitchFamily="2" charset="0"/>
                <a:cs typeface="Aharoni" panose="02010803020104030203" pitchFamily="2" charset="-79"/>
              </a:rPr>
              <a:t>     ajouté      zéro      zon</a:t>
            </a:r>
            <a:r>
              <a:rPr lang="fr-FR" sz="4800" b="1" dirty="0">
                <a:ln w="0"/>
                <a:solidFill>
                  <a:schemeClr val="bg2">
                    <a:lumMod val="75000"/>
                  </a:schemeClr>
                </a:solidFill>
                <a:latin typeface="Dosis SemiBold" pitchFamily="2" charset="0"/>
                <a:cs typeface="Aharoni" panose="02010803020104030203" pitchFamily="2" charset="-79"/>
              </a:rPr>
              <a:t>e</a:t>
            </a:r>
            <a:r>
              <a:rPr lang="fr-FR" sz="4800" b="1" dirty="0">
                <a:ln w="0"/>
                <a:solidFill>
                  <a:srgbClr val="474F71"/>
                </a:solidFill>
                <a:latin typeface="Dosis SemiBold" pitchFamily="2" charset="0"/>
                <a:cs typeface="Aharoni" panose="02010803020104030203" pitchFamily="2" charset="-79"/>
              </a:rPr>
              <a:t>       azur       </a:t>
            </a:r>
          </a:p>
          <a:p>
            <a:pPr algn="ctr">
              <a:lnSpc>
                <a:spcPct val="150000"/>
              </a:lnSpc>
            </a:pPr>
            <a:r>
              <a:rPr lang="fr-FR" sz="4800" b="1" dirty="0">
                <a:ln w="0"/>
                <a:solidFill>
                  <a:srgbClr val="474F71"/>
                </a:solidFill>
                <a:latin typeface="Dosis SemiBold" pitchFamily="2" charset="0"/>
                <a:cs typeface="Aharoni" panose="02010803020104030203" pitchFamily="2" charset="-79"/>
              </a:rPr>
              <a:t>lézar</a:t>
            </a:r>
            <a:r>
              <a:rPr lang="fr-FR" sz="4800" b="1" dirty="0">
                <a:ln w="0"/>
                <a:solidFill>
                  <a:schemeClr val="bg2">
                    <a:lumMod val="75000"/>
                  </a:schemeClr>
                </a:solidFill>
                <a:latin typeface="Dosis SemiBold" pitchFamily="2" charset="0"/>
                <a:cs typeface="Aharoni" panose="02010803020104030203" pitchFamily="2" charset="-79"/>
              </a:rPr>
              <a:t>d      </a:t>
            </a:r>
            <a:r>
              <a:rPr lang="fr-FR" sz="4800" b="1" dirty="0">
                <a:ln w="0"/>
                <a:solidFill>
                  <a:srgbClr val="474F71"/>
                </a:solidFill>
                <a:latin typeface="Dosis SemiBold" pitchFamily="2" charset="0"/>
                <a:cs typeface="Aharoni" panose="02010803020104030203" pitchFamily="2" charset="-79"/>
              </a:rPr>
              <a:t>zèbr</a:t>
            </a:r>
            <a:r>
              <a:rPr lang="fr-FR" sz="4800" b="1" dirty="0">
                <a:ln w="0"/>
                <a:solidFill>
                  <a:schemeClr val="bg2">
                    <a:lumMod val="75000"/>
                  </a:schemeClr>
                </a:solidFill>
                <a:latin typeface="Dosis SemiBold" pitchFamily="2" charset="0"/>
                <a:cs typeface="Aharoni" panose="02010803020104030203" pitchFamily="2" charset="-79"/>
              </a:rPr>
              <a:t>e</a:t>
            </a:r>
          </a:p>
        </p:txBody>
      </p:sp>
    </p:spTree>
    <p:extLst>
      <p:ext uri="{BB962C8B-B14F-4D97-AF65-F5344CB8AC3E}">
        <p14:creationId xmlns:p14="http://schemas.microsoft.com/office/powerpoint/2010/main" val="1559626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Relisons ensemble.</a:t>
            </a:r>
          </a:p>
        </p:txBody>
      </p:sp>
      <p:pic>
        <p:nvPicPr>
          <p:cNvPr id="4" name="Image 3">
            <a:extLst>
              <a:ext uri="{FF2B5EF4-FFF2-40B4-BE49-F238E27FC236}">
                <a16:creationId xmlns:a16="http://schemas.microsoft.com/office/drawing/2014/main" id="{5D7AC821-87AF-95D0-6CB8-3B2BFEDF84CD}"/>
              </a:ext>
            </a:extLst>
          </p:cNvPr>
          <p:cNvPicPr>
            <a:picLocks noChangeAspect="1"/>
          </p:cNvPicPr>
          <p:nvPr/>
        </p:nvPicPr>
        <p:blipFill>
          <a:blip r:embed="rId2"/>
          <a:stretch>
            <a:fillRect/>
          </a:stretch>
        </p:blipFill>
        <p:spPr>
          <a:xfrm>
            <a:off x="129325" y="544755"/>
            <a:ext cx="1152244" cy="1072989"/>
          </a:xfrm>
          <a:prstGeom prst="rect">
            <a:avLst/>
          </a:prstGeom>
        </p:spPr>
      </p:pic>
      <p:sp>
        <p:nvSpPr>
          <p:cNvPr id="3" name="ZoneTexte 2">
            <a:extLst>
              <a:ext uri="{FF2B5EF4-FFF2-40B4-BE49-F238E27FC236}">
                <a16:creationId xmlns:a16="http://schemas.microsoft.com/office/drawing/2014/main" id="{FC0EABAF-F916-F72F-B890-777D70EBBE50}"/>
              </a:ext>
            </a:extLst>
          </p:cNvPr>
          <p:cNvSpPr txBox="1"/>
          <p:nvPr/>
        </p:nvSpPr>
        <p:spPr>
          <a:xfrm>
            <a:off x="780393" y="2027808"/>
            <a:ext cx="7583214" cy="3277820"/>
          </a:xfrm>
          <a:prstGeom prst="rect">
            <a:avLst/>
          </a:prstGeom>
          <a:noFill/>
        </p:spPr>
        <p:txBody>
          <a:bodyPr wrap="square" rtlCol="0">
            <a:spAutoFit/>
          </a:bodyPr>
          <a:lstStyle/>
          <a:p>
            <a:pPr algn="ctr">
              <a:lnSpc>
                <a:spcPct val="150000"/>
              </a:lnSpc>
            </a:pPr>
            <a:r>
              <a:rPr lang="fr-FR" sz="4800" b="1" dirty="0">
                <a:ln w="0"/>
                <a:solidFill>
                  <a:srgbClr val="474F71"/>
                </a:solidFill>
                <a:latin typeface="Dosis SemiBold" pitchFamily="2" charset="0"/>
                <a:cs typeface="Aharoni" panose="02010803020104030203" pitchFamily="2" charset="-79"/>
              </a:rPr>
              <a:t>joli      joujou       jup</a:t>
            </a:r>
            <a:r>
              <a:rPr lang="fr-FR" sz="4800" b="1" dirty="0">
                <a:ln w="0"/>
                <a:solidFill>
                  <a:schemeClr val="bg2">
                    <a:lumMod val="75000"/>
                  </a:schemeClr>
                </a:solidFill>
                <a:latin typeface="Dosis SemiBold" pitchFamily="2" charset="0"/>
                <a:cs typeface="Aharoni" panose="02010803020104030203" pitchFamily="2" charset="-79"/>
              </a:rPr>
              <a:t>e</a:t>
            </a:r>
            <a:r>
              <a:rPr lang="fr-FR" sz="4800" b="1" dirty="0">
                <a:ln w="0"/>
                <a:solidFill>
                  <a:srgbClr val="474F71"/>
                </a:solidFill>
                <a:latin typeface="Dosis SemiBold" pitchFamily="2" charset="0"/>
                <a:cs typeface="Aharoni" panose="02010803020104030203" pitchFamily="2" charset="-79"/>
              </a:rPr>
              <a:t>     ajouté      zéro      zon</a:t>
            </a:r>
            <a:r>
              <a:rPr lang="fr-FR" sz="4800" b="1" dirty="0">
                <a:ln w="0"/>
                <a:solidFill>
                  <a:schemeClr val="bg2">
                    <a:lumMod val="75000"/>
                  </a:schemeClr>
                </a:solidFill>
                <a:latin typeface="Dosis SemiBold" pitchFamily="2" charset="0"/>
                <a:cs typeface="Aharoni" panose="02010803020104030203" pitchFamily="2" charset="-79"/>
              </a:rPr>
              <a:t>e</a:t>
            </a:r>
            <a:r>
              <a:rPr lang="fr-FR" sz="4800" b="1" dirty="0">
                <a:ln w="0"/>
                <a:solidFill>
                  <a:srgbClr val="474F71"/>
                </a:solidFill>
                <a:latin typeface="Dosis SemiBold" pitchFamily="2" charset="0"/>
                <a:cs typeface="Aharoni" panose="02010803020104030203" pitchFamily="2" charset="-79"/>
              </a:rPr>
              <a:t>       azur       </a:t>
            </a:r>
          </a:p>
          <a:p>
            <a:pPr algn="ctr">
              <a:lnSpc>
                <a:spcPct val="150000"/>
              </a:lnSpc>
            </a:pPr>
            <a:r>
              <a:rPr lang="fr-FR" sz="4800" b="1" dirty="0">
                <a:ln w="0"/>
                <a:solidFill>
                  <a:srgbClr val="474F71"/>
                </a:solidFill>
                <a:latin typeface="Dosis SemiBold" pitchFamily="2" charset="0"/>
                <a:cs typeface="Aharoni" panose="02010803020104030203" pitchFamily="2" charset="-79"/>
              </a:rPr>
              <a:t>lézar</a:t>
            </a:r>
            <a:r>
              <a:rPr lang="fr-FR" sz="4800" b="1" dirty="0">
                <a:ln w="0"/>
                <a:solidFill>
                  <a:schemeClr val="bg2">
                    <a:lumMod val="75000"/>
                  </a:schemeClr>
                </a:solidFill>
                <a:latin typeface="Dosis SemiBold" pitchFamily="2" charset="0"/>
                <a:cs typeface="Aharoni" panose="02010803020104030203" pitchFamily="2" charset="-79"/>
              </a:rPr>
              <a:t>d      </a:t>
            </a:r>
            <a:r>
              <a:rPr lang="fr-FR" sz="4800" b="1" dirty="0">
                <a:ln w="0"/>
                <a:solidFill>
                  <a:srgbClr val="474F71"/>
                </a:solidFill>
                <a:latin typeface="Dosis SemiBold" pitchFamily="2" charset="0"/>
                <a:cs typeface="Aharoni" panose="02010803020104030203" pitchFamily="2" charset="-79"/>
              </a:rPr>
              <a:t>zèbr</a:t>
            </a:r>
            <a:r>
              <a:rPr lang="fr-FR" sz="4800" b="1" dirty="0">
                <a:ln w="0"/>
                <a:solidFill>
                  <a:schemeClr val="bg2">
                    <a:lumMod val="75000"/>
                  </a:schemeClr>
                </a:solidFill>
                <a:latin typeface="Dosis SemiBold" pitchFamily="2" charset="0"/>
                <a:cs typeface="Aharoni" panose="02010803020104030203" pitchFamily="2" charset="-79"/>
              </a:rPr>
              <a:t>e</a:t>
            </a:r>
          </a:p>
        </p:txBody>
      </p:sp>
    </p:spTree>
    <p:extLst>
      <p:ext uri="{BB962C8B-B14F-4D97-AF65-F5344CB8AC3E}">
        <p14:creationId xmlns:p14="http://schemas.microsoft.com/office/powerpoint/2010/main" val="107029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pic>
        <p:nvPicPr>
          <p:cNvPr id="5" name="Image 4">
            <a:extLst>
              <a:ext uri="{FF2B5EF4-FFF2-40B4-BE49-F238E27FC236}">
                <a16:creationId xmlns:a16="http://schemas.microsoft.com/office/drawing/2014/main" id="{DE4D3B79-7036-4F44-B6AC-0B130900A93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8" name="Google Shape;99;p3">
            <a:extLst>
              <a:ext uri="{FF2B5EF4-FFF2-40B4-BE49-F238E27FC236}">
                <a16:creationId xmlns:a16="http://schemas.microsoft.com/office/drawing/2014/main" id="{B7EB6585-4772-4223-8628-054224C9C78F}"/>
              </a:ext>
            </a:extLst>
          </p:cNvPr>
          <p:cNvSpPr txBox="1"/>
          <p:nvPr/>
        </p:nvSpPr>
        <p:spPr>
          <a:xfrm>
            <a:off x="501869" y="2065969"/>
            <a:ext cx="8140262" cy="3139281"/>
          </a:xfrm>
          <a:prstGeom prst="rect">
            <a:avLst/>
          </a:prstGeom>
          <a:noFill/>
          <a:ln>
            <a:noFill/>
          </a:ln>
        </p:spPr>
        <p:txBody>
          <a:bodyPr spcFirstLastPara="1" wrap="square" lIns="91425" tIns="45700" rIns="91425" bIns="45700" anchor="t" anchorCtr="0">
            <a:spAutoFit/>
          </a:bodyPr>
          <a:lstStyle/>
          <a:p>
            <a:pPr lvl="0" algn="ctr" rtl="1">
              <a:lnSpc>
                <a:spcPct val="150000"/>
              </a:lnSpc>
              <a:buClr>
                <a:srgbClr val="000000"/>
              </a:buClr>
              <a:buSzPts val="4000"/>
            </a:pPr>
            <a:r>
              <a:rPr lang="fr-FR" sz="4400" b="1" dirty="0">
                <a:ln w="0"/>
                <a:solidFill>
                  <a:srgbClr val="474F71"/>
                </a:solidFill>
                <a:latin typeface="Dosis SemiBold" pitchFamily="2" charset="0"/>
                <a:cs typeface="Aharoni" panose="02010803020104030203" pitchFamily="2" charset="-79"/>
                <a:sym typeface="Calibri"/>
              </a:rPr>
              <a:t>caméra     coll</a:t>
            </a:r>
            <a:r>
              <a:rPr lang="fr-FR" sz="4400" b="1" dirty="0">
                <a:ln w="0"/>
                <a:solidFill>
                  <a:schemeClr val="bg2">
                    <a:lumMod val="75000"/>
                  </a:schemeClr>
                </a:solidFill>
                <a:latin typeface="Dosis SemiBold" pitchFamily="2" charset="0"/>
                <a:cs typeface="Aharoni" panose="02010803020104030203" pitchFamily="2" charset="-79"/>
                <a:sym typeface="Calibri"/>
              </a:rPr>
              <a:t>e </a:t>
            </a:r>
            <a:r>
              <a:rPr lang="fr-FR" sz="4400" b="1" dirty="0">
                <a:ln w="0"/>
                <a:solidFill>
                  <a:srgbClr val="474F71"/>
                </a:solidFill>
                <a:latin typeface="Dosis SemiBold" pitchFamily="2" charset="0"/>
                <a:cs typeface="Aharoni" panose="02010803020104030203" pitchFamily="2" charset="-79"/>
                <a:sym typeface="Calibri"/>
              </a:rPr>
              <a:t>    coupé      calcul     difficil</a:t>
            </a:r>
            <a:r>
              <a:rPr lang="fr-FR" sz="4400" b="1" dirty="0">
                <a:ln w="0"/>
                <a:solidFill>
                  <a:schemeClr val="bg2">
                    <a:lumMod val="75000"/>
                  </a:schemeClr>
                </a:solidFill>
                <a:latin typeface="Dosis SemiBold" pitchFamily="2" charset="0"/>
                <a:cs typeface="Aharoni" panose="02010803020104030203" pitchFamily="2" charset="-79"/>
                <a:sym typeface="Calibri"/>
              </a:rPr>
              <a:t>e      </a:t>
            </a:r>
            <a:r>
              <a:rPr lang="fr-FR" sz="4400" b="1" dirty="0">
                <a:ln w="0"/>
                <a:solidFill>
                  <a:srgbClr val="474F71"/>
                </a:solidFill>
                <a:latin typeface="Dosis SemiBold" pitchFamily="2" charset="0"/>
                <a:cs typeface="Aharoni" panose="02010803020104030203" pitchFamily="2" charset="-79"/>
                <a:sym typeface="Calibri"/>
              </a:rPr>
              <a:t>pouc</a:t>
            </a:r>
            <a:r>
              <a:rPr lang="fr-FR" sz="4400" b="1" dirty="0">
                <a:ln w="0"/>
                <a:solidFill>
                  <a:schemeClr val="bg2">
                    <a:lumMod val="75000"/>
                  </a:schemeClr>
                </a:solidFill>
                <a:latin typeface="Dosis SemiBold" pitchFamily="2" charset="0"/>
                <a:cs typeface="Aharoni" panose="02010803020104030203" pitchFamily="2" charset="-79"/>
                <a:sym typeface="Calibri"/>
              </a:rPr>
              <a:t>e</a:t>
            </a:r>
            <a:r>
              <a:rPr lang="fr-FR" sz="4400" b="1" dirty="0">
                <a:ln w="0"/>
                <a:solidFill>
                  <a:srgbClr val="474F71"/>
                </a:solidFill>
                <a:latin typeface="Dosis SemiBold" pitchFamily="2" charset="0"/>
                <a:cs typeface="Aharoni" panose="02010803020104030203" pitchFamily="2" charset="-79"/>
                <a:sym typeface="Calibri"/>
              </a:rPr>
              <a:t>     ceris</a:t>
            </a:r>
            <a:r>
              <a:rPr lang="fr-FR" sz="4400" b="1" dirty="0">
                <a:ln w="0"/>
                <a:solidFill>
                  <a:schemeClr val="bg2">
                    <a:lumMod val="75000"/>
                  </a:schemeClr>
                </a:solidFill>
                <a:latin typeface="Dosis SemiBold" pitchFamily="2" charset="0"/>
                <a:cs typeface="Aharoni" panose="02010803020104030203" pitchFamily="2" charset="-79"/>
                <a:sym typeface="Calibri"/>
              </a:rPr>
              <a:t>e</a:t>
            </a:r>
            <a:r>
              <a:rPr lang="fr-FR" sz="4400" b="1" dirty="0">
                <a:ln w="0"/>
                <a:solidFill>
                  <a:srgbClr val="474F71"/>
                </a:solidFill>
                <a:latin typeface="Dosis SemiBold" pitchFamily="2" charset="0"/>
                <a:cs typeface="Aharoni" panose="02010803020104030203" pitchFamily="2" charset="-79"/>
                <a:sym typeface="Calibri"/>
              </a:rPr>
              <a:t>      </a:t>
            </a:r>
          </a:p>
          <a:p>
            <a:pPr lvl="0" algn="ctr" rtl="1">
              <a:lnSpc>
                <a:spcPct val="150000"/>
              </a:lnSpc>
              <a:buClr>
                <a:srgbClr val="000000"/>
              </a:buClr>
              <a:buSzPts val="4000"/>
            </a:pPr>
            <a:r>
              <a:rPr lang="fr-FR" sz="4400" b="1" dirty="0">
                <a:ln w="0"/>
                <a:solidFill>
                  <a:srgbClr val="474F71"/>
                </a:solidFill>
                <a:latin typeface="Dosis SemiBold" pitchFamily="2" charset="0"/>
                <a:cs typeface="Aharoni" panose="02010803020104030203" pitchFamily="2" charset="-79"/>
                <a:sym typeface="Calibri"/>
              </a:rPr>
              <a:t>forcé     citron</a:t>
            </a:r>
          </a:p>
        </p:txBody>
      </p:sp>
    </p:spTree>
    <p:extLst>
      <p:ext uri="{BB962C8B-B14F-4D97-AF65-F5344CB8AC3E}">
        <p14:creationId xmlns:p14="http://schemas.microsoft.com/office/powerpoint/2010/main" val="1965650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Relisons ensemble.</a:t>
            </a:r>
          </a:p>
        </p:txBody>
      </p:sp>
      <p:pic>
        <p:nvPicPr>
          <p:cNvPr id="4" name="Image 3">
            <a:extLst>
              <a:ext uri="{FF2B5EF4-FFF2-40B4-BE49-F238E27FC236}">
                <a16:creationId xmlns:a16="http://schemas.microsoft.com/office/drawing/2014/main" id="{5D7AC821-87AF-95D0-6CB8-3B2BFEDF84CD}"/>
              </a:ext>
            </a:extLst>
          </p:cNvPr>
          <p:cNvPicPr>
            <a:picLocks noChangeAspect="1"/>
          </p:cNvPicPr>
          <p:nvPr/>
        </p:nvPicPr>
        <p:blipFill>
          <a:blip r:embed="rId2"/>
          <a:stretch>
            <a:fillRect/>
          </a:stretch>
        </p:blipFill>
        <p:spPr>
          <a:xfrm>
            <a:off x="129325" y="544755"/>
            <a:ext cx="1152244" cy="1072989"/>
          </a:xfrm>
          <a:prstGeom prst="rect">
            <a:avLst/>
          </a:prstGeom>
        </p:spPr>
      </p:pic>
      <p:sp>
        <p:nvSpPr>
          <p:cNvPr id="3" name="Google Shape;99;p3">
            <a:extLst>
              <a:ext uri="{FF2B5EF4-FFF2-40B4-BE49-F238E27FC236}">
                <a16:creationId xmlns:a16="http://schemas.microsoft.com/office/drawing/2014/main" id="{47B351F0-D418-12ED-62F8-96439EE676CE}"/>
              </a:ext>
            </a:extLst>
          </p:cNvPr>
          <p:cNvSpPr txBox="1"/>
          <p:nvPr/>
        </p:nvSpPr>
        <p:spPr>
          <a:xfrm>
            <a:off x="501869" y="2065969"/>
            <a:ext cx="8140262" cy="3139281"/>
          </a:xfrm>
          <a:prstGeom prst="rect">
            <a:avLst/>
          </a:prstGeom>
          <a:noFill/>
          <a:ln>
            <a:noFill/>
          </a:ln>
        </p:spPr>
        <p:txBody>
          <a:bodyPr spcFirstLastPara="1" wrap="square" lIns="91425" tIns="45700" rIns="91425" bIns="45700" anchor="t" anchorCtr="0">
            <a:spAutoFit/>
          </a:bodyPr>
          <a:lstStyle/>
          <a:p>
            <a:pPr lvl="0" algn="ctr" rtl="1">
              <a:lnSpc>
                <a:spcPct val="150000"/>
              </a:lnSpc>
              <a:buClr>
                <a:srgbClr val="000000"/>
              </a:buClr>
              <a:buSzPts val="4000"/>
            </a:pPr>
            <a:r>
              <a:rPr lang="fr-FR" sz="4400" b="1" dirty="0">
                <a:ln w="0"/>
                <a:solidFill>
                  <a:srgbClr val="474F71"/>
                </a:solidFill>
                <a:latin typeface="Dosis SemiBold" pitchFamily="2" charset="0"/>
                <a:cs typeface="Aharoni" panose="02010803020104030203" pitchFamily="2" charset="-79"/>
                <a:sym typeface="Calibri"/>
              </a:rPr>
              <a:t>caméra     coll</a:t>
            </a:r>
            <a:r>
              <a:rPr lang="fr-FR" sz="4400" b="1" dirty="0">
                <a:ln w="0"/>
                <a:solidFill>
                  <a:schemeClr val="bg2">
                    <a:lumMod val="75000"/>
                  </a:schemeClr>
                </a:solidFill>
                <a:latin typeface="Dosis SemiBold" pitchFamily="2" charset="0"/>
                <a:cs typeface="Aharoni" panose="02010803020104030203" pitchFamily="2" charset="-79"/>
                <a:sym typeface="Calibri"/>
              </a:rPr>
              <a:t>e </a:t>
            </a:r>
            <a:r>
              <a:rPr lang="fr-FR" sz="4400" b="1" dirty="0">
                <a:ln w="0"/>
                <a:solidFill>
                  <a:srgbClr val="474F71"/>
                </a:solidFill>
                <a:latin typeface="Dosis SemiBold" pitchFamily="2" charset="0"/>
                <a:cs typeface="Aharoni" panose="02010803020104030203" pitchFamily="2" charset="-79"/>
                <a:sym typeface="Calibri"/>
              </a:rPr>
              <a:t>    coupé      calcul     difficil</a:t>
            </a:r>
            <a:r>
              <a:rPr lang="fr-FR" sz="4400" b="1" dirty="0">
                <a:ln w="0"/>
                <a:solidFill>
                  <a:schemeClr val="bg2">
                    <a:lumMod val="75000"/>
                  </a:schemeClr>
                </a:solidFill>
                <a:latin typeface="Dosis SemiBold" pitchFamily="2" charset="0"/>
                <a:cs typeface="Aharoni" panose="02010803020104030203" pitchFamily="2" charset="-79"/>
                <a:sym typeface="Calibri"/>
              </a:rPr>
              <a:t>e      </a:t>
            </a:r>
            <a:r>
              <a:rPr lang="fr-FR" sz="4400" b="1" dirty="0">
                <a:ln w="0"/>
                <a:solidFill>
                  <a:srgbClr val="474F71"/>
                </a:solidFill>
                <a:latin typeface="Dosis SemiBold" pitchFamily="2" charset="0"/>
                <a:cs typeface="Aharoni" panose="02010803020104030203" pitchFamily="2" charset="-79"/>
                <a:sym typeface="Calibri"/>
              </a:rPr>
              <a:t>pouc</a:t>
            </a:r>
            <a:r>
              <a:rPr lang="fr-FR" sz="4400" b="1" dirty="0">
                <a:ln w="0"/>
                <a:solidFill>
                  <a:schemeClr val="bg2">
                    <a:lumMod val="75000"/>
                  </a:schemeClr>
                </a:solidFill>
                <a:latin typeface="Dosis SemiBold" pitchFamily="2" charset="0"/>
                <a:cs typeface="Aharoni" panose="02010803020104030203" pitchFamily="2" charset="-79"/>
                <a:sym typeface="Calibri"/>
              </a:rPr>
              <a:t>e</a:t>
            </a:r>
            <a:r>
              <a:rPr lang="fr-FR" sz="4400" b="1" dirty="0">
                <a:ln w="0"/>
                <a:solidFill>
                  <a:srgbClr val="474F71"/>
                </a:solidFill>
                <a:latin typeface="Dosis SemiBold" pitchFamily="2" charset="0"/>
                <a:cs typeface="Aharoni" panose="02010803020104030203" pitchFamily="2" charset="-79"/>
                <a:sym typeface="Calibri"/>
              </a:rPr>
              <a:t>     ceris</a:t>
            </a:r>
            <a:r>
              <a:rPr lang="fr-FR" sz="4400" b="1" dirty="0">
                <a:ln w="0"/>
                <a:solidFill>
                  <a:schemeClr val="bg2">
                    <a:lumMod val="75000"/>
                  </a:schemeClr>
                </a:solidFill>
                <a:latin typeface="Dosis SemiBold" pitchFamily="2" charset="0"/>
                <a:cs typeface="Aharoni" panose="02010803020104030203" pitchFamily="2" charset="-79"/>
                <a:sym typeface="Calibri"/>
              </a:rPr>
              <a:t>e</a:t>
            </a:r>
            <a:r>
              <a:rPr lang="fr-FR" sz="4400" b="1" dirty="0">
                <a:ln w="0"/>
                <a:solidFill>
                  <a:srgbClr val="474F71"/>
                </a:solidFill>
                <a:latin typeface="Dosis SemiBold" pitchFamily="2" charset="0"/>
                <a:cs typeface="Aharoni" panose="02010803020104030203" pitchFamily="2" charset="-79"/>
                <a:sym typeface="Calibri"/>
              </a:rPr>
              <a:t>      </a:t>
            </a:r>
          </a:p>
          <a:p>
            <a:pPr lvl="0" algn="ctr" rtl="1">
              <a:lnSpc>
                <a:spcPct val="150000"/>
              </a:lnSpc>
              <a:buClr>
                <a:srgbClr val="000000"/>
              </a:buClr>
              <a:buSzPts val="4000"/>
            </a:pPr>
            <a:r>
              <a:rPr lang="fr-FR" sz="4400" b="1" dirty="0">
                <a:ln w="0"/>
                <a:solidFill>
                  <a:srgbClr val="474F71"/>
                </a:solidFill>
                <a:latin typeface="Dosis SemiBold" pitchFamily="2" charset="0"/>
                <a:cs typeface="Aharoni" panose="02010803020104030203" pitchFamily="2" charset="-79"/>
                <a:sym typeface="Calibri"/>
              </a:rPr>
              <a:t>forcé     citron</a:t>
            </a:r>
          </a:p>
        </p:txBody>
      </p:sp>
    </p:spTree>
    <p:extLst>
      <p:ext uri="{BB962C8B-B14F-4D97-AF65-F5344CB8AC3E}">
        <p14:creationId xmlns:p14="http://schemas.microsoft.com/office/powerpoint/2010/main" val="9795956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sp>
        <p:nvSpPr>
          <p:cNvPr id="6" name="ZoneTexte 5">
            <a:extLst>
              <a:ext uri="{FF2B5EF4-FFF2-40B4-BE49-F238E27FC236}">
                <a16:creationId xmlns:a16="http://schemas.microsoft.com/office/drawing/2014/main" id="{36345E05-BB1F-4198-A083-2157E9106835}"/>
              </a:ext>
            </a:extLst>
          </p:cNvPr>
          <p:cNvSpPr txBox="1"/>
          <p:nvPr/>
        </p:nvSpPr>
        <p:spPr>
          <a:xfrm>
            <a:off x="755583" y="2189062"/>
            <a:ext cx="7826279" cy="2169825"/>
          </a:xfrm>
          <a:prstGeom prst="rect">
            <a:avLst/>
          </a:prstGeom>
          <a:noFill/>
        </p:spPr>
        <p:txBody>
          <a:bodyPr wrap="square" rtlCol="0">
            <a:spAutoFit/>
          </a:bodyPr>
          <a:lstStyle/>
          <a:p>
            <a:pPr marL="685800" indent="-685800">
              <a:lnSpc>
                <a:spcPct val="150000"/>
              </a:lnSpc>
              <a:buFont typeface="Arial" panose="020B0604020202020204" pitchFamily="34" charset="0"/>
              <a:buChar char="•"/>
            </a:pPr>
            <a:r>
              <a:rPr lang="it-IT" sz="4800" b="1" dirty="0">
                <a:solidFill>
                  <a:srgbClr val="565F88"/>
                </a:solidFill>
                <a:latin typeface="Dosis SemiBold" pitchFamily="2" charset="0"/>
              </a:rPr>
              <a:t>Farida a une vache.</a:t>
            </a:r>
          </a:p>
          <a:p>
            <a:pPr marL="685800" indent="-685800">
              <a:lnSpc>
                <a:spcPct val="150000"/>
              </a:lnSpc>
              <a:buFont typeface="Arial" panose="020B0604020202020204" pitchFamily="34" charset="0"/>
              <a:buChar char="•"/>
            </a:pPr>
            <a:r>
              <a:rPr lang="it-IT" sz="4800" b="1" dirty="0">
                <a:solidFill>
                  <a:srgbClr val="565F88"/>
                </a:solidFill>
                <a:latin typeface="Dosis SemiBold" pitchFamily="2" charset="0"/>
              </a:rPr>
              <a:t>Fadi lave le vélo.</a:t>
            </a:r>
          </a:p>
        </p:txBody>
      </p:sp>
      <p:pic>
        <p:nvPicPr>
          <p:cNvPr id="9" name="Image 8">
            <a:extLst>
              <a:ext uri="{FF2B5EF4-FFF2-40B4-BE49-F238E27FC236}">
                <a16:creationId xmlns:a16="http://schemas.microsoft.com/office/drawing/2014/main" id="{326E78F9-53AD-4E4F-9DB2-E9CE1CA16BF7}"/>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4137703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sp>
        <p:nvSpPr>
          <p:cNvPr id="6" name="ZoneTexte 5">
            <a:extLst>
              <a:ext uri="{FF2B5EF4-FFF2-40B4-BE49-F238E27FC236}">
                <a16:creationId xmlns:a16="http://schemas.microsoft.com/office/drawing/2014/main" id="{36345E05-BB1F-4198-A083-2157E9106835}"/>
              </a:ext>
            </a:extLst>
          </p:cNvPr>
          <p:cNvSpPr txBox="1"/>
          <p:nvPr/>
        </p:nvSpPr>
        <p:spPr>
          <a:xfrm>
            <a:off x="755583" y="2222112"/>
            <a:ext cx="7826279" cy="2169825"/>
          </a:xfrm>
          <a:prstGeom prst="rect">
            <a:avLst/>
          </a:prstGeom>
          <a:noFill/>
        </p:spPr>
        <p:txBody>
          <a:bodyPr wrap="square" rtlCol="0">
            <a:spAutoFit/>
          </a:bodyPr>
          <a:lstStyle/>
          <a:p>
            <a:pPr marL="685800" indent="-685800">
              <a:lnSpc>
                <a:spcPct val="150000"/>
              </a:lnSpc>
              <a:buFont typeface="Arial" panose="020B0604020202020204" pitchFamily="34" charset="0"/>
              <a:buChar char="•"/>
            </a:pPr>
            <a:r>
              <a:rPr lang="fr-FR" sz="4800" b="1" dirty="0">
                <a:solidFill>
                  <a:srgbClr val="565F88"/>
                </a:solidFill>
                <a:latin typeface="Dosis SemiBold" pitchFamily="2" charset="0"/>
              </a:rPr>
              <a:t> Jamal a un joli lézard.</a:t>
            </a:r>
          </a:p>
          <a:p>
            <a:pPr marL="685800" indent="-685800">
              <a:lnSpc>
                <a:spcPct val="150000"/>
              </a:lnSpc>
              <a:buFont typeface="Arial" panose="020B0604020202020204" pitchFamily="34" charset="0"/>
              <a:buChar char="•"/>
            </a:pPr>
            <a:r>
              <a:rPr lang="fr-FR" sz="4800" b="1" dirty="0" err="1">
                <a:solidFill>
                  <a:srgbClr val="565F88"/>
                </a:solidFill>
                <a:latin typeface="Dosis SemiBold" pitchFamily="2" charset="0"/>
              </a:rPr>
              <a:t>Zine</a:t>
            </a:r>
            <a:r>
              <a:rPr lang="fr-FR" sz="4800" b="1" dirty="0">
                <a:solidFill>
                  <a:srgbClr val="565F88"/>
                </a:solidFill>
                <a:latin typeface="Dosis SemiBold" pitchFamily="2" charset="0"/>
              </a:rPr>
              <a:t> joue avec un joujou.</a:t>
            </a:r>
          </a:p>
        </p:txBody>
      </p:sp>
      <p:pic>
        <p:nvPicPr>
          <p:cNvPr id="9" name="Image 8">
            <a:extLst>
              <a:ext uri="{FF2B5EF4-FFF2-40B4-BE49-F238E27FC236}">
                <a16:creationId xmlns:a16="http://schemas.microsoft.com/office/drawing/2014/main" id="{326E78F9-53AD-4E4F-9DB2-E9CE1CA16BF7}"/>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798326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sp>
        <p:nvSpPr>
          <p:cNvPr id="6" name="ZoneTexte 5">
            <a:extLst>
              <a:ext uri="{FF2B5EF4-FFF2-40B4-BE49-F238E27FC236}">
                <a16:creationId xmlns:a16="http://schemas.microsoft.com/office/drawing/2014/main" id="{36345E05-BB1F-4198-A083-2157E9106835}"/>
              </a:ext>
            </a:extLst>
          </p:cNvPr>
          <p:cNvSpPr txBox="1"/>
          <p:nvPr/>
        </p:nvSpPr>
        <p:spPr>
          <a:xfrm>
            <a:off x="933859" y="2430650"/>
            <a:ext cx="8210141" cy="1996700"/>
          </a:xfrm>
          <a:prstGeom prst="rect">
            <a:avLst/>
          </a:prstGeom>
          <a:noFill/>
        </p:spPr>
        <p:txBody>
          <a:bodyPr wrap="square" rtlCol="0">
            <a:spAutoFit/>
          </a:bodyPr>
          <a:lstStyle/>
          <a:p>
            <a:pPr marL="571500" indent="-571500">
              <a:lnSpc>
                <a:spcPct val="150000"/>
              </a:lnSpc>
              <a:buFont typeface="Arial" panose="020B0604020202020204" pitchFamily="34" charset="0"/>
              <a:buChar char="•"/>
            </a:pPr>
            <a:r>
              <a:rPr lang="fr-FR" sz="4400" b="1" dirty="0">
                <a:solidFill>
                  <a:srgbClr val="565F88"/>
                </a:solidFill>
                <a:latin typeface="Dosis SemiBold" pitchFamily="2" charset="0"/>
              </a:rPr>
              <a:t>Camélia a des cerises. </a:t>
            </a:r>
          </a:p>
          <a:p>
            <a:pPr marL="571500" indent="-571500">
              <a:lnSpc>
                <a:spcPct val="150000"/>
              </a:lnSpc>
              <a:buFont typeface="Arial" panose="020B0604020202020204" pitchFamily="34" charset="0"/>
              <a:buChar char="•"/>
            </a:pPr>
            <a:r>
              <a:rPr lang="fr-FR" sz="4400" b="1" dirty="0">
                <a:solidFill>
                  <a:srgbClr val="565F88"/>
                </a:solidFill>
                <a:latin typeface="Dosis SemiBold" pitchFamily="2" charset="0"/>
              </a:rPr>
              <a:t>Le canard est dans la cour.</a:t>
            </a:r>
          </a:p>
        </p:txBody>
      </p:sp>
      <p:pic>
        <p:nvPicPr>
          <p:cNvPr id="9" name="Image 8">
            <a:extLst>
              <a:ext uri="{FF2B5EF4-FFF2-40B4-BE49-F238E27FC236}">
                <a16:creationId xmlns:a16="http://schemas.microsoft.com/office/drawing/2014/main" id="{326E78F9-53AD-4E4F-9DB2-E9CE1CA16BF7}"/>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42235009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 </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Lecture.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Travail sur le livret.</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6" name="Image 5" descr="Une image contenant texte, Appareils électroniques, capture d’écran, Système d’exploitation&#10;&#10;Le contenu généré par l’IA peut être incorrect.">
            <a:extLst>
              <a:ext uri="{FF2B5EF4-FFF2-40B4-BE49-F238E27FC236}">
                <a16:creationId xmlns:a16="http://schemas.microsoft.com/office/drawing/2014/main" id="{DC7609C6-CBC8-46DB-983F-881B69B2E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9893" y="1603804"/>
            <a:ext cx="3305417" cy="5070052"/>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132.</a:t>
            </a:r>
          </a:p>
        </p:txBody>
      </p:sp>
      <p:pic>
        <p:nvPicPr>
          <p:cNvPr id="9" name="Picture 2">
            <a:extLst>
              <a:ext uri="{FF2B5EF4-FFF2-40B4-BE49-F238E27FC236}">
                <a16:creationId xmlns:a16="http://schemas.microsoft.com/office/drawing/2014/main" id="{E564B596-D33D-48E5-8AB5-E88FE1352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fontScale="90000"/>
          </a:bodyPr>
          <a:lstStyle/>
          <a:p>
            <a:r>
              <a:rPr lang="fr-FR" dirty="0">
                <a:solidFill>
                  <a:schemeClr val="tx1">
                    <a:lumMod val="65000"/>
                    <a:lumOff val="35000"/>
                  </a:schemeClr>
                </a:solidFill>
              </a:rPr>
              <a:t>On va faire les activités 1, 2 et 3. </a:t>
            </a:r>
            <a:r>
              <a:rPr lang="fr-FR" dirty="0">
                <a:solidFill>
                  <a:prstClr val="black">
                    <a:lumMod val="65000"/>
                    <a:lumOff val="35000"/>
                  </a:prstClr>
                </a:solidFill>
              </a:rPr>
              <a:t>Lisez les lettres, les syllabes et les mots à votre voisin. Chacun son tour. Je vais circuler entre les rangs pour vous aider.    </a:t>
            </a:r>
            <a:br>
              <a:rPr lang="fr-FR" dirty="0">
                <a:solidFill>
                  <a:prstClr val="black">
                    <a:lumMod val="65000"/>
                    <a:lumOff val="35000"/>
                  </a:prstClr>
                </a:solidFill>
              </a:rPr>
            </a:br>
            <a:endParaRPr lang="fr-FR" dirty="0">
              <a:solidFill>
                <a:schemeClr val="tx1">
                  <a:lumMod val="65000"/>
                  <a:lumOff val="35000"/>
                </a:schemeClr>
              </a:solidFill>
            </a:endParaRPr>
          </a:p>
        </p:txBody>
      </p:sp>
      <p:pic>
        <p:nvPicPr>
          <p:cNvPr id="9" name="Picture 2">
            <a:extLst>
              <a:ext uri="{FF2B5EF4-FFF2-40B4-BE49-F238E27FC236}">
                <a16:creationId xmlns:a16="http://schemas.microsoft.com/office/drawing/2014/main" id="{0D030CD3-B9F9-4247-A2F1-001B493CB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FAD5CF21-9594-45EF-9BAC-48F9829B687A}"/>
              </a:ext>
            </a:extLst>
          </p:cNvPr>
          <p:cNvPicPr>
            <a:picLocks noChangeAspect="1"/>
          </p:cNvPicPr>
          <p:nvPr/>
        </p:nvPicPr>
        <p:blipFill>
          <a:blip r:embed="rId3"/>
          <a:stretch>
            <a:fillRect/>
          </a:stretch>
        </p:blipFill>
        <p:spPr>
          <a:xfrm>
            <a:off x="5547398" y="2677904"/>
            <a:ext cx="2891155" cy="2221453"/>
          </a:xfrm>
          <a:prstGeom prst="rect">
            <a:avLst/>
          </a:prstGeom>
        </p:spPr>
      </p:pic>
      <p:pic>
        <p:nvPicPr>
          <p:cNvPr id="10" name="Image 9" descr="Une image contenant texte, Appareils électroniques, capture d’écran, Système d’exploitation&#10;&#10;Le contenu généré par l’IA peut être incorrect.">
            <a:extLst>
              <a:ext uri="{FF2B5EF4-FFF2-40B4-BE49-F238E27FC236}">
                <a16:creationId xmlns:a16="http://schemas.microsoft.com/office/drawing/2014/main" id="{E12E48FF-5176-4217-8189-0B42097443D9}"/>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0586" t="15749" r="10346" b="40511"/>
          <a:stretch/>
        </p:blipFill>
        <p:spPr>
          <a:xfrm>
            <a:off x="996741" y="2464844"/>
            <a:ext cx="3575259" cy="2322310"/>
          </a:xfrm>
          <a:prstGeom prst="rect">
            <a:avLst/>
          </a:prstGeom>
        </p:spPr>
      </p:pic>
      <p:sp>
        <p:nvSpPr>
          <p:cNvPr id="11" name="Rectangle : coins arrondis 10">
            <a:extLst>
              <a:ext uri="{FF2B5EF4-FFF2-40B4-BE49-F238E27FC236}">
                <a16:creationId xmlns:a16="http://schemas.microsoft.com/office/drawing/2014/main" id="{6B073309-10EF-4F89-8816-08DCDD65A686}"/>
              </a:ext>
            </a:extLst>
          </p:cNvPr>
          <p:cNvSpPr/>
          <p:nvPr/>
        </p:nvSpPr>
        <p:spPr>
          <a:xfrm>
            <a:off x="970637" y="2464843"/>
            <a:ext cx="3607541" cy="2322311"/>
          </a:xfrm>
          <a:prstGeom prst="roundRect">
            <a:avLst>
              <a:gd name="adj" fmla="val 1876"/>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2275715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les phrases.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61DA975E-A20D-2704-4B3D-030503389314}"/>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pic>
        <p:nvPicPr>
          <p:cNvPr id="11" name="Image 10" descr="Une image contenant texte, Appareils électroniques, capture d’écran, Système d’exploitation&#10;&#10;Le contenu généré par l’IA peut être incorrect.">
            <a:extLst>
              <a:ext uri="{FF2B5EF4-FFF2-40B4-BE49-F238E27FC236}">
                <a16:creationId xmlns:a16="http://schemas.microsoft.com/office/drawing/2014/main" id="{27DEABA6-218B-4376-8A0D-E0B4D82DBA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1693452"/>
            <a:ext cx="3305417" cy="5070052"/>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670657" y="4724401"/>
            <a:ext cx="3012188" cy="137760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Évaluer les acquis de la période 5</a:t>
            </a:r>
          </a:p>
        </p:txBody>
      </p:sp>
    </p:spTree>
    <p:extLst>
      <p:ext uri="{BB962C8B-B14F-4D97-AF65-F5344CB8AC3E}">
        <p14:creationId xmlns:p14="http://schemas.microsoft.com/office/powerpoint/2010/main" val="2382207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19110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A48854FD-AAD0-BC61-5DB6-723DDF2B8418}"/>
              </a:ext>
            </a:extLst>
          </p:cNvPr>
          <p:cNvSpPr txBox="1"/>
          <p:nvPr/>
        </p:nvSpPr>
        <p:spPr>
          <a:xfrm>
            <a:off x="597222" y="1863192"/>
            <a:ext cx="7815905" cy="332398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 et des textes.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paroles étudiés.</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lettres, des syllabes et des mots contenant les lettres étudiées.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1350923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 .</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134 et faites les activités </a:t>
            </a:r>
            <a:r>
              <a:rPr lang="fr-FR" sz="2400" b="1" dirty="0">
                <a:solidFill>
                  <a:srgbClr val="C00000"/>
                </a:solidFill>
                <a:latin typeface="Dosis SemiBold" pitchFamily="2" charset="0"/>
                <a:ea typeface="Calibri" panose="020F0502020204030204" pitchFamily="34" charset="0"/>
                <a:cs typeface="Calibri" panose="020F0502020204030204" pitchFamily="34" charset="0"/>
              </a:rPr>
              <a:t>ludiques</a:t>
            </a: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9E149A22-39DD-4386-9F98-96F609810CE2}"/>
              </a:ext>
            </a:extLst>
          </p:cNvPr>
          <p:cNvPicPr>
            <a:picLocks noChangeAspect="1"/>
          </p:cNvPicPr>
          <p:nvPr/>
        </p:nvPicPr>
        <p:blipFill>
          <a:blip r:embed="rId3"/>
          <a:stretch>
            <a:fillRect/>
          </a:stretch>
        </p:blipFill>
        <p:spPr>
          <a:xfrm>
            <a:off x="4998945" y="1096802"/>
            <a:ext cx="3653779" cy="5111262"/>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433455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8" name="Image 17">
            <a:extLst>
              <a:ext uri="{FF2B5EF4-FFF2-40B4-BE49-F238E27FC236}">
                <a16:creationId xmlns:a16="http://schemas.microsoft.com/office/drawing/2014/main" id="{43484E18-46D5-4076-9508-90E2F9ACD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6544" y="1763626"/>
            <a:ext cx="1875863" cy="2052000"/>
          </a:xfrm>
          <a:prstGeom prst="rect">
            <a:avLst/>
          </a:prstGeom>
        </p:spPr>
      </p:pic>
      <p:pic>
        <p:nvPicPr>
          <p:cNvPr id="19" name="Image 18">
            <a:extLst>
              <a:ext uri="{FF2B5EF4-FFF2-40B4-BE49-F238E27FC236}">
                <a16:creationId xmlns:a16="http://schemas.microsoft.com/office/drawing/2014/main" id="{0659FD37-14CC-45C2-893D-AE2F5561C9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9891" y="4050001"/>
            <a:ext cx="1875863" cy="2052000"/>
          </a:xfrm>
          <a:prstGeom prst="rect">
            <a:avLst/>
          </a:prstGeom>
        </p:spPr>
      </p:pic>
      <p:pic>
        <p:nvPicPr>
          <p:cNvPr id="20" name="Image 19">
            <a:extLst>
              <a:ext uri="{FF2B5EF4-FFF2-40B4-BE49-F238E27FC236}">
                <a16:creationId xmlns:a16="http://schemas.microsoft.com/office/drawing/2014/main" id="{D8B3F7DF-8FA4-4D8D-987D-20E1D4B93B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9806" y="1763626"/>
            <a:ext cx="1875865" cy="2052000"/>
          </a:xfrm>
          <a:prstGeom prst="rect">
            <a:avLst/>
          </a:prstGeom>
        </p:spPr>
      </p:pic>
      <p:pic>
        <p:nvPicPr>
          <p:cNvPr id="21" name="Image 20">
            <a:extLst>
              <a:ext uri="{FF2B5EF4-FFF2-40B4-BE49-F238E27FC236}">
                <a16:creationId xmlns:a16="http://schemas.microsoft.com/office/drawing/2014/main" id="{D4A04A87-EC42-40CC-A120-D725836F9A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9121" y="4050001"/>
            <a:ext cx="1878069" cy="2052000"/>
          </a:xfrm>
          <a:prstGeom prst="rect">
            <a:avLst/>
          </a:prstGeom>
        </p:spPr>
      </p:pic>
      <p:pic>
        <p:nvPicPr>
          <p:cNvPr id="22" name="Image 21">
            <a:extLst>
              <a:ext uri="{FF2B5EF4-FFF2-40B4-BE49-F238E27FC236}">
                <a16:creationId xmlns:a16="http://schemas.microsoft.com/office/drawing/2014/main" id="{6348A372-A42E-4BD9-95F5-DE76D81F8A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23280" y="1763626"/>
            <a:ext cx="1875865"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197062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55999"/>
            <a:ext cx="7145206" cy="612000"/>
          </a:xfrm>
        </p:spPr>
        <p:txBody>
          <a:bodyPr>
            <a:normAutofit fontScale="90000"/>
          </a:bodyPr>
          <a:lstStyle/>
          <a:p>
            <a:r>
              <a:rPr lang="fr-FR" dirty="0">
                <a:solidFill>
                  <a:schemeClr val="tx1">
                    <a:lumMod val="65000"/>
                    <a:lumOff val="35000"/>
                  </a:schemeClr>
                </a:solidFill>
              </a:rPr>
              <a:t>Regarde la scène. Je vais te dire des phrases et tu vas me montrer la partie de l’image qui correspond : 1) Fadi sent avec le nez. 2) Jamal veut du gâteau. 3) Sara touche avec la main. 4 ) Lina veut une pomme et une banane. 5) Kamal a mal au dos.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3" name="Image 2">
            <a:extLst>
              <a:ext uri="{FF2B5EF4-FFF2-40B4-BE49-F238E27FC236}">
                <a16:creationId xmlns:a16="http://schemas.microsoft.com/office/drawing/2014/main" id="{C7CAAF64-CDD8-453F-BCB1-F113763C8F2C}"/>
              </a:ext>
            </a:extLst>
          </p:cNvPr>
          <p:cNvPicPr>
            <a:picLocks noChangeAspect="1"/>
          </p:cNvPicPr>
          <p:nvPr/>
        </p:nvPicPr>
        <p:blipFill rotWithShape="1">
          <a:blip r:embed="rId5">
            <a:extLst>
              <a:ext uri="{28A0092B-C50C-407E-A947-70E740481C1C}">
                <a14:useLocalDpi xmlns:a14="http://schemas.microsoft.com/office/drawing/2010/main" val="0"/>
              </a:ext>
            </a:extLst>
          </a:blip>
          <a:srcRect b="17940"/>
          <a:stretch/>
        </p:blipFill>
        <p:spPr>
          <a:xfrm>
            <a:off x="568339" y="1927413"/>
            <a:ext cx="8007322" cy="4229616"/>
          </a:xfrm>
          <a:prstGeom prst="roundRect">
            <a:avLst>
              <a:gd name="adj" fmla="val 6599"/>
            </a:avLst>
          </a:prstGeom>
        </p:spPr>
      </p:pic>
    </p:spTree>
    <p:extLst>
      <p:ext uri="{BB962C8B-B14F-4D97-AF65-F5344CB8AC3E}">
        <p14:creationId xmlns:p14="http://schemas.microsoft.com/office/powerpoint/2010/main" val="3095403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116043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5" name="Image 14">
            <a:extLst>
              <a:ext uri="{FF2B5EF4-FFF2-40B4-BE49-F238E27FC236}">
                <a16:creationId xmlns:a16="http://schemas.microsoft.com/office/drawing/2014/main" id="{5DDBA202-8C66-4FAD-8BA0-074067092D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4496" y="1776498"/>
            <a:ext cx="1875863" cy="2052000"/>
          </a:xfrm>
          <a:prstGeom prst="rect">
            <a:avLst/>
          </a:prstGeom>
        </p:spPr>
      </p:pic>
      <p:pic>
        <p:nvPicPr>
          <p:cNvPr id="18" name="Image 17">
            <a:extLst>
              <a:ext uri="{FF2B5EF4-FFF2-40B4-BE49-F238E27FC236}">
                <a16:creationId xmlns:a16="http://schemas.microsoft.com/office/drawing/2014/main" id="{7C57AE0C-F58D-4F0B-A22E-BEC5AE5725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2597" y="3972058"/>
            <a:ext cx="1875863" cy="2052000"/>
          </a:xfrm>
          <a:prstGeom prst="rect">
            <a:avLst/>
          </a:prstGeom>
        </p:spPr>
      </p:pic>
      <p:pic>
        <p:nvPicPr>
          <p:cNvPr id="20" name="Image 19">
            <a:extLst>
              <a:ext uri="{FF2B5EF4-FFF2-40B4-BE49-F238E27FC236}">
                <a16:creationId xmlns:a16="http://schemas.microsoft.com/office/drawing/2014/main" id="{9B8497D4-73E4-4BF2-A89A-9CAE262A86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5541" y="3972058"/>
            <a:ext cx="1875865" cy="2052000"/>
          </a:xfrm>
          <a:prstGeom prst="rect">
            <a:avLst/>
          </a:prstGeom>
        </p:spPr>
      </p:pic>
      <p:pic>
        <p:nvPicPr>
          <p:cNvPr id="23" name="Image 22">
            <a:extLst>
              <a:ext uri="{FF2B5EF4-FFF2-40B4-BE49-F238E27FC236}">
                <a16:creationId xmlns:a16="http://schemas.microsoft.com/office/drawing/2014/main" id="{F80F3D2B-754F-49FC-A671-3D2816A7E6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68810" y="1776498"/>
            <a:ext cx="1878069" cy="2052000"/>
          </a:xfrm>
          <a:prstGeom prst="rect">
            <a:avLst/>
          </a:prstGeom>
        </p:spPr>
      </p:pic>
      <p:pic>
        <p:nvPicPr>
          <p:cNvPr id="25" name="Image 24">
            <a:extLst>
              <a:ext uri="{FF2B5EF4-FFF2-40B4-BE49-F238E27FC236}">
                <a16:creationId xmlns:a16="http://schemas.microsoft.com/office/drawing/2014/main" id="{879B52BE-7190-4EEA-938F-C32143A0D0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15330" y="1776498"/>
            <a:ext cx="1875865" cy="205200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653499" y="1503929"/>
            <a:ext cx="6598905" cy="453745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Tu touches avec quoi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Tu sens avec quoi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Tu as mal où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Qu’est-ce que tu veux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 veut ton ami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E5055A1-EBA9-EF76-516E-5BDFBAFBC6C7}"/>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mon corps et de ma santé.</a:t>
            </a:r>
          </a:p>
        </p:txBody>
      </p:sp>
    </p:spTree>
    <p:extLst>
      <p:ext uri="{BB962C8B-B14F-4D97-AF65-F5344CB8AC3E}">
        <p14:creationId xmlns:p14="http://schemas.microsoft.com/office/powerpoint/2010/main" val="389948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064674" cy="612000"/>
          </a:xfrm>
        </p:spPr>
        <p:txBody>
          <a:bodyPr>
            <a:normAutofit fontScale="90000"/>
          </a:bodyPr>
          <a:lstStyle/>
          <a:p>
            <a:r>
              <a:rPr lang="fr-FR" dirty="0">
                <a:solidFill>
                  <a:schemeClr val="tx1">
                    <a:lumMod val="85000"/>
                    <a:lumOff val="15000"/>
                  </a:schemeClr>
                </a:solidFill>
              </a:rPr>
              <a:t>Présente-toi, puis dis ce que tu fais avec les yeux, le nez, les oreilles, la langue et les mains, où tu as mal, ce que tu veux manger et ce que ton frère ou ta sœur veut manger.</a:t>
            </a:r>
            <a:br>
              <a:rPr lang="fr-FR" dirty="0">
                <a:solidFill>
                  <a:schemeClr val="tx1">
                    <a:lumMod val="85000"/>
                    <a:lumOff val="15000"/>
                  </a:schemeClr>
                </a:solidFill>
              </a:rPr>
            </a:br>
            <a:r>
              <a:rPr lang="fr-FR" dirty="0">
                <a:solidFill>
                  <a:schemeClr val="tx1">
                    <a:lumMod val="85000"/>
                    <a:lumOff val="15000"/>
                  </a:schemeClr>
                </a:solidFill>
              </a:rPr>
              <a:t>Tu dois dire 5 phrases.   </a:t>
            </a:r>
            <a:r>
              <a:rPr lang="fr-FR" sz="1400" i="1" dirty="0">
                <a:solidFill>
                  <a:schemeClr val="tx1">
                    <a:lumMod val="85000"/>
                    <a:lumOff val="15000"/>
                  </a:schemeClr>
                </a:solidFill>
              </a:rPr>
              <a:t>L’enseignant explique la consigne dans la langue de l’apprenant.  </a:t>
            </a:r>
            <a:endParaRPr lang="fr-MA" i="1" dirty="0">
              <a:solidFill>
                <a:schemeClr val="tx1">
                  <a:lumMod val="85000"/>
                  <a:lumOff val="15000"/>
                </a:schemeClr>
              </a:solidFill>
            </a:endParaRPr>
          </a:p>
        </p:txBody>
      </p:sp>
      <p:pic>
        <p:nvPicPr>
          <p:cNvPr id="2" name="Image 1">
            <a:extLst>
              <a:ext uri="{FF2B5EF4-FFF2-40B4-BE49-F238E27FC236}">
                <a16:creationId xmlns:a16="http://schemas.microsoft.com/office/drawing/2014/main" id="{85F76A08-A932-AEFE-503F-9A994D31FCF5}"/>
              </a:ext>
            </a:extLst>
          </p:cNvPr>
          <p:cNvPicPr>
            <a:picLocks noChangeAspect="1"/>
          </p:cNvPicPr>
          <p:nvPr/>
        </p:nvPicPr>
        <p:blipFill>
          <a:blip r:embed="rId3"/>
          <a:stretch>
            <a:fillRect/>
          </a:stretch>
        </p:blipFill>
        <p:spPr>
          <a:xfrm>
            <a:off x="1075500" y="2398539"/>
            <a:ext cx="1865935" cy="2798902"/>
          </a:xfrm>
          <a:prstGeom prst="rect">
            <a:avLst/>
          </a:prstGeom>
        </p:spPr>
      </p:pic>
      <p:pic>
        <p:nvPicPr>
          <p:cNvPr id="4" name="Image 3">
            <a:extLst>
              <a:ext uri="{FF2B5EF4-FFF2-40B4-BE49-F238E27FC236}">
                <a16:creationId xmlns:a16="http://schemas.microsoft.com/office/drawing/2014/main" id="{9CE84284-4EA4-6D37-4CF3-54E84DAC60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94" y="1656183"/>
            <a:ext cx="1219370" cy="1362265"/>
          </a:xfrm>
          <a:prstGeom prst="rect">
            <a:avLst/>
          </a:prstGeom>
        </p:spPr>
      </p:pic>
      <p:grpSp>
        <p:nvGrpSpPr>
          <p:cNvPr id="11" name="Groupe 10">
            <a:extLst>
              <a:ext uri="{FF2B5EF4-FFF2-40B4-BE49-F238E27FC236}">
                <a16:creationId xmlns:a16="http://schemas.microsoft.com/office/drawing/2014/main" id="{190EB5EC-33CF-4C7D-B2C9-9648C60380B8}"/>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942BCEB7-516A-4AEC-AE16-46F4E94D250D}"/>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C6666B-7B8E-4578-B4CE-7E1A0CB3E8D8}"/>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B4114D76-E8CB-4AEA-8A03-F4969FC49705}"/>
              </a:ext>
            </a:extLst>
          </p:cNvPr>
          <p:cNvSpPr txBox="1"/>
          <p:nvPr>
            <p:custDataLst>
              <p:tags r:id="rId1"/>
            </p:custDataLst>
          </p:nvPr>
        </p:nvSpPr>
        <p:spPr>
          <a:xfrm>
            <a:off x="316386"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5" name="Image 4">
            <a:extLst>
              <a:ext uri="{FF2B5EF4-FFF2-40B4-BE49-F238E27FC236}">
                <a16:creationId xmlns:a16="http://schemas.microsoft.com/office/drawing/2014/main" id="{E4AF8202-8D1A-42E2-A08C-17EA1D0BC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1435" y="1792650"/>
            <a:ext cx="5669522" cy="3781176"/>
          </a:xfrm>
          <a:prstGeom prst="roundRect">
            <a:avLst>
              <a:gd name="adj" fmla="val 11963"/>
            </a:avLst>
          </a:prstGeom>
        </p:spPr>
      </p:pic>
    </p:spTree>
    <p:extLst>
      <p:ext uri="{BB962C8B-B14F-4D97-AF65-F5344CB8AC3E}">
        <p14:creationId xmlns:p14="http://schemas.microsoft.com/office/powerpoint/2010/main" val="133697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CF15-EC87-ECA5-C5A2-139223BE33D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6B506F7-29E3-66D0-EF6D-14F13D5E960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BD69A319-C191-E72A-A3A9-B057CE8A5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295976E-7B56-3FFF-FF8F-559448C4A37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5B20F50-F7A1-6B82-68A6-5CEAD326ED4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77E1BA6-C696-F4C6-EF56-C4461C09651E}"/>
              </a:ext>
            </a:extLst>
          </p:cNvPr>
          <p:cNvSpPr txBox="1"/>
          <p:nvPr>
            <p:custDataLst>
              <p:tags r:id="rId1"/>
            </p:custDataLst>
          </p:nvPr>
        </p:nvSpPr>
        <p:spPr>
          <a:xfrm>
            <a:off x="726042" y="2998113"/>
            <a:ext cx="7788166" cy="152349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Identifier et lire des lettres, des syllabes et des mots contenant les lettres étudiées.</a:t>
            </a:r>
          </a:p>
          <a:p>
            <a:pPr marL="0" marR="0" lvl="0" indent="0" algn="ctr" defTabSz="914400" rtl="0" eaLnBrk="1" fontAlgn="auto" latinLnBrk="0" hangingPunct="1">
              <a:lnSpc>
                <a:spcPct val="100000"/>
              </a:lnSpc>
              <a:spcBef>
                <a:spcPts val="0"/>
              </a:spcBef>
              <a:spcAft>
                <a:spcPts val="1800"/>
              </a:spcAft>
              <a:buClrTx/>
              <a:buSzTx/>
              <a:buFontTx/>
              <a:buNone/>
              <a:tabLst/>
              <a:defRPr/>
            </a:pPr>
            <a:endPar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2386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D5D-B49A-9C62-DF72-BFE0D35283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56CA4A-9F26-CDC0-40B5-A7DFF0D791AC}"/>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Je vais te montrer des lettres, des syllabes et des mots que tu dois lire.</a:t>
            </a:r>
            <a:br>
              <a:rPr lang="fr-FR" dirty="0">
                <a:solidFill>
                  <a:schemeClr val="tx1">
                    <a:lumMod val="65000"/>
                    <a:lumOff val="35000"/>
                  </a:schemeClr>
                </a:solidFill>
              </a:rPr>
            </a:br>
            <a:r>
              <a:rPr lang="fr-FR" i="1" dirty="0">
                <a:solidFill>
                  <a:schemeClr val="tx1">
                    <a:lumMod val="65000"/>
                    <a:lumOff val="35000"/>
                  </a:schemeClr>
                </a:solidFill>
              </a:rPr>
              <a:t>L’enseignant guide l’élève dans sa lecture. </a:t>
            </a:r>
          </a:p>
        </p:txBody>
      </p:sp>
      <p:sp>
        <p:nvSpPr>
          <p:cNvPr id="4" name="ZoneTexte 3">
            <a:extLst>
              <a:ext uri="{FF2B5EF4-FFF2-40B4-BE49-F238E27FC236}">
                <a16:creationId xmlns:a16="http://schemas.microsoft.com/office/drawing/2014/main" id="{CE8506C9-7DE4-5B26-01EB-FDD6121FC0A7}"/>
              </a:ext>
            </a:extLst>
          </p:cNvPr>
          <p:cNvSpPr txBox="1"/>
          <p:nvPr>
            <p:custDataLst>
              <p:tags r:id="rId1"/>
            </p:custDataLst>
          </p:nvPr>
        </p:nvSpPr>
        <p:spPr>
          <a:xfrm>
            <a:off x="96835" y="1624017"/>
            <a:ext cx="8134466" cy="1506887"/>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80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J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Bahnschrift SemiBold" panose="020B0502040204020203" pitchFamily="34" charset="0"/>
                <a:ea typeface="Calibri" panose="020F0502020204030204" pitchFamily="34" charset="0"/>
                <a:cs typeface="Arial" panose="020B0604020202020204" pitchFamily="34" charset="0"/>
              </a:rPr>
              <a:t>C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Calibri" panose="020F0502020204030204" pitchFamily="34" charset="0"/>
              </a:rPr>
              <a:t>f         v</a:t>
            </a:r>
            <a:endParaRPr kumimoji="0" lang="it-IT"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5" name="TextBox 6">
            <a:extLst>
              <a:ext uri="{FF2B5EF4-FFF2-40B4-BE49-F238E27FC236}">
                <a16:creationId xmlns:a16="http://schemas.microsoft.com/office/drawing/2014/main" id="{8ACE7F27-B8F6-1DF0-A182-A6B9DD8C3E3C}"/>
              </a:ext>
            </a:extLst>
          </p:cNvPr>
          <p:cNvSpPr txBox="1"/>
          <p:nvPr>
            <p:custDataLst>
              <p:tags r:id="rId2"/>
            </p:custDataLst>
          </p:nvPr>
        </p:nvSpPr>
        <p:spPr>
          <a:xfrm>
            <a:off x="96835" y="5822719"/>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lettre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0,5 point (2 pts)</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syllabe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a:t>
            </a:r>
          </a:p>
        </p:txBody>
      </p:sp>
      <p:grpSp>
        <p:nvGrpSpPr>
          <p:cNvPr id="6" name="Groupe 5">
            <a:extLst>
              <a:ext uri="{FF2B5EF4-FFF2-40B4-BE49-F238E27FC236}">
                <a16:creationId xmlns:a16="http://schemas.microsoft.com/office/drawing/2014/main" id="{899A5752-C111-4CC4-9602-DAC414FC8EC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FACED1A1-267D-483A-B76E-BB942A2D3026}"/>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928A60-161E-4CD3-8A9B-ACC4ED52E987}"/>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aphicFrame>
        <p:nvGraphicFramePr>
          <p:cNvPr id="3" name="Tableau 2">
            <a:extLst>
              <a:ext uri="{FF2B5EF4-FFF2-40B4-BE49-F238E27FC236}">
                <a16:creationId xmlns:a16="http://schemas.microsoft.com/office/drawing/2014/main" id="{B628AFF1-13C3-4B54-6AA2-044254D662E1}"/>
              </a:ext>
            </a:extLst>
          </p:cNvPr>
          <p:cNvGraphicFramePr>
            <a:graphicFrameLocks noGrp="1"/>
          </p:cNvGraphicFramePr>
          <p:nvPr/>
        </p:nvGraphicFramePr>
        <p:xfrm>
          <a:off x="1173007" y="3326524"/>
          <a:ext cx="1898277" cy="1304365"/>
        </p:xfrm>
        <a:graphic>
          <a:graphicData uri="http://schemas.openxmlformats.org/drawingml/2006/table">
            <a:tbl>
              <a:tblPr firstRow="1" bandRow="1">
                <a:tableStyleId>{2D5ABB26-0587-4C30-8999-92F81FD0307C}</a:tableStyleId>
              </a:tblPr>
              <a:tblGrid>
                <a:gridCol w="1898277">
                  <a:extLst>
                    <a:ext uri="{9D8B030D-6E8A-4147-A177-3AD203B41FA5}">
                      <a16:colId xmlns:a16="http://schemas.microsoft.com/office/drawing/2014/main" val="2780603077"/>
                    </a:ext>
                  </a:extLst>
                </a:gridCol>
              </a:tblGrid>
              <a:tr h="1304365">
                <a:tc>
                  <a:txBody>
                    <a:bodyPr/>
                    <a:lstStyle/>
                    <a:p>
                      <a:pPr algn="ct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4268679932"/>
                  </a:ext>
                </a:extLst>
              </a:tr>
            </a:tbl>
          </a:graphicData>
        </a:graphic>
      </p:graphicFrame>
      <p:graphicFrame>
        <p:nvGraphicFramePr>
          <p:cNvPr id="9" name="Tableau 8">
            <a:extLst>
              <a:ext uri="{FF2B5EF4-FFF2-40B4-BE49-F238E27FC236}">
                <a16:creationId xmlns:a16="http://schemas.microsoft.com/office/drawing/2014/main" id="{E16C654B-A151-A52F-C88F-47F9052ACE59}"/>
              </a:ext>
            </a:extLst>
          </p:cNvPr>
          <p:cNvGraphicFramePr>
            <a:graphicFrameLocks noGrp="1"/>
          </p:cNvGraphicFramePr>
          <p:nvPr>
            <p:extLst>
              <p:ext uri="{D42A27DB-BD31-4B8C-83A1-F6EECF244321}">
                <p14:modId xmlns:p14="http://schemas.microsoft.com/office/powerpoint/2010/main" val="3310119334"/>
              </p:ext>
            </p:extLst>
          </p:nvPr>
        </p:nvGraphicFramePr>
        <p:xfrm>
          <a:off x="1458410" y="3299428"/>
          <a:ext cx="6512584" cy="1304365"/>
        </p:xfrm>
        <a:graphic>
          <a:graphicData uri="http://schemas.openxmlformats.org/drawingml/2006/table">
            <a:tbl>
              <a:tblPr firstRow="1" bandRow="1">
                <a:tableStyleId>{2D5ABB26-0587-4C30-8999-92F81FD0307C}</a:tableStyleId>
              </a:tblPr>
              <a:tblGrid>
                <a:gridCol w="3256292">
                  <a:extLst>
                    <a:ext uri="{9D8B030D-6E8A-4147-A177-3AD203B41FA5}">
                      <a16:colId xmlns:a16="http://schemas.microsoft.com/office/drawing/2014/main" val="3258839349"/>
                    </a:ext>
                  </a:extLst>
                </a:gridCol>
                <a:gridCol w="3256292">
                  <a:extLst>
                    <a:ext uri="{9D8B030D-6E8A-4147-A177-3AD203B41FA5}">
                      <a16:colId xmlns:a16="http://schemas.microsoft.com/office/drawing/2014/main" val="2734644631"/>
                    </a:ext>
                  </a:extLst>
                </a:gridCol>
              </a:tblGrid>
              <a:tr h="1304365">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cou       </a:t>
                      </a: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zè</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p>
                  </a:txBody>
                  <a:tcPr/>
                </a:tc>
                <a:tc>
                  <a:txBody>
                    <a:bodyPr/>
                    <a:lstStyle/>
                    <a:p>
                      <a:pPr algn="ct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ja</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fi</a:t>
                      </a:r>
                    </a:p>
                  </a:txBody>
                  <a:tcPr/>
                </a:tc>
                <a:extLst>
                  <a:ext uri="{0D108BD9-81ED-4DB2-BD59-A6C34878D82A}">
                    <a16:rowId xmlns:a16="http://schemas.microsoft.com/office/drawing/2014/main" val="218115811"/>
                  </a:ext>
                </a:extLst>
              </a:tr>
            </a:tbl>
          </a:graphicData>
        </a:graphic>
      </p:graphicFrame>
      <p:sp>
        <p:nvSpPr>
          <p:cNvPr id="11" name="ZoneTexte 10">
            <a:extLst>
              <a:ext uri="{FF2B5EF4-FFF2-40B4-BE49-F238E27FC236}">
                <a16:creationId xmlns:a16="http://schemas.microsoft.com/office/drawing/2014/main" id="{3A5ADF8C-768A-C2A3-6C0E-A018A5076886}"/>
              </a:ext>
            </a:extLst>
          </p:cNvPr>
          <p:cNvSpPr txBox="1"/>
          <p:nvPr/>
        </p:nvSpPr>
        <p:spPr>
          <a:xfrm>
            <a:off x="1458410" y="4457552"/>
            <a:ext cx="641260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5400" b="1" kern="100" dirty="0">
                <a:solidFill>
                  <a:prstClr val="black"/>
                </a:solidFill>
                <a:latin typeface="Dosis" pitchFamily="2" charset="0"/>
                <a:ea typeface="Calibri" panose="020F0502020204030204" pitchFamily="34" charset="0"/>
                <a:cs typeface="Arial" panose="020B0604020202020204" pitchFamily="34" charset="0"/>
              </a:rPr>
              <a:t>Zéro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ar-MA"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ar-MA"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lavabo</a:t>
            </a:r>
          </a:p>
        </p:txBody>
      </p:sp>
      <p:sp>
        <p:nvSpPr>
          <p:cNvPr id="12" name="TextBox 6">
            <a:extLst>
              <a:ext uri="{FF2B5EF4-FFF2-40B4-BE49-F238E27FC236}">
                <a16:creationId xmlns:a16="http://schemas.microsoft.com/office/drawing/2014/main" id="{A899D49B-7E0B-C70E-D707-F42643AE3A5F}"/>
              </a:ext>
            </a:extLst>
          </p:cNvPr>
          <p:cNvSpPr txBox="1"/>
          <p:nvPr>
            <p:custDataLst>
              <p:tags r:id="rId3"/>
            </p:custDataLst>
          </p:nvPr>
        </p:nvSpPr>
        <p:spPr>
          <a:xfrm>
            <a:off x="0"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mot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(4pts) </a:t>
            </a:r>
          </a:p>
        </p:txBody>
      </p:sp>
    </p:spTree>
    <p:extLst>
      <p:ext uri="{BB962C8B-B14F-4D97-AF65-F5344CB8AC3E}">
        <p14:creationId xmlns:p14="http://schemas.microsoft.com/office/powerpoint/2010/main" val="4011736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300145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715353" y="5441038"/>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( 1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834901" y="2243666"/>
            <a:ext cx="7516346"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4400" b="1" i="0" u="none" strike="noStrike" kern="1200" cap="none" spc="0" normalizeH="0" baseline="0" noProof="0" dirty="0">
                <a:ln w="0"/>
                <a:solidFill>
                  <a:srgbClr val="424D7B"/>
                </a:solidFill>
                <a:effectLst/>
                <a:uLnTx/>
                <a:uFillTx/>
                <a:latin typeface="Dosis SemiBold" pitchFamily="2" charset="0"/>
                <a:ea typeface="+mn-ea"/>
                <a:cs typeface="+mn-cs"/>
              </a:rPr>
              <a:t>Fadi a un joujou. </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4400" b="1" i="0" u="none" strike="noStrike" kern="1200" cap="none" spc="0" normalizeH="0" baseline="0" noProof="0" dirty="0">
                <a:ln w="0"/>
                <a:solidFill>
                  <a:srgbClr val="424D7B"/>
                </a:solidFill>
                <a:effectLst/>
                <a:uLnTx/>
                <a:uFillTx/>
                <a:latin typeface="Dosis SemiBold" pitchFamily="2" charset="0"/>
                <a:ea typeface="+mn-ea"/>
                <a:cs typeface="+mn-cs"/>
              </a:rPr>
              <a:t>Sami lave le vélo.</a:t>
            </a:r>
          </a:p>
        </p:txBody>
      </p:sp>
    </p:spTree>
    <p:extLst>
      <p:ext uri="{BB962C8B-B14F-4D97-AF65-F5344CB8AC3E}">
        <p14:creationId xmlns:p14="http://schemas.microsoft.com/office/powerpoint/2010/main" val="2485555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2666529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EFF58A-878D-45D3-98B3-2A4167E45396}">
  <ds:schemaRefs>
    <ds:schemaRef ds:uri="http://schemas.microsoft.com/sharepoint/v3/contenttype/forms"/>
  </ds:schemaRefs>
</ds:datastoreItem>
</file>

<file path=customXml/itemProps2.xml><?xml version="1.0" encoding="utf-8"?>
<ds:datastoreItem xmlns:ds="http://schemas.openxmlformats.org/officeDocument/2006/customXml" ds:itemID="{1935EE65-EFF6-41BE-AD9B-D333E6AF2074}">
  <ds:schemaRef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C0E0FE5B-83D5-4EE2-B89C-CE2027F360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8468</TotalTime>
  <Words>1393</Words>
  <Application>Microsoft Office PowerPoint</Application>
  <PresentationFormat>Affichage à l'écran (4:3)</PresentationFormat>
  <Paragraphs>252</Paragraphs>
  <Slides>55</Slides>
  <Notes>2</Notes>
  <HiddenSlides>0</HiddenSlides>
  <MMClips>5</MMClips>
  <ScaleCrop>false</ScaleCrop>
  <HeadingPairs>
    <vt:vector size="6" baseType="variant">
      <vt:variant>
        <vt:lpstr>Polices utilisées</vt:lpstr>
      </vt:variant>
      <vt:variant>
        <vt:i4>11</vt:i4>
      </vt:variant>
      <vt:variant>
        <vt:lpstr>Thème</vt:lpstr>
      </vt:variant>
      <vt:variant>
        <vt:i4>18</vt:i4>
      </vt:variant>
      <vt:variant>
        <vt:lpstr>Titres des diapositives</vt:lpstr>
      </vt:variant>
      <vt:variant>
        <vt:i4>55</vt:i4>
      </vt:variant>
    </vt:vector>
  </HeadingPairs>
  <TitlesOfParts>
    <vt:vector size="84" baseType="lpstr">
      <vt:lpstr>Bahnschrift SemiBold</vt:lpstr>
      <vt:lpstr>Dosis ExtraBold</vt:lpstr>
      <vt:lpstr>Wingdings</vt:lpstr>
      <vt:lpstr>Arial</vt:lpstr>
      <vt:lpstr>Calibri</vt:lpstr>
      <vt:lpstr>Dosis Medium</vt:lpstr>
      <vt:lpstr>Aptos Display</vt:lpstr>
      <vt:lpstr>Dosis SemiBold</vt:lpstr>
      <vt:lpstr>Dosis</vt:lpstr>
      <vt:lpstr>Mistral</vt:lpstr>
      <vt:lpstr>Aptos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6_New Voc_01-Livret</vt:lpstr>
      <vt:lpstr>3_Env-Enseignant</vt:lpstr>
      <vt:lpstr>4_Env-Enseignant</vt:lpstr>
      <vt:lpstr>1_Révision</vt:lpstr>
      <vt:lpstr>Présentation PowerPoint</vt:lpstr>
      <vt:lpstr>Il convient de lancer le mode diaporama pour la diffusion de la leçon en classe</vt:lpstr>
      <vt:lpstr>Pictogrammes</vt:lpstr>
      <vt:lpstr>Contenu de la semaine </vt:lpstr>
      <vt:lpstr>Organisation de la semaine </vt:lpstr>
      <vt:lpstr>Plan de la séance </vt:lpstr>
      <vt:lpstr>Présentation PowerPoint</vt:lpstr>
      <vt:lpstr>Bonjour les enfants. Aujourd’hui, nous allons commencer une nouvelle séance de révision. Soyez attentifs.</vt:lpstr>
      <vt:lpstr>Qui veut passer au tableau pour lire les lettres?</vt:lpstr>
      <vt:lpstr>On continue. Qui veut passer au tableau pour lire les lettres ?</vt:lpstr>
      <vt:lpstr>On continue. Qui veut passer au tableau pour lire les lettres ?</vt:lpstr>
      <vt:lpstr>Qui veut passer au tableau pour lire les syllabes ?  </vt:lpstr>
      <vt:lpstr>Répétons ensemble.</vt:lpstr>
      <vt:lpstr>Qui veut passer au tableau pour lire les syllabes ?  </vt:lpstr>
      <vt:lpstr>Répétons ensemble.</vt:lpstr>
      <vt:lpstr>Qui veut passer au tableau pour lire les syllabes ?  </vt:lpstr>
      <vt:lpstr>Répétons ensemble.</vt:lpstr>
      <vt:lpstr>Qui veut passer au tableau pour lire les syllabes ?  </vt:lpstr>
      <vt:lpstr>Répétons ensemble.</vt:lpstr>
      <vt:lpstr>Qui veut passer au tableau pour lire les syllabes ?  </vt:lpstr>
      <vt:lpstr>Répétons ensemble.</vt:lpstr>
      <vt:lpstr>Qui veut lire ?</vt:lpstr>
      <vt:lpstr>Relisons ensemble.</vt:lpstr>
      <vt:lpstr>Qui veut lire ?</vt:lpstr>
      <vt:lpstr>Relisons ensemble.</vt:lpstr>
      <vt:lpstr>Qui veut lire ?</vt:lpstr>
      <vt:lpstr>Relisons ensemble.</vt:lpstr>
      <vt:lpstr>Qui veut lire ?</vt:lpstr>
      <vt:lpstr>Qui veut lire ?</vt:lpstr>
      <vt:lpstr>Qui veut lire ?</vt:lpstr>
      <vt:lpstr>Plan de la séance </vt:lpstr>
      <vt:lpstr>Prenez vos livrets à la page 132.</vt:lpstr>
      <vt:lpstr>On va faire les activités 1, 2 et 3. Lisez les lettres, les syllabes et les mots à votre voisin. Chacun son tour. Je vais circuler entre les rangs pour vous aider.     </vt:lpstr>
      <vt:lpstr>La séance d’aujourd’hui est terminée. À la maison, lisez les phrases.</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la scène. Je vais te dire des phrases et tu vas me montrer la partie de l’image qui correspond : 1) Fadi sent avec le nez. 2) Jamal veut du gâteau. 3) Sara touche avec la main. 4 ) Lina veut une pomme et une banane. 5) Kamal a mal au dos.</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puis dis ce que tu fais avec les yeux, le nez, les oreilles, la langue et les mains, où tu as mal, ce que tu veux manger et ce que ton frère ou ta sœur veut manger. Tu dois dire 5 phrases.   L’enseignant explique la consigne dans la langue de l’apprenant.  </vt:lpstr>
      <vt:lpstr>Présentation PowerPoint</vt:lpstr>
      <vt:lpstr>Je vais te montrer des lettres, des syllabes et des mots que tu dois lire. L’enseignant guide l’élève dans sa lecture. </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 BEZZAZ</dc:creator>
  <cp:lastModifiedBy>KHALID.RAMNI</cp:lastModifiedBy>
  <cp:revision>69</cp:revision>
  <cp:lastPrinted>2025-08-13T10:11:39Z</cp:lastPrinted>
  <dcterms:created xsi:type="dcterms:W3CDTF">2025-08-01T12:31:49Z</dcterms:created>
  <dcterms:modified xsi:type="dcterms:W3CDTF">2026-06-09T12:47:26Z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