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6.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86" r:id="rId14"/>
    <p:sldMasterId id="2147483798" r:id="rId15"/>
    <p:sldMasterId id="2147483808" r:id="rId16"/>
    <p:sldMasterId id="2147483818" r:id="rId17"/>
    <p:sldMasterId id="2147483826" r:id="rId18"/>
    <p:sldMasterId id="2147483831" r:id="rId19"/>
    <p:sldMasterId id="2147483838" r:id="rId20"/>
    <p:sldMasterId id="2147483853" r:id="rId21"/>
  </p:sldMasterIdLst>
  <p:notesMasterIdLst>
    <p:notesMasterId r:id="rId94"/>
  </p:notesMasterIdLst>
  <p:sldIdLst>
    <p:sldId id="256" r:id="rId22"/>
    <p:sldId id="1029" r:id="rId23"/>
    <p:sldId id="951" r:id="rId24"/>
    <p:sldId id="1306" r:id="rId25"/>
    <p:sldId id="1297" r:id="rId26"/>
    <p:sldId id="1000" r:id="rId27"/>
    <p:sldId id="1146" r:id="rId28"/>
    <p:sldId id="1147" r:id="rId29"/>
    <p:sldId id="1116" r:id="rId30"/>
    <p:sldId id="1117" r:id="rId31"/>
    <p:sldId id="1247" r:id="rId32"/>
    <p:sldId id="1229" r:id="rId33"/>
    <p:sldId id="1230" r:id="rId34"/>
    <p:sldId id="1231" r:id="rId35"/>
    <p:sldId id="1233" r:id="rId36"/>
    <p:sldId id="1232" r:id="rId37"/>
    <p:sldId id="1044" r:id="rId38"/>
    <p:sldId id="1157" r:id="rId39"/>
    <p:sldId id="1159" r:id="rId40"/>
    <p:sldId id="1160" r:id="rId41"/>
    <p:sldId id="1168" r:id="rId42"/>
    <p:sldId id="1169" r:id="rId43"/>
    <p:sldId id="1170" r:id="rId44"/>
    <p:sldId id="1190" r:id="rId45"/>
    <p:sldId id="1191" r:id="rId46"/>
    <p:sldId id="1192" r:id="rId47"/>
    <p:sldId id="1254" r:id="rId48"/>
    <p:sldId id="1196" r:id="rId49"/>
    <p:sldId id="1197" r:id="rId50"/>
    <p:sldId id="1213" r:id="rId51"/>
    <p:sldId id="1220" r:id="rId52"/>
    <p:sldId id="1255" r:id="rId53"/>
    <p:sldId id="1221" r:id="rId54"/>
    <p:sldId id="1256" r:id="rId55"/>
    <p:sldId id="1266" r:id="rId56"/>
    <p:sldId id="1298" r:id="rId57"/>
    <p:sldId id="1299" r:id="rId58"/>
    <p:sldId id="1300" r:id="rId59"/>
    <p:sldId id="1271" r:id="rId60"/>
    <p:sldId id="1301" r:id="rId61"/>
    <p:sldId id="1284" r:id="rId62"/>
    <p:sldId id="1302" r:id="rId63"/>
    <p:sldId id="1303" r:id="rId64"/>
    <p:sldId id="1304" r:id="rId65"/>
    <p:sldId id="1238" r:id="rId66"/>
    <p:sldId id="1239" r:id="rId67"/>
    <p:sldId id="1008" r:id="rId68"/>
    <p:sldId id="1257" r:id="rId69"/>
    <p:sldId id="1258" r:id="rId70"/>
    <p:sldId id="1259" r:id="rId71"/>
    <p:sldId id="1260" r:id="rId72"/>
    <p:sldId id="955" r:id="rId73"/>
    <p:sldId id="1248" r:id="rId74"/>
    <p:sldId id="1249" r:id="rId75"/>
    <p:sldId id="1010" r:id="rId76"/>
    <p:sldId id="1262" r:id="rId77"/>
    <p:sldId id="1269" r:id="rId78"/>
    <p:sldId id="1287" r:id="rId79"/>
    <p:sldId id="1288" r:id="rId80"/>
    <p:sldId id="1289" r:id="rId81"/>
    <p:sldId id="1290" r:id="rId82"/>
    <p:sldId id="1291" r:id="rId83"/>
    <p:sldId id="1292" r:id="rId84"/>
    <p:sldId id="1272" r:id="rId85"/>
    <p:sldId id="1273" r:id="rId86"/>
    <p:sldId id="1274" r:id="rId87"/>
    <p:sldId id="1293" r:id="rId88"/>
    <p:sldId id="1275" r:id="rId89"/>
    <p:sldId id="1276" r:id="rId90"/>
    <p:sldId id="1277" r:id="rId91"/>
    <p:sldId id="1305" r:id="rId92"/>
    <p:sldId id="1278" r:id="rId93"/>
  </p:sldIdLst>
  <p:sldSz cx="9144000" cy="6858000" type="screen4x3"/>
  <p:notesSz cx="6735763" cy="9866313"/>
  <p:embeddedFontLst>
    <p:embeddedFont>
      <p:font typeface="Dosis" pitchFamily="2" charset="0"/>
      <p:regular r:id="rId95"/>
      <p:bold r:id="rId96"/>
    </p:embeddedFont>
    <p:embeddedFont>
      <p:font typeface="Dosis ExtraBold" pitchFamily="2" charset="0"/>
      <p:bold r:id="rId97"/>
    </p:embeddedFont>
    <p:embeddedFont>
      <p:font typeface="Dosis Medium" pitchFamily="2" charset="0"/>
      <p:regular r:id="rId98"/>
      <p:bold r:id="rId99"/>
    </p:embeddedFont>
    <p:embeddedFont>
      <p:font typeface="Dosis SemiBold" pitchFamily="2" charset="0"/>
      <p:regular r:id="rId100"/>
      <p:bold r:id="rId101"/>
    </p:embeddedFont>
    <p:embeddedFont>
      <p:font typeface="Mistral" panose="03090702030407020403" pitchFamily="66" charset="0"/>
      <p:regular r:id="rId10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672F0A"/>
    <a:srgbClr val="4B5377"/>
    <a:srgbClr val="2196B1"/>
    <a:srgbClr val="DEEBF7"/>
    <a:srgbClr val="565F88"/>
    <a:srgbClr val="2AB6D7"/>
    <a:srgbClr val="55B7DE"/>
    <a:srgbClr val="A1A6BC"/>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18.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8.xml"/><Relationship Id="rId107" Type="http://schemas.microsoft.com/office/2016/11/relationships/changesInfo" Target="changesInfos/changesInfo1.xml"/><Relationship Id="rId11" Type="http://schemas.openxmlformats.org/officeDocument/2006/relationships/slideMaster" Target="slideMasters/slideMaster8.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66" Type="http://schemas.openxmlformats.org/officeDocument/2006/relationships/slide" Target="slides/slide45.xml"/><Relationship Id="rId74" Type="http://schemas.openxmlformats.org/officeDocument/2006/relationships/slide" Target="slides/slide53.xml"/><Relationship Id="rId79" Type="http://schemas.openxmlformats.org/officeDocument/2006/relationships/slide" Target="slides/slide58.xml"/><Relationship Id="rId87" Type="http://schemas.openxmlformats.org/officeDocument/2006/relationships/slide" Target="slides/slide66.xml"/><Relationship Id="rId102" Type="http://schemas.openxmlformats.org/officeDocument/2006/relationships/font" Target="fonts/font8.fntdata"/><Relationship Id="rId5" Type="http://schemas.openxmlformats.org/officeDocument/2006/relationships/slideMaster" Target="slideMasters/slideMaster2.xml"/><Relationship Id="rId61" Type="http://schemas.openxmlformats.org/officeDocument/2006/relationships/slide" Target="slides/slide40.xml"/><Relationship Id="rId82" Type="http://schemas.openxmlformats.org/officeDocument/2006/relationships/slide" Target="slides/slide61.xml"/><Relationship Id="rId90" Type="http://schemas.openxmlformats.org/officeDocument/2006/relationships/slide" Target="slides/slide69.xml"/><Relationship Id="rId95" Type="http://schemas.openxmlformats.org/officeDocument/2006/relationships/font" Target="fonts/font1.fntdata"/><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slide" Target="slides/slide56.xml"/><Relationship Id="rId100" Type="http://schemas.openxmlformats.org/officeDocument/2006/relationships/font" Target="fonts/font6.fntdata"/><Relationship Id="rId105"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slide" Target="slides/slide59.xml"/><Relationship Id="rId85" Type="http://schemas.openxmlformats.org/officeDocument/2006/relationships/slide" Target="slides/slide64.xml"/><Relationship Id="rId93" Type="http://schemas.openxmlformats.org/officeDocument/2006/relationships/slide" Target="slides/slide72.xml"/><Relationship Id="rId98" Type="http://schemas.openxmlformats.org/officeDocument/2006/relationships/font" Target="fonts/font4.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103" Type="http://schemas.openxmlformats.org/officeDocument/2006/relationships/presProps" Target="presProps.xml"/><Relationship Id="rId108" Type="http://schemas.microsoft.com/office/2018/10/relationships/authors" Target="authors.xml"/><Relationship Id="rId20" Type="http://schemas.openxmlformats.org/officeDocument/2006/relationships/slideMaster" Target="slideMasters/slideMaster17.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slide" Target="slides/slide62.xml"/><Relationship Id="rId88" Type="http://schemas.openxmlformats.org/officeDocument/2006/relationships/slide" Target="slides/slide67.xml"/><Relationship Id="rId91" Type="http://schemas.openxmlformats.org/officeDocument/2006/relationships/slide" Target="slides/slide70.xml"/><Relationship Id="rId96"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6"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font" Target="fonts/font3.fntdata"/><Relationship Id="rId10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78F42917-4DBE-4989-9979-8E30F6F18AC5}"/>
    <pc:docChg chg="addSld delSld modSld">
      <pc:chgData name="LAMIAE BEZZAZ" userId="f9bc3cc0-8e1c-4944-afa8-b4b36bbf20e1" providerId="ADAL" clId="{78F42917-4DBE-4989-9979-8E30F6F18AC5}" dt="2026-06-07T17:31:47.131" v="1"/>
      <pc:docMkLst>
        <pc:docMk/>
      </pc:docMkLst>
      <pc:sldChg chg="del">
        <pc:chgData name="LAMIAE BEZZAZ" userId="f9bc3cc0-8e1c-4944-afa8-b4b36bbf20e1" providerId="ADAL" clId="{78F42917-4DBE-4989-9979-8E30F6F18AC5}" dt="2026-06-07T17:31:44.870" v="0" actId="47"/>
        <pc:sldMkLst>
          <pc:docMk/>
          <pc:sldMk cId="45323053" sldId="1261"/>
        </pc:sldMkLst>
      </pc:sldChg>
      <pc:sldChg chg="add">
        <pc:chgData name="LAMIAE BEZZAZ" userId="f9bc3cc0-8e1c-4944-afa8-b4b36bbf20e1" providerId="ADAL" clId="{78F42917-4DBE-4989-9979-8E30F6F18AC5}" dt="2026-06-07T17:31:47.131" v="1"/>
        <pc:sldMkLst>
          <pc:docMk/>
          <pc:sldMk cId="4292751221" sldId="1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08/06/2026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08/06/2026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08/06/2026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08/06/2026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05364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118196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38597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113271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1167641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3526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0625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28846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930714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4450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96201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51417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874276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8744776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8850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54390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68983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89090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52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856476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7239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267454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99294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11443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052509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74562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831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0.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1.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4.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10.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9.jpg"/><Relationship Id="rId5" Type="http://schemas.openxmlformats.org/officeDocument/2006/relationships/slideLayout" Target="../slideLayouts/slideLayout95.xml"/><Relationship Id="rId10" Type="http://schemas.openxmlformats.org/officeDocument/2006/relationships/theme" Target="../theme/theme13.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image" Target="../media/image11.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image" Target="../media/image11.png"/><Relationship Id="rId5" Type="http://schemas.openxmlformats.org/officeDocument/2006/relationships/slideLayout" Target="../slideLayouts/slideLayout114.xml"/><Relationship Id="rId10" Type="http://schemas.openxmlformats.org/officeDocument/2006/relationships/image" Target="../media/image10.png"/><Relationship Id="rId4" Type="http://schemas.openxmlformats.org/officeDocument/2006/relationships/slideLayout" Target="../slideLayouts/slideLayout113.xml"/><Relationship Id="rId9" Type="http://schemas.openxmlformats.org/officeDocument/2006/relationships/image" Target="../media/image9.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image" Target="../media/image12.png"/><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image" Target="../media/image10.png"/><Relationship Id="rId2" Type="http://schemas.openxmlformats.org/officeDocument/2006/relationships/slideLayout" Target="../slideLayouts/slideLayout118.xml"/><Relationship Id="rId16" Type="http://schemas.openxmlformats.org/officeDocument/2006/relationships/image" Target="../media/image9.jpg"/><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theme" Target="../theme/theme17.xml"/><Relationship Id="rId10" Type="http://schemas.openxmlformats.org/officeDocument/2006/relationships/slideLayout" Target="../slideLayouts/slideLayout126.xml"/><Relationship Id="rId19" Type="http://schemas.openxmlformats.org/officeDocument/2006/relationships/image" Target="../media/image11.png"/><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image" Target="../media/image9.jpg"/><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theme" Target="../theme/theme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08/06/2026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6">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 id="2147483765"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827" r:id="rId1"/>
    <p:sldLayoutId id="2147483829"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2134057772"/>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08441562"/>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3.xml"/><Relationship Id="rId5" Type="http://schemas.openxmlformats.org/officeDocument/2006/relationships/image" Target="../media/image34.pn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109.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5" Type="http://schemas.openxmlformats.org/officeDocument/2006/relationships/image" Target="../media/image43.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05.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8.xml"/><Relationship Id="rId5" Type="http://schemas.openxmlformats.org/officeDocument/2006/relationships/image" Target="../media/image47.png"/><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8.xml"/><Relationship Id="rId5" Type="http://schemas.openxmlformats.org/officeDocument/2006/relationships/image" Target="../media/image47.png"/><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8.xml"/><Relationship Id="rId5" Type="http://schemas.openxmlformats.org/officeDocument/2006/relationships/image" Target="../media/image47.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Layout" Target="../slideLayouts/slideLayout118.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png"/><Relationship Id="rId1" Type="http://schemas.openxmlformats.org/officeDocument/2006/relationships/slideLayout" Target="../slideLayouts/slideLayout118.xml"/><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111.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27.png"/><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8.png"/><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1.xml"/><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5.png"/><Relationship Id="rId7" Type="http://schemas.openxmlformats.org/officeDocument/2006/relationships/image" Target="../media/image52.png"/><Relationship Id="rId2" Type="http://schemas.openxmlformats.org/officeDocument/2006/relationships/slideLayout" Target="../slideLayouts/slideLayout142.xml"/><Relationship Id="rId1" Type="http://schemas.openxmlformats.org/officeDocument/2006/relationships/tags" Target="../tags/tag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36.png"/><Relationship Id="rId9" Type="http://schemas.openxmlformats.org/officeDocument/2006/relationships/image" Target="../media/image54.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42.xml"/><Relationship Id="rId1" Type="http://schemas.openxmlformats.org/officeDocument/2006/relationships/tags" Target="../tags/tag8.xml"/><Relationship Id="rId5" Type="http://schemas.openxmlformats.org/officeDocument/2006/relationships/image" Target="../media/image55.png"/><Relationship Id="rId4" Type="http://schemas.openxmlformats.org/officeDocument/2006/relationships/image" Target="../media/image36.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slideLayout" Target="../slideLayouts/slideLayout142.xml"/><Relationship Id="rId1" Type="http://schemas.openxmlformats.org/officeDocument/2006/relationships/tags" Target="../tags/tag10.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6.png"/><Relationship Id="rId9" Type="http://schemas.openxmlformats.org/officeDocument/2006/relationships/image" Target="../media/image60.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42.xml"/><Relationship Id="rId1" Type="http://schemas.openxmlformats.org/officeDocument/2006/relationships/tags" Target="../tags/tag12.xml"/><Relationship Id="rId4" Type="http://schemas.openxmlformats.org/officeDocument/2006/relationships/image" Target="../media/image36.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61.png"/><Relationship Id="rId2" Type="http://schemas.openxmlformats.org/officeDocument/2006/relationships/slideLayout" Target="../slideLayouts/slideLayout142.xml"/><Relationship Id="rId1" Type="http://schemas.openxmlformats.org/officeDocument/2006/relationships/tags" Target="../tags/tag1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47.png"/></Relationships>
</file>

<file path=ppt/slides/_rels/slide72.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slideLayout" Target="../slideLayouts/slideLayout143.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Image 7" descr="Une image contenant texte, capture d’écran, dessin humoristique&#10;&#10;Le contenu généré par l’IA peut être incorrect.">
            <a:extLst>
              <a:ext uri="{FF2B5EF4-FFF2-40B4-BE49-F238E27FC236}">
                <a16:creationId xmlns:a16="http://schemas.microsoft.com/office/drawing/2014/main" id="{47BF8954-F0CA-8827-D4CB-B110AEF0BE2C}"/>
              </a:ext>
            </a:extLst>
          </p:cNvPr>
          <p:cNvPicPr>
            <a:picLocks noChangeAspect="1"/>
          </p:cNvPicPr>
          <p:nvPr/>
        </p:nvPicPr>
        <p:blipFill>
          <a:blip r:embed="rId2">
            <a:extLst>
              <a:ext uri="{28A0092B-C50C-407E-A947-70E740481C1C}">
                <a14:useLocalDpi xmlns:a14="http://schemas.microsoft.com/office/drawing/2010/main" val="0"/>
              </a:ext>
            </a:extLst>
          </a:blip>
          <a:srcRect t="2992" b="3275"/>
          <a:stretch>
            <a:fillRect/>
          </a:stretch>
        </p:blipFill>
        <p:spPr>
          <a:xfrm>
            <a:off x="20" y="1282"/>
            <a:ext cx="9143980" cy="6856718"/>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87473"/>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1" name="Groupe 20">
            <a:extLst>
              <a:ext uri="{FF2B5EF4-FFF2-40B4-BE49-F238E27FC236}">
                <a16:creationId xmlns:a16="http://schemas.microsoft.com/office/drawing/2014/main" id="{D198E62C-F381-ED18-4A0F-178049866821}"/>
              </a:ext>
            </a:extLst>
          </p:cNvPr>
          <p:cNvGrpSpPr/>
          <p:nvPr/>
        </p:nvGrpSpPr>
        <p:grpSpPr>
          <a:xfrm>
            <a:off x="1119179" y="2368764"/>
            <a:ext cx="6815009" cy="2649558"/>
            <a:chOff x="1338961" y="2294839"/>
            <a:chExt cx="6815009" cy="2649558"/>
          </a:xfrm>
        </p:grpSpPr>
        <p:pic>
          <p:nvPicPr>
            <p:cNvPr id="14" name="Image 13" descr="Une image contenant texte, capture d’écran&#10;&#10;Le contenu généré par l’IA peut être incorrect.">
              <a:extLst>
                <a:ext uri="{FF2B5EF4-FFF2-40B4-BE49-F238E27FC236}">
                  <a16:creationId xmlns:a16="http://schemas.microsoft.com/office/drawing/2014/main" id="{9FBA101A-2CB7-A16F-FD70-751A318FC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961" y="2294840"/>
              <a:ext cx="1727377" cy="2649557"/>
            </a:xfrm>
            <a:prstGeom prst="rect">
              <a:avLst/>
            </a:prstGeom>
          </p:spPr>
        </p:pic>
        <p:pic>
          <p:nvPicPr>
            <p:cNvPr id="16" name="Image 15" descr="Une image contenant texte, Visage humain, capture d’écran, Publicité en ligne&#10;&#10;Le contenu généré par l’IA peut être incorrect.">
              <a:extLst>
                <a:ext uri="{FF2B5EF4-FFF2-40B4-BE49-F238E27FC236}">
                  <a16:creationId xmlns:a16="http://schemas.microsoft.com/office/drawing/2014/main" id="{CA9C0512-1487-A396-E183-706478F3C3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5760" y="2294840"/>
              <a:ext cx="1727377" cy="2649557"/>
            </a:xfrm>
            <a:prstGeom prst="rect">
              <a:avLst/>
            </a:prstGeom>
          </p:spPr>
        </p:pic>
        <p:pic>
          <p:nvPicPr>
            <p:cNvPr id="18" name="Image 17" descr="Une image contenant texte, Appareils électroniques, capture d’écran, Système d’exploitation&#10;&#10;Le contenu généré par l’IA peut être incorrect.">
              <a:extLst>
                <a:ext uri="{FF2B5EF4-FFF2-40B4-BE49-F238E27FC236}">
                  <a16:creationId xmlns:a16="http://schemas.microsoft.com/office/drawing/2014/main" id="{39DAF665-A0E8-286F-D239-C8BA67BDEE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6593" y="2294839"/>
              <a:ext cx="1727377" cy="2649557"/>
            </a:xfrm>
            <a:prstGeom prst="rect">
              <a:avLst/>
            </a:prstGeom>
          </p:spPr>
        </p:pic>
        <p:pic>
          <p:nvPicPr>
            <p:cNvPr id="20" name="Image 19" descr="Une image contenant texte, nombre, écriture manuscrite, Police&#10;&#10;Le contenu généré par l’IA peut être incorrect.">
              <a:extLst>
                <a:ext uri="{FF2B5EF4-FFF2-40B4-BE49-F238E27FC236}">
                  <a16:creationId xmlns:a16="http://schemas.microsoft.com/office/drawing/2014/main" id="{0203F439-2C4B-1B85-57EB-05D9F7AB0A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1543" y="2294840"/>
              <a:ext cx="1727377" cy="2649557"/>
            </a:xfrm>
            <a:prstGeom prst="rect">
              <a:avLst/>
            </a:prstGeom>
          </p:spPr>
        </p:pic>
      </p:grpSp>
    </p:spTree>
    <p:extLst>
      <p:ext uri="{BB962C8B-B14F-4D97-AF65-F5344CB8AC3E}">
        <p14:creationId xmlns:p14="http://schemas.microsoft.com/office/powerpoint/2010/main" val="42927512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345146" y="3231975"/>
            <a:ext cx="3828620" cy="1365622"/>
          </a:xfrm>
          <a:prstGeom prst="rect">
            <a:avLst/>
          </a:prstGeom>
        </p:spPr>
      </p:pic>
      <p:grpSp>
        <p:nvGrpSpPr>
          <p:cNvPr id="19" name="Groupe 18">
            <a:extLst>
              <a:ext uri="{FF2B5EF4-FFF2-40B4-BE49-F238E27FC236}">
                <a16:creationId xmlns:a16="http://schemas.microsoft.com/office/drawing/2014/main" id="{7A9541B5-275C-47FB-960C-6F403E77D852}"/>
              </a:ext>
            </a:extLst>
          </p:cNvPr>
          <p:cNvGrpSpPr/>
          <p:nvPr/>
        </p:nvGrpSpPr>
        <p:grpSpPr>
          <a:xfrm>
            <a:off x="345146" y="1803685"/>
            <a:ext cx="3828620" cy="1369103"/>
            <a:chOff x="345146" y="1802473"/>
            <a:chExt cx="3828620" cy="1369103"/>
          </a:xfrm>
        </p:grpSpPr>
        <p:pic>
          <p:nvPicPr>
            <p:cNvPr id="25" name="Image 24">
              <a:extLst>
                <a:ext uri="{FF2B5EF4-FFF2-40B4-BE49-F238E27FC236}">
                  <a16:creationId xmlns:a16="http://schemas.microsoft.com/office/drawing/2014/main" id="{3D1E1B57-929F-438E-9BE6-35A46C83C4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1805954"/>
              <a:ext cx="3828620" cy="1365622"/>
            </a:xfrm>
            <a:prstGeom prst="rect">
              <a:avLst/>
            </a:prstGeom>
          </p:spPr>
        </p:pic>
        <p:sp>
          <p:nvSpPr>
            <p:cNvPr id="10" name="Organigramme : Terminateur 9">
              <a:extLst>
                <a:ext uri="{FF2B5EF4-FFF2-40B4-BE49-F238E27FC236}">
                  <a16:creationId xmlns:a16="http://schemas.microsoft.com/office/drawing/2014/main" id="{62AFBE96-6D58-CF0A-14F1-9A0AB1FC361F}"/>
                </a:ext>
              </a:extLst>
            </p:cNvPr>
            <p:cNvSpPr/>
            <p:nvPr/>
          </p:nvSpPr>
          <p:spPr>
            <a:xfrm>
              <a:off x="558768" y="180247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9" name="ZoneTexte 8">
              <a:extLst>
                <a:ext uri="{FF2B5EF4-FFF2-40B4-BE49-F238E27FC236}">
                  <a16:creationId xmlns:a16="http://schemas.microsoft.com/office/drawing/2014/main" id="{DB4DDBFF-D324-3E3C-39D9-A0E8D4DE4E9D}"/>
                </a:ext>
              </a:extLst>
            </p:cNvPr>
            <p:cNvSpPr txBox="1"/>
            <p:nvPr/>
          </p:nvSpPr>
          <p:spPr>
            <a:xfrm>
              <a:off x="609982" y="2386685"/>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grpSp>
      <p:sp>
        <p:nvSpPr>
          <p:cNvPr id="28" name="Organigramme : Terminateur 27">
            <a:extLst>
              <a:ext uri="{FF2B5EF4-FFF2-40B4-BE49-F238E27FC236}">
                <a16:creationId xmlns:a16="http://schemas.microsoft.com/office/drawing/2014/main" id="{D5F23D96-30DE-467B-A7E9-A186887E176F}"/>
              </a:ext>
            </a:extLst>
          </p:cNvPr>
          <p:cNvSpPr/>
          <p:nvPr/>
        </p:nvSpPr>
        <p:spPr>
          <a:xfrm>
            <a:off x="609982" y="325741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29" name="ZoneTexte 28">
            <a:extLst>
              <a:ext uri="{FF2B5EF4-FFF2-40B4-BE49-F238E27FC236}">
                <a16:creationId xmlns:a16="http://schemas.microsoft.com/office/drawing/2014/main" id="{316C026A-CCD4-4888-826D-3C7CA9B17DE0}"/>
              </a:ext>
            </a:extLst>
          </p:cNvPr>
          <p:cNvSpPr txBox="1"/>
          <p:nvPr/>
        </p:nvSpPr>
        <p:spPr>
          <a:xfrm>
            <a:off x="661196" y="3841629"/>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a:t>
            </a:r>
            <a:r>
              <a:rPr lang="fr-FR" sz="1600" b="1" dirty="0">
                <a:solidFill>
                  <a:srgbClr val="565F88"/>
                </a:solidFill>
                <a:latin typeface="Dosis SemiBold" pitchFamily="2" charset="0"/>
              </a:rPr>
              <a:t>orales</a:t>
            </a: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 </a:t>
            </a:r>
          </a:p>
        </p:txBody>
      </p:sp>
      <p:pic>
        <p:nvPicPr>
          <p:cNvPr id="31" name="Image 30">
            <a:extLst>
              <a:ext uri="{FF2B5EF4-FFF2-40B4-BE49-F238E27FC236}">
                <a16:creationId xmlns:a16="http://schemas.microsoft.com/office/drawing/2014/main" id="{AE997CD3-61B3-483C-9114-F29F349DF750}"/>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90523" y="3175979"/>
            <a:ext cx="3828620" cy="1365622"/>
          </a:xfrm>
          <a:prstGeom prst="rect">
            <a:avLst/>
          </a:prstGeom>
        </p:spPr>
      </p:pic>
      <p:pic>
        <p:nvPicPr>
          <p:cNvPr id="32" name="Image 31">
            <a:extLst>
              <a:ext uri="{FF2B5EF4-FFF2-40B4-BE49-F238E27FC236}">
                <a16:creationId xmlns:a16="http://schemas.microsoft.com/office/drawing/2014/main" id="{143CE42B-B078-4110-9407-3DAC9E097F1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677718" y="1788298"/>
            <a:ext cx="3828620" cy="1365622"/>
          </a:xfrm>
          <a:prstGeom prst="rect">
            <a:avLst/>
          </a:prstGeom>
        </p:spPr>
      </p:pic>
      <p:sp>
        <p:nvSpPr>
          <p:cNvPr id="33" name="Organigramme : Terminateur 32">
            <a:extLst>
              <a:ext uri="{FF2B5EF4-FFF2-40B4-BE49-F238E27FC236}">
                <a16:creationId xmlns:a16="http://schemas.microsoft.com/office/drawing/2014/main" id="{A6AD1F78-8CA6-4CF0-B49B-5A720BA939B5}"/>
              </a:ext>
            </a:extLst>
          </p:cNvPr>
          <p:cNvSpPr/>
          <p:nvPr/>
        </p:nvSpPr>
        <p:spPr>
          <a:xfrm>
            <a:off x="4884208" y="178346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3</a:t>
            </a:r>
          </a:p>
        </p:txBody>
      </p:sp>
      <p:sp>
        <p:nvSpPr>
          <p:cNvPr id="34" name="ZoneTexte 33">
            <a:extLst>
              <a:ext uri="{FF2B5EF4-FFF2-40B4-BE49-F238E27FC236}">
                <a16:creationId xmlns:a16="http://schemas.microsoft.com/office/drawing/2014/main" id="{36766060-1253-4497-B728-5217DC1DEBE6}"/>
              </a:ext>
            </a:extLst>
          </p:cNvPr>
          <p:cNvSpPr txBox="1"/>
          <p:nvPr/>
        </p:nvSpPr>
        <p:spPr>
          <a:xfrm>
            <a:off x="4935422" y="2367672"/>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de lecture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sp>
        <p:nvSpPr>
          <p:cNvPr id="35" name="Organigramme : Terminateur 34">
            <a:extLst>
              <a:ext uri="{FF2B5EF4-FFF2-40B4-BE49-F238E27FC236}">
                <a16:creationId xmlns:a16="http://schemas.microsoft.com/office/drawing/2014/main" id="{9E9C7E2E-8338-4FAE-823D-9F5776ACF4C6}"/>
              </a:ext>
            </a:extLst>
          </p:cNvPr>
          <p:cNvSpPr/>
          <p:nvPr/>
        </p:nvSpPr>
        <p:spPr>
          <a:xfrm>
            <a:off x="5035124" y="320544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40" name="ZoneTexte 39">
            <a:extLst>
              <a:ext uri="{FF2B5EF4-FFF2-40B4-BE49-F238E27FC236}">
                <a16:creationId xmlns:a16="http://schemas.microsoft.com/office/drawing/2014/main" id="{68DFA64D-FEF7-45DB-B455-DD46FE291F36}"/>
              </a:ext>
            </a:extLst>
          </p:cNvPr>
          <p:cNvSpPr txBox="1"/>
          <p:nvPr/>
        </p:nvSpPr>
        <p:spPr>
          <a:xfrm>
            <a:off x="5086338" y="3789661"/>
            <a:ext cx="275944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pic>
        <p:nvPicPr>
          <p:cNvPr id="41" name="Image 40">
            <a:extLst>
              <a:ext uri="{FF2B5EF4-FFF2-40B4-BE49-F238E27FC236}">
                <a16:creationId xmlns:a16="http://schemas.microsoft.com/office/drawing/2014/main" id="{88297B55-CDBF-4F2C-BE4B-DC555F2874C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45146" y="4821809"/>
            <a:ext cx="3828620" cy="1365622"/>
          </a:xfrm>
          <a:prstGeom prst="rect">
            <a:avLst/>
          </a:prstGeom>
        </p:spPr>
      </p:pic>
      <p:sp>
        <p:nvSpPr>
          <p:cNvPr id="44" name="Organigramme : Terminateur 43">
            <a:extLst>
              <a:ext uri="{FF2B5EF4-FFF2-40B4-BE49-F238E27FC236}">
                <a16:creationId xmlns:a16="http://schemas.microsoft.com/office/drawing/2014/main" id="{5BE0F84D-B6C6-480E-B3BE-6FFE56C40218}"/>
              </a:ext>
            </a:extLst>
          </p:cNvPr>
          <p:cNvSpPr/>
          <p:nvPr/>
        </p:nvSpPr>
        <p:spPr>
          <a:xfrm>
            <a:off x="558768" y="481832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5</a:t>
            </a:r>
          </a:p>
        </p:txBody>
      </p:sp>
      <p:sp>
        <p:nvSpPr>
          <p:cNvPr id="45" name="ZoneTexte 44">
            <a:extLst>
              <a:ext uri="{FF2B5EF4-FFF2-40B4-BE49-F238E27FC236}">
                <a16:creationId xmlns:a16="http://schemas.microsoft.com/office/drawing/2014/main" id="{67866962-05E4-4F4A-9003-B44020A0B923}"/>
              </a:ext>
            </a:extLst>
          </p:cNvPr>
          <p:cNvSpPr txBox="1"/>
          <p:nvPr/>
        </p:nvSpPr>
        <p:spPr>
          <a:xfrm>
            <a:off x="609982" y="5402540"/>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pic>
        <p:nvPicPr>
          <p:cNvPr id="46" name="Image 45">
            <a:extLst>
              <a:ext uri="{FF2B5EF4-FFF2-40B4-BE49-F238E27FC236}">
                <a16:creationId xmlns:a16="http://schemas.microsoft.com/office/drawing/2014/main" id="{2C17FD14-4EB3-41C6-BC8F-B9B7FCC0DDD8}"/>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756612" y="4760906"/>
            <a:ext cx="3828620" cy="1365622"/>
          </a:xfrm>
          <a:prstGeom prst="rect">
            <a:avLst/>
          </a:prstGeom>
        </p:spPr>
      </p:pic>
      <p:sp>
        <p:nvSpPr>
          <p:cNvPr id="47" name="Organigramme : Terminateur 46">
            <a:extLst>
              <a:ext uri="{FF2B5EF4-FFF2-40B4-BE49-F238E27FC236}">
                <a16:creationId xmlns:a16="http://schemas.microsoft.com/office/drawing/2014/main" id="{2780D375-C2BB-4F18-A90C-468BB145030D}"/>
              </a:ext>
            </a:extLst>
          </p:cNvPr>
          <p:cNvSpPr/>
          <p:nvPr/>
        </p:nvSpPr>
        <p:spPr>
          <a:xfrm>
            <a:off x="4970234" y="4757425"/>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6</a:t>
            </a:r>
          </a:p>
        </p:txBody>
      </p:sp>
      <p:sp>
        <p:nvSpPr>
          <p:cNvPr id="48" name="ZoneTexte 47">
            <a:extLst>
              <a:ext uri="{FF2B5EF4-FFF2-40B4-BE49-F238E27FC236}">
                <a16:creationId xmlns:a16="http://schemas.microsoft.com/office/drawing/2014/main" id="{50BF2F2B-3E7E-4E96-8366-898DF36AEA00}"/>
              </a:ext>
            </a:extLst>
          </p:cNvPr>
          <p:cNvSpPr txBox="1"/>
          <p:nvPr/>
        </p:nvSpPr>
        <p:spPr>
          <a:xfrm>
            <a:off x="5021448" y="5341637"/>
            <a:ext cx="2759441"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solidFill>
                  <a:srgbClr val="757575"/>
                </a:solidFill>
                <a:latin typeface="Dosis SemiBold" pitchFamily="2" charset="0"/>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pondre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a:t>
            </a:r>
            <a:r>
              <a:rPr lang="fr-FR" sz="2200" b="1" kern="0" dirty="0">
                <a:solidFill>
                  <a:srgbClr val="424D7B"/>
                </a:solidFill>
                <a:latin typeface="Dosis Medium" pitchFamily="2" charset="0"/>
                <a:cs typeface="Calibri" panose="020F0502020204030204" pitchFamily="34" charset="0"/>
              </a:rPr>
              <a:t>se présenter</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ça va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ça va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2" name="ZoneTexte 1">
            <a:extLst>
              <a:ext uri="{FF2B5EF4-FFF2-40B4-BE49-F238E27FC236}">
                <a16:creationId xmlns:a16="http://schemas.microsoft.com/office/drawing/2014/main" id="{3245C289-4D3D-99F6-F682-A6076F37751B}"/>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tu t’appelles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t’appelles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2" name="ZoneTexte 1">
            <a:extLst>
              <a:ext uri="{FF2B5EF4-FFF2-40B4-BE49-F238E27FC236}">
                <a16:creationId xmlns:a16="http://schemas.microsoft.com/office/drawing/2014/main" id="{AC431EED-4C85-C5A4-68B3-165DEEF8863B}"/>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972488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nom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nom ?</a:t>
            </a:r>
          </a:p>
        </p:txBody>
      </p:sp>
      <p:sp>
        <p:nvSpPr>
          <p:cNvPr id="2" name="ZoneTexte 1">
            <a:extLst>
              <a:ext uri="{FF2B5EF4-FFF2-40B4-BE49-F238E27FC236}">
                <a16:creationId xmlns:a16="http://schemas.microsoft.com/office/drawing/2014/main" id="{81ACD643-41C5-9576-9AC2-9CA022A25C6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prénom ?</a:t>
            </a: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prénom ?</a:t>
            </a:r>
          </a:p>
        </p:txBody>
      </p:sp>
      <p:sp>
        <p:nvSpPr>
          <p:cNvPr id="2" name="ZoneTexte 1">
            <a:extLst>
              <a:ext uri="{FF2B5EF4-FFF2-40B4-BE49-F238E27FC236}">
                <a16:creationId xmlns:a16="http://schemas.microsoft.com/office/drawing/2014/main" id="{36345148-2AD5-F0A0-EB66-0E4E006B6204}"/>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5B15C8-ADA0-73EA-A8C4-20CF074D88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F977A151-0DE1-2F74-6D5D-AEB860DAEAB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as quel âge ?</a:t>
            </a:r>
          </a:p>
        </p:txBody>
      </p:sp>
      <p:sp>
        <p:nvSpPr>
          <p:cNvPr id="5" name="Titre 1">
            <a:extLst>
              <a:ext uri="{FF2B5EF4-FFF2-40B4-BE49-F238E27FC236}">
                <a16:creationId xmlns:a16="http://schemas.microsoft.com/office/drawing/2014/main" id="{E5A7FBB0-C480-DBBC-D712-62F80EDD838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as quel âge ?</a:t>
            </a:r>
          </a:p>
        </p:txBody>
      </p:sp>
      <p:sp>
        <p:nvSpPr>
          <p:cNvPr id="2" name="ZoneTexte 1">
            <a:extLst>
              <a:ext uri="{FF2B5EF4-FFF2-40B4-BE49-F238E27FC236}">
                <a16:creationId xmlns:a16="http://schemas.microsoft.com/office/drawing/2014/main" id="{ECCC57CF-57F0-F600-191E-1DBDE2619CB6}"/>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144F2E6-617C-1AF4-E95B-EC26B55BBD7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8AFBCDA-71A9-C938-046E-49183534FD5D}"/>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en quelle classe ?</a:t>
            </a:r>
          </a:p>
        </p:txBody>
      </p:sp>
      <p:sp>
        <p:nvSpPr>
          <p:cNvPr id="5" name="Titre 1">
            <a:extLst>
              <a:ext uri="{FF2B5EF4-FFF2-40B4-BE49-F238E27FC236}">
                <a16:creationId xmlns:a16="http://schemas.microsoft.com/office/drawing/2014/main" id="{A24A707D-0A8B-85DA-1C25-A346B518A521}"/>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en quelle classe ?</a:t>
            </a:r>
          </a:p>
        </p:txBody>
      </p:sp>
      <p:sp>
        <p:nvSpPr>
          <p:cNvPr id="2" name="ZoneTexte 1">
            <a:extLst>
              <a:ext uri="{FF2B5EF4-FFF2-40B4-BE49-F238E27FC236}">
                <a16:creationId xmlns:a16="http://schemas.microsoft.com/office/drawing/2014/main" id="{5C7F1E88-6598-81DF-CBE4-D5F15D3576F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E2CC21-5C38-23CF-CE7A-951CC249F1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EC3E4DA-54FF-8D23-E5C5-C79F523897A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dans quelle école ?</a:t>
            </a:r>
          </a:p>
        </p:txBody>
      </p:sp>
      <p:sp>
        <p:nvSpPr>
          <p:cNvPr id="5" name="Titre 1">
            <a:extLst>
              <a:ext uri="{FF2B5EF4-FFF2-40B4-BE49-F238E27FC236}">
                <a16:creationId xmlns:a16="http://schemas.microsoft.com/office/drawing/2014/main" id="{046B5DC5-63FB-5E1B-DF37-C5AF5072AC1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dans quelle école ?</a:t>
            </a:r>
          </a:p>
        </p:txBody>
      </p:sp>
      <p:sp>
        <p:nvSpPr>
          <p:cNvPr id="2" name="ZoneTexte 1">
            <a:extLst>
              <a:ext uri="{FF2B5EF4-FFF2-40B4-BE49-F238E27FC236}">
                <a16:creationId xmlns:a16="http://schemas.microsoft.com/office/drawing/2014/main" id="{2FEF4AA6-276C-EC9E-8ADB-464CD577C36E}"/>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Qu’est-ce qu’il y a dans ton cartable ?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Qu’est-ce qu’il y a dans ton cartable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AB01F5-7A5F-B241-7998-3681C94B137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425F96FC-7C80-7975-2F0B-A5BB59C00CA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07711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qu’il y a dans ta trousse ?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Qu’est-ce qu’il y a dans ta trousse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500571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c’est ton crayon ?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c’est ton crayon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075724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c’est ta colle ?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c’est ta colle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257581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Qui a une règle ?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Qui a une règle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706260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Qui a des ciseaux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Qui a des ciseaux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4049883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629686EE-6959-4DAA-8889-0DB4A6179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00DC34C6-1E66-5B68-8CA4-DF714ADD8A6F}"/>
              </a:ext>
            </a:extLst>
          </p:cNvPr>
          <p:cNvCxnSpPr>
            <a:cxnSpLocks/>
          </p:cNvCxnSpPr>
          <p:nvPr/>
        </p:nvCxnSpPr>
        <p:spPr>
          <a:xfrm flipH="1">
            <a:off x="5938091" y="2080130"/>
            <a:ext cx="742728" cy="37663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1186-AF03-0911-9563-11C04FA1FE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CC4A1D-F880-C6F9-CEA2-C8094AC4B9C3}"/>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7A5FF477-4CDF-8C91-D540-86119E99E1A5}"/>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CAC3F970-F9F1-B051-CD6D-F0963550F43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B24634D4-CB72-F6D7-7965-3620CBF39598}"/>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18399B34-A0EF-E2A0-7AF3-5FA3314C9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3B96D4B5-5178-3B5A-585A-2055598F31D6}"/>
              </a:ext>
            </a:extLst>
          </p:cNvPr>
          <p:cNvCxnSpPr>
            <a:cxnSpLocks/>
          </p:cNvCxnSpPr>
          <p:nvPr/>
        </p:nvCxnSpPr>
        <p:spPr>
          <a:xfrm>
            <a:off x="4207303" y="2537379"/>
            <a:ext cx="581615" cy="5284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4404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004F-A558-22DE-70BA-98D83D37BE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2BB792-8877-8DF3-E0D4-02C63127E17E}"/>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8DE4C72F-CB1E-34AC-5D51-D981B56F2A1E}"/>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6484B81-3422-888D-76EB-17F88D16149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BA137D83-6307-D026-DF4F-769C3F480DE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D9AFDBD9-02C3-071E-A6F7-363DAAA8A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6E896E1D-06B9-CA9F-F33C-D908E7FA37BA}"/>
              </a:ext>
            </a:extLst>
          </p:cNvPr>
          <p:cNvCxnSpPr>
            <a:cxnSpLocks/>
          </p:cNvCxnSpPr>
          <p:nvPr/>
        </p:nvCxnSpPr>
        <p:spPr>
          <a:xfrm>
            <a:off x="4530385" y="1850369"/>
            <a:ext cx="581615" cy="5284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012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C5560-C605-C80E-7D75-B26BE7E4DA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8C7E37-4129-D3DE-25CF-111DB044BEF8}"/>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649068BD-2B52-C6B3-BBAA-A8566456EB17}"/>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E611E7-507B-4C6F-8401-4FAB9D7A79C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73C924BE-9390-D2D9-FB69-ECE856DE259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4" name="Image 3">
            <a:extLst>
              <a:ext uri="{FF2B5EF4-FFF2-40B4-BE49-F238E27FC236}">
                <a16:creationId xmlns:a16="http://schemas.microsoft.com/office/drawing/2014/main" id="{8E831934-2BD7-7E7E-A27C-E9EA19FFC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111" y="1850369"/>
            <a:ext cx="1941670" cy="2124000"/>
          </a:xfrm>
          <a:prstGeom prst="rect">
            <a:avLst/>
          </a:prstGeom>
        </p:spPr>
      </p:pic>
      <p:cxnSp>
        <p:nvCxnSpPr>
          <p:cNvPr id="6" name="Connecteur droit avec flèche 5">
            <a:extLst>
              <a:ext uri="{FF2B5EF4-FFF2-40B4-BE49-F238E27FC236}">
                <a16:creationId xmlns:a16="http://schemas.microsoft.com/office/drawing/2014/main" id="{6B049587-EFA7-2CB4-6BA0-948F4E71CBFB}"/>
              </a:ext>
            </a:extLst>
          </p:cNvPr>
          <p:cNvCxnSpPr>
            <a:cxnSpLocks/>
          </p:cNvCxnSpPr>
          <p:nvPr/>
        </p:nvCxnSpPr>
        <p:spPr>
          <a:xfrm flipH="1">
            <a:off x="6092501" y="2447937"/>
            <a:ext cx="793041" cy="5284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244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C5560-C605-C80E-7D75-B26BE7E4DA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8C7E37-4129-D3DE-25CF-111DB044BEF8}"/>
              </a:ext>
            </a:extLst>
          </p:cNvPr>
          <p:cNvSpPr>
            <a:spLocks noGrp="1"/>
          </p:cNvSpPr>
          <p:nvPr>
            <p:ph type="title"/>
          </p:nvPr>
        </p:nvSpPr>
        <p:spPr/>
        <p:txBody>
          <a:bodyPr/>
          <a:lstStyle/>
          <a:p>
            <a:r>
              <a:rPr lang="fr-FR" dirty="0">
                <a:solidFill>
                  <a:schemeClr val="tx1">
                    <a:lumMod val="65000"/>
                    <a:lumOff val="35000"/>
                  </a:schemeClr>
                </a:solidFill>
              </a:rPr>
              <a:t>C’est qui sur la photo ?</a:t>
            </a:r>
          </a:p>
        </p:txBody>
      </p:sp>
      <p:sp>
        <p:nvSpPr>
          <p:cNvPr id="3" name="Titre 1">
            <a:extLst>
              <a:ext uri="{FF2B5EF4-FFF2-40B4-BE49-F238E27FC236}">
                <a16:creationId xmlns:a16="http://schemas.microsoft.com/office/drawing/2014/main" id="{649068BD-2B52-C6B3-BBAA-A8566456EB17}"/>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C’est qui sur la photo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E611E7-507B-4C6F-8401-4FAB9D7A79C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92000" y="1995372"/>
            <a:ext cx="1814845" cy="1433628"/>
          </a:xfrm>
          <a:prstGeom prst="ellipse">
            <a:avLst/>
          </a:prstGeom>
        </p:spPr>
      </p:pic>
      <p:sp>
        <p:nvSpPr>
          <p:cNvPr id="19" name="ZoneTexte 18">
            <a:extLst>
              <a:ext uri="{FF2B5EF4-FFF2-40B4-BE49-F238E27FC236}">
                <a16:creationId xmlns:a16="http://schemas.microsoft.com/office/drawing/2014/main" id="{73C924BE-9390-D2D9-FB69-ECE856DE2593}"/>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8" name="Image 7">
            <a:extLst>
              <a:ext uri="{FF2B5EF4-FFF2-40B4-BE49-F238E27FC236}">
                <a16:creationId xmlns:a16="http://schemas.microsoft.com/office/drawing/2014/main" id="{8343F928-5033-427B-8148-CFE8C138E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9895" y="2279935"/>
            <a:ext cx="1744210" cy="1908000"/>
          </a:xfrm>
          <a:prstGeom prst="rect">
            <a:avLst/>
          </a:prstGeom>
        </p:spPr>
      </p:pic>
      <p:sp>
        <p:nvSpPr>
          <p:cNvPr id="5" name="Rectangle : coins arrondis 4">
            <a:extLst>
              <a:ext uri="{FF2B5EF4-FFF2-40B4-BE49-F238E27FC236}">
                <a16:creationId xmlns:a16="http://schemas.microsoft.com/office/drawing/2014/main" id="{BDE884B7-4036-4C45-B050-AD8130A3E145}"/>
              </a:ext>
            </a:extLst>
          </p:cNvPr>
          <p:cNvSpPr/>
          <p:nvPr/>
        </p:nvSpPr>
        <p:spPr>
          <a:xfrm>
            <a:off x="4455459" y="2279935"/>
            <a:ext cx="1362635" cy="1776437"/>
          </a:xfrm>
          <a:prstGeom prst="roundRect">
            <a:avLst/>
          </a:prstGeom>
          <a:noFill/>
          <a:ln w="571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Tree>
    <p:extLst>
      <p:ext uri="{BB962C8B-B14F-4D97-AF65-F5344CB8AC3E}">
        <p14:creationId xmlns:p14="http://schemas.microsoft.com/office/powerpoint/2010/main" val="896790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tu as un frère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tu as un frère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652092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Est-ce que tu as une sœur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Est-ce que tu as une sœur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597647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Il y a combien de chambres dans ta maison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Il y a combien de chambres dans ta maison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39208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ton papa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ton papa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762669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ton ballon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ton ballon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969333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ta maman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ta maman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8092289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Où est ta poupée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est ta poupée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289848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fais le matin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rPr>
              <a:t>Qu’est-ce que tu fais le matin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906942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aimes faire à l’école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rPr>
              <a:t>Qu’est-ce que tu aimes faire à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176256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fais après l’école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rPr>
              <a:t>Qu’est-ce que tu fais après l’école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534413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entends avec quoi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entends avec quoi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04719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vois avec quoi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vois avec quoi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1887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sens avec quoi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sens avec quoi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17096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Tu as mal où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Tu as mal où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09420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Qu’est-ce que tu veux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Qu’est-ce que tu veux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7849605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 veut ton frère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Que veut ton frère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763486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BB60-FB83-3BAE-9081-40466E3A40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B6F91-E878-09E3-1E81-CB33EC9C16D4}"/>
              </a:ext>
            </a:extLst>
          </p:cNvPr>
          <p:cNvSpPr>
            <a:spLocks noGrp="1"/>
          </p:cNvSpPr>
          <p:nvPr>
            <p:ph type="title"/>
          </p:nvPr>
        </p:nvSpPr>
        <p:spPr/>
        <p:txBody>
          <a:bodyPr/>
          <a:lstStyle/>
          <a:p>
            <a:r>
              <a:rPr lang="fr-FR" dirty="0">
                <a:solidFill>
                  <a:schemeClr val="tx1">
                    <a:lumMod val="65000"/>
                    <a:lumOff val="35000"/>
                  </a:schemeClr>
                </a:solidFill>
              </a:rPr>
              <a:t>Que veut ton sœur ?</a:t>
            </a:r>
          </a:p>
        </p:txBody>
      </p:sp>
      <p:sp>
        <p:nvSpPr>
          <p:cNvPr id="3" name="Titre 1">
            <a:extLst>
              <a:ext uri="{FF2B5EF4-FFF2-40B4-BE49-F238E27FC236}">
                <a16:creationId xmlns:a16="http://schemas.microsoft.com/office/drawing/2014/main" id="{C29CBD35-3A3A-901E-4EBD-826681097BB2}"/>
              </a:ext>
            </a:extLst>
          </p:cNvPr>
          <p:cNvSpPr txBox="1">
            <a:spLocks/>
          </p:cNvSpPr>
          <p:nvPr/>
        </p:nvSpPr>
        <p:spPr>
          <a:xfrm>
            <a:off x="365758" y="4056372"/>
            <a:ext cx="841248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3600" b="1" dirty="0">
                <a:ln w="0"/>
                <a:solidFill>
                  <a:srgbClr val="2196B1"/>
                </a:solidFill>
                <a:latin typeface="Dosis SemiBold" pitchFamily="2" charset="0"/>
              </a:rPr>
              <a:t>Que veut ta sœur ?</a:t>
            </a:r>
            <a:endParaRPr kumimoji="0" lang="fr-FR" sz="36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C1F1D8-3218-0B4C-AB32-63825CCA717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1995372"/>
            <a:ext cx="1814845" cy="1433628"/>
          </a:xfrm>
          <a:prstGeom prst="ellipse">
            <a:avLst/>
          </a:prstGeom>
        </p:spPr>
      </p:pic>
      <p:sp>
        <p:nvSpPr>
          <p:cNvPr id="19" name="ZoneTexte 18">
            <a:extLst>
              <a:ext uri="{FF2B5EF4-FFF2-40B4-BE49-F238E27FC236}">
                <a16:creationId xmlns:a16="http://schemas.microsoft.com/office/drawing/2014/main" id="{FEE5EB2A-1D37-5D71-1371-A400329325FC}"/>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400319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2" name="Image 1" descr="Une image contenant texte, Visage humain, capture d’écran, Publicité en ligne&#10;&#10;Le contenu généré par l’IA peut être incorrect.">
            <a:extLst>
              <a:ext uri="{FF2B5EF4-FFF2-40B4-BE49-F238E27FC236}">
                <a16:creationId xmlns:a16="http://schemas.microsoft.com/office/drawing/2014/main" id="{2B288D81-3A56-A457-76A2-CC2491160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531" y="1735158"/>
            <a:ext cx="3096461" cy="4749543"/>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a:t>
            </a:r>
            <a:r>
              <a:rPr lang="fr-FR" dirty="0">
                <a:solidFill>
                  <a:schemeClr val="tx1">
                    <a:lumMod val="65000"/>
                    <a:lumOff val="35000"/>
                  </a:schemeClr>
                </a:solidFill>
              </a:rPr>
              <a:t>131</a:t>
            </a:r>
            <a:r>
              <a:rPr lang="fr-FR" dirty="0">
                <a:solidFill>
                  <a:schemeClr val="tx1">
                    <a:lumMod val="65000"/>
                    <a:lumOff val="35000"/>
                  </a:schemeClr>
                </a:solidFill>
                <a:latin typeface="Dosis Medium" pitchFamily="2" charset="0"/>
              </a:rPr>
              <a:t>.</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0" name="Rectangle : coins arrondis 19">
            <a:extLst>
              <a:ext uri="{FF2B5EF4-FFF2-40B4-BE49-F238E27FC236}">
                <a16:creationId xmlns:a16="http://schemas.microsoft.com/office/drawing/2014/main" id="{B1D499C1-D72C-C687-9F3B-94A31D603D9A}"/>
              </a:ext>
            </a:extLst>
          </p:cNvPr>
          <p:cNvSpPr/>
          <p:nvPr/>
        </p:nvSpPr>
        <p:spPr>
          <a:xfrm>
            <a:off x="2694172" y="2403565"/>
            <a:ext cx="3403181" cy="141078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519256" y="2682423"/>
            <a:ext cx="3070841" cy="2047227"/>
          </a:xfrm>
          <a:prstGeom prst="rect">
            <a:avLst/>
          </a:prstGeom>
        </p:spPr>
      </p:pic>
      <p:pic>
        <p:nvPicPr>
          <p:cNvPr id="2" name="Image 1">
            <a:extLst>
              <a:ext uri="{FF2B5EF4-FFF2-40B4-BE49-F238E27FC236}">
                <a16:creationId xmlns:a16="http://schemas.microsoft.com/office/drawing/2014/main" id="{696D6475-1472-4E11-9D73-15121B857751}"/>
              </a:ext>
            </a:extLst>
          </p:cNvPr>
          <p:cNvPicPr>
            <a:picLocks noChangeAspect="1"/>
          </p:cNvPicPr>
          <p:nvPr/>
        </p:nvPicPr>
        <p:blipFill>
          <a:blip r:embed="rId5"/>
          <a:stretch>
            <a:fillRect/>
          </a:stretch>
        </p:blipFill>
        <p:spPr>
          <a:xfrm>
            <a:off x="740027" y="2254457"/>
            <a:ext cx="4589620" cy="2378375"/>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58984" y="756000"/>
            <a:ext cx="6873016" cy="612000"/>
          </a:xfrm>
        </p:spPr>
        <p:txBody>
          <a:bodyPr>
            <a:normAutofit fontScale="90000"/>
          </a:bodyPr>
          <a:lstStyle/>
          <a:p>
            <a:r>
              <a:rPr lang="fr-FR" dirty="0">
                <a:solidFill>
                  <a:schemeClr val="tx1">
                    <a:lumMod val="65000"/>
                    <a:lumOff val="35000"/>
                  </a:schemeClr>
                </a:solidFill>
                <a:latin typeface="Dosis Medium" pitchFamily="2" charset="0"/>
              </a:rPr>
              <a:t>Maintenant, nous allons prendre la parole pour nous présenter et dire ce que nous faisons avec les yeux, le nez, les oreilles, la langue et les mains, où nous avons mal, ce que nous voulons manger et ce que les autres veulent manger. Nous allons le faire en trois étapes. Soyez attentifs.</a:t>
            </a:r>
          </a:p>
        </p:txBody>
      </p:sp>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9518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15" name="Groupe 14">
            <a:extLst>
              <a:ext uri="{FF2B5EF4-FFF2-40B4-BE49-F238E27FC236}">
                <a16:creationId xmlns:a16="http://schemas.microsoft.com/office/drawing/2014/main" id="{3FF82DE9-11EA-4F62-9AA8-129FBA6F8DB5}"/>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7526CE4E-286B-49D3-B6BD-6B60AE7B4B5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738A28B-51B6-4274-8372-351E83616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4A07F634-8F0C-472D-94F8-3E5A3F4D75CD}"/>
              </a:ext>
            </a:extLst>
          </p:cNvPr>
          <p:cNvGrpSpPr/>
          <p:nvPr/>
        </p:nvGrpSpPr>
        <p:grpSpPr>
          <a:xfrm>
            <a:off x="555832" y="2147812"/>
            <a:ext cx="7976167" cy="4104261"/>
            <a:chOff x="555832" y="2147812"/>
            <a:chExt cx="7976167" cy="4104261"/>
          </a:xfrm>
        </p:grpSpPr>
        <p:sp>
          <p:nvSpPr>
            <p:cNvPr id="3" name="Rectangle : coins arrondis 2">
              <a:extLst>
                <a:ext uri="{FF2B5EF4-FFF2-40B4-BE49-F238E27FC236}">
                  <a16:creationId xmlns:a16="http://schemas.microsoft.com/office/drawing/2014/main" id="{AA5BE22F-DFEC-3412-73AB-7619C71D4F98}"/>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ECCF1336-0662-F3B0-831A-02E0CFD0298E}"/>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4" name="Image 13">
              <a:extLst>
                <a:ext uri="{FF2B5EF4-FFF2-40B4-BE49-F238E27FC236}">
                  <a16:creationId xmlns:a16="http://schemas.microsoft.com/office/drawing/2014/main" id="{A19C4E5B-51A3-9A9B-B16B-E246B1483BD4}"/>
                </a:ext>
              </a:extLst>
            </p:cNvPr>
            <p:cNvPicPr>
              <a:picLocks noChangeAspect="1"/>
            </p:cNvPicPr>
            <p:nvPr/>
          </p:nvPicPr>
          <p:blipFill>
            <a:blip r:embed="rId4"/>
            <a:stretch>
              <a:fillRect/>
            </a:stretch>
          </p:blipFill>
          <p:spPr>
            <a:xfrm>
              <a:off x="1531641" y="3630084"/>
              <a:ext cx="1695682" cy="2543523"/>
            </a:xfrm>
            <a:prstGeom prst="rect">
              <a:avLst/>
            </a:prstGeom>
          </p:spPr>
        </p:pic>
        <p:pic>
          <p:nvPicPr>
            <p:cNvPr id="18" name="Image 17">
              <a:extLst>
                <a:ext uri="{FF2B5EF4-FFF2-40B4-BE49-F238E27FC236}">
                  <a16:creationId xmlns:a16="http://schemas.microsoft.com/office/drawing/2014/main" id="{7928D7AB-42F6-0340-BDC9-DFEACE03D7D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19" name="ZoneTexte 18">
              <a:extLst>
                <a:ext uri="{FF2B5EF4-FFF2-40B4-BE49-F238E27FC236}">
                  <a16:creationId xmlns:a16="http://schemas.microsoft.com/office/drawing/2014/main" id="{60FDD209-0A57-6B31-BC4F-5B8BCB636D6D}"/>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1139352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Je vais vous expliquer la situation. </a:t>
            </a:r>
          </a:p>
        </p:txBody>
      </p:sp>
      <p:sp>
        <p:nvSpPr>
          <p:cNvPr id="3" name="Rectangle : coins arrondis 2">
            <a:extLst>
              <a:ext uri="{FF2B5EF4-FFF2-40B4-BE49-F238E27FC236}">
                <a16:creationId xmlns:a16="http://schemas.microsoft.com/office/drawing/2014/main" id="{9A11A24F-38FD-E34C-B33A-BDCBB89DC40D}"/>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FBB43655-C710-6827-713D-A6D7B029B452}"/>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6" name="Rectangle : coins arrondis 5">
            <a:extLst>
              <a:ext uri="{FF2B5EF4-FFF2-40B4-BE49-F238E27FC236}">
                <a16:creationId xmlns:a16="http://schemas.microsoft.com/office/drawing/2014/main" id="{0AD4B954-234A-B2DE-C52B-57C1C252FA58}"/>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A6C8A16-299E-D23D-43F4-06D945314C29}"/>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0" name="Rectangle : coins arrondis 9">
            <a:extLst>
              <a:ext uri="{FF2B5EF4-FFF2-40B4-BE49-F238E27FC236}">
                <a16:creationId xmlns:a16="http://schemas.microsoft.com/office/drawing/2014/main" id="{34EA93C5-1D97-1A23-8A0F-461B916CBFF2}"/>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6D8BD2F-F79C-7981-1C7B-F40D097857D3}"/>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15" name="Groupe 14">
            <a:extLst>
              <a:ext uri="{FF2B5EF4-FFF2-40B4-BE49-F238E27FC236}">
                <a16:creationId xmlns:a16="http://schemas.microsoft.com/office/drawing/2014/main" id="{0D5D2287-71A2-47CE-8782-9B4D310675D9}"/>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79A9474A-3B00-4CED-BF18-BA99B4D577E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850B4E-0DD0-4C01-99F1-26E0C341392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2" name="Groupe 1">
            <a:extLst>
              <a:ext uri="{FF2B5EF4-FFF2-40B4-BE49-F238E27FC236}">
                <a16:creationId xmlns:a16="http://schemas.microsoft.com/office/drawing/2014/main" id="{AFCBD7DD-4C4C-FB78-1B60-791F291A883F}"/>
              </a:ext>
            </a:extLst>
          </p:cNvPr>
          <p:cNvGrpSpPr/>
          <p:nvPr/>
        </p:nvGrpSpPr>
        <p:grpSpPr>
          <a:xfrm>
            <a:off x="555832" y="2147812"/>
            <a:ext cx="7976167" cy="4104261"/>
            <a:chOff x="555832" y="2147812"/>
            <a:chExt cx="7976167" cy="4104261"/>
          </a:xfrm>
        </p:grpSpPr>
        <p:sp>
          <p:nvSpPr>
            <p:cNvPr id="8" name="Rectangle : coins arrondis 7">
              <a:extLst>
                <a:ext uri="{FF2B5EF4-FFF2-40B4-BE49-F238E27FC236}">
                  <a16:creationId xmlns:a16="http://schemas.microsoft.com/office/drawing/2014/main" id="{44C9B235-BCA6-5238-3324-0471AF80BB8D}"/>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5237959-58AC-53FB-B0B2-897E69141F55}"/>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2" name="Image 11">
              <a:extLst>
                <a:ext uri="{FF2B5EF4-FFF2-40B4-BE49-F238E27FC236}">
                  <a16:creationId xmlns:a16="http://schemas.microsoft.com/office/drawing/2014/main" id="{D4A13775-68FB-9617-3EA8-997571ADAA97}"/>
                </a:ext>
              </a:extLst>
            </p:cNvPr>
            <p:cNvPicPr>
              <a:picLocks noChangeAspect="1"/>
            </p:cNvPicPr>
            <p:nvPr/>
          </p:nvPicPr>
          <p:blipFill>
            <a:blip r:embed="rId4"/>
            <a:stretch>
              <a:fillRect/>
            </a:stretch>
          </p:blipFill>
          <p:spPr>
            <a:xfrm>
              <a:off x="1531641" y="3630084"/>
              <a:ext cx="1695682" cy="2543523"/>
            </a:xfrm>
            <a:prstGeom prst="rect">
              <a:avLst/>
            </a:prstGeom>
          </p:spPr>
        </p:pic>
        <p:pic>
          <p:nvPicPr>
            <p:cNvPr id="13" name="Image 12">
              <a:extLst>
                <a:ext uri="{FF2B5EF4-FFF2-40B4-BE49-F238E27FC236}">
                  <a16:creationId xmlns:a16="http://schemas.microsoft.com/office/drawing/2014/main" id="{D9F78AEF-58BA-10CF-EE37-53E9D1F809D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14" name="ZoneTexte 13">
              <a:extLst>
                <a:ext uri="{FF2B5EF4-FFF2-40B4-BE49-F238E27FC236}">
                  <a16:creationId xmlns:a16="http://schemas.microsoft.com/office/drawing/2014/main" id="{E083E2D9-E43C-BA50-4F63-3D28CB93F4CA}"/>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96126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sp>
        <p:nvSpPr>
          <p:cNvPr id="12" name="Rectangle : coins arrondis 11">
            <a:extLst>
              <a:ext uri="{FF2B5EF4-FFF2-40B4-BE49-F238E27FC236}">
                <a16:creationId xmlns:a16="http://schemas.microsoft.com/office/drawing/2014/main" id="{D568E6EE-BDD2-5B9C-80B0-8F28E2D48DA5}"/>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EF932ACB-B6BF-C78C-4340-61C1D8EF2EA3}"/>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5" name="Rectangle : coins arrondis 14">
            <a:extLst>
              <a:ext uri="{FF2B5EF4-FFF2-40B4-BE49-F238E27FC236}">
                <a16:creationId xmlns:a16="http://schemas.microsoft.com/office/drawing/2014/main" id="{AF4EAE89-BD9F-8B8E-E4E6-BF2EF2EC64C7}"/>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07819028-C218-9D9A-6258-5EFEE369727F}"/>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7" name="Rectangle : coins arrondis 16">
            <a:extLst>
              <a:ext uri="{FF2B5EF4-FFF2-40B4-BE49-F238E27FC236}">
                <a16:creationId xmlns:a16="http://schemas.microsoft.com/office/drawing/2014/main" id="{5497BCC7-0BD4-EBF8-2956-C75F6BD61DE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CC8E6932-5148-BBF8-36C1-54C89EF66C32}"/>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grpSp>
        <p:nvGrpSpPr>
          <p:cNvPr id="21" name="Groupe 20">
            <a:extLst>
              <a:ext uri="{FF2B5EF4-FFF2-40B4-BE49-F238E27FC236}">
                <a16:creationId xmlns:a16="http://schemas.microsoft.com/office/drawing/2014/main" id="{5788631F-94E9-43D2-9690-F20524F382D6}"/>
              </a:ext>
            </a:extLst>
          </p:cNvPr>
          <p:cNvGrpSpPr/>
          <p:nvPr/>
        </p:nvGrpSpPr>
        <p:grpSpPr>
          <a:xfrm>
            <a:off x="80765" y="643788"/>
            <a:ext cx="1147140" cy="980797"/>
            <a:chOff x="113769" y="634753"/>
            <a:chExt cx="1147140" cy="980797"/>
          </a:xfrm>
        </p:grpSpPr>
        <p:pic>
          <p:nvPicPr>
            <p:cNvPr id="22" name="Image 21">
              <a:extLst>
                <a:ext uri="{FF2B5EF4-FFF2-40B4-BE49-F238E27FC236}">
                  <a16:creationId xmlns:a16="http://schemas.microsoft.com/office/drawing/2014/main" id="{F567E254-9635-4A3F-B0BE-F3AA26E26A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25FDB49-CD05-4828-B019-52940668C1B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A1B1AA24-5A7E-277B-0C39-9C08CB245F0E}"/>
              </a:ext>
            </a:extLst>
          </p:cNvPr>
          <p:cNvGrpSpPr/>
          <p:nvPr/>
        </p:nvGrpSpPr>
        <p:grpSpPr>
          <a:xfrm>
            <a:off x="555832" y="2147812"/>
            <a:ext cx="7976167" cy="4104261"/>
            <a:chOff x="555832" y="2147812"/>
            <a:chExt cx="7976167" cy="4104261"/>
          </a:xfrm>
        </p:grpSpPr>
        <p:sp>
          <p:nvSpPr>
            <p:cNvPr id="9" name="Rectangle : coins arrondis 8">
              <a:extLst>
                <a:ext uri="{FF2B5EF4-FFF2-40B4-BE49-F238E27FC236}">
                  <a16:creationId xmlns:a16="http://schemas.microsoft.com/office/drawing/2014/main" id="{A2D7D842-3C56-81DF-DDFB-A95DCDF39B18}"/>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E80CD3DD-8495-B10B-B3BC-28D0B753CD9B}"/>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4" name="Image 13">
              <a:extLst>
                <a:ext uri="{FF2B5EF4-FFF2-40B4-BE49-F238E27FC236}">
                  <a16:creationId xmlns:a16="http://schemas.microsoft.com/office/drawing/2014/main" id="{345F348D-641C-AD1E-814F-89A056803A2A}"/>
                </a:ext>
              </a:extLst>
            </p:cNvPr>
            <p:cNvPicPr>
              <a:picLocks noChangeAspect="1"/>
            </p:cNvPicPr>
            <p:nvPr/>
          </p:nvPicPr>
          <p:blipFill>
            <a:blip r:embed="rId4"/>
            <a:stretch>
              <a:fillRect/>
            </a:stretch>
          </p:blipFill>
          <p:spPr>
            <a:xfrm>
              <a:off x="1531641" y="3630084"/>
              <a:ext cx="1695682" cy="2543523"/>
            </a:xfrm>
            <a:prstGeom prst="rect">
              <a:avLst/>
            </a:prstGeom>
          </p:spPr>
        </p:pic>
        <p:pic>
          <p:nvPicPr>
            <p:cNvPr id="19" name="Image 18">
              <a:extLst>
                <a:ext uri="{FF2B5EF4-FFF2-40B4-BE49-F238E27FC236}">
                  <a16:creationId xmlns:a16="http://schemas.microsoft.com/office/drawing/2014/main" id="{BDBF60E3-1E40-0F48-2CC0-8C026D4000B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20" name="ZoneTexte 19">
              <a:extLst>
                <a:ext uri="{FF2B5EF4-FFF2-40B4-BE49-F238E27FC236}">
                  <a16:creationId xmlns:a16="http://schemas.microsoft.com/office/drawing/2014/main" id="{708671B3-3E1C-CCF0-592A-37B35BD99A46}"/>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119690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B518-D0C0-BE2A-C174-75894C49D0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0DEB19D-F032-38B2-E945-579E00F36ABF}"/>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3" name="Rectangle : coins arrondis 2">
            <a:extLst>
              <a:ext uri="{FF2B5EF4-FFF2-40B4-BE49-F238E27FC236}">
                <a16:creationId xmlns:a16="http://schemas.microsoft.com/office/drawing/2014/main" id="{AE1098CA-C5EF-98BF-EFCE-EC95D727A686}"/>
              </a:ext>
            </a:extLst>
          </p:cNvPr>
          <p:cNvSpPr/>
          <p:nvPr/>
        </p:nvSpPr>
        <p:spPr>
          <a:xfrm>
            <a:off x="2112377" y="168127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4D4CB1FC-D285-5E4B-4EA8-9872A17AAD96}"/>
              </a:ext>
            </a:extLst>
          </p:cNvPr>
          <p:cNvSpPr/>
          <p:nvPr/>
        </p:nvSpPr>
        <p:spPr>
          <a:xfrm>
            <a:off x="5643539" y="1681274"/>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76C9A591-4EF3-8100-215C-932FE1C372B6}"/>
              </a:ext>
            </a:extLst>
          </p:cNvPr>
          <p:cNvSpPr txBox="1"/>
          <p:nvPr/>
        </p:nvSpPr>
        <p:spPr>
          <a:xfrm>
            <a:off x="5812492" y="1676594"/>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sp>
        <p:nvSpPr>
          <p:cNvPr id="7" name="Rectangle : coins arrondis 6">
            <a:extLst>
              <a:ext uri="{FF2B5EF4-FFF2-40B4-BE49-F238E27FC236}">
                <a16:creationId xmlns:a16="http://schemas.microsoft.com/office/drawing/2014/main" id="{D297C12C-C42D-1E1E-6329-ACB9403F1010}"/>
              </a:ext>
            </a:extLst>
          </p:cNvPr>
          <p:cNvSpPr/>
          <p:nvPr/>
        </p:nvSpPr>
        <p:spPr>
          <a:xfrm>
            <a:off x="3877958" y="167732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BE1A32F5-497B-4743-8A49-0B3CD4B4719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37431" y="704774"/>
            <a:ext cx="1154700" cy="912149"/>
          </a:xfrm>
          <a:prstGeom prst="ellipse">
            <a:avLst/>
          </a:prstGeom>
        </p:spPr>
      </p:pic>
      <p:grpSp>
        <p:nvGrpSpPr>
          <p:cNvPr id="2" name="Groupe 1">
            <a:extLst>
              <a:ext uri="{FF2B5EF4-FFF2-40B4-BE49-F238E27FC236}">
                <a16:creationId xmlns:a16="http://schemas.microsoft.com/office/drawing/2014/main" id="{43645433-C874-11A1-B497-9AB7348BADA8}"/>
              </a:ext>
            </a:extLst>
          </p:cNvPr>
          <p:cNvGrpSpPr/>
          <p:nvPr/>
        </p:nvGrpSpPr>
        <p:grpSpPr>
          <a:xfrm>
            <a:off x="555832" y="2147812"/>
            <a:ext cx="7976167" cy="4104261"/>
            <a:chOff x="555832" y="2147812"/>
            <a:chExt cx="7976167" cy="4104261"/>
          </a:xfrm>
        </p:grpSpPr>
        <p:sp>
          <p:nvSpPr>
            <p:cNvPr id="8" name="Rectangle : coins arrondis 7">
              <a:extLst>
                <a:ext uri="{FF2B5EF4-FFF2-40B4-BE49-F238E27FC236}">
                  <a16:creationId xmlns:a16="http://schemas.microsoft.com/office/drawing/2014/main" id="{F248DCAD-50D8-4162-7E5F-8C1DADDBA523}"/>
                </a:ext>
              </a:extLst>
            </p:cNvPr>
            <p:cNvSpPr/>
            <p:nvPr/>
          </p:nvSpPr>
          <p:spPr>
            <a:xfrm>
              <a:off x="3721246" y="3159121"/>
              <a:ext cx="4182491" cy="3092952"/>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94331033-C84D-FA14-0E5E-4ED813291F9D}"/>
                </a:ext>
              </a:extLst>
            </p:cNvPr>
            <p:cNvSpPr txBox="1"/>
            <p:nvPr/>
          </p:nvSpPr>
          <p:spPr>
            <a:xfrm>
              <a:off x="3995994" y="3132390"/>
              <a:ext cx="3779959" cy="3041217"/>
            </a:xfrm>
            <a:prstGeom prst="rect">
              <a:avLst/>
            </a:prstGeom>
            <a:noFill/>
          </p:spPr>
          <p:txBody>
            <a:bodyPr wrap="square" rtlCol="0">
              <a:spAutoFit/>
            </a:bodyPr>
            <a:lstStyle/>
            <a:p>
              <a:pPr lvl="0">
                <a:lnSpc>
                  <a:spcPct val="200000"/>
                </a:lnSpc>
                <a:defRPr/>
              </a:pPr>
              <a:r>
                <a:rPr lang="fr-FR" sz="1400" b="1" dirty="0">
                  <a:solidFill>
                    <a:srgbClr val="5B9BD5">
                      <a:lumMod val="50000"/>
                    </a:srgbClr>
                  </a:solidFill>
                  <a:latin typeface="Dosis SemiBold" pitchFamily="2" charset="0"/>
                </a:rPr>
                <a:t>Je m’app</a:t>
              </a:r>
              <a:r>
                <a:rPr lang="fr-MA" sz="1400" b="1" dirty="0">
                  <a:solidFill>
                    <a:srgbClr val="5B9BD5">
                      <a:lumMod val="50000"/>
                    </a:srgbClr>
                  </a:solidFill>
                  <a:latin typeface="Dosis SemiBold" pitchFamily="2" charset="0"/>
                </a:rPr>
                <a:t>elle _______ </a:t>
              </a:r>
              <a:r>
                <a:rPr lang="fr-FR" sz="1400" b="1" dirty="0">
                  <a:solidFill>
                    <a:srgbClr val="5B9BD5">
                      <a:lumMod val="50000"/>
                    </a:srgbClr>
                  </a:solidFill>
                  <a:latin typeface="Dosis SemiBold" pitchFamily="2" charset="0"/>
                </a:rPr>
                <a:t>. J’ai _________ .</a:t>
              </a:r>
            </a:p>
            <a:p>
              <a:pPr lvl="0">
                <a:lnSpc>
                  <a:spcPct val="200000"/>
                </a:lnSpc>
                <a:defRPr/>
              </a:pPr>
              <a:r>
                <a:rPr lang="fr-FR" sz="1400" b="1" dirty="0">
                  <a:solidFill>
                    <a:srgbClr val="5B9BD5">
                      <a:lumMod val="50000"/>
                    </a:srgbClr>
                  </a:solidFill>
                  <a:latin typeface="Dosis SemiBold" pitchFamily="2" charset="0"/>
                </a:rPr>
                <a:t>Je suis en </a:t>
              </a:r>
              <a:r>
                <a:rPr lang="ar-MA" sz="1400" b="1" dirty="0">
                  <a:solidFill>
                    <a:srgbClr val="5B9BD5">
                      <a:lumMod val="50000"/>
                    </a:srgbClr>
                  </a:solidFill>
                  <a:latin typeface="Dosis SemiBold" pitchFamily="2" charset="0"/>
                </a:rPr>
                <a:t>ـــــــــــــــــــ</a:t>
              </a:r>
              <a:r>
                <a:rPr lang="fr-FR" sz="1400" b="1" dirty="0">
                  <a:solidFill>
                    <a:srgbClr val="5B9BD5">
                      <a:lumMod val="50000"/>
                    </a:srgbClr>
                  </a:solidFill>
                  <a:latin typeface="Dosis SemiBold" pitchFamily="2" charset="0"/>
                </a:rPr>
                <a:t> année.</a:t>
              </a:r>
            </a:p>
            <a:p>
              <a:pPr lvl="0">
                <a:lnSpc>
                  <a:spcPct val="200000"/>
                </a:lnSpc>
                <a:defRPr/>
              </a:pPr>
              <a:r>
                <a:rPr lang="fr-FR" sz="1400" b="1" dirty="0">
                  <a:solidFill>
                    <a:srgbClr val="5B9BD5">
                      <a:lumMod val="50000"/>
                    </a:srgbClr>
                  </a:solidFill>
                  <a:latin typeface="Dosis SemiBold" pitchFamily="2" charset="0"/>
                </a:rPr>
                <a:t>Je suis à  l’école </a:t>
              </a:r>
              <a:r>
                <a:rPr lang="ar-MA" sz="1400" b="1" dirty="0">
                  <a:solidFill>
                    <a:srgbClr val="5B9BD5">
                      <a:lumMod val="50000"/>
                    </a:srgbClr>
                  </a:solidFill>
                  <a:latin typeface="Dosis SemiBold" pitchFamily="2" charset="0"/>
                </a:rPr>
                <a:t>ــــــــــــــــــــ</a:t>
              </a:r>
              <a:r>
                <a:rPr lang="fr-FR" sz="1400" b="1" dirty="0">
                  <a:solidFill>
                    <a:srgbClr val="5B9BD5">
                      <a:lumMod val="50000"/>
                    </a:srgbClr>
                  </a:solidFill>
                  <a:latin typeface="Dosis SemiBold" pitchFamily="2" charset="0"/>
                </a:rPr>
                <a:t> . </a:t>
              </a:r>
            </a:p>
            <a:p>
              <a:pPr>
                <a:lnSpc>
                  <a:spcPct val="200000"/>
                </a:lnSpc>
                <a:defRPr/>
              </a:pPr>
              <a:r>
                <a:rPr lang="fr-FR" sz="1400" b="1" dirty="0">
                  <a:solidFill>
                    <a:srgbClr val="5B9BD5">
                      <a:lumMod val="50000"/>
                    </a:srgbClr>
                  </a:solidFill>
                  <a:latin typeface="Dosis SemiBold" pitchFamily="2" charset="0"/>
                </a:rPr>
                <a:t>Je ________ avec ___________.</a:t>
              </a:r>
            </a:p>
            <a:p>
              <a:pPr>
                <a:lnSpc>
                  <a:spcPct val="200000"/>
                </a:lnSpc>
                <a:defRPr/>
              </a:pPr>
              <a:r>
                <a:rPr lang="fr-FR" sz="1400" b="1" dirty="0">
                  <a:solidFill>
                    <a:srgbClr val="5B9BD5">
                      <a:lumMod val="50000"/>
                    </a:srgbClr>
                  </a:solidFill>
                  <a:latin typeface="Dosis SemiBold" pitchFamily="2" charset="0"/>
                </a:rPr>
                <a:t>J’ai mal _________________. </a:t>
              </a:r>
            </a:p>
            <a:p>
              <a:pPr>
                <a:lnSpc>
                  <a:spcPct val="200000"/>
                </a:lnSpc>
                <a:defRPr/>
              </a:pPr>
              <a:r>
                <a:rPr lang="fr-FR" sz="1400" b="1" dirty="0">
                  <a:solidFill>
                    <a:srgbClr val="5B9BD5">
                      <a:lumMod val="50000"/>
                    </a:srgbClr>
                  </a:solidFill>
                  <a:latin typeface="Dosis SemiBold" pitchFamily="2" charset="0"/>
                </a:rPr>
                <a:t>Je veux _____ et _________. </a:t>
              </a:r>
            </a:p>
            <a:p>
              <a:pPr>
                <a:lnSpc>
                  <a:spcPct val="200000"/>
                </a:lnSpc>
                <a:defRPr/>
              </a:pPr>
              <a:r>
                <a:rPr lang="fr-FR" sz="1400" b="1" dirty="0">
                  <a:solidFill>
                    <a:srgbClr val="5B9BD5">
                      <a:lumMod val="50000"/>
                    </a:srgbClr>
                  </a:solidFill>
                  <a:latin typeface="Dosis SemiBold" pitchFamily="2" charset="0"/>
                </a:rPr>
                <a:t>__________ veut _________ et ___________.</a:t>
              </a:r>
            </a:p>
          </p:txBody>
        </p:sp>
        <p:pic>
          <p:nvPicPr>
            <p:cNvPr id="10" name="Image 9">
              <a:extLst>
                <a:ext uri="{FF2B5EF4-FFF2-40B4-BE49-F238E27FC236}">
                  <a16:creationId xmlns:a16="http://schemas.microsoft.com/office/drawing/2014/main" id="{0375175B-174C-6CA1-C536-EDAA24DD8CFE}"/>
                </a:ext>
              </a:extLst>
            </p:cNvPr>
            <p:cNvPicPr>
              <a:picLocks noChangeAspect="1"/>
            </p:cNvPicPr>
            <p:nvPr/>
          </p:nvPicPr>
          <p:blipFill>
            <a:blip r:embed="rId3"/>
            <a:stretch>
              <a:fillRect/>
            </a:stretch>
          </p:blipFill>
          <p:spPr>
            <a:xfrm>
              <a:off x="1531641" y="3630084"/>
              <a:ext cx="1695682" cy="2543523"/>
            </a:xfrm>
            <a:prstGeom prst="rect">
              <a:avLst/>
            </a:prstGeom>
          </p:spPr>
        </p:pic>
        <p:pic>
          <p:nvPicPr>
            <p:cNvPr id="11" name="Image 10">
              <a:extLst>
                <a:ext uri="{FF2B5EF4-FFF2-40B4-BE49-F238E27FC236}">
                  <a16:creationId xmlns:a16="http://schemas.microsoft.com/office/drawing/2014/main" id="{207EE7CC-CFC4-8611-D53F-03690CEE7DC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18054" y="2686740"/>
              <a:ext cx="1049093" cy="1172034"/>
            </a:xfrm>
            <a:prstGeom prst="rect">
              <a:avLst/>
            </a:prstGeom>
          </p:spPr>
        </p:pic>
        <p:sp>
          <p:nvSpPr>
            <p:cNvPr id="13" name="ZoneTexte 12">
              <a:extLst>
                <a:ext uri="{FF2B5EF4-FFF2-40B4-BE49-F238E27FC236}">
                  <a16:creationId xmlns:a16="http://schemas.microsoft.com/office/drawing/2014/main" id="{1425BAEB-8D39-8F01-8AC7-455548CBF405}"/>
                </a:ext>
              </a:extLst>
            </p:cNvPr>
            <p:cNvSpPr txBox="1"/>
            <p:nvPr/>
          </p:nvSpPr>
          <p:spPr>
            <a:xfrm>
              <a:off x="555832" y="2147812"/>
              <a:ext cx="7976167" cy="584775"/>
            </a:xfrm>
            <a:prstGeom prst="rect">
              <a:avLst/>
            </a:prstGeom>
            <a:noFill/>
          </p:spPr>
          <p:txBody>
            <a:bodyPr wrap="square" rtlCol="0">
              <a:spAutoFit/>
            </a:bodyPr>
            <a:lstStyle/>
            <a:p>
              <a:pPr lvl="0" algn="ctr">
                <a:defRPr/>
              </a:pPr>
              <a:r>
                <a:rPr kumimoji="0" lang="fr-FR" sz="16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1600" dirty="0">
                  <a:solidFill>
                    <a:srgbClr val="5B9BD5">
                      <a:lumMod val="50000"/>
                    </a:srgbClr>
                  </a:solidFill>
                  <a:latin typeface="Dosis Medium" pitchFamily="2" charset="0"/>
                </a:rPr>
                <a:t>Présente-toi, puis dis ce que tu fais avec les yeux, le nez, les oreilles, la langue et les mains, où tu as mal, ce que tu veux manger et ce que ton frère ou ta sœur veut manger.</a:t>
              </a:r>
              <a:endParaRPr kumimoji="0" lang="fr-FR" sz="16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2318230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91999" y="756000"/>
            <a:ext cx="7042243"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se présente et dit ce qu’il fait avec les yeux, le nez, les oreilles, la langue et les mains, où il a mal, ce qu’il veut manger et ce que les autres veulent manger.</a:t>
            </a:r>
          </a:p>
        </p:txBody>
      </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2"/>
          <a:stretch>
            <a:fillRect/>
          </a:stretch>
        </p:blipFill>
        <p:spPr>
          <a:xfrm flipH="1">
            <a:off x="2313973" y="2721157"/>
            <a:ext cx="4279332" cy="2852888"/>
          </a:xfrm>
          <a:prstGeom prst="rect">
            <a:avLst/>
          </a:prstGeom>
        </p:spPr>
      </p:pic>
      <p:grpSp>
        <p:nvGrpSpPr>
          <p:cNvPr id="5" name="Groupe 4">
            <a:extLst>
              <a:ext uri="{FF2B5EF4-FFF2-40B4-BE49-F238E27FC236}">
                <a16:creationId xmlns:a16="http://schemas.microsoft.com/office/drawing/2014/main" id="{7F5E3B3A-9DF8-4920-BA37-449D9F1B9257}"/>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B2EA6667-B1C6-4A0C-AF25-BD662058D9B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E243FF8-8C73-4BEA-97EE-6F6EB7C1086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pic>
        <p:nvPicPr>
          <p:cNvPr id="2" name="Image 1" descr="Une image contenant texte, Visage humain, capture d’écran, Publicité en ligne&#10;&#10;Le contenu généré par l’IA peut être incorrect.">
            <a:extLst>
              <a:ext uri="{FF2B5EF4-FFF2-40B4-BE49-F238E27FC236}">
                <a16:creationId xmlns:a16="http://schemas.microsoft.com/office/drawing/2014/main" id="{0C455A69-0E4B-CB4F-1E84-5034F9DD7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531" y="1735158"/>
            <a:ext cx="3096461" cy="4749543"/>
          </a:xfrm>
          <a:prstGeom prst="rect">
            <a:avLst/>
          </a:prstGeom>
        </p:spPr>
      </p:pic>
      <p:sp>
        <p:nvSpPr>
          <p:cNvPr id="19" name="Titre 3">
            <a:extLst>
              <a:ext uri="{FF2B5EF4-FFF2-40B4-BE49-F238E27FC236}">
                <a16:creationId xmlns:a16="http://schemas.microsoft.com/office/drawing/2014/main" id="{30F470BE-2B69-4733-9297-883B299FB5FF}"/>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131.</a:t>
            </a:r>
          </a:p>
        </p:txBody>
      </p:sp>
      <p:grpSp>
        <p:nvGrpSpPr>
          <p:cNvPr id="20" name="Groupe 19">
            <a:extLst>
              <a:ext uri="{FF2B5EF4-FFF2-40B4-BE49-F238E27FC236}">
                <a16:creationId xmlns:a16="http://schemas.microsoft.com/office/drawing/2014/main" id="{A4D51C7D-C29F-4A07-B274-4B307E92492B}"/>
              </a:ext>
            </a:extLst>
          </p:cNvPr>
          <p:cNvGrpSpPr/>
          <p:nvPr/>
        </p:nvGrpSpPr>
        <p:grpSpPr>
          <a:xfrm>
            <a:off x="80765" y="643788"/>
            <a:ext cx="1147140" cy="980797"/>
            <a:chOff x="113769" y="634753"/>
            <a:chExt cx="1147140" cy="980797"/>
          </a:xfrm>
        </p:grpSpPr>
        <p:pic>
          <p:nvPicPr>
            <p:cNvPr id="21" name="Image 20">
              <a:extLst>
                <a:ext uri="{FF2B5EF4-FFF2-40B4-BE49-F238E27FC236}">
                  <a16:creationId xmlns:a16="http://schemas.microsoft.com/office/drawing/2014/main" id="{9D12A62E-B59A-457D-AC59-ABF279389B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7E9D692-668C-404F-A548-24477642292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Rectangle : coins arrondis 22">
            <a:extLst>
              <a:ext uri="{FF2B5EF4-FFF2-40B4-BE49-F238E27FC236}">
                <a16:creationId xmlns:a16="http://schemas.microsoft.com/office/drawing/2014/main" id="{0214FD35-8927-4FD5-B248-548300A54619}"/>
              </a:ext>
            </a:extLst>
          </p:cNvPr>
          <p:cNvSpPr/>
          <p:nvPr/>
        </p:nvSpPr>
        <p:spPr>
          <a:xfrm>
            <a:off x="2707706" y="3958046"/>
            <a:ext cx="3403181" cy="214395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043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sp>
        <p:nvSpPr>
          <p:cNvPr id="2" name="Titre 8">
            <a:extLst>
              <a:ext uri="{FF2B5EF4-FFF2-40B4-BE49-F238E27FC236}">
                <a16:creationId xmlns:a16="http://schemas.microsoft.com/office/drawing/2014/main" id="{52E90C94-BB8C-4CEF-840F-D876E38853DF}"/>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se présente et dit ce qu’il fait avec les yeux, le nez, les oreilles, la langue et les mains, où il a mal, ce qu’il veut manger et ce que les autres veulent manger, comme l’exemple</a:t>
            </a:r>
            <a:r>
              <a:rPr lang="fr-FR" dirty="0">
                <a:solidFill>
                  <a:schemeClr val="tx1">
                    <a:lumMod val="65000"/>
                    <a:lumOff val="35000"/>
                  </a:schemeClr>
                </a:solidFill>
                <a:latin typeface="Dosis Medium" pitchFamily="2" charset="0"/>
              </a:rPr>
              <a:t>.</a:t>
            </a:r>
          </a:p>
        </p:txBody>
      </p:sp>
      <p:grpSp>
        <p:nvGrpSpPr>
          <p:cNvPr id="3" name="Groupe 2">
            <a:extLst>
              <a:ext uri="{FF2B5EF4-FFF2-40B4-BE49-F238E27FC236}">
                <a16:creationId xmlns:a16="http://schemas.microsoft.com/office/drawing/2014/main" id="{616CDA54-8C0D-46AF-A6AF-10412B501B74}"/>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B3F004A-ACF9-494F-8E86-2D6539F33A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8626D6-E5FE-478E-82F9-BE496910E57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3641331B-7F04-4973-8146-0E01DDE7D23E}"/>
              </a:ext>
            </a:extLst>
          </p:cNvPr>
          <p:cNvPicPr>
            <a:picLocks noChangeAspect="1"/>
          </p:cNvPicPr>
          <p:nvPr/>
        </p:nvPicPr>
        <p:blipFill>
          <a:blip r:embed="rId4"/>
          <a:stretch>
            <a:fillRect/>
          </a:stretch>
        </p:blipFill>
        <p:spPr>
          <a:xfrm flipH="1">
            <a:off x="5461159" y="2783758"/>
            <a:ext cx="3070841" cy="2047227"/>
          </a:xfrm>
          <a:prstGeom prst="rect">
            <a:avLst/>
          </a:prstGeom>
        </p:spPr>
      </p:pic>
      <p:pic>
        <p:nvPicPr>
          <p:cNvPr id="7" name="Image 6" descr="Une image contenant texte, Visage humain, capture d’écran, Publicité en ligne&#10;&#10;Le contenu généré par l’IA peut être incorrect.">
            <a:extLst>
              <a:ext uri="{FF2B5EF4-FFF2-40B4-BE49-F238E27FC236}">
                <a16:creationId xmlns:a16="http://schemas.microsoft.com/office/drawing/2014/main" id="{8319889E-3C1D-7584-3B93-770972274F64}"/>
              </a:ext>
            </a:extLst>
          </p:cNvPr>
          <p:cNvPicPr>
            <a:picLocks noChangeAspect="1"/>
          </p:cNvPicPr>
          <p:nvPr/>
        </p:nvPicPr>
        <p:blipFill>
          <a:blip r:embed="rId5">
            <a:extLst>
              <a:ext uri="{28A0092B-C50C-407E-A947-70E740481C1C}">
                <a14:useLocalDpi xmlns:a14="http://schemas.microsoft.com/office/drawing/2010/main" val="0"/>
              </a:ext>
            </a:extLst>
          </a:blip>
          <a:srcRect t="43280"/>
          <a:stretch>
            <a:fillRect/>
          </a:stretch>
        </p:blipFill>
        <p:spPr>
          <a:xfrm>
            <a:off x="882260" y="2394307"/>
            <a:ext cx="3981687" cy="3464074"/>
          </a:xfrm>
          <a:prstGeom prst="rect">
            <a:avLst/>
          </a:prstGeom>
        </p:spPr>
      </p:pic>
    </p:spTree>
    <p:extLst>
      <p:ext uri="{BB962C8B-B14F-4D97-AF65-F5344CB8AC3E}">
        <p14:creationId xmlns:p14="http://schemas.microsoft.com/office/powerpoint/2010/main" val="4319031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a:t>
            </a:r>
            <a:r>
              <a:rPr lang="fr-FR">
                <a:solidFill>
                  <a:schemeClr val="tx1">
                    <a:lumMod val="65000"/>
                    <a:lumOff val="35000"/>
                  </a:schemeClr>
                </a:solidFill>
              </a:rPr>
              <a:t>. </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19913" y="2104282"/>
            <a:ext cx="2225112" cy="3553537"/>
          </a:xfrm>
          <a:prstGeom prst="rect">
            <a:avLst/>
          </a:prstGeom>
        </p:spPr>
      </p:pic>
      <p:pic>
        <p:nvPicPr>
          <p:cNvPr id="5" name="Image 4">
            <a:extLst>
              <a:ext uri="{FF2B5EF4-FFF2-40B4-BE49-F238E27FC236}">
                <a16:creationId xmlns:a16="http://schemas.microsoft.com/office/drawing/2014/main" id="{9F674D06-4379-4BAA-B434-B11EB7DB23D5}"/>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Évaluer les acquis de la période 5</a:t>
            </a:r>
          </a:p>
        </p:txBody>
      </p:sp>
    </p:spTree>
    <p:extLst>
      <p:ext uri="{BB962C8B-B14F-4D97-AF65-F5344CB8AC3E}">
        <p14:creationId xmlns:p14="http://schemas.microsoft.com/office/powerpoint/2010/main" val="23822076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19110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A48854FD-AAD0-BC61-5DB6-723DDF2B8418}"/>
              </a:ext>
            </a:extLst>
          </p:cNvPr>
          <p:cNvSpPr txBox="1"/>
          <p:nvPr/>
        </p:nvSpPr>
        <p:spPr>
          <a:xfrm>
            <a:off x="646690" y="2083529"/>
            <a:ext cx="7815905" cy="230832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 et des textes.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1165225" marR="0" lvl="0" indent="-1165225" algn="l"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paroles étudiés.</a:t>
            </a:r>
          </a:p>
          <a:p>
            <a:pPr marL="1165225" lvl="0" indent="-1165225">
              <a:spcAft>
                <a:spcPts val="1800"/>
              </a:spcAf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a:t>
            </a:r>
            <a:r>
              <a:rPr lang="fr-FR" b="1" dirty="0">
                <a:solidFill>
                  <a:srgbClr val="424D7B"/>
                </a:solidFill>
                <a:latin typeface="Dosis SemiBold" pitchFamily="2" charset="0"/>
                <a:ea typeface="Calibri" panose="020F0502020204030204" pitchFamily="34" charset="0"/>
                <a:cs typeface="Calibri" panose="020F0502020204030204" pitchFamily="34" charset="0"/>
              </a:rPr>
              <a:t>mon corps et de ma santé.</a:t>
            </a:r>
            <a:endPar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0923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130 et faites des dessins dans vos cahiers.</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descr="Une image contenant texte, capture d’écran&#10;&#10;Le contenu généré par l’IA peut être incorrect.">
            <a:extLst>
              <a:ext uri="{FF2B5EF4-FFF2-40B4-BE49-F238E27FC236}">
                <a16:creationId xmlns:a16="http://schemas.microsoft.com/office/drawing/2014/main" id="{4B9F3011-B6C9-0DBA-321A-31A11DF0B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266" y="1508104"/>
            <a:ext cx="2676132" cy="4104816"/>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1433455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8" name="Image 17">
            <a:extLst>
              <a:ext uri="{FF2B5EF4-FFF2-40B4-BE49-F238E27FC236}">
                <a16:creationId xmlns:a16="http://schemas.microsoft.com/office/drawing/2014/main" id="{4F4C72E5-4858-40F8-AABC-7058394C25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3499" y="4219241"/>
            <a:ext cx="1875863" cy="2052000"/>
          </a:xfrm>
          <a:prstGeom prst="rect">
            <a:avLst/>
          </a:prstGeom>
        </p:spPr>
      </p:pic>
      <p:pic>
        <p:nvPicPr>
          <p:cNvPr id="22" name="Image 21">
            <a:extLst>
              <a:ext uri="{FF2B5EF4-FFF2-40B4-BE49-F238E27FC236}">
                <a16:creationId xmlns:a16="http://schemas.microsoft.com/office/drawing/2014/main" id="{B483D7CA-E725-4F74-9A00-2626FE62E9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8095" y="4219241"/>
            <a:ext cx="1875863" cy="2052000"/>
          </a:xfrm>
          <a:prstGeom prst="rect">
            <a:avLst/>
          </a:prstGeom>
        </p:spPr>
      </p:pic>
      <p:pic>
        <p:nvPicPr>
          <p:cNvPr id="23" name="Image 22">
            <a:extLst>
              <a:ext uri="{FF2B5EF4-FFF2-40B4-BE49-F238E27FC236}">
                <a16:creationId xmlns:a16="http://schemas.microsoft.com/office/drawing/2014/main" id="{E64DDD71-E7A5-4F85-AC82-488C1BB589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58095" y="1776788"/>
            <a:ext cx="1875865" cy="2052000"/>
          </a:xfrm>
          <a:prstGeom prst="rect">
            <a:avLst/>
          </a:prstGeom>
        </p:spPr>
      </p:pic>
      <p:pic>
        <p:nvPicPr>
          <p:cNvPr id="24" name="Image 23">
            <a:extLst>
              <a:ext uri="{FF2B5EF4-FFF2-40B4-BE49-F238E27FC236}">
                <a16:creationId xmlns:a16="http://schemas.microsoft.com/office/drawing/2014/main" id="{5F6E11BA-27D6-4CF7-8357-D155D2EEF6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85049" y="1776498"/>
            <a:ext cx="1878069" cy="2052000"/>
          </a:xfrm>
          <a:prstGeom prst="rect">
            <a:avLst/>
          </a:prstGeom>
        </p:spPr>
      </p:pic>
      <p:pic>
        <p:nvPicPr>
          <p:cNvPr id="25" name="Image 24">
            <a:extLst>
              <a:ext uri="{FF2B5EF4-FFF2-40B4-BE49-F238E27FC236}">
                <a16:creationId xmlns:a16="http://schemas.microsoft.com/office/drawing/2014/main" id="{9B5DE9B8-A5C5-4163-890A-B7B2A4FA69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2674" y="1776498"/>
            <a:ext cx="1875865"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55999"/>
            <a:ext cx="7145206" cy="612000"/>
          </a:xfrm>
        </p:spPr>
        <p:txBody>
          <a:bodyPr>
            <a:normAutofit fontScale="90000"/>
          </a:bodyPr>
          <a:lstStyle/>
          <a:p>
            <a:r>
              <a:rPr lang="fr-FR" dirty="0">
                <a:solidFill>
                  <a:schemeClr val="tx1">
                    <a:lumMod val="65000"/>
                    <a:lumOff val="35000"/>
                  </a:schemeClr>
                </a:solidFill>
              </a:rPr>
              <a:t>Regarde la scène. Je vais te dire des phrases et tu vas me montrer la partie de l’image qui correspond : 1) Karim goûte avec la langue. 2) Jalal veut du pain et du fromage. 3) Sara a mal à la tête. 4 ) Farida voit avec les yeux. 5) La tante veut du café.</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7" name="Image 6">
            <a:extLst>
              <a:ext uri="{FF2B5EF4-FFF2-40B4-BE49-F238E27FC236}">
                <a16:creationId xmlns:a16="http://schemas.microsoft.com/office/drawing/2014/main" id="{BA211662-BA36-41D5-A3F1-79EE8DB139CD}"/>
              </a:ext>
            </a:extLst>
          </p:cNvPr>
          <p:cNvPicPr>
            <a:picLocks noChangeAspect="1"/>
          </p:cNvPicPr>
          <p:nvPr/>
        </p:nvPicPr>
        <p:blipFill rotWithShape="1">
          <a:blip r:embed="rId5">
            <a:extLst>
              <a:ext uri="{28A0092B-C50C-407E-A947-70E740481C1C}">
                <a14:useLocalDpi xmlns:a14="http://schemas.microsoft.com/office/drawing/2010/main" val="0"/>
              </a:ext>
            </a:extLst>
          </a:blip>
          <a:srcRect r="2572" b="17976"/>
          <a:stretch/>
        </p:blipFill>
        <p:spPr>
          <a:xfrm>
            <a:off x="603357" y="1866022"/>
            <a:ext cx="7937286" cy="3777132"/>
          </a:xfrm>
          <a:prstGeom prst="roundRect">
            <a:avLst>
              <a:gd name="adj" fmla="val 7731"/>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1160430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9" name="Image 18">
            <a:extLst>
              <a:ext uri="{FF2B5EF4-FFF2-40B4-BE49-F238E27FC236}">
                <a16:creationId xmlns:a16="http://schemas.microsoft.com/office/drawing/2014/main" id="{8C2DBBE5-33CC-4808-B9E5-4D9A892727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7321" y="1774114"/>
            <a:ext cx="1875865" cy="2052000"/>
          </a:xfrm>
          <a:prstGeom prst="rect">
            <a:avLst/>
          </a:prstGeom>
        </p:spPr>
      </p:pic>
      <p:pic>
        <p:nvPicPr>
          <p:cNvPr id="20" name="Image 19">
            <a:extLst>
              <a:ext uri="{FF2B5EF4-FFF2-40B4-BE49-F238E27FC236}">
                <a16:creationId xmlns:a16="http://schemas.microsoft.com/office/drawing/2014/main" id="{4A8C07C5-913C-4862-90E2-7615B304FE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8252" y="1774114"/>
            <a:ext cx="1875865" cy="2052000"/>
          </a:xfrm>
          <a:prstGeom prst="rect">
            <a:avLst/>
          </a:prstGeom>
        </p:spPr>
      </p:pic>
      <p:pic>
        <p:nvPicPr>
          <p:cNvPr id="21" name="Image 20">
            <a:extLst>
              <a:ext uri="{FF2B5EF4-FFF2-40B4-BE49-F238E27FC236}">
                <a16:creationId xmlns:a16="http://schemas.microsoft.com/office/drawing/2014/main" id="{A0AC7F59-1FFF-482F-AC19-5E7BF128D2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24084" y="4132771"/>
            <a:ext cx="1878069" cy="2052000"/>
          </a:xfrm>
          <a:prstGeom prst="rect">
            <a:avLst/>
          </a:prstGeom>
        </p:spPr>
      </p:pic>
      <p:pic>
        <p:nvPicPr>
          <p:cNvPr id="22" name="Image 21">
            <a:extLst>
              <a:ext uri="{FF2B5EF4-FFF2-40B4-BE49-F238E27FC236}">
                <a16:creationId xmlns:a16="http://schemas.microsoft.com/office/drawing/2014/main" id="{C3BB9F98-AC85-4311-89ED-724E4E5DDFC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39183" y="1774114"/>
            <a:ext cx="1875865" cy="2052000"/>
          </a:xfrm>
          <a:prstGeom prst="rect">
            <a:avLst/>
          </a:prstGeom>
        </p:spPr>
      </p:pic>
      <p:pic>
        <p:nvPicPr>
          <p:cNvPr id="23" name="Image 22">
            <a:extLst>
              <a:ext uri="{FF2B5EF4-FFF2-40B4-BE49-F238E27FC236}">
                <a16:creationId xmlns:a16="http://schemas.microsoft.com/office/drawing/2014/main" id="{DCE20551-E413-4EED-A793-4964D73E65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04621" y="4132771"/>
            <a:ext cx="1875863" cy="2052000"/>
          </a:xfrm>
          <a:prstGeom prst="rect">
            <a:avLst/>
          </a:prstGeom>
        </p:spPr>
      </p:pic>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532313" y="1933587"/>
            <a:ext cx="6598905" cy="319476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goûtes avec quoi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vois avec quoi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Tu as mal où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Qu’est-ce que tu veux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Que veut ta maman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0E5055A1-EBA9-EF76-516E-5BDFBAFBC6C7}"/>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mon corps et de ma santé.</a:t>
            </a:r>
          </a:p>
        </p:txBody>
      </p:sp>
    </p:spTree>
    <p:extLst>
      <p:ext uri="{BB962C8B-B14F-4D97-AF65-F5344CB8AC3E}">
        <p14:creationId xmlns:p14="http://schemas.microsoft.com/office/powerpoint/2010/main" val="3899481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064674" cy="612000"/>
          </a:xfrm>
        </p:spPr>
        <p:txBody>
          <a:bodyPr>
            <a:normAutofit fontScale="90000"/>
          </a:bodyPr>
          <a:lstStyle/>
          <a:p>
            <a:r>
              <a:rPr lang="fr-FR" dirty="0">
                <a:solidFill>
                  <a:schemeClr val="tx1">
                    <a:lumMod val="85000"/>
                    <a:lumOff val="15000"/>
                  </a:schemeClr>
                </a:solidFill>
              </a:rPr>
              <a:t>Présente-toi, puis dis ce que tu fais avec les yeux, le nez, les oreilles, la langue et les mains, où tu as mal, ce que tu veux manger et ce que ton frère ou ta sœur veut manger.</a:t>
            </a:r>
            <a:br>
              <a:rPr lang="fr-FR" dirty="0">
                <a:solidFill>
                  <a:schemeClr val="tx1">
                    <a:lumMod val="85000"/>
                    <a:lumOff val="15000"/>
                  </a:schemeClr>
                </a:solidFill>
              </a:rPr>
            </a:br>
            <a:r>
              <a:rPr lang="fr-FR" dirty="0">
                <a:solidFill>
                  <a:schemeClr val="tx1">
                    <a:lumMod val="85000"/>
                    <a:lumOff val="15000"/>
                  </a:schemeClr>
                </a:solidFill>
              </a:rPr>
              <a:t>Tu dois dire 5 phrases.   </a:t>
            </a:r>
            <a:r>
              <a:rPr lang="fr-FR" sz="1400" i="1" dirty="0">
                <a:solidFill>
                  <a:schemeClr val="tx1">
                    <a:lumMod val="85000"/>
                    <a:lumOff val="15000"/>
                  </a:schemeClr>
                </a:solidFill>
              </a:rPr>
              <a:t>L’enseignant explique la consigne dans la langue de l’apprenant.  </a:t>
            </a:r>
            <a:endParaRPr lang="fr-MA" i="1" dirty="0">
              <a:solidFill>
                <a:schemeClr val="tx1">
                  <a:lumMod val="85000"/>
                  <a:lumOff val="15000"/>
                </a:schemeClr>
              </a:solidFill>
            </a:endParaRPr>
          </a:p>
        </p:txBody>
      </p:sp>
      <p:pic>
        <p:nvPicPr>
          <p:cNvPr id="2" name="Image 1">
            <a:extLst>
              <a:ext uri="{FF2B5EF4-FFF2-40B4-BE49-F238E27FC236}">
                <a16:creationId xmlns:a16="http://schemas.microsoft.com/office/drawing/2014/main" id="{85F76A08-A932-AEFE-503F-9A994D31FCF5}"/>
              </a:ext>
            </a:extLst>
          </p:cNvPr>
          <p:cNvPicPr>
            <a:picLocks noChangeAspect="1"/>
          </p:cNvPicPr>
          <p:nvPr/>
        </p:nvPicPr>
        <p:blipFill>
          <a:blip r:embed="rId3"/>
          <a:stretch>
            <a:fillRect/>
          </a:stretch>
        </p:blipFill>
        <p:spPr>
          <a:xfrm>
            <a:off x="1075500" y="2398539"/>
            <a:ext cx="1865935" cy="2798902"/>
          </a:xfrm>
          <a:prstGeom prst="rect">
            <a:avLst/>
          </a:prstGeom>
        </p:spPr>
      </p:pic>
      <p:pic>
        <p:nvPicPr>
          <p:cNvPr id="4" name="Image 3">
            <a:extLst>
              <a:ext uri="{FF2B5EF4-FFF2-40B4-BE49-F238E27FC236}">
                <a16:creationId xmlns:a16="http://schemas.microsoft.com/office/drawing/2014/main" id="{9CE84284-4EA4-6D37-4CF3-54E84DAC600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8194" y="1656183"/>
            <a:ext cx="1219370" cy="1362265"/>
          </a:xfrm>
          <a:prstGeom prst="rect">
            <a:avLst/>
          </a:prstGeom>
        </p:spPr>
      </p:pic>
      <p:grpSp>
        <p:nvGrpSpPr>
          <p:cNvPr id="11" name="Groupe 10">
            <a:extLst>
              <a:ext uri="{FF2B5EF4-FFF2-40B4-BE49-F238E27FC236}">
                <a16:creationId xmlns:a16="http://schemas.microsoft.com/office/drawing/2014/main" id="{190EB5EC-33CF-4C7D-B2C9-9648C60380B8}"/>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942BCEB7-516A-4AEC-AE16-46F4E94D250D}"/>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C6666B-7B8E-4578-B4CE-7E1A0CB3E8D8}"/>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extBox 6">
            <a:extLst>
              <a:ext uri="{FF2B5EF4-FFF2-40B4-BE49-F238E27FC236}">
                <a16:creationId xmlns:a16="http://schemas.microsoft.com/office/drawing/2014/main" id="{B4114D76-E8CB-4AEA-8A03-F4969FC49705}"/>
              </a:ext>
            </a:extLst>
          </p:cNvPr>
          <p:cNvSpPr txBox="1"/>
          <p:nvPr>
            <p:custDataLst>
              <p:tags r:id="rId1"/>
            </p:custDataLst>
          </p:nvPr>
        </p:nvSpPr>
        <p:spPr>
          <a:xfrm>
            <a:off x="316386" y="6130876"/>
            <a:ext cx="8511226"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5" name="Image 4">
            <a:extLst>
              <a:ext uri="{FF2B5EF4-FFF2-40B4-BE49-F238E27FC236}">
                <a16:creationId xmlns:a16="http://schemas.microsoft.com/office/drawing/2014/main" id="{E4AF8202-8D1A-42E2-A08C-17EA1D0BC2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1435" y="1792650"/>
            <a:ext cx="5669522" cy="3781176"/>
          </a:xfrm>
          <a:prstGeom prst="roundRect">
            <a:avLst>
              <a:gd name="adj" fmla="val 11963"/>
            </a:avLst>
          </a:prstGeom>
        </p:spPr>
      </p:pic>
    </p:spTree>
    <p:extLst>
      <p:ext uri="{BB962C8B-B14F-4D97-AF65-F5344CB8AC3E}">
        <p14:creationId xmlns:p14="http://schemas.microsoft.com/office/powerpoint/2010/main" val="133697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3889836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EFF58A-878D-45D3-98B3-2A4167E45396}">
  <ds:schemaRefs>
    <ds:schemaRef ds:uri="http://schemas.microsoft.com/sharepoint/v3/contenttype/forms"/>
  </ds:schemaRefs>
</ds:datastoreItem>
</file>

<file path=customXml/itemProps2.xml><?xml version="1.0" encoding="utf-8"?>
<ds:datastoreItem xmlns:ds="http://schemas.openxmlformats.org/officeDocument/2006/customXml" ds:itemID="{9E394E0F-0CE1-49F9-8672-B697CE34A9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35EE65-EFF6-41BE-AD9B-D333E6AF2074}">
  <ds:schemaRef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f0534ec5-868f-4ce6-85c7-99f0612daa5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8325</TotalTime>
  <Words>1921</Words>
  <Application>Microsoft Office PowerPoint</Application>
  <PresentationFormat>Affichage à l'écran (4:3)</PresentationFormat>
  <Paragraphs>266</Paragraphs>
  <Slides>72</Slides>
  <Notes>2</Notes>
  <HiddenSlides>0</HiddenSlides>
  <MMClips>5</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72</vt:i4>
      </vt:variant>
    </vt:vector>
  </HeadingPairs>
  <TitlesOfParts>
    <vt:vector size="100" baseType="lpstr">
      <vt:lpstr>Dosis ExtraBold</vt:lpstr>
      <vt:lpstr>Dosis Medium</vt:lpstr>
      <vt:lpstr>Aptos Display</vt:lpstr>
      <vt:lpstr>Aptos</vt:lpstr>
      <vt:lpstr>Mistral</vt:lpstr>
      <vt:lpstr>Wingdings</vt:lpstr>
      <vt:lpstr>Calibri</vt:lpstr>
      <vt:lpstr>Arial</vt:lpstr>
      <vt:lpstr>Dosis SemiBold</vt:lpstr>
      <vt:lpstr>Dosis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6_New Voc_01-Livret</vt:lpstr>
      <vt:lpstr>Oral</vt:lpstr>
      <vt:lpstr>1_Révision</vt:lpstr>
      <vt:lpstr>Présentation PowerPoint</vt:lpstr>
      <vt:lpstr>Il convient de lancer le mode diaporama pour la diffusion de la leçon en classe</vt:lpstr>
      <vt:lpstr>Pictogrammes</vt:lpstr>
      <vt:lpstr>Contenu de la semaine </vt:lpstr>
      <vt:lpstr>Organisation de la semaine </vt:lpstr>
      <vt:lpstr>Plan de la séance 1</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ça va ?</vt:lpstr>
      <vt:lpstr>Comment tu t’appelles ?</vt:lpstr>
      <vt:lpstr>Quel est ton nom ?</vt:lpstr>
      <vt:lpstr>Quel est ton prénom ?</vt:lpstr>
      <vt:lpstr>Tu as quel âge ?</vt:lpstr>
      <vt:lpstr>Tu es en quelle classe ?</vt:lpstr>
      <vt:lpstr>Tu es dans quelle école ?</vt:lpstr>
      <vt:lpstr>Qu’est-ce qu’il y a dans ton cartable ?  </vt:lpstr>
      <vt:lpstr>Qu’est-ce qu’il y a dans ta trousse ?  </vt:lpstr>
      <vt:lpstr>Est-ce que c’est ton crayon ? </vt:lpstr>
      <vt:lpstr>Est-ce que c’est ta colle ? </vt:lpstr>
      <vt:lpstr>Qui a une règle ? </vt:lpstr>
      <vt:lpstr>Qui a des ciseaux ?</vt:lpstr>
      <vt:lpstr>C’est qui sur la photo ?</vt:lpstr>
      <vt:lpstr>C’est qui sur la photo ?</vt:lpstr>
      <vt:lpstr>C’est qui sur la photo ?</vt:lpstr>
      <vt:lpstr>C’est qui sur la photo ?</vt:lpstr>
      <vt:lpstr>C’est qui sur la photo ?</vt:lpstr>
      <vt:lpstr>Est-ce que tu as un frère ?</vt:lpstr>
      <vt:lpstr>Est-ce que tu as une sœur ?</vt:lpstr>
      <vt:lpstr>Il y a combien de chambres dans ta maison ?</vt:lpstr>
      <vt:lpstr>Où est ton papa ?</vt:lpstr>
      <vt:lpstr>Où est ton ballon ?</vt:lpstr>
      <vt:lpstr>Où est ta maman ?</vt:lpstr>
      <vt:lpstr>Où est ta poupée ?</vt:lpstr>
      <vt:lpstr>Qu’est-ce que tu fais le matin ?</vt:lpstr>
      <vt:lpstr>Qu’est-ce que tu aimes faire à l’école ?</vt:lpstr>
      <vt:lpstr>Qu’est-ce que tu fais après l’école ?</vt:lpstr>
      <vt:lpstr>Tu entends avec quoi ?</vt:lpstr>
      <vt:lpstr>Tu vois avec quoi ?</vt:lpstr>
      <vt:lpstr>Tu sens avec quoi ?</vt:lpstr>
      <vt:lpstr>Tu as mal où ?</vt:lpstr>
      <vt:lpstr>Qu’est-ce que tu veux ?</vt:lpstr>
      <vt:lpstr>Que veut ton frère ?</vt:lpstr>
      <vt:lpstr>Que veut ton sœur ?</vt:lpstr>
      <vt:lpstr>Prenez vos livrets à la page 131.</vt:lpstr>
      <vt:lpstr>Maintenant, tout le monde participe. Chacun pose à l’autre les questions suivantes :</vt:lpstr>
      <vt:lpstr>Plan de la séance</vt:lpstr>
      <vt:lpstr>Maintenant, nous allons prendre la parole pour nous présenter et dire ce que nous faisons avec les yeux, le nez, les oreilles, la langue et les mains, où nous avons mal, ce que nous voulons manger et ce que les autres veulent manger. Nous allons le faire en trois étapes. Soyez attentifs.</vt:lpstr>
      <vt:lpstr>Étape 1.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se présente et dit ce qu’il fait avec les yeux, le nez, les oreilles, la langue et les mains, où il a mal, ce qu’il veut manger et ce que les autres veulent manger.</vt:lpstr>
      <vt:lpstr>Prenez vos livrets à la page 131.</vt:lpstr>
      <vt:lpstr>Maintenant, tout le monde participe. Chacun se présente et dit ce qu’il fait avec les yeux, le nez, les oreilles, la langue et les mains, où il a mal, ce qu’il veut manger et ce que les autres veulent manger, comme l’exemple.</vt:lpstr>
      <vt:lpstr>La séance d’aujourd’hui est terminée.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la scène. Je vais te dire des phrases et tu vas me montrer la partie de l’image qui correspond : 1) Karim goûte avec la langue. 2) Jalal veut du pain et du fromage. 3) Sara a mal à la tête. 4 ) Farida voit avec les yeux. 5) La tante veut du café.</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puis dis ce que tu fais avec les yeux, le nez, les oreilles, la langue et les mains, où tu as mal, ce que tu veux manger et ce que ton frère ou ta sœur veut manger. Tu dois dire 5 phrases.   L’enseignant explique la consigne dans la langue de l’apprenant.  </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49</cp:revision>
  <cp:lastPrinted>2025-08-13T10:11:39Z</cp:lastPrinted>
  <dcterms:created xsi:type="dcterms:W3CDTF">2025-08-01T12:31:49Z</dcterms:created>
  <dcterms:modified xsi:type="dcterms:W3CDTF">2026-06-08T19:47:52Z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