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6.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7.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8.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9.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10.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1.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2.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3.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4"/>
    <p:sldMasterId id="2147483743" r:id="rId5"/>
    <p:sldMasterId id="2147483697" r:id="rId6"/>
    <p:sldMasterId id="2147483711" r:id="rId7"/>
    <p:sldMasterId id="2147483720" r:id="rId8"/>
    <p:sldMasterId id="2147483755" r:id="rId9"/>
    <p:sldMasterId id="2147483767" r:id="rId10"/>
    <p:sldMasterId id="2147483775" r:id="rId11"/>
    <p:sldMasterId id="2147483789" r:id="rId12"/>
    <p:sldMasterId id="2147483804" r:id="rId13"/>
    <p:sldMasterId id="2147483817" r:id="rId14"/>
    <p:sldMasterId id="2147483830" r:id="rId15"/>
    <p:sldMasterId id="2147483842" r:id="rId16"/>
    <p:sldMasterId id="2147483853" r:id="rId17"/>
  </p:sldMasterIdLst>
  <p:notesMasterIdLst>
    <p:notesMasterId r:id="rId65"/>
  </p:notesMasterIdLst>
  <p:handoutMasterIdLst>
    <p:handoutMasterId r:id="rId66"/>
  </p:handoutMasterIdLst>
  <p:sldIdLst>
    <p:sldId id="256" r:id="rId18"/>
    <p:sldId id="1043" r:id="rId19"/>
    <p:sldId id="1044" r:id="rId20"/>
    <p:sldId id="1094" r:id="rId21"/>
    <p:sldId id="728" r:id="rId22"/>
    <p:sldId id="1030" r:id="rId23"/>
    <p:sldId id="779" r:id="rId24"/>
    <p:sldId id="780" r:id="rId25"/>
    <p:sldId id="784" r:id="rId26"/>
    <p:sldId id="1032" r:id="rId27"/>
    <p:sldId id="1048" r:id="rId28"/>
    <p:sldId id="1049" r:id="rId29"/>
    <p:sldId id="1050" r:id="rId30"/>
    <p:sldId id="955" r:id="rId31"/>
    <p:sldId id="814" r:id="rId32"/>
    <p:sldId id="636" r:id="rId33"/>
    <p:sldId id="859" r:id="rId34"/>
    <p:sldId id="1079" r:id="rId35"/>
    <p:sldId id="1150" r:id="rId36"/>
    <p:sldId id="1177" r:id="rId37"/>
    <p:sldId id="1153" r:id="rId38"/>
    <p:sldId id="1069" r:id="rId39"/>
    <p:sldId id="866" r:id="rId40"/>
    <p:sldId id="1125" r:id="rId41"/>
    <p:sldId id="1151" r:id="rId42"/>
    <p:sldId id="1152" r:id="rId43"/>
    <p:sldId id="825" r:id="rId44"/>
    <p:sldId id="1169" r:id="rId45"/>
    <p:sldId id="871" r:id="rId46"/>
    <p:sldId id="857" r:id="rId47"/>
    <p:sldId id="870" r:id="rId48"/>
    <p:sldId id="872" r:id="rId49"/>
    <p:sldId id="875" r:id="rId50"/>
    <p:sldId id="882" r:id="rId51"/>
    <p:sldId id="1170" r:id="rId52"/>
    <p:sldId id="1171" r:id="rId53"/>
    <p:sldId id="1172" r:id="rId54"/>
    <p:sldId id="1173" r:id="rId55"/>
    <p:sldId id="1174" r:id="rId56"/>
    <p:sldId id="1083" r:id="rId57"/>
    <p:sldId id="653" r:id="rId58"/>
    <p:sldId id="1040" r:id="rId59"/>
    <p:sldId id="1175" r:id="rId60"/>
    <p:sldId id="1091" r:id="rId61"/>
    <p:sldId id="1084" r:id="rId62"/>
    <p:sldId id="840" r:id="rId63"/>
    <p:sldId id="1135" r:id="rId64"/>
  </p:sldIdLst>
  <p:sldSz cx="9144000" cy="6858000" type="screen4x3"/>
  <p:notesSz cx="6735763" cy="9866313"/>
  <p:embeddedFontLst>
    <p:embeddedFont>
      <p:font typeface="Century Gothic" panose="020B0502020202020204" pitchFamily="34" charset="0"/>
      <p:regular r:id="rId67"/>
      <p:bold r:id="rId68"/>
      <p:italic r:id="rId69"/>
      <p:boldItalic r:id="rId70"/>
    </p:embeddedFont>
    <p:embeddedFont>
      <p:font typeface="Dosis" pitchFamily="2" charset="0"/>
      <p:regular r:id="rId71"/>
      <p:bold r:id="rId72"/>
    </p:embeddedFont>
    <p:embeddedFont>
      <p:font typeface="Dosis ExtraBold" pitchFamily="2" charset="0"/>
      <p:bold r:id="rId73"/>
    </p:embeddedFont>
    <p:embeddedFont>
      <p:font typeface="Dosis Medium" pitchFamily="2" charset="0"/>
      <p:regular r:id="rId74"/>
      <p:bold r:id="rId75"/>
    </p:embeddedFont>
    <p:embeddedFont>
      <p:font typeface="Dosis SemiBold" pitchFamily="2" charset="0"/>
      <p:regular r:id="rId76"/>
      <p:bold r:id="rId77"/>
    </p:embeddedFont>
    <p:embeddedFont>
      <p:font typeface="KG Primary Penmanship" panose="02000506000000020003" pitchFamily="2" charset="0"/>
      <p:regular r:id="rId78"/>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me Chraibi" initials="MC" lastIdx="1" clrIdx="0">
    <p:extLst>
      <p:ext uri="{19B8F6BF-5375-455C-9EA6-DF929625EA0E}">
        <p15:presenceInfo xmlns:p15="http://schemas.microsoft.com/office/powerpoint/2012/main" userId="Mme Chraib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5A1AB"/>
    <a:srgbClr val="424D7B"/>
    <a:srgbClr val="565F88"/>
    <a:srgbClr val="EAF8FE"/>
    <a:srgbClr val="2DC7D3"/>
    <a:srgbClr val="E7E6E6"/>
    <a:srgbClr val="9EE0F4"/>
    <a:srgbClr val="424D7A"/>
    <a:srgbClr val="C7C7C7"/>
    <a:srgbClr val="7575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49" autoAdjust="0"/>
    <p:restoredTop sz="87607" autoAdjust="0"/>
  </p:normalViewPr>
  <p:slideViewPr>
    <p:cSldViewPr snapToGrid="0">
      <p:cViewPr varScale="1">
        <p:scale>
          <a:sx n="77" d="100"/>
          <a:sy n="77" d="100"/>
        </p:scale>
        <p:origin x="659" y="45"/>
      </p:cViewPr>
      <p:guideLst>
        <p:guide orient="horz" pos="2160"/>
        <p:guide pos="2880"/>
      </p:guideLst>
    </p:cSldViewPr>
  </p:slideViewPr>
  <p:notesTextViewPr>
    <p:cViewPr>
      <p:scale>
        <a:sx n="3" d="2"/>
        <a:sy n="3" d="2"/>
      </p:scale>
      <p:origin x="0" y="0"/>
    </p:cViewPr>
  </p:notesTextViewPr>
  <p:notesViewPr>
    <p:cSldViewPr snapToGrid="0">
      <p:cViewPr varScale="1">
        <p:scale>
          <a:sx n="77" d="100"/>
          <a:sy n="77" d="100"/>
        </p:scale>
        <p:origin x="2964" y="11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slide" Target="slides/slide22.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slide" Target="slides/slide25.xml"/><Relationship Id="rId47" Type="http://schemas.openxmlformats.org/officeDocument/2006/relationships/slide" Target="slides/slide30.xml"/><Relationship Id="rId50" Type="http://schemas.openxmlformats.org/officeDocument/2006/relationships/slide" Target="slides/slide33.xml"/><Relationship Id="rId55" Type="http://schemas.openxmlformats.org/officeDocument/2006/relationships/slide" Target="slides/slide38.xml"/><Relationship Id="rId63" Type="http://schemas.openxmlformats.org/officeDocument/2006/relationships/slide" Target="slides/slide46.xml"/><Relationship Id="rId68" Type="http://schemas.openxmlformats.org/officeDocument/2006/relationships/font" Target="fonts/font2.fntdata"/><Relationship Id="rId76" Type="http://schemas.openxmlformats.org/officeDocument/2006/relationships/font" Target="fonts/font10.fntdata"/><Relationship Id="rId84" Type="http://schemas.microsoft.com/office/2016/11/relationships/changesInfo" Target="changesInfos/changesInfo1.xml"/><Relationship Id="rId7" Type="http://schemas.openxmlformats.org/officeDocument/2006/relationships/slideMaster" Target="slideMasters/slideMaster4.xml"/><Relationship Id="rId71" Type="http://schemas.openxmlformats.org/officeDocument/2006/relationships/font" Target="fonts/font5.fntdata"/><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2.xml"/><Relationship Id="rId11" Type="http://schemas.openxmlformats.org/officeDocument/2006/relationships/slideMaster" Target="slideMasters/slideMaster8.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slide" Target="slides/slide28.xml"/><Relationship Id="rId53" Type="http://schemas.openxmlformats.org/officeDocument/2006/relationships/slide" Target="slides/slide36.xml"/><Relationship Id="rId58" Type="http://schemas.openxmlformats.org/officeDocument/2006/relationships/slide" Target="slides/slide41.xml"/><Relationship Id="rId66" Type="http://schemas.openxmlformats.org/officeDocument/2006/relationships/handoutMaster" Target="handoutMasters/handoutMaster1.xml"/><Relationship Id="rId74" Type="http://schemas.openxmlformats.org/officeDocument/2006/relationships/font" Target="fonts/font8.fntdata"/><Relationship Id="rId79" Type="http://schemas.openxmlformats.org/officeDocument/2006/relationships/commentAuthors" Target="commentAuthors.xml"/><Relationship Id="rId5" Type="http://schemas.openxmlformats.org/officeDocument/2006/relationships/slideMaster" Target="slideMasters/slideMaster2.xml"/><Relationship Id="rId61" Type="http://schemas.openxmlformats.org/officeDocument/2006/relationships/slide" Target="slides/slide44.xml"/><Relationship Id="rId82" Type="http://schemas.openxmlformats.org/officeDocument/2006/relationships/theme" Target="theme/theme1.xml"/><Relationship Id="rId19" Type="http://schemas.openxmlformats.org/officeDocument/2006/relationships/slide" Target="slides/slide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slide" Target="slides/slide31.xml"/><Relationship Id="rId56" Type="http://schemas.openxmlformats.org/officeDocument/2006/relationships/slide" Target="slides/slide39.xml"/><Relationship Id="rId64" Type="http://schemas.openxmlformats.org/officeDocument/2006/relationships/slide" Target="slides/slide47.xml"/><Relationship Id="rId69" Type="http://schemas.openxmlformats.org/officeDocument/2006/relationships/font" Target="fonts/font3.fntdata"/><Relationship Id="rId77" Type="http://schemas.openxmlformats.org/officeDocument/2006/relationships/font" Target="fonts/font11.fntdata"/><Relationship Id="rId8" Type="http://schemas.openxmlformats.org/officeDocument/2006/relationships/slideMaster" Target="slideMasters/slideMaster5.xml"/><Relationship Id="rId51" Type="http://schemas.openxmlformats.org/officeDocument/2006/relationships/slide" Target="slides/slide34.xml"/><Relationship Id="rId72" Type="http://schemas.openxmlformats.org/officeDocument/2006/relationships/font" Target="fonts/font6.fntdata"/><Relationship Id="rId80" Type="http://schemas.openxmlformats.org/officeDocument/2006/relationships/presProps" Target="presProps.xml"/><Relationship Id="rId85"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59" Type="http://schemas.openxmlformats.org/officeDocument/2006/relationships/slide" Target="slides/slide42.xml"/><Relationship Id="rId67" Type="http://schemas.openxmlformats.org/officeDocument/2006/relationships/font" Target="fonts/font1.fntdata"/><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slide" Target="slides/slide37.xml"/><Relationship Id="rId62" Type="http://schemas.openxmlformats.org/officeDocument/2006/relationships/slide" Target="slides/slide45.xml"/><Relationship Id="rId70" Type="http://schemas.openxmlformats.org/officeDocument/2006/relationships/font" Target="fonts/font4.fntdata"/><Relationship Id="rId75" Type="http://schemas.openxmlformats.org/officeDocument/2006/relationships/font" Target="fonts/font9.fntdata"/><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10" Type="http://schemas.openxmlformats.org/officeDocument/2006/relationships/slideMaster" Target="slideMasters/slideMaster7.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notesMaster" Target="notesMasters/notesMaster1.xml"/><Relationship Id="rId73" Type="http://schemas.openxmlformats.org/officeDocument/2006/relationships/font" Target="fonts/font7.fntdata"/><Relationship Id="rId78" Type="http://schemas.openxmlformats.org/officeDocument/2006/relationships/font" Target="fonts/font12.fntdata"/><Relationship Id="rId8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EEE5DC11-EA72-458E-88B1-16CC67FC2B5A}"/>
    <pc:docChg chg="undo redo custSel addSld delSld modSld sldOrd">
      <pc:chgData name="LAMIAE BEZZAZ" userId="f9bc3cc0-8e1c-4944-afa8-b4b36bbf20e1" providerId="ADAL" clId="{EEE5DC11-EA72-458E-88B1-16CC67FC2B5A}" dt="2026-05-24T21:21:03.439" v="165" actId="1076"/>
      <pc:docMkLst>
        <pc:docMk/>
      </pc:docMkLst>
      <pc:sldChg chg="del">
        <pc:chgData name="LAMIAE BEZZAZ" userId="f9bc3cc0-8e1c-4944-afa8-b4b36bbf20e1" providerId="ADAL" clId="{EEE5DC11-EA72-458E-88B1-16CC67FC2B5A}" dt="2026-05-24T21:11:23.807" v="25" actId="47"/>
        <pc:sldMkLst>
          <pc:docMk/>
          <pc:sldMk cId="1644084619" sldId="680"/>
        </pc:sldMkLst>
      </pc:sldChg>
      <pc:sldChg chg="addSp delSp modSp add">
        <pc:chgData name="LAMIAE BEZZAZ" userId="f9bc3cc0-8e1c-4944-afa8-b4b36bbf20e1" providerId="ADAL" clId="{EEE5DC11-EA72-458E-88B1-16CC67FC2B5A}" dt="2026-05-24T21:07:50.694" v="17" actId="20577"/>
        <pc:sldMkLst>
          <pc:docMk/>
          <pc:sldMk cId="4228070155" sldId="728"/>
        </pc:sldMkLst>
        <pc:spChg chg="mod">
          <ac:chgData name="LAMIAE BEZZAZ" userId="f9bc3cc0-8e1c-4944-afa8-b4b36bbf20e1" providerId="ADAL" clId="{EEE5DC11-EA72-458E-88B1-16CC67FC2B5A}" dt="2026-05-24T21:07:15.078" v="9" actId="207"/>
          <ac:spMkLst>
            <pc:docMk/>
            <pc:sldMk cId="4228070155" sldId="728"/>
            <ac:spMk id="5" creationId="{F4C33C7C-984C-F250-FB5E-05D2C11BE132}"/>
          </ac:spMkLst>
        </pc:spChg>
        <pc:spChg chg="mod">
          <ac:chgData name="LAMIAE BEZZAZ" userId="f9bc3cc0-8e1c-4944-afa8-b4b36bbf20e1" providerId="ADAL" clId="{EEE5DC11-EA72-458E-88B1-16CC67FC2B5A}" dt="2026-05-24T21:07:01.345" v="7" actId="1076"/>
          <ac:spMkLst>
            <pc:docMk/>
            <pc:sldMk cId="4228070155" sldId="728"/>
            <ac:spMk id="21" creationId="{9B54D076-2194-2039-7459-5C23EF3519B3}"/>
          </ac:spMkLst>
        </pc:spChg>
        <pc:spChg chg="mod">
          <ac:chgData name="LAMIAE BEZZAZ" userId="f9bc3cc0-8e1c-4944-afa8-b4b36bbf20e1" providerId="ADAL" clId="{EEE5DC11-EA72-458E-88B1-16CC67FC2B5A}" dt="2026-05-24T21:07:50.694" v="17" actId="20577"/>
          <ac:spMkLst>
            <pc:docMk/>
            <pc:sldMk cId="4228070155" sldId="728"/>
            <ac:spMk id="22" creationId="{BA824C6F-7232-2120-7DD6-87A9F388E73F}"/>
          </ac:spMkLst>
        </pc:spChg>
        <pc:spChg chg="add del">
          <ac:chgData name="LAMIAE BEZZAZ" userId="f9bc3cc0-8e1c-4944-afa8-b4b36bbf20e1" providerId="ADAL" clId="{EEE5DC11-EA72-458E-88B1-16CC67FC2B5A}" dt="2026-05-24T21:06:50.979" v="5" actId="478"/>
          <ac:spMkLst>
            <pc:docMk/>
            <pc:sldMk cId="4228070155" sldId="728"/>
            <ac:spMk id="27" creationId="{F2B7B868-01C2-8E49-B5D9-036A577FEC59}"/>
          </ac:spMkLst>
        </pc:spChg>
        <pc:spChg chg="mod">
          <ac:chgData name="LAMIAE BEZZAZ" userId="f9bc3cc0-8e1c-4944-afa8-b4b36bbf20e1" providerId="ADAL" clId="{EEE5DC11-EA72-458E-88B1-16CC67FC2B5A}" dt="2026-05-24T21:07:42.071" v="16" actId="20577"/>
          <ac:spMkLst>
            <pc:docMk/>
            <pc:sldMk cId="4228070155" sldId="728"/>
            <ac:spMk id="56" creationId="{FB0F2F3E-CA2F-B476-F947-B346215F4290}"/>
          </ac:spMkLst>
        </pc:spChg>
        <pc:spChg chg="del mod">
          <ac:chgData name="LAMIAE BEZZAZ" userId="f9bc3cc0-8e1c-4944-afa8-b4b36bbf20e1" providerId="ADAL" clId="{EEE5DC11-EA72-458E-88B1-16CC67FC2B5A}" dt="2026-05-24T21:07:30.733" v="12" actId="478"/>
          <ac:spMkLst>
            <pc:docMk/>
            <pc:sldMk cId="4228070155" sldId="728"/>
            <ac:spMk id="57" creationId="{2EBB0BBB-FC01-177F-9635-BAC4A1C8585E}"/>
          </ac:spMkLst>
        </pc:spChg>
      </pc:sldChg>
      <pc:sldChg chg="modSp">
        <pc:chgData name="LAMIAE BEZZAZ" userId="f9bc3cc0-8e1c-4944-afa8-b4b36bbf20e1" providerId="ADAL" clId="{EEE5DC11-EA72-458E-88B1-16CC67FC2B5A}" dt="2026-05-24T21:09:21.867" v="21"/>
        <pc:sldMkLst>
          <pc:docMk/>
          <pc:sldMk cId="4104159078" sldId="814"/>
        </pc:sldMkLst>
        <pc:spChg chg="mod">
          <ac:chgData name="LAMIAE BEZZAZ" userId="f9bc3cc0-8e1c-4944-afa8-b4b36bbf20e1" providerId="ADAL" clId="{EEE5DC11-EA72-458E-88B1-16CC67FC2B5A}" dt="2026-05-24T21:09:21.867" v="21"/>
          <ac:spMkLst>
            <pc:docMk/>
            <pc:sldMk cId="4104159078" sldId="814"/>
            <ac:spMk id="14" creationId="{516F0179-3CB0-BDC7-0565-AE10D8CF1805}"/>
          </ac:spMkLst>
        </pc:spChg>
        <pc:spChg chg="mod">
          <ac:chgData name="LAMIAE BEZZAZ" userId="f9bc3cc0-8e1c-4944-afa8-b4b36bbf20e1" providerId="ADAL" clId="{EEE5DC11-EA72-458E-88B1-16CC67FC2B5A}" dt="2026-05-24T21:08:25.328" v="19"/>
          <ac:spMkLst>
            <pc:docMk/>
            <pc:sldMk cId="4104159078" sldId="814"/>
            <ac:spMk id="17" creationId="{147ED9BD-C99B-11DB-4E09-9646AAF91999}"/>
          </ac:spMkLst>
        </pc:spChg>
      </pc:sldChg>
      <pc:sldChg chg="modSp">
        <pc:chgData name="LAMIAE BEZZAZ" userId="f9bc3cc0-8e1c-4944-afa8-b4b36bbf20e1" providerId="ADAL" clId="{EEE5DC11-EA72-458E-88B1-16CC67FC2B5A}" dt="2026-05-24T21:09:50.587" v="23" actId="20577"/>
        <pc:sldMkLst>
          <pc:docMk/>
          <pc:sldMk cId="3798910299" sldId="825"/>
        </pc:sldMkLst>
        <pc:spChg chg="mod">
          <ac:chgData name="LAMIAE BEZZAZ" userId="f9bc3cc0-8e1c-4944-afa8-b4b36bbf20e1" providerId="ADAL" clId="{EEE5DC11-EA72-458E-88B1-16CC67FC2B5A}" dt="2026-05-24T21:09:50.587" v="23" actId="20577"/>
          <ac:spMkLst>
            <pc:docMk/>
            <pc:sldMk cId="3798910299" sldId="825"/>
            <ac:spMk id="14" creationId="{FAB051FF-6900-758D-6483-BD99AF1B559E}"/>
          </ac:spMkLst>
        </pc:spChg>
        <pc:spChg chg="mod">
          <ac:chgData name="LAMIAE BEZZAZ" userId="f9bc3cc0-8e1c-4944-afa8-b4b36bbf20e1" providerId="ADAL" clId="{EEE5DC11-EA72-458E-88B1-16CC67FC2B5A}" dt="2026-05-24T21:08:25.328" v="19"/>
          <ac:spMkLst>
            <pc:docMk/>
            <pc:sldMk cId="3798910299" sldId="825"/>
            <ac:spMk id="17" creationId="{3E7890C4-1984-3C72-CFF0-D6ABFAACD064}"/>
          </ac:spMkLst>
        </pc:spChg>
      </pc:sldChg>
      <pc:sldChg chg="addSp modSp">
        <pc:chgData name="LAMIAE BEZZAZ" userId="f9bc3cc0-8e1c-4944-afa8-b4b36bbf20e1" providerId="ADAL" clId="{EEE5DC11-EA72-458E-88B1-16CC67FC2B5A}" dt="2026-05-24T21:15:58.919" v="108" actId="20577"/>
        <pc:sldMkLst>
          <pc:docMk/>
          <pc:sldMk cId="3477044608" sldId="840"/>
        </pc:sldMkLst>
        <pc:spChg chg="mod">
          <ac:chgData name="LAMIAE BEZZAZ" userId="f9bc3cc0-8e1c-4944-afa8-b4b36bbf20e1" providerId="ADAL" clId="{EEE5DC11-EA72-458E-88B1-16CC67FC2B5A}" dt="2026-05-24T21:15:58.919" v="108" actId="20577"/>
          <ac:spMkLst>
            <pc:docMk/>
            <pc:sldMk cId="3477044608" sldId="840"/>
            <ac:spMk id="3" creationId="{D1CE7426-7940-88AA-8163-4CC672C6CAF2}"/>
          </ac:spMkLst>
        </pc:spChg>
        <pc:spChg chg="mod">
          <ac:chgData name="LAMIAE BEZZAZ" userId="f9bc3cc0-8e1c-4944-afa8-b4b36bbf20e1" providerId="ADAL" clId="{EEE5DC11-EA72-458E-88B1-16CC67FC2B5A}" dt="2026-05-24T21:15:04.599" v="77" actId="14100"/>
          <ac:spMkLst>
            <pc:docMk/>
            <pc:sldMk cId="3477044608" sldId="840"/>
            <ac:spMk id="5" creationId="{E93BAA67-6350-32A1-D152-18990F03C1BB}"/>
          </ac:spMkLst>
        </pc:spChg>
        <pc:spChg chg="add mod">
          <ac:chgData name="LAMIAE BEZZAZ" userId="f9bc3cc0-8e1c-4944-afa8-b4b36bbf20e1" providerId="ADAL" clId="{EEE5DC11-EA72-458E-88B1-16CC67FC2B5A}" dt="2026-05-24T21:15:14.412" v="81" actId="14100"/>
          <ac:spMkLst>
            <pc:docMk/>
            <pc:sldMk cId="3477044608" sldId="840"/>
            <ac:spMk id="8" creationId="{F8A59050-D362-48C6-B6B2-0FBAB2029DD2}"/>
          </ac:spMkLst>
        </pc:spChg>
      </pc:sldChg>
      <pc:sldChg chg="modSp">
        <pc:chgData name="LAMIAE BEZZAZ" userId="f9bc3cc0-8e1c-4944-afa8-b4b36bbf20e1" providerId="ADAL" clId="{EEE5DC11-EA72-458E-88B1-16CC67FC2B5A}" dt="2026-05-24T21:09:07.049" v="20"/>
        <pc:sldMkLst>
          <pc:docMk/>
          <pc:sldMk cId="3274119449" sldId="1030"/>
        </pc:sldMkLst>
        <pc:spChg chg="mod">
          <ac:chgData name="LAMIAE BEZZAZ" userId="f9bc3cc0-8e1c-4944-afa8-b4b36bbf20e1" providerId="ADAL" clId="{EEE5DC11-EA72-458E-88B1-16CC67FC2B5A}" dt="2026-05-24T21:08:25.328" v="19"/>
          <ac:spMkLst>
            <pc:docMk/>
            <pc:sldMk cId="3274119449" sldId="1030"/>
            <ac:spMk id="13" creationId="{AC6BF3D7-556E-448C-F085-3C1582824A2B}"/>
          </ac:spMkLst>
        </pc:spChg>
        <pc:spChg chg="mod">
          <ac:chgData name="LAMIAE BEZZAZ" userId="f9bc3cc0-8e1c-4944-afa8-b4b36bbf20e1" providerId="ADAL" clId="{EEE5DC11-EA72-458E-88B1-16CC67FC2B5A}" dt="2026-05-24T21:09:07.049" v="20"/>
          <ac:spMkLst>
            <pc:docMk/>
            <pc:sldMk cId="3274119449" sldId="1030"/>
            <ac:spMk id="14" creationId="{55B1DD48-DCD5-6EEE-7311-AD30A741D962}"/>
          </ac:spMkLst>
        </pc:spChg>
      </pc:sldChg>
      <pc:sldChg chg="del">
        <pc:chgData name="LAMIAE BEZZAZ" userId="f9bc3cc0-8e1c-4944-afa8-b4b36bbf20e1" providerId="ADAL" clId="{EEE5DC11-EA72-458E-88B1-16CC67FC2B5A}" dt="2026-05-24T21:07:58.748" v="18" actId="47"/>
        <pc:sldMkLst>
          <pc:docMk/>
          <pc:sldMk cId="3331142167" sldId="1053"/>
        </pc:sldMkLst>
      </pc:sldChg>
      <pc:sldChg chg="addSp delSp modSp">
        <pc:chgData name="LAMIAE BEZZAZ" userId="f9bc3cc0-8e1c-4944-afa8-b4b36bbf20e1" providerId="ADAL" clId="{EEE5DC11-EA72-458E-88B1-16CC67FC2B5A}" dt="2026-05-24T21:18:56.431" v="127" actId="478"/>
        <pc:sldMkLst>
          <pc:docMk/>
          <pc:sldMk cId="0" sldId="1083"/>
        </pc:sldMkLst>
        <pc:spChg chg="add del">
          <ac:chgData name="LAMIAE BEZZAZ" userId="f9bc3cc0-8e1c-4944-afa8-b4b36bbf20e1" providerId="ADAL" clId="{EEE5DC11-EA72-458E-88B1-16CC67FC2B5A}" dt="2026-05-24T21:18:18.583" v="120"/>
          <ac:spMkLst>
            <pc:docMk/>
            <pc:sldMk cId="0" sldId="1083"/>
            <ac:spMk id="6" creationId="{DE1B9060-68FC-4F09-AF5B-038F141AD05B}"/>
          </ac:spMkLst>
        </pc:spChg>
        <pc:spChg chg="add del mod">
          <ac:chgData name="LAMIAE BEZZAZ" userId="f9bc3cc0-8e1c-4944-afa8-b4b36bbf20e1" providerId="ADAL" clId="{EEE5DC11-EA72-458E-88B1-16CC67FC2B5A}" dt="2026-05-24T21:18:56.431" v="127" actId="478"/>
          <ac:spMkLst>
            <pc:docMk/>
            <pc:sldMk cId="0" sldId="1083"/>
            <ac:spMk id="9" creationId="{4EA11186-C35E-4699-91DE-58D33DE7BF00}"/>
          </ac:spMkLst>
        </pc:spChg>
        <pc:cxnChg chg="add del">
          <ac:chgData name="LAMIAE BEZZAZ" userId="f9bc3cc0-8e1c-4944-afa8-b4b36bbf20e1" providerId="ADAL" clId="{EEE5DC11-EA72-458E-88B1-16CC67FC2B5A}" dt="2026-05-24T21:18:18.583" v="120"/>
          <ac:cxnSpMkLst>
            <pc:docMk/>
            <pc:sldMk cId="0" sldId="1083"/>
            <ac:cxnSpMk id="7" creationId="{5E12D1B8-1B48-484A-8BB2-13A9E9A7C8CC}"/>
          </ac:cxnSpMkLst>
        </pc:cxnChg>
        <pc:cxnChg chg="add">
          <ac:chgData name="LAMIAE BEZZAZ" userId="f9bc3cc0-8e1c-4944-afa8-b4b36bbf20e1" providerId="ADAL" clId="{EEE5DC11-EA72-458E-88B1-16CC67FC2B5A}" dt="2026-05-24T21:18:22.672" v="121"/>
          <ac:cxnSpMkLst>
            <pc:docMk/>
            <pc:sldMk cId="0" sldId="1083"/>
            <ac:cxnSpMk id="10" creationId="{048B688A-F8AC-46D9-B0B1-7D11967320FB}"/>
          </ac:cxnSpMkLst>
        </pc:cxnChg>
      </pc:sldChg>
      <pc:sldChg chg="addSp modSp">
        <pc:chgData name="LAMIAE BEZZAZ" userId="f9bc3cc0-8e1c-4944-afa8-b4b36bbf20e1" providerId="ADAL" clId="{EEE5DC11-EA72-458E-88B1-16CC67FC2B5A}" dt="2026-05-24T21:17:56.749" v="118" actId="14100"/>
        <pc:sldMkLst>
          <pc:docMk/>
          <pc:sldMk cId="0" sldId="1084"/>
        </pc:sldMkLst>
        <pc:spChg chg="mod">
          <ac:chgData name="LAMIAE BEZZAZ" userId="f9bc3cc0-8e1c-4944-afa8-b4b36bbf20e1" providerId="ADAL" clId="{EEE5DC11-EA72-458E-88B1-16CC67FC2B5A}" dt="2026-05-24T21:17:36.813" v="115" actId="403"/>
          <ac:spMkLst>
            <pc:docMk/>
            <pc:sldMk cId="0" sldId="1084"/>
            <ac:spMk id="10" creationId="{0CF858F4-7C27-4D11-A6C1-4CDA82291784}"/>
          </ac:spMkLst>
        </pc:spChg>
        <pc:cxnChg chg="add mod">
          <ac:chgData name="LAMIAE BEZZAZ" userId="f9bc3cc0-8e1c-4944-afa8-b4b36bbf20e1" providerId="ADAL" clId="{EEE5DC11-EA72-458E-88B1-16CC67FC2B5A}" dt="2026-05-24T21:17:56.749" v="118" actId="14100"/>
          <ac:cxnSpMkLst>
            <pc:docMk/>
            <pc:sldMk cId="0" sldId="1084"/>
            <ac:cxnSpMk id="4" creationId="{B7DB1BA6-7C6A-44D1-B581-AF93E57C1F49}"/>
          </ac:cxnSpMkLst>
        </pc:cxnChg>
      </pc:sldChg>
      <pc:sldChg chg="del">
        <pc:chgData name="LAMIAE BEZZAZ" userId="f9bc3cc0-8e1c-4944-afa8-b4b36bbf20e1" providerId="ADAL" clId="{EEE5DC11-EA72-458E-88B1-16CC67FC2B5A}" dt="2026-05-24T21:11:22.893" v="24" actId="47"/>
        <pc:sldMkLst>
          <pc:docMk/>
          <pc:sldMk cId="1438087986" sldId="1149"/>
        </pc:sldMkLst>
      </pc:sldChg>
      <pc:sldChg chg="addSp delSp modSp ord">
        <pc:chgData name="LAMIAE BEZZAZ" userId="f9bc3cc0-8e1c-4944-afa8-b4b36bbf20e1" providerId="ADAL" clId="{EEE5DC11-EA72-458E-88B1-16CC67FC2B5A}" dt="2026-05-24T21:13:25.637" v="59"/>
        <pc:sldMkLst>
          <pc:docMk/>
          <pc:sldMk cId="1823551225" sldId="1150"/>
        </pc:sldMkLst>
        <pc:spChg chg="del">
          <ac:chgData name="LAMIAE BEZZAZ" userId="f9bc3cc0-8e1c-4944-afa8-b4b36bbf20e1" providerId="ADAL" clId="{EEE5DC11-EA72-458E-88B1-16CC67FC2B5A}" dt="2026-05-24T21:11:49.428" v="27" actId="478"/>
          <ac:spMkLst>
            <pc:docMk/>
            <pc:sldMk cId="1823551225" sldId="1150"/>
            <ac:spMk id="10" creationId="{4B899F33-E2DC-4214-B05E-CB93BE04BE7C}"/>
          </ac:spMkLst>
        </pc:spChg>
        <pc:spChg chg="mod">
          <ac:chgData name="LAMIAE BEZZAZ" userId="f9bc3cc0-8e1c-4944-afa8-b4b36bbf20e1" providerId="ADAL" clId="{EEE5DC11-EA72-458E-88B1-16CC67FC2B5A}" dt="2026-05-24T21:12:50.289" v="57" actId="1076"/>
          <ac:spMkLst>
            <pc:docMk/>
            <pc:sldMk cId="1823551225" sldId="1150"/>
            <ac:spMk id="19" creationId="{6963DAD0-7A18-4A59-BC87-C387B5279243}"/>
          </ac:spMkLst>
        </pc:spChg>
        <pc:spChg chg="del">
          <ac:chgData name="LAMIAE BEZZAZ" userId="f9bc3cc0-8e1c-4944-afa8-b4b36bbf20e1" providerId="ADAL" clId="{EEE5DC11-EA72-458E-88B1-16CC67FC2B5A}" dt="2026-05-24T21:12:11.528" v="38" actId="478"/>
          <ac:spMkLst>
            <pc:docMk/>
            <pc:sldMk cId="1823551225" sldId="1150"/>
            <ac:spMk id="20" creationId="{83AA0BAE-AA69-4104-A2DE-C6B3EC15C599}"/>
          </ac:spMkLst>
        </pc:spChg>
        <pc:spChg chg="del">
          <ac:chgData name="LAMIAE BEZZAZ" userId="f9bc3cc0-8e1c-4944-afa8-b4b36bbf20e1" providerId="ADAL" clId="{EEE5DC11-EA72-458E-88B1-16CC67FC2B5A}" dt="2026-05-24T21:12:22.450" v="42" actId="478"/>
          <ac:spMkLst>
            <pc:docMk/>
            <pc:sldMk cId="1823551225" sldId="1150"/>
            <ac:spMk id="21" creationId="{6D7A57AE-532F-4C52-9BFE-5A3F632E1FCD}"/>
          </ac:spMkLst>
        </pc:spChg>
        <pc:spChg chg="del">
          <ac:chgData name="LAMIAE BEZZAZ" userId="f9bc3cc0-8e1c-4944-afa8-b4b36bbf20e1" providerId="ADAL" clId="{EEE5DC11-EA72-458E-88B1-16CC67FC2B5A}" dt="2026-05-24T21:11:51.285" v="28" actId="478"/>
          <ac:spMkLst>
            <pc:docMk/>
            <pc:sldMk cId="1823551225" sldId="1150"/>
            <ac:spMk id="22" creationId="{985ACB00-D41B-4E55-B979-E5B49F651EBE}"/>
          </ac:spMkLst>
        </pc:spChg>
        <pc:spChg chg="del">
          <ac:chgData name="LAMIAE BEZZAZ" userId="f9bc3cc0-8e1c-4944-afa8-b4b36bbf20e1" providerId="ADAL" clId="{EEE5DC11-EA72-458E-88B1-16CC67FC2B5A}" dt="2026-05-24T21:12:09.781" v="37" actId="478"/>
          <ac:spMkLst>
            <pc:docMk/>
            <pc:sldMk cId="1823551225" sldId="1150"/>
            <ac:spMk id="23" creationId="{829D7AEC-7971-4688-AE00-EE700F7CDF44}"/>
          </ac:spMkLst>
        </pc:spChg>
        <pc:spChg chg="add del mod">
          <ac:chgData name="LAMIAE BEZZAZ" userId="f9bc3cc0-8e1c-4944-afa8-b4b36bbf20e1" providerId="ADAL" clId="{EEE5DC11-EA72-458E-88B1-16CC67FC2B5A}" dt="2026-05-24T21:12:06.515" v="35" actId="478"/>
          <ac:spMkLst>
            <pc:docMk/>
            <pc:sldMk cId="1823551225" sldId="1150"/>
            <ac:spMk id="24" creationId="{89767A57-F27F-4DCE-BAF1-E3EA12A98B76}"/>
          </ac:spMkLst>
        </pc:spChg>
        <pc:spChg chg="del">
          <ac:chgData name="LAMIAE BEZZAZ" userId="f9bc3cc0-8e1c-4944-afa8-b4b36bbf20e1" providerId="ADAL" clId="{EEE5DC11-EA72-458E-88B1-16CC67FC2B5A}" dt="2026-05-24T21:11:53.008" v="29" actId="478"/>
          <ac:spMkLst>
            <pc:docMk/>
            <pc:sldMk cId="1823551225" sldId="1150"/>
            <ac:spMk id="25" creationId="{0AEA3F97-A175-4750-A73F-4D2501D7B0BA}"/>
          </ac:spMkLst>
        </pc:spChg>
        <pc:spChg chg="del">
          <ac:chgData name="LAMIAE BEZZAZ" userId="f9bc3cc0-8e1c-4944-afa8-b4b36bbf20e1" providerId="ADAL" clId="{EEE5DC11-EA72-458E-88B1-16CC67FC2B5A}" dt="2026-05-24T21:11:54.790" v="30" actId="478"/>
          <ac:spMkLst>
            <pc:docMk/>
            <pc:sldMk cId="1823551225" sldId="1150"/>
            <ac:spMk id="26" creationId="{8FD66C34-84D7-4509-8B26-D77F32F29074}"/>
          </ac:spMkLst>
        </pc:spChg>
        <pc:spChg chg="del">
          <ac:chgData name="LAMIAE BEZZAZ" userId="f9bc3cc0-8e1c-4944-afa8-b4b36bbf20e1" providerId="ADAL" clId="{EEE5DC11-EA72-458E-88B1-16CC67FC2B5A}" dt="2026-05-24T21:12:20.738" v="41" actId="478"/>
          <ac:spMkLst>
            <pc:docMk/>
            <pc:sldMk cId="1823551225" sldId="1150"/>
            <ac:spMk id="29" creationId="{F22D03B3-2E8B-4C94-A739-0B9B9FF3A261}"/>
          </ac:spMkLst>
        </pc:spChg>
        <pc:spChg chg="del">
          <ac:chgData name="LAMIAE BEZZAZ" userId="f9bc3cc0-8e1c-4944-afa8-b4b36bbf20e1" providerId="ADAL" clId="{EEE5DC11-EA72-458E-88B1-16CC67FC2B5A}" dt="2026-05-24T21:12:04.514" v="34" actId="478"/>
          <ac:spMkLst>
            <pc:docMk/>
            <pc:sldMk cId="1823551225" sldId="1150"/>
            <ac:spMk id="30" creationId="{1D0D3089-C66F-4F46-BC0C-34BBC949A093}"/>
          </ac:spMkLst>
        </pc:spChg>
        <pc:spChg chg="del mod">
          <ac:chgData name="LAMIAE BEZZAZ" userId="f9bc3cc0-8e1c-4944-afa8-b4b36bbf20e1" providerId="ADAL" clId="{EEE5DC11-EA72-458E-88B1-16CC67FC2B5A}" dt="2026-05-24T21:11:58.130" v="32" actId="478"/>
          <ac:spMkLst>
            <pc:docMk/>
            <pc:sldMk cId="1823551225" sldId="1150"/>
            <ac:spMk id="33" creationId="{FFFC61F4-B0CE-4F40-8E53-19B062CD7891}"/>
          </ac:spMkLst>
        </pc:spChg>
        <pc:spChg chg="del mod">
          <ac:chgData name="LAMIAE BEZZAZ" userId="f9bc3cc0-8e1c-4944-afa8-b4b36bbf20e1" providerId="ADAL" clId="{EEE5DC11-EA72-458E-88B1-16CC67FC2B5A}" dt="2026-05-24T21:11:58.130" v="32" actId="478"/>
          <ac:spMkLst>
            <pc:docMk/>
            <pc:sldMk cId="1823551225" sldId="1150"/>
            <ac:spMk id="34" creationId="{85F44619-5A18-440C-9FB4-54F4BD81FF1A}"/>
          </ac:spMkLst>
        </pc:spChg>
        <pc:spChg chg="del">
          <ac:chgData name="LAMIAE BEZZAZ" userId="f9bc3cc0-8e1c-4944-afa8-b4b36bbf20e1" providerId="ADAL" clId="{EEE5DC11-EA72-458E-88B1-16CC67FC2B5A}" dt="2026-05-24T21:12:18.844" v="40" actId="478"/>
          <ac:spMkLst>
            <pc:docMk/>
            <pc:sldMk cId="1823551225" sldId="1150"/>
            <ac:spMk id="35" creationId="{662C30C1-580D-40A1-991B-E27CD8D5EE95}"/>
          </ac:spMkLst>
        </pc:spChg>
        <pc:spChg chg="del">
          <ac:chgData name="LAMIAE BEZZAZ" userId="f9bc3cc0-8e1c-4944-afa8-b4b36bbf20e1" providerId="ADAL" clId="{EEE5DC11-EA72-458E-88B1-16CC67FC2B5A}" dt="2026-05-24T21:12:07.242" v="36" actId="478"/>
          <ac:spMkLst>
            <pc:docMk/>
            <pc:sldMk cId="1823551225" sldId="1150"/>
            <ac:spMk id="36" creationId="{2C7C155B-43FB-4511-857A-77C6B130B047}"/>
          </ac:spMkLst>
        </pc:spChg>
        <pc:spChg chg="del">
          <ac:chgData name="LAMIAE BEZZAZ" userId="f9bc3cc0-8e1c-4944-afa8-b4b36bbf20e1" providerId="ADAL" clId="{EEE5DC11-EA72-458E-88B1-16CC67FC2B5A}" dt="2026-05-24T21:12:15.579" v="39" actId="478"/>
          <ac:spMkLst>
            <pc:docMk/>
            <pc:sldMk cId="1823551225" sldId="1150"/>
            <ac:spMk id="37" creationId="{70ABDFF4-3540-45A1-8655-2CB9D3DF6C87}"/>
          </ac:spMkLst>
        </pc:spChg>
      </pc:sldChg>
      <pc:sldChg chg="modSp">
        <pc:chgData name="LAMIAE BEZZAZ" userId="f9bc3cc0-8e1c-4944-afa8-b4b36bbf20e1" providerId="ADAL" clId="{EEE5DC11-EA72-458E-88B1-16CC67FC2B5A}" dt="2026-05-24T21:13:54.955" v="68" actId="14100"/>
        <pc:sldMkLst>
          <pc:docMk/>
          <pc:sldMk cId="2765086251" sldId="1151"/>
        </pc:sldMkLst>
        <pc:spChg chg="mod">
          <ac:chgData name="LAMIAE BEZZAZ" userId="f9bc3cc0-8e1c-4944-afa8-b4b36bbf20e1" providerId="ADAL" clId="{EEE5DC11-EA72-458E-88B1-16CC67FC2B5A}" dt="2026-05-24T21:13:51.349" v="67" actId="20577"/>
          <ac:spMkLst>
            <pc:docMk/>
            <pc:sldMk cId="2765086251" sldId="1151"/>
            <ac:spMk id="2" creationId="{3C57744B-8346-4FC3-BADA-54A0FBB7CCD0}"/>
          </ac:spMkLst>
        </pc:spChg>
        <pc:spChg chg="mod">
          <ac:chgData name="LAMIAE BEZZAZ" userId="f9bc3cc0-8e1c-4944-afa8-b4b36bbf20e1" providerId="ADAL" clId="{EEE5DC11-EA72-458E-88B1-16CC67FC2B5A}" dt="2026-05-24T21:13:54.955" v="68" actId="14100"/>
          <ac:spMkLst>
            <pc:docMk/>
            <pc:sldMk cId="2765086251" sldId="1151"/>
            <ac:spMk id="6" creationId="{11CCB2D1-6DEC-FB7F-CDDD-C2EBB1B612AB}"/>
          </ac:spMkLst>
        </pc:spChg>
      </pc:sldChg>
      <pc:sldChg chg="addSp delSp modSp">
        <pc:chgData name="LAMIAE BEZZAZ" userId="f9bc3cc0-8e1c-4944-afa8-b4b36bbf20e1" providerId="ADAL" clId="{EEE5DC11-EA72-458E-88B1-16CC67FC2B5A}" dt="2026-05-24T21:14:24.277" v="74" actId="1076"/>
        <pc:sldMkLst>
          <pc:docMk/>
          <pc:sldMk cId="3450562810" sldId="1152"/>
        </pc:sldMkLst>
        <pc:grpChg chg="add mod">
          <ac:chgData name="LAMIAE BEZZAZ" userId="f9bc3cc0-8e1c-4944-afa8-b4b36bbf20e1" providerId="ADAL" clId="{EEE5DC11-EA72-458E-88B1-16CC67FC2B5A}" dt="2026-05-24T21:14:24.277" v="74" actId="1076"/>
          <ac:grpSpMkLst>
            <pc:docMk/>
            <pc:sldMk cId="3450562810" sldId="1152"/>
            <ac:grpSpMk id="2" creationId="{529FCAB0-66C1-4A2B-BF0E-905A9528DA3A}"/>
          </ac:grpSpMkLst>
        </pc:grpChg>
        <pc:grpChg chg="del">
          <ac:chgData name="LAMIAE BEZZAZ" userId="f9bc3cc0-8e1c-4944-afa8-b4b36bbf20e1" providerId="ADAL" clId="{EEE5DC11-EA72-458E-88B1-16CC67FC2B5A}" dt="2026-05-24T21:13:59.832" v="69" actId="165"/>
          <ac:grpSpMkLst>
            <pc:docMk/>
            <pc:sldMk cId="3450562810" sldId="1152"/>
            <ac:grpSpMk id="4" creationId="{D0FF4942-41E8-4087-8F60-9838DE14D798}"/>
          </ac:grpSpMkLst>
        </pc:grpChg>
        <pc:picChg chg="mod topLvl modCrop">
          <ac:chgData name="LAMIAE BEZZAZ" userId="f9bc3cc0-8e1c-4944-afa8-b4b36bbf20e1" providerId="ADAL" clId="{EEE5DC11-EA72-458E-88B1-16CC67FC2B5A}" dt="2026-05-24T21:14:20.589" v="72" actId="164"/>
          <ac:picMkLst>
            <pc:docMk/>
            <pc:sldMk cId="3450562810" sldId="1152"/>
            <ac:picMk id="13" creationId="{8441275B-0FA6-4EC8-A865-F259D067E37F}"/>
          </ac:picMkLst>
        </pc:picChg>
        <pc:picChg chg="mod topLvl modCrop">
          <ac:chgData name="LAMIAE BEZZAZ" userId="f9bc3cc0-8e1c-4944-afa8-b4b36bbf20e1" providerId="ADAL" clId="{EEE5DC11-EA72-458E-88B1-16CC67FC2B5A}" dt="2026-05-24T21:14:20.589" v="72" actId="164"/>
          <ac:picMkLst>
            <pc:docMk/>
            <pc:sldMk cId="3450562810" sldId="1152"/>
            <ac:picMk id="14" creationId="{59A6FC61-9994-43EA-A84B-801E619C1AC1}"/>
          </ac:picMkLst>
        </pc:picChg>
      </pc:sldChg>
      <pc:sldChg chg="add del">
        <pc:chgData name="LAMIAE BEZZAZ" userId="f9bc3cc0-8e1c-4944-afa8-b4b36bbf20e1" providerId="ADAL" clId="{EEE5DC11-EA72-458E-88B1-16CC67FC2B5A}" dt="2026-05-24T21:13:35.696" v="61" actId="47"/>
        <pc:sldMkLst>
          <pc:docMk/>
          <pc:sldMk cId="4100993183" sldId="1153"/>
        </pc:sldMkLst>
      </pc:sldChg>
      <pc:sldChg chg="addSp modSp">
        <pc:chgData name="LAMIAE BEZZAZ" userId="f9bc3cc0-8e1c-4944-afa8-b4b36bbf20e1" providerId="ADAL" clId="{EEE5DC11-EA72-458E-88B1-16CC67FC2B5A}" dt="2026-05-24T21:21:03.439" v="165" actId="1076"/>
        <pc:sldMkLst>
          <pc:docMk/>
          <pc:sldMk cId="2373327392" sldId="1170"/>
        </pc:sldMkLst>
        <pc:spChg chg="add mod">
          <ac:chgData name="LAMIAE BEZZAZ" userId="f9bc3cc0-8e1c-4944-afa8-b4b36bbf20e1" providerId="ADAL" clId="{EEE5DC11-EA72-458E-88B1-16CC67FC2B5A}" dt="2026-05-24T21:21:03.439" v="165" actId="1076"/>
          <ac:spMkLst>
            <pc:docMk/>
            <pc:sldMk cId="2373327392" sldId="1170"/>
            <ac:spMk id="7" creationId="{A5355DE8-D10E-439F-AAC7-30C86835EA27}"/>
          </ac:spMkLst>
        </pc:spChg>
      </pc:sldChg>
      <pc:sldChg chg="addSp modSp">
        <pc:chgData name="LAMIAE BEZZAZ" userId="f9bc3cc0-8e1c-4944-afa8-b4b36bbf20e1" providerId="ADAL" clId="{EEE5DC11-EA72-458E-88B1-16CC67FC2B5A}" dt="2026-05-24T21:20:45.775" v="163" actId="1076"/>
        <pc:sldMkLst>
          <pc:docMk/>
          <pc:sldMk cId="3895490" sldId="1171"/>
        </pc:sldMkLst>
        <pc:spChg chg="add mod">
          <ac:chgData name="LAMIAE BEZZAZ" userId="f9bc3cc0-8e1c-4944-afa8-b4b36bbf20e1" providerId="ADAL" clId="{EEE5DC11-EA72-458E-88B1-16CC67FC2B5A}" dt="2026-05-24T21:20:45.775" v="163" actId="1076"/>
          <ac:spMkLst>
            <pc:docMk/>
            <pc:sldMk cId="3895490" sldId="1171"/>
            <ac:spMk id="5" creationId="{015427B0-54C6-4A03-A37C-58AEB78F6C6B}"/>
          </ac:spMkLst>
        </pc:spChg>
      </pc:sldChg>
      <pc:sldChg chg="addSp delSp modSp">
        <pc:chgData name="LAMIAE BEZZAZ" userId="f9bc3cc0-8e1c-4944-afa8-b4b36bbf20e1" providerId="ADAL" clId="{EEE5DC11-EA72-458E-88B1-16CC67FC2B5A}" dt="2026-05-24T21:20:17.250" v="160" actId="14100"/>
        <pc:sldMkLst>
          <pc:docMk/>
          <pc:sldMk cId="1733337617" sldId="1174"/>
        </pc:sldMkLst>
        <pc:spChg chg="add mod">
          <ac:chgData name="LAMIAE BEZZAZ" userId="f9bc3cc0-8e1c-4944-afa8-b4b36bbf20e1" providerId="ADAL" clId="{EEE5DC11-EA72-458E-88B1-16CC67FC2B5A}" dt="2026-05-24T21:20:17.250" v="160" actId="14100"/>
          <ac:spMkLst>
            <pc:docMk/>
            <pc:sldMk cId="1733337617" sldId="1174"/>
            <ac:spMk id="4" creationId="{F2B1164C-66BA-4348-8D79-400A0F38D8D4}"/>
          </ac:spMkLst>
        </pc:spChg>
        <pc:spChg chg="add del">
          <ac:chgData name="LAMIAE BEZZAZ" userId="f9bc3cc0-8e1c-4944-afa8-b4b36bbf20e1" providerId="ADAL" clId="{EEE5DC11-EA72-458E-88B1-16CC67FC2B5A}" dt="2026-05-24T21:18:52.103" v="126" actId="478"/>
          <ac:spMkLst>
            <pc:docMk/>
            <pc:sldMk cId="1733337617" sldId="1174"/>
            <ac:spMk id="5" creationId="{46929C26-41E5-4E73-A3BE-98F80394D8D0}"/>
          </ac:spMkLst>
        </pc:spChg>
        <pc:cxnChg chg="add del mod">
          <ac:chgData name="LAMIAE BEZZAZ" userId="f9bc3cc0-8e1c-4944-afa8-b4b36bbf20e1" providerId="ADAL" clId="{EEE5DC11-EA72-458E-88B1-16CC67FC2B5A}" dt="2026-05-24T21:19:28.558" v="151" actId="478"/>
          <ac:cxnSpMkLst>
            <pc:docMk/>
            <pc:sldMk cId="1733337617" sldId="1174"/>
            <ac:cxnSpMk id="8" creationId="{C06D80CB-C9D4-4200-AC10-C6BF6E4E5773}"/>
          </ac:cxnSpMkLst>
        </pc:cxnChg>
      </pc:sldChg>
      <pc:sldChg chg="ord">
        <pc:chgData name="LAMIAE BEZZAZ" userId="f9bc3cc0-8e1c-4944-afa8-b4b36bbf20e1" providerId="ADAL" clId="{EEE5DC11-EA72-458E-88B1-16CC67FC2B5A}" dt="2026-05-24T21:11:29.680" v="26"/>
        <pc:sldMkLst>
          <pc:docMk/>
          <pc:sldMk cId="1683819267" sldId="117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E83442A8-9454-2ECB-1269-BD566F5F83B3}"/>
              </a:ext>
            </a:extLst>
          </p:cNvPr>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4724078B-49D7-A9B5-3699-12BDAB098FB3}"/>
              </a:ext>
            </a:extLst>
          </p:cNvPr>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lvl1pPr>
          </a:lstStyle>
          <a:p>
            <a:fld id="{F3DF984B-5B5D-487D-9509-18F3707A0884}" type="datetimeFigureOut">
              <a:rPr lang="fr-FR" smtClean="0"/>
              <a:t>02/06/2026</a:t>
            </a:fld>
            <a:endParaRPr lang="fr-FR"/>
          </a:p>
        </p:txBody>
      </p:sp>
      <p:sp>
        <p:nvSpPr>
          <p:cNvPr id="4" name="Espace réservé du pied de page 3">
            <a:extLst>
              <a:ext uri="{FF2B5EF4-FFF2-40B4-BE49-F238E27FC236}">
                <a16:creationId xmlns:a16="http://schemas.microsoft.com/office/drawing/2014/main" id="{94694DCD-F6A9-8C6E-4F74-F02B8CA8C9E8}"/>
              </a:ext>
            </a:extLst>
          </p:cNvPr>
          <p:cNvSpPr>
            <a:spLocks noGrp="1"/>
          </p:cNvSpPr>
          <p:nvPr>
            <p:ph type="ftr" sz="quarter" idx="2"/>
          </p:nvPr>
        </p:nvSpPr>
        <p:spPr>
          <a:xfrm>
            <a:off x="0" y="9371013"/>
            <a:ext cx="2919413" cy="4953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2A7E2FC1-A61E-2A23-A9CF-B4387071BBBD}"/>
              </a:ext>
            </a:extLst>
          </p:cNvPr>
          <p:cNvSpPr>
            <a:spLocks noGrp="1"/>
          </p:cNvSpPr>
          <p:nvPr>
            <p:ph type="sldNum" sz="quarter" idx="3"/>
          </p:nvPr>
        </p:nvSpPr>
        <p:spPr>
          <a:xfrm>
            <a:off x="3814763" y="9371013"/>
            <a:ext cx="2919412" cy="495300"/>
          </a:xfrm>
          <a:prstGeom prst="rect">
            <a:avLst/>
          </a:prstGeom>
        </p:spPr>
        <p:txBody>
          <a:bodyPr vert="horz" lIns="91440" tIns="45720" rIns="91440" bIns="45720" rtlCol="0" anchor="b"/>
          <a:lstStyle>
            <a:lvl1pPr algn="r">
              <a:defRPr sz="1200"/>
            </a:lvl1pPr>
          </a:lstStyle>
          <a:p>
            <a:fld id="{C6E64AE9-8EE4-49F6-ABD0-E7ED226D44A0}" type="slidenum">
              <a:rPr lang="fr-FR" smtClean="0"/>
              <a:t>‹N°›</a:t>
            </a:fld>
            <a:endParaRPr lang="fr-FR"/>
          </a:p>
        </p:txBody>
      </p:sp>
    </p:spTree>
    <p:extLst>
      <p:ext uri="{BB962C8B-B14F-4D97-AF65-F5344CB8AC3E}">
        <p14:creationId xmlns:p14="http://schemas.microsoft.com/office/powerpoint/2010/main" val="219953681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
    </inkml:context>
    <inkml:brush xml:id="br0">
      <inkml:brushProperty name="width" value="0.05" units="cm"/>
      <inkml:brushProperty name="height" value="0.05" units="cm"/>
      <inkml:brushProperty name="color" value="#E71224"/>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
    </inkml:context>
    <inkml:brush xml:id="br0">
      <inkml:brushProperty name="width" value="0.05" units="cm"/>
      <inkml:brushProperty name="height" value="0.05" units="cm"/>
      <inkml:brushProperty name="color" value="#E71224"/>
    </inkml:brush>
  </inkml:definitions>
  <inkml:trace contextRef="#ctx0" brushRef="#br0">0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02/06/2026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8503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5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54.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8.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9.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4820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Prise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313244-8E07-E332-610C-677BFC26BE04}"/>
              </a:ext>
            </a:extLst>
          </p:cNvPr>
          <p:cNvSpPr>
            <a:spLocks noGrp="1"/>
          </p:cNvSpPr>
          <p:nvPr>
            <p:ph type="title"/>
          </p:nvPr>
        </p:nvSpPr>
        <p:spPr/>
        <p:txBody>
          <a:bodyPr/>
          <a:lstStyle/>
          <a:p>
            <a:r>
              <a:rPr lang="fr-FR"/>
              <a:t>Modifiez le style du titre</a:t>
            </a:r>
          </a:p>
        </p:txBody>
      </p:sp>
      <p:sp>
        <p:nvSpPr>
          <p:cNvPr id="4" name="Espace réservé de l'élément multimédia 3">
            <a:extLst>
              <a:ext uri="{FF2B5EF4-FFF2-40B4-BE49-F238E27FC236}">
                <a16:creationId xmlns:a16="http://schemas.microsoft.com/office/drawing/2014/main" id="{DB421C08-A945-AC3C-D8C1-6492678E5541}"/>
              </a:ext>
            </a:extLst>
          </p:cNvPr>
          <p:cNvSpPr>
            <a:spLocks noGrp="1"/>
          </p:cNvSpPr>
          <p:nvPr>
            <p:ph type="media"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5AB89C94-1F7A-3309-6CAE-C06A8C651C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223760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662672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956323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3696802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794455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407499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1300440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51020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564399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1760582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5322101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664998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7260156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0799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Dialogue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3333919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0663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Dialogue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821991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086823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0785973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3072353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7652234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150416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8866534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14697984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551251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1293704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5922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2670563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50923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859747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356893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8069541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108786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258982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359233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0886176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666325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49530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316028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587903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8747582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3837627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911490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464227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14904212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720877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02/06/2026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0675990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02/06/2026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89174232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B5E446E-CF94-41C8-8416-A422A7E8EBB5}" type="datetimeFigureOut">
              <a:rPr lang="fr-MA" smtClean="0"/>
              <a:t>02/06/2026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50137693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B5E446E-CF94-41C8-8416-A422A7E8EBB5}" type="datetimeFigureOut">
              <a:rPr lang="fr-MA" smtClean="0"/>
              <a:t>02/06/2026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18149241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B5E446E-CF94-41C8-8416-A422A7E8EBB5}" type="datetimeFigureOut">
              <a:rPr lang="fr-MA" smtClean="0"/>
              <a:t>02/06/2026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84965225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B5E446E-CF94-41C8-8416-A422A7E8EBB5}" type="datetimeFigureOut">
              <a:rPr lang="fr-MA" smtClean="0"/>
              <a:t>02/06/2026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89175898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5E446E-CF94-41C8-8416-A422A7E8EBB5}" type="datetimeFigureOut">
              <a:rPr lang="fr-MA" smtClean="0"/>
              <a:t>02/06/2026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403136733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02/06/2026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32767695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02/06/2026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10276932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02/06/2026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49741980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02/06/2026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98584150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70102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3969600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294140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57280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27606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134933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3006298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125822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037099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445285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97241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364749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020690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357590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211004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564954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728513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7549623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046336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884933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829245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2749075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926803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1807645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07700888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4449071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7374442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0811062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2443120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9916980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0247185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4" name="Espace réservé pour une image  3"/>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p:cNvSpPr>
            <a:spLocks noGrp="1" noChangeAspect="1"/>
          </p:cNvSpPr>
          <p:nvPr>
            <p:ph type="pic" sz="quarter" idx="12"/>
          </p:nvPr>
        </p:nvSpPr>
        <p:spPr>
          <a:xfrm>
            <a:off x="394184" y="792000"/>
            <a:ext cx="720000" cy="720000"/>
          </a:xfrm>
          <a:prstGeom prst="rect">
            <a:avLst/>
          </a:prstGeom>
        </p:spPr>
        <p:txBody>
          <a:bodyPr/>
          <a:lstStyle/>
          <a:p>
            <a:endParaRPr lang="en-US"/>
          </a:p>
        </p:txBody>
      </p:sp>
    </p:spTree>
    <p:extLst>
      <p:ext uri="{BB962C8B-B14F-4D97-AF65-F5344CB8AC3E}">
        <p14:creationId xmlns:p14="http://schemas.microsoft.com/office/powerpoint/2010/main" val="34115320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en-US"/>
          </a:p>
        </p:txBody>
      </p:sp>
      <p:sp>
        <p:nvSpPr>
          <p:cNvPr id="5" name="Espace réservé pour une image  16"/>
          <p:cNvSpPr>
            <a:spLocks noGrp="1" noChangeAspect="1"/>
          </p:cNvSpPr>
          <p:nvPr>
            <p:ph type="pic" sz="quarter" idx="12"/>
          </p:nvPr>
        </p:nvSpPr>
        <p:spPr>
          <a:xfrm>
            <a:off x="394184" y="792000"/>
            <a:ext cx="720000" cy="720000"/>
          </a:xfrm>
          <a:prstGeom prst="rect">
            <a:avLst/>
          </a:prstGeom>
        </p:spPr>
        <p:txBody>
          <a:bodyPr/>
          <a:lstStyle/>
          <a:p>
            <a:endParaRPr lang="en-US"/>
          </a:p>
        </p:txBody>
      </p:sp>
      <p:sp>
        <p:nvSpPr>
          <p:cNvPr id="7" name="Espace réservé du contenu 6"/>
          <p:cNvSpPr>
            <a:spLocks noGrp="1" noChangeAspect="1"/>
          </p:cNvSpPr>
          <p:nvPr>
            <p:ph sz="quarter" idx="13" hasCustomPrompt="1"/>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20425934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lvl1pPr>
              <a:defRPr sz="1600"/>
            </a:lvl1pPr>
          </a:lstStyle>
          <a:p>
            <a:r>
              <a:rPr lang="fr-FR"/>
              <a:t>Modifiez le style du titre</a:t>
            </a:r>
            <a:endParaRPr lang="en-US"/>
          </a:p>
        </p:txBody>
      </p:sp>
      <p:sp>
        <p:nvSpPr>
          <p:cNvPr id="10" name="Espace réservé pour une image  14"/>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en-US"/>
          </a:p>
        </p:txBody>
      </p:sp>
      <p:sp>
        <p:nvSpPr>
          <p:cNvPr id="11" name="Espace réservé pour une image  14"/>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en-US"/>
          </a:p>
        </p:txBody>
      </p:sp>
      <p:sp>
        <p:nvSpPr>
          <p:cNvPr id="12" name="Espace réservé pour une image  14"/>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en-US"/>
          </a:p>
        </p:txBody>
      </p:sp>
      <p:sp>
        <p:nvSpPr>
          <p:cNvPr id="13" name="Espace réservé pour une image  14"/>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en-US"/>
          </a:p>
        </p:txBody>
      </p:sp>
      <p:sp>
        <p:nvSpPr>
          <p:cNvPr id="14" name="Espace réservé pour une image  14"/>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en-US"/>
          </a:p>
        </p:txBody>
      </p:sp>
      <p:sp>
        <p:nvSpPr>
          <p:cNvPr id="3" name="Espace réservé pour une image  16"/>
          <p:cNvSpPr>
            <a:spLocks noGrp="1" noChangeAspect="1"/>
          </p:cNvSpPr>
          <p:nvPr>
            <p:ph type="pic" sz="quarter" idx="12"/>
          </p:nvPr>
        </p:nvSpPr>
        <p:spPr>
          <a:xfrm>
            <a:off x="394184" y="792000"/>
            <a:ext cx="720000" cy="720000"/>
          </a:xfrm>
          <a:prstGeom prst="rect">
            <a:avLst/>
          </a:prstGeom>
        </p:spPr>
        <p:txBody>
          <a:bodyPr/>
          <a:lstStyle/>
          <a:p>
            <a:endParaRPr lang="en-US"/>
          </a:p>
        </p:txBody>
      </p:sp>
    </p:spTree>
    <p:extLst>
      <p:ext uri="{BB962C8B-B14F-4D97-AF65-F5344CB8AC3E}">
        <p14:creationId xmlns:p14="http://schemas.microsoft.com/office/powerpoint/2010/main" val="3691748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lvl1pPr>
              <a:defRPr sz="1600"/>
            </a:lvl1pPr>
          </a:lstStyle>
          <a:p>
            <a:r>
              <a:rPr lang="fr-FR"/>
              <a:t>Modifiez le style du titre</a:t>
            </a:r>
            <a:endParaRPr lang="en-US"/>
          </a:p>
        </p:txBody>
      </p:sp>
      <p:sp>
        <p:nvSpPr>
          <p:cNvPr id="3" name="Espace réservé pour une image  14"/>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en-US"/>
          </a:p>
        </p:txBody>
      </p:sp>
      <p:sp>
        <p:nvSpPr>
          <p:cNvPr id="4" name="Espace réservé pour une image  14"/>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en-US"/>
          </a:p>
        </p:txBody>
      </p:sp>
      <p:sp>
        <p:nvSpPr>
          <p:cNvPr id="6" name="Espace réservé pour une image  14"/>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en-US"/>
          </a:p>
        </p:txBody>
      </p:sp>
      <p:sp>
        <p:nvSpPr>
          <p:cNvPr id="8" name="Espace réservé pour une image  14"/>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en-US"/>
          </a:p>
        </p:txBody>
      </p:sp>
      <p:sp>
        <p:nvSpPr>
          <p:cNvPr id="9" name="Espace réservé pour une image  14"/>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en-US"/>
          </a:p>
        </p:txBody>
      </p:sp>
      <p:sp>
        <p:nvSpPr>
          <p:cNvPr id="7" name="Espace réservé du texte 14"/>
          <p:cNvSpPr>
            <a:spLocks noGrp="1"/>
          </p:cNvSpPr>
          <p:nvPr>
            <p:ph type="body" sz="quarter" idx="11" hasCustomPrompt="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75" indent="0">
              <a:buNone/>
              <a:defRPr/>
            </a:lvl2pPr>
            <a:lvl3pPr marL="514350" indent="0">
              <a:buNone/>
              <a:defRPr/>
            </a:lvl3pPr>
            <a:lvl4pPr marL="771525" indent="0">
              <a:buNone/>
              <a:defRPr/>
            </a:lvl4pPr>
            <a:lvl5pPr marL="1028700" indent="0">
              <a:buNone/>
              <a:defRPr/>
            </a:lvl5pPr>
          </a:lstStyle>
          <a:p>
            <a:pPr lvl="0"/>
            <a:r>
              <a:rPr lang="fr-FR" dirty="0"/>
              <a:t>Cliquez pour modifier</a:t>
            </a:r>
            <a:endParaRPr lang="en-US" dirty="0"/>
          </a:p>
        </p:txBody>
      </p:sp>
      <p:sp>
        <p:nvSpPr>
          <p:cNvPr id="13" name="Espace réservé du texte 14"/>
          <p:cNvSpPr>
            <a:spLocks noGrp="1"/>
          </p:cNvSpPr>
          <p:nvPr>
            <p:ph type="body" sz="quarter" idx="23" hasCustomPrompt="1"/>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75" indent="0">
              <a:buNone/>
              <a:defRPr/>
            </a:lvl2pPr>
            <a:lvl3pPr marL="514350" indent="0">
              <a:buNone/>
              <a:defRPr/>
            </a:lvl3pPr>
            <a:lvl4pPr marL="771525" indent="0">
              <a:buNone/>
              <a:defRPr/>
            </a:lvl4pPr>
            <a:lvl5pPr marL="1028700" indent="0">
              <a:buNone/>
              <a:defRPr/>
            </a:lvl5pPr>
          </a:lstStyle>
          <a:p>
            <a:pPr lvl="0"/>
            <a:r>
              <a:rPr lang="fr-FR" dirty="0"/>
              <a:t>Cliquez pour modifier</a:t>
            </a:r>
            <a:endParaRPr lang="en-US" dirty="0"/>
          </a:p>
        </p:txBody>
      </p:sp>
      <p:sp>
        <p:nvSpPr>
          <p:cNvPr id="14" name="Espace réservé du texte 14"/>
          <p:cNvSpPr>
            <a:spLocks noGrp="1"/>
          </p:cNvSpPr>
          <p:nvPr>
            <p:ph type="body" sz="quarter" idx="24" hasCustomPrompt="1"/>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75" indent="0">
              <a:buNone/>
              <a:defRPr/>
            </a:lvl2pPr>
            <a:lvl3pPr marL="514350" indent="0">
              <a:buNone/>
              <a:defRPr/>
            </a:lvl3pPr>
            <a:lvl4pPr marL="771525" indent="0">
              <a:buNone/>
              <a:defRPr/>
            </a:lvl4pPr>
            <a:lvl5pPr marL="1028700" indent="0">
              <a:buNone/>
              <a:defRPr/>
            </a:lvl5pPr>
          </a:lstStyle>
          <a:p>
            <a:pPr lvl="0"/>
            <a:r>
              <a:rPr lang="fr-FR" dirty="0"/>
              <a:t>Cliquez pour modifier</a:t>
            </a:r>
            <a:endParaRPr lang="en-US" dirty="0"/>
          </a:p>
        </p:txBody>
      </p:sp>
      <p:sp>
        <p:nvSpPr>
          <p:cNvPr id="15" name="Espace réservé du texte 14"/>
          <p:cNvSpPr>
            <a:spLocks noGrp="1"/>
          </p:cNvSpPr>
          <p:nvPr>
            <p:ph type="body" sz="quarter" idx="25" hasCustomPrompt="1"/>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75" indent="0">
              <a:buNone/>
              <a:defRPr/>
            </a:lvl2pPr>
            <a:lvl3pPr marL="514350" indent="0">
              <a:buNone/>
              <a:defRPr/>
            </a:lvl3pPr>
            <a:lvl4pPr marL="771525" indent="0">
              <a:buNone/>
              <a:defRPr/>
            </a:lvl4pPr>
            <a:lvl5pPr marL="1028700" indent="0">
              <a:buNone/>
              <a:defRPr/>
            </a:lvl5pPr>
          </a:lstStyle>
          <a:p>
            <a:pPr lvl="0"/>
            <a:r>
              <a:rPr lang="fr-FR" dirty="0"/>
              <a:t>Cliquez pour modifier</a:t>
            </a:r>
            <a:endParaRPr lang="en-US" dirty="0"/>
          </a:p>
        </p:txBody>
      </p:sp>
      <p:sp>
        <p:nvSpPr>
          <p:cNvPr id="16" name="Espace réservé du texte 14"/>
          <p:cNvSpPr>
            <a:spLocks noGrp="1"/>
          </p:cNvSpPr>
          <p:nvPr>
            <p:ph type="body" sz="quarter" idx="26" hasCustomPrompt="1"/>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75" indent="0">
              <a:buNone/>
              <a:defRPr/>
            </a:lvl2pPr>
            <a:lvl3pPr marL="514350" indent="0">
              <a:buNone/>
              <a:defRPr/>
            </a:lvl3pPr>
            <a:lvl4pPr marL="771525" indent="0">
              <a:buNone/>
              <a:defRPr/>
            </a:lvl4pPr>
            <a:lvl5pPr marL="1028700" indent="0">
              <a:buNone/>
              <a:defRPr/>
            </a:lvl5pPr>
          </a:lstStyle>
          <a:p>
            <a:pPr lvl="0"/>
            <a:r>
              <a:rPr lang="fr-FR" dirty="0"/>
              <a:t>Cliquez pour modifier</a:t>
            </a:r>
            <a:endParaRPr lang="en-US" dirty="0"/>
          </a:p>
        </p:txBody>
      </p:sp>
      <p:sp>
        <p:nvSpPr>
          <p:cNvPr id="10" name="Espace réservé pour une image  16"/>
          <p:cNvSpPr>
            <a:spLocks noGrp="1" noChangeAspect="1"/>
          </p:cNvSpPr>
          <p:nvPr>
            <p:ph type="pic" sz="quarter" idx="12"/>
          </p:nvPr>
        </p:nvSpPr>
        <p:spPr>
          <a:xfrm>
            <a:off x="394184" y="792000"/>
            <a:ext cx="720000" cy="720000"/>
          </a:xfrm>
          <a:prstGeom prst="rect">
            <a:avLst/>
          </a:prstGeom>
        </p:spPr>
        <p:txBody>
          <a:bodyPr/>
          <a:lstStyle/>
          <a:p>
            <a:endParaRPr lang="en-US"/>
          </a:p>
        </p:txBody>
      </p:sp>
    </p:spTree>
    <p:extLst>
      <p:ext uri="{BB962C8B-B14F-4D97-AF65-F5344CB8AC3E}">
        <p14:creationId xmlns:p14="http://schemas.microsoft.com/office/powerpoint/2010/main" val="33280049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lvl1pPr>
              <a:defRPr sz="1600"/>
            </a:lvl1pPr>
          </a:lstStyle>
          <a:p>
            <a:r>
              <a:rPr lang="fr-FR"/>
              <a:t>Modifiez le style du titre</a:t>
            </a:r>
            <a:endParaRPr lang="en-US"/>
          </a:p>
        </p:txBody>
      </p:sp>
      <p:sp>
        <p:nvSpPr>
          <p:cNvPr id="3" name="Espace réservé pour une image  12"/>
          <p:cNvSpPr>
            <a:spLocks noGrp="1" noChangeAspect="1"/>
          </p:cNvSpPr>
          <p:nvPr>
            <p:ph type="pic" sz="quarter" idx="10"/>
          </p:nvPr>
        </p:nvSpPr>
        <p:spPr>
          <a:xfrm>
            <a:off x="1672207" y="2160000"/>
            <a:ext cx="2899793" cy="2899793"/>
          </a:xfrm>
          <a:prstGeom prst="roundRect">
            <a:avLst/>
          </a:prstGeom>
          <a:ln>
            <a:noFill/>
          </a:ln>
        </p:spPr>
        <p:txBody>
          <a:bodyPr/>
          <a:lstStyle/>
          <a:p>
            <a:endParaRPr lang="en-US"/>
          </a:p>
        </p:txBody>
      </p:sp>
      <p:sp>
        <p:nvSpPr>
          <p:cNvPr id="4" name="Espace réservé du texte 4"/>
          <p:cNvSpPr>
            <a:spLocks noGrp="1"/>
          </p:cNvSpPr>
          <p:nvPr>
            <p:ph type="body" sz="quarter" idx="15"/>
          </p:nvPr>
        </p:nvSpPr>
        <p:spPr>
          <a:xfrm>
            <a:off x="4731056" y="3240000"/>
            <a:ext cx="3116990" cy="662104"/>
          </a:xfrm>
          <a:prstGeom prst="rect">
            <a:avLst/>
          </a:prstGeom>
        </p:spPr>
        <p:txBody>
          <a:bodyPr anchor="ctr"/>
          <a:lstStyle>
            <a:lvl1pPr marL="0" indent="0" algn="ctr">
              <a:buNone/>
              <a:defRPr lang="en-US" sz="4400" b="1" kern="1200" cap="none" spc="0" dirty="0">
                <a:ln w="0"/>
                <a:solidFill>
                  <a:srgbClr val="565F88"/>
                </a:solidFill>
                <a:effectLst/>
                <a:latin typeface="+mn-lt"/>
                <a:ea typeface="+mn-ea"/>
                <a:cs typeface="+mn-cs"/>
              </a:defRPr>
            </a:lvl1pPr>
          </a:lstStyle>
          <a:p>
            <a:pPr lvl="0"/>
            <a:endParaRPr lang="en-US" dirty="0"/>
          </a:p>
        </p:txBody>
      </p:sp>
      <p:sp>
        <p:nvSpPr>
          <p:cNvPr id="7" name="Espace réservé de l'élément multimédia 6"/>
          <p:cNvSpPr>
            <a:spLocks noGrp="1"/>
          </p:cNvSpPr>
          <p:nvPr>
            <p:ph type="media" sz="quarter" idx="16"/>
          </p:nvPr>
        </p:nvSpPr>
        <p:spPr>
          <a:xfrm>
            <a:off x="360000" y="6102000"/>
            <a:ext cx="360000" cy="360000"/>
          </a:xfrm>
          <a:prstGeom prst="rect">
            <a:avLst/>
          </a:prstGeom>
        </p:spPr>
        <p:txBody>
          <a:bodyPr/>
          <a:lstStyle/>
          <a:p>
            <a:endParaRPr lang="en-US"/>
          </a:p>
        </p:txBody>
      </p:sp>
      <p:sp>
        <p:nvSpPr>
          <p:cNvPr id="6" name="Espace réservé de l'élément multimédia 6"/>
          <p:cNvSpPr>
            <a:spLocks noGrp="1"/>
          </p:cNvSpPr>
          <p:nvPr>
            <p:ph type="media" sz="quarter" idx="17"/>
          </p:nvPr>
        </p:nvSpPr>
        <p:spPr>
          <a:xfrm>
            <a:off x="864000" y="6102000"/>
            <a:ext cx="360000" cy="360000"/>
          </a:xfrm>
          <a:prstGeom prst="rect">
            <a:avLst/>
          </a:prstGeom>
        </p:spPr>
        <p:txBody>
          <a:bodyPr/>
          <a:lstStyle/>
          <a:p>
            <a:endParaRPr lang="en-US"/>
          </a:p>
        </p:txBody>
      </p:sp>
      <p:sp>
        <p:nvSpPr>
          <p:cNvPr id="8" name="Espace réservé pour une image  16"/>
          <p:cNvSpPr>
            <a:spLocks noGrp="1" noChangeAspect="1"/>
          </p:cNvSpPr>
          <p:nvPr>
            <p:ph type="pic" sz="quarter" idx="12"/>
          </p:nvPr>
        </p:nvSpPr>
        <p:spPr>
          <a:xfrm>
            <a:off x="394184" y="792000"/>
            <a:ext cx="720000" cy="720000"/>
          </a:xfrm>
          <a:prstGeom prst="rect">
            <a:avLst/>
          </a:prstGeom>
        </p:spPr>
        <p:txBody>
          <a:bodyPr/>
          <a:lstStyle/>
          <a:p>
            <a:endParaRPr lang="en-US"/>
          </a:p>
        </p:txBody>
      </p:sp>
    </p:spTree>
    <p:extLst>
      <p:ext uri="{BB962C8B-B14F-4D97-AF65-F5344CB8AC3E}">
        <p14:creationId xmlns:p14="http://schemas.microsoft.com/office/powerpoint/2010/main" val="31187007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lvl1pPr>
              <a:defRPr sz="1600"/>
            </a:lvl1pPr>
          </a:lstStyle>
          <a:p>
            <a:r>
              <a:rPr lang="fr-FR"/>
              <a:t>Modifiez le style du titre</a:t>
            </a:r>
            <a:endParaRPr lang="en-US"/>
          </a:p>
        </p:txBody>
      </p:sp>
      <p:sp>
        <p:nvSpPr>
          <p:cNvPr id="6" name="Espace réservé pour une image  12"/>
          <p:cNvSpPr>
            <a:spLocks noGrp="1" noChangeAspect="1"/>
          </p:cNvSpPr>
          <p:nvPr>
            <p:ph type="pic" sz="quarter" idx="10"/>
          </p:nvPr>
        </p:nvSpPr>
        <p:spPr>
          <a:xfrm>
            <a:off x="1672207" y="2160000"/>
            <a:ext cx="2899793" cy="2899793"/>
          </a:xfrm>
          <a:prstGeom prst="roundRect">
            <a:avLst/>
          </a:prstGeom>
          <a:ln>
            <a:noFill/>
          </a:ln>
        </p:spPr>
        <p:txBody>
          <a:bodyPr/>
          <a:lstStyle/>
          <a:p>
            <a:endParaRPr lang="en-US"/>
          </a:p>
        </p:txBody>
      </p:sp>
      <p:sp>
        <p:nvSpPr>
          <p:cNvPr id="7" name="Espace réservé du texte 4"/>
          <p:cNvSpPr>
            <a:spLocks noGrp="1"/>
          </p:cNvSpPr>
          <p:nvPr>
            <p:ph type="body" sz="quarter" idx="15"/>
          </p:nvPr>
        </p:nvSpPr>
        <p:spPr>
          <a:xfrm>
            <a:off x="4731056" y="3240000"/>
            <a:ext cx="3116990" cy="662104"/>
          </a:xfrm>
          <a:prstGeom prst="rect">
            <a:avLst/>
          </a:prstGeom>
        </p:spPr>
        <p:txBody>
          <a:bodyPr anchor="ctr"/>
          <a:lstStyle>
            <a:lvl1pPr marL="0" indent="0" algn="ctr">
              <a:buNone/>
              <a:defRPr lang="en-US" sz="4400" b="1" kern="1200" cap="none" spc="0" dirty="0">
                <a:ln w="0"/>
                <a:solidFill>
                  <a:srgbClr val="565F88"/>
                </a:solidFill>
                <a:effectLst/>
                <a:latin typeface="+mn-lt"/>
                <a:ea typeface="+mn-ea"/>
                <a:cs typeface="+mn-cs"/>
              </a:defRPr>
            </a:lvl1pPr>
          </a:lstStyle>
          <a:p>
            <a:pPr lvl="0"/>
            <a:endParaRPr lang="en-US" dirty="0"/>
          </a:p>
        </p:txBody>
      </p:sp>
      <p:sp>
        <p:nvSpPr>
          <p:cNvPr id="8" name="Espace réservé pour une image  16"/>
          <p:cNvSpPr>
            <a:spLocks noGrp="1" noChangeAspect="1"/>
          </p:cNvSpPr>
          <p:nvPr>
            <p:ph type="pic" sz="quarter" idx="12"/>
          </p:nvPr>
        </p:nvSpPr>
        <p:spPr>
          <a:xfrm>
            <a:off x="394184" y="792000"/>
            <a:ext cx="720000" cy="720000"/>
          </a:xfrm>
          <a:prstGeom prst="rect">
            <a:avLst/>
          </a:prstGeom>
        </p:spPr>
        <p:txBody>
          <a:bodyPr/>
          <a:lstStyle/>
          <a:p>
            <a:endParaRPr lang="en-US"/>
          </a:p>
        </p:txBody>
      </p:sp>
    </p:spTree>
    <p:extLst>
      <p:ext uri="{BB962C8B-B14F-4D97-AF65-F5344CB8AC3E}">
        <p14:creationId xmlns:p14="http://schemas.microsoft.com/office/powerpoint/2010/main" val="4786499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lvl1pPr>
              <a:defRPr sz="1600"/>
            </a:lvl1pPr>
          </a:lstStyle>
          <a:p>
            <a:r>
              <a:rPr lang="fr-FR"/>
              <a:t>Modifiez le style du titre</a:t>
            </a:r>
            <a:endParaRPr lang="en-US"/>
          </a:p>
        </p:txBody>
      </p:sp>
      <p:sp>
        <p:nvSpPr>
          <p:cNvPr id="3" name="Espace réservé pour une image  12"/>
          <p:cNvSpPr>
            <a:spLocks noGrp="1" noChangeAspect="1"/>
          </p:cNvSpPr>
          <p:nvPr>
            <p:ph type="pic" sz="quarter" idx="10"/>
          </p:nvPr>
        </p:nvSpPr>
        <p:spPr>
          <a:xfrm>
            <a:off x="3122103" y="1800000"/>
            <a:ext cx="2899793" cy="2899793"/>
          </a:xfrm>
          <a:prstGeom prst="roundRect">
            <a:avLst/>
          </a:prstGeom>
          <a:ln>
            <a:noFill/>
          </a:ln>
        </p:spPr>
        <p:txBody>
          <a:bodyPr/>
          <a:lstStyle/>
          <a:p>
            <a:endParaRPr lang="en-US"/>
          </a:p>
        </p:txBody>
      </p:sp>
      <p:sp>
        <p:nvSpPr>
          <p:cNvPr id="4" name="Espace réservé du texte 4"/>
          <p:cNvSpPr>
            <a:spLocks noGrp="1"/>
          </p:cNvSpPr>
          <p:nvPr>
            <p:ph type="body" sz="quarter" idx="15"/>
          </p:nvPr>
        </p:nvSpPr>
        <p:spPr>
          <a:xfrm>
            <a:off x="611999" y="5040000"/>
            <a:ext cx="7920000" cy="662104"/>
          </a:xfrm>
          <a:prstGeom prst="rect">
            <a:avLst/>
          </a:prstGeom>
        </p:spPr>
        <p:txBody>
          <a:bodyPr anchor="ctr"/>
          <a:lstStyle>
            <a:lvl1pPr marL="0" indent="0" algn="ctr">
              <a:buNone/>
              <a:defRPr lang="en-US" sz="4000" b="1" kern="1200" cap="none" spc="0" dirty="0">
                <a:ln w="0"/>
                <a:solidFill>
                  <a:srgbClr val="565F88"/>
                </a:solidFill>
                <a:effectLst/>
                <a:latin typeface="+mn-lt"/>
                <a:ea typeface="+mn-ea"/>
                <a:cs typeface="+mn-cs"/>
              </a:defRPr>
            </a:lvl1pPr>
          </a:lstStyle>
          <a:p>
            <a:pPr lvl="0"/>
            <a:endParaRPr lang="en-US" dirty="0"/>
          </a:p>
        </p:txBody>
      </p:sp>
      <p:sp>
        <p:nvSpPr>
          <p:cNvPr id="6" name="Espace réservé de l'élément multimédia 6"/>
          <p:cNvSpPr>
            <a:spLocks noGrp="1"/>
          </p:cNvSpPr>
          <p:nvPr>
            <p:ph type="media" sz="quarter" idx="16"/>
          </p:nvPr>
        </p:nvSpPr>
        <p:spPr>
          <a:xfrm>
            <a:off x="360000" y="6102000"/>
            <a:ext cx="360000" cy="360000"/>
          </a:xfrm>
          <a:prstGeom prst="rect">
            <a:avLst/>
          </a:prstGeom>
        </p:spPr>
        <p:txBody>
          <a:bodyPr/>
          <a:lstStyle/>
          <a:p>
            <a:endParaRPr lang="en-US"/>
          </a:p>
        </p:txBody>
      </p:sp>
      <p:sp>
        <p:nvSpPr>
          <p:cNvPr id="9" name="Espace réservé de l'élément multimédia 6"/>
          <p:cNvSpPr>
            <a:spLocks noGrp="1"/>
          </p:cNvSpPr>
          <p:nvPr>
            <p:ph type="media" sz="quarter" idx="17"/>
          </p:nvPr>
        </p:nvSpPr>
        <p:spPr>
          <a:xfrm>
            <a:off x="864000" y="6102000"/>
            <a:ext cx="360000" cy="360000"/>
          </a:xfrm>
          <a:prstGeom prst="rect">
            <a:avLst/>
          </a:prstGeom>
        </p:spPr>
        <p:txBody>
          <a:bodyPr/>
          <a:lstStyle/>
          <a:p>
            <a:endParaRPr lang="en-US"/>
          </a:p>
        </p:txBody>
      </p:sp>
      <p:sp>
        <p:nvSpPr>
          <p:cNvPr id="10" name="Espace réservé pour une image  16"/>
          <p:cNvSpPr>
            <a:spLocks noGrp="1" noChangeAspect="1"/>
          </p:cNvSpPr>
          <p:nvPr>
            <p:ph type="pic" sz="quarter" idx="12"/>
          </p:nvPr>
        </p:nvSpPr>
        <p:spPr>
          <a:xfrm>
            <a:off x="394184" y="792000"/>
            <a:ext cx="720000" cy="720000"/>
          </a:xfrm>
          <a:prstGeom prst="rect">
            <a:avLst/>
          </a:prstGeom>
        </p:spPr>
        <p:txBody>
          <a:bodyPr/>
          <a:lstStyle/>
          <a:p>
            <a:endParaRPr lang="en-US"/>
          </a:p>
        </p:txBody>
      </p:sp>
    </p:spTree>
    <p:extLst>
      <p:ext uri="{BB962C8B-B14F-4D97-AF65-F5344CB8AC3E}">
        <p14:creationId xmlns:p14="http://schemas.microsoft.com/office/powerpoint/2010/main" val="10432075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lvl1pPr>
              <a:defRPr sz="1600"/>
            </a:lvl1pPr>
          </a:lstStyle>
          <a:p>
            <a:r>
              <a:rPr lang="fr-FR"/>
              <a:t>Modifiez le style du titre</a:t>
            </a:r>
            <a:endParaRPr lang="en-US"/>
          </a:p>
        </p:txBody>
      </p:sp>
      <p:sp>
        <p:nvSpPr>
          <p:cNvPr id="4" name="Espace réservé du texte 4"/>
          <p:cNvSpPr>
            <a:spLocks noGrp="1"/>
          </p:cNvSpPr>
          <p:nvPr>
            <p:ph type="body" sz="quarter" idx="15"/>
          </p:nvPr>
        </p:nvSpPr>
        <p:spPr>
          <a:xfrm>
            <a:off x="611999" y="5040000"/>
            <a:ext cx="7920000" cy="662104"/>
          </a:xfrm>
          <a:prstGeom prst="rect">
            <a:avLst/>
          </a:prstGeom>
        </p:spPr>
        <p:txBody>
          <a:bodyPr anchor="ctr"/>
          <a:lstStyle>
            <a:lvl1pPr marL="0" indent="0" algn="ctr">
              <a:buNone/>
              <a:defRPr lang="en-US" sz="4000" b="1" kern="1200" cap="none" spc="0" dirty="0">
                <a:ln w="0"/>
                <a:solidFill>
                  <a:srgbClr val="565F88"/>
                </a:solidFill>
                <a:effectLst/>
                <a:latin typeface="+mn-lt"/>
                <a:ea typeface="+mn-ea"/>
                <a:cs typeface="+mn-cs"/>
              </a:defRPr>
            </a:lvl1pPr>
          </a:lstStyle>
          <a:p>
            <a:pPr lvl="0"/>
            <a:endParaRPr lang="en-US" dirty="0"/>
          </a:p>
        </p:txBody>
      </p:sp>
      <p:sp>
        <p:nvSpPr>
          <p:cNvPr id="3" name="Espace réservé de l'élément multimédia 6"/>
          <p:cNvSpPr>
            <a:spLocks noGrp="1"/>
          </p:cNvSpPr>
          <p:nvPr>
            <p:ph type="media" sz="quarter" idx="16"/>
          </p:nvPr>
        </p:nvSpPr>
        <p:spPr>
          <a:xfrm>
            <a:off x="360000" y="6102000"/>
            <a:ext cx="360000" cy="360000"/>
          </a:xfrm>
          <a:prstGeom prst="rect">
            <a:avLst/>
          </a:prstGeom>
        </p:spPr>
        <p:txBody>
          <a:bodyPr/>
          <a:lstStyle/>
          <a:p>
            <a:endParaRPr lang="en-US"/>
          </a:p>
        </p:txBody>
      </p:sp>
      <p:sp>
        <p:nvSpPr>
          <p:cNvPr id="6" name="Espace réservé de l'élément multimédia 6"/>
          <p:cNvSpPr>
            <a:spLocks noGrp="1"/>
          </p:cNvSpPr>
          <p:nvPr>
            <p:ph type="media" sz="quarter" idx="17"/>
          </p:nvPr>
        </p:nvSpPr>
        <p:spPr>
          <a:xfrm>
            <a:off x="864000" y="6102000"/>
            <a:ext cx="360000" cy="360000"/>
          </a:xfrm>
          <a:prstGeom prst="rect">
            <a:avLst/>
          </a:prstGeom>
        </p:spPr>
        <p:txBody>
          <a:bodyPr/>
          <a:lstStyle/>
          <a:p>
            <a:endParaRPr lang="en-US"/>
          </a:p>
        </p:txBody>
      </p:sp>
      <p:sp>
        <p:nvSpPr>
          <p:cNvPr id="9" name="Espace réservé pour une image  16"/>
          <p:cNvSpPr>
            <a:spLocks noGrp="1" noChangeAspect="1"/>
          </p:cNvSpPr>
          <p:nvPr>
            <p:ph type="pic" sz="quarter" idx="12"/>
          </p:nvPr>
        </p:nvSpPr>
        <p:spPr>
          <a:xfrm>
            <a:off x="394184" y="792000"/>
            <a:ext cx="720000" cy="720000"/>
          </a:xfrm>
          <a:prstGeom prst="rect">
            <a:avLst/>
          </a:prstGeom>
        </p:spPr>
        <p:txBody>
          <a:bodyPr/>
          <a:lstStyle/>
          <a:p>
            <a:endParaRPr lang="en-US"/>
          </a:p>
        </p:txBody>
      </p:sp>
    </p:spTree>
    <p:extLst>
      <p:ext uri="{BB962C8B-B14F-4D97-AF65-F5344CB8AC3E}">
        <p14:creationId xmlns:p14="http://schemas.microsoft.com/office/powerpoint/2010/main" val="12191990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lvl1pPr>
              <a:defRPr sz="1600"/>
            </a:lvl1pPr>
          </a:lstStyle>
          <a:p>
            <a:r>
              <a:rPr lang="fr-FR"/>
              <a:t>Modifiez le style du titre</a:t>
            </a:r>
            <a:endParaRPr lang="en-US"/>
          </a:p>
        </p:txBody>
      </p:sp>
      <p:sp>
        <p:nvSpPr>
          <p:cNvPr id="3" name="Espace réservé pour une image  16"/>
          <p:cNvSpPr>
            <a:spLocks noGrp="1" noChangeAspect="1"/>
          </p:cNvSpPr>
          <p:nvPr>
            <p:ph type="pic" sz="quarter" idx="12"/>
          </p:nvPr>
        </p:nvSpPr>
        <p:spPr>
          <a:xfrm>
            <a:off x="394184" y="792000"/>
            <a:ext cx="720000" cy="720000"/>
          </a:xfrm>
          <a:prstGeom prst="rect">
            <a:avLst/>
          </a:prstGeom>
        </p:spPr>
        <p:txBody>
          <a:bodyPr/>
          <a:lstStyle/>
          <a:p>
            <a:endParaRPr lang="en-US"/>
          </a:p>
        </p:txBody>
      </p:sp>
    </p:spTree>
    <p:extLst>
      <p:ext uri="{BB962C8B-B14F-4D97-AF65-F5344CB8AC3E}">
        <p14:creationId xmlns:p14="http://schemas.microsoft.com/office/powerpoint/2010/main" val="20091174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10.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9.png"/><Relationship Id="rId2" Type="http://schemas.openxmlformats.org/officeDocument/2006/relationships/slideLayout" Target="../slideLayouts/slideLayout11.xml"/><Relationship Id="rId16" Type="http://schemas.openxmlformats.org/officeDocument/2006/relationships/image" Target="../media/image8.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image" Target="../media/image7.jpg"/><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0.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image" Target="../media/image9.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image" Target="../media/image8.png"/><Relationship Id="rId5" Type="http://schemas.openxmlformats.org/officeDocument/2006/relationships/slideLayout" Target="../slideLayouts/slideLayout27.xml"/><Relationship Id="rId10" Type="http://schemas.openxmlformats.org/officeDocument/2006/relationships/image" Target="../media/image7.jpg"/><Relationship Id="rId4" Type="http://schemas.openxmlformats.org/officeDocument/2006/relationships/slideLayout" Target="../slideLayouts/slideLayout26.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image" Target="../media/image8.png"/><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image" Target="../media/image11.jp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theme" Target="../theme/theme5.xml"/><Relationship Id="rId5" Type="http://schemas.openxmlformats.org/officeDocument/2006/relationships/slideLayout" Target="../slideLayouts/slideLayout35.xml"/><Relationship Id="rId15" Type="http://schemas.openxmlformats.org/officeDocument/2006/relationships/image" Target="../media/image10.png"/><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image" Target="../media/image9.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image" Target="../media/image10.png"/><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image" Target="../media/image9.png"/><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image" Target="../media/image8.png"/><Relationship Id="rId5" Type="http://schemas.openxmlformats.org/officeDocument/2006/relationships/slideLayout" Target="../slideLayouts/slideLayout45.xml"/><Relationship Id="rId10" Type="http://schemas.openxmlformats.org/officeDocument/2006/relationships/image" Target="../media/image7.jpg"/><Relationship Id="rId4" Type="http://schemas.openxmlformats.org/officeDocument/2006/relationships/slideLayout" Target="../slideLayouts/slideLayout44.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51.xml"/><Relationship Id="rId7" Type="http://schemas.openxmlformats.org/officeDocument/2006/relationships/slideLayout" Target="../slideLayouts/slideLayout5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5" Type="http://schemas.openxmlformats.org/officeDocument/2006/relationships/slideLayout" Target="../slideLayouts/slideLayout53.xml"/><Relationship Id="rId4" Type="http://schemas.openxmlformats.org/officeDocument/2006/relationships/slideLayout" Target="../slideLayouts/slideLayout52.xml"/><Relationship Id="rId9" Type="http://schemas.openxmlformats.org/officeDocument/2006/relationships/image" Target="../media/image2.jp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10.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9.png"/><Relationship Id="rId2" Type="http://schemas.openxmlformats.org/officeDocument/2006/relationships/slideLayout" Target="../slideLayouts/slideLayout57.xml"/><Relationship Id="rId16" Type="http://schemas.openxmlformats.org/officeDocument/2006/relationships/image" Target="../media/image8.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7.jp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image" Target="../media/image9.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image" Target="../media/image8.png"/><Relationship Id="rId2" Type="http://schemas.openxmlformats.org/officeDocument/2006/relationships/slideLayout" Target="../slideLayouts/slideLayout70.xml"/><Relationship Id="rId16" Type="http://schemas.openxmlformats.org/officeDocument/2006/relationships/image" Target="../media/image7.jpg"/><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theme" Target="../theme/theme9.xml"/><Relationship Id="rId10" Type="http://schemas.openxmlformats.org/officeDocument/2006/relationships/slideLayout" Target="../slideLayouts/slideLayout78.xml"/><Relationship Id="rId19" Type="http://schemas.openxmlformats.org/officeDocument/2006/relationships/image" Target="../media/image10.png"/><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theme" Target="../theme/theme10.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image" Target="../media/image9.png"/><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image" Target="../media/image8.png"/><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image" Target="../media/image7.jpg"/><Relationship Id="rId5" Type="http://schemas.openxmlformats.org/officeDocument/2006/relationships/slideLayout" Target="../slideLayouts/slideLayout99.xml"/><Relationship Id="rId10" Type="http://schemas.openxmlformats.org/officeDocument/2006/relationships/theme" Target="../theme/theme11.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image" Target="../media/image10.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image" Target="../media/image7.jp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2.xml"/><Relationship Id="rId2" Type="http://schemas.openxmlformats.org/officeDocument/2006/relationships/slideLayout" Target="../slideLayouts/slideLayout105.xml"/><Relationship Id="rId16" Type="http://schemas.openxmlformats.org/officeDocument/2006/relationships/image" Target="../media/image10.png"/><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5" Type="http://schemas.openxmlformats.org/officeDocument/2006/relationships/image" Target="../media/image9.png"/><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14" Type="http://schemas.openxmlformats.org/officeDocument/2006/relationships/image" Target="../media/image8.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image" Target="../media/image8.png"/><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image" Target="../media/image11.jpg"/><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theme" Target="../theme/theme13.xml"/><Relationship Id="rId5" Type="http://schemas.openxmlformats.org/officeDocument/2006/relationships/slideLayout" Target="../slideLayouts/slideLayout119.xml"/><Relationship Id="rId15" Type="http://schemas.openxmlformats.org/officeDocument/2006/relationships/image" Target="../media/image10.png"/><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image" Target="../media/image9.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9.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image" Target="../media/image8.png"/><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image" Target="../media/image11.jpg"/><Relationship Id="rId5" Type="http://schemas.openxmlformats.org/officeDocument/2006/relationships/slideLayout" Target="../slideLayouts/slideLayout129.xml"/><Relationship Id="rId10" Type="http://schemas.openxmlformats.org/officeDocument/2006/relationships/theme" Target="../theme/theme14.xml"/><Relationship Id="rId4" Type="http://schemas.openxmlformats.org/officeDocument/2006/relationships/slideLayout" Target="../slideLayouts/slideLayout128.xml"/><Relationship Id="rId9" Type="http://schemas.openxmlformats.org/officeDocument/2006/relationships/slideLayout" Target="../slideLayouts/slideLayout133.xml"/><Relationship Id="rId14"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52"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65"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1288079653"/>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688740"/>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Dialogue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364231413"/>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493936" cy="307777"/>
          </a:xfrm>
          <a:prstGeom prst="rect">
            <a:avLst/>
          </a:prstGeom>
          <a:noFill/>
          <a:ln>
            <a:noFill/>
          </a:ln>
        </p:spPr>
        <p:txBody>
          <a:bodyPr wrap="square" rtlCol="0" anchor="ctr" anchorCtr="0">
            <a:spAutoFit/>
          </a:bodyPr>
          <a:lstStyle/>
          <a:p>
            <a:r>
              <a:rPr lang="fr-MA" sz="1400" b="1" dirty="0">
                <a:solidFill>
                  <a:srgbClr val="424D7B"/>
                </a:solidFill>
              </a:rPr>
              <a:t>Prise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3963435" y="226705"/>
            <a:ext cx="1493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6295924"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Écriture </a:t>
            </a:r>
          </a:p>
        </p:txBody>
      </p:sp>
    </p:spTree>
    <p:extLst>
      <p:ext uri="{BB962C8B-B14F-4D97-AF65-F5344CB8AC3E}">
        <p14:creationId xmlns:p14="http://schemas.microsoft.com/office/powerpoint/2010/main" val="637923878"/>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 id="2147483803"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B5E446E-CF94-41C8-8416-A422A7E8EBB5}" type="datetimeFigureOut">
              <a:rPr lang="fr-MA" smtClean="0"/>
              <a:t>02/06/2026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0EA70C-D858-421F-9F61-000EB1465D64}" type="slidenum">
              <a:rPr lang="fr-MA" smtClean="0"/>
              <a:t>‹N°›</a:t>
            </a:fld>
            <a:endParaRPr lang="fr-MA"/>
          </a:p>
        </p:txBody>
      </p:sp>
    </p:spTree>
    <p:extLst>
      <p:ext uri="{BB962C8B-B14F-4D97-AF65-F5344CB8AC3E}">
        <p14:creationId xmlns:p14="http://schemas.microsoft.com/office/powerpoint/2010/main" val="1260572825"/>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2486961203"/>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6">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426947424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655874777"/>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en-US"/>
          </a:p>
        </p:txBody>
      </p:sp>
      <p:pic>
        <p:nvPicPr>
          <p:cNvPr id="6" name="Image 5"/>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a:fillRect/>
          </a:stretch>
        </p:blipFill>
        <p:spPr>
          <a:xfrm>
            <a:off x="1588076" y="249157"/>
            <a:ext cx="243310" cy="243310"/>
          </a:xfrm>
          <a:prstGeom prst="rect">
            <a:avLst/>
          </a:prstGeom>
          <a:ln>
            <a:noFill/>
          </a:ln>
        </p:spPr>
      </p:pic>
      <p:sp>
        <p:nvSpPr>
          <p:cNvPr id="9" name="ZoneTexte 8"/>
          <p:cNvSpPr txBox="1"/>
          <p:nvPr userDrawn="1"/>
        </p:nvSpPr>
        <p:spPr>
          <a:xfrm>
            <a:off x="1937910" y="209734"/>
            <a:ext cx="1397822" cy="307777"/>
          </a:xfrm>
          <a:prstGeom prst="rect">
            <a:avLst/>
          </a:prstGeom>
          <a:noFill/>
          <a:ln>
            <a:noFill/>
          </a:ln>
        </p:spPr>
        <p:txBody>
          <a:bodyPr wrap="square" rtlCol="0" anchor="ctr" anchorCtr="0">
            <a:spAutoFit/>
          </a:bodyPr>
          <a:lstStyle/>
          <a:p>
            <a:r>
              <a:rPr lang="en-US" sz="1400" b="1" dirty="0">
                <a:solidFill>
                  <a:srgbClr val="424D7B">
                    <a:alpha val="20000"/>
                  </a:srgbClr>
                </a:solidFill>
              </a:rPr>
              <a:t>Prise de parole</a:t>
            </a:r>
          </a:p>
        </p:txBody>
      </p:sp>
      <p:sp>
        <p:nvSpPr>
          <p:cNvPr id="12" name="ZoneTexte 11"/>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en-US" sz="1400" dirty="0">
                <a:solidFill>
                  <a:srgbClr val="424D7B"/>
                </a:solidFill>
              </a:rPr>
              <a:t>Écriture</a:t>
            </a:r>
          </a:p>
        </p:txBody>
      </p:sp>
      <p:pic>
        <p:nvPicPr>
          <p:cNvPr id="13" name="Image 12"/>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a:xfrm>
            <a:off x="5956510" y="269856"/>
            <a:ext cx="243310" cy="243310"/>
          </a:xfrm>
          <a:prstGeom prst="rect">
            <a:avLst/>
          </a:prstGeom>
          <a:ln>
            <a:noFill/>
          </a:ln>
        </p:spPr>
      </p:pic>
      <p:pic>
        <p:nvPicPr>
          <p:cNvPr id="14" name="Image 13"/>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a:fillRect/>
          </a:stretch>
        </p:blipFill>
        <p:spPr>
          <a:xfrm>
            <a:off x="3656370" y="241967"/>
            <a:ext cx="243310" cy="243310"/>
          </a:xfrm>
          <a:prstGeom prst="rect">
            <a:avLst/>
          </a:prstGeom>
          <a:ln>
            <a:noFill/>
          </a:ln>
        </p:spPr>
      </p:pic>
      <p:sp>
        <p:nvSpPr>
          <p:cNvPr id="15" name="ZoneTexte 14"/>
          <p:cNvSpPr txBox="1"/>
          <p:nvPr userDrawn="1"/>
        </p:nvSpPr>
        <p:spPr>
          <a:xfrm>
            <a:off x="4220318" y="209734"/>
            <a:ext cx="1725773"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400" b="1" dirty="0">
                <a:solidFill>
                  <a:srgbClr val="424D7B">
                    <a:alpha val="40000"/>
                  </a:srgbClr>
                </a:solidFill>
              </a:rPr>
              <a:t>Lecture</a:t>
            </a:r>
          </a:p>
        </p:txBody>
      </p:sp>
    </p:spTree>
    <p:extLst>
      <p:ext uri="{BB962C8B-B14F-4D97-AF65-F5344CB8AC3E}">
        <p14:creationId xmlns:p14="http://schemas.microsoft.com/office/powerpoint/2010/main" val="2752849488"/>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50" rtl="0" eaLnBrk="1" latinLnBrk="0" hangingPunct="1">
        <a:lnSpc>
          <a:spcPct val="90000"/>
        </a:lnSpc>
        <a:spcBef>
          <a:spcPct val="0"/>
        </a:spcBef>
        <a:buNone/>
        <a:defRPr lang="en-US" sz="1600" b="0" kern="1200" dirty="0">
          <a:solidFill>
            <a:prstClr val="white">
              <a:lumMod val="65000"/>
            </a:prstClr>
          </a:solidFill>
          <a:latin typeface="Calibri" panose="020F0502020204030204"/>
          <a:ea typeface="+mn-ea"/>
          <a:cs typeface="+mn-cs"/>
        </a:defRPr>
      </a:lvl1pPr>
    </p:titleStyle>
    <p:bodyStyle>
      <a:lvl1pPr marL="128270" indent="-128270" algn="l" defTabSz="514350" rtl="0" eaLnBrk="1" latinLnBrk="0" hangingPunct="1">
        <a:lnSpc>
          <a:spcPct val="90000"/>
        </a:lnSpc>
        <a:spcBef>
          <a:spcPts val="565"/>
        </a:spcBef>
        <a:buFont typeface="Arial" panose="020B0604020202020204" pitchFamily="34" charset="0"/>
        <a:buChar char="•"/>
        <a:defRPr sz="1575" kern="1200">
          <a:solidFill>
            <a:schemeClr val="tx1"/>
          </a:solidFill>
          <a:latin typeface="+mn-lt"/>
          <a:ea typeface="+mn-ea"/>
          <a:cs typeface="+mn-cs"/>
        </a:defRPr>
      </a:lvl1pPr>
      <a:lvl2pPr marL="385445" indent="-128270" algn="l" defTabSz="514350" rtl="0" eaLnBrk="1" latinLnBrk="0" hangingPunct="1">
        <a:lnSpc>
          <a:spcPct val="90000"/>
        </a:lnSpc>
        <a:spcBef>
          <a:spcPts val="280"/>
        </a:spcBef>
        <a:buFont typeface="Arial" panose="020B0604020202020204" pitchFamily="34" charset="0"/>
        <a:buChar char="•"/>
        <a:defRPr sz="1350" kern="1200">
          <a:solidFill>
            <a:schemeClr val="tx1"/>
          </a:solidFill>
          <a:latin typeface="+mn-lt"/>
          <a:ea typeface="+mn-ea"/>
          <a:cs typeface="+mn-cs"/>
        </a:defRPr>
      </a:lvl2pPr>
      <a:lvl3pPr marL="642620" indent="-128270" algn="l" defTabSz="514350" rtl="0" eaLnBrk="1" latinLnBrk="0" hangingPunct="1">
        <a:lnSpc>
          <a:spcPct val="90000"/>
        </a:lnSpc>
        <a:spcBef>
          <a:spcPts val="280"/>
        </a:spcBef>
        <a:buFont typeface="Arial" panose="020B0604020202020204" pitchFamily="34" charset="0"/>
        <a:buChar char="•"/>
        <a:defRPr sz="1125" kern="1200">
          <a:solidFill>
            <a:schemeClr val="tx1"/>
          </a:solidFill>
          <a:latin typeface="+mn-lt"/>
          <a:ea typeface="+mn-ea"/>
          <a:cs typeface="+mn-cs"/>
        </a:defRPr>
      </a:lvl3pPr>
      <a:lvl4pPr marL="899795"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4pPr>
      <a:lvl5pPr marL="1156970"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5pPr>
      <a:lvl6pPr marL="1414145"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6pPr>
      <a:lvl7pPr marL="1671320"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7pPr>
      <a:lvl8pPr marL="1928495"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8pPr>
      <a:lvl9pPr marL="2185670"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9pPr>
    </p:bodyStyle>
    <p:otherStyle>
      <a:defPPr>
        <a:defRPr lang="fr-FR"/>
      </a:defPPr>
      <a:lvl1pPr marL="0" algn="l" defTabSz="514350" rtl="0" eaLnBrk="1" latinLnBrk="0" hangingPunct="1">
        <a:defRPr sz="1015" kern="1200">
          <a:solidFill>
            <a:schemeClr val="tx1"/>
          </a:solidFill>
          <a:latin typeface="+mn-lt"/>
          <a:ea typeface="+mn-ea"/>
          <a:cs typeface="+mn-cs"/>
        </a:defRPr>
      </a:lvl1pPr>
      <a:lvl2pPr marL="257175" algn="l" defTabSz="514350" rtl="0" eaLnBrk="1" latinLnBrk="0" hangingPunct="1">
        <a:defRPr sz="1015" kern="1200">
          <a:solidFill>
            <a:schemeClr val="tx1"/>
          </a:solidFill>
          <a:latin typeface="+mn-lt"/>
          <a:ea typeface="+mn-ea"/>
          <a:cs typeface="+mn-cs"/>
        </a:defRPr>
      </a:lvl2pPr>
      <a:lvl3pPr marL="514350" algn="l" defTabSz="514350" rtl="0" eaLnBrk="1" latinLnBrk="0" hangingPunct="1">
        <a:defRPr sz="1015" kern="1200">
          <a:solidFill>
            <a:schemeClr val="tx1"/>
          </a:solidFill>
          <a:latin typeface="+mn-lt"/>
          <a:ea typeface="+mn-ea"/>
          <a:cs typeface="+mn-cs"/>
        </a:defRPr>
      </a:lvl3pPr>
      <a:lvl4pPr marL="771525" algn="l" defTabSz="514350" rtl="0" eaLnBrk="1" latinLnBrk="0" hangingPunct="1">
        <a:defRPr sz="1015" kern="1200">
          <a:solidFill>
            <a:schemeClr val="tx1"/>
          </a:solidFill>
          <a:latin typeface="+mn-lt"/>
          <a:ea typeface="+mn-ea"/>
          <a:cs typeface="+mn-cs"/>
        </a:defRPr>
      </a:lvl4pPr>
      <a:lvl5pPr marL="1028700" algn="l" defTabSz="514350" rtl="0" eaLnBrk="1" latinLnBrk="0" hangingPunct="1">
        <a:defRPr sz="1015" kern="1200">
          <a:solidFill>
            <a:schemeClr val="tx1"/>
          </a:solidFill>
          <a:latin typeface="+mn-lt"/>
          <a:ea typeface="+mn-ea"/>
          <a:cs typeface="+mn-cs"/>
        </a:defRPr>
      </a:lvl5pPr>
      <a:lvl6pPr marL="1285875" algn="l" defTabSz="514350" rtl="0" eaLnBrk="1" latinLnBrk="0" hangingPunct="1">
        <a:defRPr sz="1015" kern="1200">
          <a:solidFill>
            <a:schemeClr val="tx1"/>
          </a:solidFill>
          <a:latin typeface="+mn-lt"/>
          <a:ea typeface="+mn-ea"/>
          <a:cs typeface="+mn-cs"/>
        </a:defRPr>
      </a:lvl6pPr>
      <a:lvl7pPr marL="1543050" algn="l" defTabSz="514350" rtl="0" eaLnBrk="1" latinLnBrk="0" hangingPunct="1">
        <a:defRPr sz="1015" kern="1200">
          <a:solidFill>
            <a:schemeClr val="tx1"/>
          </a:solidFill>
          <a:latin typeface="+mn-lt"/>
          <a:ea typeface="+mn-ea"/>
          <a:cs typeface="+mn-cs"/>
        </a:defRPr>
      </a:lvl7pPr>
      <a:lvl8pPr marL="1800225" algn="l" defTabSz="514350" rtl="0" eaLnBrk="1" latinLnBrk="0" hangingPunct="1">
        <a:defRPr sz="1015" kern="1200">
          <a:solidFill>
            <a:schemeClr val="tx1"/>
          </a:solidFill>
          <a:latin typeface="+mn-lt"/>
          <a:ea typeface="+mn-ea"/>
          <a:cs typeface="+mn-cs"/>
        </a:defRPr>
      </a:lvl8pPr>
      <a:lvl9pPr marL="2057400" algn="l" defTabSz="514350" rtl="0" eaLnBrk="1" latinLnBrk="0" hangingPunct="1">
        <a:defRPr sz="101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3.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2.xml"/><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microsoft.com/office/2007/relationships/media" Target="../media/media2.mp4"/><Relationship Id="rId7" Type="http://schemas.openxmlformats.org/officeDocument/2006/relationships/image" Target="../media/image2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5.png"/><Relationship Id="rId5" Type="http://schemas.openxmlformats.org/officeDocument/2006/relationships/slideLayout" Target="../slideLayouts/slideLayout70.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0.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1.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1.gif"/><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0.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0.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0.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0.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5.png"/><Relationship Id="rId1" Type="http://schemas.openxmlformats.org/officeDocument/2006/relationships/slideLayout" Target="../slideLayouts/slideLayout70.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6.png"/><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8.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03.xml"/></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03.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6.png"/><Relationship Id="rId1" Type="http://schemas.openxmlformats.org/officeDocument/2006/relationships/slideLayout" Target="../slideLayouts/slideLayout98.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38.png"/><Relationship Id="rId5" Type="http://schemas.openxmlformats.org/officeDocument/2006/relationships/image" Target="../media/image31.gif"/><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8.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13.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9.png"/><Relationship Id="rId1" Type="http://schemas.openxmlformats.org/officeDocument/2006/relationships/slideLayout" Target="../slideLayouts/slideLayout113.xml"/><Relationship Id="rId5" Type="http://schemas.openxmlformats.org/officeDocument/2006/relationships/image" Target="../media/image16.pn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0.png"/><Relationship Id="rId1" Type="http://schemas.openxmlformats.org/officeDocument/2006/relationships/slideLayout" Target="../slideLayouts/slideLayout123.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7.png"/><Relationship Id="rId1" Type="http://schemas.openxmlformats.org/officeDocument/2006/relationships/slideLayout" Target="../slideLayouts/slideLayout123.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3.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3.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1.png"/><Relationship Id="rId1" Type="http://schemas.openxmlformats.org/officeDocument/2006/relationships/slideLayout" Target="../slideLayouts/slideLayout123.xm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7.png"/><Relationship Id="rId1" Type="http://schemas.openxmlformats.org/officeDocument/2006/relationships/slideLayout" Target="../slideLayouts/slideLayout123.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3.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3.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3.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1.png"/><Relationship Id="rId1" Type="http://schemas.openxmlformats.org/officeDocument/2006/relationships/slideLayout" Target="../slideLayouts/slideLayout123.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7.png"/><Relationship Id="rId1" Type="http://schemas.openxmlformats.org/officeDocument/2006/relationships/slideLayout" Target="../slideLayouts/slideLayout123.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3.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27.png"/><Relationship Id="rId1" Type="http://schemas.openxmlformats.org/officeDocument/2006/relationships/slideLayout" Target="../slideLayouts/slideLayout133.xml"/></Relationships>
</file>

<file path=ppt/slides/_rels/slide41.xml.rels><?xml version="1.0" encoding="UTF-8" standalone="yes"?>
<Relationships xmlns="http://schemas.openxmlformats.org/package/2006/relationships"><Relationship Id="rId3" Type="http://schemas.openxmlformats.org/officeDocument/2006/relationships/image" Target="../media/image430.png"/><Relationship Id="rId2" Type="http://schemas.openxmlformats.org/officeDocument/2006/relationships/customXml" Target="../ink/ink1.xml"/><Relationship Id="rId1" Type="http://schemas.openxmlformats.org/officeDocument/2006/relationships/slideLayout" Target="../slideLayouts/slideLayout133.xml"/><Relationship Id="rId5" Type="http://schemas.openxmlformats.org/officeDocument/2006/relationships/image" Target="../media/image27.png"/><Relationship Id="rId4" Type="http://schemas.openxmlformats.org/officeDocument/2006/relationships/image" Target="../media/image43.png"/></Relationships>
</file>

<file path=ppt/slides/_rels/slide4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133.xml"/><Relationship Id="rId7" Type="http://schemas.openxmlformats.org/officeDocument/2006/relationships/image" Target="../media/image44.png"/><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40.png"/><Relationship Id="rId5" Type="http://schemas.openxmlformats.org/officeDocument/2006/relationships/image" Target="../media/image430.png"/><Relationship Id="rId4" Type="http://schemas.openxmlformats.org/officeDocument/2006/relationships/customXml" Target="../ink/ink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33.xml"/><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38.png"/><Relationship Id="rId5" Type="http://schemas.openxmlformats.org/officeDocument/2006/relationships/image" Target="../media/image44.png"/><Relationship Id="rId4" Type="http://schemas.openxmlformats.org/officeDocument/2006/relationships/image" Target="../media/image40.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33.xml"/><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38.png"/><Relationship Id="rId5" Type="http://schemas.openxmlformats.org/officeDocument/2006/relationships/image" Target="../media/image44.png"/><Relationship Id="rId4" Type="http://schemas.openxmlformats.org/officeDocument/2006/relationships/image" Target="../media/image40.png"/></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27.png"/><Relationship Id="rId1" Type="http://schemas.openxmlformats.org/officeDocument/2006/relationships/slideLayout" Target="../slideLayouts/slideLayout133.xml"/></Relationships>
</file>

<file path=ppt/slides/_rels/slide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7.png"/><Relationship Id="rId1" Type="http://schemas.openxmlformats.org/officeDocument/2006/relationships/slideLayout" Target="../slideLayouts/slideLayout40.xml"/><Relationship Id="rId4" Type="http://schemas.openxmlformats.org/officeDocument/2006/relationships/image" Target="../media/image18.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26.pn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C3C6DFD5-793F-4A21-86AF-88F176B828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674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1" y="1480337"/>
            <a:ext cx="7886700" cy="720000"/>
          </a:xfrm>
        </p:spPr>
        <p:txBody>
          <a:bodyPr>
            <a:normAutofit fontScale="90000"/>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27591449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28650" y="1224108"/>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18671904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676775" y="1326038"/>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31" name="Groupe 30">
            <a:extLst>
              <a:ext uri="{FF2B5EF4-FFF2-40B4-BE49-F238E27FC236}">
                <a16:creationId xmlns:a16="http://schemas.microsoft.com/office/drawing/2014/main" id="{3706942A-1EA5-446E-992E-A9A5E3B4170E}"/>
              </a:ext>
            </a:extLst>
          </p:cNvPr>
          <p:cNvGrpSpPr/>
          <p:nvPr/>
        </p:nvGrpSpPr>
        <p:grpSpPr>
          <a:xfrm>
            <a:off x="3120265" y="2394333"/>
            <a:ext cx="2832471" cy="2475123"/>
            <a:chOff x="884731" y="326967"/>
            <a:chExt cx="8942136" cy="6858000"/>
          </a:xfrm>
        </p:grpSpPr>
        <p:pic>
          <p:nvPicPr>
            <p:cNvPr id="32" name="Image 31">
              <a:extLst>
                <a:ext uri="{FF2B5EF4-FFF2-40B4-BE49-F238E27FC236}">
                  <a16:creationId xmlns:a16="http://schemas.microsoft.com/office/drawing/2014/main" id="{0F6F2351-7AD7-4FA8-97D1-BE2B1B99D0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4731" y="326967"/>
              <a:ext cx="4471068" cy="6858000"/>
            </a:xfrm>
            <a:prstGeom prst="rect">
              <a:avLst/>
            </a:prstGeom>
          </p:spPr>
        </p:pic>
        <p:pic>
          <p:nvPicPr>
            <p:cNvPr id="33" name="Image 32">
              <a:extLst>
                <a:ext uri="{FF2B5EF4-FFF2-40B4-BE49-F238E27FC236}">
                  <a16:creationId xmlns:a16="http://schemas.microsoft.com/office/drawing/2014/main" id="{C809049B-D8F3-4FB6-96FE-3127336579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55799" y="326967"/>
              <a:ext cx="4471068" cy="6858000"/>
            </a:xfrm>
            <a:prstGeom prst="rect">
              <a:avLst/>
            </a:prstGeom>
          </p:spPr>
        </p:pic>
      </p:grpSp>
      <p:grpSp>
        <p:nvGrpSpPr>
          <p:cNvPr id="34" name="Groupe 33">
            <a:extLst>
              <a:ext uri="{FF2B5EF4-FFF2-40B4-BE49-F238E27FC236}">
                <a16:creationId xmlns:a16="http://schemas.microsoft.com/office/drawing/2014/main" id="{0F0C2527-39CF-4879-ACBC-2F76B1593FF9}"/>
              </a:ext>
            </a:extLst>
          </p:cNvPr>
          <p:cNvGrpSpPr/>
          <p:nvPr/>
        </p:nvGrpSpPr>
        <p:grpSpPr>
          <a:xfrm>
            <a:off x="6005633" y="2394333"/>
            <a:ext cx="2741366" cy="2475123"/>
            <a:chOff x="381548" y="53337"/>
            <a:chExt cx="8917417" cy="6858000"/>
          </a:xfrm>
        </p:grpSpPr>
        <p:pic>
          <p:nvPicPr>
            <p:cNvPr id="35" name="Image 34">
              <a:extLst>
                <a:ext uri="{FF2B5EF4-FFF2-40B4-BE49-F238E27FC236}">
                  <a16:creationId xmlns:a16="http://schemas.microsoft.com/office/drawing/2014/main" id="{60EAB70E-2A6D-4E27-8917-50E029249F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548" y="53337"/>
              <a:ext cx="4471068" cy="6858000"/>
            </a:xfrm>
            <a:prstGeom prst="rect">
              <a:avLst/>
            </a:prstGeom>
          </p:spPr>
        </p:pic>
        <p:pic>
          <p:nvPicPr>
            <p:cNvPr id="36" name="Image 35">
              <a:extLst>
                <a:ext uri="{FF2B5EF4-FFF2-40B4-BE49-F238E27FC236}">
                  <a16:creationId xmlns:a16="http://schemas.microsoft.com/office/drawing/2014/main" id="{2B63A3DA-9B80-40D0-B2CF-1063C1D3B4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27897" y="53337"/>
              <a:ext cx="4471068" cy="6858000"/>
            </a:xfrm>
            <a:prstGeom prst="rect">
              <a:avLst/>
            </a:prstGeom>
          </p:spPr>
        </p:pic>
      </p:grpSp>
      <p:grpSp>
        <p:nvGrpSpPr>
          <p:cNvPr id="37" name="Groupe 36">
            <a:extLst>
              <a:ext uri="{FF2B5EF4-FFF2-40B4-BE49-F238E27FC236}">
                <a16:creationId xmlns:a16="http://schemas.microsoft.com/office/drawing/2014/main" id="{9A9B8F42-A46A-4679-9B1B-8481A6E264E1}"/>
              </a:ext>
            </a:extLst>
          </p:cNvPr>
          <p:cNvGrpSpPr/>
          <p:nvPr/>
        </p:nvGrpSpPr>
        <p:grpSpPr>
          <a:xfrm>
            <a:off x="240308" y="2394333"/>
            <a:ext cx="2827061" cy="2475123"/>
            <a:chOff x="10145" y="0"/>
            <a:chExt cx="8917417" cy="6858000"/>
          </a:xfrm>
        </p:grpSpPr>
        <p:pic>
          <p:nvPicPr>
            <p:cNvPr id="38" name="Image 37">
              <a:extLst>
                <a:ext uri="{FF2B5EF4-FFF2-40B4-BE49-F238E27FC236}">
                  <a16:creationId xmlns:a16="http://schemas.microsoft.com/office/drawing/2014/main" id="{0A5FF8B2-1A5A-4D3A-8E20-C1BBA1CB666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45" y="0"/>
              <a:ext cx="4471068" cy="6858000"/>
            </a:xfrm>
            <a:prstGeom prst="rect">
              <a:avLst/>
            </a:prstGeom>
          </p:spPr>
        </p:pic>
        <p:pic>
          <p:nvPicPr>
            <p:cNvPr id="39" name="Image 38">
              <a:extLst>
                <a:ext uri="{FF2B5EF4-FFF2-40B4-BE49-F238E27FC236}">
                  <a16:creationId xmlns:a16="http://schemas.microsoft.com/office/drawing/2014/main" id="{9D6AA6F8-98A3-457F-A67A-588CBCC0AFC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56494" y="0"/>
              <a:ext cx="4471068" cy="6858000"/>
            </a:xfrm>
            <a:prstGeom prst="rect">
              <a:avLst/>
            </a:prstGeom>
          </p:spPr>
        </p:pic>
      </p:grpSp>
    </p:spTree>
    <p:extLst>
      <p:ext uri="{BB962C8B-B14F-4D97-AF65-F5344CB8AC3E}">
        <p14:creationId xmlns:p14="http://schemas.microsoft.com/office/powerpoint/2010/main" val="25987493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 coins arrondis 27">
            <a:extLst>
              <a:ext uri="{FF2B5EF4-FFF2-40B4-BE49-F238E27FC236}">
                <a16:creationId xmlns:a16="http://schemas.microsoft.com/office/drawing/2014/main" id="{7617E146-871E-4678-A075-541072E5B3C7}"/>
              </a:ext>
            </a:extLst>
          </p:cNvPr>
          <p:cNvSpPr/>
          <p:nvPr/>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9" name="Organigramme : Terminateur 28">
            <a:extLst>
              <a:ext uri="{FF2B5EF4-FFF2-40B4-BE49-F238E27FC236}">
                <a16:creationId xmlns:a16="http://schemas.microsoft.com/office/drawing/2014/main" id="{7F8C4AE6-ED26-6D41-62BB-D7AE99EB8BE9}"/>
              </a:ext>
            </a:extLst>
          </p:cNvPr>
          <p:cNvSpPr/>
          <p:nvPr/>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6" name="Rectangle : coins arrondis 25">
            <a:extLst>
              <a:ext uri="{FF2B5EF4-FFF2-40B4-BE49-F238E27FC236}">
                <a16:creationId xmlns:a16="http://schemas.microsoft.com/office/drawing/2014/main" id="{3D279E9D-C5A9-D30C-FA1B-0FC486A422D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 name="Titre 1">
            <a:extLst>
              <a:ext uri="{FF2B5EF4-FFF2-40B4-BE49-F238E27FC236}">
                <a16:creationId xmlns:a16="http://schemas.microsoft.com/office/drawing/2014/main" id="{71E9B49C-543A-2A09-D889-7ABBE2AD2687}"/>
              </a:ext>
            </a:extLst>
          </p:cNvPr>
          <p:cNvSpPr>
            <a:spLocks noGrp="1"/>
          </p:cNvSpPr>
          <p:nvPr>
            <p:ph type="title"/>
          </p:nvPr>
        </p:nvSpPr>
        <p:spPr>
          <a:xfrm>
            <a:off x="555219" y="1067138"/>
            <a:ext cx="7886700" cy="720000"/>
          </a:xfrm>
        </p:spPr>
        <p:txBody>
          <a:bodyPr/>
          <a:lstStyle/>
          <a:p>
            <a:r>
              <a:rPr lang="fr-MA" sz="3200" dirty="0">
                <a:solidFill>
                  <a:srgbClr val="424D7B"/>
                </a:solidFill>
              </a:rPr>
              <a:t>Organisation de la semaine</a:t>
            </a:r>
          </a:p>
        </p:txBody>
      </p:sp>
      <p:sp>
        <p:nvSpPr>
          <p:cNvPr id="56" name="Espace réservé du texte 55">
            <a:extLst>
              <a:ext uri="{FF2B5EF4-FFF2-40B4-BE49-F238E27FC236}">
                <a16:creationId xmlns:a16="http://schemas.microsoft.com/office/drawing/2014/main" id="{FB0F2F3E-CA2F-B476-F947-B346215F4290}"/>
              </a:ext>
            </a:extLst>
          </p:cNvPr>
          <p:cNvSpPr>
            <a:spLocks noGrp="1"/>
          </p:cNvSpPr>
          <p:nvPr>
            <p:ph type="body" sz="quarter" idx="10"/>
          </p:nvPr>
        </p:nvSpPr>
        <p:spPr/>
        <p:txBody>
          <a:bodyPr/>
          <a:lstStyle/>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Présentation du vocabulaire </a:t>
            </a:r>
          </a:p>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Exploitation du vocabulaire</a:t>
            </a:r>
          </a:p>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Activités de vocabulaire sur livret</a:t>
            </a:r>
          </a:p>
        </p:txBody>
      </p:sp>
      <p:sp>
        <p:nvSpPr>
          <p:cNvPr id="58" name="Espace réservé du texte 57">
            <a:extLst>
              <a:ext uri="{FF2B5EF4-FFF2-40B4-BE49-F238E27FC236}">
                <a16:creationId xmlns:a16="http://schemas.microsoft.com/office/drawing/2014/main" id="{83C28088-0DA7-C997-EDDA-2D9D922584DF}"/>
              </a:ext>
            </a:extLst>
          </p:cNvPr>
          <p:cNvSpPr>
            <a:spLocks noGrp="1"/>
          </p:cNvSpPr>
          <p:nvPr>
            <p:ph type="body" sz="quarter" idx="12"/>
          </p:nvPr>
        </p:nvSpPr>
        <p:spPr/>
        <p:txBody>
          <a:bodyPr/>
          <a:lstStyle/>
          <a:p>
            <a:endParaRPr lang="fr-MA" dirty="0"/>
          </a:p>
        </p:txBody>
      </p:sp>
      <p:sp>
        <p:nvSpPr>
          <p:cNvPr id="59" name="Espace réservé du texte 58">
            <a:extLst>
              <a:ext uri="{FF2B5EF4-FFF2-40B4-BE49-F238E27FC236}">
                <a16:creationId xmlns:a16="http://schemas.microsoft.com/office/drawing/2014/main" id="{62C06DA7-2D2D-B997-D56D-159384BF0029}"/>
              </a:ext>
            </a:extLst>
          </p:cNvPr>
          <p:cNvSpPr>
            <a:spLocks noGrp="1"/>
          </p:cNvSpPr>
          <p:nvPr>
            <p:ph type="body" sz="quarter" idx="13"/>
          </p:nvPr>
        </p:nvSpPr>
        <p:spPr/>
        <p:txBody>
          <a:bodyPr/>
          <a:lstStyle/>
          <a:p>
            <a:endParaRPr lang="fr-MA" dirty="0"/>
          </a:p>
        </p:txBody>
      </p:sp>
      <p:sp>
        <p:nvSpPr>
          <p:cNvPr id="60" name="Espace réservé du texte 59">
            <a:extLst>
              <a:ext uri="{FF2B5EF4-FFF2-40B4-BE49-F238E27FC236}">
                <a16:creationId xmlns:a16="http://schemas.microsoft.com/office/drawing/2014/main" id="{E01761FA-4738-FF05-AF27-755A5F25938D}"/>
              </a:ext>
            </a:extLst>
          </p:cNvPr>
          <p:cNvSpPr>
            <a:spLocks noGrp="1"/>
          </p:cNvSpPr>
          <p:nvPr>
            <p:ph type="body" sz="quarter" idx="14"/>
          </p:nvPr>
        </p:nvSpPr>
        <p:spPr/>
        <p:txBody>
          <a:bodyPr/>
          <a:lstStyle/>
          <a:p>
            <a:endParaRPr lang="fr-MA" dirty="0"/>
          </a:p>
        </p:txBody>
      </p:sp>
      <p:sp>
        <p:nvSpPr>
          <p:cNvPr id="61" name="Espace réservé du texte 60">
            <a:extLst>
              <a:ext uri="{FF2B5EF4-FFF2-40B4-BE49-F238E27FC236}">
                <a16:creationId xmlns:a16="http://schemas.microsoft.com/office/drawing/2014/main" id="{4FA87CEC-D652-B9BE-46F0-2FCE5C272FE0}"/>
              </a:ext>
            </a:extLst>
          </p:cNvPr>
          <p:cNvSpPr>
            <a:spLocks noGrp="1"/>
          </p:cNvSpPr>
          <p:nvPr>
            <p:ph type="body" sz="quarter" idx="15"/>
          </p:nvPr>
        </p:nvSpPr>
        <p:spPr>
          <a:xfrm>
            <a:off x="808649" y="5474576"/>
            <a:ext cx="3420000" cy="792000"/>
          </a:xfrm>
        </p:spPr>
        <p:txBody>
          <a:bodyPr/>
          <a:lstStyle/>
          <a:p>
            <a:pPr marL="269875" indent="-269875">
              <a:lnSpc>
                <a:spcPct val="100000"/>
              </a:lnSpc>
              <a:spcBef>
                <a:spcPts val="300"/>
              </a:spcBef>
              <a:buFont typeface="Wingdings" panose="05000000000000000000" pitchFamily="2" charset="2"/>
              <a:buChar char="m"/>
            </a:pPr>
            <a:r>
              <a:rPr lang="fr-FR" dirty="0"/>
              <a:t>Oral  - Acte de parole </a:t>
            </a:r>
          </a:p>
          <a:p>
            <a:pPr marL="269875" indent="-269875">
              <a:lnSpc>
                <a:spcPct val="100000"/>
              </a:lnSpc>
              <a:spcBef>
                <a:spcPts val="300"/>
              </a:spcBef>
              <a:buFont typeface="Wingdings" panose="05000000000000000000" pitchFamily="2" charset="2"/>
              <a:buChar char="m"/>
            </a:pPr>
            <a:r>
              <a:rPr lang="fr-FR" dirty="0"/>
              <a:t>Lecture   Ci - ce</a:t>
            </a:r>
          </a:p>
          <a:p>
            <a:pPr marL="269875" indent="-269875">
              <a:lnSpc>
                <a:spcPct val="100000"/>
              </a:lnSpc>
              <a:spcBef>
                <a:spcPts val="300"/>
              </a:spcBef>
              <a:buFont typeface="Wingdings" panose="05000000000000000000" pitchFamily="2" charset="2"/>
              <a:buChar char="m"/>
            </a:pPr>
            <a:r>
              <a:rPr lang="fr-FR" dirty="0"/>
              <a:t>Écriture  Ca – </a:t>
            </a:r>
            <a:r>
              <a:rPr lang="fr-FR" dirty="0" err="1"/>
              <a:t>co</a:t>
            </a:r>
            <a:r>
              <a:rPr lang="fr-FR" dirty="0"/>
              <a:t> – </a:t>
            </a:r>
            <a:r>
              <a:rPr lang="fr-FR" dirty="0" err="1"/>
              <a:t>cu</a:t>
            </a:r>
            <a:r>
              <a:rPr lang="fr-FR" dirty="0"/>
              <a:t> – ci - ce</a:t>
            </a:r>
          </a:p>
        </p:txBody>
      </p:sp>
      <p:sp>
        <p:nvSpPr>
          <p:cNvPr id="14" name="Espace réservé du texte 5">
            <a:extLst>
              <a:ext uri="{FF2B5EF4-FFF2-40B4-BE49-F238E27FC236}">
                <a16:creationId xmlns:a16="http://schemas.microsoft.com/office/drawing/2014/main" id="{972C28A1-74AE-AA79-017C-AEC6B83D3AF9}"/>
              </a:ext>
            </a:extLst>
          </p:cNvPr>
          <p:cNvSpPr txBox="1">
            <a:spLocks/>
          </p:cNvSpPr>
          <p:nvPr/>
        </p:nvSpPr>
        <p:spPr>
          <a:xfrm>
            <a:off x="4951350" y="547457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sp>
        <p:nvSpPr>
          <p:cNvPr id="21" name="Rectangle : coins arrondis 20">
            <a:extLst>
              <a:ext uri="{FF2B5EF4-FFF2-40B4-BE49-F238E27FC236}">
                <a16:creationId xmlns:a16="http://schemas.microsoft.com/office/drawing/2014/main" id="{9B54D076-2194-2039-7459-5C23EF3519B3}"/>
              </a:ext>
            </a:extLst>
          </p:cNvPr>
          <p:cNvSpPr/>
          <p:nvPr/>
        </p:nvSpPr>
        <p:spPr>
          <a:xfrm>
            <a:off x="4727312" y="3743876"/>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2" name="Organigramme : Terminateur 21">
            <a:extLst>
              <a:ext uri="{FF2B5EF4-FFF2-40B4-BE49-F238E27FC236}">
                <a16:creationId xmlns:a16="http://schemas.microsoft.com/office/drawing/2014/main" id="{BA824C6F-7232-2120-7DD6-87A9F388E73F}"/>
              </a:ext>
            </a:extLst>
          </p:cNvPr>
          <p:cNvSpPr/>
          <p:nvPr/>
        </p:nvSpPr>
        <p:spPr>
          <a:xfrm>
            <a:off x="4951350" y="3470951"/>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24D7B"/>
                </a:solidFill>
                <a:latin typeface="Dosis ExtraBold" pitchFamily="2" charset="0"/>
              </a:rPr>
              <a:t>Séance 5</a:t>
            </a:r>
          </a:p>
        </p:txBody>
      </p:sp>
      <p:sp>
        <p:nvSpPr>
          <p:cNvPr id="3" name="Espace réservé du texte 5">
            <a:extLst>
              <a:ext uri="{FF2B5EF4-FFF2-40B4-BE49-F238E27FC236}">
                <a16:creationId xmlns:a16="http://schemas.microsoft.com/office/drawing/2014/main" id="{0018BFEA-5391-DF2D-65A5-7815BAF0E488}"/>
              </a:ext>
            </a:extLst>
          </p:cNvPr>
          <p:cNvSpPr txBox="1">
            <a:spLocks/>
          </p:cNvSpPr>
          <p:nvPr/>
        </p:nvSpPr>
        <p:spPr>
          <a:xfrm>
            <a:off x="4909142" y="236950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Mots</a:t>
            </a:r>
          </a:p>
          <a:p>
            <a:r>
              <a:rPr lang="fr-FR" dirty="0"/>
              <a:t>Écriture - Mots</a:t>
            </a:r>
          </a:p>
        </p:txBody>
      </p:sp>
      <p:sp>
        <p:nvSpPr>
          <p:cNvPr id="4" name="Espace réservé du texte 5">
            <a:extLst>
              <a:ext uri="{FF2B5EF4-FFF2-40B4-BE49-F238E27FC236}">
                <a16:creationId xmlns:a16="http://schemas.microsoft.com/office/drawing/2014/main" id="{4156B678-2D97-2B12-8AD7-9C658CD60DD8}"/>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dirty="0"/>
              <a:t>Oral – Acte de parole</a:t>
            </a:r>
          </a:p>
          <a:p>
            <a:r>
              <a:rPr lang="fr-FR" dirty="0"/>
              <a:t>Lecture   Ca - </a:t>
            </a:r>
            <a:r>
              <a:rPr lang="fr-FR" dirty="0" err="1"/>
              <a:t>co</a:t>
            </a:r>
            <a:r>
              <a:rPr lang="fr-FR" dirty="0"/>
              <a:t> - </a:t>
            </a:r>
            <a:r>
              <a:rPr lang="fr-FR" dirty="0" err="1"/>
              <a:t>cu</a:t>
            </a:r>
            <a:endParaRPr lang="fr-FR" dirty="0"/>
          </a:p>
          <a:p>
            <a:r>
              <a:rPr lang="fr-FR" dirty="0"/>
              <a:t>Écriture - Lettre : C - c</a:t>
            </a:r>
          </a:p>
        </p:txBody>
      </p:sp>
      <p:sp>
        <p:nvSpPr>
          <p:cNvPr id="5" name="Espace réservé du texte 5">
            <a:extLst>
              <a:ext uri="{FF2B5EF4-FFF2-40B4-BE49-F238E27FC236}">
                <a16:creationId xmlns:a16="http://schemas.microsoft.com/office/drawing/2014/main" id="{F4C33C7C-984C-F250-FB5E-05D2C11BE132}"/>
              </a:ext>
            </a:extLst>
          </p:cNvPr>
          <p:cNvSpPr txBox="1">
            <a:spLocks/>
          </p:cNvSpPr>
          <p:nvPr/>
        </p:nvSpPr>
        <p:spPr>
          <a:xfrm>
            <a:off x="4915350" y="3936813"/>
            <a:ext cx="3420000" cy="792000"/>
          </a:xfrm>
          <a:prstGeom prst="roundRect">
            <a:avLst/>
          </a:prstGeom>
          <a:solidFill>
            <a:srgbClr val="EAF8FE"/>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fr-FR" dirty="0">
                <a:solidFill>
                  <a:srgbClr val="474F71"/>
                </a:solidFill>
              </a:rPr>
              <a:t>Oral –  Dialogue</a:t>
            </a:r>
          </a:p>
          <a:p>
            <a:pPr>
              <a:buFont typeface="Wingdings" panose="05000000000000000000" pitchFamily="2" charset="2"/>
              <a:buChar char=""/>
            </a:pPr>
            <a:r>
              <a:rPr lang="fr-FR" dirty="0">
                <a:solidFill>
                  <a:srgbClr val="474F71"/>
                </a:solidFill>
              </a:rPr>
              <a:t>Lecture  - Phrases</a:t>
            </a:r>
          </a:p>
          <a:p>
            <a:pPr>
              <a:buFont typeface="Wingdings" panose="05000000000000000000" pitchFamily="2" charset="2"/>
              <a:buChar char=""/>
            </a:pPr>
            <a:r>
              <a:rPr lang="fr-FR" dirty="0">
                <a:solidFill>
                  <a:srgbClr val="474F71"/>
                </a:solidFill>
              </a:rPr>
              <a:t>Écriture - Dictée</a:t>
            </a:r>
          </a:p>
        </p:txBody>
      </p:sp>
      <p:grpSp>
        <p:nvGrpSpPr>
          <p:cNvPr id="11" name="Groupe 10">
            <a:extLst>
              <a:ext uri="{FF2B5EF4-FFF2-40B4-BE49-F238E27FC236}">
                <a16:creationId xmlns:a16="http://schemas.microsoft.com/office/drawing/2014/main" id="{ECBE8055-3621-8E52-FFB2-32EA386CB33F}"/>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FAAC5277-5879-61F4-F272-1A8C05125DF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ED6CCFA5-EA11-EB72-828A-D58DD947D0E2}"/>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A97448F6-EC1E-84D7-2391-D7C3A442515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42280701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F3E9457-2C29-24AE-0790-E9D74554BA92}"/>
              </a:ext>
            </a:extLst>
          </p:cNvPr>
          <p:cNvPicPr>
            <a:picLocks noChangeAspect="1"/>
          </p:cNvPicPr>
          <p:nvPr/>
        </p:nvPicPr>
        <p:blipFill>
          <a:blip r:embed="rId2"/>
          <a:srcRect l="1542" t="8381" r="3284" b="18195"/>
          <a:stretch>
            <a:fillRect/>
          </a:stretch>
        </p:blipFill>
        <p:spPr>
          <a:xfrm>
            <a:off x="1438977" y="2045581"/>
            <a:ext cx="6246795" cy="1349939"/>
          </a:xfrm>
          <a:prstGeom prst="rect">
            <a:avLst/>
          </a:prstGeom>
        </p:spPr>
      </p:pic>
      <p:sp>
        <p:nvSpPr>
          <p:cNvPr id="9" name="Titre 8">
            <a:extLst>
              <a:ext uri="{FF2B5EF4-FFF2-40B4-BE49-F238E27FC236}">
                <a16:creationId xmlns:a16="http://schemas.microsoft.com/office/drawing/2014/main" id="{D4FDE320-2A61-06EB-7EC9-164260C01E3E}"/>
              </a:ext>
            </a:extLst>
          </p:cNvPr>
          <p:cNvSpPr>
            <a:spLocks noGrp="1"/>
          </p:cNvSpPr>
          <p:nvPr>
            <p:ph type="title"/>
          </p:nvPr>
        </p:nvSpPr>
        <p:spPr/>
        <p:txBody>
          <a:bodyPr/>
          <a:lstStyle/>
          <a:p>
            <a:r>
              <a:rPr lang="fr-MA" sz="3200" dirty="0"/>
              <a:t>Plan de la séance 5</a:t>
            </a:r>
          </a:p>
        </p:txBody>
      </p:sp>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dirty="0"/>
              <a:t>Lecture de phrases.</a:t>
            </a:r>
            <a:endParaRPr lang="fr-MA" dirty="0"/>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dirty="0"/>
              <a:t>Écriture : Dictée.</a:t>
            </a:r>
            <a:endParaRPr lang="fr-MA" dirty="0"/>
          </a:p>
        </p:txBody>
      </p:sp>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3">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B5FAC4-ACF8-1ECD-6767-F343568C1958}"/>
              </a:ext>
            </a:extLst>
          </p:cNvPr>
          <p:cNvSpPr txBox="1"/>
          <p:nvPr/>
        </p:nvSpPr>
        <p:spPr>
          <a:xfrm>
            <a:off x="2419663" y="2137841"/>
            <a:ext cx="166360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t>
            </a:r>
            <a:r>
              <a:rPr lang="fr-MA" sz="1600" dirty="0">
                <a:solidFill>
                  <a:srgbClr val="424D7B"/>
                </a:solidFill>
                <a:latin typeface="Dosis ExtraBold" pitchFamily="2" charset="0"/>
              </a:rPr>
              <a:t>Prise de parole</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endParaRPr>
          </a:p>
        </p:txBody>
      </p:sp>
      <p:pic>
        <p:nvPicPr>
          <p:cNvPr id="18" name="Espace réservé pour une image  36" descr="Une image contenant horloge, cercle, symbole, Police&#10;&#10;Le contenu généré par l’IA peut être incorrect.">
            <a:extLst>
              <a:ext uri="{FF2B5EF4-FFF2-40B4-BE49-F238E27FC236}">
                <a16:creationId xmlns:a16="http://schemas.microsoft.com/office/drawing/2014/main" id="{0FC2C316-C735-1DBC-7F15-2DC4D5019C3B}"/>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7339715" y="1955416"/>
            <a:ext cx="540000" cy="540000"/>
          </a:xfrm>
          <a:prstGeom prst="rect">
            <a:avLst/>
          </a:prstGeom>
          <a:noFill/>
        </p:spPr>
      </p:pic>
      <p:pic>
        <p:nvPicPr>
          <p:cNvPr id="4" name="Espace réservé pour une image  21" descr="Une image contenant horloge, cercle, symbole, Police&#10;&#10;Le contenu généré par l’IA peut être incorrect.">
            <a:extLst>
              <a:ext uri="{FF2B5EF4-FFF2-40B4-BE49-F238E27FC236}">
                <a16:creationId xmlns:a16="http://schemas.microsoft.com/office/drawing/2014/main" id="{8E5B4768-D708-814A-00F2-5E42E1D04CA1}"/>
              </a:ext>
            </a:extLst>
          </p:cNvPr>
          <p:cNvPicPr>
            <a:picLocks noChangeAspect="1"/>
          </p:cNvPicPr>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8796" y="3478382"/>
            <a:ext cx="540000" cy="540000"/>
          </a:xfrm>
          <a:prstGeom prst="rect">
            <a:avLst/>
          </a:prstGeom>
          <a:noFill/>
        </p:spPr>
      </p:pic>
      <p:pic>
        <p:nvPicPr>
          <p:cNvPr id="7" name="Espace réservé pour une image  6">
            <a:extLst>
              <a:ext uri="{FF2B5EF4-FFF2-40B4-BE49-F238E27FC236}">
                <a16:creationId xmlns:a16="http://schemas.microsoft.com/office/drawing/2014/main" id="{0E8B17B2-7B49-28A9-641E-0584637A415B}"/>
              </a:ext>
            </a:extLst>
          </p:cNvPr>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t="6542" b="6542"/>
          <a:stretch>
            <a:fillRect/>
          </a:stretch>
        </p:blipFill>
        <p:spPr>
          <a:xfrm>
            <a:off x="7376329" y="1981543"/>
            <a:ext cx="471176" cy="471176"/>
          </a:xfrm>
        </p:spPr>
      </p:pic>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091050" y="2501693"/>
            <a:ext cx="5248666"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fr-FR" sz="1400" dirty="0"/>
              <a:t>Prendre la parole en réutilisant les actes de parole enseignés.</a:t>
            </a:r>
            <a:endParaRPr kumimoji="0" lang="fr-FR" sz="1400" b="0"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grpSp>
        <p:nvGrpSpPr>
          <p:cNvPr id="3" name="Groupe 2">
            <a:extLst>
              <a:ext uri="{FF2B5EF4-FFF2-40B4-BE49-F238E27FC236}">
                <a16:creationId xmlns:a16="http://schemas.microsoft.com/office/drawing/2014/main" id="{30345BAC-E91C-9D0B-EF8D-038327C35C17}"/>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8F6FD5F5-6EB4-9A6C-B3FA-0FD69990B48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C2BF6AE9-A7FB-C096-72A8-14DE3DBC776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itre 53">
              <a:extLst>
                <a:ext uri="{FF2B5EF4-FFF2-40B4-BE49-F238E27FC236}">
                  <a16:creationId xmlns:a16="http://schemas.microsoft.com/office/drawing/2014/main" id="{5D219281-A80C-97AB-8FDC-C6E89045F4A0}"/>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27411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Bonjour les enfants ! La leçon de français commence maintenant.</a:t>
            </a:r>
            <a:endParaRPr lang="fr-MA" dirty="0">
              <a:solidFill>
                <a:schemeClr val="tx1">
                  <a:lumMod val="65000"/>
                  <a:lumOff val="35000"/>
                </a:schemeClr>
              </a:solidFill>
              <a:latin typeface="Dosis Medium" pitchFamily="2" charset="0"/>
            </a:endParaRPr>
          </a:p>
        </p:txBody>
      </p:sp>
      <p:pic>
        <p:nvPicPr>
          <p:cNvPr id="8" name="Nada-Wave">
            <a:hlinkClick r:id="" action="ppaction://media"/>
            <a:extLst>
              <a:ext uri="{FF2B5EF4-FFF2-40B4-BE49-F238E27FC236}">
                <a16:creationId xmlns:a16="http://schemas.microsoft.com/office/drawing/2014/main" id="{46B6250D-9536-295E-F7DB-CBFF746EE15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04823" y="2222899"/>
            <a:ext cx="2277239" cy="3636784"/>
          </a:xfrm>
          <a:prstGeom prst="rect">
            <a:avLst/>
          </a:prstGeom>
        </p:spPr>
      </p:pic>
      <p:pic>
        <p:nvPicPr>
          <p:cNvPr id="10" name="majd_wave">
            <a:hlinkClick r:id="" action="ppaction://media"/>
            <a:extLst>
              <a:ext uri="{FF2B5EF4-FFF2-40B4-BE49-F238E27FC236}">
                <a16:creationId xmlns:a16="http://schemas.microsoft.com/office/drawing/2014/main" id="{EAE3F6D3-15A3-8E7A-6CE9-CF30B5B4975D}"/>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605"/>
          <a:stretch>
            <a:fillRect/>
          </a:stretch>
        </p:blipFill>
        <p:spPr>
          <a:xfrm>
            <a:off x="2492943" y="2215633"/>
            <a:ext cx="2079057" cy="3636784"/>
          </a:xfrm>
        </p:spPr>
      </p:pic>
      <p:pic>
        <p:nvPicPr>
          <p:cNvPr id="2" name="Image 1">
            <a:extLst>
              <a:ext uri="{FF2B5EF4-FFF2-40B4-BE49-F238E27FC236}">
                <a16:creationId xmlns:a16="http://schemas.microsoft.com/office/drawing/2014/main" id="{6AC812C0-4391-6BD4-D6AE-3BC31116F3F9}"/>
              </a:ext>
            </a:extLst>
          </p:cNvPr>
          <p:cNvPicPr>
            <a:picLocks noChangeAspect="1"/>
          </p:cNvPicPr>
          <p:nvPr/>
        </p:nvPicPr>
        <p:blipFill>
          <a:blip r:embed="rId8"/>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8"/>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8"/>
                </p:tgtEl>
              </p:cMediaNode>
            </p:video>
            <p:video>
              <p:cMediaNode vol="80000">
                <p:cTn id="10" fill="hold" display="0">
                  <p:stCondLst>
                    <p:cond delay="indefinite"/>
                  </p:stCondLst>
                </p:cTn>
                <p:tgtEl>
                  <p:spTgt spid="10"/>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F4BB8375-101F-4E97-1AB7-D8ADFA8B2E79}"/>
              </a:ext>
            </a:extLst>
          </p:cNvPr>
          <p:cNvSpPr>
            <a:spLocks noGrp="1"/>
          </p:cNvSpPr>
          <p:nvPr>
            <p:ph type="title"/>
          </p:nvPr>
        </p:nvSpPr>
        <p:spPr>
          <a:xfrm>
            <a:off x="1691999" y="756000"/>
            <a:ext cx="6879123" cy="612000"/>
          </a:xfrm>
        </p:spPr>
        <p:txBody>
          <a:bodyPr>
            <a:normAutofit fontScale="90000"/>
          </a:bodyPr>
          <a:lstStyle/>
          <a:p>
            <a:pPr lvl="0" defTabSz="914400">
              <a:lnSpc>
                <a:spcPct val="100000"/>
              </a:lnSpc>
              <a:spcBef>
                <a:spcPts val="0"/>
              </a:spcBef>
              <a:defRPr/>
            </a:pPr>
            <a:r>
              <a:rPr lang="fr-FR" dirty="0">
                <a:solidFill>
                  <a:prstClr val="black">
                    <a:lumMod val="65000"/>
                    <a:lumOff val="35000"/>
                  </a:prstClr>
                </a:solidFill>
                <a:latin typeface="Dosis Medium" panose="020B0604020202020204" charset="0"/>
              </a:rPr>
              <a:t>Aujourd’hui, nous allons apprendre à nous présenter et à dire ce que nous faisons avec les yeux, le nez, les oreilles, la langue et les mains, où on a mal, ce qu’on veut manger et ce que les autres veulent manger. Écoutez bien.</a:t>
            </a:r>
          </a:p>
        </p:txBody>
      </p:sp>
      <p:pic>
        <p:nvPicPr>
          <p:cNvPr id="17" name="Image 16">
            <a:extLst>
              <a:ext uri="{FF2B5EF4-FFF2-40B4-BE49-F238E27FC236}">
                <a16:creationId xmlns:a16="http://schemas.microsoft.com/office/drawing/2014/main" id="{5A70603A-90B1-245A-488B-144E9E9C2374}"/>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ED2985C7-5C88-A236-E8E3-DED05B91D63B}"/>
              </a:ext>
            </a:extLst>
          </p:cNvPr>
          <p:cNvPicPr>
            <a:picLocks noChangeAspect="1"/>
          </p:cNvPicPr>
          <p:nvPr/>
        </p:nvPicPr>
        <p:blipFill>
          <a:blip r:embed="rId3"/>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1552006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33370" y="702310"/>
            <a:ext cx="857816" cy="857816"/>
          </a:xfrm>
        </p:spPr>
      </p:pic>
      <p:sp>
        <p:nvSpPr>
          <p:cNvPr id="5" name="Titre 8">
            <a:extLst>
              <a:ext uri="{FF2B5EF4-FFF2-40B4-BE49-F238E27FC236}">
                <a16:creationId xmlns:a16="http://schemas.microsoft.com/office/drawing/2014/main" id="{79CD3307-7E5A-5469-12FA-4179D2DCFE72}"/>
              </a:ext>
            </a:extLst>
          </p:cNvPr>
          <p:cNvSpPr>
            <a:spLocks noGrp="1"/>
          </p:cNvSpPr>
          <p:nvPr>
            <p:ph type="title"/>
          </p:nvPr>
        </p:nvSpPr>
        <p:spPr>
          <a:xfrm>
            <a:off x="1692000" y="756000"/>
            <a:ext cx="6840000" cy="6120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i="1" dirty="0">
                <a:solidFill>
                  <a:prstClr val="black">
                    <a:lumMod val="65000"/>
                    <a:lumOff val="35000"/>
                  </a:prstClr>
                </a:solidFill>
                <a:latin typeface="Dosis Medium" pitchFamily="2" charset="0"/>
              </a:rPr>
              <a:t>Lecture de la vidéo.</a:t>
            </a:r>
            <a:endParaRPr lang="fr-FR" i="1" dirty="0">
              <a:solidFill>
                <a:prstClr val="black">
                  <a:lumMod val="65000"/>
                  <a:lumOff val="35000"/>
                </a:prstClr>
              </a:solidFill>
              <a:latin typeface="Dosis Medium" pitchFamily="2" charset="0"/>
            </a:endParaRPr>
          </a:p>
        </p:txBody>
      </p:sp>
      <p:pic>
        <p:nvPicPr>
          <p:cNvPr id="3" name="FR_N1_P5_SEM3_S5 (oral) ">
            <a:hlinkClick r:id="" action="ppaction://media"/>
            <a:extLst>
              <a:ext uri="{FF2B5EF4-FFF2-40B4-BE49-F238E27FC236}">
                <a16:creationId xmlns:a16="http://schemas.microsoft.com/office/drawing/2014/main" id="{D0A7B300-3050-4567-815D-7C8346F5AE8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97194" y="2015573"/>
            <a:ext cx="7749612" cy="4359157"/>
          </a:xfrm>
          <a:prstGeom prst="rect">
            <a:avLst/>
          </a:prstGeom>
        </p:spPr>
      </p:pic>
      <p:pic>
        <p:nvPicPr>
          <p:cNvPr id="7" name="Image 6" descr="Une image contenant noir, obscurité&#10;&#10;Le contenu généré par l’IA peut être incorrect.">
            <a:extLst>
              <a:ext uri="{FF2B5EF4-FFF2-40B4-BE49-F238E27FC236}">
                <a16:creationId xmlns:a16="http://schemas.microsoft.com/office/drawing/2014/main" id="{F4588761-9A87-D056-933E-62D6830AD46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Tree>
    <p:extLst>
      <p:ext uri="{BB962C8B-B14F-4D97-AF65-F5344CB8AC3E}">
        <p14:creationId xmlns:p14="http://schemas.microsoft.com/office/powerpoint/2010/main" val="927543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8858" fill="hold"/>
                                        <p:tgtEl>
                                          <p:spTgt spid="3"/>
                                        </p:tgtEl>
                                      </p:cBhvr>
                                    </p:cmd>
                                  </p:childTnLst>
                                </p:cTn>
                              </p:par>
                            </p:childTnLst>
                          </p:cTn>
                        </p:par>
                        <p:par>
                          <p:cTn id="7" fill="hold">
                            <p:stCondLst>
                              <p:cond delay="98858"/>
                            </p:stCondLst>
                            <p:childTnLst>
                              <p:par>
                                <p:cTn id="8" presetID="1"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F5F58E59-5520-C4C4-25CC-4DA75C52FBA6}"/>
              </a:ext>
            </a:extLst>
          </p:cNvPr>
          <p:cNvSpPr>
            <a:spLocks noGrp="1"/>
          </p:cNvSpPr>
          <p:nvPr>
            <p:ph type="title"/>
          </p:nvPr>
        </p:nvSpPr>
        <p:spPr>
          <a:xfrm>
            <a:off x="1543276" y="756000"/>
            <a:ext cx="7374882" cy="612000"/>
          </a:xfrm>
        </p:spPr>
        <p:txBody>
          <a:bodyPr>
            <a:normAutofit fontScale="90000"/>
          </a:bodyPr>
          <a:lstStyle/>
          <a:p>
            <a:r>
              <a:rPr lang="fr-FR" dirty="0">
                <a:solidFill>
                  <a:schemeClr val="tx1">
                    <a:lumMod val="65000"/>
                    <a:lumOff val="35000"/>
                  </a:schemeClr>
                </a:solidFill>
                <a:latin typeface="Dosis Medium" pitchFamily="2" charset="0"/>
              </a:rPr>
              <a:t>Maintenant, </a:t>
            </a:r>
            <a:r>
              <a:rPr lang="fr-FR" dirty="0">
                <a:solidFill>
                  <a:prstClr val="black">
                    <a:lumMod val="65000"/>
                    <a:lumOff val="35000"/>
                  </a:prstClr>
                </a:solidFill>
                <a:latin typeface="Dosis Medium" panose="020B0604020202020204" charset="0"/>
              </a:rPr>
              <a:t>nous allons apprendre à se présenter et à dire ce que nous faisons avec les yeux, le nez, les oreilles, la langue et les mains, où on a mal, ce qu’on veut manger et ce que les autres veulent manger</a:t>
            </a:r>
            <a:r>
              <a:rPr lang="fr-FR" dirty="0">
                <a:solidFill>
                  <a:schemeClr val="tx1">
                    <a:lumMod val="65000"/>
                    <a:lumOff val="35000"/>
                  </a:schemeClr>
                </a:solidFill>
                <a:latin typeface="Dosis Medium" pitchFamily="2" charset="0"/>
              </a:rPr>
              <a:t>. Nous allons le faire en trois étapes. Soyez attentifs.</a:t>
            </a:r>
          </a:p>
        </p:txBody>
      </p:sp>
      <p:pic>
        <p:nvPicPr>
          <p:cNvPr id="8" name="Image 7">
            <a:extLst>
              <a:ext uri="{FF2B5EF4-FFF2-40B4-BE49-F238E27FC236}">
                <a16:creationId xmlns:a16="http://schemas.microsoft.com/office/drawing/2014/main" id="{B81334A9-BC77-480E-A563-666C6203A204}"/>
              </a:ext>
            </a:extLst>
          </p:cNvPr>
          <p:cNvPicPr>
            <a:picLocks noChangeAspect="1"/>
          </p:cNvPicPr>
          <p:nvPr/>
        </p:nvPicPr>
        <p:blipFill>
          <a:blip r:embed="rId2"/>
          <a:stretch>
            <a:fillRect/>
          </a:stretch>
        </p:blipFill>
        <p:spPr>
          <a:xfrm>
            <a:off x="3505200" y="2698410"/>
            <a:ext cx="2133600" cy="3200400"/>
          </a:xfrm>
          <a:prstGeom prst="rect">
            <a:avLst/>
          </a:prstGeom>
        </p:spPr>
      </p:pic>
      <p:pic>
        <p:nvPicPr>
          <p:cNvPr id="9" name="Image 8">
            <a:extLst>
              <a:ext uri="{FF2B5EF4-FFF2-40B4-BE49-F238E27FC236}">
                <a16:creationId xmlns:a16="http://schemas.microsoft.com/office/drawing/2014/main" id="{55BA615A-C6E7-AAE7-1D86-0E589636BD18}"/>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521909" y="1997302"/>
            <a:ext cx="1219370" cy="1362265"/>
          </a:xfrm>
          <a:prstGeom prst="rect">
            <a:avLst/>
          </a:prstGeom>
        </p:spPr>
      </p:pic>
      <p:sp>
        <p:nvSpPr>
          <p:cNvPr id="5" name="Rectangle : coins arrondis 4">
            <a:extLst>
              <a:ext uri="{FF2B5EF4-FFF2-40B4-BE49-F238E27FC236}">
                <a16:creationId xmlns:a16="http://schemas.microsoft.com/office/drawing/2014/main" id="{A495ED51-8C3F-665E-9476-E8D6C643F282}"/>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222A6553-6B21-E5A5-6E0A-D0AA79DCF9D2}"/>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0" name="Rectangle : coins arrondis 9">
            <a:extLst>
              <a:ext uri="{FF2B5EF4-FFF2-40B4-BE49-F238E27FC236}">
                <a16:creationId xmlns:a16="http://schemas.microsoft.com/office/drawing/2014/main" id="{A6426D2D-B626-9410-8F26-F4847C7DBAC2}"/>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F7479174-E71A-88BA-206D-C9E8E3ACE030}"/>
              </a:ext>
            </a:extLst>
          </p:cNvPr>
          <p:cNvSpPr txBox="1"/>
          <p:nvPr/>
        </p:nvSpPr>
        <p:spPr>
          <a:xfrm>
            <a:off x="4073218" y="1627970"/>
            <a:ext cx="9518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2" name="Rectangle : coins arrondis 11">
            <a:extLst>
              <a:ext uri="{FF2B5EF4-FFF2-40B4-BE49-F238E27FC236}">
                <a16:creationId xmlns:a16="http://schemas.microsoft.com/office/drawing/2014/main" id="{34CC98DD-B977-C554-663D-9DD4DE41ACB2}"/>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0239B61E-EBFB-C91A-E4E8-8B840B46FB48}"/>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pic>
        <p:nvPicPr>
          <p:cNvPr id="14" name="Image 13">
            <a:extLst>
              <a:ext uri="{FF2B5EF4-FFF2-40B4-BE49-F238E27FC236}">
                <a16:creationId xmlns:a16="http://schemas.microsoft.com/office/drawing/2014/main" id="{5047AF51-727C-450D-B3F0-B8B9A93B302B}"/>
              </a:ext>
            </a:extLst>
          </p:cNvPr>
          <p:cNvPicPr>
            <a:picLocks noChangeAspect="1"/>
          </p:cNvPicPr>
          <p:nvPr/>
        </p:nvPicPr>
        <p:blipFill>
          <a:blip r:embed="rId4"/>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4223267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BC2FA-ACF9-8866-446E-053FA992B5C2}"/>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3CC19DEF-9D0E-C006-C640-D0A5796C37F0}"/>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Étape 1. Je vais vous expliquer la situation. </a:t>
            </a:r>
          </a:p>
        </p:txBody>
      </p:sp>
      <p:pic>
        <p:nvPicPr>
          <p:cNvPr id="8" name="Image 7">
            <a:extLst>
              <a:ext uri="{FF2B5EF4-FFF2-40B4-BE49-F238E27FC236}">
                <a16:creationId xmlns:a16="http://schemas.microsoft.com/office/drawing/2014/main" id="{1C3188AD-0EBA-DDF7-DED8-90307C5C76DC}"/>
              </a:ext>
            </a:extLst>
          </p:cNvPr>
          <p:cNvPicPr>
            <a:picLocks noChangeAspect="1"/>
          </p:cNvPicPr>
          <p:nvPr/>
        </p:nvPicPr>
        <p:blipFill>
          <a:blip r:embed="rId2"/>
          <a:stretch>
            <a:fillRect/>
          </a:stretch>
        </p:blipFill>
        <p:spPr>
          <a:xfrm>
            <a:off x="3750037" y="3429000"/>
            <a:ext cx="1825908" cy="2738862"/>
          </a:xfrm>
          <a:prstGeom prst="rect">
            <a:avLst/>
          </a:prstGeom>
        </p:spPr>
      </p:pic>
      <p:pic>
        <p:nvPicPr>
          <p:cNvPr id="9" name="Image 8">
            <a:extLst>
              <a:ext uri="{FF2B5EF4-FFF2-40B4-BE49-F238E27FC236}">
                <a16:creationId xmlns:a16="http://schemas.microsoft.com/office/drawing/2014/main" id="{288A661F-BC4E-550D-B025-88F4970ABAC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025462" y="2931946"/>
            <a:ext cx="938876" cy="1048901"/>
          </a:xfrm>
          <a:prstGeom prst="rect">
            <a:avLst/>
          </a:prstGeom>
        </p:spPr>
      </p:pic>
      <p:sp>
        <p:nvSpPr>
          <p:cNvPr id="14" name="ZoneTexte 13">
            <a:extLst>
              <a:ext uri="{FF2B5EF4-FFF2-40B4-BE49-F238E27FC236}">
                <a16:creationId xmlns:a16="http://schemas.microsoft.com/office/drawing/2014/main" id="{79778C06-0DCF-F609-FE8F-815B3399E2E9}"/>
              </a:ext>
            </a:extLst>
          </p:cNvPr>
          <p:cNvSpPr txBox="1"/>
          <p:nvPr/>
        </p:nvSpPr>
        <p:spPr>
          <a:xfrm>
            <a:off x="1111169" y="2114798"/>
            <a:ext cx="7355294" cy="1015663"/>
          </a:xfrm>
          <a:prstGeom prst="rect">
            <a:avLst/>
          </a:prstGeom>
          <a:noFill/>
        </p:spPr>
        <p:txBody>
          <a:bodyPr wrap="square" rtlCol="0">
            <a:spAutoFit/>
          </a:bodyPr>
          <a:lstStyle/>
          <a:p>
            <a:pPr lvl="0" algn="ctr">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2000" dirty="0">
                <a:solidFill>
                  <a:srgbClr val="5B9BD5">
                    <a:lumMod val="50000"/>
                  </a:srgbClr>
                </a:solidFill>
                <a:latin typeface="Dosis Medium" pitchFamily="2" charset="0"/>
              </a:rPr>
              <a:t>Présente-toi, puis dis ce que tu fais avec les yeux, le nez, les oreilles, la langue et les mains, où tu as mal, ce que tu veux manger et ce que ton frère ou ta sœur veut manger.</a:t>
            </a:r>
            <a:endParaRPr kumimoji="0" lang="fr-FR" sz="200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3" name="Rectangle : coins arrondis 2">
            <a:extLst>
              <a:ext uri="{FF2B5EF4-FFF2-40B4-BE49-F238E27FC236}">
                <a16:creationId xmlns:a16="http://schemas.microsoft.com/office/drawing/2014/main" id="{9A11A24F-38FD-E34C-B33A-BDCBB89DC40D}"/>
              </a:ext>
            </a:extLst>
          </p:cNvPr>
          <p:cNvSpPr/>
          <p:nvPr/>
        </p:nvSpPr>
        <p:spPr>
          <a:xfrm>
            <a:off x="2281091" y="1658578"/>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FBB43655-C710-6827-713D-A6D7B029B452}"/>
              </a:ext>
            </a:extLst>
          </p:cNvPr>
          <p:cNvSpPr txBox="1"/>
          <p:nvPr/>
        </p:nvSpPr>
        <p:spPr>
          <a:xfrm>
            <a:off x="2521909" y="1667477"/>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6" name="Rectangle : coins arrondis 5">
            <a:extLst>
              <a:ext uri="{FF2B5EF4-FFF2-40B4-BE49-F238E27FC236}">
                <a16:creationId xmlns:a16="http://schemas.microsoft.com/office/drawing/2014/main" id="{0AD4B954-234A-B2DE-C52B-57C1C252FA58}"/>
              </a:ext>
            </a:extLst>
          </p:cNvPr>
          <p:cNvSpPr/>
          <p:nvPr/>
        </p:nvSpPr>
        <p:spPr>
          <a:xfrm>
            <a:off x="4001114" y="1653898"/>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3A6C8A16-299E-D23D-43F4-06D945314C29}"/>
              </a:ext>
            </a:extLst>
          </p:cNvPr>
          <p:cNvSpPr txBox="1"/>
          <p:nvPr/>
        </p:nvSpPr>
        <p:spPr>
          <a:xfrm>
            <a:off x="4241932" y="1643547"/>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0" name="Rectangle : coins arrondis 9">
            <a:extLst>
              <a:ext uri="{FF2B5EF4-FFF2-40B4-BE49-F238E27FC236}">
                <a16:creationId xmlns:a16="http://schemas.microsoft.com/office/drawing/2014/main" id="{34EA93C5-1D97-1A23-8A0F-461B916CBFF2}"/>
              </a:ext>
            </a:extLst>
          </p:cNvPr>
          <p:cNvSpPr/>
          <p:nvPr/>
        </p:nvSpPr>
        <p:spPr>
          <a:xfrm>
            <a:off x="5740388" y="166424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F6D8BD2F-F79C-7981-1C7B-F40D097857D3}"/>
              </a:ext>
            </a:extLst>
          </p:cNvPr>
          <p:cNvSpPr txBox="1"/>
          <p:nvPr/>
        </p:nvSpPr>
        <p:spPr>
          <a:xfrm>
            <a:off x="5981206" y="1653898"/>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pic>
        <p:nvPicPr>
          <p:cNvPr id="13" name="Image 12">
            <a:extLst>
              <a:ext uri="{FF2B5EF4-FFF2-40B4-BE49-F238E27FC236}">
                <a16:creationId xmlns:a16="http://schemas.microsoft.com/office/drawing/2014/main" id="{A69E03B6-FDF0-45DB-8757-7EC345DC3BAE}"/>
              </a:ext>
            </a:extLst>
          </p:cNvPr>
          <p:cNvPicPr>
            <a:picLocks noChangeAspect="1"/>
          </p:cNvPicPr>
          <p:nvPr/>
        </p:nvPicPr>
        <p:blipFill>
          <a:blip r:embed="rId4"/>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11869046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74DE9-ACD6-0D65-9AF5-465FCA86435C}"/>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41DE436B-45A3-135D-123A-0AB15006DBA8}"/>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Étape 2. Chacun réfléchit silencieusement à ce qu’il va dire dans sa prise de parole.</a:t>
            </a:r>
          </a:p>
        </p:txBody>
      </p:sp>
      <p:pic>
        <p:nvPicPr>
          <p:cNvPr id="8" name="Image 7">
            <a:extLst>
              <a:ext uri="{FF2B5EF4-FFF2-40B4-BE49-F238E27FC236}">
                <a16:creationId xmlns:a16="http://schemas.microsoft.com/office/drawing/2014/main" id="{9A6DAF2E-8B65-B529-A7B1-C79DCE27062F}"/>
              </a:ext>
            </a:extLst>
          </p:cNvPr>
          <p:cNvPicPr>
            <a:picLocks noChangeAspect="1"/>
          </p:cNvPicPr>
          <p:nvPr/>
        </p:nvPicPr>
        <p:blipFill>
          <a:blip r:embed="rId2"/>
          <a:stretch>
            <a:fillRect/>
          </a:stretch>
        </p:blipFill>
        <p:spPr>
          <a:xfrm>
            <a:off x="3750037" y="3429000"/>
            <a:ext cx="1825908" cy="2738862"/>
          </a:xfrm>
          <a:prstGeom prst="rect">
            <a:avLst/>
          </a:prstGeom>
        </p:spPr>
      </p:pic>
      <p:pic>
        <p:nvPicPr>
          <p:cNvPr id="9" name="Image 8">
            <a:extLst>
              <a:ext uri="{FF2B5EF4-FFF2-40B4-BE49-F238E27FC236}">
                <a16:creationId xmlns:a16="http://schemas.microsoft.com/office/drawing/2014/main" id="{7C6690D6-7A4E-6C1A-E404-C66CD0D1AB0B}"/>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025462" y="2931946"/>
            <a:ext cx="938876" cy="1048901"/>
          </a:xfrm>
          <a:prstGeom prst="rect">
            <a:avLst/>
          </a:prstGeom>
        </p:spPr>
      </p:pic>
      <p:sp>
        <p:nvSpPr>
          <p:cNvPr id="12" name="Rectangle : coins arrondis 11">
            <a:extLst>
              <a:ext uri="{FF2B5EF4-FFF2-40B4-BE49-F238E27FC236}">
                <a16:creationId xmlns:a16="http://schemas.microsoft.com/office/drawing/2014/main" id="{D568E6EE-BDD2-5B9C-80B0-8F28E2D48DA5}"/>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EF932ACB-B6BF-C78C-4340-61C1D8EF2EA3}"/>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5" name="Rectangle : coins arrondis 14">
            <a:extLst>
              <a:ext uri="{FF2B5EF4-FFF2-40B4-BE49-F238E27FC236}">
                <a16:creationId xmlns:a16="http://schemas.microsoft.com/office/drawing/2014/main" id="{AF4EAE89-BD9F-8B8E-E4E6-BF2EF2EC64C7}"/>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07819028-C218-9D9A-6258-5EFEE369727F}"/>
              </a:ext>
            </a:extLst>
          </p:cNvPr>
          <p:cNvSpPr txBox="1"/>
          <p:nvPr/>
        </p:nvSpPr>
        <p:spPr>
          <a:xfrm>
            <a:off x="4073218" y="1627970"/>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7" name="Rectangle : coins arrondis 16">
            <a:extLst>
              <a:ext uri="{FF2B5EF4-FFF2-40B4-BE49-F238E27FC236}">
                <a16:creationId xmlns:a16="http://schemas.microsoft.com/office/drawing/2014/main" id="{5497BCC7-0BD4-EBF8-2956-C75F6BD61DE2}"/>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CC8E6932-5148-BBF8-36C1-54C89EF66C32}"/>
              </a:ext>
            </a:extLst>
          </p:cNvPr>
          <p:cNvSpPr txBox="1"/>
          <p:nvPr/>
        </p:nvSpPr>
        <p:spPr>
          <a:xfrm>
            <a:off x="5812492" y="1638321"/>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pic>
        <p:nvPicPr>
          <p:cNvPr id="14" name="Image 13">
            <a:extLst>
              <a:ext uri="{FF2B5EF4-FFF2-40B4-BE49-F238E27FC236}">
                <a16:creationId xmlns:a16="http://schemas.microsoft.com/office/drawing/2014/main" id="{AD6E0DEE-8D2E-442A-89C0-EE8E6770D811}"/>
              </a:ext>
            </a:extLst>
          </p:cNvPr>
          <p:cNvPicPr>
            <a:picLocks noChangeAspect="1"/>
          </p:cNvPicPr>
          <p:nvPr/>
        </p:nvPicPr>
        <p:blipFill>
          <a:blip r:embed="rId4"/>
          <a:stretch>
            <a:fillRect/>
          </a:stretch>
        </p:blipFill>
        <p:spPr>
          <a:xfrm>
            <a:off x="129325" y="544755"/>
            <a:ext cx="1152244" cy="1072989"/>
          </a:xfrm>
          <a:prstGeom prst="rect">
            <a:avLst/>
          </a:prstGeom>
        </p:spPr>
      </p:pic>
      <p:sp>
        <p:nvSpPr>
          <p:cNvPr id="21" name="ZoneTexte 20">
            <a:extLst>
              <a:ext uri="{FF2B5EF4-FFF2-40B4-BE49-F238E27FC236}">
                <a16:creationId xmlns:a16="http://schemas.microsoft.com/office/drawing/2014/main" id="{ACF8A268-4607-444E-8265-65EF3D5DD3C1}"/>
              </a:ext>
            </a:extLst>
          </p:cNvPr>
          <p:cNvSpPr txBox="1"/>
          <p:nvPr/>
        </p:nvSpPr>
        <p:spPr>
          <a:xfrm>
            <a:off x="1111169" y="2114798"/>
            <a:ext cx="6921661" cy="1015663"/>
          </a:xfrm>
          <a:prstGeom prst="rect">
            <a:avLst/>
          </a:prstGeom>
          <a:noFill/>
        </p:spPr>
        <p:txBody>
          <a:bodyPr wrap="square" rtlCol="0">
            <a:spAutoFit/>
          </a:bodyPr>
          <a:lstStyle/>
          <a:p>
            <a:pPr lvl="0" algn="ctr">
              <a:defRPr/>
            </a:pPr>
            <a:r>
              <a:rPr kumimoji="0" lang="fr-FR" sz="2000" b="1" i="0" u="none" strike="noStrike" kern="1200" cap="none" spc="0" normalizeH="0" baseline="0" noProof="0">
                <a:ln>
                  <a:noFill/>
                </a:ln>
                <a:solidFill>
                  <a:srgbClr val="5B9BD5">
                    <a:lumMod val="50000"/>
                  </a:srgbClr>
                </a:solidFill>
                <a:effectLst/>
                <a:uLnTx/>
                <a:uFillTx/>
                <a:latin typeface="Dosis Medium" pitchFamily="2" charset="0"/>
                <a:ea typeface="+mn-ea"/>
                <a:cs typeface="+mn-cs"/>
              </a:rPr>
              <a:t>Situation : </a:t>
            </a:r>
            <a:r>
              <a:rPr lang="fr-FR" sz="2000">
                <a:solidFill>
                  <a:srgbClr val="5B9BD5">
                    <a:lumMod val="50000"/>
                  </a:srgbClr>
                </a:solidFill>
                <a:latin typeface="Dosis Medium" pitchFamily="2" charset="0"/>
              </a:rPr>
              <a:t>Présente-toi, puis dis ce que tu fais avec les yeux, le nez, les oreilles, la langue et les mains, où tu as mal, ce que tu veux manger et ce que ton frère ou ta sœur veut manger.</a:t>
            </a:r>
            <a:endParaRPr kumimoji="0" lang="fr-FR" sz="200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2298700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AB518-D0C0-BE2A-C174-75894C49D02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0DEB19D-F032-38B2-E945-579E00F36ABF}"/>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Étape 3. Maintenant, vous allez prendre la parole. Qui veut passer au tableau ? </a:t>
            </a:r>
          </a:p>
        </p:txBody>
      </p:sp>
      <p:sp>
        <p:nvSpPr>
          <p:cNvPr id="19" name="Rectangle : coins arrondis 18">
            <a:extLst>
              <a:ext uri="{FF2B5EF4-FFF2-40B4-BE49-F238E27FC236}">
                <a16:creationId xmlns:a16="http://schemas.microsoft.com/office/drawing/2014/main" id="{B72426CF-FCA6-26B8-B0DA-AB1132B32623}"/>
              </a:ext>
            </a:extLst>
          </p:cNvPr>
          <p:cNvSpPr/>
          <p:nvPr/>
        </p:nvSpPr>
        <p:spPr>
          <a:xfrm>
            <a:off x="4258019" y="2622729"/>
            <a:ext cx="3899437" cy="3254768"/>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06FEABF5-47E1-2866-E663-64A878BA50E5}"/>
              </a:ext>
            </a:extLst>
          </p:cNvPr>
          <p:cNvSpPr txBox="1"/>
          <p:nvPr/>
        </p:nvSpPr>
        <p:spPr>
          <a:xfrm>
            <a:off x="4718089" y="2626682"/>
            <a:ext cx="3976731" cy="2970044"/>
          </a:xfrm>
          <a:prstGeom prst="rect">
            <a:avLst/>
          </a:prstGeom>
          <a:noFill/>
        </p:spPr>
        <p:txBody>
          <a:bodyPr wrap="square" rtlCol="0">
            <a:spAutoFit/>
          </a:bodyPr>
          <a:lstStyle/>
          <a:p>
            <a:pPr lvl="0">
              <a:lnSpc>
                <a:spcPct val="200000"/>
              </a:lnSpc>
              <a:defRPr/>
            </a:pPr>
            <a:r>
              <a:rPr lang="fr-FR" sz="1600" b="1" dirty="0">
                <a:solidFill>
                  <a:srgbClr val="5B9BD5">
                    <a:lumMod val="50000"/>
                  </a:srgbClr>
                </a:solidFill>
                <a:latin typeface="Dosis SemiBold" pitchFamily="2" charset="0"/>
              </a:rPr>
              <a:t>Je m’app</a:t>
            </a:r>
            <a:r>
              <a:rPr lang="fr-MA" sz="1600" b="1" dirty="0">
                <a:solidFill>
                  <a:srgbClr val="5B9BD5">
                    <a:lumMod val="50000"/>
                  </a:srgbClr>
                </a:solidFill>
                <a:latin typeface="Dosis SemiBold" pitchFamily="2" charset="0"/>
              </a:rPr>
              <a:t>elle _______ </a:t>
            </a:r>
            <a:r>
              <a:rPr lang="fr-FR" sz="1600" b="1" dirty="0">
                <a:solidFill>
                  <a:srgbClr val="5B9BD5">
                    <a:lumMod val="50000"/>
                  </a:srgbClr>
                </a:solidFill>
                <a:latin typeface="Dosis SemiBold" pitchFamily="2" charset="0"/>
              </a:rPr>
              <a:t>. J’ai _________ .</a:t>
            </a:r>
          </a:p>
          <a:p>
            <a:pPr lvl="0">
              <a:lnSpc>
                <a:spcPct val="200000"/>
              </a:lnSpc>
              <a:defRPr/>
            </a:pPr>
            <a:r>
              <a:rPr lang="fr-FR" sz="1600" b="1" dirty="0">
                <a:solidFill>
                  <a:srgbClr val="5B9BD5">
                    <a:lumMod val="50000"/>
                  </a:srgbClr>
                </a:solidFill>
                <a:latin typeface="Dosis SemiBold" pitchFamily="2" charset="0"/>
              </a:rPr>
              <a:t>Je suis en </a:t>
            </a:r>
            <a:r>
              <a:rPr lang="ar-MA" sz="1600" b="1" dirty="0">
                <a:solidFill>
                  <a:srgbClr val="5B9BD5">
                    <a:lumMod val="50000"/>
                  </a:srgbClr>
                </a:solidFill>
                <a:latin typeface="Dosis SemiBold" pitchFamily="2" charset="0"/>
              </a:rPr>
              <a:t>ـــــــــــــــــــ</a:t>
            </a:r>
            <a:r>
              <a:rPr lang="fr-FR" sz="1600" b="1" dirty="0">
                <a:solidFill>
                  <a:srgbClr val="5B9BD5">
                    <a:lumMod val="50000"/>
                  </a:srgbClr>
                </a:solidFill>
                <a:latin typeface="Dosis SemiBold" pitchFamily="2" charset="0"/>
              </a:rPr>
              <a:t> année.</a:t>
            </a:r>
          </a:p>
          <a:p>
            <a:pPr lvl="0">
              <a:lnSpc>
                <a:spcPct val="200000"/>
              </a:lnSpc>
              <a:defRPr/>
            </a:pPr>
            <a:r>
              <a:rPr lang="fr-FR" sz="1600" b="1" dirty="0">
                <a:solidFill>
                  <a:srgbClr val="5B9BD5">
                    <a:lumMod val="50000"/>
                  </a:srgbClr>
                </a:solidFill>
                <a:latin typeface="Dosis SemiBold" pitchFamily="2" charset="0"/>
              </a:rPr>
              <a:t>Je suis à  l’école </a:t>
            </a:r>
            <a:r>
              <a:rPr lang="ar-MA" sz="1600" b="1" dirty="0">
                <a:solidFill>
                  <a:srgbClr val="5B9BD5">
                    <a:lumMod val="50000"/>
                  </a:srgbClr>
                </a:solidFill>
                <a:latin typeface="Dosis SemiBold" pitchFamily="2" charset="0"/>
              </a:rPr>
              <a:t>ــــــــــــــــــــ</a:t>
            </a:r>
            <a:r>
              <a:rPr lang="fr-FR" sz="1600" b="1" dirty="0">
                <a:solidFill>
                  <a:srgbClr val="5B9BD5">
                    <a:lumMod val="50000"/>
                  </a:srgbClr>
                </a:solidFill>
                <a:latin typeface="Dosis SemiBold" pitchFamily="2" charset="0"/>
              </a:rPr>
              <a:t> . </a:t>
            </a:r>
          </a:p>
          <a:p>
            <a:pPr>
              <a:lnSpc>
                <a:spcPct val="200000"/>
              </a:lnSpc>
              <a:defRPr/>
            </a:pPr>
            <a:r>
              <a:rPr lang="fr-FR" sz="1600" b="1" dirty="0">
                <a:solidFill>
                  <a:srgbClr val="5B9BD5">
                    <a:lumMod val="50000"/>
                  </a:srgbClr>
                </a:solidFill>
                <a:latin typeface="Dosis SemiBold" pitchFamily="2" charset="0"/>
              </a:rPr>
              <a:t>Je ________ avec ___________.</a:t>
            </a:r>
          </a:p>
          <a:p>
            <a:pPr>
              <a:lnSpc>
                <a:spcPct val="200000"/>
              </a:lnSpc>
              <a:defRPr/>
            </a:pPr>
            <a:r>
              <a:rPr lang="fr-FR" sz="1600" b="1" dirty="0">
                <a:solidFill>
                  <a:srgbClr val="5B9BD5">
                    <a:lumMod val="50000"/>
                  </a:srgbClr>
                </a:solidFill>
                <a:latin typeface="Dosis SemiBold" pitchFamily="2" charset="0"/>
              </a:rPr>
              <a:t>J’ai mal _________________. </a:t>
            </a:r>
          </a:p>
          <a:p>
            <a:pPr>
              <a:lnSpc>
                <a:spcPct val="200000"/>
              </a:lnSpc>
              <a:defRPr/>
            </a:pPr>
            <a:r>
              <a:rPr lang="fr-FR" sz="1600" b="1" dirty="0">
                <a:solidFill>
                  <a:srgbClr val="5B9BD5">
                    <a:lumMod val="50000"/>
                  </a:srgbClr>
                </a:solidFill>
                <a:latin typeface="Dosis SemiBold" pitchFamily="2" charset="0"/>
              </a:rPr>
              <a:t>Je veux manger_____ et _________. .</a:t>
            </a:r>
          </a:p>
        </p:txBody>
      </p:sp>
      <p:pic>
        <p:nvPicPr>
          <p:cNvPr id="21" name="Image 20">
            <a:extLst>
              <a:ext uri="{FF2B5EF4-FFF2-40B4-BE49-F238E27FC236}">
                <a16:creationId xmlns:a16="http://schemas.microsoft.com/office/drawing/2014/main" id="{FDB23505-7DDE-F978-3E57-FC5C530F8184}"/>
              </a:ext>
            </a:extLst>
          </p:cNvPr>
          <p:cNvPicPr>
            <a:picLocks noChangeAspect="1"/>
          </p:cNvPicPr>
          <p:nvPr/>
        </p:nvPicPr>
        <p:blipFill>
          <a:blip r:embed="rId2"/>
          <a:stretch>
            <a:fillRect/>
          </a:stretch>
        </p:blipFill>
        <p:spPr>
          <a:xfrm>
            <a:off x="1124613" y="2615132"/>
            <a:ext cx="2133600" cy="3200400"/>
          </a:xfrm>
          <a:prstGeom prst="rect">
            <a:avLst/>
          </a:prstGeom>
        </p:spPr>
      </p:pic>
      <p:pic>
        <p:nvPicPr>
          <p:cNvPr id="22" name="Image 21">
            <a:extLst>
              <a:ext uri="{FF2B5EF4-FFF2-40B4-BE49-F238E27FC236}">
                <a16:creationId xmlns:a16="http://schemas.microsoft.com/office/drawing/2014/main" id="{C6CBCCA6-D377-5BDA-79A8-803AEF4E703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02101" y="2051702"/>
            <a:ext cx="1219370" cy="1362265"/>
          </a:xfrm>
          <a:prstGeom prst="rect">
            <a:avLst/>
          </a:prstGeom>
        </p:spPr>
      </p:pic>
      <p:sp>
        <p:nvSpPr>
          <p:cNvPr id="3" name="Rectangle : coins arrondis 2">
            <a:extLst>
              <a:ext uri="{FF2B5EF4-FFF2-40B4-BE49-F238E27FC236}">
                <a16:creationId xmlns:a16="http://schemas.microsoft.com/office/drawing/2014/main" id="{AE1098CA-C5EF-98BF-EFCE-EC95D727A686}"/>
              </a:ext>
            </a:extLst>
          </p:cNvPr>
          <p:cNvSpPr/>
          <p:nvPr/>
        </p:nvSpPr>
        <p:spPr>
          <a:xfrm>
            <a:off x="2112377" y="1835505"/>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fr-FR" b="1" dirty="0">
                <a:solidFill>
                  <a:prstClr val="white">
                    <a:lumMod val="95000"/>
                  </a:prstClr>
                </a:solidFill>
              </a:rPr>
              <a:t>Étape 1</a:t>
            </a: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4D4CB1FC-D285-5E4B-4EA8-9872A17AAD96}"/>
              </a:ext>
            </a:extLst>
          </p:cNvPr>
          <p:cNvSpPr/>
          <p:nvPr/>
        </p:nvSpPr>
        <p:spPr>
          <a:xfrm>
            <a:off x="5643539" y="1835505"/>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76C9A591-4EF3-8100-215C-932FE1C372B6}"/>
              </a:ext>
            </a:extLst>
          </p:cNvPr>
          <p:cNvSpPr txBox="1"/>
          <p:nvPr/>
        </p:nvSpPr>
        <p:spPr>
          <a:xfrm>
            <a:off x="5812492" y="1830825"/>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7" name="Rectangle : coins arrondis 6">
            <a:extLst>
              <a:ext uri="{FF2B5EF4-FFF2-40B4-BE49-F238E27FC236}">
                <a16:creationId xmlns:a16="http://schemas.microsoft.com/office/drawing/2014/main" id="{D297C12C-C42D-1E1E-6329-ACB9403F1010}"/>
              </a:ext>
            </a:extLst>
          </p:cNvPr>
          <p:cNvSpPr/>
          <p:nvPr/>
        </p:nvSpPr>
        <p:spPr>
          <a:xfrm>
            <a:off x="3877958" y="183155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fr-FR" b="1" dirty="0">
                <a:solidFill>
                  <a:prstClr val="white">
                    <a:lumMod val="95000"/>
                  </a:prstClr>
                </a:solidFill>
              </a:rPr>
              <a:t>Étape 2</a:t>
            </a: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3" name="Image 12">
            <a:extLst>
              <a:ext uri="{FF2B5EF4-FFF2-40B4-BE49-F238E27FC236}">
                <a16:creationId xmlns:a16="http://schemas.microsoft.com/office/drawing/2014/main" id="{5C648E46-46E6-48BD-8DFB-DEF7D0D76D16}"/>
              </a:ext>
            </a:extLst>
          </p:cNvPr>
          <p:cNvPicPr>
            <a:picLocks noChangeAspect="1"/>
          </p:cNvPicPr>
          <p:nvPr/>
        </p:nvPicPr>
        <p:blipFill>
          <a:blip r:embed="rId4"/>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30826386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86881-4317-E92B-F523-04E6ED59412F}"/>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B2147BA4-9C97-9685-44A4-4CA3F5E73013}"/>
              </a:ext>
            </a:extLst>
          </p:cNvPr>
          <p:cNvSpPr>
            <a:spLocks noGrp="1"/>
          </p:cNvSpPr>
          <p:nvPr>
            <p:ph type="title"/>
          </p:nvPr>
        </p:nvSpPr>
        <p:spPr/>
        <p:txBody>
          <a:bodyPr>
            <a:normAutofit fontScale="90000"/>
          </a:bodyPr>
          <a:lstStyle/>
          <a:p>
            <a:r>
              <a:rPr lang="fr-FR" dirty="0">
                <a:solidFill>
                  <a:schemeClr val="tx1">
                    <a:lumMod val="65000"/>
                    <a:lumOff val="35000"/>
                  </a:schemeClr>
                </a:solidFill>
                <a:latin typeface="Dosis Medium" pitchFamily="2" charset="0"/>
              </a:rPr>
              <a:t>Maintenant, tout le monde participe. Chacun se présente et dit ce qu’il fait avec les yeux, le nez, les oreilles, la langue et les mains, où il a mal, ce qu’il veut manger et ce que les autres veulent manger.</a:t>
            </a:r>
          </a:p>
        </p:txBody>
      </p:sp>
      <p:pic>
        <p:nvPicPr>
          <p:cNvPr id="2" name="Image 1">
            <a:extLst>
              <a:ext uri="{FF2B5EF4-FFF2-40B4-BE49-F238E27FC236}">
                <a16:creationId xmlns:a16="http://schemas.microsoft.com/office/drawing/2014/main" id="{5E8CF3E4-AD4E-CEF9-A55E-C931C36BD027}"/>
              </a:ext>
            </a:extLst>
          </p:cNvPr>
          <p:cNvPicPr>
            <a:picLocks noChangeAspect="1"/>
          </p:cNvPicPr>
          <p:nvPr/>
        </p:nvPicPr>
        <p:blipFill>
          <a:blip r:embed="rId2"/>
          <a:stretch>
            <a:fillRect/>
          </a:stretch>
        </p:blipFill>
        <p:spPr>
          <a:xfrm flipH="1">
            <a:off x="2313973" y="2721157"/>
            <a:ext cx="4279332" cy="2852888"/>
          </a:xfrm>
          <a:prstGeom prst="rect">
            <a:avLst/>
          </a:prstGeom>
        </p:spPr>
      </p:pic>
      <p:pic>
        <p:nvPicPr>
          <p:cNvPr id="3" name="Image 2">
            <a:extLst>
              <a:ext uri="{FF2B5EF4-FFF2-40B4-BE49-F238E27FC236}">
                <a16:creationId xmlns:a16="http://schemas.microsoft.com/office/drawing/2014/main" id="{A4D9EDF2-58ED-F518-673A-67C8F8600530}"/>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450752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71A837B2-BACE-9DF3-EEAD-22032D0334C0}"/>
              </a:ext>
            </a:extLst>
          </p:cNvPr>
          <p:cNvPicPr>
            <a:picLocks noChangeAspect="1"/>
          </p:cNvPicPr>
          <p:nvPr/>
        </p:nvPicPr>
        <p:blipFill>
          <a:blip r:embed="rId2"/>
          <a:srcRect l="1542" t="8381" r="3284" b="18195"/>
          <a:stretch>
            <a:fillRect/>
          </a:stretch>
        </p:blipFill>
        <p:spPr>
          <a:xfrm>
            <a:off x="1448602" y="3512472"/>
            <a:ext cx="6246795" cy="1349939"/>
          </a:xfrm>
          <a:prstGeom prst="rect">
            <a:avLst/>
          </a:prstGeom>
        </p:spPr>
      </p:pic>
      <p:sp>
        <p:nvSpPr>
          <p:cNvPr id="19" name="Titre 18">
            <a:extLst>
              <a:ext uri="{FF2B5EF4-FFF2-40B4-BE49-F238E27FC236}">
                <a16:creationId xmlns:a16="http://schemas.microsoft.com/office/drawing/2014/main" id="{119E7FE0-5F5B-0DC6-D70B-23D212AC8A6D}"/>
              </a:ext>
            </a:extLst>
          </p:cNvPr>
          <p:cNvSpPr>
            <a:spLocks noGrp="1"/>
          </p:cNvSpPr>
          <p:nvPr>
            <p:ph type="title"/>
          </p:nvPr>
        </p:nvSpPr>
        <p:spPr/>
        <p:txBody>
          <a:bodyPr/>
          <a:lstStyle/>
          <a:p>
            <a:r>
              <a:rPr lang="fr-MA" sz="3200" dirty="0"/>
              <a:t>Plan de la séance 5</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dirty="0"/>
              <a:t>Écriture : Dictée</a:t>
            </a:r>
            <a:endParaRPr lang="fr-MA" dirty="0"/>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3">
            <a:extLst>
              <a:ext uri="{28A0092B-C50C-407E-A947-70E740481C1C}">
                <a14:useLocalDpi xmlns:a14="http://schemas.microsoft.com/office/drawing/2010/main" val="0"/>
              </a:ext>
            </a:extLst>
          </a:blip>
          <a:srcRect l="-7560" r="-7560"/>
          <a:stretch>
            <a:fillRect/>
          </a:stretch>
        </p:blipFill>
        <p:spPr>
          <a:xfrm>
            <a:off x="7398373" y="3457509"/>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201410" y="2522109"/>
            <a:ext cx="4960805" cy="756000"/>
          </a:xfrm>
        </p:spPr>
        <p:txBody>
          <a:bodyPr/>
          <a:lstStyle/>
          <a:p>
            <a:r>
              <a:rPr lang="fr-FR" dirty="0"/>
              <a:t>Prendre la parole en réutilisant les actes de parole enseignés .</a:t>
            </a:r>
          </a:p>
        </p:txBody>
      </p:sp>
      <p:sp>
        <p:nvSpPr>
          <p:cNvPr id="16" name="ZoneTexte 15">
            <a:extLst>
              <a:ext uri="{FF2B5EF4-FFF2-40B4-BE49-F238E27FC236}">
                <a16:creationId xmlns:a16="http://schemas.microsoft.com/office/drawing/2014/main" id="{BBCCB2E0-8516-CD6C-1D4D-01872C33CF9F}"/>
              </a:ext>
            </a:extLst>
          </p:cNvPr>
          <p:cNvSpPr txBox="1"/>
          <p:nvPr/>
        </p:nvSpPr>
        <p:spPr>
          <a:xfrm>
            <a:off x="2201410" y="3641804"/>
            <a:ext cx="107273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2531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fr-FR" dirty="0"/>
              <a:t>Lecture de phrases.</a:t>
            </a:r>
            <a:endParaRPr kumimoji="0" lang="fr-FR" sz="1200" b="0"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grayscl/>
            <a:extLst>
              <a:ext uri="{28A0092B-C50C-407E-A947-70E740481C1C}">
                <a14:useLocalDpi xmlns:a14="http://schemas.microsoft.com/office/drawing/2010/main" val="0"/>
              </a:ext>
            </a:extLst>
          </a:blip>
          <a:srcRect l="-7526" r="-7526"/>
          <a:stretch>
            <a:fillRect/>
          </a:stretch>
        </p:blipFill>
        <p:spPr>
          <a:xfrm>
            <a:off x="7324923" y="1973400"/>
            <a:ext cx="540000" cy="540000"/>
          </a:xfrm>
          <a:prstGeom prst="rect">
            <a:avLst/>
          </a:prstGeom>
        </p:spPr>
      </p:pic>
      <p:grpSp>
        <p:nvGrpSpPr>
          <p:cNvPr id="6" name="Groupe 5">
            <a:extLst>
              <a:ext uri="{FF2B5EF4-FFF2-40B4-BE49-F238E27FC236}">
                <a16:creationId xmlns:a16="http://schemas.microsoft.com/office/drawing/2014/main" id="{7EBBEA35-0316-50F3-6D2D-EC548DC90358}"/>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FCFE73EA-6BF3-E940-81F9-67C6BB00DB91}"/>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B0291DD4-F9DD-4375-50C6-7B568FF6F0D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18897097-B818-278E-0356-D876EA83482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1041590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717A199D-6F6D-C5BE-9C15-512F82ADE87C}"/>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on va faire de la lecture. </a:t>
            </a:r>
          </a:p>
        </p:txBody>
      </p:sp>
      <p:pic>
        <p:nvPicPr>
          <p:cNvPr id="9" name="Image 8">
            <a:extLst>
              <a:ext uri="{FF2B5EF4-FFF2-40B4-BE49-F238E27FC236}">
                <a16:creationId xmlns:a16="http://schemas.microsoft.com/office/drawing/2014/main" id="{19FE4E32-F833-6C1F-110E-2DE672A15501}"/>
              </a:ext>
            </a:extLst>
          </p:cNvPr>
          <p:cNvPicPr>
            <a:picLocks noChangeAspect="1"/>
          </p:cNvPicPr>
          <p:nvPr/>
        </p:nvPicPr>
        <p:blipFill>
          <a:blip r:embed="rId2"/>
          <a:stretch>
            <a:fillRect/>
          </a:stretch>
        </p:blipFill>
        <p:spPr>
          <a:xfrm>
            <a:off x="2045970" y="2261937"/>
            <a:ext cx="5052060" cy="3368040"/>
          </a:xfrm>
          <a:prstGeom prst="rect">
            <a:avLst/>
          </a:prstGeom>
        </p:spPr>
      </p:pic>
      <p:pic>
        <p:nvPicPr>
          <p:cNvPr id="11" name="Image 10">
            <a:extLst>
              <a:ext uri="{FF2B5EF4-FFF2-40B4-BE49-F238E27FC236}">
                <a16:creationId xmlns:a16="http://schemas.microsoft.com/office/drawing/2014/main" id="{C14BCA0E-CF73-5F3E-EDCF-7B44E5A8794A}"/>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1596650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9CA22-B931-39E8-1A13-B2768F9648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32446A3-A351-FA81-1807-E1BB1A9E713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Répétons ensemble.</a:t>
            </a:r>
            <a:endParaRPr lang="fr-MA" dirty="0">
              <a:latin typeface="Dosis Medium" pitchFamily="2" charset="0"/>
            </a:endParaRPr>
          </a:p>
        </p:txBody>
      </p:sp>
      <p:sp>
        <p:nvSpPr>
          <p:cNvPr id="7" name="ZoneTexte 3">
            <a:extLst>
              <a:ext uri="{FF2B5EF4-FFF2-40B4-BE49-F238E27FC236}">
                <a16:creationId xmlns:a16="http://schemas.microsoft.com/office/drawing/2014/main" id="{6256C97A-6C93-EA38-870D-3F78DB984F11}"/>
              </a:ext>
            </a:extLst>
          </p:cNvPr>
          <p:cNvSpPr txBox="1"/>
          <p:nvPr/>
        </p:nvSpPr>
        <p:spPr>
          <a:xfrm>
            <a:off x="1375506" y="2321004"/>
            <a:ext cx="6392988" cy="2215991"/>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3800" dirty="0">
                <a:ln w="0"/>
                <a:solidFill>
                  <a:srgbClr val="474F71"/>
                </a:solidFill>
                <a:latin typeface="Dosis Medium" pitchFamily="2" charset="0"/>
                <a:cs typeface="Arial" panose="020B0604020202020204" pitchFamily="34" charset="0"/>
              </a:rPr>
              <a:t>C     </a:t>
            </a:r>
            <a:r>
              <a:rPr lang="fr-FR" sz="13800" dirty="0" err="1">
                <a:ln w="0"/>
                <a:solidFill>
                  <a:srgbClr val="474F71"/>
                </a:solidFill>
                <a:latin typeface="Dosis Medium" pitchFamily="2" charset="0"/>
                <a:cs typeface="Arial" panose="020B0604020202020204" pitchFamily="34" charset="0"/>
              </a:rPr>
              <a:t>c</a:t>
            </a:r>
            <a:endParaRPr lang="fr-FR" sz="16600" dirty="0">
              <a:ln w="0"/>
              <a:solidFill>
                <a:srgbClr val="474F71"/>
              </a:solidFill>
              <a:latin typeface="Dosis Medium" pitchFamily="2" charset="0"/>
              <a:cs typeface="Arial" panose="020B0604020202020204" pitchFamily="34" charset="0"/>
            </a:endParaRPr>
          </a:p>
        </p:txBody>
      </p:sp>
      <p:pic>
        <p:nvPicPr>
          <p:cNvPr id="6" name="Image 5">
            <a:extLst>
              <a:ext uri="{FF2B5EF4-FFF2-40B4-BE49-F238E27FC236}">
                <a16:creationId xmlns:a16="http://schemas.microsoft.com/office/drawing/2014/main" id="{4EF56983-C23B-4D9D-BEB6-7091E5CED7E8}"/>
              </a:ext>
            </a:extLst>
          </p:cNvPr>
          <p:cNvPicPr>
            <a:picLocks noChangeAspect="1"/>
          </p:cNvPicPr>
          <p:nvPr/>
        </p:nvPicPr>
        <p:blipFill>
          <a:blip r:embed="rId2"/>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26846719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5C3D8-DDA1-85D6-7E96-EC15E4642B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12D5B1-C67F-1EC3-777E-39E8502919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Répétons ensemble.</a:t>
            </a:r>
            <a:endParaRPr lang="fr-MA" dirty="0">
              <a:latin typeface="Dosis Medium" pitchFamily="2" charset="0"/>
            </a:endParaRPr>
          </a:p>
        </p:txBody>
      </p:sp>
      <p:pic>
        <p:nvPicPr>
          <p:cNvPr id="25" name="Image 24">
            <a:extLst>
              <a:ext uri="{FF2B5EF4-FFF2-40B4-BE49-F238E27FC236}">
                <a16:creationId xmlns:a16="http://schemas.microsoft.com/office/drawing/2014/main" id="{12148291-0FA3-42CA-99CF-A1C1762056AA}"/>
              </a:ext>
            </a:extLst>
          </p:cNvPr>
          <p:cNvPicPr>
            <a:picLocks noChangeAspect="1"/>
          </p:cNvPicPr>
          <p:nvPr/>
        </p:nvPicPr>
        <p:blipFill>
          <a:blip r:embed="rId2"/>
          <a:stretch>
            <a:fillRect/>
          </a:stretch>
        </p:blipFill>
        <p:spPr>
          <a:xfrm>
            <a:off x="129325" y="544755"/>
            <a:ext cx="1152244" cy="1072989"/>
          </a:xfrm>
          <a:prstGeom prst="rect">
            <a:avLst/>
          </a:prstGeom>
        </p:spPr>
      </p:pic>
      <p:grpSp>
        <p:nvGrpSpPr>
          <p:cNvPr id="12" name="Groupe 11">
            <a:extLst>
              <a:ext uri="{FF2B5EF4-FFF2-40B4-BE49-F238E27FC236}">
                <a16:creationId xmlns:a16="http://schemas.microsoft.com/office/drawing/2014/main" id="{389C9859-2456-40D8-97C7-74127717AED1}"/>
              </a:ext>
            </a:extLst>
          </p:cNvPr>
          <p:cNvGrpSpPr/>
          <p:nvPr/>
        </p:nvGrpSpPr>
        <p:grpSpPr>
          <a:xfrm>
            <a:off x="672122" y="3087787"/>
            <a:ext cx="7799755" cy="682426"/>
            <a:chOff x="755583" y="3087787"/>
            <a:chExt cx="7799755" cy="682426"/>
          </a:xfrm>
        </p:grpSpPr>
        <p:sp>
          <p:nvSpPr>
            <p:cNvPr id="14" name="Rectangle : coins arrondis 13">
              <a:extLst>
                <a:ext uri="{FF2B5EF4-FFF2-40B4-BE49-F238E27FC236}">
                  <a16:creationId xmlns:a16="http://schemas.microsoft.com/office/drawing/2014/main" id="{49931DF0-556E-46C4-BA2A-B610FFAEA1F1}"/>
                </a:ext>
              </a:extLst>
            </p:cNvPr>
            <p:cNvSpPr/>
            <p:nvPr/>
          </p:nvSpPr>
          <p:spPr>
            <a:xfrm>
              <a:off x="755583"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ca</a:t>
              </a: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 </a:t>
              </a:r>
            </a:p>
          </p:txBody>
        </p:sp>
        <p:sp>
          <p:nvSpPr>
            <p:cNvPr id="15" name="Rectangle : coins arrondis 14">
              <a:extLst>
                <a:ext uri="{FF2B5EF4-FFF2-40B4-BE49-F238E27FC236}">
                  <a16:creationId xmlns:a16="http://schemas.microsoft.com/office/drawing/2014/main" id="{89D02419-4E92-4E4C-BA50-23655E140B2A}"/>
                </a:ext>
              </a:extLst>
            </p:cNvPr>
            <p:cNvSpPr/>
            <p:nvPr/>
          </p:nvSpPr>
          <p:spPr>
            <a:xfrm>
              <a:off x="4163481"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cou</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7" name="Rectangle : coins arrondis 16">
              <a:extLst>
                <a:ext uri="{FF2B5EF4-FFF2-40B4-BE49-F238E27FC236}">
                  <a16:creationId xmlns:a16="http://schemas.microsoft.com/office/drawing/2014/main" id="{F8ADA1FF-304E-4453-B69C-FBD6E17C26B6}"/>
                </a:ext>
              </a:extLst>
            </p:cNvPr>
            <p:cNvSpPr/>
            <p:nvPr/>
          </p:nvSpPr>
          <p:spPr>
            <a:xfrm>
              <a:off x="5299447"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ci</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8" name="Rectangle : coins arrondis 17">
              <a:extLst>
                <a:ext uri="{FF2B5EF4-FFF2-40B4-BE49-F238E27FC236}">
                  <a16:creationId xmlns:a16="http://schemas.microsoft.com/office/drawing/2014/main" id="{7EE6FB11-9CF3-4A83-8ADD-A67A16A22C71}"/>
                </a:ext>
              </a:extLst>
            </p:cNvPr>
            <p:cNvSpPr/>
            <p:nvPr/>
          </p:nvSpPr>
          <p:spPr>
            <a:xfrm>
              <a:off x="1891549"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co</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9" name="Rectangle : coins arrondis 18">
              <a:extLst>
                <a:ext uri="{FF2B5EF4-FFF2-40B4-BE49-F238E27FC236}">
                  <a16:creationId xmlns:a16="http://schemas.microsoft.com/office/drawing/2014/main" id="{A6E671B4-29F8-41C9-992C-B05F28CFE31F}"/>
                </a:ext>
              </a:extLst>
            </p:cNvPr>
            <p:cNvSpPr/>
            <p:nvPr/>
          </p:nvSpPr>
          <p:spPr>
            <a:xfrm>
              <a:off x="6435413"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ce</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20" name="Rectangle : coins arrondis 19">
              <a:extLst>
                <a:ext uri="{FF2B5EF4-FFF2-40B4-BE49-F238E27FC236}">
                  <a16:creationId xmlns:a16="http://schemas.microsoft.com/office/drawing/2014/main" id="{74FAB791-1DC5-4228-A800-C5FB4BD318C6}"/>
                </a:ext>
              </a:extLst>
            </p:cNvPr>
            <p:cNvSpPr/>
            <p:nvPr/>
          </p:nvSpPr>
          <p:spPr>
            <a:xfrm>
              <a:off x="3027515"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c</a:t>
              </a: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u</a:t>
              </a:r>
            </a:p>
          </p:txBody>
        </p:sp>
        <p:sp>
          <p:nvSpPr>
            <p:cNvPr id="26" name="Rectangle : coins arrondis 25">
              <a:extLst>
                <a:ext uri="{FF2B5EF4-FFF2-40B4-BE49-F238E27FC236}">
                  <a16:creationId xmlns:a16="http://schemas.microsoft.com/office/drawing/2014/main" id="{5F819F8A-A6D5-4794-9900-F9BB60B52175}"/>
                </a:ext>
              </a:extLst>
            </p:cNvPr>
            <p:cNvSpPr/>
            <p:nvPr/>
          </p:nvSpPr>
          <p:spPr>
            <a:xfrm>
              <a:off x="7571377" y="3087787"/>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cé</a:t>
              </a:r>
            </a:p>
          </p:txBody>
        </p:sp>
      </p:grpSp>
    </p:spTree>
    <p:extLst>
      <p:ext uri="{BB962C8B-B14F-4D97-AF65-F5344CB8AC3E}">
        <p14:creationId xmlns:p14="http://schemas.microsoft.com/office/powerpoint/2010/main" val="27510322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6769C-59EA-94BA-337A-8D08CA205EA3}"/>
            </a:ext>
          </a:extLst>
        </p:cNvPr>
        <p:cNvGrpSpPr/>
        <p:nvPr/>
      </p:nvGrpSpPr>
      <p:grpSpPr>
        <a:xfrm>
          <a:off x="0" y="0"/>
          <a:ext cx="0" cy="0"/>
          <a:chOff x="0" y="0"/>
          <a:chExt cx="0" cy="0"/>
        </a:xfrm>
      </p:grpSpPr>
      <p:sp>
        <p:nvSpPr>
          <p:cNvPr id="19" name="Google Shape;99;p3">
            <a:extLst>
              <a:ext uri="{FF2B5EF4-FFF2-40B4-BE49-F238E27FC236}">
                <a16:creationId xmlns:a16="http://schemas.microsoft.com/office/drawing/2014/main" id="{6963DAD0-7A18-4A59-BC87-C387B5279243}"/>
              </a:ext>
            </a:extLst>
          </p:cNvPr>
          <p:cNvSpPr txBox="1"/>
          <p:nvPr/>
        </p:nvSpPr>
        <p:spPr>
          <a:xfrm>
            <a:off x="129325" y="2430863"/>
            <a:ext cx="8795207" cy="2308284"/>
          </a:xfrm>
          <a:prstGeom prst="rect">
            <a:avLst/>
          </a:prstGeom>
          <a:noFill/>
          <a:ln>
            <a:noFill/>
          </a:ln>
        </p:spPr>
        <p:txBody>
          <a:bodyPr spcFirstLastPara="1" wrap="square" lIns="91425" tIns="45700" rIns="91425" bIns="45700" anchor="t" anchorCtr="0">
            <a:spAutoFit/>
          </a:bodyPr>
          <a:lstStyle/>
          <a:p>
            <a:pPr lvl="0" algn="ctr" rtl="1">
              <a:lnSpc>
                <a:spcPct val="150000"/>
              </a:lnSpc>
              <a:buClr>
                <a:srgbClr val="000000"/>
              </a:buClr>
              <a:buSzPts val="4000"/>
            </a:pPr>
            <a:r>
              <a:rPr lang="fr-FR" sz="4800" b="1" dirty="0">
                <a:ln w="0"/>
                <a:solidFill>
                  <a:srgbClr val="474F71"/>
                </a:solidFill>
                <a:latin typeface="Dosis SemiBold" pitchFamily="2" charset="0"/>
                <a:cs typeface="Aharoni" panose="02010803020104030203" pitchFamily="2" charset="-79"/>
                <a:sym typeface="Calibri"/>
              </a:rPr>
              <a:t>caméra    coll</a:t>
            </a:r>
            <a:r>
              <a:rPr lang="fr-FR" sz="4800" b="1" dirty="0">
                <a:ln w="0"/>
                <a:solidFill>
                  <a:schemeClr val="bg2">
                    <a:lumMod val="75000"/>
                  </a:schemeClr>
                </a:solidFill>
                <a:latin typeface="Dosis SemiBold" pitchFamily="2" charset="0"/>
                <a:cs typeface="Aharoni" panose="02010803020104030203" pitchFamily="2" charset="-79"/>
                <a:sym typeface="Calibri"/>
              </a:rPr>
              <a:t>e</a:t>
            </a:r>
            <a:r>
              <a:rPr lang="fr-FR" sz="4800" b="1" dirty="0">
                <a:ln w="0"/>
                <a:solidFill>
                  <a:srgbClr val="474F71"/>
                </a:solidFill>
                <a:latin typeface="Dosis SemiBold" pitchFamily="2" charset="0"/>
                <a:cs typeface="Aharoni" panose="02010803020104030203" pitchFamily="2" charset="-79"/>
                <a:sym typeface="Calibri"/>
              </a:rPr>
              <a:t>    coupé      calcul</a:t>
            </a:r>
          </a:p>
          <a:p>
            <a:pPr lvl="0" algn="ctr" rtl="1">
              <a:lnSpc>
                <a:spcPct val="150000"/>
              </a:lnSpc>
              <a:buClr>
                <a:srgbClr val="000000"/>
              </a:buClr>
              <a:buSzPts val="4000"/>
            </a:pPr>
            <a:r>
              <a:rPr lang="fr-FR" sz="4800" b="1" dirty="0">
                <a:ln w="0"/>
                <a:solidFill>
                  <a:srgbClr val="474F71"/>
                </a:solidFill>
                <a:latin typeface="Dosis SemiBold" pitchFamily="2" charset="0"/>
                <a:cs typeface="Aharoni" panose="02010803020104030203" pitchFamily="2" charset="-79"/>
                <a:sym typeface="Calibri"/>
              </a:rPr>
              <a:t>ceris</a:t>
            </a:r>
            <a:r>
              <a:rPr lang="fr-FR" sz="4800" b="1" dirty="0">
                <a:ln w="0"/>
                <a:solidFill>
                  <a:schemeClr val="bg2">
                    <a:lumMod val="75000"/>
                  </a:schemeClr>
                </a:solidFill>
                <a:latin typeface="Dosis SemiBold" pitchFamily="2" charset="0"/>
                <a:cs typeface="Aharoni" panose="02010803020104030203" pitchFamily="2" charset="-79"/>
                <a:sym typeface="Calibri"/>
              </a:rPr>
              <a:t>e</a:t>
            </a:r>
            <a:r>
              <a:rPr lang="fr-FR" sz="4800" b="1" dirty="0">
                <a:ln w="0"/>
                <a:solidFill>
                  <a:srgbClr val="474F71"/>
                </a:solidFill>
                <a:latin typeface="Dosis SemiBold" pitchFamily="2" charset="0"/>
                <a:cs typeface="Aharoni" panose="02010803020104030203" pitchFamily="2" charset="-79"/>
                <a:sym typeface="Calibri"/>
              </a:rPr>
              <a:t>      céréal</a:t>
            </a:r>
            <a:r>
              <a:rPr lang="fr-FR" sz="4800" b="1" dirty="0">
                <a:ln w="0"/>
                <a:solidFill>
                  <a:schemeClr val="bg2">
                    <a:lumMod val="75000"/>
                  </a:schemeClr>
                </a:solidFill>
                <a:latin typeface="Dosis SemiBold" pitchFamily="2" charset="0"/>
                <a:cs typeface="Aharoni" panose="02010803020104030203" pitchFamily="2" charset="-79"/>
                <a:sym typeface="Calibri"/>
              </a:rPr>
              <a:t>e</a:t>
            </a:r>
            <a:r>
              <a:rPr lang="fr-FR" sz="4800" b="1" dirty="0">
                <a:ln w="0"/>
                <a:solidFill>
                  <a:srgbClr val="474F71"/>
                </a:solidFill>
                <a:latin typeface="Dosis SemiBold" pitchFamily="2" charset="0"/>
                <a:cs typeface="Aharoni" panose="02010803020104030203" pitchFamily="2" charset="-79"/>
                <a:sym typeface="Calibri"/>
              </a:rPr>
              <a:t>     citron</a:t>
            </a:r>
          </a:p>
        </p:txBody>
      </p:sp>
      <p:sp>
        <p:nvSpPr>
          <p:cNvPr id="2" name="Titre 1">
            <a:extLst>
              <a:ext uri="{FF2B5EF4-FFF2-40B4-BE49-F238E27FC236}">
                <a16:creationId xmlns:a16="http://schemas.microsoft.com/office/drawing/2014/main" id="{956C853D-6007-E73E-9655-56EAD388B703}"/>
              </a:ext>
            </a:extLst>
          </p:cNvPr>
          <p:cNvSpPr>
            <a:spLocks noGrp="1"/>
          </p:cNvSpPr>
          <p:nvPr>
            <p:ph type="title"/>
          </p:nvPr>
        </p:nvSpPr>
        <p:spPr>
          <a:xfrm>
            <a:off x="1692000" y="756000"/>
            <a:ext cx="7057862" cy="612000"/>
          </a:xfrm>
        </p:spPr>
        <p:txBody>
          <a:bodyPr/>
          <a:lstStyle/>
          <a:p>
            <a:r>
              <a:rPr lang="fr-FR" dirty="0">
                <a:solidFill>
                  <a:schemeClr val="tx1">
                    <a:lumMod val="65000"/>
                    <a:lumOff val="35000"/>
                  </a:schemeClr>
                </a:solidFill>
                <a:latin typeface="Dosis Medium" pitchFamily="2" charset="0"/>
              </a:rPr>
              <a:t>Relisons ensemble.</a:t>
            </a:r>
          </a:p>
        </p:txBody>
      </p:sp>
      <p:pic>
        <p:nvPicPr>
          <p:cNvPr id="38" name="Image 37">
            <a:extLst>
              <a:ext uri="{FF2B5EF4-FFF2-40B4-BE49-F238E27FC236}">
                <a16:creationId xmlns:a16="http://schemas.microsoft.com/office/drawing/2014/main" id="{81AFC503-94A9-48BB-A3D6-49F2770EECC4}"/>
              </a:ext>
            </a:extLst>
          </p:cNvPr>
          <p:cNvPicPr>
            <a:picLocks noChangeAspect="1"/>
          </p:cNvPicPr>
          <p:nvPr/>
        </p:nvPicPr>
        <p:blipFill>
          <a:blip r:embed="rId2"/>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18235512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6769C-59EA-94BA-337A-8D08CA205EA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56C853D-6007-E73E-9655-56EAD388B703}"/>
              </a:ext>
            </a:extLst>
          </p:cNvPr>
          <p:cNvSpPr>
            <a:spLocks noGrp="1"/>
          </p:cNvSpPr>
          <p:nvPr>
            <p:ph type="title"/>
          </p:nvPr>
        </p:nvSpPr>
        <p:spPr>
          <a:xfrm>
            <a:off x="1692000" y="756000"/>
            <a:ext cx="7057862" cy="612000"/>
          </a:xfrm>
        </p:spPr>
        <p:txBody>
          <a:bodyPr/>
          <a:lstStyle/>
          <a:p>
            <a:r>
              <a:rPr lang="fr-FR" dirty="0">
                <a:solidFill>
                  <a:schemeClr val="tx1">
                    <a:lumMod val="65000"/>
                    <a:lumOff val="35000"/>
                  </a:schemeClr>
                </a:solidFill>
                <a:latin typeface="Dosis Medium" pitchFamily="2" charset="0"/>
              </a:rPr>
              <a:t>Qui veut lire ?</a:t>
            </a:r>
          </a:p>
        </p:txBody>
      </p:sp>
      <p:pic>
        <p:nvPicPr>
          <p:cNvPr id="24" name="Image 23">
            <a:extLst>
              <a:ext uri="{FF2B5EF4-FFF2-40B4-BE49-F238E27FC236}">
                <a16:creationId xmlns:a16="http://schemas.microsoft.com/office/drawing/2014/main" id="{F0C2D497-B9B8-4BE4-8F5A-1F336CA6B3E4}"/>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3" name="Google Shape;99;p3">
            <a:extLst>
              <a:ext uri="{FF2B5EF4-FFF2-40B4-BE49-F238E27FC236}">
                <a16:creationId xmlns:a16="http://schemas.microsoft.com/office/drawing/2014/main" id="{4CC657E2-C2B6-068B-7BD3-A10B622D0A06}"/>
              </a:ext>
            </a:extLst>
          </p:cNvPr>
          <p:cNvSpPr txBox="1"/>
          <p:nvPr/>
        </p:nvSpPr>
        <p:spPr>
          <a:xfrm>
            <a:off x="129325" y="2430863"/>
            <a:ext cx="8795207" cy="2308284"/>
          </a:xfrm>
          <a:prstGeom prst="rect">
            <a:avLst/>
          </a:prstGeom>
          <a:noFill/>
          <a:ln>
            <a:noFill/>
          </a:ln>
        </p:spPr>
        <p:txBody>
          <a:bodyPr spcFirstLastPara="1" wrap="square" lIns="91425" tIns="45700" rIns="91425" bIns="45700" anchor="t" anchorCtr="0">
            <a:spAutoFit/>
          </a:bodyPr>
          <a:lstStyle/>
          <a:p>
            <a:pPr lvl="0" algn="ctr" rtl="1">
              <a:lnSpc>
                <a:spcPct val="150000"/>
              </a:lnSpc>
              <a:buClr>
                <a:srgbClr val="000000"/>
              </a:buClr>
              <a:buSzPts val="4000"/>
            </a:pPr>
            <a:r>
              <a:rPr lang="fr-FR" sz="4800" b="1" dirty="0">
                <a:ln w="0"/>
                <a:solidFill>
                  <a:srgbClr val="474F71"/>
                </a:solidFill>
                <a:latin typeface="Dosis SemiBold" pitchFamily="2" charset="0"/>
                <a:cs typeface="Aharoni" panose="02010803020104030203" pitchFamily="2" charset="-79"/>
                <a:sym typeface="Calibri"/>
              </a:rPr>
              <a:t>caméra    coll</a:t>
            </a:r>
            <a:r>
              <a:rPr lang="fr-FR" sz="4800" b="1" dirty="0">
                <a:ln w="0"/>
                <a:solidFill>
                  <a:schemeClr val="bg2">
                    <a:lumMod val="75000"/>
                  </a:schemeClr>
                </a:solidFill>
                <a:latin typeface="Dosis SemiBold" pitchFamily="2" charset="0"/>
                <a:cs typeface="Aharoni" panose="02010803020104030203" pitchFamily="2" charset="-79"/>
                <a:sym typeface="Calibri"/>
              </a:rPr>
              <a:t>e</a:t>
            </a:r>
            <a:r>
              <a:rPr lang="fr-FR" sz="4800" b="1" dirty="0">
                <a:ln w="0"/>
                <a:solidFill>
                  <a:srgbClr val="474F71"/>
                </a:solidFill>
                <a:latin typeface="Dosis SemiBold" pitchFamily="2" charset="0"/>
                <a:cs typeface="Aharoni" panose="02010803020104030203" pitchFamily="2" charset="-79"/>
                <a:sym typeface="Calibri"/>
              </a:rPr>
              <a:t>    coupé      calcul</a:t>
            </a:r>
          </a:p>
          <a:p>
            <a:pPr lvl="0" algn="ctr" rtl="1">
              <a:lnSpc>
                <a:spcPct val="150000"/>
              </a:lnSpc>
              <a:buClr>
                <a:srgbClr val="000000"/>
              </a:buClr>
              <a:buSzPts val="4000"/>
            </a:pPr>
            <a:r>
              <a:rPr lang="fr-FR" sz="4800" b="1" dirty="0">
                <a:ln w="0"/>
                <a:solidFill>
                  <a:srgbClr val="474F71"/>
                </a:solidFill>
                <a:latin typeface="Dosis SemiBold" pitchFamily="2" charset="0"/>
                <a:cs typeface="Aharoni" panose="02010803020104030203" pitchFamily="2" charset="-79"/>
                <a:sym typeface="Calibri"/>
              </a:rPr>
              <a:t>ceris</a:t>
            </a:r>
            <a:r>
              <a:rPr lang="fr-FR" sz="4800" b="1" dirty="0">
                <a:ln w="0"/>
                <a:solidFill>
                  <a:schemeClr val="bg2">
                    <a:lumMod val="75000"/>
                  </a:schemeClr>
                </a:solidFill>
                <a:latin typeface="Dosis SemiBold" pitchFamily="2" charset="0"/>
                <a:cs typeface="Aharoni" panose="02010803020104030203" pitchFamily="2" charset="-79"/>
                <a:sym typeface="Calibri"/>
              </a:rPr>
              <a:t>e</a:t>
            </a:r>
            <a:r>
              <a:rPr lang="fr-FR" sz="4800" b="1" dirty="0">
                <a:ln w="0"/>
                <a:solidFill>
                  <a:srgbClr val="474F71"/>
                </a:solidFill>
                <a:latin typeface="Dosis SemiBold" pitchFamily="2" charset="0"/>
                <a:cs typeface="Aharoni" panose="02010803020104030203" pitchFamily="2" charset="-79"/>
                <a:sym typeface="Calibri"/>
              </a:rPr>
              <a:t>      céréal</a:t>
            </a:r>
            <a:r>
              <a:rPr lang="fr-FR" sz="4800" b="1" dirty="0">
                <a:ln w="0"/>
                <a:solidFill>
                  <a:schemeClr val="bg2">
                    <a:lumMod val="75000"/>
                  </a:schemeClr>
                </a:solidFill>
                <a:latin typeface="Dosis SemiBold" pitchFamily="2" charset="0"/>
                <a:cs typeface="Aharoni" panose="02010803020104030203" pitchFamily="2" charset="-79"/>
                <a:sym typeface="Calibri"/>
              </a:rPr>
              <a:t>e</a:t>
            </a:r>
            <a:r>
              <a:rPr lang="fr-FR" sz="4800" b="1" dirty="0">
                <a:ln w="0"/>
                <a:solidFill>
                  <a:srgbClr val="474F71"/>
                </a:solidFill>
                <a:latin typeface="Dosis SemiBold" pitchFamily="2" charset="0"/>
                <a:cs typeface="Aharoni" panose="02010803020104030203" pitchFamily="2" charset="-79"/>
                <a:sym typeface="Calibri"/>
              </a:rPr>
              <a:t>     citron</a:t>
            </a:r>
          </a:p>
        </p:txBody>
      </p:sp>
    </p:spTree>
    <p:extLst>
      <p:ext uri="{BB962C8B-B14F-4D97-AF65-F5344CB8AC3E}">
        <p14:creationId xmlns:p14="http://schemas.microsoft.com/office/powerpoint/2010/main" val="16838192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717A199D-6F6D-C5BE-9C15-512F82ADE87C}"/>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on va lire des phrases. </a:t>
            </a:r>
          </a:p>
        </p:txBody>
      </p:sp>
      <p:pic>
        <p:nvPicPr>
          <p:cNvPr id="9" name="Image 8">
            <a:extLst>
              <a:ext uri="{FF2B5EF4-FFF2-40B4-BE49-F238E27FC236}">
                <a16:creationId xmlns:a16="http://schemas.microsoft.com/office/drawing/2014/main" id="{19FE4E32-F833-6C1F-110E-2DE672A15501}"/>
              </a:ext>
            </a:extLst>
          </p:cNvPr>
          <p:cNvPicPr>
            <a:picLocks noChangeAspect="1"/>
          </p:cNvPicPr>
          <p:nvPr/>
        </p:nvPicPr>
        <p:blipFill>
          <a:blip r:embed="rId2"/>
          <a:stretch>
            <a:fillRect/>
          </a:stretch>
        </p:blipFill>
        <p:spPr>
          <a:xfrm>
            <a:off x="2045970" y="2261937"/>
            <a:ext cx="5052060" cy="3368040"/>
          </a:xfrm>
          <a:prstGeom prst="rect">
            <a:avLst/>
          </a:prstGeom>
        </p:spPr>
      </p:pic>
      <p:pic>
        <p:nvPicPr>
          <p:cNvPr id="11" name="Image 10">
            <a:extLst>
              <a:ext uri="{FF2B5EF4-FFF2-40B4-BE49-F238E27FC236}">
                <a16:creationId xmlns:a16="http://schemas.microsoft.com/office/drawing/2014/main" id="{C14BCA0E-CF73-5F3E-EDCF-7B44E5A8794A}"/>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41009931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ces phrases en silence. Après, on va écouter un audio. </a:t>
            </a:r>
          </a:p>
        </p:txBody>
      </p:sp>
      <p:pic>
        <p:nvPicPr>
          <p:cNvPr id="2" name="Image 1"/>
          <p:cNvPicPr>
            <a:picLocks noChangeAspect="1"/>
          </p:cNvPicPr>
          <p:nvPr/>
        </p:nvPicPr>
        <p:blipFill>
          <a:blip r:embed="rId2"/>
          <a:stretch>
            <a:fillRect/>
          </a:stretch>
        </p:blipFill>
        <p:spPr>
          <a:xfrm>
            <a:off x="129325" y="544755"/>
            <a:ext cx="1152244" cy="1072989"/>
          </a:xfrm>
          <a:prstGeom prst="rect">
            <a:avLst/>
          </a:prstGeom>
        </p:spPr>
      </p:pic>
      <p:sp>
        <p:nvSpPr>
          <p:cNvPr id="3" name="ZoneTexte 2">
            <a:extLst>
              <a:ext uri="{FF2B5EF4-FFF2-40B4-BE49-F238E27FC236}">
                <a16:creationId xmlns:a16="http://schemas.microsoft.com/office/drawing/2014/main" id="{29468916-6693-40FD-BB9F-03B0F65A0226}"/>
              </a:ext>
            </a:extLst>
          </p:cNvPr>
          <p:cNvSpPr txBox="1"/>
          <p:nvPr/>
        </p:nvSpPr>
        <p:spPr>
          <a:xfrm>
            <a:off x="705447" y="2488098"/>
            <a:ext cx="7713292" cy="2481449"/>
          </a:xfrm>
          <a:prstGeom prst="rect">
            <a:avLst/>
          </a:prstGeom>
          <a:noFill/>
        </p:spPr>
        <p:txBody>
          <a:bodyPr wrap="square">
            <a:spAutoFit/>
          </a:bodyPr>
          <a:lstStyle/>
          <a:p>
            <a:pPr marL="685800" indent="-685800">
              <a:lnSpc>
                <a:spcPct val="150000"/>
              </a:lnSpc>
              <a:buFont typeface="Arial" panose="020B0604020202020204" pitchFamily="34" charset="0"/>
              <a:buChar char="•"/>
            </a:pPr>
            <a:r>
              <a:rPr lang="fr-FR" sz="3600" b="1" dirty="0">
                <a:solidFill>
                  <a:srgbClr val="55A1AB"/>
                </a:solidFill>
                <a:latin typeface="Dosis SemiBold" pitchFamily="2" charset="0"/>
              </a:rPr>
              <a:t>C</a:t>
            </a:r>
            <a:r>
              <a:rPr lang="fr-FR" sz="3600" b="1" dirty="0">
                <a:solidFill>
                  <a:srgbClr val="565F88"/>
                </a:solidFill>
                <a:latin typeface="Dosis SemiBold" pitchFamily="2" charset="0"/>
              </a:rPr>
              <a:t>amélia a des </a:t>
            </a:r>
            <a:r>
              <a:rPr lang="fr-FR" sz="3600" b="1" dirty="0">
                <a:solidFill>
                  <a:srgbClr val="55A1AB"/>
                </a:solidFill>
                <a:latin typeface="Dosis SemiBold" pitchFamily="2" charset="0"/>
              </a:rPr>
              <a:t>c</a:t>
            </a:r>
            <a:r>
              <a:rPr lang="fr-FR" sz="3600" b="1" dirty="0">
                <a:solidFill>
                  <a:srgbClr val="565F88"/>
                </a:solidFill>
                <a:latin typeface="Dosis SemiBold" pitchFamily="2" charset="0"/>
              </a:rPr>
              <a:t>eris</a:t>
            </a:r>
            <a:r>
              <a:rPr lang="fr-FR" sz="3600" b="1" dirty="0">
                <a:solidFill>
                  <a:schemeClr val="bg2">
                    <a:lumMod val="75000"/>
                  </a:schemeClr>
                </a:solidFill>
                <a:latin typeface="Dosis SemiBold" pitchFamily="2" charset="0"/>
              </a:rPr>
              <a:t>es</a:t>
            </a:r>
            <a:r>
              <a:rPr lang="fr-FR" sz="3600" b="1" dirty="0">
                <a:solidFill>
                  <a:srgbClr val="2DC7D3"/>
                </a:solidFill>
                <a:latin typeface="Dosis SemiBold" pitchFamily="2" charset="0"/>
              </a:rPr>
              <a:t> </a:t>
            </a:r>
            <a:r>
              <a:rPr lang="fr-FR" sz="3600" b="1" dirty="0">
                <a:solidFill>
                  <a:srgbClr val="565F88"/>
                </a:solidFill>
                <a:latin typeface="Dosis SemiBold" pitchFamily="2" charset="0"/>
              </a:rPr>
              <a:t>et du cho</a:t>
            </a:r>
            <a:r>
              <a:rPr lang="fr-FR" sz="3600" b="1" dirty="0">
                <a:solidFill>
                  <a:srgbClr val="55A1AB"/>
                </a:solidFill>
                <a:latin typeface="Dosis SemiBold" pitchFamily="2" charset="0"/>
              </a:rPr>
              <a:t>c</a:t>
            </a:r>
            <a:r>
              <a:rPr lang="fr-FR" sz="3600" b="1" dirty="0">
                <a:solidFill>
                  <a:srgbClr val="565F88"/>
                </a:solidFill>
                <a:latin typeface="Dosis SemiBold" pitchFamily="2" charset="0"/>
              </a:rPr>
              <a:t>ola</a:t>
            </a:r>
            <a:r>
              <a:rPr lang="fr-FR" sz="3600" b="1" dirty="0">
                <a:solidFill>
                  <a:schemeClr val="bg2">
                    <a:lumMod val="75000"/>
                  </a:schemeClr>
                </a:solidFill>
                <a:latin typeface="Dosis SemiBold" pitchFamily="2" charset="0"/>
              </a:rPr>
              <a:t>t</a:t>
            </a:r>
            <a:r>
              <a:rPr lang="fr-FR" sz="3600" b="1" dirty="0">
                <a:solidFill>
                  <a:srgbClr val="565F88"/>
                </a:solidFill>
                <a:latin typeface="Dosis SemiBold" pitchFamily="2" charset="0"/>
              </a:rPr>
              <a:t>.</a:t>
            </a:r>
            <a:r>
              <a:rPr lang="fr-FR" sz="3600" b="1" dirty="0">
                <a:solidFill>
                  <a:srgbClr val="2DC7D3"/>
                </a:solidFill>
                <a:latin typeface="Dosis SemiBold" pitchFamily="2" charset="0"/>
              </a:rPr>
              <a:t> </a:t>
            </a:r>
          </a:p>
          <a:p>
            <a:pPr marL="685800" indent="-685800">
              <a:lnSpc>
                <a:spcPct val="150000"/>
              </a:lnSpc>
              <a:buFont typeface="Arial" panose="020B0604020202020204" pitchFamily="34" charset="0"/>
              <a:buChar char="•"/>
            </a:pPr>
            <a:r>
              <a:rPr lang="fr-FR" sz="3600" b="1" dirty="0">
                <a:solidFill>
                  <a:srgbClr val="565F88"/>
                </a:solidFill>
                <a:latin typeface="Dosis SemiBold" pitchFamily="2" charset="0"/>
              </a:rPr>
              <a:t>Le </a:t>
            </a:r>
            <a:r>
              <a:rPr lang="fr-FR" sz="3600" b="1" dirty="0">
                <a:solidFill>
                  <a:srgbClr val="55A1AB"/>
                </a:solidFill>
                <a:latin typeface="Dosis SemiBold" pitchFamily="2" charset="0"/>
              </a:rPr>
              <a:t>c</a:t>
            </a:r>
            <a:r>
              <a:rPr lang="fr-FR" sz="3600" b="1" dirty="0">
                <a:solidFill>
                  <a:srgbClr val="565F88"/>
                </a:solidFill>
                <a:latin typeface="Dosis SemiBold" pitchFamily="2" charset="0"/>
              </a:rPr>
              <a:t>anar</a:t>
            </a:r>
            <a:r>
              <a:rPr lang="fr-FR" sz="3600" b="1" dirty="0">
                <a:solidFill>
                  <a:schemeClr val="bg2">
                    <a:lumMod val="75000"/>
                  </a:schemeClr>
                </a:solidFill>
                <a:latin typeface="Dosis SemiBold" pitchFamily="2" charset="0"/>
              </a:rPr>
              <a:t>d</a:t>
            </a:r>
            <a:r>
              <a:rPr lang="fr-FR" sz="3600" b="1" dirty="0">
                <a:solidFill>
                  <a:srgbClr val="565F88"/>
                </a:solidFill>
                <a:latin typeface="Dosis SemiBold" pitchFamily="2" charset="0"/>
              </a:rPr>
              <a:t> est dans la </a:t>
            </a:r>
            <a:r>
              <a:rPr lang="fr-FR" sz="3600" b="1" dirty="0">
                <a:solidFill>
                  <a:srgbClr val="55A1AB"/>
                </a:solidFill>
                <a:latin typeface="Dosis SemiBold" pitchFamily="2" charset="0"/>
              </a:rPr>
              <a:t>c</a:t>
            </a:r>
            <a:r>
              <a:rPr lang="fr-FR" sz="3600" b="1" dirty="0">
                <a:solidFill>
                  <a:srgbClr val="565F88"/>
                </a:solidFill>
                <a:latin typeface="Dosis SemiBold" pitchFamily="2" charset="0"/>
              </a:rPr>
              <a:t>our.</a:t>
            </a:r>
          </a:p>
          <a:p>
            <a:pPr marL="685800" indent="-685800">
              <a:lnSpc>
                <a:spcPct val="150000"/>
              </a:lnSpc>
              <a:buFont typeface="Arial" panose="020B0604020202020204" pitchFamily="34" charset="0"/>
              <a:buChar char="•"/>
            </a:pPr>
            <a:r>
              <a:rPr lang="fr-FR" sz="3600" b="1" dirty="0">
                <a:solidFill>
                  <a:srgbClr val="565F88"/>
                </a:solidFill>
                <a:latin typeface="Dosis SemiBold" pitchFamily="2" charset="0"/>
              </a:rPr>
              <a:t>Hamza lèv</a:t>
            </a:r>
            <a:r>
              <a:rPr lang="fr-FR" sz="3600" b="1" dirty="0">
                <a:solidFill>
                  <a:schemeClr val="bg2">
                    <a:lumMod val="75000"/>
                  </a:schemeClr>
                </a:solidFill>
                <a:latin typeface="Dosis SemiBold" pitchFamily="2" charset="0"/>
              </a:rPr>
              <a:t>e</a:t>
            </a:r>
            <a:r>
              <a:rPr lang="fr-FR" sz="3600" b="1" dirty="0">
                <a:solidFill>
                  <a:srgbClr val="565F88"/>
                </a:solidFill>
                <a:latin typeface="Dosis SemiBold" pitchFamily="2" charset="0"/>
              </a:rPr>
              <a:t> le pou</a:t>
            </a:r>
            <a:r>
              <a:rPr lang="fr-FR" sz="3600" b="1" dirty="0">
                <a:solidFill>
                  <a:srgbClr val="55A1AB"/>
                </a:solidFill>
                <a:latin typeface="Dosis SemiBold" pitchFamily="2" charset="0"/>
              </a:rPr>
              <a:t>c</a:t>
            </a:r>
            <a:r>
              <a:rPr lang="fr-FR" sz="3600" b="1" dirty="0">
                <a:solidFill>
                  <a:schemeClr val="bg2">
                    <a:lumMod val="75000"/>
                  </a:schemeClr>
                </a:solidFill>
                <a:latin typeface="Dosis SemiBold" pitchFamily="2" charset="0"/>
              </a:rPr>
              <a:t>e</a:t>
            </a:r>
            <a:r>
              <a:rPr lang="fr-FR" sz="3600" b="1" dirty="0">
                <a:solidFill>
                  <a:srgbClr val="565F88"/>
                </a:solidFill>
                <a:latin typeface="Dosis SemiBold" pitchFamily="2" charset="0"/>
              </a:rPr>
              <a:t>.</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1692000" y="756000"/>
            <a:ext cx="6840000" cy="612000"/>
          </a:xfrm>
        </p:spPr>
        <p:txBody>
          <a:bodyPr>
            <a:normAutofit/>
          </a:bodyPr>
          <a:lstStyle/>
          <a:p>
            <a:r>
              <a:rPr lang="fr-FR" i="1" dirty="0">
                <a:solidFill>
                  <a:schemeClr val="tx1">
                    <a:lumMod val="65000"/>
                    <a:lumOff val="35000"/>
                  </a:schemeClr>
                </a:solidFill>
                <a:latin typeface="Dosis Medium" pitchFamily="2" charset="0"/>
              </a:rPr>
              <a:t>Lecture de l’audio.  </a:t>
            </a:r>
          </a:p>
        </p:txBody>
      </p:sp>
      <p:pic>
        <p:nvPicPr>
          <p:cNvPr id="5" name="Espace réservé pour une image  11" descr="Une image contenant capture d’écran, Graphique, Bleu électrique, conception&#10;&#10;Le contenu généré par l’IA peut être incorrect."/>
          <p:cNvPicPr>
            <a:picLocks noChangeAspect="1"/>
          </p:cNvPicPr>
          <p:nvPr/>
        </p:nvPicPr>
        <p:blipFill>
          <a:blip r:embed="rId4" cstate="print">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3" name="Image 2" descr="Une image contenant noir, obscurité&#10;&#10;Le contenu généré par l’IA peut être incorrect."/>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2" name="ZoneTexte 1">
            <a:extLst>
              <a:ext uri="{FF2B5EF4-FFF2-40B4-BE49-F238E27FC236}">
                <a16:creationId xmlns:a16="http://schemas.microsoft.com/office/drawing/2014/main" id="{2CECA4CA-8ECD-490C-0850-F764FA1D669B}"/>
              </a:ext>
            </a:extLst>
          </p:cNvPr>
          <p:cNvSpPr txBox="1"/>
          <p:nvPr/>
        </p:nvSpPr>
        <p:spPr>
          <a:xfrm>
            <a:off x="705447" y="2488098"/>
            <a:ext cx="7713292" cy="2481449"/>
          </a:xfrm>
          <a:prstGeom prst="rect">
            <a:avLst/>
          </a:prstGeom>
          <a:noFill/>
        </p:spPr>
        <p:txBody>
          <a:bodyPr wrap="square">
            <a:spAutoFit/>
          </a:bodyPr>
          <a:lstStyle/>
          <a:p>
            <a:pPr marL="685800" indent="-685800">
              <a:lnSpc>
                <a:spcPct val="150000"/>
              </a:lnSpc>
              <a:buFont typeface="Arial" panose="020B0604020202020204" pitchFamily="34" charset="0"/>
              <a:buChar char="•"/>
            </a:pPr>
            <a:r>
              <a:rPr lang="fr-FR" sz="3600" b="1" dirty="0">
                <a:solidFill>
                  <a:srgbClr val="55A1AB"/>
                </a:solidFill>
                <a:latin typeface="Dosis SemiBold" pitchFamily="2" charset="0"/>
              </a:rPr>
              <a:t>C</a:t>
            </a:r>
            <a:r>
              <a:rPr lang="fr-FR" sz="3600" b="1" dirty="0">
                <a:solidFill>
                  <a:srgbClr val="565F88"/>
                </a:solidFill>
                <a:latin typeface="Dosis SemiBold" pitchFamily="2" charset="0"/>
              </a:rPr>
              <a:t>amélia a des </a:t>
            </a:r>
            <a:r>
              <a:rPr lang="fr-FR" sz="3600" b="1" dirty="0">
                <a:solidFill>
                  <a:srgbClr val="55A1AB"/>
                </a:solidFill>
                <a:latin typeface="Dosis SemiBold" pitchFamily="2" charset="0"/>
              </a:rPr>
              <a:t>c</a:t>
            </a:r>
            <a:r>
              <a:rPr lang="fr-FR" sz="3600" b="1" dirty="0">
                <a:solidFill>
                  <a:srgbClr val="565F88"/>
                </a:solidFill>
                <a:latin typeface="Dosis SemiBold" pitchFamily="2" charset="0"/>
              </a:rPr>
              <a:t>eris</a:t>
            </a:r>
            <a:r>
              <a:rPr lang="fr-FR" sz="3600" b="1" dirty="0">
                <a:solidFill>
                  <a:schemeClr val="bg2">
                    <a:lumMod val="75000"/>
                  </a:schemeClr>
                </a:solidFill>
                <a:latin typeface="Dosis SemiBold" pitchFamily="2" charset="0"/>
              </a:rPr>
              <a:t>es</a:t>
            </a:r>
            <a:r>
              <a:rPr lang="fr-FR" sz="3600" b="1" dirty="0">
                <a:solidFill>
                  <a:srgbClr val="2DC7D3"/>
                </a:solidFill>
                <a:latin typeface="Dosis SemiBold" pitchFamily="2" charset="0"/>
              </a:rPr>
              <a:t> </a:t>
            </a:r>
            <a:r>
              <a:rPr lang="fr-FR" sz="3600" b="1" dirty="0">
                <a:solidFill>
                  <a:srgbClr val="565F88"/>
                </a:solidFill>
                <a:latin typeface="Dosis SemiBold" pitchFamily="2" charset="0"/>
              </a:rPr>
              <a:t>et du cho</a:t>
            </a:r>
            <a:r>
              <a:rPr lang="fr-FR" sz="3600" b="1" dirty="0">
                <a:solidFill>
                  <a:srgbClr val="55A1AB"/>
                </a:solidFill>
                <a:latin typeface="Dosis SemiBold" pitchFamily="2" charset="0"/>
              </a:rPr>
              <a:t>c</a:t>
            </a:r>
            <a:r>
              <a:rPr lang="fr-FR" sz="3600" b="1" dirty="0">
                <a:solidFill>
                  <a:srgbClr val="565F88"/>
                </a:solidFill>
                <a:latin typeface="Dosis SemiBold" pitchFamily="2" charset="0"/>
              </a:rPr>
              <a:t>ola</a:t>
            </a:r>
            <a:r>
              <a:rPr lang="fr-FR" sz="3600" b="1" dirty="0">
                <a:solidFill>
                  <a:schemeClr val="bg2">
                    <a:lumMod val="75000"/>
                  </a:schemeClr>
                </a:solidFill>
                <a:latin typeface="Dosis SemiBold" pitchFamily="2" charset="0"/>
              </a:rPr>
              <a:t>t</a:t>
            </a:r>
            <a:r>
              <a:rPr lang="fr-FR" sz="3600" b="1" dirty="0">
                <a:solidFill>
                  <a:srgbClr val="565F88"/>
                </a:solidFill>
                <a:latin typeface="Dosis SemiBold" pitchFamily="2" charset="0"/>
              </a:rPr>
              <a:t>.</a:t>
            </a:r>
            <a:r>
              <a:rPr lang="fr-FR" sz="3600" b="1" dirty="0">
                <a:solidFill>
                  <a:srgbClr val="2DC7D3"/>
                </a:solidFill>
                <a:latin typeface="Dosis SemiBold" pitchFamily="2" charset="0"/>
              </a:rPr>
              <a:t> </a:t>
            </a:r>
          </a:p>
          <a:p>
            <a:pPr marL="685800" indent="-685800">
              <a:lnSpc>
                <a:spcPct val="150000"/>
              </a:lnSpc>
              <a:buFont typeface="Arial" panose="020B0604020202020204" pitchFamily="34" charset="0"/>
              <a:buChar char="•"/>
            </a:pPr>
            <a:r>
              <a:rPr lang="fr-FR" sz="3600" b="1" dirty="0">
                <a:solidFill>
                  <a:srgbClr val="565F88"/>
                </a:solidFill>
                <a:latin typeface="Dosis SemiBold" pitchFamily="2" charset="0"/>
              </a:rPr>
              <a:t>Le </a:t>
            </a:r>
            <a:r>
              <a:rPr lang="fr-FR" sz="3600" b="1" dirty="0">
                <a:solidFill>
                  <a:srgbClr val="55A1AB"/>
                </a:solidFill>
                <a:latin typeface="Dosis SemiBold" pitchFamily="2" charset="0"/>
              </a:rPr>
              <a:t>c</a:t>
            </a:r>
            <a:r>
              <a:rPr lang="fr-FR" sz="3600" b="1" dirty="0">
                <a:solidFill>
                  <a:srgbClr val="565F88"/>
                </a:solidFill>
                <a:latin typeface="Dosis SemiBold" pitchFamily="2" charset="0"/>
              </a:rPr>
              <a:t>anar</a:t>
            </a:r>
            <a:r>
              <a:rPr lang="fr-FR" sz="3600" b="1" dirty="0">
                <a:solidFill>
                  <a:schemeClr val="bg2">
                    <a:lumMod val="75000"/>
                  </a:schemeClr>
                </a:solidFill>
                <a:latin typeface="Dosis SemiBold" pitchFamily="2" charset="0"/>
              </a:rPr>
              <a:t>d</a:t>
            </a:r>
            <a:r>
              <a:rPr lang="fr-FR" sz="3600" b="1" dirty="0">
                <a:solidFill>
                  <a:srgbClr val="565F88"/>
                </a:solidFill>
                <a:latin typeface="Dosis SemiBold" pitchFamily="2" charset="0"/>
              </a:rPr>
              <a:t> est dans la </a:t>
            </a:r>
            <a:r>
              <a:rPr lang="fr-FR" sz="3600" b="1" dirty="0">
                <a:solidFill>
                  <a:srgbClr val="55A1AB"/>
                </a:solidFill>
                <a:latin typeface="Dosis SemiBold" pitchFamily="2" charset="0"/>
              </a:rPr>
              <a:t>c</a:t>
            </a:r>
            <a:r>
              <a:rPr lang="fr-FR" sz="3600" b="1" dirty="0">
                <a:solidFill>
                  <a:srgbClr val="565F88"/>
                </a:solidFill>
                <a:latin typeface="Dosis SemiBold" pitchFamily="2" charset="0"/>
              </a:rPr>
              <a:t>our.</a:t>
            </a:r>
          </a:p>
          <a:p>
            <a:pPr marL="685800" indent="-685800">
              <a:lnSpc>
                <a:spcPct val="150000"/>
              </a:lnSpc>
              <a:buFont typeface="Arial" panose="020B0604020202020204" pitchFamily="34" charset="0"/>
              <a:buChar char="•"/>
            </a:pPr>
            <a:r>
              <a:rPr lang="fr-FR" sz="3600" b="1" dirty="0">
                <a:solidFill>
                  <a:srgbClr val="565F88"/>
                </a:solidFill>
                <a:latin typeface="Dosis SemiBold" pitchFamily="2" charset="0"/>
              </a:rPr>
              <a:t>Hamza lèv</a:t>
            </a:r>
            <a:r>
              <a:rPr lang="fr-FR" sz="3600" b="1" dirty="0">
                <a:solidFill>
                  <a:schemeClr val="bg2">
                    <a:lumMod val="75000"/>
                  </a:schemeClr>
                </a:solidFill>
                <a:latin typeface="Dosis SemiBold" pitchFamily="2" charset="0"/>
              </a:rPr>
              <a:t>e</a:t>
            </a:r>
            <a:r>
              <a:rPr lang="fr-FR" sz="3600" b="1" dirty="0">
                <a:solidFill>
                  <a:srgbClr val="565F88"/>
                </a:solidFill>
                <a:latin typeface="Dosis SemiBold" pitchFamily="2" charset="0"/>
              </a:rPr>
              <a:t> le pou</a:t>
            </a:r>
            <a:r>
              <a:rPr lang="fr-FR" sz="3600" b="1" dirty="0">
                <a:solidFill>
                  <a:srgbClr val="55A1AB"/>
                </a:solidFill>
                <a:latin typeface="Dosis SemiBold" pitchFamily="2" charset="0"/>
              </a:rPr>
              <a:t>c</a:t>
            </a:r>
            <a:r>
              <a:rPr lang="fr-FR" sz="3600" b="1" dirty="0">
                <a:solidFill>
                  <a:schemeClr val="bg2">
                    <a:lumMod val="75000"/>
                  </a:schemeClr>
                </a:solidFill>
                <a:latin typeface="Dosis SemiBold" pitchFamily="2" charset="0"/>
              </a:rPr>
              <a:t>e</a:t>
            </a:r>
            <a:r>
              <a:rPr lang="fr-FR" sz="3600" b="1" dirty="0">
                <a:solidFill>
                  <a:srgbClr val="565F88"/>
                </a:solidFill>
                <a:latin typeface="Dosis SemiBold" pitchFamily="2" charset="0"/>
              </a:rPr>
              <a:t>.</a:t>
            </a:r>
          </a:p>
        </p:txBody>
      </p:sp>
      <p:pic>
        <p:nvPicPr>
          <p:cNvPr id="6" name="phrases N1 SEM3 S5">
            <a:hlinkClick r:id="" action="ppaction://media"/>
            <a:extLst>
              <a:ext uri="{FF2B5EF4-FFF2-40B4-BE49-F238E27FC236}">
                <a16:creationId xmlns:a16="http://schemas.microsoft.com/office/drawing/2014/main" id="{86B67248-E643-E5EE-32E5-D3EA90C96A2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989998" y="1016268"/>
            <a:ext cx="271463" cy="27146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360" fill="hold"/>
                                        <p:tgtEl>
                                          <p:spTgt spid="6"/>
                                        </p:tgtEl>
                                      </p:cBhvr>
                                    </p:cmd>
                                  </p:childTnLst>
                                </p:cTn>
                              </p:par>
                            </p:childTnLst>
                          </p:cTn>
                        </p:par>
                        <p:par>
                          <p:cTn id="7" fill="hold">
                            <p:stCondLst>
                              <p:cond delay="26360"/>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4893E-3705-2A57-F43B-904E0EC3C10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2DE4C4C-095F-3B39-3AB3-A9AB3BC2ADA8}"/>
              </a:ext>
            </a:extLst>
          </p:cNvPr>
          <p:cNvSpPr>
            <a:spLocks noGrp="1"/>
          </p:cNvSpPr>
          <p:nvPr>
            <p:ph type="title"/>
          </p:nvPr>
        </p:nvSpPr>
        <p:spPr>
          <a:xfrm>
            <a:off x="1692000" y="756000"/>
            <a:ext cx="7057862" cy="612000"/>
          </a:xfrm>
        </p:spPr>
        <p:txBody>
          <a:bodyPr/>
          <a:lstStyle/>
          <a:p>
            <a:r>
              <a:rPr lang="fr-FR" dirty="0">
                <a:solidFill>
                  <a:schemeClr val="tx1">
                    <a:lumMod val="65000"/>
                    <a:lumOff val="35000"/>
                  </a:schemeClr>
                </a:solidFill>
                <a:latin typeface="Dosis Medium" pitchFamily="2" charset="0"/>
              </a:rPr>
              <a:t>Qui veut lire ?</a:t>
            </a:r>
          </a:p>
        </p:txBody>
      </p:sp>
      <p:pic>
        <p:nvPicPr>
          <p:cNvPr id="9" name="Image 8">
            <a:extLst>
              <a:ext uri="{FF2B5EF4-FFF2-40B4-BE49-F238E27FC236}">
                <a16:creationId xmlns:a16="http://schemas.microsoft.com/office/drawing/2014/main" id="{326E78F9-53AD-4E4F-9DB2-E9CE1CA16BF7}"/>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3" name="ZoneTexte 2">
            <a:extLst>
              <a:ext uri="{FF2B5EF4-FFF2-40B4-BE49-F238E27FC236}">
                <a16:creationId xmlns:a16="http://schemas.microsoft.com/office/drawing/2014/main" id="{1A457351-2E49-B447-542D-ECD65310FAAA}"/>
              </a:ext>
            </a:extLst>
          </p:cNvPr>
          <p:cNvSpPr txBox="1"/>
          <p:nvPr/>
        </p:nvSpPr>
        <p:spPr>
          <a:xfrm>
            <a:off x="705447" y="2488098"/>
            <a:ext cx="7713292" cy="2481449"/>
          </a:xfrm>
          <a:prstGeom prst="rect">
            <a:avLst/>
          </a:prstGeom>
          <a:noFill/>
        </p:spPr>
        <p:txBody>
          <a:bodyPr wrap="square">
            <a:spAutoFit/>
          </a:bodyPr>
          <a:lstStyle/>
          <a:p>
            <a:pPr marL="685800" indent="-685800">
              <a:lnSpc>
                <a:spcPct val="150000"/>
              </a:lnSpc>
              <a:buFont typeface="Arial" panose="020B0604020202020204" pitchFamily="34" charset="0"/>
              <a:buChar char="•"/>
            </a:pPr>
            <a:r>
              <a:rPr lang="fr-FR" sz="3600" b="1" dirty="0">
                <a:solidFill>
                  <a:srgbClr val="55A1AB"/>
                </a:solidFill>
                <a:latin typeface="Dosis SemiBold" pitchFamily="2" charset="0"/>
              </a:rPr>
              <a:t>C</a:t>
            </a:r>
            <a:r>
              <a:rPr lang="fr-FR" sz="3600" b="1" dirty="0">
                <a:solidFill>
                  <a:srgbClr val="565F88"/>
                </a:solidFill>
                <a:latin typeface="Dosis SemiBold" pitchFamily="2" charset="0"/>
              </a:rPr>
              <a:t>amélia a des </a:t>
            </a:r>
            <a:r>
              <a:rPr lang="fr-FR" sz="3600" b="1" dirty="0">
                <a:solidFill>
                  <a:srgbClr val="55A1AB"/>
                </a:solidFill>
                <a:latin typeface="Dosis SemiBold" pitchFamily="2" charset="0"/>
              </a:rPr>
              <a:t>c</a:t>
            </a:r>
            <a:r>
              <a:rPr lang="fr-FR" sz="3600" b="1" dirty="0">
                <a:solidFill>
                  <a:srgbClr val="565F88"/>
                </a:solidFill>
                <a:latin typeface="Dosis SemiBold" pitchFamily="2" charset="0"/>
              </a:rPr>
              <a:t>eris</a:t>
            </a:r>
            <a:r>
              <a:rPr lang="fr-FR" sz="3600" b="1" dirty="0">
                <a:solidFill>
                  <a:schemeClr val="bg2">
                    <a:lumMod val="75000"/>
                  </a:schemeClr>
                </a:solidFill>
                <a:latin typeface="Dosis SemiBold" pitchFamily="2" charset="0"/>
              </a:rPr>
              <a:t>es</a:t>
            </a:r>
            <a:r>
              <a:rPr lang="fr-FR" sz="3600" b="1" dirty="0">
                <a:solidFill>
                  <a:srgbClr val="2DC7D3"/>
                </a:solidFill>
                <a:latin typeface="Dosis SemiBold" pitchFamily="2" charset="0"/>
              </a:rPr>
              <a:t> </a:t>
            </a:r>
            <a:r>
              <a:rPr lang="fr-FR" sz="3600" b="1" dirty="0">
                <a:solidFill>
                  <a:srgbClr val="565F88"/>
                </a:solidFill>
                <a:latin typeface="Dosis SemiBold" pitchFamily="2" charset="0"/>
              </a:rPr>
              <a:t>et du cho</a:t>
            </a:r>
            <a:r>
              <a:rPr lang="fr-FR" sz="3600" b="1" dirty="0">
                <a:solidFill>
                  <a:srgbClr val="55A1AB"/>
                </a:solidFill>
                <a:latin typeface="Dosis SemiBold" pitchFamily="2" charset="0"/>
              </a:rPr>
              <a:t>c</a:t>
            </a:r>
            <a:r>
              <a:rPr lang="fr-FR" sz="3600" b="1" dirty="0">
                <a:solidFill>
                  <a:srgbClr val="565F88"/>
                </a:solidFill>
                <a:latin typeface="Dosis SemiBold" pitchFamily="2" charset="0"/>
              </a:rPr>
              <a:t>ola</a:t>
            </a:r>
            <a:r>
              <a:rPr lang="fr-FR" sz="3600" b="1" dirty="0">
                <a:solidFill>
                  <a:schemeClr val="bg2">
                    <a:lumMod val="75000"/>
                  </a:schemeClr>
                </a:solidFill>
                <a:latin typeface="Dosis SemiBold" pitchFamily="2" charset="0"/>
              </a:rPr>
              <a:t>t</a:t>
            </a:r>
            <a:r>
              <a:rPr lang="fr-FR" sz="3600" b="1" dirty="0">
                <a:solidFill>
                  <a:srgbClr val="565F88"/>
                </a:solidFill>
                <a:latin typeface="Dosis SemiBold" pitchFamily="2" charset="0"/>
              </a:rPr>
              <a:t>.</a:t>
            </a:r>
            <a:r>
              <a:rPr lang="fr-FR" sz="3600" b="1" dirty="0">
                <a:solidFill>
                  <a:srgbClr val="2DC7D3"/>
                </a:solidFill>
                <a:latin typeface="Dosis SemiBold" pitchFamily="2" charset="0"/>
              </a:rPr>
              <a:t> </a:t>
            </a:r>
          </a:p>
          <a:p>
            <a:pPr marL="685800" indent="-685800">
              <a:lnSpc>
                <a:spcPct val="150000"/>
              </a:lnSpc>
              <a:buFont typeface="Arial" panose="020B0604020202020204" pitchFamily="34" charset="0"/>
              <a:buChar char="•"/>
            </a:pPr>
            <a:r>
              <a:rPr lang="fr-FR" sz="3600" b="1" dirty="0">
                <a:solidFill>
                  <a:srgbClr val="565F88"/>
                </a:solidFill>
                <a:latin typeface="Dosis SemiBold" pitchFamily="2" charset="0"/>
              </a:rPr>
              <a:t>Le </a:t>
            </a:r>
            <a:r>
              <a:rPr lang="fr-FR" sz="3600" b="1" dirty="0">
                <a:solidFill>
                  <a:srgbClr val="55A1AB"/>
                </a:solidFill>
                <a:latin typeface="Dosis SemiBold" pitchFamily="2" charset="0"/>
              </a:rPr>
              <a:t>c</a:t>
            </a:r>
            <a:r>
              <a:rPr lang="fr-FR" sz="3600" b="1" dirty="0">
                <a:solidFill>
                  <a:srgbClr val="565F88"/>
                </a:solidFill>
                <a:latin typeface="Dosis SemiBold" pitchFamily="2" charset="0"/>
              </a:rPr>
              <a:t>anar</a:t>
            </a:r>
            <a:r>
              <a:rPr lang="fr-FR" sz="3600" b="1" dirty="0">
                <a:solidFill>
                  <a:schemeClr val="bg2">
                    <a:lumMod val="75000"/>
                  </a:schemeClr>
                </a:solidFill>
                <a:latin typeface="Dosis SemiBold" pitchFamily="2" charset="0"/>
              </a:rPr>
              <a:t>d</a:t>
            </a:r>
            <a:r>
              <a:rPr lang="fr-FR" sz="3600" b="1" dirty="0">
                <a:solidFill>
                  <a:srgbClr val="565F88"/>
                </a:solidFill>
                <a:latin typeface="Dosis SemiBold" pitchFamily="2" charset="0"/>
              </a:rPr>
              <a:t> est dans la </a:t>
            </a:r>
            <a:r>
              <a:rPr lang="fr-FR" sz="3600" b="1" dirty="0">
                <a:solidFill>
                  <a:srgbClr val="55A1AB"/>
                </a:solidFill>
                <a:latin typeface="Dosis SemiBold" pitchFamily="2" charset="0"/>
              </a:rPr>
              <a:t>c</a:t>
            </a:r>
            <a:r>
              <a:rPr lang="fr-FR" sz="3600" b="1" dirty="0">
                <a:solidFill>
                  <a:srgbClr val="565F88"/>
                </a:solidFill>
                <a:latin typeface="Dosis SemiBold" pitchFamily="2" charset="0"/>
              </a:rPr>
              <a:t>our.</a:t>
            </a:r>
          </a:p>
          <a:p>
            <a:pPr marL="685800" indent="-685800">
              <a:lnSpc>
                <a:spcPct val="150000"/>
              </a:lnSpc>
              <a:buFont typeface="Arial" panose="020B0604020202020204" pitchFamily="34" charset="0"/>
              <a:buChar char="•"/>
            </a:pPr>
            <a:r>
              <a:rPr lang="fr-FR" sz="3600" b="1" dirty="0">
                <a:solidFill>
                  <a:srgbClr val="565F88"/>
                </a:solidFill>
                <a:latin typeface="Dosis SemiBold" pitchFamily="2" charset="0"/>
              </a:rPr>
              <a:t>Hamza lèv</a:t>
            </a:r>
            <a:r>
              <a:rPr lang="fr-FR" sz="3600" b="1" dirty="0">
                <a:solidFill>
                  <a:schemeClr val="bg2">
                    <a:lumMod val="75000"/>
                  </a:schemeClr>
                </a:solidFill>
                <a:latin typeface="Dosis SemiBold" pitchFamily="2" charset="0"/>
              </a:rPr>
              <a:t>e</a:t>
            </a:r>
            <a:r>
              <a:rPr lang="fr-FR" sz="3600" b="1" dirty="0">
                <a:solidFill>
                  <a:srgbClr val="565F88"/>
                </a:solidFill>
                <a:latin typeface="Dosis SemiBold" pitchFamily="2" charset="0"/>
              </a:rPr>
              <a:t> le pou</a:t>
            </a:r>
            <a:r>
              <a:rPr lang="fr-FR" sz="3600" b="1" dirty="0">
                <a:solidFill>
                  <a:srgbClr val="55A1AB"/>
                </a:solidFill>
                <a:latin typeface="Dosis SemiBold" pitchFamily="2" charset="0"/>
              </a:rPr>
              <a:t>c</a:t>
            </a:r>
            <a:r>
              <a:rPr lang="fr-FR" sz="3600" b="1" dirty="0">
                <a:solidFill>
                  <a:schemeClr val="bg2">
                    <a:lumMod val="75000"/>
                  </a:schemeClr>
                </a:solidFill>
                <a:latin typeface="Dosis SemiBold" pitchFamily="2" charset="0"/>
              </a:rPr>
              <a:t>e</a:t>
            </a:r>
            <a:r>
              <a:rPr lang="fr-FR" sz="3600" b="1" dirty="0">
                <a:solidFill>
                  <a:srgbClr val="565F88"/>
                </a:solidFill>
                <a:latin typeface="Dosis SemiBold" pitchFamily="2" charset="0"/>
              </a:rPr>
              <a:t>.</a:t>
            </a:r>
          </a:p>
        </p:txBody>
      </p:sp>
    </p:spTree>
    <p:extLst>
      <p:ext uri="{BB962C8B-B14F-4D97-AF65-F5344CB8AC3E}">
        <p14:creationId xmlns:p14="http://schemas.microsoft.com/office/powerpoint/2010/main" val="4137703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e 9">
            <a:extLst>
              <a:ext uri="{FF2B5EF4-FFF2-40B4-BE49-F238E27FC236}">
                <a16:creationId xmlns:a16="http://schemas.microsoft.com/office/drawing/2014/main" id="{E615DE12-A548-4109-8413-1DF71B7FAF51}"/>
              </a:ext>
            </a:extLst>
          </p:cNvPr>
          <p:cNvGrpSpPr/>
          <p:nvPr/>
        </p:nvGrpSpPr>
        <p:grpSpPr>
          <a:xfrm>
            <a:off x="1436400" y="2012367"/>
            <a:ext cx="6271200" cy="4636800"/>
            <a:chOff x="884731" y="326967"/>
            <a:chExt cx="8942136" cy="6858000"/>
          </a:xfrm>
        </p:grpSpPr>
        <p:pic>
          <p:nvPicPr>
            <p:cNvPr id="11" name="Image 10">
              <a:extLst>
                <a:ext uri="{FF2B5EF4-FFF2-40B4-BE49-F238E27FC236}">
                  <a16:creationId xmlns:a16="http://schemas.microsoft.com/office/drawing/2014/main" id="{2A47AD7E-201B-4B4A-B226-36F2CB2C4B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4731" y="326967"/>
              <a:ext cx="4471068" cy="6858000"/>
            </a:xfrm>
            <a:prstGeom prst="rect">
              <a:avLst/>
            </a:prstGeom>
          </p:spPr>
        </p:pic>
        <p:pic>
          <p:nvPicPr>
            <p:cNvPr id="12" name="Image 11">
              <a:extLst>
                <a:ext uri="{FF2B5EF4-FFF2-40B4-BE49-F238E27FC236}">
                  <a16:creationId xmlns:a16="http://schemas.microsoft.com/office/drawing/2014/main" id="{53D7AAA5-13C3-4789-ABB0-F46B77FA55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5799" y="326967"/>
              <a:ext cx="4471068" cy="6858000"/>
            </a:xfrm>
            <a:prstGeom prst="rect">
              <a:avLst/>
            </a:prstGeom>
          </p:spPr>
        </p:pic>
      </p:grpSp>
      <p:sp>
        <p:nvSpPr>
          <p:cNvPr id="2" name="Titre 1">
            <a:extLst>
              <a:ext uri="{FF2B5EF4-FFF2-40B4-BE49-F238E27FC236}">
                <a16:creationId xmlns:a16="http://schemas.microsoft.com/office/drawing/2014/main" id="{3C57744B-8346-4FC3-BADA-54A0FBB7CCD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Prenez le livret aux pages 120 et 121. </a:t>
            </a:r>
            <a:endParaRPr lang="fr-MA" dirty="0">
              <a:solidFill>
                <a:schemeClr val="tx1">
                  <a:lumMod val="65000"/>
                  <a:lumOff val="35000"/>
                </a:schemeClr>
              </a:solidFill>
              <a:latin typeface="Dosis Medium" pitchFamily="2" charset="0"/>
            </a:endParaRPr>
          </a:p>
        </p:txBody>
      </p:sp>
      <p:sp>
        <p:nvSpPr>
          <p:cNvPr id="6" name="Rectangle : coins arrondis 5">
            <a:extLst>
              <a:ext uri="{FF2B5EF4-FFF2-40B4-BE49-F238E27FC236}">
                <a16:creationId xmlns:a16="http://schemas.microsoft.com/office/drawing/2014/main" id="{11CCB2D1-6DEC-FB7F-CDDD-C2EBB1B612AB}"/>
              </a:ext>
            </a:extLst>
          </p:cNvPr>
          <p:cNvSpPr/>
          <p:nvPr/>
        </p:nvSpPr>
        <p:spPr>
          <a:xfrm>
            <a:off x="1691999" y="5552388"/>
            <a:ext cx="5785247" cy="549612"/>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Image 12">
            <a:extLst>
              <a:ext uri="{FF2B5EF4-FFF2-40B4-BE49-F238E27FC236}">
                <a16:creationId xmlns:a16="http://schemas.microsoft.com/office/drawing/2014/main" id="{FEBD44CF-8FEA-4D48-94BF-9C2FAF61F67F}"/>
              </a:ext>
            </a:extLst>
          </p:cNvPr>
          <p:cNvPicPr>
            <a:picLocks noChangeAspect="1"/>
          </p:cNvPicPr>
          <p:nvPr/>
        </p:nvPicPr>
        <p:blipFill>
          <a:blip r:embed="rId4"/>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27650862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51692-8DF2-066C-AC33-06BF061FA095}"/>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DA7B7F15-D115-14C6-C475-11067330105D}"/>
              </a:ext>
            </a:extLst>
          </p:cNvPr>
          <p:cNvSpPr txBox="1">
            <a:spLocks/>
          </p:cNvSpPr>
          <p:nvPr/>
        </p:nvSpPr>
        <p:spPr>
          <a:xfrm>
            <a:off x="1677381" y="775249"/>
            <a:ext cx="6761172"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a:ln>
                  <a:noFill/>
                </a:ln>
                <a:solidFill>
                  <a:prstClr val="black">
                    <a:lumMod val="65000"/>
                    <a:lumOff val="35000"/>
                  </a:prstClr>
                </a:solidFill>
                <a:effectLst/>
                <a:uLnTx/>
                <a:uFillTx/>
                <a:latin typeface="Dosis Medium" pitchFamily="2" charset="0"/>
                <a:ea typeface="+mn-ea"/>
                <a:cs typeface="+mn-cs"/>
              </a:rPr>
              <a:t>Lisez les </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phrases à votre voisin. Chacun son tour. Je vais circuler entre les rangs pour vous aider.    </a:t>
            </a:r>
          </a:p>
        </p:txBody>
      </p:sp>
      <p:pic>
        <p:nvPicPr>
          <p:cNvPr id="3" name="Image 2">
            <a:extLst>
              <a:ext uri="{FF2B5EF4-FFF2-40B4-BE49-F238E27FC236}">
                <a16:creationId xmlns:a16="http://schemas.microsoft.com/office/drawing/2014/main" id="{D957931E-AB66-4D02-C3F6-BE5ACB6F2098}"/>
              </a:ext>
            </a:extLst>
          </p:cNvPr>
          <p:cNvPicPr>
            <a:picLocks noChangeAspect="1"/>
          </p:cNvPicPr>
          <p:nvPr/>
        </p:nvPicPr>
        <p:blipFill>
          <a:blip r:embed="rId2"/>
          <a:stretch>
            <a:fillRect/>
          </a:stretch>
        </p:blipFill>
        <p:spPr>
          <a:xfrm>
            <a:off x="5547398" y="2677904"/>
            <a:ext cx="2891155" cy="2221453"/>
          </a:xfrm>
          <a:prstGeom prst="rect">
            <a:avLst/>
          </a:prstGeom>
        </p:spPr>
      </p:pic>
      <p:pic>
        <p:nvPicPr>
          <p:cNvPr id="12" name="Image 11">
            <a:extLst>
              <a:ext uri="{FF2B5EF4-FFF2-40B4-BE49-F238E27FC236}">
                <a16:creationId xmlns:a16="http://schemas.microsoft.com/office/drawing/2014/main" id="{934C451D-6ED7-4236-AFD6-4A0E27DA88CD}"/>
              </a:ext>
            </a:extLst>
          </p:cNvPr>
          <p:cNvPicPr>
            <a:picLocks noChangeAspect="1"/>
          </p:cNvPicPr>
          <p:nvPr/>
        </p:nvPicPr>
        <p:blipFill>
          <a:blip r:embed="rId3"/>
          <a:stretch>
            <a:fillRect/>
          </a:stretch>
        </p:blipFill>
        <p:spPr>
          <a:xfrm>
            <a:off x="129325" y="544755"/>
            <a:ext cx="1152244" cy="1072989"/>
          </a:xfrm>
          <a:prstGeom prst="rect">
            <a:avLst/>
          </a:prstGeom>
        </p:spPr>
      </p:pic>
      <p:pic>
        <p:nvPicPr>
          <p:cNvPr id="13" name="Image 12">
            <a:extLst>
              <a:ext uri="{FF2B5EF4-FFF2-40B4-BE49-F238E27FC236}">
                <a16:creationId xmlns:a16="http://schemas.microsoft.com/office/drawing/2014/main" id="{8441275B-0FA6-4EC8-A865-F259D067E37F}"/>
              </a:ext>
            </a:extLst>
          </p:cNvPr>
          <p:cNvPicPr>
            <a:picLocks noChangeAspect="1"/>
          </p:cNvPicPr>
          <p:nvPr/>
        </p:nvPicPr>
        <p:blipFill rotWithShape="1">
          <a:blip r:embed="rId4">
            <a:extLst>
              <a:ext uri="{28A0092B-C50C-407E-A947-70E740481C1C}">
                <a14:useLocalDpi xmlns:a14="http://schemas.microsoft.com/office/drawing/2010/main" val="0"/>
              </a:ext>
            </a:extLst>
          </a:blip>
          <a:srcRect l="7686" t="77233" b="12216"/>
          <a:stretch/>
        </p:blipFill>
        <p:spPr>
          <a:xfrm>
            <a:off x="520287" y="2344249"/>
            <a:ext cx="4729249" cy="1467583"/>
          </a:xfrm>
          <a:prstGeom prst="rect">
            <a:avLst/>
          </a:prstGeom>
        </p:spPr>
      </p:pic>
      <p:pic>
        <p:nvPicPr>
          <p:cNvPr id="6" name="Image 5">
            <a:extLst>
              <a:ext uri="{FF2B5EF4-FFF2-40B4-BE49-F238E27FC236}">
                <a16:creationId xmlns:a16="http://schemas.microsoft.com/office/drawing/2014/main" id="{DD665214-01C9-3AAD-001F-C34E80A170E9}"/>
              </a:ext>
            </a:extLst>
          </p:cNvPr>
          <p:cNvPicPr>
            <a:picLocks noChangeAspect="1"/>
          </p:cNvPicPr>
          <p:nvPr/>
        </p:nvPicPr>
        <p:blipFill rotWithShape="1">
          <a:blip r:embed="rId5">
            <a:extLst>
              <a:ext uri="{28A0092B-C50C-407E-A947-70E740481C1C}">
                <a14:useLocalDpi xmlns:a14="http://schemas.microsoft.com/office/drawing/2010/main" val="0"/>
              </a:ext>
            </a:extLst>
          </a:blip>
          <a:srcRect l="7686" t="77233" b="12216"/>
          <a:stretch/>
        </p:blipFill>
        <p:spPr>
          <a:xfrm>
            <a:off x="542319" y="3811832"/>
            <a:ext cx="4784336" cy="1467585"/>
          </a:xfrm>
          <a:prstGeom prst="rect">
            <a:avLst/>
          </a:prstGeom>
        </p:spPr>
      </p:pic>
    </p:spTree>
    <p:extLst>
      <p:ext uri="{BB962C8B-B14F-4D97-AF65-F5344CB8AC3E}">
        <p14:creationId xmlns:p14="http://schemas.microsoft.com/office/powerpoint/2010/main" val="34505628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CF0D9-6AC1-7686-4EF0-AEAA710D19B2}"/>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8BFD1BF7-1AB6-2F6A-8E36-7CC9EE02AFB5}"/>
              </a:ext>
            </a:extLst>
          </p:cNvPr>
          <p:cNvPicPr>
            <a:picLocks noChangeAspect="1"/>
          </p:cNvPicPr>
          <p:nvPr/>
        </p:nvPicPr>
        <p:blipFill>
          <a:blip r:embed="rId2"/>
          <a:srcRect l="1542" t="8381" r="3284" b="18195"/>
          <a:stretch>
            <a:fillRect/>
          </a:stretch>
        </p:blipFill>
        <p:spPr>
          <a:xfrm>
            <a:off x="1448602" y="5039147"/>
            <a:ext cx="6246795" cy="1349939"/>
          </a:xfrm>
          <a:prstGeom prst="rect">
            <a:avLst/>
          </a:prstGeom>
        </p:spPr>
      </p:pic>
      <p:sp>
        <p:nvSpPr>
          <p:cNvPr id="19" name="Titre 18">
            <a:extLst>
              <a:ext uri="{FF2B5EF4-FFF2-40B4-BE49-F238E27FC236}">
                <a16:creationId xmlns:a16="http://schemas.microsoft.com/office/drawing/2014/main" id="{B8640D61-1DBF-5EDC-F02B-33D3CDDE6959}"/>
              </a:ext>
            </a:extLst>
          </p:cNvPr>
          <p:cNvSpPr>
            <a:spLocks noGrp="1"/>
          </p:cNvSpPr>
          <p:nvPr>
            <p:ph type="title"/>
          </p:nvPr>
        </p:nvSpPr>
        <p:spPr/>
        <p:txBody>
          <a:bodyPr/>
          <a:lstStyle/>
          <a:p>
            <a:r>
              <a:rPr lang="fr-MA" sz="3200" dirty="0"/>
              <a:t>Plan de la séance 5</a:t>
            </a:r>
          </a:p>
        </p:txBody>
      </p:sp>
      <p:sp>
        <p:nvSpPr>
          <p:cNvPr id="14" name="Espace réservé du texte 13">
            <a:extLst>
              <a:ext uri="{FF2B5EF4-FFF2-40B4-BE49-F238E27FC236}">
                <a16:creationId xmlns:a16="http://schemas.microsoft.com/office/drawing/2014/main" id="{FAB051FF-6900-758D-6483-BD99AF1B559E}"/>
              </a:ext>
            </a:extLst>
          </p:cNvPr>
          <p:cNvSpPr>
            <a:spLocks noGrp="1"/>
          </p:cNvSpPr>
          <p:nvPr>
            <p:ph type="body" sz="quarter" idx="20"/>
          </p:nvPr>
        </p:nvSpPr>
        <p:spPr>
          <a:xfrm>
            <a:off x="2218828" y="5508429"/>
            <a:ext cx="4960805" cy="756000"/>
          </a:xfrm>
        </p:spPr>
        <p:txBody>
          <a:bodyPr/>
          <a:lstStyle/>
          <a:p>
            <a:pPr>
              <a:buFont typeface="Wingdings" panose="05000000000000000000" pitchFamily="2" charset="2"/>
              <a:buChar char=""/>
            </a:pPr>
            <a:r>
              <a:rPr lang="fr-FR" dirty="0">
                <a:solidFill>
                  <a:srgbClr val="474F71"/>
                </a:solidFill>
              </a:rPr>
              <a:t>Écriture : Dictée.</a:t>
            </a:r>
            <a:endParaRPr lang="fr-MA" dirty="0">
              <a:solidFill>
                <a:srgbClr val="474F71"/>
              </a:solidFill>
            </a:endParaRPr>
          </a:p>
        </p:txBody>
      </p:sp>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F3B27221-78B6-35AA-760F-516CFAD09D6B}"/>
              </a:ext>
            </a:extLst>
          </p:cNvPr>
          <p:cNvPicPr>
            <a:picLocks noGrp="1" noChangeAspect="1"/>
          </p:cNvPicPr>
          <p:nvPr>
            <p:ph type="pic" sz="quarter" idx="13"/>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sp>
        <p:nvSpPr>
          <p:cNvPr id="16" name="ZoneTexte 15">
            <a:extLst>
              <a:ext uri="{FF2B5EF4-FFF2-40B4-BE49-F238E27FC236}">
                <a16:creationId xmlns:a16="http://schemas.microsoft.com/office/drawing/2014/main" id="{7CEE8442-A678-BF4C-D11D-F4688694689F}"/>
              </a:ext>
            </a:extLst>
          </p:cNvPr>
          <p:cNvSpPr txBox="1"/>
          <p:nvPr/>
        </p:nvSpPr>
        <p:spPr>
          <a:xfrm>
            <a:off x="2201410" y="5142552"/>
            <a:ext cx="118814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3.  </a:t>
            </a:r>
            <a:r>
              <a:rPr lang="fr-MA" sz="1600" dirty="0">
                <a:solidFill>
                  <a:srgbClr val="424D7B"/>
                </a:solidFill>
                <a:latin typeface="Dosis ExtraBold" pitchFamily="2" charset="0"/>
              </a:rPr>
              <a:t>Écriture  </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endParaRPr>
          </a:p>
        </p:txBody>
      </p:sp>
      <p:sp>
        <p:nvSpPr>
          <p:cNvPr id="17" name="Espace réservé du texte 5">
            <a:extLst>
              <a:ext uri="{FF2B5EF4-FFF2-40B4-BE49-F238E27FC236}">
                <a16:creationId xmlns:a16="http://schemas.microsoft.com/office/drawing/2014/main" id="{3E7890C4-1984-3C72-CFF0-D6ABFAACD064}"/>
              </a:ext>
            </a:extLst>
          </p:cNvPr>
          <p:cNvSpPr txBox="1">
            <a:spLocks/>
          </p:cNvSpPr>
          <p:nvPr/>
        </p:nvSpPr>
        <p:spPr>
          <a:xfrm>
            <a:off x="2233483" y="398918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Font typeface="Wingdings" panose="05000000000000000000" pitchFamily="2" charset="2"/>
              <a:buChar char=""/>
              <a:defRPr/>
            </a:pPr>
            <a:r>
              <a:rPr lang="fr-FR" dirty="0">
                <a:solidFill>
                  <a:srgbClr val="757575"/>
                </a:solidFill>
              </a:rPr>
              <a:t>Lecture de phrases.</a:t>
            </a: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E7C7674-8277-ED86-DB1A-EB743B0A501B}"/>
              </a:ext>
            </a:extLst>
          </p:cNvPr>
          <p:cNvPicPr>
            <a:picLocks noGrp="1" noChangeAspect="1"/>
          </p:cNvPicPr>
          <p:nvPr>
            <p:ph type="pic" sz="quarter" idx="12"/>
          </p:nvPr>
        </p:nvPicPr>
        <p:blipFill rotWithShape="1">
          <a:blip r:embed="rId4">
            <a:grayscl/>
            <a:extLst>
              <a:ext uri="{28A0092B-C50C-407E-A947-70E740481C1C}">
                <a14:useLocalDpi xmlns:a14="http://schemas.microsoft.com/office/drawing/2010/main" val="0"/>
              </a:ext>
            </a:extLst>
          </a:blip>
          <a:srcRect l="-7526" r="-7526"/>
          <a:stretch>
            <a:fillRect/>
          </a:stretch>
        </p:blipFill>
        <p:spPr>
          <a:xfrm>
            <a:off x="7324923" y="1973400"/>
            <a:ext cx="540000" cy="540000"/>
          </a:xfrm>
          <a:prstGeom prst="rect">
            <a:avLst/>
          </a:prstGeom>
        </p:spPr>
      </p:pic>
      <p:pic>
        <p:nvPicPr>
          <p:cNvPr id="3" name="Espace réservé pour une image  2">
            <a:extLst>
              <a:ext uri="{FF2B5EF4-FFF2-40B4-BE49-F238E27FC236}">
                <a16:creationId xmlns:a16="http://schemas.microsoft.com/office/drawing/2014/main" id="{7FA7456D-5328-16C5-3584-F67C70DF5912}"/>
              </a:ext>
            </a:extLst>
          </p:cNvPr>
          <p:cNvPicPr>
            <a:picLocks noGrp="1" noChangeAspect="1"/>
          </p:cNvPicPr>
          <p:nvPr>
            <p:ph type="pic" sz="quarter" idx="11"/>
          </p:nvPr>
        </p:nvPicPr>
        <p:blipFill rotWithShape="1">
          <a:blip r:embed="rId3">
            <a:extLst>
              <a:ext uri="{28A0092B-C50C-407E-A947-70E740481C1C}">
                <a14:useLocalDpi xmlns:a14="http://schemas.microsoft.com/office/drawing/2010/main" val="0"/>
              </a:ext>
            </a:extLst>
          </a:blip>
          <a:srcRect l="-7560" r="-7560"/>
          <a:stretch>
            <a:fillRect/>
          </a:stretch>
        </p:blipFill>
        <p:spPr>
          <a:xfrm>
            <a:off x="7298796" y="4958117"/>
            <a:ext cx="539750" cy="539750"/>
          </a:xfrm>
        </p:spPr>
      </p:pic>
      <p:pic>
        <p:nvPicPr>
          <p:cNvPr id="2" name="Espace réservé pour une image  2">
            <a:extLst>
              <a:ext uri="{FF2B5EF4-FFF2-40B4-BE49-F238E27FC236}">
                <a16:creationId xmlns:a16="http://schemas.microsoft.com/office/drawing/2014/main" id="{50CAE448-DCDF-9970-3A1C-5D2E2E8D9CD6}"/>
              </a:ext>
            </a:extLst>
          </p:cNvPr>
          <p:cNvPicPr>
            <a:picLocks noChangeAspect="1"/>
          </p:cNvPicPr>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355135" y="3449432"/>
            <a:ext cx="539750" cy="539750"/>
          </a:xfrm>
          <a:prstGeom prst="rect">
            <a:avLst/>
          </a:prstGeom>
          <a:noFill/>
        </p:spPr>
      </p:pic>
      <p:sp>
        <p:nvSpPr>
          <p:cNvPr id="4" name="Espace réservé du texte 12">
            <a:extLst>
              <a:ext uri="{FF2B5EF4-FFF2-40B4-BE49-F238E27FC236}">
                <a16:creationId xmlns:a16="http://schemas.microsoft.com/office/drawing/2014/main" id="{AD08B1E4-3D3B-7CA1-9846-4FF4F4FEE946}"/>
              </a:ext>
            </a:extLst>
          </p:cNvPr>
          <p:cNvSpPr txBox="1">
            <a:spLocks/>
          </p:cNvSpPr>
          <p:nvPr/>
        </p:nvSpPr>
        <p:spPr>
          <a:xfrm>
            <a:off x="2218827" y="2513400"/>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Prendre la parole en réutilisant les actes de parole enseignés.</a:t>
            </a:r>
          </a:p>
        </p:txBody>
      </p:sp>
    </p:spTree>
    <p:extLst>
      <p:ext uri="{BB962C8B-B14F-4D97-AF65-F5344CB8AC3E}">
        <p14:creationId xmlns:p14="http://schemas.microsoft.com/office/powerpoint/2010/main" val="37989102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76C99-220B-4BBF-8FEB-E110392C0EC9}"/>
              </a:ext>
            </a:extLst>
          </p:cNvPr>
          <p:cNvSpPr>
            <a:spLocks noGrp="1"/>
          </p:cNvSpPr>
          <p:nvPr>
            <p:ph type="title"/>
          </p:nvPr>
        </p:nvSpPr>
        <p:spPr>
          <a:xfrm>
            <a:off x="1649691" y="756000"/>
            <a:ext cx="6882309" cy="612000"/>
          </a:xfrm>
        </p:spPr>
        <p:txBody>
          <a:bodyPr/>
          <a:lstStyle/>
          <a:p>
            <a:r>
              <a:rPr lang="fr-FR" dirty="0">
                <a:solidFill>
                  <a:schemeClr val="tx1">
                    <a:lumMod val="65000"/>
                    <a:lumOff val="35000"/>
                  </a:schemeClr>
                </a:solidFill>
                <a:latin typeface="Dosis Medium" pitchFamily="2" charset="0"/>
              </a:rPr>
              <a:t>Maintenant, nous allons faire de la dictée. Soyez attentifs.</a:t>
            </a:r>
          </a:p>
        </p:txBody>
      </p:sp>
      <p:pic>
        <p:nvPicPr>
          <p:cNvPr id="3" name="Image 2">
            <a:extLst>
              <a:ext uri="{FF2B5EF4-FFF2-40B4-BE49-F238E27FC236}">
                <a16:creationId xmlns:a16="http://schemas.microsoft.com/office/drawing/2014/main" id="{146F13D6-395A-F0DF-FF1A-A9C20A051619}"/>
              </a:ext>
            </a:extLst>
          </p:cNvPr>
          <p:cNvPicPr>
            <a:picLocks noChangeAspect="1"/>
          </p:cNvPicPr>
          <p:nvPr/>
        </p:nvPicPr>
        <p:blipFill>
          <a:blip r:embed="rId2"/>
          <a:stretch>
            <a:fillRect/>
          </a:stretch>
        </p:blipFill>
        <p:spPr>
          <a:xfrm>
            <a:off x="2289208" y="2286000"/>
            <a:ext cx="4565583" cy="3043722"/>
          </a:xfrm>
          <a:prstGeom prst="rect">
            <a:avLst/>
          </a:prstGeom>
        </p:spPr>
      </p:pic>
      <p:pic>
        <p:nvPicPr>
          <p:cNvPr id="7" name="Image 6">
            <a:extLst>
              <a:ext uri="{FF2B5EF4-FFF2-40B4-BE49-F238E27FC236}">
                <a16:creationId xmlns:a16="http://schemas.microsoft.com/office/drawing/2014/main" id="{7C36428D-0139-E54F-A490-FA138C5D6306}"/>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15268473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80582-4823-DE04-94A7-309428765C7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C5F5053-7656-262E-DB73-477FB7A03934}"/>
              </a:ext>
            </a:extLst>
          </p:cNvPr>
          <p:cNvSpPr>
            <a:spLocks noGrp="1"/>
          </p:cNvSpPr>
          <p:nvPr>
            <p:ph type="title"/>
          </p:nvPr>
        </p:nvSpPr>
        <p:spPr>
          <a:xfrm>
            <a:off x="1640264" y="756000"/>
            <a:ext cx="6891736" cy="612000"/>
          </a:xfrm>
        </p:spPr>
        <p:txBody>
          <a:bodyPr/>
          <a:lstStyle/>
          <a:p>
            <a:r>
              <a:rPr lang="fr-FR" dirty="0">
                <a:solidFill>
                  <a:schemeClr val="tx1">
                    <a:lumMod val="65000"/>
                    <a:lumOff val="35000"/>
                  </a:schemeClr>
                </a:solidFill>
                <a:latin typeface="Dosis Medium" pitchFamily="2" charset="0"/>
              </a:rPr>
              <a:t>Prenez vos ardoises.</a:t>
            </a:r>
          </a:p>
        </p:txBody>
      </p:sp>
      <p:pic>
        <p:nvPicPr>
          <p:cNvPr id="7" name="Image 6">
            <a:extLst>
              <a:ext uri="{FF2B5EF4-FFF2-40B4-BE49-F238E27FC236}">
                <a16:creationId xmlns:a16="http://schemas.microsoft.com/office/drawing/2014/main" id="{A70ABCAE-FA40-A0F3-4CB7-9270C62CFD07}"/>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8" name="Espace réservé pour une image  3" descr="Une image contenant capture d’écran, Rectangle, carré&#10;&#10;Le contenu généré par l’IA peut être incorrect.">
            <a:extLst>
              <a:ext uri="{FF2B5EF4-FFF2-40B4-BE49-F238E27FC236}">
                <a16:creationId xmlns:a16="http://schemas.microsoft.com/office/drawing/2014/main" id="{84725A8E-57DA-CAC5-C9A1-FA84F9E2998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231443474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50F92-3C67-28EB-843F-09C8FFBDCC3B}"/>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E39626A1-7512-54FF-C740-62216E1FA5AF}"/>
              </a:ext>
            </a:extLst>
          </p:cNvPr>
          <p:cNvPicPr>
            <a:picLocks noChangeAspect="1"/>
          </p:cNvPicPr>
          <p:nvPr/>
        </p:nvPicPr>
        <p:blipFill>
          <a:blip r:embed="rId2"/>
          <a:stretch>
            <a:fillRect/>
          </a:stretch>
        </p:blipFill>
        <p:spPr>
          <a:xfrm>
            <a:off x="129325" y="544755"/>
            <a:ext cx="1152244" cy="1072989"/>
          </a:xfrm>
          <a:prstGeom prst="rect">
            <a:avLst/>
          </a:prstGeom>
        </p:spPr>
      </p:pic>
      <p:sp>
        <p:nvSpPr>
          <p:cNvPr id="5" name="Titre 1">
            <a:extLst>
              <a:ext uri="{FF2B5EF4-FFF2-40B4-BE49-F238E27FC236}">
                <a16:creationId xmlns:a16="http://schemas.microsoft.com/office/drawing/2014/main" id="{2B69BF49-A5BC-BAD0-6EC6-4D23B58E72B9}"/>
              </a:ext>
            </a:extLst>
          </p:cNvPr>
          <p:cNvSpPr>
            <a:spLocks noGrp="1"/>
          </p:cNvSpPr>
          <p:nvPr>
            <p:ph type="title"/>
          </p:nvPr>
        </p:nvSpPr>
        <p:spPr>
          <a:xfrm>
            <a:off x="1640264" y="756000"/>
            <a:ext cx="6891736" cy="612000"/>
          </a:xfrm>
        </p:spPr>
        <p:txBody>
          <a:bodyPr>
            <a:normAutofit/>
          </a:bodyPr>
          <a:lstStyle/>
          <a:p>
            <a:r>
              <a:rPr lang="fr-FR" dirty="0">
                <a:solidFill>
                  <a:schemeClr val="tx1">
                    <a:lumMod val="65000"/>
                    <a:lumOff val="35000"/>
                  </a:schemeClr>
                </a:solidFill>
                <a:latin typeface="Dosis Medium" pitchFamily="2" charset="0"/>
              </a:rPr>
              <a:t>C’est le mot sac. Nous allons l’épeler en lisant chaque lettre. Écoutez bien :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s-a-c.</a:t>
            </a:r>
          </a:p>
        </p:txBody>
      </p:sp>
      <p:sp>
        <p:nvSpPr>
          <p:cNvPr id="3" name="ZoneTexte 2">
            <a:extLst>
              <a:ext uri="{FF2B5EF4-FFF2-40B4-BE49-F238E27FC236}">
                <a16:creationId xmlns:a16="http://schemas.microsoft.com/office/drawing/2014/main" id="{AAFF236D-2338-82B8-E33D-BB0B274C003D}"/>
              </a:ext>
            </a:extLst>
          </p:cNvPr>
          <p:cNvSpPr txBox="1"/>
          <p:nvPr/>
        </p:nvSpPr>
        <p:spPr>
          <a:xfrm>
            <a:off x="3549547" y="2144827"/>
            <a:ext cx="1949573" cy="2123658"/>
          </a:xfrm>
          <a:prstGeom prst="rect">
            <a:avLst/>
          </a:prstGeom>
          <a:noFill/>
        </p:spPr>
        <p:txBody>
          <a:bodyPr wrap="none" rtlCol="0">
            <a:spAutoFit/>
          </a:bodyPr>
          <a:lstStyle/>
          <a:p>
            <a:pPr lvl="0"/>
            <a:r>
              <a:rPr lang="fr-FR" sz="13200" dirty="0">
                <a:ln w="0"/>
                <a:solidFill>
                  <a:srgbClr val="5B9BD5">
                    <a:lumMod val="50000"/>
                  </a:srgbClr>
                </a:solidFill>
                <a:latin typeface="KG Primary Penmanship" panose="02000506000000020003" pitchFamily="2" charset="0"/>
              </a:rPr>
              <a:t>sa</a:t>
            </a:r>
            <a:r>
              <a:rPr lang="fr-FR" sz="9600" b="1" dirty="0">
                <a:ln w="0"/>
                <a:solidFill>
                  <a:srgbClr val="00ACA4"/>
                </a:solidFill>
                <a:latin typeface="Dosis SemiBold" pitchFamily="2" charset="0"/>
              </a:rPr>
              <a:t>c</a:t>
            </a:r>
            <a:endParaRPr kumimoji="0" lang="fr-FR" sz="9600" i="0" u="none" strike="noStrike" kern="1200" cap="none" spc="0" normalizeH="0" baseline="0" noProof="0" dirty="0">
              <a:ln w="0"/>
              <a:solidFill>
                <a:srgbClr val="5B9BD5">
                  <a:lumMod val="50000"/>
                </a:srgbClr>
              </a:solidFill>
              <a:effectLst/>
              <a:uLnTx/>
              <a:uFillTx/>
              <a:latin typeface="KG Primary Penmanship" panose="02000506000000020003" pitchFamily="2" charset="0"/>
            </a:endParaRPr>
          </a:p>
        </p:txBody>
      </p:sp>
    </p:spTree>
    <p:extLst>
      <p:ext uri="{BB962C8B-B14F-4D97-AF65-F5344CB8AC3E}">
        <p14:creationId xmlns:p14="http://schemas.microsoft.com/office/powerpoint/2010/main" val="14755886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CC6B3-8282-41DC-587F-F0E94914AA7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88668EB-F277-6FA0-58DC-E9E907B7375A}"/>
              </a:ext>
            </a:extLst>
          </p:cNvPr>
          <p:cNvSpPr>
            <a:spLocks noGrp="1"/>
          </p:cNvSpPr>
          <p:nvPr>
            <p:ph type="title"/>
          </p:nvPr>
        </p:nvSpPr>
        <p:spPr>
          <a:xfrm>
            <a:off x="1640264" y="756000"/>
            <a:ext cx="6891735" cy="612000"/>
          </a:xfrm>
        </p:spPr>
        <p:txBody>
          <a:bodyPr/>
          <a:lstStyle/>
          <a:p>
            <a:r>
              <a:rPr lang="fr-FR" dirty="0">
                <a:solidFill>
                  <a:schemeClr val="tx1">
                    <a:lumMod val="65000"/>
                    <a:lumOff val="35000"/>
                  </a:schemeClr>
                </a:solidFill>
                <a:latin typeface="Dosis Medium" pitchFamily="2" charset="0"/>
              </a:rPr>
              <a:t>Qui veut épeler le mot « sac » en lisant chaque lettre ? </a:t>
            </a:r>
          </a:p>
        </p:txBody>
      </p:sp>
      <p:pic>
        <p:nvPicPr>
          <p:cNvPr id="6" name="Image 5">
            <a:extLst>
              <a:ext uri="{FF2B5EF4-FFF2-40B4-BE49-F238E27FC236}">
                <a16:creationId xmlns:a16="http://schemas.microsoft.com/office/drawing/2014/main" id="{5F544905-CB0F-4E24-D741-C0C0828F8C59}"/>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5" name="ZoneTexte 4">
            <a:extLst>
              <a:ext uri="{FF2B5EF4-FFF2-40B4-BE49-F238E27FC236}">
                <a16:creationId xmlns:a16="http://schemas.microsoft.com/office/drawing/2014/main" id="{3B799CCA-D023-4F67-B749-5342C6608A8C}"/>
              </a:ext>
            </a:extLst>
          </p:cNvPr>
          <p:cNvSpPr txBox="1"/>
          <p:nvPr/>
        </p:nvSpPr>
        <p:spPr>
          <a:xfrm>
            <a:off x="3549547" y="2144827"/>
            <a:ext cx="1949573" cy="2123658"/>
          </a:xfrm>
          <a:prstGeom prst="rect">
            <a:avLst/>
          </a:prstGeom>
          <a:noFill/>
        </p:spPr>
        <p:txBody>
          <a:bodyPr wrap="none" rtlCol="0">
            <a:spAutoFit/>
          </a:bodyPr>
          <a:lstStyle/>
          <a:p>
            <a:pPr lvl="0"/>
            <a:r>
              <a:rPr lang="fr-FR" sz="13200" dirty="0">
                <a:ln w="0"/>
                <a:solidFill>
                  <a:srgbClr val="5B9BD5">
                    <a:lumMod val="50000"/>
                  </a:srgbClr>
                </a:solidFill>
                <a:latin typeface="KG Primary Penmanship" panose="02000506000000020003" pitchFamily="2" charset="0"/>
              </a:rPr>
              <a:t>sa</a:t>
            </a:r>
            <a:r>
              <a:rPr lang="fr-FR" sz="9600" b="1" dirty="0">
                <a:ln w="0"/>
                <a:solidFill>
                  <a:srgbClr val="00ACA4"/>
                </a:solidFill>
                <a:latin typeface="Dosis SemiBold" pitchFamily="2" charset="0"/>
              </a:rPr>
              <a:t>c</a:t>
            </a:r>
            <a:endParaRPr kumimoji="0" lang="fr-FR" sz="9600" i="0" u="none" strike="noStrike" kern="1200" cap="none" spc="0" normalizeH="0" baseline="0" noProof="0" dirty="0">
              <a:ln w="0"/>
              <a:solidFill>
                <a:srgbClr val="5B9BD5">
                  <a:lumMod val="50000"/>
                </a:srgbClr>
              </a:solidFill>
              <a:effectLst/>
              <a:uLnTx/>
              <a:uFillTx/>
              <a:latin typeface="KG Primary Penmanship" panose="02000506000000020003" pitchFamily="2" charset="0"/>
            </a:endParaRPr>
          </a:p>
        </p:txBody>
      </p:sp>
    </p:spTree>
    <p:extLst>
      <p:ext uri="{BB962C8B-B14F-4D97-AF65-F5344CB8AC3E}">
        <p14:creationId xmlns:p14="http://schemas.microsoft.com/office/powerpoint/2010/main" val="117129144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3D1D4-D483-890C-EE45-078F1FE44C9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7AEB6F-8A7A-FD9B-E40F-59E144D8F012}"/>
              </a:ext>
            </a:extLst>
          </p:cNvPr>
          <p:cNvSpPr>
            <a:spLocks noGrp="1"/>
          </p:cNvSpPr>
          <p:nvPr>
            <p:ph type="title"/>
          </p:nvPr>
        </p:nvSpPr>
        <p:spPr>
          <a:xfrm>
            <a:off x="1659118" y="756000"/>
            <a:ext cx="6872882" cy="612000"/>
          </a:xfrm>
        </p:spPr>
        <p:txBody>
          <a:bodyPr/>
          <a:lstStyle/>
          <a:p>
            <a:r>
              <a:rPr lang="fr-FR" dirty="0">
                <a:solidFill>
                  <a:schemeClr val="tx1">
                    <a:lumMod val="65000"/>
                    <a:lumOff val="35000"/>
                  </a:schemeClr>
                </a:solidFill>
                <a:latin typeface="Dosis Medium" pitchFamily="2" charset="0"/>
              </a:rPr>
              <a:t>Écrivez le mot </a:t>
            </a:r>
            <a:r>
              <a:rPr lang="fr-FR" dirty="0">
                <a:solidFill>
                  <a:schemeClr val="bg1">
                    <a:lumMod val="75000"/>
                  </a:schemeClr>
                </a:solidFill>
                <a:latin typeface="Dosis Medium" pitchFamily="2" charset="0"/>
              </a:rPr>
              <a:t>sac</a:t>
            </a:r>
            <a:r>
              <a:rPr lang="fr-FR" dirty="0">
                <a:solidFill>
                  <a:schemeClr val="tx1">
                    <a:lumMod val="65000"/>
                    <a:lumOff val="35000"/>
                  </a:schemeClr>
                </a:solidFill>
                <a:latin typeface="Dosis Medium" pitchFamily="2" charset="0"/>
              </a:rPr>
              <a:t>.  </a:t>
            </a:r>
          </a:p>
        </p:txBody>
      </p:sp>
      <p:pic>
        <p:nvPicPr>
          <p:cNvPr id="3" name="Espace réservé pour une image  3" descr="Une image contenant capture d’écran, Rectangle, carré&#10;&#10;Le contenu généré par l’IA peut être incorrect.">
            <a:extLst>
              <a:ext uri="{FF2B5EF4-FFF2-40B4-BE49-F238E27FC236}">
                <a16:creationId xmlns:a16="http://schemas.microsoft.com/office/drawing/2014/main" id="{BA46F30B-2642-0700-C917-F3F1D08C6E0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44707" y="1982545"/>
            <a:ext cx="3024738" cy="3024738"/>
          </a:xfrm>
          <a:prstGeom prst="rect">
            <a:avLst/>
          </a:prstGeom>
        </p:spPr>
      </p:pic>
      <p:pic>
        <p:nvPicPr>
          <p:cNvPr id="6" name="Image 5">
            <a:extLst>
              <a:ext uri="{FF2B5EF4-FFF2-40B4-BE49-F238E27FC236}">
                <a16:creationId xmlns:a16="http://schemas.microsoft.com/office/drawing/2014/main" id="{155611F3-054C-3CCA-A045-5DE8D985E9C9}"/>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239939668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00087-7165-AE14-3CFC-781A0CC01D5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58B9F9D-6156-EBC0-CB13-CE939BA9A32F}"/>
              </a:ext>
            </a:extLst>
          </p:cNvPr>
          <p:cNvSpPr>
            <a:spLocks noGrp="1"/>
          </p:cNvSpPr>
          <p:nvPr>
            <p:ph type="title"/>
          </p:nvPr>
        </p:nvSpPr>
        <p:spPr>
          <a:xfrm>
            <a:off x="1687398" y="756000"/>
            <a:ext cx="6844602" cy="612000"/>
          </a:xfrm>
        </p:spPr>
        <p:txBody>
          <a:bodyPr/>
          <a:lstStyle/>
          <a:p>
            <a:r>
              <a:rPr lang="fr-FR" dirty="0">
                <a:solidFill>
                  <a:schemeClr val="tx1">
                    <a:lumMod val="65000"/>
                    <a:lumOff val="35000"/>
                  </a:schemeClr>
                </a:solidFill>
                <a:latin typeface="Dosis Medium" pitchFamily="2" charset="0"/>
              </a:rPr>
              <a:t>Levez vos ardoises. </a:t>
            </a:r>
          </a:p>
        </p:txBody>
      </p:sp>
      <p:pic>
        <p:nvPicPr>
          <p:cNvPr id="7" name="Image 6">
            <a:extLst>
              <a:ext uri="{FF2B5EF4-FFF2-40B4-BE49-F238E27FC236}">
                <a16:creationId xmlns:a16="http://schemas.microsoft.com/office/drawing/2014/main" id="{6544E301-5A96-29D2-B970-9ABFF09267A9}"/>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8" name="Espace réservé pour une image  3" descr="Une image contenant capture d’écran, Rectangle, carré&#10;&#10;Le contenu généré par l’IA peut être incorrect.">
            <a:extLst>
              <a:ext uri="{FF2B5EF4-FFF2-40B4-BE49-F238E27FC236}">
                <a16:creationId xmlns:a16="http://schemas.microsoft.com/office/drawing/2014/main" id="{FE2BAB2C-8673-43C1-418F-44CFBD7AF86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382716521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AF9A9-0DAD-37E9-E195-8A3ABCB73E0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694FF3C-F617-4E9B-3A37-E2D0A75EE1AA}"/>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 Sac.</a:t>
            </a:r>
          </a:p>
        </p:txBody>
      </p:sp>
      <p:pic>
        <p:nvPicPr>
          <p:cNvPr id="7" name="Image 6">
            <a:extLst>
              <a:ext uri="{FF2B5EF4-FFF2-40B4-BE49-F238E27FC236}">
                <a16:creationId xmlns:a16="http://schemas.microsoft.com/office/drawing/2014/main" id="{A39B813D-F75E-75D4-66EE-309672C3659C}"/>
              </a:ext>
            </a:extLst>
          </p:cNvPr>
          <p:cNvPicPr>
            <a:picLocks noChangeAspect="1"/>
          </p:cNvPicPr>
          <p:nvPr/>
        </p:nvPicPr>
        <p:blipFill>
          <a:blip r:embed="rId2"/>
          <a:stretch>
            <a:fillRect/>
          </a:stretch>
        </p:blipFill>
        <p:spPr>
          <a:xfrm>
            <a:off x="129325" y="544755"/>
            <a:ext cx="1152244" cy="1072989"/>
          </a:xfrm>
          <a:prstGeom prst="rect">
            <a:avLst/>
          </a:prstGeom>
        </p:spPr>
      </p:pic>
      <p:sp>
        <p:nvSpPr>
          <p:cNvPr id="5" name="ZoneTexte 4">
            <a:extLst>
              <a:ext uri="{FF2B5EF4-FFF2-40B4-BE49-F238E27FC236}">
                <a16:creationId xmlns:a16="http://schemas.microsoft.com/office/drawing/2014/main" id="{D27C445E-6525-4699-86C2-D46E090DF430}"/>
              </a:ext>
            </a:extLst>
          </p:cNvPr>
          <p:cNvSpPr txBox="1"/>
          <p:nvPr/>
        </p:nvSpPr>
        <p:spPr>
          <a:xfrm>
            <a:off x="3549547" y="2144827"/>
            <a:ext cx="1949573" cy="2123658"/>
          </a:xfrm>
          <a:prstGeom prst="rect">
            <a:avLst/>
          </a:prstGeom>
          <a:noFill/>
        </p:spPr>
        <p:txBody>
          <a:bodyPr wrap="none" rtlCol="0">
            <a:spAutoFit/>
          </a:bodyPr>
          <a:lstStyle/>
          <a:p>
            <a:pPr lvl="0"/>
            <a:r>
              <a:rPr lang="fr-FR" sz="13200" dirty="0">
                <a:ln w="0"/>
                <a:solidFill>
                  <a:srgbClr val="5B9BD5">
                    <a:lumMod val="50000"/>
                  </a:srgbClr>
                </a:solidFill>
                <a:latin typeface="KG Primary Penmanship" panose="02000506000000020003" pitchFamily="2" charset="0"/>
              </a:rPr>
              <a:t>sa</a:t>
            </a:r>
            <a:r>
              <a:rPr lang="fr-FR" sz="9600" b="1" dirty="0">
                <a:ln w="0"/>
                <a:solidFill>
                  <a:srgbClr val="00ACA4"/>
                </a:solidFill>
                <a:latin typeface="Dosis SemiBold" pitchFamily="2" charset="0"/>
              </a:rPr>
              <a:t>c</a:t>
            </a:r>
            <a:endParaRPr kumimoji="0" lang="fr-FR" sz="9600" i="0" u="none" strike="noStrike" kern="1200" cap="none" spc="0" normalizeH="0" baseline="0" noProof="0" dirty="0">
              <a:ln w="0"/>
              <a:solidFill>
                <a:srgbClr val="5B9BD5">
                  <a:lumMod val="50000"/>
                </a:srgbClr>
              </a:solidFill>
              <a:effectLst/>
              <a:uLnTx/>
              <a:uFillTx/>
              <a:latin typeface="KG Primary Penmanship" panose="02000506000000020003" pitchFamily="2" charset="0"/>
            </a:endParaRPr>
          </a:p>
        </p:txBody>
      </p:sp>
    </p:spTree>
    <p:extLst>
      <p:ext uri="{BB962C8B-B14F-4D97-AF65-F5344CB8AC3E}">
        <p14:creationId xmlns:p14="http://schemas.microsoft.com/office/powerpoint/2010/main" val="245504658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2AB5D-8CB3-0A1F-6CEE-613590C510A1}"/>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EAA4D156-CBB4-FED0-3BD5-F20AD9F87B18}"/>
              </a:ext>
            </a:extLst>
          </p:cNvPr>
          <p:cNvPicPr>
            <a:picLocks noChangeAspect="1"/>
          </p:cNvPicPr>
          <p:nvPr/>
        </p:nvPicPr>
        <p:blipFill>
          <a:blip r:embed="rId2"/>
          <a:stretch>
            <a:fillRect/>
          </a:stretch>
        </p:blipFill>
        <p:spPr>
          <a:xfrm>
            <a:off x="129325" y="544755"/>
            <a:ext cx="1152244" cy="1072989"/>
          </a:xfrm>
          <a:prstGeom prst="rect">
            <a:avLst/>
          </a:prstGeom>
        </p:spPr>
      </p:pic>
      <p:sp>
        <p:nvSpPr>
          <p:cNvPr id="5" name="Titre 1">
            <a:extLst>
              <a:ext uri="{FF2B5EF4-FFF2-40B4-BE49-F238E27FC236}">
                <a16:creationId xmlns:a16="http://schemas.microsoft.com/office/drawing/2014/main" id="{1C36D66C-61D0-87AA-E63A-8D2761790FA7}"/>
              </a:ext>
            </a:extLst>
          </p:cNvPr>
          <p:cNvSpPr>
            <a:spLocks noGrp="1"/>
          </p:cNvSpPr>
          <p:nvPr>
            <p:ph type="title"/>
          </p:nvPr>
        </p:nvSpPr>
        <p:spPr>
          <a:xfrm>
            <a:off x="1640264" y="756000"/>
            <a:ext cx="6212818" cy="612000"/>
          </a:xfrm>
        </p:spPr>
        <p:txBody>
          <a:bodyPr>
            <a:normAutofit/>
          </a:bodyPr>
          <a:lstStyle/>
          <a:p>
            <a:r>
              <a:rPr lang="fr-FR" dirty="0">
                <a:solidFill>
                  <a:schemeClr val="tx1">
                    <a:lumMod val="65000"/>
                    <a:lumOff val="35000"/>
                  </a:schemeClr>
                </a:solidFill>
                <a:latin typeface="Dosis Medium" pitchFamily="2" charset="0"/>
              </a:rPr>
              <a:t>C’est le mot canapé. Nous allons l’épeler en lisant chaque lettre. Écoutez bien : c-a-n-a-p-é.</a:t>
            </a:r>
          </a:p>
        </p:txBody>
      </p:sp>
      <p:sp>
        <p:nvSpPr>
          <p:cNvPr id="6" name="ZoneTexte 5">
            <a:extLst>
              <a:ext uri="{FF2B5EF4-FFF2-40B4-BE49-F238E27FC236}">
                <a16:creationId xmlns:a16="http://schemas.microsoft.com/office/drawing/2014/main" id="{5ADCF32E-759F-4FBB-A26D-5D44FB49650F}"/>
              </a:ext>
            </a:extLst>
          </p:cNvPr>
          <p:cNvSpPr txBox="1"/>
          <p:nvPr/>
        </p:nvSpPr>
        <p:spPr>
          <a:xfrm>
            <a:off x="2300384" y="2705725"/>
            <a:ext cx="4543231" cy="1446550"/>
          </a:xfrm>
          <a:prstGeom prst="rect">
            <a:avLst/>
          </a:prstGeom>
          <a:noFill/>
        </p:spPr>
        <p:txBody>
          <a:bodyPr wrap="none" rtlCol="0">
            <a:spAutoFit/>
          </a:bodyPr>
          <a:lstStyle/>
          <a:p>
            <a:pPr lvl="0"/>
            <a:r>
              <a:rPr lang="fr-FR" sz="8800" b="1" dirty="0">
                <a:ln w="0"/>
                <a:solidFill>
                  <a:srgbClr val="00ACA4"/>
                </a:solidFill>
                <a:latin typeface="Century Gothic" panose="020B0502020202020204" pitchFamily="34" charset="0"/>
              </a:rPr>
              <a:t>c</a:t>
            </a:r>
            <a:r>
              <a:rPr lang="fr-FR" sz="8800" b="1" dirty="0">
                <a:ln w="0"/>
                <a:solidFill>
                  <a:srgbClr val="424D7B"/>
                </a:solidFill>
                <a:latin typeface="Century Gothic" panose="020B0502020202020204" pitchFamily="34" charset="0"/>
              </a:rPr>
              <a:t>anapé</a:t>
            </a:r>
            <a:endParaRPr kumimoji="0" lang="fr-FR" sz="8800" i="0" u="none" strike="noStrike" kern="1200" cap="none" spc="0" normalizeH="0" baseline="0" noProof="0" dirty="0">
              <a:ln w="0"/>
              <a:solidFill>
                <a:srgbClr val="424D7B"/>
              </a:solidFill>
              <a:effectLst/>
              <a:uLnTx/>
              <a:uFillTx/>
              <a:latin typeface="Century Gothic" panose="020B0502020202020204" pitchFamily="34" charset="0"/>
            </a:endParaRPr>
          </a:p>
        </p:txBody>
      </p:sp>
      <p:sp>
        <p:nvSpPr>
          <p:cNvPr id="7" name="Rectangle 6">
            <a:extLst>
              <a:ext uri="{FF2B5EF4-FFF2-40B4-BE49-F238E27FC236}">
                <a16:creationId xmlns:a16="http://schemas.microsoft.com/office/drawing/2014/main" id="{A5355DE8-D10E-439F-AAC7-30C86835EA27}"/>
              </a:ext>
            </a:extLst>
          </p:cNvPr>
          <p:cNvSpPr/>
          <p:nvPr/>
        </p:nvSpPr>
        <p:spPr>
          <a:xfrm>
            <a:off x="5321431" y="3990275"/>
            <a:ext cx="155542" cy="324000"/>
          </a:xfrm>
          <a:prstGeom prst="rect">
            <a:avLst/>
          </a:prstGeom>
          <a:solidFill>
            <a:srgbClr val="424D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7332739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F9399-4DF0-9A72-B4D8-2C03B4E1A94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CD594DE-FAFA-2CCA-9025-325AE181BB08}"/>
              </a:ext>
            </a:extLst>
          </p:cNvPr>
          <p:cNvSpPr>
            <a:spLocks noGrp="1"/>
          </p:cNvSpPr>
          <p:nvPr>
            <p:ph type="title"/>
          </p:nvPr>
        </p:nvSpPr>
        <p:spPr>
          <a:xfrm>
            <a:off x="1640264" y="756000"/>
            <a:ext cx="6891735" cy="612000"/>
          </a:xfrm>
        </p:spPr>
        <p:txBody>
          <a:bodyPr/>
          <a:lstStyle/>
          <a:p>
            <a:r>
              <a:rPr lang="fr-FR" dirty="0">
                <a:solidFill>
                  <a:schemeClr val="tx1">
                    <a:lumMod val="65000"/>
                    <a:lumOff val="35000"/>
                  </a:schemeClr>
                </a:solidFill>
                <a:latin typeface="Dosis Medium" pitchFamily="2" charset="0"/>
              </a:rPr>
              <a:t>Qui veut épeler le mot « canapé » en lisant chaque lettre ? </a:t>
            </a:r>
          </a:p>
        </p:txBody>
      </p:sp>
      <p:pic>
        <p:nvPicPr>
          <p:cNvPr id="6" name="Image 5">
            <a:extLst>
              <a:ext uri="{FF2B5EF4-FFF2-40B4-BE49-F238E27FC236}">
                <a16:creationId xmlns:a16="http://schemas.microsoft.com/office/drawing/2014/main" id="{E6163805-1A2C-4553-70F1-5B026B83D6D6}"/>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8" name="ZoneTexte 7">
            <a:extLst>
              <a:ext uri="{FF2B5EF4-FFF2-40B4-BE49-F238E27FC236}">
                <a16:creationId xmlns:a16="http://schemas.microsoft.com/office/drawing/2014/main" id="{8EE44412-E44B-40A5-B6AB-CDD4858E34E8}"/>
              </a:ext>
            </a:extLst>
          </p:cNvPr>
          <p:cNvSpPr txBox="1"/>
          <p:nvPr/>
        </p:nvSpPr>
        <p:spPr>
          <a:xfrm>
            <a:off x="2300384" y="2705725"/>
            <a:ext cx="4543231" cy="1446550"/>
          </a:xfrm>
          <a:prstGeom prst="rect">
            <a:avLst/>
          </a:prstGeom>
          <a:noFill/>
        </p:spPr>
        <p:txBody>
          <a:bodyPr wrap="none" rtlCol="0">
            <a:spAutoFit/>
          </a:bodyPr>
          <a:lstStyle/>
          <a:p>
            <a:pPr lvl="0"/>
            <a:r>
              <a:rPr lang="fr-FR" sz="8800" b="1" dirty="0">
                <a:ln w="0"/>
                <a:solidFill>
                  <a:srgbClr val="00ACA4"/>
                </a:solidFill>
                <a:latin typeface="Century Gothic" panose="020B0502020202020204" pitchFamily="34" charset="0"/>
              </a:rPr>
              <a:t>c</a:t>
            </a:r>
            <a:r>
              <a:rPr lang="fr-FR" sz="8800" b="1" dirty="0">
                <a:ln w="0"/>
                <a:solidFill>
                  <a:srgbClr val="424D7B"/>
                </a:solidFill>
                <a:latin typeface="Century Gothic" panose="020B0502020202020204" pitchFamily="34" charset="0"/>
              </a:rPr>
              <a:t>anapé</a:t>
            </a:r>
            <a:endParaRPr kumimoji="0" lang="fr-FR" sz="8800" i="0" u="none" strike="noStrike" kern="1200" cap="none" spc="0" normalizeH="0" baseline="0" noProof="0" dirty="0">
              <a:ln w="0"/>
              <a:solidFill>
                <a:srgbClr val="424D7B"/>
              </a:solidFill>
              <a:effectLst/>
              <a:uLnTx/>
              <a:uFillTx/>
              <a:latin typeface="Century Gothic" panose="020B0502020202020204" pitchFamily="34" charset="0"/>
            </a:endParaRPr>
          </a:p>
        </p:txBody>
      </p:sp>
      <p:sp>
        <p:nvSpPr>
          <p:cNvPr id="5" name="Rectangle 4">
            <a:extLst>
              <a:ext uri="{FF2B5EF4-FFF2-40B4-BE49-F238E27FC236}">
                <a16:creationId xmlns:a16="http://schemas.microsoft.com/office/drawing/2014/main" id="{015427B0-54C6-4A03-A37C-58AEB78F6C6B}"/>
              </a:ext>
            </a:extLst>
          </p:cNvPr>
          <p:cNvSpPr/>
          <p:nvPr/>
        </p:nvSpPr>
        <p:spPr>
          <a:xfrm>
            <a:off x="5321432" y="4065690"/>
            <a:ext cx="155542" cy="324000"/>
          </a:xfrm>
          <a:prstGeom prst="rect">
            <a:avLst/>
          </a:prstGeom>
          <a:solidFill>
            <a:srgbClr val="424D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95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94082-6E91-9A30-6CA8-F7C0ECF09B3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ACCB56D-A847-FBA8-1DDA-591C911018BD}"/>
              </a:ext>
            </a:extLst>
          </p:cNvPr>
          <p:cNvSpPr>
            <a:spLocks noGrp="1"/>
          </p:cNvSpPr>
          <p:nvPr>
            <p:ph type="title"/>
          </p:nvPr>
        </p:nvSpPr>
        <p:spPr>
          <a:xfrm>
            <a:off x="1659118" y="756000"/>
            <a:ext cx="6872882" cy="612000"/>
          </a:xfrm>
        </p:spPr>
        <p:txBody>
          <a:bodyPr/>
          <a:lstStyle/>
          <a:p>
            <a:r>
              <a:rPr lang="fr-FR" dirty="0">
                <a:solidFill>
                  <a:schemeClr val="tx1">
                    <a:lumMod val="65000"/>
                    <a:lumOff val="35000"/>
                  </a:schemeClr>
                </a:solidFill>
                <a:latin typeface="Dosis Medium" pitchFamily="2" charset="0"/>
              </a:rPr>
              <a:t>Écrivez le mot </a:t>
            </a:r>
            <a:r>
              <a:rPr lang="fr-FR" dirty="0">
                <a:solidFill>
                  <a:schemeClr val="bg1">
                    <a:lumMod val="75000"/>
                  </a:schemeClr>
                </a:solidFill>
                <a:latin typeface="Dosis Medium" pitchFamily="2" charset="0"/>
              </a:rPr>
              <a:t>canapé</a:t>
            </a:r>
            <a:r>
              <a:rPr lang="fr-FR" dirty="0">
                <a:solidFill>
                  <a:schemeClr val="tx1">
                    <a:lumMod val="65000"/>
                    <a:lumOff val="35000"/>
                  </a:schemeClr>
                </a:solidFill>
                <a:latin typeface="Dosis Medium" pitchFamily="2" charset="0"/>
              </a:rPr>
              <a:t>.  </a:t>
            </a:r>
          </a:p>
        </p:txBody>
      </p:sp>
      <p:pic>
        <p:nvPicPr>
          <p:cNvPr id="3" name="Espace réservé pour une image  3" descr="Une image contenant capture d’écran, Rectangle, carré&#10;&#10;Le contenu généré par l’IA peut être incorrect.">
            <a:extLst>
              <a:ext uri="{FF2B5EF4-FFF2-40B4-BE49-F238E27FC236}">
                <a16:creationId xmlns:a16="http://schemas.microsoft.com/office/drawing/2014/main" id="{BBFB149A-DDD3-50D9-8543-A312C8F8B3D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44707" y="1982545"/>
            <a:ext cx="3024738" cy="3024738"/>
          </a:xfrm>
          <a:prstGeom prst="rect">
            <a:avLst/>
          </a:prstGeom>
        </p:spPr>
      </p:pic>
      <p:pic>
        <p:nvPicPr>
          <p:cNvPr id="6" name="Image 5">
            <a:extLst>
              <a:ext uri="{FF2B5EF4-FFF2-40B4-BE49-F238E27FC236}">
                <a16:creationId xmlns:a16="http://schemas.microsoft.com/office/drawing/2014/main" id="{A547C813-4693-3F9E-41AD-72A6B685B7E3}"/>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177405567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DEF0F-3D98-31F6-8CF1-97205F0E4E3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DFCEB06-7FDF-F122-D340-E5031D68CEF3}"/>
              </a:ext>
            </a:extLst>
          </p:cNvPr>
          <p:cNvSpPr>
            <a:spLocks noGrp="1"/>
          </p:cNvSpPr>
          <p:nvPr>
            <p:ph type="title"/>
          </p:nvPr>
        </p:nvSpPr>
        <p:spPr>
          <a:xfrm>
            <a:off x="1687398" y="756000"/>
            <a:ext cx="6844602" cy="612000"/>
          </a:xfrm>
        </p:spPr>
        <p:txBody>
          <a:bodyPr/>
          <a:lstStyle/>
          <a:p>
            <a:r>
              <a:rPr lang="fr-FR" dirty="0">
                <a:solidFill>
                  <a:schemeClr val="tx1">
                    <a:lumMod val="65000"/>
                    <a:lumOff val="35000"/>
                  </a:schemeClr>
                </a:solidFill>
                <a:latin typeface="Dosis Medium" pitchFamily="2" charset="0"/>
              </a:rPr>
              <a:t>Levez vos ardoises. </a:t>
            </a:r>
          </a:p>
        </p:txBody>
      </p:sp>
      <p:pic>
        <p:nvPicPr>
          <p:cNvPr id="7" name="Image 6">
            <a:extLst>
              <a:ext uri="{FF2B5EF4-FFF2-40B4-BE49-F238E27FC236}">
                <a16:creationId xmlns:a16="http://schemas.microsoft.com/office/drawing/2014/main" id="{DE05D769-C278-AEC4-44F0-68BC3EAC696C}"/>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8" name="Espace réservé pour une image  3" descr="Une image contenant capture d’écran, Rectangle, carré&#10;&#10;Le contenu généré par l’IA peut être incorrect.">
            <a:extLst>
              <a:ext uri="{FF2B5EF4-FFF2-40B4-BE49-F238E27FC236}">
                <a16:creationId xmlns:a16="http://schemas.microsoft.com/office/drawing/2014/main" id="{55402242-0F31-8CC6-7A30-BC771298425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386299670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CDF5C-D2D1-2415-86D4-0036851F221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1F937A1-04DD-3F6B-064D-67A35A423C0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 Canapé</a:t>
            </a:r>
          </a:p>
        </p:txBody>
      </p:sp>
      <p:pic>
        <p:nvPicPr>
          <p:cNvPr id="7" name="Image 6">
            <a:extLst>
              <a:ext uri="{FF2B5EF4-FFF2-40B4-BE49-F238E27FC236}">
                <a16:creationId xmlns:a16="http://schemas.microsoft.com/office/drawing/2014/main" id="{5274A7B0-3498-78D7-CDD3-3667C02F5628}"/>
              </a:ext>
            </a:extLst>
          </p:cNvPr>
          <p:cNvPicPr>
            <a:picLocks noChangeAspect="1"/>
          </p:cNvPicPr>
          <p:nvPr/>
        </p:nvPicPr>
        <p:blipFill>
          <a:blip r:embed="rId2"/>
          <a:stretch>
            <a:fillRect/>
          </a:stretch>
        </p:blipFill>
        <p:spPr>
          <a:xfrm>
            <a:off x="129325" y="544755"/>
            <a:ext cx="1152244" cy="1072989"/>
          </a:xfrm>
          <a:prstGeom prst="rect">
            <a:avLst/>
          </a:prstGeom>
        </p:spPr>
      </p:pic>
      <p:sp>
        <p:nvSpPr>
          <p:cNvPr id="6" name="ZoneTexte 5">
            <a:extLst>
              <a:ext uri="{FF2B5EF4-FFF2-40B4-BE49-F238E27FC236}">
                <a16:creationId xmlns:a16="http://schemas.microsoft.com/office/drawing/2014/main" id="{F3E0AEE4-8C73-49CE-B81F-452AB61794AD}"/>
              </a:ext>
            </a:extLst>
          </p:cNvPr>
          <p:cNvSpPr txBox="1"/>
          <p:nvPr/>
        </p:nvSpPr>
        <p:spPr>
          <a:xfrm>
            <a:off x="2694668" y="2644170"/>
            <a:ext cx="4543231" cy="1446550"/>
          </a:xfrm>
          <a:prstGeom prst="rect">
            <a:avLst/>
          </a:prstGeom>
          <a:noFill/>
        </p:spPr>
        <p:txBody>
          <a:bodyPr wrap="none" rtlCol="0">
            <a:spAutoFit/>
          </a:bodyPr>
          <a:lstStyle/>
          <a:p>
            <a:pPr lvl="0"/>
            <a:r>
              <a:rPr lang="fr-FR" sz="8800" b="1" dirty="0">
                <a:ln w="0"/>
                <a:solidFill>
                  <a:srgbClr val="00ACA4"/>
                </a:solidFill>
                <a:latin typeface="Century Gothic" panose="020B0502020202020204" pitchFamily="34" charset="0"/>
              </a:rPr>
              <a:t>c</a:t>
            </a:r>
            <a:r>
              <a:rPr lang="fr-FR" sz="8800" b="1" dirty="0">
                <a:ln w="0"/>
                <a:solidFill>
                  <a:srgbClr val="424D7B"/>
                </a:solidFill>
                <a:latin typeface="Century Gothic" panose="020B0502020202020204" pitchFamily="34" charset="0"/>
              </a:rPr>
              <a:t>anapé</a:t>
            </a:r>
            <a:endParaRPr kumimoji="0" lang="fr-FR" sz="8800" i="0" u="none" strike="noStrike" kern="1200" cap="none" spc="0" normalizeH="0" baseline="0" noProof="0" dirty="0">
              <a:ln w="0"/>
              <a:solidFill>
                <a:srgbClr val="424D7B"/>
              </a:solidFill>
              <a:effectLst/>
              <a:uLnTx/>
              <a:uFillTx/>
              <a:latin typeface="Century Gothic" panose="020B0502020202020204" pitchFamily="34" charset="0"/>
            </a:endParaRPr>
          </a:p>
        </p:txBody>
      </p:sp>
      <p:sp>
        <p:nvSpPr>
          <p:cNvPr id="4" name="Rectangle 3">
            <a:extLst>
              <a:ext uri="{FF2B5EF4-FFF2-40B4-BE49-F238E27FC236}">
                <a16:creationId xmlns:a16="http://schemas.microsoft.com/office/drawing/2014/main" id="{F2B1164C-66BA-4348-8D79-400A0F38D8D4}"/>
              </a:ext>
            </a:extLst>
          </p:cNvPr>
          <p:cNvSpPr/>
          <p:nvPr/>
        </p:nvSpPr>
        <p:spPr>
          <a:xfrm>
            <a:off x="5717357" y="3996452"/>
            <a:ext cx="155542" cy="324000"/>
          </a:xfrm>
          <a:prstGeom prst="rect">
            <a:avLst/>
          </a:prstGeom>
          <a:solidFill>
            <a:srgbClr val="424D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333376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p:cNvSpPr>
            <a:spLocks noGrp="1"/>
          </p:cNvSpPr>
          <p:nvPr>
            <p:ph type="title"/>
          </p:nvPr>
        </p:nvSpPr>
        <p:spPr>
          <a:xfrm>
            <a:off x="1649506" y="756000"/>
            <a:ext cx="6882494" cy="612000"/>
          </a:xfrm>
        </p:spPr>
        <p:txBody>
          <a:bodyPr/>
          <a:lstStyle/>
          <a:p>
            <a:r>
              <a:rPr lang="fr-FR" dirty="0">
                <a:solidFill>
                  <a:schemeClr val="tx1">
                    <a:lumMod val="65000"/>
                    <a:lumOff val="35000"/>
                  </a:schemeClr>
                </a:solidFill>
                <a:latin typeface="Dosis Medium" pitchFamily="2" charset="0"/>
              </a:rPr>
              <a:t>Lisez et </a:t>
            </a:r>
            <a:r>
              <a:rPr lang="fr-FR">
                <a:solidFill>
                  <a:schemeClr val="tx1">
                    <a:lumMod val="65000"/>
                    <a:lumOff val="35000"/>
                  </a:schemeClr>
                </a:solidFill>
                <a:latin typeface="Dosis Medium" pitchFamily="2" charset="0"/>
              </a:rPr>
              <a:t>observez cette phrase. </a:t>
            </a:r>
            <a:r>
              <a:rPr lang="fr-FR" dirty="0">
                <a:solidFill>
                  <a:schemeClr val="tx1">
                    <a:lumMod val="65000"/>
                    <a:lumOff val="35000"/>
                  </a:schemeClr>
                </a:solidFill>
                <a:latin typeface="Dosis Medium" pitchFamily="2" charset="0"/>
              </a:rPr>
              <a:t>Vous allez les écrire après. Tenez-vous prêts.  </a:t>
            </a:r>
          </a:p>
        </p:txBody>
      </p:sp>
      <p:pic>
        <p:nvPicPr>
          <p:cNvPr id="2" name="Image 1"/>
          <p:cNvPicPr>
            <a:picLocks noChangeAspect="1"/>
          </p:cNvPicPr>
          <p:nvPr/>
        </p:nvPicPr>
        <p:blipFill>
          <a:blip r:embed="rId2"/>
          <a:stretch>
            <a:fillRect/>
          </a:stretch>
        </p:blipFill>
        <p:spPr>
          <a:xfrm>
            <a:off x="148577" y="535130"/>
            <a:ext cx="1152244" cy="1072989"/>
          </a:xfrm>
          <a:prstGeom prst="rect">
            <a:avLst/>
          </a:prstGeom>
        </p:spPr>
      </p:pic>
      <p:pic>
        <p:nvPicPr>
          <p:cNvPr id="4" name="Picture 2" descr="Une image contenant texte, ligne, reçu&#10;&#10;Description générée automatiquement">
            <a:extLst>
              <a:ext uri="{FF2B5EF4-FFF2-40B4-BE49-F238E27FC236}">
                <a16:creationId xmlns:a16="http://schemas.microsoft.com/office/drawing/2014/main" id="{083C107B-9286-187D-0DF2-C7277B80981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182" t="22418" r="35765" b="42303"/>
          <a:stretch>
            <a:fillRect/>
          </a:stretch>
        </p:blipFill>
        <p:spPr bwMode="auto">
          <a:xfrm>
            <a:off x="740780" y="2731493"/>
            <a:ext cx="7432405" cy="2132024"/>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DC356B0D-A073-6D45-16BC-D04E88836584}"/>
              </a:ext>
            </a:extLst>
          </p:cNvPr>
          <p:cNvSpPr txBox="1"/>
          <p:nvPr/>
        </p:nvSpPr>
        <p:spPr>
          <a:xfrm>
            <a:off x="1111898" y="3306986"/>
            <a:ext cx="7061287" cy="981038"/>
          </a:xfrm>
          <a:prstGeom prst="rect">
            <a:avLst/>
          </a:prstGeom>
          <a:noFill/>
        </p:spPr>
        <p:txBody>
          <a:bodyPr wrap="square">
            <a:spAutoFit/>
          </a:bodyPr>
          <a:lstStyle/>
          <a:p>
            <a:pPr>
              <a:lnSpc>
                <a:spcPct val="150000"/>
              </a:lnSpc>
            </a:pPr>
            <a:r>
              <a:rPr lang="fr-FR" sz="4000" b="1" dirty="0">
                <a:solidFill>
                  <a:srgbClr val="55A1AB"/>
                </a:solidFill>
                <a:latin typeface="Century Gothic" panose="020B0502020202020204" pitchFamily="34" charset="0"/>
              </a:rPr>
              <a:t>U</a:t>
            </a:r>
            <a:r>
              <a:rPr lang="fr-FR" sz="4000" b="1" dirty="0">
                <a:solidFill>
                  <a:srgbClr val="565F88"/>
                </a:solidFill>
                <a:latin typeface="Century Gothic" panose="020B0502020202020204" pitchFamily="34" charset="0"/>
              </a:rPr>
              <a:t>n</a:t>
            </a:r>
            <a:r>
              <a:rPr lang="fr-FR" sz="4400" b="1" dirty="0">
                <a:solidFill>
                  <a:srgbClr val="00ACA4"/>
                </a:solidFill>
                <a:latin typeface="Dosis SemiBold" pitchFamily="2" charset="0"/>
              </a:rPr>
              <a:t>  </a:t>
            </a:r>
            <a:r>
              <a:rPr lang="fr-FR" sz="4000" b="1" dirty="0">
                <a:solidFill>
                  <a:srgbClr val="565F88"/>
                </a:solidFill>
                <a:latin typeface="Century Gothic" panose="020B0502020202020204" pitchFamily="34" charset="0"/>
              </a:rPr>
              <a:t>sac  est  sur  le  canapé</a:t>
            </a:r>
            <a:r>
              <a:rPr lang="fr-FR" sz="4400" b="1" dirty="0">
                <a:solidFill>
                  <a:srgbClr val="00ACA4"/>
                </a:solidFill>
                <a:latin typeface="Dosis SemiBold" pitchFamily="2" charset="0"/>
              </a:rPr>
              <a:t>.</a:t>
            </a:r>
          </a:p>
        </p:txBody>
      </p:sp>
      <p:cxnSp>
        <p:nvCxnSpPr>
          <p:cNvPr id="10" name="Connecteur droit 9">
            <a:extLst>
              <a:ext uri="{FF2B5EF4-FFF2-40B4-BE49-F238E27FC236}">
                <a16:creationId xmlns:a16="http://schemas.microsoft.com/office/drawing/2014/main" id="{048B688A-F8AC-46D9-B0B1-7D11967320FB}"/>
              </a:ext>
            </a:extLst>
          </p:cNvPr>
          <p:cNvCxnSpPr>
            <a:cxnSpLocks/>
          </p:cNvCxnSpPr>
          <p:nvPr/>
        </p:nvCxnSpPr>
        <p:spPr>
          <a:xfrm>
            <a:off x="7286920" y="4165475"/>
            <a:ext cx="0" cy="217989"/>
          </a:xfrm>
          <a:prstGeom prst="line">
            <a:avLst/>
          </a:prstGeom>
          <a:ln w="57150">
            <a:solidFill>
              <a:srgbClr val="565F88"/>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p14:cNvContentPartPr/>
              <p14:nvPr/>
            </p14:nvContentPartPr>
            <p14:xfrm>
              <a:off x="2912571" y="1083385"/>
              <a:ext cx="360" cy="360"/>
            </p14:xfrm>
          </p:contentPart>
        </mc:Choice>
        <mc:Fallback xmlns="">
          <p:pic>
            <p:nvPicPr>
              <p:cNvPr id="11" name="Encre 10"/>
            </p:nvPicPr>
            <p:blipFill>
              <a:blip r:embed="rId3"/>
            </p:blipFill>
            <p:spPr>
              <a:xfrm>
                <a:off x="2912571" y="1083385"/>
                <a:ext cx="360" cy="360"/>
              </a:xfrm>
              <a:prstGeom prst="rect"/>
            </p:spPr>
          </p:pic>
        </mc:Fallback>
      </mc:AlternateContent>
      <p:sp>
        <p:nvSpPr>
          <p:cNvPr id="4" name="Titre 1"/>
          <p:cNvSpPr>
            <a:spLocks noGrp="1"/>
          </p:cNvSpPr>
          <p:nvPr>
            <p:ph type="title"/>
          </p:nvPr>
        </p:nvSpPr>
        <p:spPr>
          <a:xfrm>
            <a:off x="1676400" y="756000"/>
            <a:ext cx="6855600" cy="612000"/>
          </a:xfrm>
        </p:spPr>
        <p:txBody>
          <a:bodyPr>
            <a:normAutofit/>
          </a:bodyPr>
          <a:lstStyle/>
          <a:p>
            <a:r>
              <a:rPr lang="fr-FR" dirty="0">
                <a:solidFill>
                  <a:schemeClr val="tx1">
                    <a:lumMod val="65000"/>
                    <a:lumOff val="35000"/>
                  </a:schemeClr>
                </a:solidFill>
                <a:latin typeface="Dosis Medium" pitchFamily="2" charset="0"/>
              </a:rPr>
              <a:t>Prenez vos cahiers. </a:t>
            </a:r>
          </a:p>
        </p:txBody>
      </p:sp>
      <p:pic>
        <p:nvPicPr>
          <p:cNvPr id="6" name="Image 5"/>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2440917" y="2435192"/>
            <a:ext cx="4397832" cy="3238624"/>
          </a:xfrm>
          <a:prstGeom prst="roundRect">
            <a:avLst>
              <a:gd name="adj" fmla="val 6988"/>
            </a:avLst>
          </a:prstGeom>
        </p:spPr>
      </p:pic>
      <p:pic>
        <p:nvPicPr>
          <p:cNvPr id="7" name="Image 6"/>
          <p:cNvPicPr>
            <a:picLocks noChangeAspect="1"/>
          </p:cNvPicPr>
          <p:nvPr/>
        </p:nvPicPr>
        <p:blipFill>
          <a:blip r:embed="rId5"/>
          <a:stretch>
            <a:fillRect/>
          </a:stretch>
        </p:blipFill>
        <p:spPr>
          <a:xfrm>
            <a:off x="148577" y="535130"/>
            <a:ext cx="1152244" cy="107298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p14:cNvContentPartPr/>
              <p14:nvPr/>
            </p14:nvContentPartPr>
            <p14:xfrm>
              <a:off x="2912571" y="1083385"/>
              <a:ext cx="360" cy="360"/>
            </p14:xfrm>
          </p:contentPart>
        </mc:Choice>
        <mc:Fallback xmlns="">
          <p:pic>
            <p:nvPicPr>
              <p:cNvPr id="11" name="Encre 10"/>
            </p:nvPicPr>
            <p:blipFill>
              <a:blip r:embed="rId5"/>
            </p:blipFill>
            <p:spPr>
              <a:xfrm>
                <a:off x="2912571" y="1083385"/>
                <a:ext cx="360" cy="360"/>
              </a:xfrm>
              <a:prstGeom prst="rect"/>
            </p:spPr>
          </p:pic>
        </mc:Fallback>
      </mc:AlternateContent>
      <p:pic>
        <p:nvPicPr>
          <p:cNvPr id="24" name="Image 23"/>
          <p:cNvPicPr>
            <a:picLocks noChangeAspect="1"/>
          </p:cNvPicPr>
          <p:nvPr/>
        </p:nvPicPr>
        <p:blipFill>
          <a:blip r:embed="rId6"/>
          <a:stretch>
            <a:fillRect/>
          </a:stretch>
        </p:blipFill>
        <p:spPr>
          <a:xfrm>
            <a:off x="2289208" y="2286000"/>
            <a:ext cx="4565583" cy="3043722"/>
          </a:xfrm>
          <a:prstGeom prst="rect">
            <a:avLst/>
          </a:prstGeom>
        </p:spPr>
      </p:pic>
      <p:sp>
        <p:nvSpPr>
          <p:cNvPr id="27" name="Titre 1"/>
          <p:cNvSpPr>
            <a:spLocks noGrp="1"/>
          </p:cNvSpPr>
          <p:nvPr>
            <p:ph type="title"/>
          </p:nvPr>
        </p:nvSpPr>
        <p:spPr>
          <a:xfrm>
            <a:off x="1649506" y="756000"/>
            <a:ext cx="6882494" cy="612000"/>
          </a:xfrm>
        </p:spPr>
        <p:txBody>
          <a:bodyPr/>
          <a:lstStyle/>
          <a:p>
            <a:r>
              <a:rPr lang="fr-FR" dirty="0">
                <a:solidFill>
                  <a:schemeClr val="tx1">
                    <a:lumMod val="65000"/>
                    <a:lumOff val="35000"/>
                  </a:schemeClr>
                </a:solidFill>
                <a:latin typeface="Dosis Medium" pitchFamily="2" charset="0"/>
              </a:rPr>
              <a:t>Dictée en cours.</a:t>
            </a:r>
          </a:p>
        </p:txBody>
      </p:sp>
      <p:pic>
        <p:nvPicPr>
          <p:cNvPr id="3" name="Espace réservé pour une image  32" descr="Une image contenant capture d’écran, Graphique, Bleu électrique, conception&#10;&#10;Le contenu généré par l’IA peut être incorrect."/>
          <p:cNvPicPr>
            <a:picLocks noGrp="1" noChangeAspect="1"/>
          </p:cNvPicPr>
          <p:nvPr>
            <p:ph type="pic" sz="quarter" idx="12"/>
          </p:nvPr>
        </p:nvPicPr>
        <p:blipFill>
          <a:blip r:embed="rId7" cstate="print">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2" name="dictée N1 SEM3 S5">
            <a:hlinkClick r:id="" action="ppaction://media"/>
            <a:extLst>
              <a:ext uri="{FF2B5EF4-FFF2-40B4-BE49-F238E27FC236}">
                <a16:creationId xmlns:a16="http://schemas.microsoft.com/office/drawing/2014/main" id="{EB3D20D0-12BD-76C9-E24F-EA087C92453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09600" y="926268"/>
            <a:ext cx="271463" cy="27146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0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p:cNvPicPr>
            <a:picLocks noChangeAspect="1"/>
          </p:cNvPicPr>
          <p:nvPr/>
        </p:nvPicPr>
        <p:blipFill>
          <a:blip r:embed="rId4"/>
          <a:stretch>
            <a:fillRect/>
          </a:stretch>
        </p:blipFill>
        <p:spPr>
          <a:xfrm>
            <a:off x="2289208" y="2286000"/>
            <a:ext cx="4565583" cy="3043722"/>
          </a:xfrm>
          <a:prstGeom prst="rect">
            <a:avLst/>
          </a:prstGeom>
        </p:spPr>
      </p:pic>
      <p:pic>
        <p:nvPicPr>
          <p:cNvPr id="3" name="Espace réservé pour une image  32" descr="Une image contenant capture d’écran, Graphique, Bleu électrique, conception&#10;&#10;Le contenu généré par l’IA peut être incorrect."/>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t="110" b="110"/>
          <a:stretch>
            <a:fillRect/>
          </a:stretch>
        </p:blipFill>
        <p:spPr>
          <a:xfrm>
            <a:off x="333370" y="702310"/>
            <a:ext cx="857816" cy="857816"/>
          </a:xfrm>
        </p:spPr>
      </p:pic>
      <p:sp>
        <p:nvSpPr>
          <p:cNvPr id="5" name="Titre 4">
            <a:extLst>
              <a:ext uri="{FF2B5EF4-FFF2-40B4-BE49-F238E27FC236}">
                <a16:creationId xmlns:a16="http://schemas.microsoft.com/office/drawing/2014/main" id="{3F0CF13E-E6CB-46AB-A703-160B9ABC9281}"/>
              </a:ext>
            </a:extLst>
          </p:cNvPr>
          <p:cNvSpPr>
            <a:spLocks noGrp="1"/>
          </p:cNvSpPr>
          <p:nvPr>
            <p:ph type="title"/>
          </p:nvPr>
        </p:nvSpPr>
        <p:spPr/>
        <p:txBody>
          <a:bodyPr/>
          <a:lstStyle/>
          <a:p>
            <a:r>
              <a:rPr lang="fr-FR" i="1" dirty="0">
                <a:solidFill>
                  <a:schemeClr val="tx1">
                    <a:lumMod val="65000"/>
                    <a:lumOff val="35000"/>
                  </a:schemeClr>
                </a:solidFill>
                <a:latin typeface="Dosis Medium" pitchFamily="2" charset="0"/>
              </a:rPr>
              <a:t>Deuxième dictée.</a:t>
            </a:r>
            <a:endParaRPr lang="fr-FR" dirty="0"/>
          </a:p>
        </p:txBody>
      </p:sp>
      <p:pic>
        <p:nvPicPr>
          <p:cNvPr id="2" name="dictée N1 SEM3 S5">
            <a:hlinkClick r:id="" action="ppaction://media"/>
            <a:extLst>
              <a:ext uri="{FF2B5EF4-FFF2-40B4-BE49-F238E27FC236}">
                <a16:creationId xmlns:a16="http://schemas.microsoft.com/office/drawing/2014/main" id="{7293482E-FFDB-6F84-D86C-A6C62340F8C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09600" y="926268"/>
            <a:ext cx="271463" cy="271463"/>
          </a:xfrm>
          <a:prstGeom prst="rect">
            <a:avLst/>
          </a:prstGeom>
        </p:spPr>
      </p:pic>
    </p:spTree>
    <p:extLst>
      <p:ext uri="{BB962C8B-B14F-4D97-AF65-F5344CB8AC3E}">
        <p14:creationId xmlns:p14="http://schemas.microsoft.com/office/powerpoint/2010/main" val="1904972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0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p:cNvPicPr>
            <a:picLocks noChangeAspect="1"/>
          </p:cNvPicPr>
          <p:nvPr/>
        </p:nvPicPr>
        <p:blipFill>
          <a:blip r:embed="rId4"/>
          <a:stretch>
            <a:fillRect/>
          </a:stretch>
        </p:blipFill>
        <p:spPr>
          <a:xfrm>
            <a:off x="2289208" y="2286000"/>
            <a:ext cx="4565583" cy="3043722"/>
          </a:xfrm>
          <a:prstGeom prst="rect">
            <a:avLst/>
          </a:prstGeom>
        </p:spPr>
      </p:pic>
      <p:sp>
        <p:nvSpPr>
          <p:cNvPr id="27" name="Titre 1"/>
          <p:cNvSpPr>
            <a:spLocks noGrp="1"/>
          </p:cNvSpPr>
          <p:nvPr>
            <p:ph type="title"/>
          </p:nvPr>
        </p:nvSpPr>
        <p:spPr>
          <a:xfrm>
            <a:off x="1676400" y="756000"/>
            <a:ext cx="6855600" cy="612000"/>
          </a:xfrm>
        </p:spPr>
        <p:txBody>
          <a:bodyPr>
            <a:normAutofit/>
          </a:bodyPr>
          <a:lstStyle/>
          <a:p>
            <a:r>
              <a:rPr lang="fr-FR" i="1" dirty="0">
                <a:solidFill>
                  <a:schemeClr val="tx1">
                    <a:lumMod val="65000"/>
                    <a:lumOff val="35000"/>
                  </a:schemeClr>
                </a:solidFill>
                <a:latin typeface="Dosis Medium" pitchFamily="2" charset="0"/>
              </a:rPr>
              <a:t>Troisième dictée.</a:t>
            </a:r>
          </a:p>
        </p:txBody>
      </p:sp>
      <p:pic>
        <p:nvPicPr>
          <p:cNvPr id="3" name="Espace réservé pour une image  32" descr="Une image contenant capture d’écran, Graphique, Bleu électrique, conception&#10;&#10;Le contenu généré par l’IA peut être incorrect."/>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2" name="dictée N1 SEM3 S5">
            <a:hlinkClick r:id="" action="ppaction://media"/>
            <a:extLst>
              <a:ext uri="{FF2B5EF4-FFF2-40B4-BE49-F238E27FC236}">
                <a16:creationId xmlns:a16="http://schemas.microsoft.com/office/drawing/2014/main" id="{D13328C4-207A-BD01-5725-8B12826F6D8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09600" y="926268"/>
            <a:ext cx="271463" cy="271463"/>
          </a:xfrm>
          <a:prstGeom prst="rect">
            <a:avLst/>
          </a:prstGeom>
        </p:spPr>
      </p:pic>
    </p:spTree>
    <p:extLst>
      <p:ext uri="{BB962C8B-B14F-4D97-AF65-F5344CB8AC3E}">
        <p14:creationId xmlns:p14="http://schemas.microsoft.com/office/powerpoint/2010/main" val="36124311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0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48577" y="535130"/>
            <a:ext cx="1152244" cy="1072989"/>
          </a:xfrm>
          <a:prstGeom prst="rect">
            <a:avLst/>
          </a:prstGeom>
        </p:spPr>
      </p:pic>
      <p:sp>
        <p:nvSpPr>
          <p:cNvPr id="8" name="Titre 1"/>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SemiBold" pitchFamily="2" charset="0"/>
              </a:rPr>
              <a:t>Corrigez. </a:t>
            </a:r>
          </a:p>
        </p:txBody>
      </p:sp>
      <p:pic>
        <p:nvPicPr>
          <p:cNvPr id="9" name="Picture 2" descr="Une image contenant texte, ligne, reçu&#10;&#10;Description générée automatiquement">
            <a:extLst>
              <a:ext uri="{FF2B5EF4-FFF2-40B4-BE49-F238E27FC236}">
                <a16:creationId xmlns:a16="http://schemas.microsoft.com/office/drawing/2014/main" id="{7BA5BFA7-2A3A-4B21-A3EE-C226B620D2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182" t="22418" r="29324" b="42303"/>
          <a:stretch>
            <a:fillRect/>
          </a:stretch>
        </p:blipFill>
        <p:spPr bwMode="auto">
          <a:xfrm>
            <a:off x="740780" y="2731493"/>
            <a:ext cx="7720242" cy="2132024"/>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0CF858F4-7C27-4D11-A6C1-4CDA82291784}"/>
              </a:ext>
            </a:extLst>
          </p:cNvPr>
          <p:cNvSpPr txBox="1"/>
          <p:nvPr/>
        </p:nvSpPr>
        <p:spPr>
          <a:xfrm>
            <a:off x="1194522" y="3378592"/>
            <a:ext cx="7061287" cy="916020"/>
          </a:xfrm>
          <a:prstGeom prst="rect">
            <a:avLst/>
          </a:prstGeom>
          <a:noFill/>
        </p:spPr>
        <p:txBody>
          <a:bodyPr wrap="square">
            <a:spAutoFit/>
          </a:bodyPr>
          <a:lstStyle/>
          <a:p>
            <a:pPr>
              <a:lnSpc>
                <a:spcPct val="150000"/>
              </a:lnSpc>
            </a:pPr>
            <a:r>
              <a:rPr lang="fr-FR" sz="3600" b="1" dirty="0">
                <a:solidFill>
                  <a:srgbClr val="55A1AB"/>
                </a:solidFill>
                <a:latin typeface="Century Gothic" panose="020B0502020202020204" pitchFamily="34" charset="0"/>
              </a:rPr>
              <a:t>U</a:t>
            </a:r>
            <a:r>
              <a:rPr lang="fr-FR" sz="3600" b="1" dirty="0">
                <a:solidFill>
                  <a:srgbClr val="565F88"/>
                </a:solidFill>
                <a:latin typeface="Century Gothic" panose="020B0502020202020204" pitchFamily="34" charset="0"/>
              </a:rPr>
              <a:t>n</a:t>
            </a:r>
            <a:r>
              <a:rPr lang="fr-FR" sz="4000" b="1" dirty="0">
                <a:solidFill>
                  <a:srgbClr val="00ACA4"/>
                </a:solidFill>
                <a:latin typeface="Dosis SemiBold" pitchFamily="2" charset="0"/>
              </a:rPr>
              <a:t>  </a:t>
            </a:r>
            <a:r>
              <a:rPr lang="fr-FR" sz="3600" b="1" dirty="0">
                <a:solidFill>
                  <a:srgbClr val="565F88"/>
                </a:solidFill>
                <a:latin typeface="Century Gothic" panose="020B0502020202020204" pitchFamily="34" charset="0"/>
              </a:rPr>
              <a:t>sac  est  sur  le  cana</a:t>
            </a:r>
            <a:r>
              <a:rPr lang="fr-FR" sz="4000" b="1" dirty="0">
                <a:solidFill>
                  <a:srgbClr val="565F88"/>
                </a:solidFill>
                <a:latin typeface="Calibri" panose="020F0502020204030204" pitchFamily="34" charset="0"/>
                <a:ea typeface="Calibri" panose="020F0502020204030204" pitchFamily="34" charset="0"/>
                <a:cs typeface="Calibri" panose="020F0502020204030204" pitchFamily="34" charset="0"/>
              </a:rPr>
              <a:t>p</a:t>
            </a:r>
            <a:r>
              <a:rPr lang="fr-FR" sz="3600" b="1" dirty="0">
                <a:solidFill>
                  <a:srgbClr val="565F88"/>
                </a:solidFill>
                <a:latin typeface="Century Gothic" panose="020B0502020202020204" pitchFamily="34" charset="0"/>
              </a:rPr>
              <a:t>é</a:t>
            </a:r>
            <a:r>
              <a:rPr lang="fr-FR" sz="4000" b="1" dirty="0">
                <a:solidFill>
                  <a:srgbClr val="00ACA4"/>
                </a:solidFill>
                <a:latin typeface="Dosis SemiBold" pitchFamily="2" charset="0"/>
              </a:rPr>
              <a:t>.</a:t>
            </a:r>
          </a:p>
        </p:txBody>
      </p:sp>
      <p:cxnSp>
        <p:nvCxnSpPr>
          <p:cNvPr id="4" name="Connecteur droit 3">
            <a:extLst>
              <a:ext uri="{FF2B5EF4-FFF2-40B4-BE49-F238E27FC236}">
                <a16:creationId xmlns:a16="http://schemas.microsoft.com/office/drawing/2014/main" id="{B7DB1BA6-7C6A-44D1-B581-AF93E57C1F49}"/>
              </a:ext>
            </a:extLst>
          </p:cNvPr>
          <p:cNvCxnSpPr>
            <a:cxnSpLocks/>
          </p:cNvCxnSpPr>
          <p:nvPr/>
        </p:nvCxnSpPr>
        <p:spPr>
          <a:xfrm>
            <a:off x="6763624" y="4148951"/>
            <a:ext cx="0" cy="186188"/>
          </a:xfrm>
          <a:prstGeom prst="line">
            <a:avLst/>
          </a:prstGeom>
          <a:ln w="57150">
            <a:solidFill>
              <a:srgbClr val="565F88"/>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55E44-9504-828D-8884-9B6A6D6BF074}"/>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D1CE7426-7940-88AA-8163-4CC672C6CAF2}"/>
              </a:ext>
            </a:extLst>
          </p:cNvPr>
          <p:cNvSpPr>
            <a:spLocks noGrp="1"/>
          </p:cNvSpPr>
          <p:nvPr>
            <p:ph type="title"/>
          </p:nvPr>
        </p:nvSpPr>
        <p:spPr>
          <a:xfrm>
            <a:off x="1604682" y="756000"/>
            <a:ext cx="7151226" cy="612000"/>
          </a:xfrm>
        </p:spPr>
        <p:txBody>
          <a:bodyPr>
            <a:normAutofit/>
          </a:bodyPr>
          <a:lstStyle/>
          <a:p>
            <a:r>
              <a:rPr lang="fr-FR" dirty="0">
                <a:solidFill>
                  <a:schemeClr val="tx1">
                    <a:lumMod val="65000"/>
                    <a:lumOff val="35000"/>
                  </a:schemeClr>
                </a:solidFill>
                <a:latin typeface="Dosis Medium" pitchFamily="2" charset="0"/>
              </a:rPr>
              <a:t>Notez les devoirs à faire à la maison. Vous allez écrire les phrases de l’activité 4 des pages 122 et 123.</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A55E3461-DFC8-495A-9D10-013807B96EB5}"/>
              </a:ext>
            </a:extLst>
          </p:cNvPr>
          <p:cNvPicPr>
            <a:picLocks noChangeAspect="1"/>
          </p:cNvPicPr>
          <p:nvPr/>
        </p:nvPicPr>
        <p:blipFill>
          <a:blip r:embed="rId2"/>
          <a:stretch>
            <a:fillRect/>
          </a:stretch>
        </p:blipFill>
        <p:spPr>
          <a:xfrm>
            <a:off x="129325" y="544755"/>
            <a:ext cx="1152244" cy="1072989"/>
          </a:xfrm>
          <a:prstGeom prst="rect">
            <a:avLst/>
          </a:prstGeom>
        </p:spPr>
      </p:pic>
      <p:grpSp>
        <p:nvGrpSpPr>
          <p:cNvPr id="10" name="Groupe 9">
            <a:extLst>
              <a:ext uri="{FF2B5EF4-FFF2-40B4-BE49-F238E27FC236}">
                <a16:creationId xmlns:a16="http://schemas.microsoft.com/office/drawing/2014/main" id="{CDC40A55-C866-4E46-BBF2-644F11C4D7B8}"/>
              </a:ext>
            </a:extLst>
          </p:cNvPr>
          <p:cNvGrpSpPr/>
          <p:nvPr/>
        </p:nvGrpSpPr>
        <p:grpSpPr>
          <a:xfrm>
            <a:off x="1772362" y="1805651"/>
            <a:ext cx="5551803" cy="4930815"/>
            <a:chOff x="381548" y="53337"/>
            <a:chExt cx="8917417" cy="6858000"/>
          </a:xfrm>
        </p:grpSpPr>
        <p:pic>
          <p:nvPicPr>
            <p:cNvPr id="11" name="Image 10">
              <a:extLst>
                <a:ext uri="{FF2B5EF4-FFF2-40B4-BE49-F238E27FC236}">
                  <a16:creationId xmlns:a16="http://schemas.microsoft.com/office/drawing/2014/main" id="{DD42BBFF-4F50-498F-8843-692536E2FA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548" y="53337"/>
              <a:ext cx="4471068" cy="6858000"/>
            </a:xfrm>
            <a:prstGeom prst="rect">
              <a:avLst/>
            </a:prstGeom>
          </p:spPr>
        </p:pic>
        <p:pic>
          <p:nvPicPr>
            <p:cNvPr id="12" name="Image 11">
              <a:extLst>
                <a:ext uri="{FF2B5EF4-FFF2-40B4-BE49-F238E27FC236}">
                  <a16:creationId xmlns:a16="http://schemas.microsoft.com/office/drawing/2014/main" id="{2CE0EAD0-5C3D-4E04-A74B-FB6024AE49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7897" y="53337"/>
              <a:ext cx="4471068" cy="6858000"/>
            </a:xfrm>
            <a:prstGeom prst="rect">
              <a:avLst/>
            </a:prstGeom>
          </p:spPr>
        </p:pic>
      </p:grpSp>
      <p:sp>
        <p:nvSpPr>
          <p:cNvPr id="5" name="Rectangle : coins arrondis 4">
            <a:extLst>
              <a:ext uri="{FF2B5EF4-FFF2-40B4-BE49-F238E27FC236}">
                <a16:creationId xmlns:a16="http://schemas.microsoft.com/office/drawing/2014/main" id="{E93BAA67-6350-32A1-D152-18990F03C1BB}"/>
              </a:ext>
            </a:extLst>
          </p:cNvPr>
          <p:cNvSpPr/>
          <p:nvPr/>
        </p:nvSpPr>
        <p:spPr>
          <a:xfrm>
            <a:off x="4588044" y="4289197"/>
            <a:ext cx="2619580" cy="1950238"/>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 name="Rectangle : coins arrondis 7">
            <a:extLst>
              <a:ext uri="{FF2B5EF4-FFF2-40B4-BE49-F238E27FC236}">
                <a16:creationId xmlns:a16="http://schemas.microsoft.com/office/drawing/2014/main" id="{F8A59050-D362-48C6-B6B2-0FBAB2029DD2}"/>
              </a:ext>
            </a:extLst>
          </p:cNvPr>
          <p:cNvSpPr/>
          <p:nvPr/>
        </p:nvSpPr>
        <p:spPr>
          <a:xfrm>
            <a:off x="1869538" y="5156462"/>
            <a:ext cx="2619580" cy="1082974"/>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3477044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55E44-9504-828D-8884-9B6A6D6BF074}"/>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D1CE7426-7940-88AA-8163-4CC672C6CAF2}"/>
              </a:ext>
            </a:extLst>
          </p:cNvPr>
          <p:cNvSpPr>
            <a:spLocks noGrp="1"/>
          </p:cNvSpPr>
          <p:nvPr>
            <p:ph type="title"/>
          </p:nvPr>
        </p:nvSpPr>
        <p:spPr>
          <a:xfrm>
            <a:off x="1559859" y="756000"/>
            <a:ext cx="7196049" cy="612000"/>
          </a:xfrm>
        </p:spPr>
        <p:txBody>
          <a:bodyPr/>
          <a:lstStyle/>
          <a:p>
            <a:r>
              <a:rPr lang="fr-FR" dirty="0">
                <a:solidFill>
                  <a:schemeClr val="tx1">
                    <a:lumMod val="65000"/>
                    <a:lumOff val="35000"/>
                  </a:schemeClr>
                </a:solidFill>
                <a:latin typeface="Dosis Medium" pitchFamily="2" charset="0"/>
              </a:rPr>
              <a:t>La séance d’aujourd’hui est terminée. À bientôt.</a:t>
            </a:r>
            <a:endParaRPr lang="fr-MA" dirty="0">
              <a:solidFill>
                <a:schemeClr val="tx1">
                  <a:lumMod val="65000"/>
                  <a:lumOff val="35000"/>
                </a:schemeClr>
              </a:solidFill>
              <a:latin typeface="Dosis Medium" pitchFamily="2" charset="0"/>
            </a:endParaRPr>
          </a:p>
        </p:txBody>
      </p:sp>
      <p:pic>
        <p:nvPicPr>
          <p:cNvPr id="7" name="Espace réservé pour une image  2" descr="Une image contenant habits, illustration, dessin humoristique&#10;&#10;Le contenu généré par l’IA peut être incorrect.">
            <a:extLst>
              <a:ext uri="{FF2B5EF4-FFF2-40B4-BE49-F238E27FC236}">
                <a16:creationId xmlns:a16="http://schemas.microsoft.com/office/drawing/2014/main" id="{5F8671C8-2416-89BE-B4F8-B1CF3CC0E9C6}"/>
              </a:ext>
            </a:extLst>
          </p:cNvPr>
          <p:cNvPicPr>
            <a:picLocks noChangeAspect="1"/>
          </p:cNvPicPr>
          <p:nvPr/>
        </p:nvPicPr>
        <p:blipFill>
          <a:blip r:embed="rId4">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pic>
        <p:nvPicPr>
          <p:cNvPr id="4" name="majd_wave">
            <a:hlinkClick r:id="" action="ppaction://media"/>
            <a:extLst>
              <a:ext uri="{FF2B5EF4-FFF2-40B4-BE49-F238E27FC236}">
                <a16:creationId xmlns:a16="http://schemas.microsoft.com/office/drawing/2014/main" id="{970CCE79-9D93-ACE5-DAE0-05FBB7320C82}"/>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b="1386"/>
          <a:stretch>
            <a:fillRect/>
          </a:stretch>
        </p:blipFill>
        <p:spPr>
          <a:xfrm>
            <a:off x="3804248" y="2100975"/>
            <a:ext cx="2112567" cy="3703624"/>
          </a:xfrm>
          <a:prstGeom prst="rect">
            <a:avLst/>
          </a:prstGeom>
        </p:spPr>
      </p:pic>
    </p:spTree>
    <p:extLst>
      <p:ext uri="{BB962C8B-B14F-4D97-AF65-F5344CB8AC3E}">
        <p14:creationId xmlns:p14="http://schemas.microsoft.com/office/powerpoint/2010/main" val="31063335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acte de paro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acte de paro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1.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5" ma:contentTypeDescription="Crée un document." ma:contentTypeScope="" ma:versionID="d3d7f878dd25d3a7375944b495f62262">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0eff3b9393a2e0859b6a760e231ea323"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65DDD8-B80A-494B-905F-097A56118C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87C1784-CEC1-4814-9363-B9C06DC60399}">
  <ds:schemaRefs>
    <ds:schemaRef ds:uri="http://purl.org/dc/terms/"/>
    <ds:schemaRef ds:uri="202b3bc9-e036-45c7-aea0-06aec8cd7a40"/>
    <ds:schemaRef ds:uri="http://schemas.microsoft.com/office/2006/documentManagement/types"/>
    <ds:schemaRef ds:uri="f0534ec5-868f-4ce6-85c7-99f0612daa52"/>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A713EA40-1792-4E6F-A4E2-0765198B752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10190</TotalTime>
  <Words>939</Words>
  <Application>Microsoft Office PowerPoint</Application>
  <PresentationFormat>Affichage à l'écran (4:3)</PresentationFormat>
  <Paragraphs>134</Paragraphs>
  <Slides>47</Slides>
  <Notes>2</Notes>
  <HiddenSlides>0</HiddenSlides>
  <MMClips>8</MMClips>
  <ScaleCrop>false</ScaleCrop>
  <HeadingPairs>
    <vt:vector size="6" baseType="variant">
      <vt:variant>
        <vt:lpstr>Polices utilisées</vt:lpstr>
      </vt:variant>
      <vt:variant>
        <vt:i4>11</vt:i4>
      </vt:variant>
      <vt:variant>
        <vt:lpstr>Thème</vt:lpstr>
      </vt:variant>
      <vt:variant>
        <vt:i4>14</vt:i4>
      </vt:variant>
      <vt:variant>
        <vt:lpstr>Titres des diapositives</vt:lpstr>
      </vt:variant>
      <vt:variant>
        <vt:i4>47</vt:i4>
      </vt:variant>
    </vt:vector>
  </HeadingPairs>
  <TitlesOfParts>
    <vt:vector size="72" baseType="lpstr">
      <vt:lpstr>Century Gothic</vt:lpstr>
      <vt:lpstr>Aptos Display</vt:lpstr>
      <vt:lpstr>Dosis</vt:lpstr>
      <vt:lpstr>Aptos</vt:lpstr>
      <vt:lpstr>Dosis SemiBold</vt:lpstr>
      <vt:lpstr>Wingdings</vt:lpstr>
      <vt:lpstr>KG Primary Penmanship</vt:lpstr>
      <vt:lpstr>Calibri</vt:lpstr>
      <vt:lpstr>Arial</vt:lpstr>
      <vt:lpstr>Dosis ExtraBold</vt:lpstr>
      <vt:lpstr>Dosis Medium</vt:lpstr>
      <vt:lpstr>2_Conception personnalisée</vt:lpstr>
      <vt:lpstr>00_Env-Enseignant</vt:lpstr>
      <vt:lpstr>acte de parole</vt:lpstr>
      <vt:lpstr>lecture</vt:lpstr>
      <vt:lpstr>ecriture</vt:lpstr>
      <vt:lpstr>1_Vocab_02- Mémorisation</vt:lpstr>
      <vt:lpstr>1_Env-Enseignant</vt:lpstr>
      <vt:lpstr>1_acte de parole</vt:lpstr>
      <vt:lpstr>Oral</vt:lpstr>
      <vt:lpstr>Thème Office</vt:lpstr>
      <vt:lpstr>1_Lecture</vt:lpstr>
      <vt:lpstr>2_Lecture</vt:lpstr>
      <vt:lpstr>1_Ecriture</vt:lpstr>
      <vt:lpstr>2_Ecriture</vt:lpstr>
      <vt:lpstr>Présentation PowerPoint</vt:lpstr>
      <vt:lpstr>Il convient de lancer le mode diaporama pour la diffusion de la leçon en classe</vt:lpstr>
      <vt:lpstr>Pictogrammes</vt:lpstr>
      <vt:lpstr>Contenu de la semaine </vt:lpstr>
      <vt:lpstr>Organisation de la semaine</vt:lpstr>
      <vt:lpstr>Plan de la séance 5</vt:lpstr>
      <vt:lpstr>Bonjour les enfants ! La leçon de français commence maintenant.</vt:lpstr>
      <vt:lpstr>Aujourd’hui, nous allons apprendre à nous présenter et à dire ce que nous faisons avec les yeux, le nez, les oreilles, la langue et les mains, où on a mal, ce qu’on veut manger et ce que les autres veulent manger. Écoutez bien.</vt:lpstr>
      <vt:lpstr>Lecture de la vidéo.</vt:lpstr>
      <vt:lpstr>Maintenant, nous allons apprendre à se présenter et à dire ce que nous faisons avec les yeux, le nez, les oreilles, la langue et les mains, où on a mal, ce qu’on veut manger et ce que les autres veulent manger. Nous allons le faire en trois étapes. Soyez attentifs.</vt:lpstr>
      <vt:lpstr>Étape 1. Je vais vous expliquer la situation. </vt:lpstr>
      <vt:lpstr>Étape 2. Chacun réfléchit silencieusement à ce qu’il va dire dans sa prise de parole.</vt:lpstr>
      <vt:lpstr>Étape 3. Maintenant, vous allez prendre la parole. Qui veut passer au tableau ? </vt:lpstr>
      <vt:lpstr>Maintenant, tout le monde participe. Chacun se présente et dit ce qu’il fait avec les yeux, le nez, les oreilles, la langue et les mains, où il a mal, ce qu’il veut manger et ce que les autres veulent manger.</vt:lpstr>
      <vt:lpstr>Plan de la séance 5</vt:lpstr>
      <vt:lpstr>Maintenant, on va faire de la lecture. </vt:lpstr>
      <vt:lpstr>Répétons ensemble.</vt:lpstr>
      <vt:lpstr>Répétons ensemble.</vt:lpstr>
      <vt:lpstr>Relisons ensemble.</vt:lpstr>
      <vt:lpstr>Qui veut lire ?</vt:lpstr>
      <vt:lpstr>Maintenant, on va lire des phrases. </vt:lpstr>
      <vt:lpstr>Lisez ces phrases en silence. Après, on va écouter un audio. </vt:lpstr>
      <vt:lpstr>Lecture de l’audio.  </vt:lpstr>
      <vt:lpstr>Qui veut lire ?</vt:lpstr>
      <vt:lpstr>Prenez le livret aux pages 120 et 121. </vt:lpstr>
      <vt:lpstr>Présentation PowerPoint</vt:lpstr>
      <vt:lpstr>Plan de la séance 5</vt:lpstr>
      <vt:lpstr>Maintenant, nous allons faire de la dictée. Soyez attentifs.</vt:lpstr>
      <vt:lpstr>Prenez vos ardoises.</vt:lpstr>
      <vt:lpstr>C’est le mot sac. Nous allons l’épeler en lisant chaque lettre. Écoutez bien :  s-a-c.</vt:lpstr>
      <vt:lpstr>Qui veut épeler le mot « sac » en lisant chaque lettre ? </vt:lpstr>
      <vt:lpstr>Écrivez le mot sac.  </vt:lpstr>
      <vt:lpstr>Levez vos ardoises. </vt:lpstr>
      <vt:lpstr>Corrigez. Sac.</vt:lpstr>
      <vt:lpstr>C’est le mot canapé. Nous allons l’épeler en lisant chaque lettre. Écoutez bien : c-a-n-a-p-é.</vt:lpstr>
      <vt:lpstr>Qui veut épeler le mot « canapé » en lisant chaque lettre ? </vt:lpstr>
      <vt:lpstr>Écrivez le mot canapé.  </vt:lpstr>
      <vt:lpstr>Levez vos ardoises. </vt:lpstr>
      <vt:lpstr>Corrigez. Canapé</vt:lpstr>
      <vt:lpstr>Lisez et observez cette phrase. Vous allez les écrire après. Tenez-vous prêts.  </vt:lpstr>
      <vt:lpstr>Prenez vos cahiers. </vt:lpstr>
      <vt:lpstr>Dictée en cours.</vt:lpstr>
      <vt:lpstr>Deuxième dictée.</vt:lpstr>
      <vt:lpstr>Troisième dictée.</vt:lpstr>
      <vt:lpstr>Corrigez. </vt:lpstr>
      <vt:lpstr>Notez les devoirs à faire à la maison. Vous allez écrire les phrases de l’activité 4 des pages 122 et 123.</vt:lpstr>
      <vt:lpstr>La séance d’aujourd’hui est terminée. À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khalid ramni;LAMIAE BEZZAZ</dc:creator>
  <cp:lastModifiedBy>KHALID.RAMNI</cp:lastModifiedBy>
  <cp:revision>108</cp:revision>
  <cp:lastPrinted>2025-08-13T10:11:39Z</cp:lastPrinted>
  <dcterms:created xsi:type="dcterms:W3CDTF">2025-08-01T12:31:49Z</dcterms:created>
  <dcterms:modified xsi:type="dcterms:W3CDTF">2026-06-02T16:00:11Z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