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1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  <p:sldMasterId id="2147483874" r:id="rId11"/>
    <p:sldMasterId id="2147483897" r:id="rId12"/>
  </p:sldMasterIdLst>
  <p:notesMasterIdLst>
    <p:notesMasterId r:id="rId64"/>
  </p:notesMasterIdLst>
  <p:sldIdLst>
    <p:sldId id="2147482788" r:id="rId13"/>
    <p:sldId id="2147482885" r:id="rId14"/>
    <p:sldId id="2147482629" r:id="rId15"/>
    <p:sldId id="2147482604" r:id="rId16"/>
    <p:sldId id="2147482731" r:id="rId17"/>
    <p:sldId id="2147482697" r:id="rId18"/>
    <p:sldId id="2147482732" r:id="rId19"/>
    <p:sldId id="2147482691" r:id="rId20"/>
    <p:sldId id="2147482463" r:id="rId21"/>
    <p:sldId id="2147482464" r:id="rId22"/>
    <p:sldId id="2147482802" r:id="rId23"/>
    <p:sldId id="2147482474" r:id="rId24"/>
    <p:sldId id="2147482803" r:id="rId25"/>
    <p:sldId id="2147482804" r:id="rId26"/>
    <p:sldId id="2147482805" r:id="rId27"/>
    <p:sldId id="2147482706" r:id="rId28"/>
    <p:sldId id="2147482480" r:id="rId29"/>
    <p:sldId id="2147482797" r:id="rId30"/>
    <p:sldId id="2147482733" r:id="rId31"/>
    <p:sldId id="2147482809" r:id="rId32"/>
    <p:sldId id="2147482810" r:id="rId33"/>
    <p:sldId id="2147482811" r:id="rId34"/>
    <p:sldId id="2147482812" r:id="rId35"/>
    <p:sldId id="2147482813" r:id="rId36"/>
    <p:sldId id="2147482807" r:id="rId37"/>
    <p:sldId id="2147482789" r:id="rId38"/>
    <p:sldId id="2147482808" r:id="rId39"/>
    <p:sldId id="2147482737" r:id="rId40"/>
    <p:sldId id="2147482769" r:id="rId41"/>
    <p:sldId id="2147482770" r:id="rId42"/>
    <p:sldId id="2147482781" r:id="rId43"/>
    <p:sldId id="2147482814" r:id="rId44"/>
    <p:sldId id="2147482891" r:id="rId45"/>
    <p:sldId id="2147482835" r:id="rId46"/>
    <p:sldId id="2147482879" r:id="rId47"/>
    <p:sldId id="2147482892" r:id="rId48"/>
    <p:sldId id="2147482893" r:id="rId49"/>
    <p:sldId id="2147482894" r:id="rId50"/>
    <p:sldId id="2147482895" r:id="rId51"/>
    <p:sldId id="2147482896" r:id="rId52"/>
    <p:sldId id="2147482897" r:id="rId53"/>
    <p:sldId id="2147482618" r:id="rId54"/>
    <p:sldId id="2147482898" r:id="rId55"/>
    <p:sldId id="2147482899" r:id="rId56"/>
    <p:sldId id="2147482900" r:id="rId57"/>
    <p:sldId id="2147482902" r:id="rId58"/>
    <p:sldId id="2147482901" r:id="rId59"/>
    <p:sldId id="2147482616" r:id="rId60"/>
    <p:sldId id="2147482726" r:id="rId61"/>
    <p:sldId id="2147482601" r:id="rId62"/>
    <p:sldId id="2147482634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7FB9BE"/>
    <a:srgbClr val="555F87"/>
    <a:srgbClr val="ECF8FB"/>
    <a:srgbClr val="1E3F48"/>
    <a:srgbClr val="F6F6F6"/>
    <a:srgbClr val="106585"/>
    <a:srgbClr val="70B1B6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94660"/>
  </p:normalViewPr>
  <p:slideViewPr>
    <p:cSldViewPr snapToGrid="0">
      <p:cViewPr>
        <p:scale>
          <a:sx n="81" d="100"/>
          <a:sy n="81" d="100"/>
        </p:scale>
        <p:origin x="163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theme" Target="theme/theme1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3E01FA-825A-464D-A832-5F14A90D4E92}" type="doc">
      <dgm:prSet loTypeId="urn:microsoft.com/office/officeart/2005/8/layout/matrix1" loCatId="matrix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fr-MA"/>
        </a:p>
      </dgm:t>
    </dgm:pt>
    <dgm:pt modelId="{74A30DB9-40C7-474F-BC84-7DF5543D49CC}">
      <dgm:prSet phldrT="[Texte]" phldr="0"/>
      <dgm:spPr/>
      <dgm:t>
        <a:bodyPr/>
        <a:lstStyle/>
        <a:p>
          <a:r>
            <a:rPr lang="ar-MA" dirty="0"/>
            <a:t>...........</a:t>
          </a:r>
          <a:endParaRPr lang="fr-MA" dirty="0"/>
        </a:p>
      </dgm:t>
    </dgm:pt>
    <dgm:pt modelId="{BB11EAED-4429-4E1E-AFE3-BD05652D308A}" type="parTrans" cxnId="{C4108503-EC5D-4406-AF49-91E9169B0181}">
      <dgm:prSet/>
      <dgm:spPr/>
      <dgm:t>
        <a:bodyPr/>
        <a:lstStyle/>
        <a:p>
          <a:endParaRPr lang="fr-MA"/>
        </a:p>
      </dgm:t>
    </dgm:pt>
    <dgm:pt modelId="{E21504EE-17C4-46DA-8F8B-8B2C1306D223}" type="sibTrans" cxnId="{C4108503-EC5D-4406-AF49-91E9169B0181}">
      <dgm:prSet/>
      <dgm:spPr/>
      <dgm:t>
        <a:bodyPr/>
        <a:lstStyle/>
        <a:p>
          <a:endParaRPr lang="fr-MA"/>
        </a:p>
      </dgm:t>
    </dgm:pt>
    <dgm:pt modelId="{296A8CC1-481A-4F35-A599-405CA7CAA512}">
      <dgm:prSet phldrT="[Texte]" phldr="0"/>
      <dgm:spPr/>
      <dgm:t>
        <a:bodyPr/>
        <a:lstStyle/>
        <a:p>
          <a:r>
            <a:rPr lang="ar-MA" dirty="0"/>
            <a:t>.............</a:t>
          </a:r>
          <a:endParaRPr lang="fr-MA" dirty="0"/>
        </a:p>
      </dgm:t>
    </dgm:pt>
    <dgm:pt modelId="{6018AAD4-B932-4CA2-A81D-9E59DD912C56}" type="parTrans" cxnId="{B85945F3-E339-4418-89BD-5D24E3B13A88}">
      <dgm:prSet/>
      <dgm:spPr/>
      <dgm:t>
        <a:bodyPr/>
        <a:lstStyle/>
        <a:p>
          <a:endParaRPr lang="fr-MA"/>
        </a:p>
      </dgm:t>
    </dgm:pt>
    <dgm:pt modelId="{BA435042-D0F0-4271-8D5C-AFB48F55A352}" type="sibTrans" cxnId="{B85945F3-E339-4418-89BD-5D24E3B13A88}">
      <dgm:prSet/>
      <dgm:spPr/>
      <dgm:t>
        <a:bodyPr/>
        <a:lstStyle/>
        <a:p>
          <a:endParaRPr lang="fr-MA"/>
        </a:p>
      </dgm:t>
    </dgm:pt>
    <dgm:pt modelId="{C2805325-E433-4990-A237-D53EF4C7C28B}">
      <dgm:prSet phldrT="[Texte]" phldr="0"/>
      <dgm:spPr/>
      <dgm:t>
        <a:bodyPr/>
        <a:lstStyle/>
        <a:p>
          <a:r>
            <a:rPr lang="ar-MA" dirty="0"/>
            <a:t>.................</a:t>
          </a:r>
          <a:endParaRPr lang="fr-MA" dirty="0"/>
        </a:p>
      </dgm:t>
    </dgm:pt>
    <dgm:pt modelId="{72024AD6-ACA3-4574-A455-AC549757C7BB}" type="parTrans" cxnId="{8E70E7E8-1658-4723-A0A8-F68D82F43EB1}">
      <dgm:prSet/>
      <dgm:spPr/>
      <dgm:t>
        <a:bodyPr/>
        <a:lstStyle/>
        <a:p>
          <a:endParaRPr lang="fr-MA"/>
        </a:p>
      </dgm:t>
    </dgm:pt>
    <dgm:pt modelId="{F4CBF9DC-25E4-4B27-B0AC-BF1015406308}" type="sibTrans" cxnId="{8E70E7E8-1658-4723-A0A8-F68D82F43EB1}">
      <dgm:prSet/>
      <dgm:spPr/>
      <dgm:t>
        <a:bodyPr/>
        <a:lstStyle/>
        <a:p>
          <a:endParaRPr lang="fr-MA"/>
        </a:p>
      </dgm:t>
    </dgm:pt>
    <dgm:pt modelId="{40068778-7EFC-47A6-BDA9-0A9B93DDAA81}">
      <dgm:prSet phldrT="[Texte]" phldr="0"/>
      <dgm:spPr/>
      <dgm:t>
        <a:bodyPr/>
        <a:lstStyle/>
        <a:p>
          <a:r>
            <a:rPr lang="ar-MA" dirty="0"/>
            <a:t>...............</a:t>
          </a:r>
          <a:endParaRPr lang="fr-MA" dirty="0"/>
        </a:p>
      </dgm:t>
    </dgm:pt>
    <dgm:pt modelId="{D36FA776-F66E-48B9-A0D5-E65F2C215B2D}" type="parTrans" cxnId="{A2DDB2F9-D8A4-43EE-BF9D-0E66017E0A7A}">
      <dgm:prSet/>
      <dgm:spPr/>
      <dgm:t>
        <a:bodyPr/>
        <a:lstStyle/>
        <a:p>
          <a:endParaRPr lang="fr-MA"/>
        </a:p>
      </dgm:t>
    </dgm:pt>
    <dgm:pt modelId="{4EEC7BC0-C654-4BBB-A13E-E371C69E6017}" type="sibTrans" cxnId="{A2DDB2F9-D8A4-43EE-BF9D-0E66017E0A7A}">
      <dgm:prSet/>
      <dgm:spPr/>
      <dgm:t>
        <a:bodyPr/>
        <a:lstStyle/>
        <a:p>
          <a:endParaRPr lang="fr-MA"/>
        </a:p>
      </dgm:t>
    </dgm:pt>
    <dgm:pt modelId="{AC33A315-06C9-45C5-B2D6-54A5878A0C0A}">
      <dgm:prSet phldrT="[Texte]" phldr="0"/>
      <dgm:spPr/>
      <dgm:t>
        <a:bodyPr/>
        <a:lstStyle/>
        <a:p>
          <a:r>
            <a:rPr lang="ar-MA" dirty="0"/>
            <a:t>...............</a:t>
          </a:r>
          <a:endParaRPr lang="fr-MA" dirty="0"/>
        </a:p>
      </dgm:t>
    </dgm:pt>
    <dgm:pt modelId="{72C4C645-A64D-4D1B-842C-6454D267A759}" type="parTrans" cxnId="{BE9D2EDF-91DE-4DE7-A220-DA2AC634C61F}">
      <dgm:prSet/>
      <dgm:spPr/>
      <dgm:t>
        <a:bodyPr/>
        <a:lstStyle/>
        <a:p>
          <a:endParaRPr lang="fr-MA"/>
        </a:p>
      </dgm:t>
    </dgm:pt>
    <dgm:pt modelId="{DBF830F8-ADFB-4C36-8C26-7AB2403CBB24}" type="sibTrans" cxnId="{BE9D2EDF-91DE-4DE7-A220-DA2AC634C61F}">
      <dgm:prSet/>
      <dgm:spPr/>
      <dgm:t>
        <a:bodyPr/>
        <a:lstStyle/>
        <a:p>
          <a:endParaRPr lang="fr-MA"/>
        </a:p>
      </dgm:t>
    </dgm:pt>
    <dgm:pt modelId="{23EE97F7-D409-4B98-8A78-DC0F3FF78EBE}" type="pres">
      <dgm:prSet presAssocID="{5A3E01FA-825A-464D-A832-5F14A90D4E9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E367CD-63DE-46A7-9380-2F68C5C4D1ED}" type="pres">
      <dgm:prSet presAssocID="{5A3E01FA-825A-464D-A832-5F14A90D4E92}" presName="matrix" presStyleCnt="0"/>
      <dgm:spPr/>
    </dgm:pt>
    <dgm:pt modelId="{DDCF20AA-EE7F-48CA-BAA2-46D2C3F88C8B}" type="pres">
      <dgm:prSet presAssocID="{5A3E01FA-825A-464D-A832-5F14A90D4E92}" presName="tile1" presStyleLbl="node1" presStyleIdx="0" presStyleCnt="4"/>
      <dgm:spPr/>
    </dgm:pt>
    <dgm:pt modelId="{D7862F70-B9F8-4810-AA73-86EE68942820}" type="pres">
      <dgm:prSet presAssocID="{5A3E01FA-825A-464D-A832-5F14A90D4E9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5859475-60F0-410D-AA96-559DAA7EF74B}" type="pres">
      <dgm:prSet presAssocID="{5A3E01FA-825A-464D-A832-5F14A90D4E92}" presName="tile2" presStyleLbl="node1" presStyleIdx="1" presStyleCnt="4"/>
      <dgm:spPr/>
    </dgm:pt>
    <dgm:pt modelId="{1789A857-4311-4417-B77A-A07B665E132B}" type="pres">
      <dgm:prSet presAssocID="{5A3E01FA-825A-464D-A832-5F14A90D4E9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4DF39A1-592E-4313-B1E8-7EB8DE2AE506}" type="pres">
      <dgm:prSet presAssocID="{5A3E01FA-825A-464D-A832-5F14A90D4E92}" presName="tile3" presStyleLbl="node1" presStyleIdx="2" presStyleCnt="4"/>
      <dgm:spPr/>
    </dgm:pt>
    <dgm:pt modelId="{CB7B16FC-B1BB-4D90-BA32-3FF4808EC0E5}" type="pres">
      <dgm:prSet presAssocID="{5A3E01FA-825A-464D-A832-5F14A90D4E9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86FF53E-52C0-4404-97A3-A0641F3511D0}" type="pres">
      <dgm:prSet presAssocID="{5A3E01FA-825A-464D-A832-5F14A90D4E92}" presName="tile4" presStyleLbl="node1" presStyleIdx="3" presStyleCnt="4"/>
      <dgm:spPr/>
    </dgm:pt>
    <dgm:pt modelId="{A5DA1962-E7E1-499B-8EC8-F085EFBFFB4D}" type="pres">
      <dgm:prSet presAssocID="{5A3E01FA-825A-464D-A832-5F14A90D4E9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5D444D1-C95A-4C28-AF1B-7017171650BA}" type="pres">
      <dgm:prSet presAssocID="{5A3E01FA-825A-464D-A832-5F14A90D4E92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C4108503-EC5D-4406-AF49-91E9169B0181}" srcId="{5A3E01FA-825A-464D-A832-5F14A90D4E92}" destId="{74A30DB9-40C7-474F-BC84-7DF5543D49CC}" srcOrd="0" destOrd="0" parTransId="{BB11EAED-4429-4E1E-AFE3-BD05652D308A}" sibTransId="{E21504EE-17C4-46DA-8F8B-8B2C1306D223}"/>
    <dgm:cxn modelId="{07147A33-2AA0-4687-95AB-8FB9759F3061}" type="presOf" srcId="{296A8CC1-481A-4F35-A599-405CA7CAA512}" destId="{DDCF20AA-EE7F-48CA-BAA2-46D2C3F88C8B}" srcOrd="0" destOrd="0" presId="urn:microsoft.com/office/officeart/2005/8/layout/matrix1"/>
    <dgm:cxn modelId="{7C0C2F84-1C2E-41F8-BF35-1AF54C1C219A}" type="presOf" srcId="{C2805325-E433-4990-A237-D53EF4C7C28B}" destId="{A5859475-60F0-410D-AA96-559DAA7EF74B}" srcOrd="0" destOrd="0" presId="urn:microsoft.com/office/officeart/2005/8/layout/matrix1"/>
    <dgm:cxn modelId="{BBA6DA8D-CEDA-44E9-B411-D5F74D49B6CF}" type="presOf" srcId="{AC33A315-06C9-45C5-B2D6-54A5878A0C0A}" destId="{A5DA1962-E7E1-499B-8EC8-F085EFBFFB4D}" srcOrd="1" destOrd="0" presId="urn:microsoft.com/office/officeart/2005/8/layout/matrix1"/>
    <dgm:cxn modelId="{9DA92A9A-09DA-48CE-8C84-C0508C6705B3}" type="presOf" srcId="{296A8CC1-481A-4F35-A599-405CA7CAA512}" destId="{D7862F70-B9F8-4810-AA73-86EE68942820}" srcOrd="1" destOrd="0" presId="urn:microsoft.com/office/officeart/2005/8/layout/matrix1"/>
    <dgm:cxn modelId="{63DB2FA6-CAEE-467D-8287-7257B541E433}" type="presOf" srcId="{40068778-7EFC-47A6-BDA9-0A9B93DDAA81}" destId="{74DF39A1-592E-4313-B1E8-7EB8DE2AE506}" srcOrd="0" destOrd="0" presId="urn:microsoft.com/office/officeart/2005/8/layout/matrix1"/>
    <dgm:cxn modelId="{332D41A9-973F-4087-AD75-8EB5C9C87087}" type="presOf" srcId="{74A30DB9-40C7-474F-BC84-7DF5543D49CC}" destId="{F5D444D1-C95A-4C28-AF1B-7017171650BA}" srcOrd="0" destOrd="0" presId="urn:microsoft.com/office/officeart/2005/8/layout/matrix1"/>
    <dgm:cxn modelId="{BE9D2EDF-91DE-4DE7-A220-DA2AC634C61F}" srcId="{74A30DB9-40C7-474F-BC84-7DF5543D49CC}" destId="{AC33A315-06C9-45C5-B2D6-54A5878A0C0A}" srcOrd="3" destOrd="0" parTransId="{72C4C645-A64D-4D1B-842C-6454D267A759}" sibTransId="{DBF830F8-ADFB-4C36-8C26-7AB2403CBB24}"/>
    <dgm:cxn modelId="{CB5985E1-AFB6-4C1B-B9D9-02F8E139CB53}" type="presOf" srcId="{C2805325-E433-4990-A237-D53EF4C7C28B}" destId="{1789A857-4311-4417-B77A-A07B665E132B}" srcOrd="1" destOrd="0" presId="urn:microsoft.com/office/officeart/2005/8/layout/matrix1"/>
    <dgm:cxn modelId="{53F6A1E4-7843-46E4-AE46-9BE0169E982C}" type="presOf" srcId="{40068778-7EFC-47A6-BDA9-0A9B93DDAA81}" destId="{CB7B16FC-B1BB-4D90-BA32-3FF4808EC0E5}" srcOrd="1" destOrd="0" presId="urn:microsoft.com/office/officeart/2005/8/layout/matrix1"/>
    <dgm:cxn modelId="{6609B3E5-7399-4531-A7B2-256DD45A2DBC}" type="presOf" srcId="{AC33A315-06C9-45C5-B2D6-54A5878A0C0A}" destId="{886FF53E-52C0-4404-97A3-A0641F3511D0}" srcOrd="0" destOrd="0" presId="urn:microsoft.com/office/officeart/2005/8/layout/matrix1"/>
    <dgm:cxn modelId="{8E70E7E8-1658-4723-A0A8-F68D82F43EB1}" srcId="{74A30DB9-40C7-474F-BC84-7DF5543D49CC}" destId="{C2805325-E433-4990-A237-D53EF4C7C28B}" srcOrd="1" destOrd="0" parTransId="{72024AD6-ACA3-4574-A455-AC549757C7BB}" sibTransId="{F4CBF9DC-25E4-4B27-B0AC-BF1015406308}"/>
    <dgm:cxn modelId="{B85945F3-E339-4418-89BD-5D24E3B13A88}" srcId="{74A30DB9-40C7-474F-BC84-7DF5543D49CC}" destId="{296A8CC1-481A-4F35-A599-405CA7CAA512}" srcOrd="0" destOrd="0" parTransId="{6018AAD4-B932-4CA2-A81D-9E59DD912C56}" sibTransId="{BA435042-D0F0-4271-8D5C-AFB48F55A352}"/>
    <dgm:cxn modelId="{8FB743F6-994E-43C9-A9B0-CF1AFF85A4F6}" type="presOf" srcId="{5A3E01FA-825A-464D-A832-5F14A90D4E92}" destId="{23EE97F7-D409-4B98-8A78-DC0F3FF78EBE}" srcOrd="0" destOrd="0" presId="urn:microsoft.com/office/officeart/2005/8/layout/matrix1"/>
    <dgm:cxn modelId="{A2DDB2F9-D8A4-43EE-BF9D-0E66017E0A7A}" srcId="{74A30DB9-40C7-474F-BC84-7DF5543D49CC}" destId="{40068778-7EFC-47A6-BDA9-0A9B93DDAA81}" srcOrd="2" destOrd="0" parTransId="{D36FA776-F66E-48B9-A0D5-E65F2C215B2D}" sibTransId="{4EEC7BC0-C654-4BBB-A13E-E371C69E6017}"/>
    <dgm:cxn modelId="{3E468B19-355F-4FCD-B9E8-E0885FC3FDE5}" type="presParOf" srcId="{23EE97F7-D409-4B98-8A78-DC0F3FF78EBE}" destId="{FAE367CD-63DE-46A7-9380-2F68C5C4D1ED}" srcOrd="0" destOrd="0" presId="urn:microsoft.com/office/officeart/2005/8/layout/matrix1"/>
    <dgm:cxn modelId="{730EEBEA-10A0-48C6-901A-EFBF906C6D38}" type="presParOf" srcId="{FAE367CD-63DE-46A7-9380-2F68C5C4D1ED}" destId="{DDCF20AA-EE7F-48CA-BAA2-46D2C3F88C8B}" srcOrd="0" destOrd="0" presId="urn:microsoft.com/office/officeart/2005/8/layout/matrix1"/>
    <dgm:cxn modelId="{E5D0DEAE-DA96-4198-820D-CA3DEA82D5F4}" type="presParOf" srcId="{FAE367CD-63DE-46A7-9380-2F68C5C4D1ED}" destId="{D7862F70-B9F8-4810-AA73-86EE68942820}" srcOrd="1" destOrd="0" presId="urn:microsoft.com/office/officeart/2005/8/layout/matrix1"/>
    <dgm:cxn modelId="{4E8C1008-EEA2-4E2F-8CE7-64DFBB5C6BDE}" type="presParOf" srcId="{FAE367CD-63DE-46A7-9380-2F68C5C4D1ED}" destId="{A5859475-60F0-410D-AA96-559DAA7EF74B}" srcOrd="2" destOrd="0" presId="urn:microsoft.com/office/officeart/2005/8/layout/matrix1"/>
    <dgm:cxn modelId="{DED883F6-6CCE-45BE-A72E-FDC85D1EFFB3}" type="presParOf" srcId="{FAE367CD-63DE-46A7-9380-2F68C5C4D1ED}" destId="{1789A857-4311-4417-B77A-A07B665E132B}" srcOrd="3" destOrd="0" presId="urn:microsoft.com/office/officeart/2005/8/layout/matrix1"/>
    <dgm:cxn modelId="{D7240478-CD78-4590-8079-A83428122A97}" type="presParOf" srcId="{FAE367CD-63DE-46A7-9380-2F68C5C4D1ED}" destId="{74DF39A1-592E-4313-B1E8-7EB8DE2AE506}" srcOrd="4" destOrd="0" presId="urn:microsoft.com/office/officeart/2005/8/layout/matrix1"/>
    <dgm:cxn modelId="{6B09D8AA-2678-4813-945D-4EEC535D2361}" type="presParOf" srcId="{FAE367CD-63DE-46A7-9380-2F68C5C4D1ED}" destId="{CB7B16FC-B1BB-4D90-BA32-3FF4808EC0E5}" srcOrd="5" destOrd="0" presId="urn:microsoft.com/office/officeart/2005/8/layout/matrix1"/>
    <dgm:cxn modelId="{C31CC777-99A4-4A33-AD10-E4757FAD3069}" type="presParOf" srcId="{FAE367CD-63DE-46A7-9380-2F68C5C4D1ED}" destId="{886FF53E-52C0-4404-97A3-A0641F3511D0}" srcOrd="6" destOrd="0" presId="urn:microsoft.com/office/officeart/2005/8/layout/matrix1"/>
    <dgm:cxn modelId="{58C405D2-8827-4C8B-B69F-AA940F8303CB}" type="presParOf" srcId="{FAE367CD-63DE-46A7-9380-2F68C5C4D1ED}" destId="{A5DA1962-E7E1-499B-8EC8-F085EFBFFB4D}" srcOrd="7" destOrd="0" presId="urn:microsoft.com/office/officeart/2005/8/layout/matrix1"/>
    <dgm:cxn modelId="{77EDAE05-755F-4FAC-AA61-B6AF773A40D3}" type="presParOf" srcId="{23EE97F7-D409-4B98-8A78-DC0F3FF78EBE}" destId="{F5D444D1-C95A-4C28-AF1B-7017171650B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3E01FA-825A-464D-A832-5F14A90D4E92}" type="doc">
      <dgm:prSet loTypeId="urn:microsoft.com/office/officeart/2005/8/layout/matrix1" loCatId="matrix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fr-MA"/>
        </a:p>
      </dgm:t>
    </dgm:pt>
    <dgm:pt modelId="{74A30DB9-40C7-474F-BC84-7DF5543D49CC}">
      <dgm:prSet phldrT="[Texte]" phldr="0"/>
      <dgm:spPr/>
      <dgm:t>
        <a:bodyPr/>
        <a:lstStyle/>
        <a:p>
          <a:r>
            <a:rPr lang="ar-MA" dirty="0"/>
            <a:t>...........</a:t>
          </a:r>
          <a:endParaRPr lang="fr-MA" dirty="0"/>
        </a:p>
      </dgm:t>
    </dgm:pt>
    <dgm:pt modelId="{BB11EAED-4429-4E1E-AFE3-BD05652D308A}" type="parTrans" cxnId="{C4108503-EC5D-4406-AF49-91E9169B0181}">
      <dgm:prSet/>
      <dgm:spPr/>
      <dgm:t>
        <a:bodyPr/>
        <a:lstStyle/>
        <a:p>
          <a:endParaRPr lang="fr-MA"/>
        </a:p>
      </dgm:t>
    </dgm:pt>
    <dgm:pt modelId="{E21504EE-17C4-46DA-8F8B-8B2C1306D223}" type="sibTrans" cxnId="{C4108503-EC5D-4406-AF49-91E9169B0181}">
      <dgm:prSet/>
      <dgm:spPr/>
      <dgm:t>
        <a:bodyPr/>
        <a:lstStyle/>
        <a:p>
          <a:endParaRPr lang="fr-MA"/>
        </a:p>
      </dgm:t>
    </dgm:pt>
    <dgm:pt modelId="{296A8CC1-481A-4F35-A599-405CA7CAA512}">
      <dgm:prSet phldrT="[Texte]" phldr="0"/>
      <dgm:spPr/>
      <dgm:t>
        <a:bodyPr/>
        <a:lstStyle/>
        <a:p>
          <a:r>
            <a:rPr lang="ar-MA" dirty="0"/>
            <a:t>.............</a:t>
          </a:r>
          <a:endParaRPr lang="fr-MA" dirty="0"/>
        </a:p>
      </dgm:t>
    </dgm:pt>
    <dgm:pt modelId="{6018AAD4-B932-4CA2-A81D-9E59DD912C56}" type="parTrans" cxnId="{B85945F3-E339-4418-89BD-5D24E3B13A88}">
      <dgm:prSet/>
      <dgm:spPr/>
      <dgm:t>
        <a:bodyPr/>
        <a:lstStyle/>
        <a:p>
          <a:endParaRPr lang="fr-MA"/>
        </a:p>
      </dgm:t>
    </dgm:pt>
    <dgm:pt modelId="{BA435042-D0F0-4271-8D5C-AFB48F55A352}" type="sibTrans" cxnId="{B85945F3-E339-4418-89BD-5D24E3B13A88}">
      <dgm:prSet/>
      <dgm:spPr/>
      <dgm:t>
        <a:bodyPr/>
        <a:lstStyle/>
        <a:p>
          <a:endParaRPr lang="fr-MA"/>
        </a:p>
      </dgm:t>
    </dgm:pt>
    <dgm:pt modelId="{C2805325-E433-4990-A237-D53EF4C7C28B}">
      <dgm:prSet phldrT="[Texte]" phldr="0"/>
      <dgm:spPr/>
      <dgm:t>
        <a:bodyPr/>
        <a:lstStyle/>
        <a:p>
          <a:r>
            <a:rPr lang="ar-MA" dirty="0"/>
            <a:t>.................</a:t>
          </a:r>
          <a:endParaRPr lang="fr-MA" dirty="0"/>
        </a:p>
      </dgm:t>
    </dgm:pt>
    <dgm:pt modelId="{72024AD6-ACA3-4574-A455-AC549757C7BB}" type="parTrans" cxnId="{8E70E7E8-1658-4723-A0A8-F68D82F43EB1}">
      <dgm:prSet/>
      <dgm:spPr/>
      <dgm:t>
        <a:bodyPr/>
        <a:lstStyle/>
        <a:p>
          <a:endParaRPr lang="fr-MA"/>
        </a:p>
      </dgm:t>
    </dgm:pt>
    <dgm:pt modelId="{F4CBF9DC-25E4-4B27-B0AC-BF1015406308}" type="sibTrans" cxnId="{8E70E7E8-1658-4723-A0A8-F68D82F43EB1}">
      <dgm:prSet/>
      <dgm:spPr/>
      <dgm:t>
        <a:bodyPr/>
        <a:lstStyle/>
        <a:p>
          <a:endParaRPr lang="fr-MA"/>
        </a:p>
      </dgm:t>
    </dgm:pt>
    <dgm:pt modelId="{40068778-7EFC-47A6-BDA9-0A9B93DDAA81}">
      <dgm:prSet phldrT="[Texte]" phldr="0"/>
      <dgm:spPr/>
      <dgm:t>
        <a:bodyPr/>
        <a:lstStyle/>
        <a:p>
          <a:r>
            <a:rPr lang="ar-MA" dirty="0"/>
            <a:t>...............</a:t>
          </a:r>
          <a:endParaRPr lang="fr-MA" dirty="0"/>
        </a:p>
      </dgm:t>
    </dgm:pt>
    <dgm:pt modelId="{D36FA776-F66E-48B9-A0D5-E65F2C215B2D}" type="parTrans" cxnId="{A2DDB2F9-D8A4-43EE-BF9D-0E66017E0A7A}">
      <dgm:prSet/>
      <dgm:spPr/>
      <dgm:t>
        <a:bodyPr/>
        <a:lstStyle/>
        <a:p>
          <a:endParaRPr lang="fr-MA"/>
        </a:p>
      </dgm:t>
    </dgm:pt>
    <dgm:pt modelId="{4EEC7BC0-C654-4BBB-A13E-E371C69E6017}" type="sibTrans" cxnId="{A2DDB2F9-D8A4-43EE-BF9D-0E66017E0A7A}">
      <dgm:prSet/>
      <dgm:spPr/>
      <dgm:t>
        <a:bodyPr/>
        <a:lstStyle/>
        <a:p>
          <a:endParaRPr lang="fr-MA"/>
        </a:p>
      </dgm:t>
    </dgm:pt>
    <dgm:pt modelId="{AC33A315-06C9-45C5-B2D6-54A5878A0C0A}">
      <dgm:prSet phldrT="[Texte]" phldr="0"/>
      <dgm:spPr/>
      <dgm:t>
        <a:bodyPr/>
        <a:lstStyle/>
        <a:p>
          <a:r>
            <a:rPr lang="ar-MA" dirty="0"/>
            <a:t>...............</a:t>
          </a:r>
          <a:endParaRPr lang="fr-MA" dirty="0"/>
        </a:p>
      </dgm:t>
    </dgm:pt>
    <dgm:pt modelId="{72C4C645-A64D-4D1B-842C-6454D267A759}" type="parTrans" cxnId="{BE9D2EDF-91DE-4DE7-A220-DA2AC634C61F}">
      <dgm:prSet/>
      <dgm:spPr/>
      <dgm:t>
        <a:bodyPr/>
        <a:lstStyle/>
        <a:p>
          <a:endParaRPr lang="fr-MA"/>
        </a:p>
      </dgm:t>
    </dgm:pt>
    <dgm:pt modelId="{DBF830F8-ADFB-4C36-8C26-7AB2403CBB24}" type="sibTrans" cxnId="{BE9D2EDF-91DE-4DE7-A220-DA2AC634C61F}">
      <dgm:prSet/>
      <dgm:spPr/>
      <dgm:t>
        <a:bodyPr/>
        <a:lstStyle/>
        <a:p>
          <a:endParaRPr lang="fr-MA"/>
        </a:p>
      </dgm:t>
    </dgm:pt>
    <dgm:pt modelId="{23EE97F7-D409-4B98-8A78-DC0F3FF78EBE}" type="pres">
      <dgm:prSet presAssocID="{5A3E01FA-825A-464D-A832-5F14A90D4E9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E367CD-63DE-46A7-9380-2F68C5C4D1ED}" type="pres">
      <dgm:prSet presAssocID="{5A3E01FA-825A-464D-A832-5F14A90D4E92}" presName="matrix" presStyleCnt="0"/>
      <dgm:spPr/>
    </dgm:pt>
    <dgm:pt modelId="{DDCF20AA-EE7F-48CA-BAA2-46D2C3F88C8B}" type="pres">
      <dgm:prSet presAssocID="{5A3E01FA-825A-464D-A832-5F14A90D4E92}" presName="tile1" presStyleLbl="node1" presStyleIdx="0" presStyleCnt="4"/>
      <dgm:spPr/>
    </dgm:pt>
    <dgm:pt modelId="{D7862F70-B9F8-4810-AA73-86EE68942820}" type="pres">
      <dgm:prSet presAssocID="{5A3E01FA-825A-464D-A832-5F14A90D4E9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5859475-60F0-410D-AA96-559DAA7EF74B}" type="pres">
      <dgm:prSet presAssocID="{5A3E01FA-825A-464D-A832-5F14A90D4E92}" presName="tile2" presStyleLbl="node1" presStyleIdx="1" presStyleCnt="4"/>
      <dgm:spPr/>
    </dgm:pt>
    <dgm:pt modelId="{1789A857-4311-4417-B77A-A07B665E132B}" type="pres">
      <dgm:prSet presAssocID="{5A3E01FA-825A-464D-A832-5F14A90D4E9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4DF39A1-592E-4313-B1E8-7EB8DE2AE506}" type="pres">
      <dgm:prSet presAssocID="{5A3E01FA-825A-464D-A832-5F14A90D4E92}" presName="tile3" presStyleLbl="node1" presStyleIdx="2" presStyleCnt="4"/>
      <dgm:spPr/>
    </dgm:pt>
    <dgm:pt modelId="{CB7B16FC-B1BB-4D90-BA32-3FF4808EC0E5}" type="pres">
      <dgm:prSet presAssocID="{5A3E01FA-825A-464D-A832-5F14A90D4E9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86FF53E-52C0-4404-97A3-A0641F3511D0}" type="pres">
      <dgm:prSet presAssocID="{5A3E01FA-825A-464D-A832-5F14A90D4E92}" presName="tile4" presStyleLbl="node1" presStyleIdx="3" presStyleCnt="4"/>
      <dgm:spPr/>
    </dgm:pt>
    <dgm:pt modelId="{A5DA1962-E7E1-499B-8EC8-F085EFBFFB4D}" type="pres">
      <dgm:prSet presAssocID="{5A3E01FA-825A-464D-A832-5F14A90D4E9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5D444D1-C95A-4C28-AF1B-7017171650BA}" type="pres">
      <dgm:prSet presAssocID="{5A3E01FA-825A-464D-A832-5F14A90D4E92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C4108503-EC5D-4406-AF49-91E9169B0181}" srcId="{5A3E01FA-825A-464D-A832-5F14A90D4E92}" destId="{74A30DB9-40C7-474F-BC84-7DF5543D49CC}" srcOrd="0" destOrd="0" parTransId="{BB11EAED-4429-4E1E-AFE3-BD05652D308A}" sibTransId="{E21504EE-17C4-46DA-8F8B-8B2C1306D223}"/>
    <dgm:cxn modelId="{07147A33-2AA0-4687-95AB-8FB9759F3061}" type="presOf" srcId="{296A8CC1-481A-4F35-A599-405CA7CAA512}" destId="{DDCF20AA-EE7F-48CA-BAA2-46D2C3F88C8B}" srcOrd="0" destOrd="0" presId="urn:microsoft.com/office/officeart/2005/8/layout/matrix1"/>
    <dgm:cxn modelId="{7C0C2F84-1C2E-41F8-BF35-1AF54C1C219A}" type="presOf" srcId="{C2805325-E433-4990-A237-D53EF4C7C28B}" destId="{A5859475-60F0-410D-AA96-559DAA7EF74B}" srcOrd="0" destOrd="0" presId="urn:microsoft.com/office/officeart/2005/8/layout/matrix1"/>
    <dgm:cxn modelId="{BBA6DA8D-CEDA-44E9-B411-D5F74D49B6CF}" type="presOf" srcId="{AC33A315-06C9-45C5-B2D6-54A5878A0C0A}" destId="{A5DA1962-E7E1-499B-8EC8-F085EFBFFB4D}" srcOrd="1" destOrd="0" presId="urn:microsoft.com/office/officeart/2005/8/layout/matrix1"/>
    <dgm:cxn modelId="{9DA92A9A-09DA-48CE-8C84-C0508C6705B3}" type="presOf" srcId="{296A8CC1-481A-4F35-A599-405CA7CAA512}" destId="{D7862F70-B9F8-4810-AA73-86EE68942820}" srcOrd="1" destOrd="0" presId="urn:microsoft.com/office/officeart/2005/8/layout/matrix1"/>
    <dgm:cxn modelId="{63DB2FA6-CAEE-467D-8287-7257B541E433}" type="presOf" srcId="{40068778-7EFC-47A6-BDA9-0A9B93DDAA81}" destId="{74DF39A1-592E-4313-B1E8-7EB8DE2AE506}" srcOrd="0" destOrd="0" presId="urn:microsoft.com/office/officeart/2005/8/layout/matrix1"/>
    <dgm:cxn modelId="{332D41A9-973F-4087-AD75-8EB5C9C87087}" type="presOf" srcId="{74A30DB9-40C7-474F-BC84-7DF5543D49CC}" destId="{F5D444D1-C95A-4C28-AF1B-7017171650BA}" srcOrd="0" destOrd="0" presId="urn:microsoft.com/office/officeart/2005/8/layout/matrix1"/>
    <dgm:cxn modelId="{BE9D2EDF-91DE-4DE7-A220-DA2AC634C61F}" srcId="{74A30DB9-40C7-474F-BC84-7DF5543D49CC}" destId="{AC33A315-06C9-45C5-B2D6-54A5878A0C0A}" srcOrd="3" destOrd="0" parTransId="{72C4C645-A64D-4D1B-842C-6454D267A759}" sibTransId="{DBF830F8-ADFB-4C36-8C26-7AB2403CBB24}"/>
    <dgm:cxn modelId="{CB5985E1-AFB6-4C1B-B9D9-02F8E139CB53}" type="presOf" srcId="{C2805325-E433-4990-A237-D53EF4C7C28B}" destId="{1789A857-4311-4417-B77A-A07B665E132B}" srcOrd="1" destOrd="0" presId="urn:microsoft.com/office/officeart/2005/8/layout/matrix1"/>
    <dgm:cxn modelId="{53F6A1E4-7843-46E4-AE46-9BE0169E982C}" type="presOf" srcId="{40068778-7EFC-47A6-BDA9-0A9B93DDAA81}" destId="{CB7B16FC-B1BB-4D90-BA32-3FF4808EC0E5}" srcOrd="1" destOrd="0" presId="urn:microsoft.com/office/officeart/2005/8/layout/matrix1"/>
    <dgm:cxn modelId="{6609B3E5-7399-4531-A7B2-256DD45A2DBC}" type="presOf" srcId="{AC33A315-06C9-45C5-B2D6-54A5878A0C0A}" destId="{886FF53E-52C0-4404-97A3-A0641F3511D0}" srcOrd="0" destOrd="0" presId="urn:microsoft.com/office/officeart/2005/8/layout/matrix1"/>
    <dgm:cxn modelId="{8E70E7E8-1658-4723-A0A8-F68D82F43EB1}" srcId="{74A30DB9-40C7-474F-BC84-7DF5543D49CC}" destId="{C2805325-E433-4990-A237-D53EF4C7C28B}" srcOrd="1" destOrd="0" parTransId="{72024AD6-ACA3-4574-A455-AC549757C7BB}" sibTransId="{F4CBF9DC-25E4-4B27-B0AC-BF1015406308}"/>
    <dgm:cxn modelId="{B85945F3-E339-4418-89BD-5D24E3B13A88}" srcId="{74A30DB9-40C7-474F-BC84-7DF5543D49CC}" destId="{296A8CC1-481A-4F35-A599-405CA7CAA512}" srcOrd="0" destOrd="0" parTransId="{6018AAD4-B932-4CA2-A81D-9E59DD912C56}" sibTransId="{BA435042-D0F0-4271-8D5C-AFB48F55A352}"/>
    <dgm:cxn modelId="{8FB743F6-994E-43C9-A9B0-CF1AFF85A4F6}" type="presOf" srcId="{5A3E01FA-825A-464D-A832-5F14A90D4E92}" destId="{23EE97F7-D409-4B98-8A78-DC0F3FF78EBE}" srcOrd="0" destOrd="0" presId="urn:microsoft.com/office/officeart/2005/8/layout/matrix1"/>
    <dgm:cxn modelId="{A2DDB2F9-D8A4-43EE-BF9D-0E66017E0A7A}" srcId="{74A30DB9-40C7-474F-BC84-7DF5543D49CC}" destId="{40068778-7EFC-47A6-BDA9-0A9B93DDAA81}" srcOrd="2" destOrd="0" parTransId="{D36FA776-F66E-48B9-A0D5-E65F2C215B2D}" sibTransId="{4EEC7BC0-C654-4BBB-A13E-E371C69E6017}"/>
    <dgm:cxn modelId="{3E468B19-355F-4FCD-B9E8-E0885FC3FDE5}" type="presParOf" srcId="{23EE97F7-D409-4B98-8A78-DC0F3FF78EBE}" destId="{FAE367CD-63DE-46A7-9380-2F68C5C4D1ED}" srcOrd="0" destOrd="0" presId="urn:microsoft.com/office/officeart/2005/8/layout/matrix1"/>
    <dgm:cxn modelId="{730EEBEA-10A0-48C6-901A-EFBF906C6D38}" type="presParOf" srcId="{FAE367CD-63DE-46A7-9380-2F68C5C4D1ED}" destId="{DDCF20AA-EE7F-48CA-BAA2-46D2C3F88C8B}" srcOrd="0" destOrd="0" presId="urn:microsoft.com/office/officeart/2005/8/layout/matrix1"/>
    <dgm:cxn modelId="{E5D0DEAE-DA96-4198-820D-CA3DEA82D5F4}" type="presParOf" srcId="{FAE367CD-63DE-46A7-9380-2F68C5C4D1ED}" destId="{D7862F70-B9F8-4810-AA73-86EE68942820}" srcOrd="1" destOrd="0" presId="urn:microsoft.com/office/officeart/2005/8/layout/matrix1"/>
    <dgm:cxn modelId="{4E8C1008-EEA2-4E2F-8CE7-64DFBB5C6BDE}" type="presParOf" srcId="{FAE367CD-63DE-46A7-9380-2F68C5C4D1ED}" destId="{A5859475-60F0-410D-AA96-559DAA7EF74B}" srcOrd="2" destOrd="0" presId="urn:microsoft.com/office/officeart/2005/8/layout/matrix1"/>
    <dgm:cxn modelId="{DED883F6-6CCE-45BE-A72E-FDC85D1EFFB3}" type="presParOf" srcId="{FAE367CD-63DE-46A7-9380-2F68C5C4D1ED}" destId="{1789A857-4311-4417-B77A-A07B665E132B}" srcOrd="3" destOrd="0" presId="urn:microsoft.com/office/officeart/2005/8/layout/matrix1"/>
    <dgm:cxn modelId="{D7240478-CD78-4590-8079-A83428122A97}" type="presParOf" srcId="{FAE367CD-63DE-46A7-9380-2F68C5C4D1ED}" destId="{74DF39A1-592E-4313-B1E8-7EB8DE2AE506}" srcOrd="4" destOrd="0" presId="urn:microsoft.com/office/officeart/2005/8/layout/matrix1"/>
    <dgm:cxn modelId="{6B09D8AA-2678-4813-945D-4EEC535D2361}" type="presParOf" srcId="{FAE367CD-63DE-46A7-9380-2F68C5C4D1ED}" destId="{CB7B16FC-B1BB-4D90-BA32-3FF4808EC0E5}" srcOrd="5" destOrd="0" presId="urn:microsoft.com/office/officeart/2005/8/layout/matrix1"/>
    <dgm:cxn modelId="{C31CC777-99A4-4A33-AD10-E4757FAD3069}" type="presParOf" srcId="{FAE367CD-63DE-46A7-9380-2F68C5C4D1ED}" destId="{886FF53E-52C0-4404-97A3-A0641F3511D0}" srcOrd="6" destOrd="0" presId="urn:microsoft.com/office/officeart/2005/8/layout/matrix1"/>
    <dgm:cxn modelId="{58C405D2-8827-4C8B-B69F-AA940F8303CB}" type="presParOf" srcId="{FAE367CD-63DE-46A7-9380-2F68C5C4D1ED}" destId="{A5DA1962-E7E1-499B-8EC8-F085EFBFFB4D}" srcOrd="7" destOrd="0" presId="urn:microsoft.com/office/officeart/2005/8/layout/matrix1"/>
    <dgm:cxn modelId="{77EDAE05-755F-4FAC-AA61-B6AF773A40D3}" type="presParOf" srcId="{23EE97F7-D409-4B98-8A78-DC0F3FF78EBE}" destId="{F5D444D1-C95A-4C28-AF1B-7017171650B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3E01FA-825A-464D-A832-5F14A90D4E92}" type="doc">
      <dgm:prSet loTypeId="urn:microsoft.com/office/officeart/2005/8/layout/matrix1" loCatId="matrix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fr-MA"/>
        </a:p>
      </dgm:t>
    </dgm:pt>
    <dgm:pt modelId="{74A30DB9-40C7-474F-BC84-7DF5543D49CC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اَلْجَفافُ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BB11EAED-4429-4E1E-AFE3-BD05652D308A}" type="parTrans" cxnId="{C4108503-EC5D-4406-AF49-91E9169B0181}">
      <dgm:prSet/>
      <dgm:spPr/>
      <dgm:t>
        <a:bodyPr/>
        <a:lstStyle/>
        <a:p>
          <a:endParaRPr lang="fr-MA"/>
        </a:p>
      </dgm:t>
    </dgm:pt>
    <dgm:pt modelId="{E21504EE-17C4-46DA-8F8B-8B2C1306D223}" type="sibTrans" cxnId="{C4108503-EC5D-4406-AF49-91E9169B0181}">
      <dgm:prSet/>
      <dgm:spPr/>
      <dgm:t>
        <a:bodyPr/>
        <a:lstStyle/>
        <a:p>
          <a:endParaRPr lang="fr-MA"/>
        </a:p>
      </dgm:t>
    </dgm:pt>
    <dgm:pt modelId="{296A8CC1-481A-4F35-A599-405CA7CAA512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6018AAD4-B932-4CA2-A81D-9E59DD912C56}" type="parTrans" cxnId="{B85945F3-E339-4418-89BD-5D24E3B13A88}">
      <dgm:prSet/>
      <dgm:spPr/>
      <dgm:t>
        <a:bodyPr/>
        <a:lstStyle/>
        <a:p>
          <a:endParaRPr lang="fr-MA"/>
        </a:p>
      </dgm:t>
    </dgm:pt>
    <dgm:pt modelId="{BA435042-D0F0-4271-8D5C-AFB48F55A352}" type="sibTrans" cxnId="{B85945F3-E339-4418-89BD-5D24E3B13A88}">
      <dgm:prSet/>
      <dgm:spPr/>
      <dgm:t>
        <a:bodyPr/>
        <a:lstStyle/>
        <a:p>
          <a:endParaRPr lang="fr-MA"/>
        </a:p>
      </dgm:t>
    </dgm:pt>
    <dgm:pt modelId="{C2805325-E433-4990-A237-D53EF4C7C28B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2024AD6-ACA3-4574-A455-AC549757C7BB}" type="parTrans" cxnId="{8E70E7E8-1658-4723-A0A8-F68D82F43EB1}">
      <dgm:prSet/>
      <dgm:spPr/>
      <dgm:t>
        <a:bodyPr/>
        <a:lstStyle/>
        <a:p>
          <a:endParaRPr lang="fr-MA"/>
        </a:p>
      </dgm:t>
    </dgm:pt>
    <dgm:pt modelId="{F4CBF9DC-25E4-4B27-B0AC-BF1015406308}" type="sibTrans" cxnId="{8E70E7E8-1658-4723-A0A8-F68D82F43EB1}">
      <dgm:prSet/>
      <dgm:spPr/>
      <dgm:t>
        <a:bodyPr/>
        <a:lstStyle/>
        <a:p>
          <a:endParaRPr lang="fr-MA"/>
        </a:p>
      </dgm:t>
    </dgm:pt>
    <dgm:pt modelId="{40068778-7EFC-47A6-BDA9-0A9B93DDAA81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D36FA776-F66E-48B9-A0D5-E65F2C215B2D}" type="parTrans" cxnId="{A2DDB2F9-D8A4-43EE-BF9D-0E66017E0A7A}">
      <dgm:prSet/>
      <dgm:spPr/>
      <dgm:t>
        <a:bodyPr/>
        <a:lstStyle/>
        <a:p>
          <a:endParaRPr lang="fr-MA"/>
        </a:p>
      </dgm:t>
    </dgm:pt>
    <dgm:pt modelId="{4EEC7BC0-C654-4BBB-A13E-E371C69E6017}" type="sibTrans" cxnId="{A2DDB2F9-D8A4-43EE-BF9D-0E66017E0A7A}">
      <dgm:prSet/>
      <dgm:spPr/>
      <dgm:t>
        <a:bodyPr/>
        <a:lstStyle/>
        <a:p>
          <a:endParaRPr lang="fr-MA"/>
        </a:p>
      </dgm:t>
    </dgm:pt>
    <dgm:pt modelId="{AC33A315-06C9-45C5-B2D6-54A5878A0C0A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2C4C645-A64D-4D1B-842C-6454D267A759}" type="parTrans" cxnId="{BE9D2EDF-91DE-4DE7-A220-DA2AC634C61F}">
      <dgm:prSet/>
      <dgm:spPr/>
      <dgm:t>
        <a:bodyPr/>
        <a:lstStyle/>
        <a:p>
          <a:endParaRPr lang="fr-MA"/>
        </a:p>
      </dgm:t>
    </dgm:pt>
    <dgm:pt modelId="{DBF830F8-ADFB-4C36-8C26-7AB2403CBB24}" type="sibTrans" cxnId="{BE9D2EDF-91DE-4DE7-A220-DA2AC634C61F}">
      <dgm:prSet/>
      <dgm:spPr/>
      <dgm:t>
        <a:bodyPr/>
        <a:lstStyle/>
        <a:p>
          <a:endParaRPr lang="fr-MA"/>
        </a:p>
      </dgm:t>
    </dgm:pt>
    <dgm:pt modelId="{23EE97F7-D409-4B98-8A78-DC0F3FF78EBE}" type="pres">
      <dgm:prSet presAssocID="{5A3E01FA-825A-464D-A832-5F14A90D4E9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E367CD-63DE-46A7-9380-2F68C5C4D1ED}" type="pres">
      <dgm:prSet presAssocID="{5A3E01FA-825A-464D-A832-5F14A90D4E92}" presName="matrix" presStyleCnt="0"/>
      <dgm:spPr/>
    </dgm:pt>
    <dgm:pt modelId="{DDCF20AA-EE7F-48CA-BAA2-46D2C3F88C8B}" type="pres">
      <dgm:prSet presAssocID="{5A3E01FA-825A-464D-A832-5F14A90D4E92}" presName="tile1" presStyleLbl="node1" presStyleIdx="0" presStyleCnt="4"/>
      <dgm:spPr/>
    </dgm:pt>
    <dgm:pt modelId="{D7862F70-B9F8-4810-AA73-86EE68942820}" type="pres">
      <dgm:prSet presAssocID="{5A3E01FA-825A-464D-A832-5F14A90D4E9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5859475-60F0-410D-AA96-559DAA7EF74B}" type="pres">
      <dgm:prSet presAssocID="{5A3E01FA-825A-464D-A832-5F14A90D4E92}" presName="tile2" presStyleLbl="node1" presStyleIdx="1" presStyleCnt="4"/>
      <dgm:spPr/>
    </dgm:pt>
    <dgm:pt modelId="{1789A857-4311-4417-B77A-A07B665E132B}" type="pres">
      <dgm:prSet presAssocID="{5A3E01FA-825A-464D-A832-5F14A90D4E9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4DF39A1-592E-4313-B1E8-7EB8DE2AE506}" type="pres">
      <dgm:prSet presAssocID="{5A3E01FA-825A-464D-A832-5F14A90D4E92}" presName="tile3" presStyleLbl="node1" presStyleIdx="2" presStyleCnt="4"/>
      <dgm:spPr/>
    </dgm:pt>
    <dgm:pt modelId="{CB7B16FC-B1BB-4D90-BA32-3FF4808EC0E5}" type="pres">
      <dgm:prSet presAssocID="{5A3E01FA-825A-464D-A832-5F14A90D4E9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86FF53E-52C0-4404-97A3-A0641F3511D0}" type="pres">
      <dgm:prSet presAssocID="{5A3E01FA-825A-464D-A832-5F14A90D4E92}" presName="tile4" presStyleLbl="node1" presStyleIdx="3" presStyleCnt="4"/>
      <dgm:spPr/>
    </dgm:pt>
    <dgm:pt modelId="{A5DA1962-E7E1-499B-8EC8-F085EFBFFB4D}" type="pres">
      <dgm:prSet presAssocID="{5A3E01FA-825A-464D-A832-5F14A90D4E9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5D444D1-C95A-4C28-AF1B-7017171650BA}" type="pres">
      <dgm:prSet presAssocID="{5A3E01FA-825A-464D-A832-5F14A90D4E92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C4108503-EC5D-4406-AF49-91E9169B0181}" srcId="{5A3E01FA-825A-464D-A832-5F14A90D4E92}" destId="{74A30DB9-40C7-474F-BC84-7DF5543D49CC}" srcOrd="0" destOrd="0" parTransId="{BB11EAED-4429-4E1E-AFE3-BD05652D308A}" sibTransId="{E21504EE-17C4-46DA-8F8B-8B2C1306D223}"/>
    <dgm:cxn modelId="{07147A33-2AA0-4687-95AB-8FB9759F3061}" type="presOf" srcId="{296A8CC1-481A-4F35-A599-405CA7CAA512}" destId="{DDCF20AA-EE7F-48CA-BAA2-46D2C3F88C8B}" srcOrd="0" destOrd="0" presId="urn:microsoft.com/office/officeart/2005/8/layout/matrix1"/>
    <dgm:cxn modelId="{7C0C2F84-1C2E-41F8-BF35-1AF54C1C219A}" type="presOf" srcId="{C2805325-E433-4990-A237-D53EF4C7C28B}" destId="{A5859475-60F0-410D-AA96-559DAA7EF74B}" srcOrd="0" destOrd="0" presId="urn:microsoft.com/office/officeart/2005/8/layout/matrix1"/>
    <dgm:cxn modelId="{BBA6DA8D-CEDA-44E9-B411-D5F74D49B6CF}" type="presOf" srcId="{AC33A315-06C9-45C5-B2D6-54A5878A0C0A}" destId="{A5DA1962-E7E1-499B-8EC8-F085EFBFFB4D}" srcOrd="1" destOrd="0" presId="urn:microsoft.com/office/officeart/2005/8/layout/matrix1"/>
    <dgm:cxn modelId="{9DA92A9A-09DA-48CE-8C84-C0508C6705B3}" type="presOf" srcId="{296A8CC1-481A-4F35-A599-405CA7CAA512}" destId="{D7862F70-B9F8-4810-AA73-86EE68942820}" srcOrd="1" destOrd="0" presId="urn:microsoft.com/office/officeart/2005/8/layout/matrix1"/>
    <dgm:cxn modelId="{63DB2FA6-CAEE-467D-8287-7257B541E433}" type="presOf" srcId="{40068778-7EFC-47A6-BDA9-0A9B93DDAA81}" destId="{74DF39A1-592E-4313-B1E8-7EB8DE2AE506}" srcOrd="0" destOrd="0" presId="urn:microsoft.com/office/officeart/2005/8/layout/matrix1"/>
    <dgm:cxn modelId="{332D41A9-973F-4087-AD75-8EB5C9C87087}" type="presOf" srcId="{74A30DB9-40C7-474F-BC84-7DF5543D49CC}" destId="{F5D444D1-C95A-4C28-AF1B-7017171650BA}" srcOrd="0" destOrd="0" presId="urn:microsoft.com/office/officeart/2005/8/layout/matrix1"/>
    <dgm:cxn modelId="{BE9D2EDF-91DE-4DE7-A220-DA2AC634C61F}" srcId="{74A30DB9-40C7-474F-BC84-7DF5543D49CC}" destId="{AC33A315-06C9-45C5-B2D6-54A5878A0C0A}" srcOrd="3" destOrd="0" parTransId="{72C4C645-A64D-4D1B-842C-6454D267A759}" sibTransId="{DBF830F8-ADFB-4C36-8C26-7AB2403CBB24}"/>
    <dgm:cxn modelId="{CB5985E1-AFB6-4C1B-B9D9-02F8E139CB53}" type="presOf" srcId="{C2805325-E433-4990-A237-D53EF4C7C28B}" destId="{1789A857-4311-4417-B77A-A07B665E132B}" srcOrd="1" destOrd="0" presId="urn:microsoft.com/office/officeart/2005/8/layout/matrix1"/>
    <dgm:cxn modelId="{53F6A1E4-7843-46E4-AE46-9BE0169E982C}" type="presOf" srcId="{40068778-7EFC-47A6-BDA9-0A9B93DDAA81}" destId="{CB7B16FC-B1BB-4D90-BA32-3FF4808EC0E5}" srcOrd="1" destOrd="0" presId="urn:microsoft.com/office/officeart/2005/8/layout/matrix1"/>
    <dgm:cxn modelId="{6609B3E5-7399-4531-A7B2-256DD45A2DBC}" type="presOf" srcId="{AC33A315-06C9-45C5-B2D6-54A5878A0C0A}" destId="{886FF53E-52C0-4404-97A3-A0641F3511D0}" srcOrd="0" destOrd="0" presId="urn:microsoft.com/office/officeart/2005/8/layout/matrix1"/>
    <dgm:cxn modelId="{8E70E7E8-1658-4723-A0A8-F68D82F43EB1}" srcId="{74A30DB9-40C7-474F-BC84-7DF5543D49CC}" destId="{C2805325-E433-4990-A237-D53EF4C7C28B}" srcOrd="1" destOrd="0" parTransId="{72024AD6-ACA3-4574-A455-AC549757C7BB}" sibTransId="{F4CBF9DC-25E4-4B27-B0AC-BF1015406308}"/>
    <dgm:cxn modelId="{B85945F3-E339-4418-89BD-5D24E3B13A88}" srcId="{74A30DB9-40C7-474F-BC84-7DF5543D49CC}" destId="{296A8CC1-481A-4F35-A599-405CA7CAA512}" srcOrd="0" destOrd="0" parTransId="{6018AAD4-B932-4CA2-A81D-9E59DD912C56}" sibTransId="{BA435042-D0F0-4271-8D5C-AFB48F55A352}"/>
    <dgm:cxn modelId="{8FB743F6-994E-43C9-A9B0-CF1AFF85A4F6}" type="presOf" srcId="{5A3E01FA-825A-464D-A832-5F14A90D4E92}" destId="{23EE97F7-D409-4B98-8A78-DC0F3FF78EBE}" srcOrd="0" destOrd="0" presId="urn:microsoft.com/office/officeart/2005/8/layout/matrix1"/>
    <dgm:cxn modelId="{A2DDB2F9-D8A4-43EE-BF9D-0E66017E0A7A}" srcId="{74A30DB9-40C7-474F-BC84-7DF5543D49CC}" destId="{40068778-7EFC-47A6-BDA9-0A9B93DDAA81}" srcOrd="2" destOrd="0" parTransId="{D36FA776-F66E-48B9-A0D5-E65F2C215B2D}" sibTransId="{4EEC7BC0-C654-4BBB-A13E-E371C69E6017}"/>
    <dgm:cxn modelId="{3E468B19-355F-4FCD-B9E8-E0885FC3FDE5}" type="presParOf" srcId="{23EE97F7-D409-4B98-8A78-DC0F3FF78EBE}" destId="{FAE367CD-63DE-46A7-9380-2F68C5C4D1ED}" srcOrd="0" destOrd="0" presId="urn:microsoft.com/office/officeart/2005/8/layout/matrix1"/>
    <dgm:cxn modelId="{730EEBEA-10A0-48C6-901A-EFBF906C6D38}" type="presParOf" srcId="{FAE367CD-63DE-46A7-9380-2F68C5C4D1ED}" destId="{DDCF20AA-EE7F-48CA-BAA2-46D2C3F88C8B}" srcOrd="0" destOrd="0" presId="urn:microsoft.com/office/officeart/2005/8/layout/matrix1"/>
    <dgm:cxn modelId="{E5D0DEAE-DA96-4198-820D-CA3DEA82D5F4}" type="presParOf" srcId="{FAE367CD-63DE-46A7-9380-2F68C5C4D1ED}" destId="{D7862F70-B9F8-4810-AA73-86EE68942820}" srcOrd="1" destOrd="0" presId="urn:microsoft.com/office/officeart/2005/8/layout/matrix1"/>
    <dgm:cxn modelId="{4E8C1008-EEA2-4E2F-8CE7-64DFBB5C6BDE}" type="presParOf" srcId="{FAE367CD-63DE-46A7-9380-2F68C5C4D1ED}" destId="{A5859475-60F0-410D-AA96-559DAA7EF74B}" srcOrd="2" destOrd="0" presId="urn:microsoft.com/office/officeart/2005/8/layout/matrix1"/>
    <dgm:cxn modelId="{DED883F6-6CCE-45BE-A72E-FDC85D1EFFB3}" type="presParOf" srcId="{FAE367CD-63DE-46A7-9380-2F68C5C4D1ED}" destId="{1789A857-4311-4417-B77A-A07B665E132B}" srcOrd="3" destOrd="0" presId="urn:microsoft.com/office/officeart/2005/8/layout/matrix1"/>
    <dgm:cxn modelId="{D7240478-CD78-4590-8079-A83428122A97}" type="presParOf" srcId="{FAE367CD-63DE-46A7-9380-2F68C5C4D1ED}" destId="{74DF39A1-592E-4313-B1E8-7EB8DE2AE506}" srcOrd="4" destOrd="0" presId="urn:microsoft.com/office/officeart/2005/8/layout/matrix1"/>
    <dgm:cxn modelId="{6B09D8AA-2678-4813-945D-4EEC535D2361}" type="presParOf" srcId="{FAE367CD-63DE-46A7-9380-2F68C5C4D1ED}" destId="{CB7B16FC-B1BB-4D90-BA32-3FF4808EC0E5}" srcOrd="5" destOrd="0" presId="urn:microsoft.com/office/officeart/2005/8/layout/matrix1"/>
    <dgm:cxn modelId="{C31CC777-99A4-4A33-AD10-E4757FAD3069}" type="presParOf" srcId="{FAE367CD-63DE-46A7-9380-2F68C5C4D1ED}" destId="{886FF53E-52C0-4404-97A3-A0641F3511D0}" srcOrd="6" destOrd="0" presId="urn:microsoft.com/office/officeart/2005/8/layout/matrix1"/>
    <dgm:cxn modelId="{58C405D2-8827-4C8B-B69F-AA940F8303CB}" type="presParOf" srcId="{FAE367CD-63DE-46A7-9380-2F68C5C4D1ED}" destId="{A5DA1962-E7E1-499B-8EC8-F085EFBFFB4D}" srcOrd="7" destOrd="0" presId="urn:microsoft.com/office/officeart/2005/8/layout/matrix1"/>
    <dgm:cxn modelId="{77EDAE05-755F-4FAC-AA61-B6AF773A40D3}" type="presParOf" srcId="{23EE97F7-D409-4B98-8A78-DC0F3FF78EBE}" destId="{F5D444D1-C95A-4C28-AF1B-7017171650B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3E01FA-825A-464D-A832-5F14A90D4E92}" type="doc">
      <dgm:prSet loTypeId="urn:microsoft.com/office/officeart/2005/8/layout/matrix1" loCatId="matrix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fr-MA"/>
        </a:p>
      </dgm:t>
    </dgm:pt>
    <dgm:pt modelId="{74A30DB9-40C7-474F-BC84-7DF5543D49CC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اَلْجَفافُ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BB11EAED-4429-4E1E-AFE3-BD05652D308A}" type="parTrans" cxnId="{C4108503-EC5D-4406-AF49-91E9169B0181}">
      <dgm:prSet/>
      <dgm:spPr/>
      <dgm:t>
        <a:bodyPr/>
        <a:lstStyle/>
        <a:p>
          <a:endParaRPr lang="fr-MA"/>
        </a:p>
      </dgm:t>
    </dgm:pt>
    <dgm:pt modelId="{E21504EE-17C4-46DA-8F8B-8B2C1306D223}" type="sibTrans" cxnId="{C4108503-EC5D-4406-AF49-91E9169B0181}">
      <dgm:prSet/>
      <dgm:spPr/>
      <dgm:t>
        <a:bodyPr/>
        <a:lstStyle/>
        <a:p>
          <a:endParaRPr lang="fr-MA"/>
        </a:p>
      </dgm:t>
    </dgm:pt>
    <dgm:pt modelId="{296A8CC1-481A-4F35-A599-405CA7CAA512}">
      <dgm:prSet phldrT="[Texte]" phldr="0" custT="1"/>
      <dgm:spPr/>
      <dgm:t>
        <a:bodyPr/>
        <a:lstStyle/>
        <a:p>
          <a:pPr algn="r" rtl="1"/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قِلَّةُ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ﭐلْأَمْطارِ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جَفافُ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ﭐلتُّرْبَةِ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تَراجُعُ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ﭐلْغِطاءِ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ﭐلنَّباتِيِّ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نَقْصُ    ﭐلْمِياهِ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ﭐلصّالِحَةِ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لِلاِسْتِعْمالِ.</a:t>
          </a:r>
          <a:endParaRPr kumimoji="0" lang="fr-MA" sz="36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6018AAD4-B932-4CA2-A81D-9E59DD912C56}" type="parTrans" cxnId="{B85945F3-E339-4418-89BD-5D24E3B13A88}">
      <dgm:prSet/>
      <dgm:spPr/>
      <dgm:t>
        <a:bodyPr/>
        <a:lstStyle/>
        <a:p>
          <a:endParaRPr lang="fr-MA"/>
        </a:p>
      </dgm:t>
    </dgm:pt>
    <dgm:pt modelId="{BA435042-D0F0-4271-8D5C-AFB48F55A352}" type="sibTrans" cxnId="{B85945F3-E339-4418-89BD-5D24E3B13A88}">
      <dgm:prSet/>
      <dgm:spPr/>
      <dgm:t>
        <a:bodyPr/>
        <a:lstStyle/>
        <a:p>
          <a:endParaRPr lang="fr-MA"/>
        </a:p>
      </dgm:t>
    </dgm:pt>
    <dgm:pt modelId="{C2805325-E433-4990-A237-D53EF4C7C28B}">
      <dgm:prSet phldrT="[Texte]" phldr="0" custT="1"/>
      <dgm:spPr/>
      <dgm:t>
        <a:bodyPr/>
        <a:lstStyle/>
        <a:p>
          <a:pPr algn="just" rtl="1"/>
          <a:endParaRPr kumimoji="0" lang="ar-MA" sz="36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  <a:p>
          <a:pPr algn="just" rtl="1"/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اَلْجَفافُ ظاهِرَةٌ طَبيعِيَّةٌ تَتَمَثَّلُ في نَقْصِ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ﭐلتَّساقُطاتِ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ﭐلْمَطَرِيَّةِ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وَنُدْرَةِ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ﭐلْمَوارِدِ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ﭐلْمائِيَّةِ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خِلالَ فَتْرَةٍ طَويلَةٍ</a:t>
          </a: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2024AD6-ACA3-4574-A455-AC549757C7BB}" type="parTrans" cxnId="{8E70E7E8-1658-4723-A0A8-F68D82F43EB1}">
      <dgm:prSet/>
      <dgm:spPr/>
      <dgm:t>
        <a:bodyPr/>
        <a:lstStyle/>
        <a:p>
          <a:endParaRPr lang="fr-MA"/>
        </a:p>
      </dgm:t>
    </dgm:pt>
    <dgm:pt modelId="{F4CBF9DC-25E4-4B27-B0AC-BF1015406308}" type="sibTrans" cxnId="{8E70E7E8-1658-4723-A0A8-F68D82F43EB1}">
      <dgm:prSet/>
      <dgm:spPr/>
      <dgm:t>
        <a:bodyPr/>
        <a:lstStyle/>
        <a:p>
          <a:endParaRPr lang="fr-MA"/>
        </a:p>
      </dgm:t>
    </dgm:pt>
    <dgm:pt modelId="{40068778-7EFC-47A6-BDA9-0A9B93DDAA81}">
      <dgm:prSet phldrT="[Texte]" phldr="0" custT="1"/>
      <dgm:spPr/>
      <dgm:t>
        <a:bodyPr/>
        <a:lstStyle/>
        <a:p>
          <a:pPr algn="just" rtl="1"/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اِمْتِلاءُ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ﭐلسُّدودِ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بِـﭐلْمِياهِ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تَساقُطُ أَمْطارٍ غَزيرَةٍ، جَرَيانُ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ﭐلْأَنْهارِ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بِشَكْلٍ طَبيعِيٍّ، ، وَفْرَةُ ﭐلْمِياهِ في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ﭐلْآبارِ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وَﭐلْيَنابيعِ</a:t>
          </a: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D36FA776-F66E-48B9-A0D5-E65F2C215B2D}" type="parTrans" cxnId="{A2DDB2F9-D8A4-43EE-BF9D-0E66017E0A7A}">
      <dgm:prSet/>
      <dgm:spPr/>
      <dgm:t>
        <a:bodyPr/>
        <a:lstStyle/>
        <a:p>
          <a:endParaRPr lang="fr-MA"/>
        </a:p>
      </dgm:t>
    </dgm:pt>
    <dgm:pt modelId="{4EEC7BC0-C654-4BBB-A13E-E371C69E6017}" type="sibTrans" cxnId="{A2DDB2F9-D8A4-43EE-BF9D-0E66017E0A7A}">
      <dgm:prSet/>
      <dgm:spPr/>
      <dgm:t>
        <a:bodyPr/>
        <a:lstStyle/>
        <a:p>
          <a:endParaRPr lang="fr-MA"/>
        </a:p>
      </dgm:t>
    </dgm:pt>
    <dgm:pt modelId="{AC33A315-06C9-45C5-B2D6-54A5878A0C0A}">
      <dgm:prSet phldrT="[Texte]" phldr="0" custT="1"/>
      <dgm:spPr/>
      <dgm:t>
        <a:bodyPr/>
        <a:lstStyle/>
        <a:p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جَفافُ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ﭐلْآبارِ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اِنْخِفاضُ مَخْزونِ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ﭐلسُّدودِ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تَشَقُّقُ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ﭐلتُّرْبَةِ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ذُبولُ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ﭐلْمَزْروعاتِ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نُفوقُ بَعْضِ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ﭐلْماشِيَةِ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بِسَبَبِ نَقْصِ ﭐلْماءِ.</a:t>
          </a:r>
          <a:endParaRPr kumimoji="0" lang="fr-MA" sz="36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2C4C645-A64D-4D1B-842C-6454D267A759}" type="parTrans" cxnId="{BE9D2EDF-91DE-4DE7-A220-DA2AC634C61F}">
      <dgm:prSet/>
      <dgm:spPr/>
      <dgm:t>
        <a:bodyPr/>
        <a:lstStyle/>
        <a:p>
          <a:endParaRPr lang="fr-MA"/>
        </a:p>
      </dgm:t>
    </dgm:pt>
    <dgm:pt modelId="{DBF830F8-ADFB-4C36-8C26-7AB2403CBB24}" type="sibTrans" cxnId="{BE9D2EDF-91DE-4DE7-A220-DA2AC634C61F}">
      <dgm:prSet/>
      <dgm:spPr/>
      <dgm:t>
        <a:bodyPr/>
        <a:lstStyle/>
        <a:p>
          <a:endParaRPr lang="fr-MA"/>
        </a:p>
      </dgm:t>
    </dgm:pt>
    <dgm:pt modelId="{23EE97F7-D409-4B98-8A78-DC0F3FF78EBE}" type="pres">
      <dgm:prSet presAssocID="{5A3E01FA-825A-464D-A832-5F14A90D4E9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E367CD-63DE-46A7-9380-2F68C5C4D1ED}" type="pres">
      <dgm:prSet presAssocID="{5A3E01FA-825A-464D-A832-5F14A90D4E92}" presName="matrix" presStyleCnt="0"/>
      <dgm:spPr/>
    </dgm:pt>
    <dgm:pt modelId="{DDCF20AA-EE7F-48CA-BAA2-46D2C3F88C8B}" type="pres">
      <dgm:prSet presAssocID="{5A3E01FA-825A-464D-A832-5F14A90D4E92}" presName="tile1" presStyleLbl="node1" presStyleIdx="0" presStyleCnt="4"/>
      <dgm:spPr/>
    </dgm:pt>
    <dgm:pt modelId="{D7862F70-B9F8-4810-AA73-86EE68942820}" type="pres">
      <dgm:prSet presAssocID="{5A3E01FA-825A-464D-A832-5F14A90D4E9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5859475-60F0-410D-AA96-559DAA7EF74B}" type="pres">
      <dgm:prSet presAssocID="{5A3E01FA-825A-464D-A832-5F14A90D4E92}" presName="tile2" presStyleLbl="node1" presStyleIdx="1" presStyleCnt="4"/>
      <dgm:spPr/>
    </dgm:pt>
    <dgm:pt modelId="{1789A857-4311-4417-B77A-A07B665E132B}" type="pres">
      <dgm:prSet presAssocID="{5A3E01FA-825A-464D-A832-5F14A90D4E9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4DF39A1-592E-4313-B1E8-7EB8DE2AE506}" type="pres">
      <dgm:prSet presAssocID="{5A3E01FA-825A-464D-A832-5F14A90D4E92}" presName="tile3" presStyleLbl="node1" presStyleIdx="2" presStyleCnt="4"/>
      <dgm:spPr/>
    </dgm:pt>
    <dgm:pt modelId="{CB7B16FC-B1BB-4D90-BA32-3FF4808EC0E5}" type="pres">
      <dgm:prSet presAssocID="{5A3E01FA-825A-464D-A832-5F14A90D4E9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86FF53E-52C0-4404-97A3-A0641F3511D0}" type="pres">
      <dgm:prSet presAssocID="{5A3E01FA-825A-464D-A832-5F14A90D4E92}" presName="tile4" presStyleLbl="node1" presStyleIdx="3" presStyleCnt="4"/>
      <dgm:spPr/>
    </dgm:pt>
    <dgm:pt modelId="{A5DA1962-E7E1-499B-8EC8-F085EFBFFB4D}" type="pres">
      <dgm:prSet presAssocID="{5A3E01FA-825A-464D-A832-5F14A90D4E9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5D444D1-C95A-4C28-AF1B-7017171650BA}" type="pres">
      <dgm:prSet presAssocID="{5A3E01FA-825A-464D-A832-5F14A90D4E92}" presName="centerTile" presStyleLbl="fgShp" presStyleIdx="0" presStyleCnt="1" custScaleY="56231">
        <dgm:presLayoutVars>
          <dgm:chMax val="0"/>
          <dgm:chPref val="0"/>
        </dgm:presLayoutVars>
      </dgm:prSet>
      <dgm:spPr/>
    </dgm:pt>
  </dgm:ptLst>
  <dgm:cxnLst>
    <dgm:cxn modelId="{C4108503-EC5D-4406-AF49-91E9169B0181}" srcId="{5A3E01FA-825A-464D-A832-5F14A90D4E92}" destId="{74A30DB9-40C7-474F-BC84-7DF5543D49CC}" srcOrd="0" destOrd="0" parTransId="{BB11EAED-4429-4E1E-AFE3-BD05652D308A}" sibTransId="{E21504EE-17C4-46DA-8F8B-8B2C1306D223}"/>
    <dgm:cxn modelId="{07147A33-2AA0-4687-95AB-8FB9759F3061}" type="presOf" srcId="{296A8CC1-481A-4F35-A599-405CA7CAA512}" destId="{DDCF20AA-EE7F-48CA-BAA2-46D2C3F88C8B}" srcOrd="0" destOrd="0" presId="urn:microsoft.com/office/officeart/2005/8/layout/matrix1"/>
    <dgm:cxn modelId="{7C0C2F84-1C2E-41F8-BF35-1AF54C1C219A}" type="presOf" srcId="{C2805325-E433-4990-A237-D53EF4C7C28B}" destId="{A5859475-60F0-410D-AA96-559DAA7EF74B}" srcOrd="0" destOrd="0" presId="urn:microsoft.com/office/officeart/2005/8/layout/matrix1"/>
    <dgm:cxn modelId="{BBA6DA8D-CEDA-44E9-B411-D5F74D49B6CF}" type="presOf" srcId="{AC33A315-06C9-45C5-B2D6-54A5878A0C0A}" destId="{A5DA1962-E7E1-499B-8EC8-F085EFBFFB4D}" srcOrd="1" destOrd="0" presId="urn:microsoft.com/office/officeart/2005/8/layout/matrix1"/>
    <dgm:cxn modelId="{9DA92A9A-09DA-48CE-8C84-C0508C6705B3}" type="presOf" srcId="{296A8CC1-481A-4F35-A599-405CA7CAA512}" destId="{D7862F70-B9F8-4810-AA73-86EE68942820}" srcOrd="1" destOrd="0" presId="urn:microsoft.com/office/officeart/2005/8/layout/matrix1"/>
    <dgm:cxn modelId="{63DB2FA6-CAEE-467D-8287-7257B541E433}" type="presOf" srcId="{40068778-7EFC-47A6-BDA9-0A9B93DDAA81}" destId="{74DF39A1-592E-4313-B1E8-7EB8DE2AE506}" srcOrd="0" destOrd="0" presId="urn:microsoft.com/office/officeart/2005/8/layout/matrix1"/>
    <dgm:cxn modelId="{332D41A9-973F-4087-AD75-8EB5C9C87087}" type="presOf" srcId="{74A30DB9-40C7-474F-BC84-7DF5543D49CC}" destId="{F5D444D1-C95A-4C28-AF1B-7017171650BA}" srcOrd="0" destOrd="0" presId="urn:microsoft.com/office/officeart/2005/8/layout/matrix1"/>
    <dgm:cxn modelId="{BE9D2EDF-91DE-4DE7-A220-DA2AC634C61F}" srcId="{74A30DB9-40C7-474F-BC84-7DF5543D49CC}" destId="{AC33A315-06C9-45C5-B2D6-54A5878A0C0A}" srcOrd="3" destOrd="0" parTransId="{72C4C645-A64D-4D1B-842C-6454D267A759}" sibTransId="{DBF830F8-ADFB-4C36-8C26-7AB2403CBB24}"/>
    <dgm:cxn modelId="{CB5985E1-AFB6-4C1B-B9D9-02F8E139CB53}" type="presOf" srcId="{C2805325-E433-4990-A237-D53EF4C7C28B}" destId="{1789A857-4311-4417-B77A-A07B665E132B}" srcOrd="1" destOrd="0" presId="urn:microsoft.com/office/officeart/2005/8/layout/matrix1"/>
    <dgm:cxn modelId="{53F6A1E4-7843-46E4-AE46-9BE0169E982C}" type="presOf" srcId="{40068778-7EFC-47A6-BDA9-0A9B93DDAA81}" destId="{CB7B16FC-B1BB-4D90-BA32-3FF4808EC0E5}" srcOrd="1" destOrd="0" presId="urn:microsoft.com/office/officeart/2005/8/layout/matrix1"/>
    <dgm:cxn modelId="{6609B3E5-7399-4531-A7B2-256DD45A2DBC}" type="presOf" srcId="{AC33A315-06C9-45C5-B2D6-54A5878A0C0A}" destId="{886FF53E-52C0-4404-97A3-A0641F3511D0}" srcOrd="0" destOrd="0" presId="urn:microsoft.com/office/officeart/2005/8/layout/matrix1"/>
    <dgm:cxn modelId="{8E70E7E8-1658-4723-A0A8-F68D82F43EB1}" srcId="{74A30DB9-40C7-474F-BC84-7DF5543D49CC}" destId="{C2805325-E433-4990-A237-D53EF4C7C28B}" srcOrd="1" destOrd="0" parTransId="{72024AD6-ACA3-4574-A455-AC549757C7BB}" sibTransId="{F4CBF9DC-25E4-4B27-B0AC-BF1015406308}"/>
    <dgm:cxn modelId="{B85945F3-E339-4418-89BD-5D24E3B13A88}" srcId="{74A30DB9-40C7-474F-BC84-7DF5543D49CC}" destId="{296A8CC1-481A-4F35-A599-405CA7CAA512}" srcOrd="0" destOrd="0" parTransId="{6018AAD4-B932-4CA2-A81D-9E59DD912C56}" sibTransId="{BA435042-D0F0-4271-8D5C-AFB48F55A352}"/>
    <dgm:cxn modelId="{8FB743F6-994E-43C9-A9B0-CF1AFF85A4F6}" type="presOf" srcId="{5A3E01FA-825A-464D-A832-5F14A90D4E92}" destId="{23EE97F7-D409-4B98-8A78-DC0F3FF78EBE}" srcOrd="0" destOrd="0" presId="urn:microsoft.com/office/officeart/2005/8/layout/matrix1"/>
    <dgm:cxn modelId="{A2DDB2F9-D8A4-43EE-BF9D-0E66017E0A7A}" srcId="{74A30DB9-40C7-474F-BC84-7DF5543D49CC}" destId="{40068778-7EFC-47A6-BDA9-0A9B93DDAA81}" srcOrd="2" destOrd="0" parTransId="{D36FA776-F66E-48B9-A0D5-E65F2C215B2D}" sibTransId="{4EEC7BC0-C654-4BBB-A13E-E371C69E6017}"/>
    <dgm:cxn modelId="{3E468B19-355F-4FCD-B9E8-E0885FC3FDE5}" type="presParOf" srcId="{23EE97F7-D409-4B98-8A78-DC0F3FF78EBE}" destId="{FAE367CD-63DE-46A7-9380-2F68C5C4D1ED}" srcOrd="0" destOrd="0" presId="urn:microsoft.com/office/officeart/2005/8/layout/matrix1"/>
    <dgm:cxn modelId="{730EEBEA-10A0-48C6-901A-EFBF906C6D38}" type="presParOf" srcId="{FAE367CD-63DE-46A7-9380-2F68C5C4D1ED}" destId="{DDCF20AA-EE7F-48CA-BAA2-46D2C3F88C8B}" srcOrd="0" destOrd="0" presId="urn:microsoft.com/office/officeart/2005/8/layout/matrix1"/>
    <dgm:cxn modelId="{E5D0DEAE-DA96-4198-820D-CA3DEA82D5F4}" type="presParOf" srcId="{FAE367CD-63DE-46A7-9380-2F68C5C4D1ED}" destId="{D7862F70-B9F8-4810-AA73-86EE68942820}" srcOrd="1" destOrd="0" presId="urn:microsoft.com/office/officeart/2005/8/layout/matrix1"/>
    <dgm:cxn modelId="{4E8C1008-EEA2-4E2F-8CE7-64DFBB5C6BDE}" type="presParOf" srcId="{FAE367CD-63DE-46A7-9380-2F68C5C4D1ED}" destId="{A5859475-60F0-410D-AA96-559DAA7EF74B}" srcOrd="2" destOrd="0" presId="urn:microsoft.com/office/officeart/2005/8/layout/matrix1"/>
    <dgm:cxn modelId="{DED883F6-6CCE-45BE-A72E-FDC85D1EFFB3}" type="presParOf" srcId="{FAE367CD-63DE-46A7-9380-2F68C5C4D1ED}" destId="{1789A857-4311-4417-B77A-A07B665E132B}" srcOrd="3" destOrd="0" presId="urn:microsoft.com/office/officeart/2005/8/layout/matrix1"/>
    <dgm:cxn modelId="{D7240478-CD78-4590-8079-A83428122A97}" type="presParOf" srcId="{FAE367CD-63DE-46A7-9380-2F68C5C4D1ED}" destId="{74DF39A1-592E-4313-B1E8-7EB8DE2AE506}" srcOrd="4" destOrd="0" presId="urn:microsoft.com/office/officeart/2005/8/layout/matrix1"/>
    <dgm:cxn modelId="{6B09D8AA-2678-4813-945D-4EEC535D2361}" type="presParOf" srcId="{FAE367CD-63DE-46A7-9380-2F68C5C4D1ED}" destId="{CB7B16FC-B1BB-4D90-BA32-3FF4808EC0E5}" srcOrd="5" destOrd="0" presId="urn:microsoft.com/office/officeart/2005/8/layout/matrix1"/>
    <dgm:cxn modelId="{C31CC777-99A4-4A33-AD10-E4757FAD3069}" type="presParOf" srcId="{FAE367CD-63DE-46A7-9380-2F68C5C4D1ED}" destId="{886FF53E-52C0-4404-97A3-A0641F3511D0}" srcOrd="6" destOrd="0" presId="urn:microsoft.com/office/officeart/2005/8/layout/matrix1"/>
    <dgm:cxn modelId="{58C405D2-8827-4C8B-B69F-AA940F8303CB}" type="presParOf" srcId="{FAE367CD-63DE-46A7-9380-2F68C5C4D1ED}" destId="{A5DA1962-E7E1-499B-8EC8-F085EFBFFB4D}" srcOrd="7" destOrd="0" presId="urn:microsoft.com/office/officeart/2005/8/layout/matrix1"/>
    <dgm:cxn modelId="{77EDAE05-755F-4FAC-AA61-B6AF773A40D3}" type="presParOf" srcId="{23EE97F7-D409-4B98-8A78-DC0F3FF78EBE}" destId="{F5D444D1-C95A-4C28-AF1B-7017171650B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3E01FA-825A-464D-A832-5F14A90D4E92}" type="doc">
      <dgm:prSet loTypeId="urn:microsoft.com/office/officeart/2005/8/layout/matrix1" loCatId="matrix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fr-MA"/>
        </a:p>
      </dgm:t>
    </dgm:pt>
    <dgm:pt modelId="{74A30DB9-40C7-474F-BC84-7DF5543D49CC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اَلتَّصَحُّرُ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BB11EAED-4429-4E1E-AFE3-BD05652D308A}" type="parTrans" cxnId="{C4108503-EC5D-4406-AF49-91E9169B0181}">
      <dgm:prSet/>
      <dgm:spPr/>
      <dgm:t>
        <a:bodyPr/>
        <a:lstStyle/>
        <a:p>
          <a:endParaRPr lang="fr-MA"/>
        </a:p>
      </dgm:t>
    </dgm:pt>
    <dgm:pt modelId="{E21504EE-17C4-46DA-8F8B-8B2C1306D223}" type="sibTrans" cxnId="{C4108503-EC5D-4406-AF49-91E9169B0181}">
      <dgm:prSet/>
      <dgm:spPr/>
      <dgm:t>
        <a:bodyPr/>
        <a:lstStyle/>
        <a:p>
          <a:endParaRPr lang="fr-MA"/>
        </a:p>
      </dgm:t>
    </dgm:pt>
    <dgm:pt modelId="{296A8CC1-481A-4F35-A599-405CA7CAA512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6018AAD4-B932-4CA2-A81D-9E59DD912C56}" type="parTrans" cxnId="{B85945F3-E339-4418-89BD-5D24E3B13A88}">
      <dgm:prSet/>
      <dgm:spPr/>
      <dgm:t>
        <a:bodyPr/>
        <a:lstStyle/>
        <a:p>
          <a:endParaRPr lang="fr-MA"/>
        </a:p>
      </dgm:t>
    </dgm:pt>
    <dgm:pt modelId="{BA435042-D0F0-4271-8D5C-AFB48F55A352}" type="sibTrans" cxnId="{B85945F3-E339-4418-89BD-5D24E3B13A88}">
      <dgm:prSet/>
      <dgm:spPr/>
      <dgm:t>
        <a:bodyPr/>
        <a:lstStyle/>
        <a:p>
          <a:endParaRPr lang="fr-MA"/>
        </a:p>
      </dgm:t>
    </dgm:pt>
    <dgm:pt modelId="{C2805325-E433-4990-A237-D53EF4C7C28B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2024AD6-ACA3-4574-A455-AC549757C7BB}" type="parTrans" cxnId="{8E70E7E8-1658-4723-A0A8-F68D82F43EB1}">
      <dgm:prSet/>
      <dgm:spPr/>
      <dgm:t>
        <a:bodyPr/>
        <a:lstStyle/>
        <a:p>
          <a:endParaRPr lang="fr-MA"/>
        </a:p>
      </dgm:t>
    </dgm:pt>
    <dgm:pt modelId="{F4CBF9DC-25E4-4B27-B0AC-BF1015406308}" type="sibTrans" cxnId="{8E70E7E8-1658-4723-A0A8-F68D82F43EB1}">
      <dgm:prSet/>
      <dgm:spPr/>
      <dgm:t>
        <a:bodyPr/>
        <a:lstStyle/>
        <a:p>
          <a:endParaRPr lang="fr-MA"/>
        </a:p>
      </dgm:t>
    </dgm:pt>
    <dgm:pt modelId="{40068778-7EFC-47A6-BDA9-0A9B93DDAA81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D36FA776-F66E-48B9-A0D5-E65F2C215B2D}" type="parTrans" cxnId="{A2DDB2F9-D8A4-43EE-BF9D-0E66017E0A7A}">
      <dgm:prSet/>
      <dgm:spPr/>
      <dgm:t>
        <a:bodyPr/>
        <a:lstStyle/>
        <a:p>
          <a:endParaRPr lang="fr-MA"/>
        </a:p>
      </dgm:t>
    </dgm:pt>
    <dgm:pt modelId="{4EEC7BC0-C654-4BBB-A13E-E371C69E6017}" type="sibTrans" cxnId="{A2DDB2F9-D8A4-43EE-BF9D-0E66017E0A7A}">
      <dgm:prSet/>
      <dgm:spPr/>
      <dgm:t>
        <a:bodyPr/>
        <a:lstStyle/>
        <a:p>
          <a:endParaRPr lang="fr-MA"/>
        </a:p>
      </dgm:t>
    </dgm:pt>
    <dgm:pt modelId="{AC33A315-06C9-45C5-B2D6-54A5878A0C0A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2C4C645-A64D-4D1B-842C-6454D267A759}" type="parTrans" cxnId="{BE9D2EDF-91DE-4DE7-A220-DA2AC634C61F}">
      <dgm:prSet/>
      <dgm:spPr/>
      <dgm:t>
        <a:bodyPr/>
        <a:lstStyle/>
        <a:p>
          <a:endParaRPr lang="fr-MA"/>
        </a:p>
      </dgm:t>
    </dgm:pt>
    <dgm:pt modelId="{DBF830F8-ADFB-4C36-8C26-7AB2403CBB24}" type="sibTrans" cxnId="{BE9D2EDF-91DE-4DE7-A220-DA2AC634C61F}">
      <dgm:prSet/>
      <dgm:spPr/>
      <dgm:t>
        <a:bodyPr/>
        <a:lstStyle/>
        <a:p>
          <a:endParaRPr lang="fr-MA"/>
        </a:p>
      </dgm:t>
    </dgm:pt>
    <dgm:pt modelId="{23EE97F7-D409-4B98-8A78-DC0F3FF78EBE}" type="pres">
      <dgm:prSet presAssocID="{5A3E01FA-825A-464D-A832-5F14A90D4E9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E367CD-63DE-46A7-9380-2F68C5C4D1ED}" type="pres">
      <dgm:prSet presAssocID="{5A3E01FA-825A-464D-A832-5F14A90D4E92}" presName="matrix" presStyleCnt="0"/>
      <dgm:spPr/>
    </dgm:pt>
    <dgm:pt modelId="{DDCF20AA-EE7F-48CA-BAA2-46D2C3F88C8B}" type="pres">
      <dgm:prSet presAssocID="{5A3E01FA-825A-464D-A832-5F14A90D4E92}" presName="tile1" presStyleLbl="node1" presStyleIdx="0" presStyleCnt="4"/>
      <dgm:spPr/>
    </dgm:pt>
    <dgm:pt modelId="{D7862F70-B9F8-4810-AA73-86EE68942820}" type="pres">
      <dgm:prSet presAssocID="{5A3E01FA-825A-464D-A832-5F14A90D4E9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5859475-60F0-410D-AA96-559DAA7EF74B}" type="pres">
      <dgm:prSet presAssocID="{5A3E01FA-825A-464D-A832-5F14A90D4E92}" presName="tile2" presStyleLbl="node1" presStyleIdx="1" presStyleCnt="4"/>
      <dgm:spPr/>
    </dgm:pt>
    <dgm:pt modelId="{1789A857-4311-4417-B77A-A07B665E132B}" type="pres">
      <dgm:prSet presAssocID="{5A3E01FA-825A-464D-A832-5F14A90D4E9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4DF39A1-592E-4313-B1E8-7EB8DE2AE506}" type="pres">
      <dgm:prSet presAssocID="{5A3E01FA-825A-464D-A832-5F14A90D4E92}" presName="tile3" presStyleLbl="node1" presStyleIdx="2" presStyleCnt="4"/>
      <dgm:spPr/>
    </dgm:pt>
    <dgm:pt modelId="{CB7B16FC-B1BB-4D90-BA32-3FF4808EC0E5}" type="pres">
      <dgm:prSet presAssocID="{5A3E01FA-825A-464D-A832-5F14A90D4E9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86FF53E-52C0-4404-97A3-A0641F3511D0}" type="pres">
      <dgm:prSet presAssocID="{5A3E01FA-825A-464D-A832-5F14A90D4E92}" presName="tile4" presStyleLbl="node1" presStyleIdx="3" presStyleCnt="4"/>
      <dgm:spPr/>
    </dgm:pt>
    <dgm:pt modelId="{A5DA1962-E7E1-499B-8EC8-F085EFBFFB4D}" type="pres">
      <dgm:prSet presAssocID="{5A3E01FA-825A-464D-A832-5F14A90D4E9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5D444D1-C95A-4C28-AF1B-7017171650BA}" type="pres">
      <dgm:prSet presAssocID="{5A3E01FA-825A-464D-A832-5F14A90D4E92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C4108503-EC5D-4406-AF49-91E9169B0181}" srcId="{5A3E01FA-825A-464D-A832-5F14A90D4E92}" destId="{74A30DB9-40C7-474F-BC84-7DF5543D49CC}" srcOrd="0" destOrd="0" parTransId="{BB11EAED-4429-4E1E-AFE3-BD05652D308A}" sibTransId="{E21504EE-17C4-46DA-8F8B-8B2C1306D223}"/>
    <dgm:cxn modelId="{07147A33-2AA0-4687-95AB-8FB9759F3061}" type="presOf" srcId="{296A8CC1-481A-4F35-A599-405CA7CAA512}" destId="{DDCF20AA-EE7F-48CA-BAA2-46D2C3F88C8B}" srcOrd="0" destOrd="0" presId="urn:microsoft.com/office/officeart/2005/8/layout/matrix1"/>
    <dgm:cxn modelId="{7C0C2F84-1C2E-41F8-BF35-1AF54C1C219A}" type="presOf" srcId="{C2805325-E433-4990-A237-D53EF4C7C28B}" destId="{A5859475-60F0-410D-AA96-559DAA7EF74B}" srcOrd="0" destOrd="0" presId="urn:microsoft.com/office/officeart/2005/8/layout/matrix1"/>
    <dgm:cxn modelId="{BBA6DA8D-CEDA-44E9-B411-D5F74D49B6CF}" type="presOf" srcId="{AC33A315-06C9-45C5-B2D6-54A5878A0C0A}" destId="{A5DA1962-E7E1-499B-8EC8-F085EFBFFB4D}" srcOrd="1" destOrd="0" presId="urn:microsoft.com/office/officeart/2005/8/layout/matrix1"/>
    <dgm:cxn modelId="{9DA92A9A-09DA-48CE-8C84-C0508C6705B3}" type="presOf" srcId="{296A8CC1-481A-4F35-A599-405CA7CAA512}" destId="{D7862F70-B9F8-4810-AA73-86EE68942820}" srcOrd="1" destOrd="0" presId="urn:microsoft.com/office/officeart/2005/8/layout/matrix1"/>
    <dgm:cxn modelId="{63DB2FA6-CAEE-467D-8287-7257B541E433}" type="presOf" srcId="{40068778-7EFC-47A6-BDA9-0A9B93DDAA81}" destId="{74DF39A1-592E-4313-B1E8-7EB8DE2AE506}" srcOrd="0" destOrd="0" presId="urn:microsoft.com/office/officeart/2005/8/layout/matrix1"/>
    <dgm:cxn modelId="{332D41A9-973F-4087-AD75-8EB5C9C87087}" type="presOf" srcId="{74A30DB9-40C7-474F-BC84-7DF5543D49CC}" destId="{F5D444D1-C95A-4C28-AF1B-7017171650BA}" srcOrd="0" destOrd="0" presId="urn:microsoft.com/office/officeart/2005/8/layout/matrix1"/>
    <dgm:cxn modelId="{BE9D2EDF-91DE-4DE7-A220-DA2AC634C61F}" srcId="{74A30DB9-40C7-474F-BC84-7DF5543D49CC}" destId="{AC33A315-06C9-45C5-B2D6-54A5878A0C0A}" srcOrd="3" destOrd="0" parTransId="{72C4C645-A64D-4D1B-842C-6454D267A759}" sibTransId="{DBF830F8-ADFB-4C36-8C26-7AB2403CBB24}"/>
    <dgm:cxn modelId="{CB5985E1-AFB6-4C1B-B9D9-02F8E139CB53}" type="presOf" srcId="{C2805325-E433-4990-A237-D53EF4C7C28B}" destId="{1789A857-4311-4417-B77A-A07B665E132B}" srcOrd="1" destOrd="0" presId="urn:microsoft.com/office/officeart/2005/8/layout/matrix1"/>
    <dgm:cxn modelId="{53F6A1E4-7843-46E4-AE46-9BE0169E982C}" type="presOf" srcId="{40068778-7EFC-47A6-BDA9-0A9B93DDAA81}" destId="{CB7B16FC-B1BB-4D90-BA32-3FF4808EC0E5}" srcOrd="1" destOrd="0" presId="urn:microsoft.com/office/officeart/2005/8/layout/matrix1"/>
    <dgm:cxn modelId="{6609B3E5-7399-4531-A7B2-256DD45A2DBC}" type="presOf" srcId="{AC33A315-06C9-45C5-B2D6-54A5878A0C0A}" destId="{886FF53E-52C0-4404-97A3-A0641F3511D0}" srcOrd="0" destOrd="0" presId="urn:microsoft.com/office/officeart/2005/8/layout/matrix1"/>
    <dgm:cxn modelId="{8E70E7E8-1658-4723-A0A8-F68D82F43EB1}" srcId="{74A30DB9-40C7-474F-BC84-7DF5543D49CC}" destId="{C2805325-E433-4990-A237-D53EF4C7C28B}" srcOrd="1" destOrd="0" parTransId="{72024AD6-ACA3-4574-A455-AC549757C7BB}" sibTransId="{F4CBF9DC-25E4-4B27-B0AC-BF1015406308}"/>
    <dgm:cxn modelId="{B85945F3-E339-4418-89BD-5D24E3B13A88}" srcId="{74A30DB9-40C7-474F-BC84-7DF5543D49CC}" destId="{296A8CC1-481A-4F35-A599-405CA7CAA512}" srcOrd="0" destOrd="0" parTransId="{6018AAD4-B932-4CA2-A81D-9E59DD912C56}" sibTransId="{BA435042-D0F0-4271-8D5C-AFB48F55A352}"/>
    <dgm:cxn modelId="{8FB743F6-994E-43C9-A9B0-CF1AFF85A4F6}" type="presOf" srcId="{5A3E01FA-825A-464D-A832-5F14A90D4E92}" destId="{23EE97F7-D409-4B98-8A78-DC0F3FF78EBE}" srcOrd="0" destOrd="0" presId="urn:microsoft.com/office/officeart/2005/8/layout/matrix1"/>
    <dgm:cxn modelId="{A2DDB2F9-D8A4-43EE-BF9D-0E66017E0A7A}" srcId="{74A30DB9-40C7-474F-BC84-7DF5543D49CC}" destId="{40068778-7EFC-47A6-BDA9-0A9B93DDAA81}" srcOrd="2" destOrd="0" parTransId="{D36FA776-F66E-48B9-A0D5-E65F2C215B2D}" sibTransId="{4EEC7BC0-C654-4BBB-A13E-E371C69E6017}"/>
    <dgm:cxn modelId="{3E468B19-355F-4FCD-B9E8-E0885FC3FDE5}" type="presParOf" srcId="{23EE97F7-D409-4B98-8A78-DC0F3FF78EBE}" destId="{FAE367CD-63DE-46A7-9380-2F68C5C4D1ED}" srcOrd="0" destOrd="0" presId="urn:microsoft.com/office/officeart/2005/8/layout/matrix1"/>
    <dgm:cxn modelId="{730EEBEA-10A0-48C6-901A-EFBF906C6D38}" type="presParOf" srcId="{FAE367CD-63DE-46A7-9380-2F68C5C4D1ED}" destId="{DDCF20AA-EE7F-48CA-BAA2-46D2C3F88C8B}" srcOrd="0" destOrd="0" presId="urn:microsoft.com/office/officeart/2005/8/layout/matrix1"/>
    <dgm:cxn modelId="{E5D0DEAE-DA96-4198-820D-CA3DEA82D5F4}" type="presParOf" srcId="{FAE367CD-63DE-46A7-9380-2F68C5C4D1ED}" destId="{D7862F70-B9F8-4810-AA73-86EE68942820}" srcOrd="1" destOrd="0" presId="urn:microsoft.com/office/officeart/2005/8/layout/matrix1"/>
    <dgm:cxn modelId="{4E8C1008-EEA2-4E2F-8CE7-64DFBB5C6BDE}" type="presParOf" srcId="{FAE367CD-63DE-46A7-9380-2F68C5C4D1ED}" destId="{A5859475-60F0-410D-AA96-559DAA7EF74B}" srcOrd="2" destOrd="0" presId="urn:microsoft.com/office/officeart/2005/8/layout/matrix1"/>
    <dgm:cxn modelId="{DED883F6-6CCE-45BE-A72E-FDC85D1EFFB3}" type="presParOf" srcId="{FAE367CD-63DE-46A7-9380-2F68C5C4D1ED}" destId="{1789A857-4311-4417-B77A-A07B665E132B}" srcOrd="3" destOrd="0" presId="urn:microsoft.com/office/officeart/2005/8/layout/matrix1"/>
    <dgm:cxn modelId="{D7240478-CD78-4590-8079-A83428122A97}" type="presParOf" srcId="{FAE367CD-63DE-46A7-9380-2F68C5C4D1ED}" destId="{74DF39A1-592E-4313-B1E8-7EB8DE2AE506}" srcOrd="4" destOrd="0" presId="urn:microsoft.com/office/officeart/2005/8/layout/matrix1"/>
    <dgm:cxn modelId="{6B09D8AA-2678-4813-945D-4EEC535D2361}" type="presParOf" srcId="{FAE367CD-63DE-46A7-9380-2F68C5C4D1ED}" destId="{CB7B16FC-B1BB-4D90-BA32-3FF4808EC0E5}" srcOrd="5" destOrd="0" presId="urn:microsoft.com/office/officeart/2005/8/layout/matrix1"/>
    <dgm:cxn modelId="{C31CC777-99A4-4A33-AD10-E4757FAD3069}" type="presParOf" srcId="{FAE367CD-63DE-46A7-9380-2F68C5C4D1ED}" destId="{886FF53E-52C0-4404-97A3-A0641F3511D0}" srcOrd="6" destOrd="0" presId="urn:microsoft.com/office/officeart/2005/8/layout/matrix1"/>
    <dgm:cxn modelId="{58C405D2-8827-4C8B-B69F-AA940F8303CB}" type="presParOf" srcId="{FAE367CD-63DE-46A7-9380-2F68C5C4D1ED}" destId="{A5DA1962-E7E1-499B-8EC8-F085EFBFFB4D}" srcOrd="7" destOrd="0" presId="urn:microsoft.com/office/officeart/2005/8/layout/matrix1"/>
    <dgm:cxn modelId="{77EDAE05-755F-4FAC-AA61-B6AF773A40D3}" type="presParOf" srcId="{23EE97F7-D409-4B98-8A78-DC0F3FF78EBE}" destId="{F5D444D1-C95A-4C28-AF1B-7017171650B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A3E01FA-825A-464D-A832-5F14A90D4E92}" type="doc">
      <dgm:prSet loTypeId="urn:microsoft.com/office/officeart/2005/8/layout/matrix1" loCatId="matrix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fr-MA"/>
        </a:p>
      </dgm:t>
    </dgm:pt>
    <dgm:pt modelId="{74A30DB9-40C7-474F-BC84-7DF5543D49CC}">
      <dgm:prSet phldrT="[Texte]" phldr="0" custT="1"/>
      <dgm:spPr/>
      <dgm:t>
        <a:bodyPr/>
        <a:lstStyle/>
        <a:p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اَلتَّصَحُّرُ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BB11EAED-4429-4E1E-AFE3-BD05652D308A}" type="parTrans" cxnId="{C4108503-EC5D-4406-AF49-91E9169B0181}">
      <dgm:prSet/>
      <dgm:spPr/>
      <dgm:t>
        <a:bodyPr/>
        <a:lstStyle/>
        <a:p>
          <a:endParaRPr lang="fr-MA"/>
        </a:p>
      </dgm:t>
    </dgm:pt>
    <dgm:pt modelId="{E21504EE-17C4-46DA-8F8B-8B2C1306D223}" type="sibTrans" cxnId="{C4108503-EC5D-4406-AF49-91E9169B0181}">
      <dgm:prSet/>
      <dgm:spPr/>
      <dgm:t>
        <a:bodyPr/>
        <a:lstStyle/>
        <a:p>
          <a:endParaRPr lang="fr-MA"/>
        </a:p>
      </dgm:t>
    </dgm:pt>
    <dgm:pt modelId="{296A8CC1-481A-4F35-A599-405CA7CAA512}">
      <dgm:prSet phldrT="[Texte]" phldr="0" custT="1"/>
      <dgm:spPr/>
      <dgm:t>
        <a:bodyPr/>
        <a:lstStyle/>
        <a:p>
          <a:pPr algn="just" rtl="1"/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قِلَّةُ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ﭐلْغِطاءِ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ﭐلنَّباتِيِّ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جَفافُ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ﭐلتُّرْبَةِ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زَحْفُ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ﭐلرِّمالِ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تَراجُعُ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ﭐلْإِنْتاجِ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ﭐلْفِلاحِيِّ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نُدْرَةُ ﭐلْمِياهِ، تَدَهْوُرُ ﭐلْأَراضي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ﭐلزِّراعِيَّةِ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36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6018AAD4-B932-4CA2-A81D-9E59DD912C56}" type="parTrans" cxnId="{B85945F3-E339-4418-89BD-5D24E3B13A88}">
      <dgm:prSet/>
      <dgm:spPr/>
      <dgm:t>
        <a:bodyPr/>
        <a:lstStyle/>
        <a:p>
          <a:endParaRPr lang="fr-MA"/>
        </a:p>
      </dgm:t>
    </dgm:pt>
    <dgm:pt modelId="{BA435042-D0F0-4271-8D5C-AFB48F55A352}" type="sibTrans" cxnId="{B85945F3-E339-4418-89BD-5D24E3B13A88}">
      <dgm:prSet/>
      <dgm:spPr/>
      <dgm:t>
        <a:bodyPr/>
        <a:lstStyle/>
        <a:p>
          <a:endParaRPr lang="fr-MA"/>
        </a:p>
      </dgm:t>
    </dgm:pt>
    <dgm:pt modelId="{C2805325-E433-4990-A237-D53EF4C7C28B}">
      <dgm:prSet phldrT="[Texte]" phldr="0" custT="1"/>
      <dgm:spPr/>
      <dgm:t>
        <a:bodyPr/>
        <a:lstStyle/>
        <a:p>
          <a:pPr algn="just" rtl="1"/>
          <a:endParaRPr kumimoji="0" lang="ar-MA" sz="36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  <a:p>
          <a:pPr algn="just" rtl="1"/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اَلتَّصَحُّرُ ظاهِرَةٌ بيئِيَّةٌ تَتَمَثَّلُ في تَدَهْوُرِ ﭐلْأَراضي وَفُقْدانِها خُصوبَتَها، فَتُصْبِحُ أَقَلَّ قُدْرَةً عَلى إِنْباتِ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ﭐلنَّباتاتِ</a:t>
          </a: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2024AD6-ACA3-4574-A455-AC549757C7BB}" type="parTrans" cxnId="{8E70E7E8-1658-4723-A0A8-F68D82F43EB1}">
      <dgm:prSet/>
      <dgm:spPr/>
      <dgm:t>
        <a:bodyPr/>
        <a:lstStyle/>
        <a:p>
          <a:endParaRPr lang="fr-MA"/>
        </a:p>
      </dgm:t>
    </dgm:pt>
    <dgm:pt modelId="{F4CBF9DC-25E4-4B27-B0AC-BF1015406308}" type="sibTrans" cxnId="{8E70E7E8-1658-4723-A0A8-F68D82F43EB1}">
      <dgm:prSet/>
      <dgm:spPr/>
      <dgm:t>
        <a:bodyPr/>
        <a:lstStyle/>
        <a:p>
          <a:endParaRPr lang="fr-MA"/>
        </a:p>
      </dgm:t>
    </dgm:pt>
    <dgm:pt modelId="{40068778-7EFC-47A6-BDA9-0A9B93DDAA81}">
      <dgm:prSet phldrT="[Texte]" phldr="0" custT="1"/>
      <dgm:spPr/>
      <dgm:t>
        <a:bodyPr/>
        <a:lstStyle/>
        <a:p>
          <a:pPr algn="just" rtl="1"/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وُجودُ غابَةٍ كَثيفَةٍ، حُقولٌ مُخْضَرَّةٌ، وَفْرَةُ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ﭐلْمَراعي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نُمُوُّ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ﭐلنَّباتاتِ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بِشَكْلٍ جَيِّدٍ، تَوَفُّرُ ﭐلْمِياهِ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وَﭐلتُّرْبَةِ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ﭐلْخِصْبَةِ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D36FA776-F66E-48B9-A0D5-E65F2C215B2D}" type="parTrans" cxnId="{A2DDB2F9-D8A4-43EE-BF9D-0E66017E0A7A}">
      <dgm:prSet/>
      <dgm:spPr/>
      <dgm:t>
        <a:bodyPr/>
        <a:lstStyle/>
        <a:p>
          <a:endParaRPr lang="fr-MA"/>
        </a:p>
      </dgm:t>
    </dgm:pt>
    <dgm:pt modelId="{4EEC7BC0-C654-4BBB-A13E-E371C69E6017}" type="sibTrans" cxnId="{A2DDB2F9-D8A4-43EE-BF9D-0E66017E0A7A}">
      <dgm:prSet/>
      <dgm:spPr/>
      <dgm:t>
        <a:bodyPr/>
        <a:lstStyle/>
        <a:p>
          <a:endParaRPr lang="fr-MA"/>
        </a:p>
      </dgm:t>
    </dgm:pt>
    <dgm:pt modelId="{AC33A315-06C9-45C5-B2D6-54A5878A0C0A}">
      <dgm:prSet phldrT="[Texte]" phldr="0" custT="1"/>
      <dgm:spPr/>
      <dgm:t>
        <a:bodyPr/>
        <a:lstStyle/>
        <a:p>
          <a:pPr algn="just" rtl="1"/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زَحْفُ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ﭐلْكُثْبانِ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ﭐلرَّمْلِيَّةِ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عَلى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ﭐلْحُقولِ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اِخْتِفاءُ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ﭐلنَّباتاتِ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مِنْ بَعْضِ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ﭐلْمَناطِقِ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تَشَقُّقُ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ﭐلتُّرْبَةِ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جَفافُ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ﭐلْمَراعي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36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2C4C645-A64D-4D1B-842C-6454D267A759}" type="parTrans" cxnId="{BE9D2EDF-91DE-4DE7-A220-DA2AC634C61F}">
      <dgm:prSet/>
      <dgm:spPr/>
      <dgm:t>
        <a:bodyPr/>
        <a:lstStyle/>
        <a:p>
          <a:endParaRPr lang="fr-MA"/>
        </a:p>
      </dgm:t>
    </dgm:pt>
    <dgm:pt modelId="{DBF830F8-ADFB-4C36-8C26-7AB2403CBB24}" type="sibTrans" cxnId="{BE9D2EDF-91DE-4DE7-A220-DA2AC634C61F}">
      <dgm:prSet/>
      <dgm:spPr/>
      <dgm:t>
        <a:bodyPr/>
        <a:lstStyle/>
        <a:p>
          <a:endParaRPr lang="fr-MA"/>
        </a:p>
      </dgm:t>
    </dgm:pt>
    <dgm:pt modelId="{23EE97F7-D409-4B98-8A78-DC0F3FF78EBE}" type="pres">
      <dgm:prSet presAssocID="{5A3E01FA-825A-464D-A832-5F14A90D4E9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E367CD-63DE-46A7-9380-2F68C5C4D1ED}" type="pres">
      <dgm:prSet presAssocID="{5A3E01FA-825A-464D-A832-5F14A90D4E92}" presName="matrix" presStyleCnt="0"/>
      <dgm:spPr/>
    </dgm:pt>
    <dgm:pt modelId="{DDCF20AA-EE7F-48CA-BAA2-46D2C3F88C8B}" type="pres">
      <dgm:prSet presAssocID="{5A3E01FA-825A-464D-A832-5F14A90D4E92}" presName="tile1" presStyleLbl="node1" presStyleIdx="0" presStyleCnt="4"/>
      <dgm:spPr/>
    </dgm:pt>
    <dgm:pt modelId="{D7862F70-B9F8-4810-AA73-86EE68942820}" type="pres">
      <dgm:prSet presAssocID="{5A3E01FA-825A-464D-A832-5F14A90D4E9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5859475-60F0-410D-AA96-559DAA7EF74B}" type="pres">
      <dgm:prSet presAssocID="{5A3E01FA-825A-464D-A832-5F14A90D4E92}" presName="tile2" presStyleLbl="node1" presStyleIdx="1" presStyleCnt="4"/>
      <dgm:spPr/>
    </dgm:pt>
    <dgm:pt modelId="{1789A857-4311-4417-B77A-A07B665E132B}" type="pres">
      <dgm:prSet presAssocID="{5A3E01FA-825A-464D-A832-5F14A90D4E9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4DF39A1-592E-4313-B1E8-7EB8DE2AE506}" type="pres">
      <dgm:prSet presAssocID="{5A3E01FA-825A-464D-A832-5F14A90D4E92}" presName="tile3" presStyleLbl="node1" presStyleIdx="2" presStyleCnt="4"/>
      <dgm:spPr/>
    </dgm:pt>
    <dgm:pt modelId="{CB7B16FC-B1BB-4D90-BA32-3FF4808EC0E5}" type="pres">
      <dgm:prSet presAssocID="{5A3E01FA-825A-464D-A832-5F14A90D4E9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86FF53E-52C0-4404-97A3-A0641F3511D0}" type="pres">
      <dgm:prSet presAssocID="{5A3E01FA-825A-464D-A832-5F14A90D4E92}" presName="tile4" presStyleLbl="node1" presStyleIdx="3" presStyleCnt="4"/>
      <dgm:spPr/>
    </dgm:pt>
    <dgm:pt modelId="{A5DA1962-E7E1-499B-8EC8-F085EFBFFB4D}" type="pres">
      <dgm:prSet presAssocID="{5A3E01FA-825A-464D-A832-5F14A90D4E9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5D444D1-C95A-4C28-AF1B-7017171650BA}" type="pres">
      <dgm:prSet presAssocID="{5A3E01FA-825A-464D-A832-5F14A90D4E92}" presName="centerTile" presStyleLbl="fgShp" presStyleIdx="0" presStyleCnt="1" custScaleY="56231">
        <dgm:presLayoutVars>
          <dgm:chMax val="0"/>
          <dgm:chPref val="0"/>
        </dgm:presLayoutVars>
      </dgm:prSet>
      <dgm:spPr/>
    </dgm:pt>
  </dgm:ptLst>
  <dgm:cxnLst>
    <dgm:cxn modelId="{C4108503-EC5D-4406-AF49-91E9169B0181}" srcId="{5A3E01FA-825A-464D-A832-5F14A90D4E92}" destId="{74A30DB9-40C7-474F-BC84-7DF5543D49CC}" srcOrd="0" destOrd="0" parTransId="{BB11EAED-4429-4E1E-AFE3-BD05652D308A}" sibTransId="{E21504EE-17C4-46DA-8F8B-8B2C1306D223}"/>
    <dgm:cxn modelId="{07147A33-2AA0-4687-95AB-8FB9759F3061}" type="presOf" srcId="{296A8CC1-481A-4F35-A599-405CA7CAA512}" destId="{DDCF20AA-EE7F-48CA-BAA2-46D2C3F88C8B}" srcOrd="0" destOrd="0" presId="urn:microsoft.com/office/officeart/2005/8/layout/matrix1"/>
    <dgm:cxn modelId="{7C0C2F84-1C2E-41F8-BF35-1AF54C1C219A}" type="presOf" srcId="{C2805325-E433-4990-A237-D53EF4C7C28B}" destId="{A5859475-60F0-410D-AA96-559DAA7EF74B}" srcOrd="0" destOrd="0" presId="urn:microsoft.com/office/officeart/2005/8/layout/matrix1"/>
    <dgm:cxn modelId="{BBA6DA8D-CEDA-44E9-B411-D5F74D49B6CF}" type="presOf" srcId="{AC33A315-06C9-45C5-B2D6-54A5878A0C0A}" destId="{A5DA1962-E7E1-499B-8EC8-F085EFBFFB4D}" srcOrd="1" destOrd="0" presId="urn:microsoft.com/office/officeart/2005/8/layout/matrix1"/>
    <dgm:cxn modelId="{9DA92A9A-09DA-48CE-8C84-C0508C6705B3}" type="presOf" srcId="{296A8CC1-481A-4F35-A599-405CA7CAA512}" destId="{D7862F70-B9F8-4810-AA73-86EE68942820}" srcOrd="1" destOrd="0" presId="urn:microsoft.com/office/officeart/2005/8/layout/matrix1"/>
    <dgm:cxn modelId="{63DB2FA6-CAEE-467D-8287-7257B541E433}" type="presOf" srcId="{40068778-7EFC-47A6-BDA9-0A9B93DDAA81}" destId="{74DF39A1-592E-4313-B1E8-7EB8DE2AE506}" srcOrd="0" destOrd="0" presId="urn:microsoft.com/office/officeart/2005/8/layout/matrix1"/>
    <dgm:cxn modelId="{332D41A9-973F-4087-AD75-8EB5C9C87087}" type="presOf" srcId="{74A30DB9-40C7-474F-BC84-7DF5543D49CC}" destId="{F5D444D1-C95A-4C28-AF1B-7017171650BA}" srcOrd="0" destOrd="0" presId="urn:microsoft.com/office/officeart/2005/8/layout/matrix1"/>
    <dgm:cxn modelId="{BE9D2EDF-91DE-4DE7-A220-DA2AC634C61F}" srcId="{74A30DB9-40C7-474F-BC84-7DF5543D49CC}" destId="{AC33A315-06C9-45C5-B2D6-54A5878A0C0A}" srcOrd="3" destOrd="0" parTransId="{72C4C645-A64D-4D1B-842C-6454D267A759}" sibTransId="{DBF830F8-ADFB-4C36-8C26-7AB2403CBB24}"/>
    <dgm:cxn modelId="{CB5985E1-AFB6-4C1B-B9D9-02F8E139CB53}" type="presOf" srcId="{C2805325-E433-4990-A237-D53EF4C7C28B}" destId="{1789A857-4311-4417-B77A-A07B665E132B}" srcOrd="1" destOrd="0" presId="urn:microsoft.com/office/officeart/2005/8/layout/matrix1"/>
    <dgm:cxn modelId="{53F6A1E4-7843-46E4-AE46-9BE0169E982C}" type="presOf" srcId="{40068778-7EFC-47A6-BDA9-0A9B93DDAA81}" destId="{CB7B16FC-B1BB-4D90-BA32-3FF4808EC0E5}" srcOrd="1" destOrd="0" presId="urn:microsoft.com/office/officeart/2005/8/layout/matrix1"/>
    <dgm:cxn modelId="{6609B3E5-7399-4531-A7B2-256DD45A2DBC}" type="presOf" srcId="{AC33A315-06C9-45C5-B2D6-54A5878A0C0A}" destId="{886FF53E-52C0-4404-97A3-A0641F3511D0}" srcOrd="0" destOrd="0" presId="urn:microsoft.com/office/officeart/2005/8/layout/matrix1"/>
    <dgm:cxn modelId="{8E70E7E8-1658-4723-A0A8-F68D82F43EB1}" srcId="{74A30DB9-40C7-474F-BC84-7DF5543D49CC}" destId="{C2805325-E433-4990-A237-D53EF4C7C28B}" srcOrd="1" destOrd="0" parTransId="{72024AD6-ACA3-4574-A455-AC549757C7BB}" sibTransId="{F4CBF9DC-25E4-4B27-B0AC-BF1015406308}"/>
    <dgm:cxn modelId="{B85945F3-E339-4418-89BD-5D24E3B13A88}" srcId="{74A30DB9-40C7-474F-BC84-7DF5543D49CC}" destId="{296A8CC1-481A-4F35-A599-405CA7CAA512}" srcOrd="0" destOrd="0" parTransId="{6018AAD4-B932-4CA2-A81D-9E59DD912C56}" sibTransId="{BA435042-D0F0-4271-8D5C-AFB48F55A352}"/>
    <dgm:cxn modelId="{8FB743F6-994E-43C9-A9B0-CF1AFF85A4F6}" type="presOf" srcId="{5A3E01FA-825A-464D-A832-5F14A90D4E92}" destId="{23EE97F7-D409-4B98-8A78-DC0F3FF78EBE}" srcOrd="0" destOrd="0" presId="urn:microsoft.com/office/officeart/2005/8/layout/matrix1"/>
    <dgm:cxn modelId="{A2DDB2F9-D8A4-43EE-BF9D-0E66017E0A7A}" srcId="{74A30DB9-40C7-474F-BC84-7DF5543D49CC}" destId="{40068778-7EFC-47A6-BDA9-0A9B93DDAA81}" srcOrd="2" destOrd="0" parTransId="{D36FA776-F66E-48B9-A0D5-E65F2C215B2D}" sibTransId="{4EEC7BC0-C654-4BBB-A13E-E371C69E6017}"/>
    <dgm:cxn modelId="{3E468B19-355F-4FCD-B9E8-E0885FC3FDE5}" type="presParOf" srcId="{23EE97F7-D409-4B98-8A78-DC0F3FF78EBE}" destId="{FAE367CD-63DE-46A7-9380-2F68C5C4D1ED}" srcOrd="0" destOrd="0" presId="urn:microsoft.com/office/officeart/2005/8/layout/matrix1"/>
    <dgm:cxn modelId="{730EEBEA-10A0-48C6-901A-EFBF906C6D38}" type="presParOf" srcId="{FAE367CD-63DE-46A7-9380-2F68C5C4D1ED}" destId="{DDCF20AA-EE7F-48CA-BAA2-46D2C3F88C8B}" srcOrd="0" destOrd="0" presId="urn:microsoft.com/office/officeart/2005/8/layout/matrix1"/>
    <dgm:cxn modelId="{E5D0DEAE-DA96-4198-820D-CA3DEA82D5F4}" type="presParOf" srcId="{FAE367CD-63DE-46A7-9380-2F68C5C4D1ED}" destId="{D7862F70-B9F8-4810-AA73-86EE68942820}" srcOrd="1" destOrd="0" presId="urn:microsoft.com/office/officeart/2005/8/layout/matrix1"/>
    <dgm:cxn modelId="{4E8C1008-EEA2-4E2F-8CE7-64DFBB5C6BDE}" type="presParOf" srcId="{FAE367CD-63DE-46A7-9380-2F68C5C4D1ED}" destId="{A5859475-60F0-410D-AA96-559DAA7EF74B}" srcOrd="2" destOrd="0" presId="urn:microsoft.com/office/officeart/2005/8/layout/matrix1"/>
    <dgm:cxn modelId="{DED883F6-6CCE-45BE-A72E-FDC85D1EFFB3}" type="presParOf" srcId="{FAE367CD-63DE-46A7-9380-2F68C5C4D1ED}" destId="{1789A857-4311-4417-B77A-A07B665E132B}" srcOrd="3" destOrd="0" presId="urn:microsoft.com/office/officeart/2005/8/layout/matrix1"/>
    <dgm:cxn modelId="{D7240478-CD78-4590-8079-A83428122A97}" type="presParOf" srcId="{FAE367CD-63DE-46A7-9380-2F68C5C4D1ED}" destId="{74DF39A1-592E-4313-B1E8-7EB8DE2AE506}" srcOrd="4" destOrd="0" presId="urn:microsoft.com/office/officeart/2005/8/layout/matrix1"/>
    <dgm:cxn modelId="{6B09D8AA-2678-4813-945D-4EEC535D2361}" type="presParOf" srcId="{FAE367CD-63DE-46A7-9380-2F68C5C4D1ED}" destId="{CB7B16FC-B1BB-4D90-BA32-3FF4808EC0E5}" srcOrd="5" destOrd="0" presId="urn:microsoft.com/office/officeart/2005/8/layout/matrix1"/>
    <dgm:cxn modelId="{C31CC777-99A4-4A33-AD10-E4757FAD3069}" type="presParOf" srcId="{FAE367CD-63DE-46A7-9380-2F68C5C4D1ED}" destId="{886FF53E-52C0-4404-97A3-A0641F3511D0}" srcOrd="6" destOrd="0" presId="urn:microsoft.com/office/officeart/2005/8/layout/matrix1"/>
    <dgm:cxn modelId="{58C405D2-8827-4C8B-B69F-AA940F8303CB}" type="presParOf" srcId="{FAE367CD-63DE-46A7-9380-2F68C5C4D1ED}" destId="{A5DA1962-E7E1-499B-8EC8-F085EFBFFB4D}" srcOrd="7" destOrd="0" presId="urn:microsoft.com/office/officeart/2005/8/layout/matrix1"/>
    <dgm:cxn modelId="{77EDAE05-755F-4FAC-AA61-B6AF773A40D3}" type="presParOf" srcId="{23EE97F7-D409-4B98-8A78-DC0F3FF78EBE}" destId="{F5D444D1-C95A-4C28-AF1B-7017171650B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F20AA-EE7F-48CA-BAA2-46D2C3F88C8B}">
      <dsp:nvSpPr>
        <dsp:cNvPr id="0" name=""/>
        <dsp:cNvSpPr/>
      </dsp:nvSpPr>
      <dsp:spPr>
        <a:xfrm rot="16200000">
          <a:off x="890497" y="-890497"/>
          <a:ext cx="1643340" cy="3424335"/>
        </a:xfrm>
        <a:prstGeom prst="round1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400" kern="1200" dirty="0"/>
            <a:t>.............</a:t>
          </a:r>
          <a:endParaRPr lang="fr-MA" sz="3400" kern="1200" dirty="0"/>
        </a:p>
      </dsp:txBody>
      <dsp:txXfrm rot="5400000">
        <a:off x="0" y="0"/>
        <a:ext cx="3424335" cy="1232505"/>
      </dsp:txXfrm>
    </dsp:sp>
    <dsp:sp modelId="{A5859475-60F0-410D-AA96-559DAA7EF74B}">
      <dsp:nvSpPr>
        <dsp:cNvPr id="0" name=""/>
        <dsp:cNvSpPr/>
      </dsp:nvSpPr>
      <dsp:spPr>
        <a:xfrm>
          <a:off x="3424335" y="0"/>
          <a:ext cx="3424335" cy="1643340"/>
        </a:xfrm>
        <a:prstGeom prst="round1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13333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400" kern="1200" dirty="0"/>
            <a:t>.................</a:t>
          </a:r>
          <a:endParaRPr lang="fr-MA" sz="3400" kern="1200" dirty="0"/>
        </a:p>
      </dsp:txBody>
      <dsp:txXfrm>
        <a:off x="3424335" y="0"/>
        <a:ext cx="3424335" cy="1232505"/>
      </dsp:txXfrm>
    </dsp:sp>
    <dsp:sp modelId="{74DF39A1-592E-4313-B1E8-7EB8DE2AE506}">
      <dsp:nvSpPr>
        <dsp:cNvPr id="0" name=""/>
        <dsp:cNvSpPr/>
      </dsp:nvSpPr>
      <dsp:spPr>
        <a:xfrm rot="10800000">
          <a:off x="0" y="1643340"/>
          <a:ext cx="3424335" cy="1643340"/>
        </a:xfrm>
        <a:prstGeom prst="round1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6667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400" kern="1200" dirty="0"/>
            <a:t>...............</a:t>
          </a:r>
          <a:endParaRPr lang="fr-MA" sz="3400" kern="1200" dirty="0"/>
        </a:p>
      </dsp:txBody>
      <dsp:txXfrm rot="10800000">
        <a:off x="0" y="2054174"/>
        <a:ext cx="3424335" cy="1232505"/>
      </dsp:txXfrm>
    </dsp:sp>
    <dsp:sp modelId="{886FF53E-52C0-4404-97A3-A0641F3511D0}">
      <dsp:nvSpPr>
        <dsp:cNvPr id="0" name=""/>
        <dsp:cNvSpPr/>
      </dsp:nvSpPr>
      <dsp:spPr>
        <a:xfrm rot="5400000">
          <a:off x="4314832" y="752842"/>
          <a:ext cx="1643340" cy="3424335"/>
        </a:xfrm>
        <a:prstGeom prst="round1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400" kern="1200" dirty="0"/>
            <a:t>...............</a:t>
          </a:r>
          <a:endParaRPr lang="fr-MA" sz="3400" kern="1200" dirty="0"/>
        </a:p>
      </dsp:txBody>
      <dsp:txXfrm rot="-5400000">
        <a:off x="3424335" y="2054174"/>
        <a:ext cx="3424335" cy="1232505"/>
      </dsp:txXfrm>
    </dsp:sp>
    <dsp:sp modelId="{F5D444D1-C95A-4C28-AF1B-7017171650BA}">
      <dsp:nvSpPr>
        <dsp:cNvPr id="0" name=""/>
        <dsp:cNvSpPr/>
      </dsp:nvSpPr>
      <dsp:spPr>
        <a:xfrm>
          <a:off x="2397034" y="1232505"/>
          <a:ext cx="2054601" cy="821670"/>
        </a:xfrm>
        <a:prstGeom prst="roundRect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400" kern="1200" dirty="0"/>
            <a:t>...........</a:t>
          </a:r>
          <a:endParaRPr lang="fr-MA" sz="3400" kern="1200" dirty="0"/>
        </a:p>
      </dsp:txBody>
      <dsp:txXfrm>
        <a:off x="2437145" y="1272616"/>
        <a:ext cx="1974379" cy="7414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F20AA-EE7F-48CA-BAA2-46D2C3F88C8B}">
      <dsp:nvSpPr>
        <dsp:cNvPr id="0" name=""/>
        <dsp:cNvSpPr/>
      </dsp:nvSpPr>
      <dsp:spPr>
        <a:xfrm rot="16200000">
          <a:off x="890497" y="-890497"/>
          <a:ext cx="1643340" cy="3424335"/>
        </a:xfrm>
        <a:prstGeom prst="round1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400" kern="1200" dirty="0"/>
            <a:t>.............</a:t>
          </a:r>
          <a:endParaRPr lang="fr-MA" sz="3400" kern="1200" dirty="0"/>
        </a:p>
      </dsp:txBody>
      <dsp:txXfrm rot="5400000">
        <a:off x="0" y="0"/>
        <a:ext cx="3424335" cy="1232505"/>
      </dsp:txXfrm>
    </dsp:sp>
    <dsp:sp modelId="{A5859475-60F0-410D-AA96-559DAA7EF74B}">
      <dsp:nvSpPr>
        <dsp:cNvPr id="0" name=""/>
        <dsp:cNvSpPr/>
      </dsp:nvSpPr>
      <dsp:spPr>
        <a:xfrm>
          <a:off x="3424335" y="0"/>
          <a:ext cx="3424335" cy="1643340"/>
        </a:xfrm>
        <a:prstGeom prst="round1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13333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400" kern="1200" dirty="0"/>
            <a:t>.................</a:t>
          </a:r>
          <a:endParaRPr lang="fr-MA" sz="3400" kern="1200" dirty="0"/>
        </a:p>
      </dsp:txBody>
      <dsp:txXfrm>
        <a:off x="3424335" y="0"/>
        <a:ext cx="3424335" cy="1232505"/>
      </dsp:txXfrm>
    </dsp:sp>
    <dsp:sp modelId="{74DF39A1-592E-4313-B1E8-7EB8DE2AE506}">
      <dsp:nvSpPr>
        <dsp:cNvPr id="0" name=""/>
        <dsp:cNvSpPr/>
      </dsp:nvSpPr>
      <dsp:spPr>
        <a:xfrm rot="10800000">
          <a:off x="0" y="1643340"/>
          <a:ext cx="3424335" cy="1643340"/>
        </a:xfrm>
        <a:prstGeom prst="round1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6667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400" kern="1200" dirty="0"/>
            <a:t>...............</a:t>
          </a:r>
          <a:endParaRPr lang="fr-MA" sz="3400" kern="1200" dirty="0"/>
        </a:p>
      </dsp:txBody>
      <dsp:txXfrm rot="10800000">
        <a:off x="0" y="2054174"/>
        <a:ext cx="3424335" cy="1232505"/>
      </dsp:txXfrm>
    </dsp:sp>
    <dsp:sp modelId="{886FF53E-52C0-4404-97A3-A0641F3511D0}">
      <dsp:nvSpPr>
        <dsp:cNvPr id="0" name=""/>
        <dsp:cNvSpPr/>
      </dsp:nvSpPr>
      <dsp:spPr>
        <a:xfrm rot="5400000">
          <a:off x="4314832" y="752842"/>
          <a:ext cx="1643340" cy="3424335"/>
        </a:xfrm>
        <a:prstGeom prst="round1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400" kern="1200" dirty="0"/>
            <a:t>...............</a:t>
          </a:r>
          <a:endParaRPr lang="fr-MA" sz="3400" kern="1200" dirty="0"/>
        </a:p>
      </dsp:txBody>
      <dsp:txXfrm rot="-5400000">
        <a:off x="3424335" y="2054174"/>
        <a:ext cx="3424335" cy="1232505"/>
      </dsp:txXfrm>
    </dsp:sp>
    <dsp:sp modelId="{F5D444D1-C95A-4C28-AF1B-7017171650BA}">
      <dsp:nvSpPr>
        <dsp:cNvPr id="0" name=""/>
        <dsp:cNvSpPr/>
      </dsp:nvSpPr>
      <dsp:spPr>
        <a:xfrm>
          <a:off x="2397034" y="1232505"/>
          <a:ext cx="2054601" cy="821670"/>
        </a:xfrm>
        <a:prstGeom prst="roundRect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400" kern="1200" dirty="0"/>
            <a:t>...........</a:t>
          </a:r>
          <a:endParaRPr lang="fr-MA" sz="3400" kern="1200" dirty="0"/>
        </a:p>
      </dsp:txBody>
      <dsp:txXfrm>
        <a:off x="2437145" y="1272616"/>
        <a:ext cx="1974379" cy="7414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F20AA-EE7F-48CA-BAA2-46D2C3F88C8B}">
      <dsp:nvSpPr>
        <dsp:cNvPr id="0" name=""/>
        <dsp:cNvSpPr/>
      </dsp:nvSpPr>
      <dsp:spPr>
        <a:xfrm rot="16200000">
          <a:off x="889219" y="-889219"/>
          <a:ext cx="2223974" cy="400241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5400000">
        <a:off x="-1" y="1"/>
        <a:ext cx="4002412" cy="1667980"/>
      </dsp:txXfrm>
    </dsp:sp>
    <dsp:sp modelId="{A5859475-60F0-410D-AA96-559DAA7EF74B}">
      <dsp:nvSpPr>
        <dsp:cNvPr id="0" name=""/>
        <dsp:cNvSpPr/>
      </dsp:nvSpPr>
      <dsp:spPr>
        <a:xfrm>
          <a:off x="4002412" y="0"/>
          <a:ext cx="4002412" cy="2223974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4002412" y="0"/>
        <a:ext cx="4002412" cy="1667980"/>
      </dsp:txXfrm>
    </dsp:sp>
    <dsp:sp modelId="{74DF39A1-592E-4313-B1E8-7EB8DE2AE506}">
      <dsp:nvSpPr>
        <dsp:cNvPr id="0" name=""/>
        <dsp:cNvSpPr/>
      </dsp:nvSpPr>
      <dsp:spPr>
        <a:xfrm rot="10800000">
          <a:off x="0" y="2223974"/>
          <a:ext cx="4002412" cy="2223974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10800000">
        <a:off x="0" y="2779968"/>
        <a:ext cx="4002412" cy="1667980"/>
      </dsp:txXfrm>
    </dsp:sp>
    <dsp:sp modelId="{886FF53E-52C0-4404-97A3-A0641F3511D0}">
      <dsp:nvSpPr>
        <dsp:cNvPr id="0" name=""/>
        <dsp:cNvSpPr/>
      </dsp:nvSpPr>
      <dsp:spPr>
        <a:xfrm rot="5400000">
          <a:off x="4891631" y="1334755"/>
          <a:ext cx="2223974" cy="400241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-5400000">
        <a:off x="4002412" y="2779968"/>
        <a:ext cx="4002412" cy="1667980"/>
      </dsp:txXfrm>
    </dsp:sp>
    <dsp:sp modelId="{F5D444D1-C95A-4C28-AF1B-7017171650BA}">
      <dsp:nvSpPr>
        <dsp:cNvPr id="0" name=""/>
        <dsp:cNvSpPr/>
      </dsp:nvSpPr>
      <dsp:spPr>
        <a:xfrm>
          <a:off x="2801688" y="1667980"/>
          <a:ext cx="2401447" cy="1111987"/>
        </a:xfrm>
        <a:prstGeom prst="roundRect">
          <a:avLst/>
        </a:prstGeom>
        <a:gradFill rotWithShape="0">
          <a:gsLst>
            <a:gs pos="0">
              <a:schemeClr val="dk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اَلْجَفافُ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855971" y="1722263"/>
        <a:ext cx="2292881" cy="10034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F20AA-EE7F-48CA-BAA2-46D2C3F88C8B}">
      <dsp:nvSpPr>
        <dsp:cNvPr id="0" name=""/>
        <dsp:cNvSpPr/>
      </dsp:nvSpPr>
      <dsp:spPr>
        <a:xfrm rot="16200000">
          <a:off x="843830" y="-843830"/>
          <a:ext cx="2314752" cy="400241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قِلَّةُ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ﭐلْأَمْطارِ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جَفافُ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ﭐلتُّرْبَةِ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تَراجُعُ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ﭐلْغِطاءِ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ﭐلنَّباتِيِّ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نَقْصُ    ﭐلْمِياهِ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ﭐلصّالِحَةِ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لِلاِسْتِعْمالِ.</a:t>
          </a:r>
          <a:endParaRPr kumimoji="0" lang="fr-MA" sz="36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5400000">
        <a:off x="0" y="0"/>
        <a:ext cx="4002412" cy="1736064"/>
      </dsp:txXfrm>
    </dsp:sp>
    <dsp:sp modelId="{A5859475-60F0-410D-AA96-559DAA7EF74B}">
      <dsp:nvSpPr>
        <dsp:cNvPr id="0" name=""/>
        <dsp:cNvSpPr/>
      </dsp:nvSpPr>
      <dsp:spPr>
        <a:xfrm>
          <a:off x="4002412" y="0"/>
          <a:ext cx="4002412" cy="231475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just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ar-MA" sz="36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  <a:p>
          <a:pPr marL="0" lvl="0" indent="0" algn="just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اَلْجَفافُ ظاهِرَةٌ طَبيعِيَّةٌ تَتَمَثَّلُ في نَقْصِ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ﭐلتَّساقُطاتِ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ﭐلْمَطَرِيَّةِ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وَنُدْرَةِ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ﭐلْمَوارِدِ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ﭐلْمائِيَّةِ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خِلالَ فَتْرَةٍ طَويلَةٍ</a:t>
          </a: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4002412" y="0"/>
        <a:ext cx="4002412" cy="1736064"/>
      </dsp:txXfrm>
    </dsp:sp>
    <dsp:sp modelId="{74DF39A1-592E-4313-B1E8-7EB8DE2AE506}">
      <dsp:nvSpPr>
        <dsp:cNvPr id="0" name=""/>
        <dsp:cNvSpPr/>
      </dsp:nvSpPr>
      <dsp:spPr>
        <a:xfrm rot="10800000">
          <a:off x="0" y="2314752"/>
          <a:ext cx="4002412" cy="231475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just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اِمْتِلاءُ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ﭐلسُّدودِ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بِـﭐلْمِياهِ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تَساقُطُ أَمْطارٍ غَزيرَةٍ، جَرَيانُ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ﭐلْأَنْهارِ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بِشَكْلٍ طَبيعِيٍّ، ، وَفْرَةُ ﭐلْمِياهِ في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ﭐلْآبارِ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وَﭐلْيَنابيعِ</a:t>
          </a: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10800000">
        <a:off x="0" y="2893439"/>
        <a:ext cx="4002412" cy="1736064"/>
      </dsp:txXfrm>
    </dsp:sp>
    <dsp:sp modelId="{886FF53E-52C0-4404-97A3-A0641F3511D0}">
      <dsp:nvSpPr>
        <dsp:cNvPr id="0" name=""/>
        <dsp:cNvSpPr/>
      </dsp:nvSpPr>
      <dsp:spPr>
        <a:xfrm rot="5400000">
          <a:off x="4846242" y="1470921"/>
          <a:ext cx="2314752" cy="400241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جَفافُ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ﭐلْآبارِ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اِنْخِفاضُ مَخْزونِ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ﭐلسُّدودِ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تَشَقُّقُ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ﭐلتُّرْبَةِ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ذُبولُ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ﭐلْمَزْروعاتِ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نُفوقُ بَعْضِ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ﭐلْماشِيَةِ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بِسَبَبِ نَقْصِ ﭐلْماءِ.</a:t>
          </a:r>
          <a:endParaRPr kumimoji="0" lang="fr-MA" sz="36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-5400000">
        <a:off x="4002412" y="2893439"/>
        <a:ext cx="4002412" cy="1736064"/>
      </dsp:txXfrm>
    </dsp:sp>
    <dsp:sp modelId="{F5D444D1-C95A-4C28-AF1B-7017171650BA}">
      <dsp:nvSpPr>
        <dsp:cNvPr id="0" name=""/>
        <dsp:cNvSpPr/>
      </dsp:nvSpPr>
      <dsp:spPr>
        <a:xfrm>
          <a:off x="2801688" y="1989349"/>
          <a:ext cx="2401447" cy="650804"/>
        </a:xfrm>
        <a:prstGeom prst="roundRect">
          <a:avLst/>
        </a:prstGeom>
        <a:gradFill rotWithShape="0">
          <a:gsLst>
            <a:gs pos="0">
              <a:schemeClr val="dk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اَلْجَفافُ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833458" y="2021119"/>
        <a:ext cx="2337907" cy="5872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F20AA-EE7F-48CA-BAA2-46D2C3F88C8B}">
      <dsp:nvSpPr>
        <dsp:cNvPr id="0" name=""/>
        <dsp:cNvSpPr/>
      </dsp:nvSpPr>
      <dsp:spPr>
        <a:xfrm rot="16200000">
          <a:off x="889219" y="-889219"/>
          <a:ext cx="2223974" cy="400241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5400000">
        <a:off x="-1" y="1"/>
        <a:ext cx="4002412" cy="1667980"/>
      </dsp:txXfrm>
    </dsp:sp>
    <dsp:sp modelId="{A5859475-60F0-410D-AA96-559DAA7EF74B}">
      <dsp:nvSpPr>
        <dsp:cNvPr id="0" name=""/>
        <dsp:cNvSpPr/>
      </dsp:nvSpPr>
      <dsp:spPr>
        <a:xfrm>
          <a:off x="4002412" y="0"/>
          <a:ext cx="4002412" cy="2223974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4002412" y="0"/>
        <a:ext cx="4002412" cy="1667980"/>
      </dsp:txXfrm>
    </dsp:sp>
    <dsp:sp modelId="{74DF39A1-592E-4313-B1E8-7EB8DE2AE506}">
      <dsp:nvSpPr>
        <dsp:cNvPr id="0" name=""/>
        <dsp:cNvSpPr/>
      </dsp:nvSpPr>
      <dsp:spPr>
        <a:xfrm rot="10800000">
          <a:off x="0" y="2223974"/>
          <a:ext cx="4002412" cy="2223974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10800000">
        <a:off x="0" y="2779968"/>
        <a:ext cx="4002412" cy="1667980"/>
      </dsp:txXfrm>
    </dsp:sp>
    <dsp:sp modelId="{886FF53E-52C0-4404-97A3-A0641F3511D0}">
      <dsp:nvSpPr>
        <dsp:cNvPr id="0" name=""/>
        <dsp:cNvSpPr/>
      </dsp:nvSpPr>
      <dsp:spPr>
        <a:xfrm rot="5400000">
          <a:off x="4891631" y="1334755"/>
          <a:ext cx="2223974" cy="400241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...............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-5400000">
        <a:off x="4002412" y="2779968"/>
        <a:ext cx="4002412" cy="1667980"/>
      </dsp:txXfrm>
    </dsp:sp>
    <dsp:sp modelId="{F5D444D1-C95A-4C28-AF1B-7017171650BA}">
      <dsp:nvSpPr>
        <dsp:cNvPr id="0" name=""/>
        <dsp:cNvSpPr/>
      </dsp:nvSpPr>
      <dsp:spPr>
        <a:xfrm>
          <a:off x="2801688" y="1667980"/>
          <a:ext cx="2401447" cy="1111987"/>
        </a:xfrm>
        <a:prstGeom prst="roundRect">
          <a:avLst/>
        </a:prstGeom>
        <a:gradFill rotWithShape="0">
          <a:gsLst>
            <a:gs pos="0">
              <a:schemeClr val="dk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اَلتَّصَحُّرُ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855971" y="1722263"/>
        <a:ext cx="2292881" cy="100342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F20AA-EE7F-48CA-BAA2-46D2C3F88C8B}">
      <dsp:nvSpPr>
        <dsp:cNvPr id="0" name=""/>
        <dsp:cNvSpPr/>
      </dsp:nvSpPr>
      <dsp:spPr>
        <a:xfrm rot="16200000">
          <a:off x="843830" y="-843830"/>
          <a:ext cx="2314752" cy="400241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just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قِلَّةُ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ﭐلْغِطاءِ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ﭐلنَّباتِيِّ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جَفافُ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ﭐلتُّرْبَةِ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زَحْفُ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ﭐلرِّمالِ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تَراجُعُ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ﭐلْإِنْتاجِ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ﭐلْفِلاحِيِّ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نُدْرَةُ ﭐلْمِياهِ، تَدَهْوُرُ ﭐلْأَراضي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ﭐلزِّراعِيَّةِ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36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5400000">
        <a:off x="0" y="0"/>
        <a:ext cx="4002412" cy="1736064"/>
      </dsp:txXfrm>
    </dsp:sp>
    <dsp:sp modelId="{A5859475-60F0-410D-AA96-559DAA7EF74B}">
      <dsp:nvSpPr>
        <dsp:cNvPr id="0" name=""/>
        <dsp:cNvSpPr/>
      </dsp:nvSpPr>
      <dsp:spPr>
        <a:xfrm>
          <a:off x="4002412" y="0"/>
          <a:ext cx="4002412" cy="231475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just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ar-MA" sz="36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  <a:p>
          <a:pPr marL="0" lvl="0" indent="0" algn="just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اَلتَّصَحُّرُ ظاهِرَةٌ بيئِيَّةٌ تَتَمَثَّلُ في تَدَهْوُرِ ﭐلْأَراضي وَفُقْدانِها خُصوبَتَها، فَتُصْبِحُ أَقَلَّ قُدْرَةً عَلى إِنْباتِ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ﭐلنَّباتاتِ</a:t>
          </a: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4002412" y="0"/>
        <a:ext cx="4002412" cy="1736064"/>
      </dsp:txXfrm>
    </dsp:sp>
    <dsp:sp modelId="{74DF39A1-592E-4313-B1E8-7EB8DE2AE506}">
      <dsp:nvSpPr>
        <dsp:cNvPr id="0" name=""/>
        <dsp:cNvSpPr/>
      </dsp:nvSpPr>
      <dsp:spPr>
        <a:xfrm rot="10800000">
          <a:off x="0" y="2314752"/>
          <a:ext cx="4002412" cy="231475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just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وُجودُ غابَةٍ كَثيفَةٍ، حُقولٌ مُخْضَرَّةٌ، وَفْرَةُ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ﭐلْمَراعي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نُمُوُّ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ﭐلنَّباتاتِ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بِشَكْلٍ جَيِّدٍ، تَوَفُّرُ ﭐلْمِياهِ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وَﭐلتُّرْبَةِ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ﭐلْخِصْبَةِ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10800000">
        <a:off x="0" y="2893439"/>
        <a:ext cx="4002412" cy="1736064"/>
      </dsp:txXfrm>
    </dsp:sp>
    <dsp:sp modelId="{886FF53E-52C0-4404-97A3-A0641F3511D0}">
      <dsp:nvSpPr>
        <dsp:cNvPr id="0" name=""/>
        <dsp:cNvSpPr/>
      </dsp:nvSpPr>
      <dsp:spPr>
        <a:xfrm rot="5400000">
          <a:off x="4846242" y="1470921"/>
          <a:ext cx="2314752" cy="4002412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just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زَحْفُ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ﭐلْكُثْبانِ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ﭐلرَّمْلِيَّةِ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عَلى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ﭐلْحُقولِ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اِخْتِفاءُ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ﭐلنَّباتاتِ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مِنْ بَعْضِ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ﭐلْمَناطِقِ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تَشَقُّقُ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ﭐلتُّرْبَةِ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، جَفافُ </a:t>
          </a:r>
          <a:r>
            <a:rPr kumimoji="0" lang="ar-MA" sz="3600" b="1" i="0" u="none" strike="noStrike" kern="1200" cap="none" spc="0" normalizeH="0" baseline="0" dirty="0" err="1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ﭐلْمَراعي</a:t>
          </a:r>
          <a:r>
            <a:rPr kumimoji="0" lang="ar-MA" sz="3600" b="1" i="0" u="none" strike="noStrike" kern="1200" cap="none" spc="0" normalizeH="0" baseline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.</a:t>
          </a:r>
          <a:endParaRPr kumimoji="0" lang="fr-MA" sz="3600" b="1" i="0" u="none" strike="noStrike" kern="1200" cap="none" spc="0" normalizeH="0" baseline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 rot="-5400000">
        <a:off x="4002412" y="2893439"/>
        <a:ext cx="4002412" cy="1736064"/>
      </dsp:txXfrm>
    </dsp:sp>
    <dsp:sp modelId="{F5D444D1-C95A-4C28-AF1B-7017171650BA}">
      <dsp:nvSpPr>
        <dsp:cNvPr id="0" name=""/>
        <dsp:cNvSpPr/>
      </dsp:nvSpPr>
      <dsp:spPr>
        <a:xfrm>
          <a:off x="2801688" y="1989349"/>
          <a:ext cx="2401447" cy="650804"/>
        </a:xfrm>
        <a:prstGeom prst="roundRect">
          <a:avLst/>
        </a:prstGeom>
        <a:gradFill rotWithShape="0">
          <a:gsLst>
            <a:gs pos="0">
              <a:schemeClr val="dk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MA" sz="48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اَلتَّصَحُّرُ</a:t>
          </a:r>
          <a:endParaRPr kumimoji="0" lang="fr-MA" sz="4800" b="1" i="0" u="none" strike="noStrike" kern="1200" cap="none" spc="0" normalizeH="0" baseline="0" dirty="0">
            <a:ln>
              <a:noFill/>
            </a:ln>
            <a:solidFill>
              <a:srgbClr val="424D7B"/>
            </a:solidFill>
            <a:effectLst/>
            <a:uLnTx/>
            <a:uFillTx/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833458" y="2021119"/>
        <a:ext cx="2337907" cy="587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23690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45573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4714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22628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665220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83950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6840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43705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12296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062949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03/06/2026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40358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337497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856504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39508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5329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58881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31559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845226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10297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50655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18341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950316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797658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35452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639042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59295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75255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31207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93113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692209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9300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89631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254597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0175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9655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036724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1648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5877809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356641675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77345922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978489227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3013049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13221620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10500353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874123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050064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43766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152844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10637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392499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88924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30732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15902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28831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131917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220.xml"/><Relationship Id="rId19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Relationship Id="rId22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03/06/2026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03/06/2026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8608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58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28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  <p:sldLayoutId id="2147483913" r:id="rId16"/>
    <p:sldLayoutId id="2147483914" r:id="rId17"/>
    <p:sldLayoutId id="2147483915" r:id="rId18"/>
    <p:sldLayoutId id="2147483916" r:id="rId19"/>
    <p:sldLayoutId id="2147483917" r:id="rId20"/>
    <p:sldLayoutId id="2147483918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8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14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1.jpe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3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3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49.png"/><Relationship Id="rId7" Type="http://schemas.openxmlformats.org/officeDocument/2006/relationships/diagramData" Target="../diagrams/data1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11" Type="http://schemas.microsoft.com/office/2007/relationships/diagramDrawing" Target="../diagrams/drawing1.xml"/><Relationship Id="rId5" Type="http://schemas.openxmlformats.org/officeDocument/2006/relationships/image" Target="../media/image54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6.png"/><Relationship Id="rId9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49.png"/><Relationship Id="rId7" Type="http://schemas.openxmlformats.org/officeDocument/2006/relationships/diagramData" Target="../diagrams/data2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11" Type="http://schemas.microsoft.com/office/2007/relationships/diagramDrawing" Target="../diagrams/drawing2.xml"/><Relationship Id="rId5" Type="http://schemas.openxmlformats.org/officeDocument/2006/relationships/image" Target="../media/image54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46.png"/><Relationship Id="rId9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9.png"/><Relationship Id="rId7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9.png"/><Relationship Id="rId7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49.png"/><Relationship Id="rId7" Type="http://schemas.openxmlformats.org/officeDocument/2006/relationships/diagramData" Target="../diagrams/data3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11" Type="http://schemas.microsoft.com/office/2007/relationships/diagramDrawing" Target="../diagrams/drawing3.xml"/><Relationship Id="rId5" Type="http://schemas.openxmlformats.org/officeDocument/2006/relationships/image" Target="../media/image54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46.png"/><Relationship Id="rId9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49.png"/><Relationship Id="rId7" Type="http://schemas.openxmlformats.org/officeDocument/2006/relationships/diagramData" Target="../diagrams/data4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11" Type="http://schemas.microsoft.com/office/2007/relationships/diagramDrawing" Target="../diagrams/drawing4.xml"/><Relationship Id="rId5" Type="http://schemas.openxmlformats.org/officeDocument/2006/relationships/image" Target="../media/image54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46.png"/><Relationship Id="rId9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image" Target="../media/image49.png"/><Relationship Id="rId7" Type="http://schemas.openxmlformats.org/officeDocument/2006/relationships/diagramData" Target="../diagrams/data5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11" Type="http://schemas.microsoft.com/office/2007/relationships/diagramDrawing" Target="../diagrams/drawing5.xml"/><Relationship Id="rId5" Type="http://schemas.openxmlformats.org/officeDocument/2006/relationships/image" Target="../media/image54.png"/><Relationship Id="rId10" Type="http://schemas.openxmlformats.org/officeDocument/2006/relationships/diagramColors" Target="../diagrams/colors5.xml"/><Relationship Id="rId4" Type="http://schemas.openxmlformats.org/officeDocument/2006/relationships/image" Target="../media/image46.png"/><Relationship Id="rId9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image" Target="../media/image49.png"/><Relationship Id="rId7" Type="http://schemas.openxmlformats.org/officeDocument/2006/relationships/diagramData" Target="../diagrams/data6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11" Type="http://schemas.microsoft.com/office/2007/relationships/diagramDrawing" Target="../diagrams/drawing6.xml"/><Relationship Id="rId5" Type="http://schemas.openxmlformats.org/officeDocument/2006/relationships/image" Target="../media/image54.png"/><Relationship Id="rId10" Type="http://schemas.openxmlformats.org/officeDocument/2006/relationships/diagramColors" Target="../diagrams/colors6.xml"/><Relationship Id="rId4" Type="http://schemas.openxmlformats.org/officeDocument/2006/relationships/image" Target="../media/image46.png"/><Relationship Id="rId9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9.png"/><Relationship Id="rId7" Type="http://schemas.openxmlformats.org/officeDocument/2006/relationships/image" Target="../media/image6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9.png"/><Relationship Id="rId7" Type="http://schemas.openxmlformats.org/officeDocument/2006/relationships/image" Target="../media/image6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10" Type="http://schemas.microsoft.com/office/2007/relationships/hdphoto" Target="../media/hdphoto15.wdp"/><Relationship Id="rId4" Type="http://schemas.openxmlformats.org/officeDocument/2006/relationships/image" Target="../media/image46.png"/><Relationship Id="rId9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10" Type="http://schemas.microsoft.com/office/2007/relationships/hdphoto" Target="../media/hdphoto15.wdp"/><Relationship Id="rId4" Type="http://schemas.openxmlformats.org/officeDocument/2006/relationships/image" Target="../media/image46.png"/><Relationship Id="rId9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3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9.png"/><Relationship Id="rId7" Type="http://schemas.openxmlformats.org/officeDocument/2006/relationships/image" Target="../media/image6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9.png"/><Relationship Id="rId7" Type="http://schemas.openxmlformats.org/officeDocument/2006/relationships/image" Target="../media/image6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6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5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71.jpeg"/><Relationship Id="rId4" Type="http://schemas.openxmlformats.org/officeDocument/2006/relationships/image" Target="../media/image46.png"/><Relationship Id="rId9" Type="http://schemas.openxmlformats.org/officeDocument/2006/relationships/image" Target="../media/image33.gi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AEA0DD44-2E5C-520B-7E5A-F1561BBBC7F5}"/>
              </a:ext>
            </a:extLst>
          </p:cNvPr>
          <p:cNvGrpSpPr/>
          <p:nvPr/>
        </p:nvGrpSpPr>
        <p:grpSpPr>
          <a:xfrm>
            <a:off x="20" y="10"/>
            <a:ext cx="9143980" cy="6857990"/>
            <a:chOff x="20" y="10"/>
            <a:chExt cx="9143980" cy="685799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0394FB1-781F-16EC-FF50-2EBE181FC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25" b="3425"/>
            <a:stretch>
              <a:fillRect/>
            </a:stretch>
          </p:blipFill>
          <p:spPr>
            <a:xfrm>
              <a:off x="20" y="10"/>
              <a:ext cx="9143980" cy="6857990"/>
            </a:xfrm>
            <a:prstGeom prst="rect">
              <a:avLst/>
            </a:prstGeom>
            <a:noFill/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337E877-ADD4-6088-962B-9BF25399A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2996" y="4895948"/>
              <a:ext cx="2267339" cy="6658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1261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بالموازاة مع انشغال المتعلمين بأنشطة المراجعة يتم تمرير روائز الطلاقة و التحدث فرديا؛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الرابع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الحصص لتقديم أنشطة الأسبوع و المراجعة والتوليف؛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تمرر روائز الطلاقة و التحدث خلال جلسة واحدة؛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الرابع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المعجم / الأساليب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تقويم الطلاقة</a:t>
            </a:r>
            <a:r>
              <a:rPr kumimoji="0" lang="ar-MA" sz="1600" b="0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والتحدث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 إنتاج كتابي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 إنتاج كتابي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وفهم/ لغة وإنتاج كتابي)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الطلاقة والتحدث.</a:t>
            </a:r>
          </a:p>
        </p:txBody>
      </p:sp>
    </p:spTree>
    <p:extLst>
      <p:ext uri="{BB962C8B-B14F-4D97-AF65-F5344CB8AC3E}">
        <p14:creationId xmlns:p14="http://schemas.microsoft.com/office/powerpoint/2010/main" val="1949359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5708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– أدوات اللغة(الإعراب)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مخطط فراير/ أساليب التعليل (مراجعة).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935604" y="3380220"/>
            <a:ext cx="1672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/ الأساليب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مكتسبات المرحلة الخامسة.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460033" y="4692778"/>
            <a:ext cx="2142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الطلاقة والتحدث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E312E2-A165-620B-EDAA-02AC3B91AB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45679" y="4688035"/>
            <a:ext cx="536339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5B1BC8-E326-1AA0-C343-CEA95DD8FE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194" y="4523685"/>
            <a:ext cx="417085" cy="48014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811275-AC1D-211B-268D-57B8BA86B4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746" y="3254851"/>
            <a:ext cx="417084" cy="48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3589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27976" y="2768173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67948" y="3741869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إعراب جملة تتضمن ظواهر لغوية مدرَّسة؛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67948" y="4632650"/>
            <a:ext cx="6696000" cy="8907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B1183E-0CB5-5879-26AE-B18B315E6885}"/>
              </a:ext>
            </a:extLst>
          </p:cNvPr>
          <p:cNvSpPr/>
          <p:nvPr/>
        </p:nvSpPr>
        <p:spPr>
          <a:xfrm>
            <a:off x="746449" y="4967234"/>
            <a:ext cx="55143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مخطط فراير وأساليب التعليل.</a:t>
            </a:r>
          </a:p>
        </p:txBody>
      </p:sp>
    </p:spTree>
    <p:extLst>
      <p:ext uri="{BB962C8B-B14F-4D97-AF65-F5344CB8AC3E}">
        <p14:creationId xmlns:p14="http://schemas.microsoft.com/office/powerpoint/2010/main" val="141104341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 : أدوات اللغة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94E61-FEA4-EC5F-CE10-A70C30C679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76CEB-18F3-E028-79EF-70787E3169CA}"/>
              </a:ext>
            </a:extLst>
          </p:cNvPr>
          <p:cNvSpPr>
            <a:spLocks/>
          </p:cNvSpPr>
          <p:nvPr/>
        </p:nvSpPr>
        <p:spPr>
          <a:xfrm>
            <a:off x="2431614" y="152043"/>
            <a:ext cx="1626312" cy="262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7CC5B-0B3E-08EA-BA64-E6373FB53EA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A09D1-49E7-CC2A-C6F0-6210005BC3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404578-1C03-2204-FA3B-12BD7A00D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00092D4-24B4-4BA5-0824-201E49E61D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3460023-E5D5-2D00-2AA6-4BD17A23E3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D90AAE-D5C5-66F1-BB50-559A7FD5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EE9CD1-3922-BA6A-C898-2CCCC7BFC94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43D4C84-C066-9F0A-047D-B15988A93025}"/>
              </a:ext>
            </a:extLst>
          </p:cNvPr>
          <p:cNvSpPr>
            <a:spLocks/>
          </p:cNvSpPr>
          <p:nvPr/>
        </p:nvSpPr>
        <p:spPr>
          <a:xfrm>
            <a:off x="2390153" y="153404"/>
            <a:ext cx="1549007" cy="271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4369A5-4093-5FB5-E3B2-8F861264268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6" name="Google Shape;1246;p5">
            <a:extLst>
              <a:ext uri="{FF2B5EF4-FFF2-40B4-BE49-F238E27FC236}">
                <a16:creationId xmlns:a16="http://schemas.microsoft.com/office/drawing/2014/main" id="{202A22F9-8628-2FA9-BCB9-350E9F8CFAB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245;p5">
            <a:extLst>
              <a:ext uri="{FF2B5EF4-FFF2-40B4-BE49-F238E27FC236}">
                <a16:creationId xmlns:a16="http://schemas.microsoft.com/office/drawing/2014/main" id="{4EE22AD2-DF0C-CDF8-E64D-09E7E7D395E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964644" y="146612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244;p5">
            <a:extLst>
              <a:ext uri="{FF2B5EF4-FFF2-40B4-BE49-F238E27FC236}">
                <a16:creationId xmlns:a16="http://schemas.microsoft.com/office/drawing/2014/main" id="{A9707B39-67BC-AFCA-739E-2BBAA910F4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4D2031B-9BD4-5196-08E6-54AC0A0982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F0A62854-9601-390B-388D-4D34833F44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3B2D8A-0BD2-8B68-5AEC-BBA5415DC9C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F0E93D1-10BC-D74F-84D8-55A3EF1D6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سنشرع في نشاط أدوات اللغة.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46A1C4-3327-1F82-02B5-E69CFB870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63A3D1-DD8E-A0E6-BB29-C63367D814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B6BAC5-15A7-D4D2-08A0-F3B93603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E40663-1010-4DDB-3122-2280F1B89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7BCACB-A217-2B33-6A3E-53CE7DBB50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7D3CF-31FE-9F17-F78F-D069750C2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AC789-23C1-1882-C787-360D208AE83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DD54D-7746-7541-0E36-74B34B3264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pic>
        <p:nvPicPr>
          <p:cNvPr id="12" name="Espace réservé pour une image  5">
            <a:extLst>
              <a:ext uri="{FF2B5EF4-FFF2-40B4-BE49-F238E27FC236}">
                <a16:creationId xmlns:a16="http://schemas.microsoft.com/office/drawing/2014/main" id="{436A501B-4469-5D27-3B4D-D7FCFE3E60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82611B-1785-F9D2-E23C-B34C75EE2860}"/>
              </a:ext>
            </a:extLst>
          </p:cNvPr>
          <p:cNvSpPr txBox="1"/>
          <p:nvPr/>
        </p:nvSpPr>
        <p:spPr>
          <a:xfrm>
            <a:off x="2093126" y="2577650"/>
            <a:ext cx="5132476" cy="2707838"/>
          </a:xfrm>
          <a:prstGeom prst="roundRect">
            <a:avLst>
              <a:gd name="adj" fmla="val 6229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أَدَواتُ ﭐللُّغَةِ.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الإعراب-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800417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33A7F65-6997-7148-BBA7-F637BB075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82" y="756000"/>
            <a:ext cx="7117441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دفاتركم. أعربوا الكلمات المكتوبة بالأحمر في الجملة التالية إعرابا تاما.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12E2B6-5E14-F422-9E9C-E03CE0C9FB2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D53329-9C6C-AA25-9C80-1302C7643D6A}"/>
              </a:ext>
            </a:extLst>
          </p:cNvPr>
          <p:cNvSpPr>
            <a:spLocks/>
          </p:cNvSpPr>
          <p:nvPr/>
        </p:nvSpPr>
        <p:spPr>
          <a:xfrm>
            <a:off x="2475186" y="153404"/>
            <a:ext cx="153955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B653F0-A56A-E1FA-C1A9-B35041C6FB4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3970047D-58EA-01EB-B848-ECAD11969C4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245;p5">
            <a:extLst>
              <a:ext uri="{FF2B5EF4-FFF2-40B4-BE49-F238E27FC236}">
                <a16:creationId xmlns:a16="http://schemas.microsoft.com/office/drawing/2014/main" id="{83B05166-584A-4451-6600-F3A46FFBE62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1149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4;p5">
            <a:extLst>
              <a:ext uri="{FF2B5EF4-FFF2-40B4-BE49-F238E27FC236}">
                <a16:creationId xmlns:a16="http://schemas.microsoft.com/office/drawing/2014/main" id="{640BA6FE-4817-503E-6C68-B48B2E81356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63283C2-3FC8-3FC3-00A7-BE6EE0000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B5FF79-E9E5-A856-6087-804E2026954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1">
            <a:extLst>
              <a:ext uri="{FF2B5EF4-FFF2-40B4-BE49-F238E27FC236}">
                <a16:creationId xmlns:a16="http://schemas.microsoft.com/office/drawing/2014/main" id="{2EE96918-D987-8EDF-84E6-8C43480791F7}"/>
              </a:ext>
            </a:extLst>
          </p:cNvPr>
          <p:cNvSpPr txBox="1"/>
          <p:nvPr/>
        </p:nvSpPr>
        <p:spPr>
          <a:xfrm>
            <a:off x="908662" y="2042439"/>
            <a:ext cx="7528439" cy="1118711"/>
          </a:xfrm>
          <a:prstGeom prst="roundRect">
            <a:avLst>
              <a:gd name="adj" fmla="val 2568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أُرْسِلَتِ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ﭐلْمَرْكَباتُ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ﭐلْفَضائِيَّةُ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بَحْثاً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عَنْ أَسْرارِ ﭐلْفَضاءِ.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EB27E8-309D-72DB-E80B-9D2480001180}"/>
              </a:ext>
            </a:extLst>
          </p:cNvPr>
          <p:cNvSpPr txBox="1"/>
          <p:nvPr/>
        </p:nvSpPr>
        <p:spPr>
          <a:xfrm>
            <a:off x="807780" y="3269820"/>
            <a:ext cx="7528439" cy="3076456"/>
          </a:xfrm>
          <a:prstGeom prst="roundRect">
            <a:avLst>
              <a:gd name="adj" fmla="val 2568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أُرْسِلَتِ : 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ﭐلْمَرْكَباتُ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ﭐلْفَضائِيَّةُ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 بَحْثاً : 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A3AA0-8C5B-B98B-4939-63FCF0401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9B64A4-0357-1BE3-FCC4-46D7E9C3C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82" y="756000"/>
            <a:ext cx="7117441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5 دقائق للإجابة 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6080BF-3FBC-6B13-39FD-696637974C4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32C51F-9E7C-6700-6D22-E6253281CEA8}"/>
              </a:ext>
            </a:extLst>
          </p:cNvPr>
          <p:cNvSpPr>
            <a:spLocks/>
          </p:cNvSpPr>
          <p:nvPr/>
        </p:nvSpPr>
        <p:spPr>
          <a:xfrm>
            <a:off x="2475186" y="153404"/>
            <a:ext cx="153955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3BA8F2-FABD-B665-C738-2283893F404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D0535C2D-CFBA-E8D0-F84B-01F1CE8DA97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245;p5">
            <a:extLst>
              <a:ext uri="{FF2B5EF4-FFF2-40B4-BE49-F238E27FC236}">
                <a16:creationId xmlns:a16="http://schemas.microsoft.com/office/drawing/2014/main" id="{D9362145-DB4A-BF54-1412-7C1BCD95DD1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1149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4;p5">
            <a:extLst>
              <a:ext uri="{FF2B5EF4-FFF2-40B4-BE49-F238E27FC236}">
                <a16:creationId xmlns:a16="http://schemas.microsoft.com/office/drawing/2014/main" id="{70357428-9919-4016-08CE-4883F71446D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FE331E7-A402-12A2-C979-1D95D4BB2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0225D4-D7C1-D7E6-AF3C-FB48470DBEA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B58DDC-E937-DD28-C41F-0915756E363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1">
            <a:extLst>
              <a:ext uri="{FF2B5EF4-FFF2-40B4-BE49-F238E27FC236}">
                <a16:creationId xmlns:a16="http://schemas.microsoft.com/office/drawing/2014/main" id="{C358E1C1-7337-6808-5C20-F71CEC388250}"/>
              </a:ext>
            </a:extLst>
          </p:cNvPr>
          <p:cNvSpPr txBox="1"/>
          <p:nvPr/>
        </p:nvSpPr>
        <p:spPr>
          <a:xfrm>
            <a:off x="908662" y="2042439"/>
            <a:ext cx="7528439" cy="1118711"/>
          </a:xfrm>
          <a:prstGeom prst="roundRect">
            <a:avLst>
              <a:gd name="adj" fmla="val 2568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أُرْسِلَتِ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ﭐلْمَرْكَباتُ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ﭐلْفَضائِيَّةُ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بَحْثاً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عَنْ أَسْرارِ ﭐلْفَضاءِ.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E1CFFF-7080-48EF-A833-E93B1D03DD28}"/>
              </a:ext>
            </a:extLst>
          </p:cNvPr>
          <p:cNvSpPr txBox="1"/>
          <p:nvPr/>
        </p:nvSpPr>
        <p:spPr>
          <a:xfrm>
            <a:off x="807780" y="3269820"/>
            <a:ext cx="7528439" cy="3076456"/>
          </a:xfrm>
          <a:prstGeom prst="roundRect">
            <a:avLst>
              <a:gd name="adj" fmla="val 2568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أُرْسِلَتِ : 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ﭐلْمَرْكَباتُ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ﭐلْفَضائِيَّةُ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 بَحْثاً : 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02254789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E8808-702E-42B6-E313-17CB4FCC6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B3B5EE8-42A3-9B83-A090-4BA2DB6AB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82" y="756000"/>
            <a:ext cx="7117441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 ؟ هل انتم متفقون؟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4E7E44-5995-48EA-4E67-6DA9837150C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B9D43D-8254-C30C-3D31-4847D2A93AF7}"/>
              </a:ext>
            </a:extLst>
          </p:cNvPr>
          <p:cNvSpPr>
            <a:spLocks/>
          </p:cNvSpPr>
          <p:nvPr/>
        </p:nvSpPr>
        <p:spPr>
          <a:xfrm>
            <a:off x="2475186" y="153404"/>
            <a:ext cx="153955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EC18EA-B558-99DA-03AE-7B2275D7C41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57EA9E42-C601-A293-E1F4-E5A4D8B8AEF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245;p5">
            <a:extLst>
              <a:ext uri="{FF2B5EF4-FFF2-40B4-BE49-F238E27FC236}">
                <a16:creationId xmlns:a16="http://schemas.microsoft.com/office/drawing/2014/main" id="{3E636C6C-C4D4-695C-DAE3-513412D6B88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1149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4;p5">
            <a:extLst>
              <a:ext uri="{FF2B5EF4-FFF2-40B4-BE49-F238E27FC236}">
                <a16:creationId xmlns:a16="http://schemas.microsoft.com/office/drawing/2014/main" id="{B8D76AA0-9703-C66A-6204-6853B36FA53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12E5A7E-C0E3-9AA8-E232-AF842F4A8E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4318AD-ED99-DA39-7997-090D1AAA4A8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8895F71-2723-AEF0-94AD-38F24B58B6D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1">
            <a:extLst>
              <a:ext uri="{FF2B5EF4-FFF2-40B4-BE49-F238E27FC236}">
                <a16:creationId xmlns:a16="http://schemas.microsoft.com/office/drawing/2014/main" id="{0E6D0EDD-9525-666D-5C11-11C71364ED08}"/>
              </a:ext>
            </a:extLst>
          </p:cNvPr>
          <p:cNvSpPr txBox="1"/>
          <p:nvPr/>
        </p:nvSpPr>
        <p:spPr>
          <a:xfrm>
            <a:off x="908662" y="2042439"/>
            <a:ext cx="7528439" cy="1118711"/>
          </a:xfrm>
          <a:prstGeom prst="roundRect">
            <a:avLst>
              <a:gd name="adj" fmla="val 2568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أُرْسِلَتِ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ﭐلْمَرْكَباتُ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ﭐلْفَضائِيَّةُ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بَحْثاً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عَنْ أَسْرارِ ﭐلْفَضاءِ.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167E21A-363B-CA65-EAA3-0E6B08449D85}"/>
              </a:ext>
            </a:extLst>
          </p:cNvPr>
          <p:cNvSpPr txBox="1"/>
          <p:nvPr/>
        </p:nvSpPr>
        <p:spPr>
          <a:xfrm>
            <a:off x="807780" y="3269820"/>
            <a:ext cx="7528439" cy="3076456"/>
          </a:xfrm>
          <a:prstGeom prst="roundRect">
            <a:avLst>
              <a:gd name="adj" fmla="val 2568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أُرْسِلَتِ : ........................................................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ﭐلْمَرْكَباتُ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ﭐلْفَضائِيَّةُ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.....................................................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 بَحْثاً : 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32408400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64B5E-968A-4AC0-B929-DE1E5B7CD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722974D-C029-309A-2BCF-8E0584EB0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82" y="756000"/>
            <a:ext cx="7117441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D4FA94-FE40-135A-5557-5FD162CDB06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A28121-EB7D-6BE5-CD4C-6BC19BDD0986}"/>
              </a:ext>
            </a:extLst>
          </p:cNvPr>
          <p:cNvSpPr>
            <a:spLocks/>
          </p:cNvSpPr>
          <p:nvPr/>
        </p:nvSpPr>
        <p:spPr>
          <a:xfrm>
            <a:off x="2475186" y="153404"/>
            <a:ext cx="153955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الاستمـــاع والتحـــدث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9FD805E-B7FD-28C0-2AF1-4D2070C71515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المعــــــــــجم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752E99D8-ADCE-2076-E0C0-F479C0C8AD3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245;p5">
            <a:extLst>
              <a:ext uri="{FF2B5EF4-FFF2-40B4-BE49-F238E27FC236}">
                <a16:creationId xmlns:a16="http://schemas.microsoft.com/office/drawing/2014/main" id="{3DD0ABAD-DD90-9DB0-9E79-0D487DEE654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1149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4;p5">
            <a:extLst>
              <a:ext uri="{FF2B5EF4-FFF2-40B4-BE49-F238E27FC236}">
                <a16:creationId xmlns:a16="http://schemas.microsoft.com/office/drawing/2014/main" id="{188CEEE5-CF9A-8558-92CE-4C4B4E51DE0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D501817-9A6D-D434-7D63-DE3417C463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3762B0-8EDC-2BA4-2714-8E27F6F7F48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D408ADC-757A-8731-172F-6E3A2B9A4E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1">
            <a:extLst>
              <a:ext uri="{FF2B5EF4-FFF2-40B4-BE49-F238E27FC236}">
                <a16:creationId xmlns:a16="http://schemas.microsoft.com/office/drawing/2014/main" id="{61AAB9FD-80C0-56D3-B81C-08176E41FD4F}"/>
              </a:ext>
            </a:extLst>
          </p:cNvPr>
          <p:cNvSpPr txBox="1"/>
          <p:nvPr/>
        </p:nvSpPr>
        <p:spPr>
          <a:xfrm>
            <a:off x="908662" y="2042439"/>
            <a:ext cx="7528439" cy="1118711"/>
          </a:xfrm>
          <a:prstGeom prst="roundRect">
            <a:avLst>
              <a:gd name="adj" fmla="val 2568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أُرْسِلَتِ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ﭐلْمَرْكَباتُ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ﭐلْفَضائِيَّةُ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بَحْثاً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عَنْ أَسْرارِ ﭐلْفَضاءِ.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AFDA308-3B6F-061D-0B22-C28617956790}"/>
              </a:ext>
            </a:extLst>
          </p:cNvPr>
          <p:cNvSpPr txBox="1"/>
          <p:nvPr/>
        </p:nvSpPr>
        <p:spPr>
          <a:xfrm>
            <a:off x="807780" y="3269820"/>
            <a:ext cx="7528439" cy="3076456"/>
          </a:xfrm>
          <a:prstGeom prst="roundRect">
            <a:avLst>
              <a:gd name="adj" fmla="val 2568"/>
            </a:avLst>
          </a:prstGeom>
          <a:noFill/>
          <a:ln w="12700" cap="flat" cmpd="sng" algn="ctr">
            <a:noFill/>
            <a:prstDash val="dashDot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أُرْسِلَتِ :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فِعْلُ ماضٍ مَبْنِيٌّ لِلْمَجْهولِ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ﭐلْمَرْكَباتُ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نائِبُ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ﭐلْفاعِلِ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مَرْفوعٌ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ﭐلْفَضائِيَّةُ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نَعْتٌ تابِعٌ لِلْمَنْعوتِ في ﭐلرَّفْعِ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 بَحْثاً :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مَفْعولٌ لِأَجْلِهِ مَنْصوبٌ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608104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332895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  مخطط فراير (مراجعة).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4055429" y="2234652"/>
            <a:ext cx="3187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: إستراتيجية المفردات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245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EF9AB7-1689-47D2-ABAB-23654BA7F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9" y="2308337"/>
            <a:ext cx="562893" cy="64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91D64-0AFC-DB04-E622-C7547EA9F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C0CDBCD-9346-7606-5DD8-AE1B053BD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" y="790770"/>
            <a:ext cx="7244399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تعلمتم عن مخطط فراير. فيم يساعدنا مخطط فراير؟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8C71B5F-1AB1-6484-DAEA-97252AE5CD47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99EED56-00D4-5F84-DC67-BD799E74D93F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AE0B13E-76D0-F1E4-B876-9F5F4B7382FE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CD9A7B1-0234-0BEA-642B-8829E16DBF1A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1418EDF3-A169-A358-7DA8-A60D939144B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9130CDF3-4D82-21DC-011F-E655B2E5587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AE8F1EC3-D06D-AD21-10FB-F72BE4FC9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0EA941F-3FB4-B101-B0E7-3A373CFBB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849BD1-27B1-E170-FB2C-F4EFFDCDE6F4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E911418-4892-F6A2-8813-9ECEED1293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CA434F-5252-37B5-35F0-EC92ADA06853}"/>
              </a:ext>
            </a:extLst>
          </p:cNvPr>
          <p:cNvSpPr txBox="1"/>
          <p:nvPr/>
        </p:nvSpPr>
        <p:spPr>
          <a:xfrm>
            <a:off x="2153545" y="2042731"/>
            <a:ext cx="5058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مُخَطَّطُ فْرايَرْ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1AE9BE80-59B8-4C6F-102F-C85BEB48D7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0981458"/>
              </p:ext>
            </p:extLst>
          </p:nvPr>
        </p:nvGraphicFramePr>
        <p:xfrm>
          <a:off x="1436915" y="3107094"/>
          <a:ext cx="6848670" cy="3286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9725697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0E764-1B2D-D22D-C962-2DD1EEEB3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C46801E-99D2-DB5F-2676-BDE0D907F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" y="790770"/>
            <a:ext cx="7244399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العناصر التي يتضمنها مخطط فراير؟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8D8C257-01EF-29F9-4FCE-501558D429B4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A200926-D122-A1B0-EB0E-52EC7DDE5A81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AA978A7-2C76-1B3D-A1D7-E47F34BC01B1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CAAC330-AE6F-69D3-B34D-7CCBDD57C3B7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30F9D32F-1F24-AB2A-1C63-6671829BB41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A6C12A5E-BDC6-A0F5-20F1-60922AEC75E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E1E37E9C-B840-D4B6-A5DC-585C5FA92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F86DCD0-35FF-0329-AB22-4C418AA09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11FD624-0B3D-95AD-3EEE-C872D4C71195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24EA66B-4F6B-C122-3777-AA45513F2D0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C1C3D1-D247-A787-5197-2C27E10C5121}"/>
              </a:ext>
            </a:extLst>
          </p:cNvPr>
          <p:cNvSpPr txBox="1"/>
          <p:nvPr/>
        </p:nvSpPr>
        <p:spPr>
          <a:xfrm>
            <a:off x="2153545" y="2042731"/>
            <a:ext cx="5058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مُخَطَّطُ فْرايَرْ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FC6CB4EE-A8D5-D9B2-D1E5-246C08367AEF}"/>
              </a:ext>
            </a:extLst>
          </p:cNvPr>
          <p:cNvGraphicFramePr/>
          <p:nvPr/>
        </p:nvGraphicFramePr>
        <p:xfrm>
          <a:off x="1436915" y="3107094"/>
          <a:ext cx="6848670" cy="3286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22284301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73E6C18E-19BA-6F2E-C0C9-340481AC61E2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5BEA074-5823-666D-DE00-610FDEA8B034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2CCB34-79FF-BD9D-B84E-FDF26206AEB8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الاستمـــاع والتحـــدث</a:t>
              </a:r>
              <a:endPara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C17DEB2-0391-C4A1-FCBA-882C7EA76E4A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المعــــــــــجم</a:t>
              </a:r>
              <a:endPara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6F9303C5-D2A8-1BB1-96AA-F1BA692B5BB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4076D890-024A-C295-05A1-01DE402B377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B0DCFFD-64C0-D7A6-D362-A1057789D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FFF075F-2F13-2D37-CFA9-0F6DD43CC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870FAA-B560-7C47-341B-5165F07A63B4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</a:t>
              </a:r>
              <a:r>
                <a:rPr lang="ar-MA" sz="2000" b="1" dirty="0">
                  <a:solidFill>
                    <a:srgbClr val="555F87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EDEF0163-D2C4-2698-9C34-389279C394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8" name="Titre 9">
            <a:extLst>
              <a:ext uri="{FF2B5EF4-FFF2-40B4-BE49-F238E27FC236}">
                <a16:creationId xmlns:a16="http://schemas.microsoft.com/office/drawing/2014/main" id="{24F27422-C3D4-0E36-8755-A48051AF1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B004BC-9D26-9C9D-616F-65E95867D8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407" y="2077985"/>
            <a:ext cx="8309186" cy="418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9871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71456-C4AC-11B6-4C5F-1B2A45AA3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E97414F4-2D06-0B70-AB98-A1CEF9A31474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F5CFB4C-92AF-185C-71F7-FBC0D52E72A5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05882C-748B-27DE-E5C1-A3223B4AEC4B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B231651-07C9-11F2-28B1-FF81CA2D6EE1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086CD143-388A-CC9E-3953-3175B2EC3B0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BE819171-E0C2-0069-FEEF-A7508003AAD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832BF1A-1F6C-EB1A-255A-A91738C5A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95CD8D5-826B-D89C-D991-C7357D1D5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EB4AB7A-89D4-B527-3E1D-05EA5781DA68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5CD76631-308E-A012-FA87-103D821BB3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8" name="Titre 9">
            <a:extLst>
              <a:ext uri="{FF2B5EF4-FFF2-40B4-BE49-F238E27FC236}">
                <a16:creationId xmlns:a16="http://schemas.microsoft.com/office/drawing/2014/main" id="{4DEE491C-D978-DADC-A70A-439957023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سنقوم بتصحيح الواجب المنزلي حول مخطط فراير. سأراقب إنجازاتكم.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949F84-69D8-E102-11EE-27114165E5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6462" y="2762192"/>
            <a:ext cx="7331075" cy="13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6682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3907C-54B2-0E63-CEDB-B4CEE8A61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30D4BFA-DEF1-5B08-05D9-8105BCB68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" y="790770"/>
            <a:ext cx="7244399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عناصر مخطط فراير الخاص بظاهرة الجفاف؟ من يقترح إجابة أخرى؟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7F5EF84-F889-864A-F1B7-94D02B32C237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2386D5A-089C-4951-4319-BEFF2DD9FA03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90A96F0-027C-CAEB-7C38-1E0420196755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0116930-2EB7-2E2B-9237-C1C235F0AE6E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1C7CE40A-ED1C-6E7F-A937-1DA431D47E8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2C2182F5-AF3D-A319-4CCC-775FEF3E58B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14CCF363-BFA1-3CB3-AC71-A4A4321D2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A254827-797E-8262-FAFB-6B14D6200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DBC8B50-7541-907A-AA73-8738B90954E8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5DF4D6A-04A3-9672-6C05-E4A9D8C03B6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48628D73-1554-BD52-FB1F-9503AAA9E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8300262"/>
              </p:ext>
            </p:extLst>
          </p:nvPr>
        </p:nvGraphicFramePr>
        <p:xfrm>
          <a:off x="569587" y="1960288"/>
          <a:ext cx="8004825" cy="4447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4561906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733D8-C34C-79F3-21D1-26617DFDC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62D167F-9F51-29A9-3B97-7606BE263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" y="790770"/>
            <a:ext cx="7244399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8BE20C5-32D4-7F9F-286D-04C727C4D5B2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F8077EB-51E0-A588-7243-39A4FD24934D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D547B71-7381-7937-6B9C-90E9C03513EC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14B23DB-E479-03F6-F490-2367DA79F0A0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8163C1FD-0FD7-84C3-8B05-43989AF8810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78FFC7B6-F369-4FD0-8484-87DF072D1D4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085163A2-1433-60E8-8CE8-3D042E848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92F9AEE3-B07D-FCCA-9212-C282926A7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BAA1F10-540C-F2DE-7FD9-AE53D892F27E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685378E-5CE9-ADA2-5F9D-FCF6EB3856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89FFA1F2-7A0D-82A1-182C-DED7520D68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8223902"/>
              </p:ext>
            </p:extLst>
          </p:nvPr>
        </p:nvGraphicFramePr>
        <p:xfrm>
          <a:off x="569587" y="1778734"/>
          <a:ext cx="8004825" cy="4629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045041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DE8FC-7B96-41AB-7B16-685CA6489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51D1699-F60A-A6FD-5632-A71B6B60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" y="790770"/>
            <a:ext cx="7244399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عناصر مخطط فراير الخاص بظاهرة التصحر؟ من يقترح إجابة أخرى؟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A602AD6-2407-39FA-6856-F4896FF91EB2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1BBC35-CDE0-04B8-5521-E8B07C243710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5124B13-F8D3-EB77-56B2-ADBCD82B3A8D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C41F47E-BFE3-6966-5A3E-A1382F7A4A82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1243E3AD-6F4B-6037-CD40-ADB3E2111A7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4C95C239-AEBB-4D7D-470D-7F2C67A945B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7C387779-B0D1-77B6-74C6-0FF0F4C3B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591EFAA7-8989-8B49-86BA-C84597D6A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4B00B6-0EA3-C1B2-19A0-E8E49A07C9F8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0C3137B-5D4F-702F-9878-8ADDAF0E0D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1C4E8FBF-796A-E7A8-EB6E-EF4ED89867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1335478"/>
              </p:ext>
            </p:extLst>
          </p:nvPr>
        </p:nvGraphicFramePr>
        <p:xfrm>
          <a:off x="569587" y="1960288"/>
          <a:ext cx="8004825" cy="4447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9083356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DB921-543E-EFE0-1918-37F33D5F8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ED0B146-43FD-D518-191F-BF7DF1312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" y="790770"/>
            <a:ext cx="7244399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FD9C04B-B3E8-6D8B-B517-8E8F6595A5CA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36136A3-04D3-FA2D-0F09-F4B43408EE73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942F75D-152A-6F18-A5C8-1CDA9315A872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4914648-2536-A786-7828-95502C36EFBB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Google Shape;1246;p5">
              <a:extLst>
                <a:ext uri="{FF2B5EF4-FFF2-40B4-BE49-F238E27FC236}">
                  <a16:creationId xmlns:a16="http://schemas.microsoft.com/office/drawing/2014/main" id="{30A88673-9654-5F90-FADF-C4DE4BA633C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245;p5">
              <a:extLst>
                <a:ext uri="{FF2B5EF4-FFF2-40B4-BE49-F238E27FC236}">
                  <a16:creationId xmlns:a16="http://schemas.microsoft.com/office/drawing/2014/main" id="{51D8D9D1-6A0C-3ADD-AC56-218E02AE3A7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F38000C1-0D21-955A-2049-C11252B67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A26C5007-D0E0-6DD6-1CA0-0F67C4A18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9399840-5DBE-DBE1-36A2-275AA539E056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EF0466D-89C2-A84C-6164-16522647B0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C28B800C-B71F-C3D3-F0CE-CEA325D0E9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1377877"/>
              </p:ext>
            </p:extLst>
          </p:nvPr>
        </p:nvGraphicFramePr>
        <p:xfrm>
          <a:off x="569587" y="1778734"/>
          <a:ext cx="8004825" cy="4629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3721742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B6EFB-A1E3-07E4-E090-FAD4E4B26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0F71460-5987-1420-D21A-E989F87ADD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4"/>
            <a:ext cx="7789894" cy="292103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AC38AC6-D2DC-0D31-F6F0-F7C3ED7DEB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C1661701-60C4-79CB-FB2F-84FE713C4369}"/>
              </a:ext>
            </a:extLst>
          </p:cNvPr>
          <p:cNvSpPr txBox="1">
            <a:spLocks/>
          </p:cNvSpPr>
          <p:nvPr/>
        </p:nvSpPr>
        <p:spPr>
          <a:xfrm>
            <a:off x="1772816" y="809034"/>
            <a:ext cx="4581331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الأساليب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111F1E82-FE80-ED8E-CA1B-8CAB5CE6C4D6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أساليب التعليل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:  مراجعة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0C233D1-4520-A2FF-13BC-342BB1557122}"/>
              </a:ext>
            </a:extLst>
          </p:cNvPr>
          <p:cNvSpPr txBox="1"/>
          <p:nvPr/>
        </p:nvSpPr>
        <p:spPr>
          <a:xfrm>
            <a:off x="4114800" y="1771950"/>
            <a:ext cx="29840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الأساليب</a:t>
            </a:r>
          </a:p>
        </p:txBody>
      </p:sp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01345EE-136F-4247-4271-680B9D06C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02" y="1718694"/>
            <a:ext cx="562893" cy="64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6D3D79-BB7C-F077-B755-FBAB4E70E2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1932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19552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22599-B212-0642-A409-21CF86D73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F365E-A3EF-1C76-28C1-7CE7A1AF0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نوظف أساليب التعليل؟ من يركب جملة تتضمن أسلوب تعليل؟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E35680-F7A1-6841-4B46-1D11F64F55EE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CDC17B9-6EF1-43AB-3DB3-91BF24B31233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1473066-9806-A4DB-8645-CA392CD621F8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84864DB-FE29-4526-4795-2D602376A65D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A8E68480-7CA7-BAB2-6C26-5B022F5E37F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82A6CAEB-172B-C971-28F1-AB8279AD2CD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7BE5B52-2607-CD5E-F94C-EF32042FF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CDD274F-6906-16D2-BC31-3A7BD4F6C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EE6ED04-0C45-52F6-CB32-94FC7183D93E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3A75D93A-2BCD-16FC-CD3C-3FD71D34E8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CC88174-4122-4761-E0BD-10FECB88C021}"/>
              </a:ext>
            </a:extLst>
          </p:cNvPr>
          <p:cNvSpPr txBox="1"/>
          <p:nvPr/>
        </p:nvSpPr>
        <p:spPr>
          <a:xfrm>
            <a:off x="2153545" y="3013501"/>
            <a:ext cx="5058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أَساليبُ ﭐلتَّعْليلِ</a:t>
            </a:r>
          </a:p>
        </p:txBody>
      </p:sp>
    </p:spTree>
    <p:extLst>
      <p:ext uri="{BB962C8B-B14F-4D97-AF65-F5344CB8AC3E}">
        <p14:creationId xmlns:p14="http://schemas.microsoft.com/office/powerpoint/2010/main" val="334296118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5ECF0-F245-F798-9A9F-0BEC73FFD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142E21F3-26AB-32C3-A862-2A58490D5018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BD0A4C2-3931-7225-82D5-1203DFC48697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36B44D-3A28-F811-B0D8-53227E9E28DC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2EAEA6D-4B38-42E6-2DFA-091D57FA4031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74B9E0E4-C6E0-8E8E-64A9-2948234AAD9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6342B55F-D15B-356C-921A-2C3AD03E844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7922B49-A69E-B41B-051F-B9C27E851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4E36D53-4E16-0CCF-6640-5A2611015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11301BD-E658-718D-F3CF-C018C7DFF6AC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1CAF16CD-5C22-3553-B739-CE28798240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8" name="Titre 9">
            <a:extLst>
              <a:ext uri="{FF2B5EF4-FFF2-40B4-BE49-F238E27FC236}">
                <a16:creationId xmlns:a16="http://schemas.microsoft.com/office/drawing/2014/main" id="{030528D3-7EDE-8802-D49F-06441C0D3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19714"/>
            <a:ext cx="6967047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1769CF-1DC6-D646-21E2-1224FB3BEE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240" y="2920482"/>
            <a:ext cx="8147070" cy="249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3320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1644E-8768-A901-162B-6F1B6E704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80E2E3-7645-02D1-DB40-E3508E08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168 من كراساتكم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60665D6-62B4-CCC7-5651-154F13C0FBEA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21916E-FE71-AC2F-EACF-F97D853D65B2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FE12D1D-018A-49A4-0A2B-CAB4F2A7C23E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647E369-D37B-FE87-18D6-2EDD8BE5CA44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51B55A49-F22E-3C20-74B8-7A2A9D7FC083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90AC46BA-ED1E-B379-4C3F-E8E55ADED94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E29537-58BA-63D8-79F7-638D7D8DF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598A4AC-6E24-631F-8E39-408405AB1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F1CBE7-1D94-D92B-37B3-508E51023AC1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D37AD0C4-0F66-A92B-E711-72812EB215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FA7F72-D463-E96A-5731-53DD652548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4247" y="1471910"/>
            <a:ext cx="3855505" cy="513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45871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C0E41-E1D8-D913-3049-D64E9BF92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7BA97-E47F-BD50-6830-4FF3DEBDF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سنجز معا النشاط الأول.  نشاط جماعي تفاعلي شفوي.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16C40C2-8F25-741C-5DEF-09257E7AAFA1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97C6181-118E-B4A6-335D-F3EEEDCFF57C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A8898A-452B-2EB5-6B97-FC51724D3EE6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D31FD9B-D62E-2AE6-07CE-7F8A7444B85A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2DD6697F-CB60-B7A8-D664-76AE7BD623E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392F7BFF-3156-3AB6-42E5-3F40D1E0BB5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0CF49A-5604-091D-2E1C-FB1F0A959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3647F6F-1F31-4683-4AE7-6FBBF4030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77E9BF6-210C-CFDB-3EA3-CE39ED72673E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AF7DF8E-8EE1-C7DF-652A-7CCEB9A734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FA5629-9594-EF1F-436C-406A4AE5B9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687" y="1925518"/>
            <a:ext cx="7505678" cy="440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6616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37C28-7A76-78D8-4830-F45A3E412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DEEEC-B229-5BE0-235F-50FFA326A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للإجابة . من يقرأ ؟ سجلوا الجواب على كراساتكم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7DB0096-49E7-6F13-6CA0-095399010348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8CFEF3C-F22E-5E84-E381-4C11C7ADCDBC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9EC210B-519F-6C03-26CE-D5C6C74E189D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B2C60F9-AA89-45DA-3C7D-A9CF988F20EC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8034BA32-0E2B-8F09-78FD-981455E9C1F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EC034639-32B7-133A-B8A1-16AF8DD2A3E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3F740A7-B6AD-3D78-3247-4D4541198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C60B923-FDF5-54D0-F701-6FEBD8B79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4509CF6-0308-18DB-B9FB-35884B137B9A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CB388BF3-91D8-978F-FD26-173AB81258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4779CD-6B25-6E8E-B4D9-A613D93727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687" y="1925518"/>
            <a:ext cx="7505678" cy="440759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2B5DA5C-92A4-BCF7-27A9-302A60FEA09D}"/>
              </a:ext>
            </a:extLst>
          </p:cNvPr>
          <p:cNvSpPr txBox="1"/>
          <p:nvPr/>
        </p:nvSpPr>
        <p:spPr>
          <a:xfrm>
            <a:off x="3713584" y="2293936"/>
            <a:ext cx="1194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بِسَبَبِ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915ADA-1D3E-5F53-2F10-A28208337444}"/>
              </a:ext>
            </a:extLst>
          </p:cNvPr>
          <p:cNvSpPr txBox="1"/>
          <p:nvPr/>
        </p:nvSpPr>
        <p:spPr>
          <a:xfrm>
            <a:off x="2966311" y="2797570"/>
            <a:ext cx="1194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لِــــ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5E95CCB-3020-5ABE-E734-8E088B045F49}"/>
              </a:ext>
            </a:extLst>
          </p:cNvPr>
          <p:cNvSpPr txBox="1"/>
          <p:nvPr/>
        </p:nvSpPr>
        <p:spPr>
          <a:xfrm>
            <a:off x="2631876" y="3317107"/>
            <a:ext cx="1194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نَظَراً لِــ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3B38B5E-BF9A-3F62-5C9A-E983451C8BD7}"/>
              </a:ext>
            </a:extLst>
          </p:cNvPr>
          <p:cNvSpPr txBox="1"/>
          <p:nvPr/>
        </p:nvSpPr>
        <p:spPr>
          <a:xfrm>
            <a:off x="3988300" y="3836925"/>
            <a:ext cx="1194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بِفَضْل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154A0B3-0673-ABE3-0BEA-6BC1BFE39284}"/>
              </a:ext>
            </a:extLst>
          </p:cNvPr>
          <p:cNvSpPr txBox="1"/>
          <p:nvPr/>
        </p:nvSpPr>
        <p:spPr>
          <a:xfrm>
            <a:off x="3366072" y="4372229"/>
            <a:ext cx="1194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B53BB3E-21AE-675C-78BA-D7DAAB1FE44F}"/>
              </a:ext>
            </a:extLst>
          </p:cNvPr>
          <p:cNvSpPr txBox="1"/>
          <p:nvPr/>
        </p:nvSpPr>
        <p:spPr>
          <a:xfrm>
            <a:off x="3758490" y="4851547"/>
            <a:ext cx="1194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لِأَنَّها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239F9FD-200A-B73F-E1FA-3C6F13E3AC7F}"/>
              </a:ext>
            </a:extLst>
          </p:cNvPr>
          <p:cNvSpPr txBox="1"/>
          <p:nvPr/>
        </p:nvSpPr>
        <p:spPr>
          <a:xfrm>
            <a:off x="3890528" y="5371741"/>
            <a:ext cx="1194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حَتّى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48089DF-20C4-CD9B-E253-E8AB9F40A636}"/>
              </a:ext>
            </a:extLst>
          </p:cNvPr>
          <p:cNvSpPr txBox="1"/>
          <p:nvPr/>
        </p:nvSpPr>
        <p:spPr>
          <a:xfrm>
            <a:off x="4169623" y="5883260"/>
            <a:ext cx="1194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147CAF-CF3E-D9E5-0CB0-742642C6242D}"/>
              </a:ext>
            </a:extLst>
          </p:cNvPr>
          <p:cNvSpPr txBox="1"/>
          <p:nvPr/>
        </p:nvSpPr>
        <p:spPr>
          <a:xfrm>
            <a:off x="3293706" y="5894787"/>
            <a:ext cx="94239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لِـلْبَحْثِ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012882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7C7B8-33FB-259A-4C3A-7B2EB98A5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3C64DF-196F-BE4F-00F9-1DD2BDBB8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خذوا دفاتر القسم. أنجزوا النشاطين التالين بعد كتابة التاريخ و العنوان.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A7CE39F-623C-9BB0-5D90-22D90D6180C5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14C2360-8444-292E-3616-40F1D1CF9487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5FD9FE2-D515-344F-42FB-A665E17CC831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D6D04-547D-015B-5A25-F26EECBBAB83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D7C87617-DAAA-CA1E-362B-DC36F4BDDEA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17D17B0F-3372-6ED7-E94D-C9419952F8A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9C65DEB-307B-C67F-9D93-7D5A9C4A3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063346D-4E87-64D9-473B-70881161C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C4719A5-E7D2-B084-DB6E-A352335278B9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2264A636-85FF-AE18-5010-26806F9F07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78C7AB-59E4-3125-FF0B-BDCF25EC6A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8022" y="2295523"/>
            <a:ext cx="5305418" cy="13263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BEDC291-EB86-98A4-6B49-766F46FE2CE2}"/>
              </a:ext>
            </a:extLst>
          </p:cNvPr>
          <p:cNvSpPr txBox="1"/>
          <p:nvPr/>
        </p:nvSpPr>
        <p:spPr>
          <a:xfrm>
            <a:off x="1390261" y="1737371"/>
            <a:ext cx="7333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1.أَنْشِئْ مُخَطَّطَ فْراير لِظاهِرَةِ ﭐلتَّلَوُّثِ.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60B5D6B-D1E2-C46D-55BB-47FB28EE052C}"/>
              </a:ext>
            </a:extLst>
          </p:cNvPr>
          <p:cNvSpPr txBox="1"/>
          <p:nvPr/>
        </p:nvSpPr>
        <p:spPr>
          <a:xfrm>
            <a:off x="1537727" y="3621848"/>
            <a:ext cx="7333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الصفحة 168.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1181CCE-CE1B-93F4-44FE-626B4528BB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7727" y="4180000"/>
            <a:ext cx="6648690" cy="223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7703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CFB3A-2B84-1C2D-3BA3-56223B1F8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98FF-CD6A-1E6F-166A-8E2B0D43B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20 دقيقة للإنجاز. أثناء ذلك سنشرع في تقويم الطلاقة و التحدث.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F9CA6E2-0EE2-766D-626D-DBEB56A5DD1B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23BCE7-4ACA-C007-01BF-EA48AC2E927D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5FD613A-95D0-6742-8D36-4C83A0EA107F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8AFEAB2-4499-9E9D-464D-27802DC9DE90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DFAC02A5-D646-FB49-94EC-AC8EEBC6A75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0D66CBB6-C055-C2FA-DEBF-A9910FE6661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CA19FF1-DD80-19FD-3E04-851878D78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1DA8B05-CED7-DCB7-E0F2-086D0008C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086C9F7-9C5F-3020-EC3F-2296B6DB4335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1A750A31-F24A-A89B-030D-EB34693C87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B48C43-FF8A-0A09-7CEB-2DC024E984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8022" y="2295523"/>
            <a:ext cx="5305418" cy="13263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77990AF-EA65-2754-AAD0-91D7C095BF50}"/>
              </a:ext>
            </a:extLst>
          </p:cNvPr>
          <p:cNvSpPr txBox="1"/>
          <p:nvPr/>
        </p:nvSpPr>
        <p:spPr>
          <a:xfrm>
            <a:off x="1390261" y="1737371"/>
            <a:ext cx="7333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1.أَنْشِئْ مُخَطَّطَ فْراير لِظاهِرَةِ ﭐلتَّلَوُّثِ.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13BBBF4-0B15-412B-E856-C937E71A924F}"/>
              </a:ext>
            </a:extLst>
          </p:cNvPr>
          <p:cNvSpPr txBox="1"/>
          <p:nvPr/>
        </p:nvSpPr>
        <p:spPr>
          <a:xfrm>
            <a:off x="1537727" y="3621848"/>
            <a:ext cx="7333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الصفحة 168.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CA74663-A72E-C502-F123-6CD7B8F6DB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7727" y="4180000"/>
            <a:ext cx="6648690" cy="223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4800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5576B9-F2A5-13CA-61E0-188C640E8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829" y="2677886"/>
            <a:ext cx="2312248" cy="266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99" y="780266"/>
            <a:ext cx="6920401" cy="58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321907" y="920621"/>
            <a:ext cx="850018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يُعَدُّ ٱلْماءُ أَساسَ ٱلْحَياةِ عَلى ٱلْأَرْضِ، إِذْ تَحْتاجُ إِلَيْهِ جَميعُ ٱلْكائِناتِ ٱلْحَيَّةِ لِلْبَقاءِ.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فَٱلْإِنْسانُ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يَشْرَبُ ٱلْماءَ يَوْمِيّاً،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وَٱلنَّباتاتُ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تَحْتاجُهُ لِلنُّمُوِّ، كَما تَعْتَمِدُ عَلَيْهِ ٱلحَيَواناتُ في حَياتِها. وَتُبَيِّنُ ٱلدِّراساتُ أَنَّ نَقْصَ ٱلْماءِ يُؤَدّي إِلى ٱلْجَفافِ وَتَراجُعِ ٱلْإِنْتاجِ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ٱلْفِلاحِيِّ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وَلِهذا ٱلسَّبَبِ تُشَيَّدُ  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ٱلسُّدودُ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وَمَحَطّاتُ تَحْلِيَةِ مِياهِ ٱلْبَحْرِ سَعْياً لِضَمانِ التَزَوُّدِ بٱلْمَاءِ بِوَثيرَةٍ مُسْتَمِرَّةٍ.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بِٱلْمُقابِلِ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يَنْبَغي عَلى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ٱلْجَميعِ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ٱلْحِرْصُ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ٱلْمُحافَظَةِ عَلى ٱلْماءِ، لأَنَّ كَمِّيّاتِ ٱلْمِياهِ ٱلْعَذْبَةِ مَحْدودَةٌ مُقارَنَةً بِمِياهِ ٱلْبِحارِ،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وَذَلِكَ عَبْرَ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تَرْشيدِ ٱسْتِهْلاكِ ٱلْماءِ وَإِصْلاحِ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ٱلتَّسَرُّباتِ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وَعَدَمُ تَبْذيرِهِ أَثْناءَ ٱلاِسْتِعْمالِ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ٱليَوْمِيِّ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355258"/>
              </p:ext>
            </p:extLst>
          </p:nvPr>
        </p:nvGraphicFramePr>
        <p:xfrm>
          <a:off x="697312" y="1809091"/>
          <a:ext cx="7549337" cy="385524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إبداء الرأي و تعليله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تعليلات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 تعليلين  مناسبين.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2850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 تعليل واحد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توجيهات ونصائح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نصائح.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نصيحتين.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نصيحة واحدة.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1069731"/>
            <a:ext cx="847219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لاحَظْتَ أَثْناءَ نُزْهَةٍ عائِلِيَّةٍ في ٱلْغابَةِ أَنَّ بَعْضَ ٱلزُّوّارِ يَرْمونَ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ٱلأَزْبالَ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بَيْنَ ٱلأَشْجارِ وَيُتْلِفُونَ ٱلنَّباتاتِ ٱلصَّغِيرَةَ.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تَحَدَّثْ عَنْ هَذِهِ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ٱلتَّصَرُّفاتِ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مُسْتَعيناً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بِٱلْأَسْئِلَةِ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ٱلتّالِيَةِ: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1- ما رَأْيُك في هَذِهِ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ٱلسُّلوكاتِ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مُتَّفِقٌ مَعَها / غَيْرُ مُتَّفِقٍ مَعَها.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لِماذا ؟ أُذْكُرْ ثَلاثَةَ تَعْليلاتٍ مُوَظِّفاً أَساليبَ ٱلتَّعْليلِ ٱلُمُناسِبَةِ.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3- بِماذا تَنْصَحُ زُوّارَ ٱلْغابَةِ؟ أُذْكُرْ ثَلاثَ نَصائِحَ  مُناسِبَةٍ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639-280D-A4DB-326C-0EFE17C9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8529C8-C3A1-47F4-1D59-E8DE428A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053" y="3084221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جماعي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945935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23534-DD51-2B55-3761-DCDB8D8C9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1F2AFB-0A02-FBA6-7CCA-1B59641D8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النشاط الأول. من يقرأ جوابه؟ من يقترح جوابا آخر؟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857823B-6914-1AFB-94F5-9F65A96FB730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7374F6B-2BBD-1EA4-BD5B-7F80DAA34D2F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A2F235-7E3A-FFC1-F414-2013E167DE20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7E30998-696A-4917-7E6B-851E6A2F17CC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204BD184-D3F8-9931-F057-68EBB97C1B8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317A185F-3EBB-EFC6-DFA8-635E7356132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18995C3-8A8F-9E7C-88E6-C18640659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3610E0C-9ADB-B150-6BCD-0897447A9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838A64C-B8ED-3ACB-A7A8-0441DB717E05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045156C0-55D1-BC0F-D094-278D36BBAA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4D1CCC2-A3F5-97EF-634F-7BFF2101FA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862" y="2889697"/>
            <a:ext cx="8248052" cy="29046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AF25685-EC60-034D-DDDC-8C0FAE63991B}"/>
              </a:ext>
            </a:extLst>
          </p:cNvPr>
          <p:cNvSpPr txBox="1"/>
          <p:nvPr/>
        </p:nvSpPr>
        <p:spPr>
          <a:xfrm>
            <a:off x="1390261" y="1737371"/>
            <a:ext cx="7333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1.أَنْشِئْ مُخَطَّطَ فْراير لِظاهِرَةِ ﭐلتَّلَوُّثِ.</a:t>
            </a:r>
          </a:p>
        </p:txBody>
      </p:sp>
    </p:spTree>
    <p:extLst>
      <p:ext uri="{BB962C8B-B14F-4D97-AF65-F5344CB8AC3E}">
        <p14:creationId xmlns:p14="http://schemas.microsoft.com/office/powerpoint/2010/main" val="137388855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EFBA4-5A91-56CB-895B-B6B1F5AAF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CB2A63-0B78-EF28-80FF-19D251537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51E30DE-3895-F0CD-B0F7-B0C2A204103F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9D4EEF-29BE-A950-F59D-020A2105F26E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2DCE8DF-8B8C-5B9D-99C6-AE318F03FB3A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686839E-1454-A2B6-10B0-93F6044835AD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904D4AFD-9AA4-D08C-2A02-F34EECB6500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ADA1674B-987B-DD1E-E868-2BA8F3B9FCA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213DBE8-11CF-5733-F537-0F1EB7D4A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B014F02-67CF-B9B8-5CD6-6E4C2BC80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4EE264-94A2-4E3D-3FB9-72A25E6F94E0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D7685D30-F7EB-9BA7-20DA-CA9A292495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2128FCD-FEE8-3754-C2FF-5C81EDBFE5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862" y="2889697"/>
            <a:ext cx="8248052" cy="358574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412B677-DC3F-FE90-66D8-5D2FE73AE18F}"/>
              </a:ext>
            </a:extLst>
          </p:cNvPr>
          <p:cNvSpPr txBox="1"/>
          <p:nvPr/>
        </p:nvSpPr>
        <p:spPr>
          <a:xfrm>
            <a:off x="1390261" y="1737371"/>
            <a:ext cx="7333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1.أَنْشِئْ مُخَطَّطَ فْراير لِظاهِرَةِ ﭐلتَّلَوُّثِ.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4923D2-8F87-C733-A98D-4BEBABCC01CF}"/>
              </a:ext>
            </a:extLst>
          </p:cNvPr>
          <p:cNvSpPr txBox="1"/>
          <p:nvPr/>
        </p:nvSpPr>
        <p:spPr>
          <a:xfrm>
            <a:off x="4814597" y="3029703"/>
            <a:ext cx="3760236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اَلْإِضْرارُ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بيئَةِ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هَواءِ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ماءِ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لتُّرْبَةِ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بِمَوادَّ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سامَّ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ةٍ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تُؤَثِّرُ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سَلْبا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ً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إِنْسانِ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كائِناتِ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حَيَّةِ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07248C3-DAE5-2072-0CBD-24048D924F95}"/>
              </a:ext>
            </a:extLst>
          </p:cNvPr>
          <p:cNvSpPr txBox="1"/>
          <p:nvPr/>
        </p:nvSpPr>
        <p:spPr>
          <a:xfrm>
            <a:off x="585045" y="3207106"/>
            <a:ext cx="391386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تَغَيُّرُ جَوْدَةِ ﭐلْهَواءِ أَوِ ﭐلْماءِ أَوِ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ﭐلتُّرْبَةِ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تَضَرُّرُ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ﭐلْكائِناتِ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ﭐلْحَيَّةِ، اِنْتِشارُ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ﭐلْأَمْراضِ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00F58EB-8CB0-4B92-163E-7CD8326917D3}"/>
              </a:ext>
            </a:extLst>
          </p:cNvPr>
          <p:cNvSpPr txBox="1"/>
          <p:nvPr/>
        </p:nvSpPr>
        <p:spPr>
          <a:xfrm>
            <a:off x="4838943" y="4943596"/>
            <a:ext cx="3760236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رَمْيُ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ﭐلنُّفاياتِ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ﭐلطَّبِيعَةِ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تَصاعُدُ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ﭐلدُّخانِ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ﭐلْمَصانِعِ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حَرْقُ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ﭐلنُّفاياتِ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تَسَرُّبُ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ﭐلزُّيوتِ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ﭐلْمِياهِ.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CEA53DD-5B9F-FB37-193C-EA02D049AFEC}"/>
              </a:ext>
            </a:extLst>
          </p:cNvPr>
          <p:cNvSpPr txBox="1"/>
          <p:nvPr/>
        </p:nvSpPr>
        <p:spPr>
          <a:xfrm>
            <a:off x="600596" y="5113550"/>
            <a:ext cx="3831274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فَرْزُ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ﭐلنُّفاياتِ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وَإِعادَةُ تَدْويرِها، غَرْسُ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ﭐلْأَشْجارِ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اِسْتِعْمالُ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ﭐلطّاقاتِ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ﭐلنَّظيفَةِ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E97FEE2-75FA-3C70-5FD2-9E1DE70670B1}"/>
              </a:ext>
            </a:extLst>
          </p:cNvPr>
          <p:cNvSpPr txBox="1"/>
          <p:nvPr/>
        </p:nvSpPr>
        <p:spPr>
          <a:xfrm>
            <a:off x="3565063" y="4467219"/>
            <a:ext cx="2069649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التَّلَوُّثُ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36734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A3BED-2D0E-C0E4-C677-7B8AD3491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FDFEC0-565F-DA87-28C0-7D80292FD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النشاط الثاني. من يقرأ جوابه؟ من يقترح جوابا آخر؟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F6F37B1-2958-7A81-F76E-BB131EB83E7A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6C673ED-597D-BAC0-79CB-9B35BECAD2F5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3267CD0-221A-5A4B-F681-CBA52E53F331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8656750-8819-73DF-AAA2-37549DFFFB6A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D31EF58C-5623-96C7-A86D-4126DDA1720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C9C89813-83B9-187E-3381-E4941553F50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009F7D-5A88-8086-E194-A619B997A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9D5E42D-BD8D-7822-FE3F-47DD7843E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F321A33-7B78-5196-FD9E-BC09716A2267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DB86548F-125B-3DCB-4F1E-1D001C18A6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7D29F4-9A3B-3FEB-46E6-DD42449A06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159" y="1846399"/>
            <a:ext cx="7413841" cy="445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49669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6DB95-FDF5-FF8A-F389-6143338BE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C69BB-30B9-8E34-3042-B474C2235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للتصحيح. صححوا.</a:t>
            </a:r>
            <a:endParaRPr lang="fr-MA" sz="24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F5C400-FF82-4806-C176-2DC4272AAD7E}"/>
              </a:ext>
            </a:extLst>
          </p:cNvPr>
          <p:cNvGrpSpPr/>
          <p:nvPr/>
        </p:nvGrpSpPr>
        <p:grpSpPr>
          <a:xfrm>
            <a:off x="848244" y="136738"/>
            <a:ext cx="7049753" cy="295262"/>
            <a:chOff x="848244" y="136738"/>
            <a:chExt cx="7049753" cy="2952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F3F862-9502-B52D-261E-473BBB25354B}"/>
                </a:ext>
              </a:extLst>
            </p:cNvPr>
            <p:cNvSpPr>
              <a:spLocks/>
            </p:cNvSpPr>
            <p:nvPr/>
          </p:nvSpPr>
          <p:spPr>
            <a:xfrm>
              <a:off x="84824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BFDD45-F0EE-EBEA-C17E-2B75C0711A35}"/>
                </a:ext>
              </a:extLst>
            </p:cNvPr>
            <p:cNvSpPr>
              <a:spLocks/>
            </p:cNvSpPr>
            <p:nvPr/>
          </p:nvSpPr>
          <p:spPr>
            <a:xfrm>
              <a:off x="2541979" y="152043"/>
              <a:ext cx="1612201" cy="2627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الاستمـــاع والتحـــدث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D41823A-6751-945D-A33B-133417A295A6}"/>
                </a:ext>
              </a:extLst>
            </p:cNvPr>
            <p:cNvSpPr>
              <a:spLocks/>
            </p:cNvSpPr>
            <p:nvPr/>
          </p:nvSpPr>
          <p:spPr>
            <a:xfrm>
              <a:off x="4493135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المعــــــــــجم</a:t>
              </a:r>
              <a:endPara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8B2870AD-0653-4BA3-DC39-2CE2C3D5FCD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 amt="20000"/>
            </a:blip>
            <a:srcRect/>
            <a:stretch/>
          </p:blipFill>
          <p:spPr>
            <a:xfrm>
              <a:off x="2153545" y="146613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45;p5">
              <a:extLst>
                <a:ext uri="{FF2B5EF4-FFF2-40B4-BE49-F238E27FC236}">
                  <a16:creationId xmlns:a16="http://schemas.microsoft.com/office/drawing/2014/main" id="{AD4D1F0D-FFE9-4EFE-F135-63B2460BBD2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 amt="20000"/>
            </a:blip>
            <a:srcRect/>
            <a:stretch/>
          </p:blipFill>
          <p:spPr>
            <a:xfrm>
              <a:off x="4077580" y="136738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FAF01F9-DBE6-CF70-B31D-3EAFA3EA9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9928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E5E4508-FE3B-8C1A-AB07-DC08C9AC6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700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6ADA5BE-D21B-4308-FFA8-95B98E94142F}"/>
                </a:ext>
              </a:extLst>
            </p:cNvPr>
            <p:cNvSpPr>
              <a:spLocks/>
            </p:cNvSpPr>
            <p:nvPr/>
          </p:nvSpPr>
          <p:spPr>
            <a:xfrm>
              <a:off x="6324474" y="144000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55F87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</a:t>
              </a:r>
            </a:p>
          </p:txBody>
        </p:sp>
      </p:grpSp>
      <p:pic>
        <p:nvPicPr>
          <p:cNvPr id="14" name="Espace réservé pour une image  5">
            <a:extLst>
              <a:ext uri="{FF2B5EF4-FFF2-40B4-BE49-F238E27FC236}">
                <a16:creationId xmlns:a16="http://schemas.microsoft.com/office/drawing/2014/main" id="{BF4BB378-C245-913E-C893-29927B6FF7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A63943-C42D-595A-85AC-E3716E975E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159" y="1846399"/>
            <a:ext cx="7413841" cy="445142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A8B0182D-FA12-AA72-4097-63056D14FD3E}"/>
              </a:ext>
            </a:extLst>
          </p:cNvPr>
          <p:cNvSpPr txBox="1"/>
          <p:nvPr/>
        </p:nvSpPr>
        <p:spPr>
          <a:xfrm>
            <a:off x="655142" y="2696747"/>
            <a:ext cx="741384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أُوافِقُ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هَذِهِ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عِبارَةِ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أَكْياسَ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بلاسْتيكِيَّةَ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تُلَوِّثُ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بيئَةَ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رُّ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حَيَوانات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لِذَلِكَ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سْتِبْدالُها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بِأَكْياسٍ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قابِلَةٍ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لِإِعادَةِ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f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سْتِعْمالِ</a:t>
            </a:r>
            <a:r>
              <a:rPr lang="f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8A841FE-FF22-1CBE-3F68-1EBA0DCEAECA}"/>
              </a:ext>
            </a:extLst>
          </p:cNvPr>
          <p:cNvSpPr txBox="1"/>
          <p:nvPr/>
        </p:nvSpPr>
        <p:spPr>
          <a:xfrm>
            <a:off x="655142" y="4064491"/>
            <a:ext cx="741384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أُؤَيِّدُ هَذِهِ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ﭐلْفِكْرَةَ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لِأَنَّ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ﭐلطّاقَةَ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ﭐلْمُتَجَدِّدَةَ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نَظيفَةٌ وَلا تُلَوِّثُ ﭐلْهَواءَ، وَتُساهِمُ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ﭐلْمُحافَظَةِ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ﭐلبيئَةِ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وَصِحَّةِ ﭐلْإِنْسانِ.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852CCD7-8A63-0B59-1698-BFF3D0408D40}"/>
              </a:ext>
            </a:extLst>
          </p:cNvPr>
          <p:cNvSpPr txBox="1"/>
          <p:nvPr/>
        </p:nvSpPr>
        <p:spPr>
          <a:xfrm>
            <a:off x="655142" y="5432235"/>
            <a:ext cx="741384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أُوافِقُ عَلى هَذا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ﭐلرَّأْيِ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إذْ أَنَّ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ﭐسْتِكْشافَ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ﭐلْفَضاءِ يُساعِدُ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ﭐلْعُلَماءَ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فَهْمِ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ﭐلْكَوْنِ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وَتَطْويرِ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ﭐلتِّكْنولوجْيا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953948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E6849C0-0440-D45A-2FA8-6C7234741F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7982D9-79AE-ADFD-F2DE-8B57AFFF18C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2FC458-3DFB-3FF1-AA35-67CA9A321B75}"/>
              </a:ext>
            </a:extLst>
          </p:cNvPr>
          <p:cNvSpPr>
            <a:spLocks/>
          </p:cNvSpPr>
          <p:nvPr/>
        </p:nvSpPr>
        <p:spPr>
          <a:xfrm>
            <a:off x="2551095" y="152043"/>
            <a:ext cx="16030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2E3196-3E82-A1F5-69B0-6BD64EDCC3A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9D36F1-F65F-E574-4DB4-3F8BCD690A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63DFD47-BDB7-77E9-E8BF-3802480F7C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1DA620-F943-7AB8-E0F3-73D38B81C7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846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0A9BE6-2A0B-3F64-D862-D6152781B5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DC59AD-3FA0-9241-8B4B-9E54E0D5450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41F28-0CF6-784D-A88D-FF1BAFAAE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DEADF1-843F-F4BD-289A-5F336A23B3D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3D0BFB-73DB-D0D7-C5FB-4564FA310089}"/>
              </a:ext>
            </a:extLst>
          </p:cNvPr>
          <p:cNvSpPr>
            <a:spLocks/>
          </p:cNvSpPr>
          <p:nvPr/>
        </p:nvSpPr>
        <p:spPr>
          <a:xfrm>
            <a:off x="2423430" y="144000"/>
            <a:ext cx="1603085" cy="2627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الاستمـــاع والتحـــدث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BB9059-96F4-D251-172A-0E6AE00CD47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المعــــــــــجم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4248B0D-D281-DA12-EC4A-6C4C7B55CA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4FA075F-FED6-1C3D-F9E0-5394EA8831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AD1F35-343D-81EF-B104-047D59DFEE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118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DCBF5E5-C3FD-0AD8-9CE9-A943EE4E81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943C04B2-C268-9D91-E585-6F16788051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92275" y="1808957"/>
            <a:ext cx="5759450" cy="3240087"/>
          </a:xfrm>
          <a:prstGeom prst="rect">
            <a:avLst/>
          </a:prstGeom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C637ED-FDFE-4757-F602-1207912053E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5139B8-9139-9072-E124-A2FE13967B7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A5BCBF39-9384-E2E4-A8A7-CFC17AFA8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53129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25552</TotalTime>
  <Words>1805</Words>
  <Application>Microsoft Office PowerPoint</Application>
  <PresentationFormat>Affichage à l'écran (4:3)</PresentationFormat>
  <Paragraphs>373</Paragraphs>
  <Slides>51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51</vt:i4>
      </vt:variant>
    </vt:vector>
  </HeadingPairs>
  <TitlesOfParts>
    <vt:vector size="73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Thème Office</vt:lpstr>
      <vt:lpstr>1_01- نشاط اعتيادي</vt:lpstr>
      <vt:lpstr>00_Env-Enseignant</vt:lpstr>
      <vt:lpstr>Présentation PowerPoint</vt:lpstr>
      <vt:lpstr>Présentation PowerPoint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والكراسة في القمطر</vt:lpstr>
      <vt:lpstr>سنشرع في نشاط أدوات اللغة. </vt:lpstr>
      <vt:lpstr>على دفاتركم. أعربوا الكلمات المكتوبة بالأحمر في الجملة التالية إعرابا تاما.</vt:lpstr>
      <vt:lpstr>معكم 5 دقائق للإجابة . </vt:lpstr>
      <vt:lpstr>نصحح. من يقرأ جوابه ؟ هل انتم متفقون؟</vt:lpstr>
      <vt:lpstr>صححوا.</vt:lpstr>
      <vt:lpstr>المعجم</vt:lpstr>
      <vt:lpstr>لنتذكر ما تعلمتم عن مخطط فراير. فيم يساعدنا مخطط فراير؟ </vt:lpstr>
      <vt:lpstr>ما العناصر التي يتضمنها مخطط فراير؟</vt:lpstr>
      <vt:lpstr>من يقرأ؟</vt:lpstr>
      <vt:lpstr>انتبهوا سنقوم بتصحيح الواجب المنزلي حول مخطط فراير. سأراقب إنجازاتكم.</vt:lpstr>
      <vt:lpstr>من يقرأ عناصر مخطط فراير الخاص بظاهرة الجفاف؟ من يقترح إجابة أخرى؟</vt:lpstr>
      <vt:lpstr>من يقرأ؟ صححوا.</vt:lpstr>
      <vt:lpstr>من يقرأ عناصر مخطط فراير الخاص بظاهرة التصحر؟ من يقترح إجابة أخرى؟</vt:lpstr>
      <vt:lpstr>من يقرأ؟ صححوا.</vt:lpstr>
      <vt:lpstr>Présentation PowerPoint</vt:lpstr>
      <vt:lpstr>متى نوظف أساليب التعليل؟ من يركب جملة تتضمن أسلوب تعليل؟</vt:lpstr>
      <vt:lpstr>من يقرأ؟</vt:lpstr>
      <vt:lpstr>خذوا الصفحة 168 من كراساتكم</vt:lpstr>
      <vt:lpstr>سنجز معا النشاط الأول.  نشاط جماعي تفاعلي شفوي.</vt:lpstr>
      <vt:lpstr>إليكم نموذجا للإجابة . من يقرأ ؟ سجلوا الجواب على كراساتكم.</vt:lpstr>
      <vt:lpstr>الآن خذوا دفاتر القسم. أنجزوا النشاطين التالين بعد كتابة التاريخ و العنوان.</vt:lpstr>
      <vt:lpstr>معكم 20 دقيقة للإنجاز. أثناء ذلك سنشرع في تقويم الطلاقة و التحدث.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تصحيح جماعي</vt:lpstr>
      <vt:lpstr>لنصحح النشاط الأول. من يقرأ جوابه؟ من يقترح جوابا آخر؟</vt:lpstr>
      <vt:lpstr>صححوا.</vt:lpstr>
      <vt:lpstr>لنصحح النشاط الثاني. من يقرأ جوابه؟ من يقترح جوابا آخر؟</vt:lpstr>
      <vt:lpstr>إليكم نموذجا للتصحيح. صححوا.</vt:lpstr>
      <vt:lpstr>اختتام الحصة 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214</cp:revision>
  <dcterms:created xsi:type="dcterms:W3CDTF">2023-09-20T21:35:22Z</dcterms:created>
  <dcterms:modified xsi:type="dcterms:W3CDTF">2026-06-06T21:11:27Z</dcterms:modified>
</cp:coreProperties>
</file>