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media/image3.bin" ContentType="image/unknown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4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5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6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7.xml" ContentType="application/vnd.openxmlformats-officedocument.theme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8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theme/theme9.xml" ContentType="application/vnd.openxmlformats-officedocument.theme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theme/theme10.xml" ContentType="application/vnd.openxmlformats-officedocument.theme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7" r:id="rId2"/>
    <p:sldMasterId id="2147483710" r:id="rId3"/>
    <p:sldMasterId id="2147483725" r:id="rId4"/>
    <p:sldMasterId id="2147483740" r:id="rId5"/>
    <p:sldMasterId id="2147483753" r:id="rId6"/>
    <p:sldMasterId id="2147483777" r:id="rId7"/>
    <p:sldMasterId id="2147483802" r:id="rId8"/>
    <p:sldMasterId id="2147483826" r:id="rId9"/>
    <p:sldMasterId id="2147483849" r:id="rId10"/>
    <p:sldMasterId id="2147483873" r:id="rId11"/>
  </p:sldMasterIdLst>
  <p:notesMasterIdLst>
    <p:notesMasterId r:id="rId63"/>
  </p:notesMasterIdLst>
  <p:sldIdLst>
    <p:sldId id="2147482752" r:id="rId12"/>
    <p:sldId id="2147482629" r:id="rId13"/>
    <p:sldId id="2147482632" r:id="rId14"/>
    <p:sldId id="2147482728" r:id="rId15"/>
    <p:sldId id="2147482697" r:id="rId16"/>
    <p:sldId id="2147482706" r:id="rId17"/>
    <p:sldId id="2147482473" r:id="rId18"/>
    <p:sldId id="2134806831" r:id="rId19"/>
    <p:sldId id="2147482718" r:id="rId20"/>
    <p:sldId id="2134807274" r:id="rId21"/>
    <p:sldId id="2147482760" r:id="rId22"/>
    <p:sldId id="2147482719" r:id="rId23"/>
    <p:sldId id="2147482705" r:id="rId24"/>
    <p:sldId id="2147482702" r:id="rId25"/>
    <p:sldId id="2147482480" r:id="rId26"/>
    <p:sldId id="2147482481" r:id="rId27"/>
    <p:sldId id="2147482482" r:id="rId28"/>
    <p:sldId id="2147482483" r:id="rId29"/>
    <p:sldId id="2147482484" r:id="rId30"/>
    <p:sldId id="2147482485" r:id="rId31"/>
    <p:sldId id="2147482486" r:id="rId32"/>
    <p:sldId id="2147482487" r:id="rId33"/>
    <p:sldId id="2147482489" r:id="rId34"/>
    <p:sldId id="2147482761" r:id="rId35"/>
    <p:sldId id="2147482762" r:id="rId36"/>
    <p:sldId id="2147482763" r:id="rId37"/>
    <p:sldId id="2147482490" r:id="rId38"/>
    <p:sldId id="2147482731" r:id="rId39"/>
    <p:sldId id="2147482764" r:id="rId40"/>
    <p:sldId id="2147482765" r:id="rId41"/>
    <p:sldId id="2147482492" r:id="rId42"/>
    <p:sldId id="2147482732" r:id="rId43"/>
    <p:sldId id="2147482734" r:id="rId44"/>
    <p:sldId id="2147482766" r:id="rId45"/>
    <p:sldId id="2147482767" r:id="rId46"/>
    <p:sldId id="2147482717" r:id="rId47"/>
    <p:sldId id="2147482495" r:id="rId48"/>
    <p:sldId id="2147482497" r:id="rId49"/>
    <p:sldId id="2147482748" r:id="rId50"/>
    <p:sldId id="2147482768" r:id="rId51"/>
    <p:sldId id="2147482739" r:id="rId52"/>
    <p:sldId id="2147482742" r:id="rId53"/>
    <p:sldId id="2147482741" r:id="rId54"/>
    <p:sldId id="2147482740" r:id="rId55"/>
    <p:sldId id="2147482745" r:id="rId56"/>
    <p:sldId id="2147482498" r:id="rId57"/>
    <p:sldId id="2147482499" r:id="rId58"/>
    <p:sldId id="2147482722" r:id="rId59"/>
    <p:sldId id="2147482726" r:id="rId60"/>
    <p:sldId id="2147482628" r:id="rId61"/>
    <p:sldId id="2147482634" r:id="rId6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D6E9EA"/>
    <a:srgbClr val="1E3F48"/>
    <a:srgbClr val="106585"/>
    <a:srgbClr val="0097B2"/>
    <a:srgbClr val="00729A"/>
    <a:srgbClr val="70B1B6"/>
    <a:srgbClr val="7FB9BE"/>
    <a:srgbClr val="C3D215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5033" autoAdjust="0"/>
  </p:normalViewPr>
  <p:slideViewPr>
    <p:cSldViewPr snapToGrid="0">
      <p:cViewPr>
        <p:scale>
          <a:sx n="89" d="100"/>
          <a:sy n="89" d="100"/>
        </p:scale>
        <p:origin x="1310" y="-19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5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50" Type="http://schemas.openxmlformats.org/officeDocument/2006/relationships/slide" Target="slides/slide39.xml"/><Relationship Id="rId55" Type="http://schemas.openxmlformats.org/officeDocument/2006/relationships/slide" Target="slides/slide44.xml"/><Relationship Id="rId63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9" Type="http://schemas.openxmlformats.org/officeDocument/2006/relationships/slide" Target="slides/slide18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3" Type="http://schemas.openxmlformats.org/officeDocument/2006/relationships/slide" Target="slides/slide42.xml"/><Relationship Id="rId58" Type="http://schemas.openxmlformats.org/officeDocument/2006/relationships/slide" Target="slides/slide47.xml"/><Relationship Id="rId66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0.xml"/><Relationship Id="rId19" Type="http://schemas.openxmlformats.org/officeDocument/2006/relationships/slide" Target="slides/slide8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56" Type="http://schemas.openxmlformats.org/officeDocument/2006/relationships/slide" Target="slides/slide45.xml"/><Relationship Id="rId64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0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59" Type="http://schemas.openxmlformats.org/officeDocument/2006/relationships/slide" Target="slides/slide48.xml"/><Relationship Id="rId67" Type="http://schemas.openxmlformats.org/officeDocument/2006/relationships/tableStyles" Target="tableStyles.xml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54" Type="http://schemas.openxmlformats.org/officeDocument/2006/relationships/slide" Target="slides/slide43.xml"/><Relationship Id="rId62" Type="http://schemas.openxmlformats.org/officeDocument/2006/relationships/slide" Target="slides/slide5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57" Type="http://schemas.openxmlformats.org/officeDocument/2006/relationships/slide" Target="slides/slide46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slide" Target="slides/slide41.xml"/><Relationship Id="rId60" Type="http://schemas.openxmlformats.org/officeDocument/2006/relationships/slide" Target="slides/slide49.xml"/><Relationship Id="rId65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3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31/05/2026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4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4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4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0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0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0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1.png"/><Relationship Id="rId5" Type="http://schemas.microsoft.com/office/2007/relationships/hdphoto" Target="../media/hdphoto3.wdp"/><Relationship Id="rId4" Type="http://schemas.openxmlformats.org/officeDocument/2006/relationships/image" Target="../media/image10.png"/><Relationship Id="rId9" Type="http://schemas.microsoft.com/office/2007/relationships/hdphoto" Target="../media/hdphoto2.wdp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png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8.png"/><Relationship Id="rId5" Type="http://schemas.microsoft.com/office/2007/relationships/hdphoto" Target="../media/hdphoto3.wdp"/><Relationship Id="rId4" Type="http://schemas.openxmlformats.org/officeDocument/2006/relationships/image" Target="../media/image17.png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6.png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6.png"/></Relationships>
</file>

<file path=ppt/slideLayouts/_rels/slideLayout1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20.png"/><Relationship Id="rId9" Type="http://schemas.microsoft.com/office/2007/relationships/hdphoto" Target="../media/hdphoto4.wdp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6.png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6.png"/></Relationships>
</file>

<file path=ppt/slideLayouts/_rels/slideLayout20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1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20.png"/><Relationship Id="rId9" Type="http://schemas.microsoft.com/office/2007/relationships/hdphoto" Target="../media/hdphoto4.wdp"/></Relationships>
</file>

<file path=ppt/slideLayouts/_rels/slideLayout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Blank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2772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40293587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9980385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3313547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0198654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9685249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0822582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3058550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7807273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2815786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4093720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2655502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0570023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709217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0243861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5425333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4742381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8788375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8524379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1494421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0457697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1420184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9985882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5328524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936590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528257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66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69003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31/05/2026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13832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31/05/2026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107988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31/05/2026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81574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342971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834995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342393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141070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84662387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7506743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4500562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5465031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0514064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69458980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11537257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00519447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751742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3541021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7586221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1104908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3698529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3371121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5841973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2560790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938169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889551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835326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459840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126286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31/05/2026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696599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31/05/2026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409701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31/05/2026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31404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133555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624297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759319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316205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8336950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2602581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3936920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510387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2999876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1739665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1112276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3799315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2774107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2465372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4360072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9414243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7565055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0449877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9609776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819482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4294695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379367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536308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4371231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657648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9967491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5933504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4770224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7351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1394817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7072785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6037698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698542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91985752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1116815460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615220788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2462839617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30234534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2161818467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205467028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0415471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49452517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46998287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28808698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2576040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5985897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93193394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8007227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9595563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8582477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9270092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2391296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44DC88C6-5707-86F7-D833-5641FA28E5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410748" y="3027833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01780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-13143" r="-13143"/>
          <a:stretch>
            <a:fillRect/>
          </a:stretch>
        </p:blipFill>
        <p:spPr>
          <a:xfrm>
            <a:off x="6589204" y="4424575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16186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5828042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8460319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0239427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6035602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869547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0076808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1055683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9528445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1290487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7273074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0719258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6396121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1354002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5533081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226913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3686225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4777646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0294159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4253731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4660026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5957095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3073424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8178585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904787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6923716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2820218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5176755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8974588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7003987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816598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019209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2170987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3159988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7824986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9403181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6873569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7209086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5467526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4358242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4458595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8286848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6481803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7724341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734535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252057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3183469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5126178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2425447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5547417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9834856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9699515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0410930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2336489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64703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5863644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2782921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4460874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1133767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0232944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9974841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3030145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5058690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0644282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2657624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2368079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101782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0906863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5814159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0091597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2031432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9810947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9433441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4289215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0225120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7529196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1386982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9383286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341445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111602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2809442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1577788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6401993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2851889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2344919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3829978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2061350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1233284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8003823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939429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9666882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901041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ags" Target="../tags/tag1.xm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4.xml"/><Relationship Id="rId1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4.xml"/><Relationship Id="rId21" Type="http://schemas.openxmlformats.org/officeDocument/2006/relationships/slideLayout" Target="../slideLayouts/slideLayout22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8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3.xml"/><Relationship Id="rId16" Type="http://schemas.openxmlformats.org/officeDocument/2006/relationships/slideLayout" Target="../slideLayouts/slideLayout17.xml"/><Relationship Id="rId2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6.xml"/><Relationship Id="rId23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11.xml"/><Relationship Id="rId19" Type="http://schemas.openxmlformats.org/officeDocument/2006/relationships/slideLayout" Target="../slideLayouts/slideLayout20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5.xml"/><Relationship Id="rId22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2" Type="http://schemas.openxmlformats.org/officeDocument/2006/relationships/slideLayout" Target="../slideLayouts/slideLayout40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64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5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62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7.xml"/><Relationship Id="rId18" Type="http://schemas.openxmlformats.org/officeDocument/2006/relationships/slideLayout" Target="../slideLayouts/slideLayout82.xml"/><Relationship Id="rId26" Type="http://schemas.openxmlformats.org/officeDocument/2006/relationships/theme" Target="../theme/theme6.xml"/><Relationship Id="rId3" Type="http://schemas.openxmlformats.org/officeDocument/2006/relationships/slideLayout" Target="../slideLayouts/slideLayout67.xml"/><Relationship Id="rId21" Type="http://schemas.openxmlformats.org/officeDocument/2006/relationships/slideLayout" Target="../slideLayouts/slideLayout85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17" Type="http://schemas.openxmlformats.org/officeDocument/2006/relationships/slideLayout" Target="../slideLayouts/slideLayout81.xml"/><Relationship Id="rId25" Type="http://schemas.openxmlformats.org/officeDocument/2006/relationships/slideLayout" Target="../slideLayouts/slideLayout89.xml"/><Relationship Id="rId2" Type="http://schemas.openxmlformats.org/officeDocument/2006/relationships/slideLayout" Target="../slideLayouts/slideLayout66.xml"/><Relationship Id="rId16" Type="http://schemas.openxmlformats.org/officeDocument/2006/relationships/slideLayout" Target="../slideLayouts/slideLayout80.xml"/><Relationship Id="rId20" Type="http://schemas.openxmlformats.org/officeDocument/2006/relationships/slideLayout" Target="../slideLayouts/slideLayout84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24" Type="http://schemas.openxmlformats.org/officeDocument/2006/relationships/slideLayout" Target="../slideLayouts/slideLayout88.xml"/><Relationship Id="rId5" Type="http://schemas.openxmlformats.org/officeDocument/2006/relationships/slideLayout" Target="../slideLayouts/slideLayout69.xml"/><Relationship Id="rId15" Type="http://schemas.openxmlformats.org/officeDocument/2006/relationships/slideLayout" Target="../slideLayouts/slideLayout79.xml"/><Relationship Id="rId23" Type="http://schemas.openxmlformats.org/officeDocument/2006/relationships/slideLayout" Target="../slideLayouts/slideLayout87.xml"/><Relationship Id="rId10" Type="http://schemas.openxmlformats.org/officeDocument/2006/relationships/slideLayout" Target="../slideLayouts/slideLayout74.xml"/><Relationship Id="rId19" Type="http://schemas.openxmlformats.org/officeDocument/2006/relationships/slideLayout" Target="../slideLayouts/slideLayout83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8.xml"/><Relationship Id="rId22" Type="http://schemas.openxmlformats.org/officeDocument/2006/relationships/slideLayout" Target="../slideLayouts/slideLayout86.xml"/><Relationship Id="rId27" Type="http://schemas.openxmlformats.org/officeDocument/2006/relationships/image" Target="../media/image3.bin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13" Type="http://schemas.openxmlformats.org/officeDocument/2006/relationships/slideLayout" Target="../slideLayouts/slideLayout102.xml"/><Relationship Id="rId18" Type="http://schemas.openxmlformats.org/officeDocument/2006/relationships/slideLayout" Target="../slideLayouts/slideLayout107.xml"/><Relationship Id="rId26" Type="http://schemas.openxmlformats.org/officeDocument/2006/relationships/image" Target="../media/image12.jpg"/><Relationship Id="rId3" Type="http://schemas.openxmlformats.org/officeDocument/2006/relationships/slideLayout" Target="../slideLayouts/slideLayout92.xml"/><Relationship Id="rId21" Type="http://schemas.openxmlformats.org/officeDocument/2006/relationships/slideLayout" Target="../slideLayouts/slideLayout110.xml"/><Relationship Id="rId7" Type="http://schemas.openxmlformats.org/officeDocument/2006/relationships/slideLayout" Target="../slideLayouts/slideLayout96.xml"/><Relationship Id="rId12" Type="http://schemas.openxmlformats.org/officeDocument/2006/relationships/slideLayout" Target="../slideLayouts/slideLayout101.xml"/><Relationship Id="rId17" Type="http://schemas.openxmlformats.org/officeDocument/2006/relationships/slideLayout" Target="../slideLayouts/slideLayout106.xml"/><Relationship Id="rId25" Type="http://schemas.openxmlformats.org/officeDocument/2006/relationships/theme" Target="../theme/theme7.xml"/><Relationship Id="rId2" Type="http://schemas.openxmlformats.org/officeDocument/2006/relationships/slideLayout" Target="../slideLayouts/slideLayout91.xml"/><Relationship Id="rId16" Type="http://schemas.openxmlformats.org/officeDocument/2006/relationships/slideLayout" Target="../slideLayouts/slideLayout105.xml"/><Relationship Id="rId20" Type="http://schemas.openxmlformats.org/officeDocument/2006/relationships/slideLayout" Target="../slideLayouts/slideLayout109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24" Type="http://schemas.openxmlformats.org/officeDocument/2006/relationships/slideLayout" Target="../slideLayouts/slideLayout113.xml"/><Relationship Id="rId5" Type="http://schemas.openxmlformats.org/officeDocument/2006/relationships/slideLayout" Target="../slideLayouts/slideLayout94.xml"/><Relationship Id="rId15" Type="http://schemas.openxmlformats.org/officeDocument/2006/relationships/slideLayout" Target="../slideLayouts/slideLayout104.xml"/><Relationship Id="rId23" Type="http://schemas.openxmlformats.org/officeDocument/2006/relationships/slideLayout" Target="../slideLayouts/slideLayout112.xml"/><Relationship Id="rId10" Type="http://schemas.openxmlformats.org/officeDocument/2006/relationships/slideLayout" Target="../slideLayouts/slideLayout99.xml"/><Relationship Id="rId19" Type="http://schemas.openxmlformats.org/officeDocument/2006/relationships/slideLayout" Target="../slideLayouts/slideLayout108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Relationship Id="rId14" Type="http://schemas.openxmlformats.org/officeDocument/2006/relationships/slideLayout" Target="../slideLayouts/slideLayout103.xml"/><Relationship Id="rId22" Type="http://schemas.openxmlformats.org/officeDocument/2006/relationships/slideLayout" Target="../slideLayouts/slideLayout111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1.xml"/><Relationship Id="rId13" Type="http://schemas.openxmlformats.org/officeDocument/2006/relationships/slideLayout" Target="../slideLayouts/slideLayout126.xml"/><Relationship Id="rId18" Type="http://schemas.openxmlformats.org/officeDocument/2006/relationships/slideLayout" Target="../slideLayouts/slideLayout131.xml"/><Relationship Id="rId3" Type="http://schemas.openxmlformats.org/officeDocument/2006/relationships/slideLayout" Target="../slideLayouts/slideLayout116.xml"/><Relationship Id="rId21" Type="http://schemas.openxmlformats.org/officeDocument/2006/relationships/slideLayout" Target="../slideLayouts/slideLayout134.xml"/><Relationship Id="rId7" Type="http://schemas.openxmlformats.org/officeDocument/2006/relationships/slideLayout" Target="../slideLayouts/slideLayout120.xml"/><Relationship Id="rId12" Type="http://schemas.openxmlformats.org/officeDocument/2006/relationships/slideLayout" Target="../slideLayouts/slideLayout125.xml"/><Relationship Id="rId17" Type="http://schemas.openxmlformats.org/officeDocument/2006/relationships/slideLayout" Target="../slideLayouts/slideLayout130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115.xml"/><Relationship Id="rId16" Type="http://schemas.openxmlformats.org/officeDocument/2006/relationships/slideLayout" Target="../slideLayouts/slideLayout129.xml"/><Relationship Id="rId20" Type="http://schemas.openxmlformats.org/officeDocument/2006/relationships/slideLayout" Target="../slideLayouts/slideLayout133.xml"/><Relationship Id="rId1" Type="http://schemas.openxmlformats.org/officeDocument/2006/relationships/slideLayout" Target="../slideLayouts/slideLayout114.xml"/><Relationship Id="rId6" Type="http://schemas.openxmlformats.org/officeDocument/2006/relationships/slideLayout" Target="../slideLayouts/slideLayout119.xml"/><Relationship Id="rId11" Type="http://schemas.openxmlformats.org/officeDocument/2006/relationships/slideLayout" Target="../slideLayouts/slideLayout124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118.xml"/><Relationship Id="rId15" Type="http://schemas.openxmlformats.org/officeDocument/2006/relationships/slideLayout" Target="../slideLayouts/slideLayout128.xml"/><Relationship Id="rId23" Type="http://schemas.openxmlformats.org/officeDocument/2006/relationships/slideLayout" Target="../slideLayouts/slideLayout136.xml"/><Relationship Id="rId10" Type="http://schemas.openxmlformats.org/officeDocument/2006/relationships/slideLayout" Target="../slideLayouts/slideLayout123.xml"/><Relationship Id="rId19" Type="http://schemas.openxmlformats.org/officeDocument/2006/relationships/slideLayout" Target="../slideLayouts/slideLayout132.xml"/><Relationship Id="rId4" Type="http://schemas.openxmlformats.org/officeDocument/2006/relationships/slideLayout" Target="../slideLayouts/slideLayout117.xml"/><Relationship Id="rId9" Type="http://schemas.openxmlformats.org/officeDocument/2006/relationships/slideLayout" Target="../slideLayouts/slideLayout122.xml"/><Relationship Id="rId14" Type="http://schemas.openxmlformats.org/officeDocument/2006/relationships/slideLayout" Target="../slideLayouts/slideLayout127.xml"/><Relationship Id="rId22" Type="http://schemas.openxmlformats.org/officeDocument/2006/relationships/slideLayout" Target="../slideLayouts/slideLayout135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4.xml"/><Relationship Id="rId13" Type="http://schemas.openxmlformats.org/officeDocument/2006/relationships/slideLayout" Target="../slideLayouts/slideLayout149.xml"/><Relationship Id="rId18" Type="http://schemas.openxmlformats.org/officeDocument/2006/relationships/slideLayout" Target="../slideLayouts/slideLayout154.xml"/><Relationship Id="rId3" Type="http://schemas.openxmlformats.org/officeDocument/2006/relationships/slideLayout" Target="../slideLayouts/slideLayout139.xml"/><Relationship Id="rId21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43.xml"/><Relationship Id="rId12" Type="http://schemas.openxmlformats.org/officeDocument/2006/relationships/slideLayout" Target="../slideLayouts/slideLayout148.xml"/><Relationship Id="rId17" Type="http://schemas.openxmlformats.org/officeDocument/2006/relationships/slideLayout" Target="../slideLayouts/slideLayout153.xml"/><Relationship Id="rId2" Type="http://schemas.openxmlformats.org/officeDocument/2006/relationships/slideLayout" Target="../slideLayouts/slideLayout138.xml"/><Relationship Id="rId16" Type="http://schemas.openxmlformats.org/officeDocument/2006/relationships/slideLayout" Target="../slideLayouts/slideLayout152.xml"/><Relationship Id="rId20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42.xml"/><Relationship Id="rId11" Type="http://schemas.openxmlformats.org/officeDocument/2006/relationships/slideLayout" Target="../slideLayouts/slideLayout147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141.xml"/><Relationship Id="rId15" Type="http://schemas.openxmlformats.org/officeDocument/2006/relationships/slideLayout" Target="../slideLayouts/slideLayout151.xml"/><Relationship Id="rId23" Type="http://schemas.openxmlformats.org/officeDocument/2006/relationships/theme" Target="../theme/theme9.xml"/><Relationship Id="rId10" Type="http://schemas.openxmlformats.org/officeDocument/2006/relationships/slideLayout" Target="../slideLayouts/slideLayout146.xml"/><Relationship Id="rId19" Type="http://schemas.openxmlformats.org/officeDocument/2006/relationships/slideLayout" Target="../slideLayouts/slideLayout155.xml"/><Relationship Id="rId4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5.xml"/><Relationship Id="rId14" Type="http://schemas.openxmlformats.org/officeDocument/2006/relationships/slideLayout" Target="../slideLayouts/slideLayout150.xml"/><Relationship Id="rId22" Type="http://schemas.openxmlformats.org/officeDocument/2006/relationships/slideLayout" Target="../slideLayouts/slideLayout158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6.xml"/><Relationship Id="rId13" Type="http://schemas.openxmlformats.org/officeDocument/2006/relationships/slideLayout" Target="../slideLayouts/slideLayout171.xml"/><Relationship Id="rId18" Type="http://schemas.openxmlformats.org/officeDocument/2006/relationships/slideLayout" Target="../slideLayouts/slideLayout176.xml"/><Relationship Id="rId3" Type="http://schemas.openxmlformats.org/officeDocument/2006/relationships/slideLayout" Target="../slideLayouts/slideLayout161.xml"/><Relationship Id="rId21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65.xml"/><Relationship Id="rId12" Type="http://schemas.openxmlformats.org/officeDocument/2006/relationships/slideLayout" Target="../slideLayouts/slideLayout170.xml"/><Relationship Id="rId17" Type="http://schemas.openxmlformats.org/officeDocument/2006/relationships/slideLayout" Target="../slideLayouts/slideLayout175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160.xml"/><Relationship Id="rId16" Type="http://schemas.openxmlformats.org/officeDocument/2006/relationships/slideLayout" Target="../slideLayouts/slideLayout174.xml"/><Relationship Id="rId20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59.xml"/><Relationship Id="rId6" Type="http://schemas.openxmlformats.org/officeDocument/2006/relationships/slideLayout" Target="../slideLayouts/slideLayout164.xml"/><Relationship Id="rId11" Type="http://schemas.openxmlformats.org/officeDocument/2006/relationships/slideLayout" Target="../slideLayouts/slideLayout169.xml"/><Relationship Id="rId24" Type="http://schemas.openxmlformats.org/officeDocument/2006/relationships/theme" Target="../theme/theme10.xml"/><Relationship Id="rId5" Type="http://schemas.openxmlformats.org/officeDocument/2006/relationships/slideLayout" Target="../slideLayouts/slideLayout163.xml"/><Relationship Id="rId15" Type="http://schemas.openxmlformats.org/officeDocument/2006/relationships/slideLayout" Target="../slideLayouts/slideLayout173.xml"/><Relationship Id="rId23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68.xml"/><Relationship Id="rId19" Type="http://schemas.openxmlformats.org/officeDocument/2006/relationships/slideLayout" Target="../slideLayouts/slideLayout177.xml"/><Relationship Id="rId4" Type="http://schemas.openxmlformats.org/officeDocument/2006/relationships/slideLayout" Target="../slideLayouts/slideLayout162.xml"/><Relationship Id="rId9" Type="http://schemas.openxmlformats.org/officeDocument/2006/relationships/slideLayout" Target="../slideLayouts/slideLayout167.xml"/><Relationship Id="rId14" Type="http://schemas.openxmlformats.org/officeDocument/2006/relationships/slideLayout" Target="../slideLayouts/slideLayout172.xml"/><Relationship Id="rId22" Type="http://schemas.openxmlformats.org/officeDocument/2006/relationships/slideLayout" Target="../slideLayouts/slideLayout18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9.xml"/><Relationship Id="rId13" Type="http://schemas.openxmlformats.org/officeDocument/2006/relationships/slideLayout" Target="../slideLayouts/slideLayout194.xml"/><Relationship Id="rId18" Type="http://schemas.openxmlformats.org/officeDocument/2006/relationships/slideLayout" Target="../slideLayouts/slideLayout199.xml"/><Relationship Id="rId3" Type="http://schemas.openxmlformats.org/officeDocument/2006/relationships/slideLayout" Target="../slideLayouts/slideLayout184.xml"/><Relationship Id="rId21" Type="http://schemas.openxmlformats.org/officeDocument/2006/relationships/slideLayout" Target="../slideLayouts/slideLayout202.xml"/><Relationship Id="rId7" Type="http://schemas.openxmlformats.org/officeDocument/2006/relationships/slideLayout" Target="../slideLayouts/slideLayout188.xml"/><Relationship Id="rId12" Type="http://schemas.openxmlformats.org/officeDocument/2006/relationships/slideLayout" Target="../slideLayouts/slideLayout193.xml"/><Relationship Id="rId17" Type="http://schemas.openxmlformats.org/officeDocument/2006/relationships/slideLayout" Target="../slideLayouts/slideLayout198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183.xml"/><Relationship Id="rId16" Type="http://schemas.openxmlformats.org/officeDocument/2006/relationships/slideLayout" Target="../slideLayouts/slideLayout197.xml"/><Relationship Id="rId20" Type="http://schemas.openxmlformats.org/officeDocument/2006/relationships/slideLayout" Target="../slideLayouts/slideLayout201.xml"/><Relationship Id="rId1" Type="http://schemas.openxmlformats.org/officeDocument/2006/relationships/slideLayout" Target="../slideLayouts/slideLayout182.xml"/><Relationship Id="rId6" Type="http://schemas.openxmlformats.org/officeDocument/2006/relationships/slideLayout" Target="../slideLayouts/slideLayout187.xml"/><Relationship Id="rId11" Type="http://schemas.openxmlformats.org/officeDocument/2006/relationships/slideLayout" Target="../slideLayouts/slideLayout192.xml"/><Relationship Id="rId24" Type="http://schemas.openxmlformats.org/officeDocument/2006/relationships/theme" Target="../theme/theme11.xml"/><Relationship Id="rId5" Type="http://schemas.openxmlformats.org/officeDocument/2006/relationships/slideLayout" Target="../slideLayouts/slideLayout186.xml"/><Relationship Id="rId15" Type="http://schemas.openxmlformats.org/officeDocument/2006/relationships/slideLayout" Target="../slideLayouts/slideLayout196.xml"/><Relationship Id="rId23" Type="http://schemas.openxmlformats.org/officeDocument/2006/relationships/slideLayout" Target="../slideLayouts/slideLayout204.xml"/><Relationship Id="rId10" Type="http://schemas.openxmlformats.org/officeDocument/2006/relationships/slideLayout" Target="../slideLayouts/slideLayout191.xml"/><Relationship Id="rId19" Type="http://schemas.openxmlformats.org/officeDocument/2006/relationships/slideLayout" Target="../slideLayouts/slideLayout200.xml"/><Relationship Id="rId4" Type="http://schemas.openxmlformats.org/officeDocument/2006/relationships/slideLayout" Target="../slideLayouts/slideLayout185.xml"/><Relationship Id="rId9" Type="http://schemas.openxmlformats.org/officeDocument/2006/relationships/slideLayout" Target="../slideLayouts/slideLayout190.xml"/><Relationship Id="rId14" Type="http://schemas.openxmlformats.org/officeDocument/2006/relationships/slideLayout" Target="../slideLayouts/slideLayout195.xml"/><Relationship Id="rId22" Type="http://schemas.openxmlformats.org/officeDocument/2006/relationships/slideLayout" Target="../slideLayouts/slideLayout20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49D89FE3-F3AE-30C7-104E-DEBD5707BB6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190759098"/>
              </p:ext>
            </p:extLst>
          </p:nvPr>
        </p:nvGraphicFramePr>
        <p:xfrm>
          <a:off x="1191" y="1588"/>
          <a:ext cx="1191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4" progId="TCLayout.ActiveDocument.1">
                  <p:embed/>
                </p:oleObj>
              </mc:Choice>
              <mc:Fallback>
                <p:oleObj name="think-cell Slide" r:id="rId4" imgW="395" imgH="394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9D89FE3-F3AE-30C7-104E-DEBD5707BB6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588"/>
                        <a:ext cx="1191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3207757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9254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  <p:sldLayoutId id="2147483705" r:id="rId18"/>
    <p:sldLayoutId id="2147483706" r:id="rId19"/>
    <p:sldLayoutId id="2147483707" r:id="rId20"/>
    <p:sldLayoutId id="2147483708" r:id="rId21"/>
    <p:sldLayoutId id="2147483900" r:id="rId22"/>
    <p:sldLayoutId id="2147483709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31/05/2026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55143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723" r:id="rId13"/>
    <p:sldLayoutId id="2147483724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7840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  <p:sldLayoutId id="2147483739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31/05/2026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1047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  <p:sldLayoutId id="214748375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3114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66" r:id="rId13"/>
    <p:sldLayoutId id="2147483767" r:id="rId14"/>
    <p:sldLayoutId id="2147483768" r:id="rId15"/>
    <p:sldLayoutId id="2147483769" r:id="rId16"/>
    <p:sldLayoutId id="2147483770" r:id="rId17"/>
    <p:sldLayoutId id="2147483771" r:id="rId18"/>
    <p:sldLayoutId id="2147483772" r:id="rId19"/>
    <p:sldLayoutId id="2147483773" r:id="rId20"/>
    <p:sldLayoutId id="2147483774" r:id="rId21"/>
    <p:sldLayoutId id="2147483775" r:id="rId22"/>
    <p:sldLayoutId id="2147483776" r:id="rId23"/>
    <p:sldLayoutId id="2147483899" r:id="rId24"/>
    <p:sldLayoutId id="2147483898" r:id="rId2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8988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  <p:sldLayoutId id="2147483789" r:id="rId12"/>
    <p:sldLayoutId id="2147483790" r:id="rId13"/>
    <p:sldLayoutId id="2147483791" r:id="rId14"/>
    <p:sldLayoutId id="2147483792" r:id="rId15"/>
    <p:sldLayoutId id="2147483793" r:id="rId16"/>
    <p:sldLayoutId id="2147483794" r:id="rId17"/>
    <p:sldLayoutId id="2147483795" r:id="rId18"/>
    <p:sldLayoutId id="2147483796" r:id="rId19"/>
    <p:sldLayoutId id="2147483797" r:id="rId20"/>
    <p:sldLayoutId id="2147483798" r:id="rId21"/>
    <p:sldLayoutId id="2147483799" r:id="rId22"/>
    <p:sldLayoutId id="2147483800" r:id="rId23"/>
    <p:sldLayoutId id="2147483801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6941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5" r:id="rId3"/>
    <p:sldLayoutId id="2147483806" r:id="rId4"/>
    <p:sldLayoutId id="2147483807" r:id="rId5"/>
    <p:sldLayoutId id="2147483808" r:id="rId6"/>
    <p:sldLayoutId id="2147483809" r:id="rId7"/>
    <p:sldLayoutId id="2147483810" r:id="rId8"/>
    <p:sldLayoutId id="2147483811" r:id="rId9"/>
    <p:sldLayoutId id="2147483812" r:id="rId10"/>
    <p:sldLayoutId id="2147483813" r:id="rId11"/>
    <p:sldLayoutId id="2147483814" r:id="rId12"/>
    <p:sldLayoutId id="2147483815" r:id="rId13"/>
    <p:sldLayoutId id="2147483816" r:id="rId14"/>
    <p:sldLayoutId id="2147483817" r:id="rId15"/>
    <p:sldLayoutId id="2147483818" r:id="rId16"/>
    <p:sldLayoutId id="2147483819" r:id="rId17"/>
    <p:sldLayoutId id="2147483820" r:id="rId18"/>
    <p:sldLayoutId id="2147483821" r:id="rId19"/>
    <p:sldLayoutId id="2147483822" r:id="rId20"/>
    <p:sldLayoutId id="2147483823" r:id="rId21"/>
    <p:sldLayoutId id="2147483824" r:id="rId22"/>
    <p:sldLayoutId id="2147483825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4337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  <p:sldLayoutId id="2147483834" r:id="rId8"/>
    <p:sldLayoutId id="2147483835" r:id="rId9"/>
    <p:sldLayoutId id="2147483836" r:id="rId10"/>
    <p:sldLayoutId id="2147483837" r:id="rId11"/>
    <p:sldLayoutId id="2147483838" r:id="rId12"/>
    <p:sldLayoutId id="2147483839" r:id="rId13"/>
    <p:sldLayoutId id="2147483840" r:id="rId14"/>
    <p:sldLayoutId id="2147483841" r:id="rId15"/>
    <p:sldLayoutId id="2147483842" r:id="rId16"/>
    <p:sldLayoutId id="2147483843" r:id="rId17"/>
    <p:sldLayoutId id="2147483844" r:id="rId18"/>
    <p:sldLayoutId id="2147483845" r:id="rId19"/>
    <p:sldLayoutId id="2147483846" r:id="rId20"/>
    <p:sldLayoutId id="2147483847" r:id="rId21"/>
    <p:sldLayoutId id="214748384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50902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0" r:id="rId1"/>
    <p:sldLayoutId id="2147483851" r:id="rId2"/>
    <p:sldLayoutId id="2147483852" r:id="rId3"/>
    <p:sldLayoutId id="2147483853" r:id="rId4"/>
    <p:sldLayoutId id="2147483854" r:id="rId5"/>
    <p:sldLayoutId id="2147483855" r:id="rId6"/>
    <p:sldLayoutId id="2147483856" r:id="rId7"/>
    <p:sldLayoutId id="2147483857" r:id="rId8"/>
    <p:sldLayoutId id="2147483858" r:id="rId9"/>
    <p:sldLayoutId id="2147483859" r:id="rId10"/>
    <p:sldLayoutId id="2147483860" r:id="rId11"/>
    <p:sldLayoutId id="2147483861" r:id="rId12"/>
    <p:sldLayoutId id="2147483862" r:id="rId13"/>
    <p:sldLayoutId id="2147483863" r:id="rId14"/>
    <p:sldLayoutId id="2147483864" r:id="rId15"/>
    <p:sldLayoutId id="2147483865" r:id="rId16"/>
    <p:sldLayoutId id="2147483866" r:id="rId17"/>
    <p:sldLayoutId id="2147483867" r:id="rId18"/>
    <p:sldLayoutId id="2147483868" r:id="rId19"/>
    <p:sldLayoutId id="2147483869" r:id="rId20"/>
    <p:sldLayoutId id="2147483870" r:id="rId21"/>
    <p:sldLayoutId id="2147483871" r:id="rId22"/>
    <p:sldLayoutId id="214748387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9911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75" r:id="rId2"/>
    <p:sldLayoutId id="2147483876" r:id="rId3"/>
    <p:sldLayoutId id="2147483877" r:id="rId4"/>
    <p:sldLayoutId id="2147483878" r:id="rId5"/>
    <p:sldLayoutId id="2147483879" r:id="rId6"/>
    <p:sldLayoutId id="2147483880" r:id="rId7"/>
    <p:sldLayoutId id="2147483881" r:id="rId8"/>
    <p:sldLayoutId id="2147483882" r:id="rId9"/>
    <p:sldLayoutId id="2147483883" r:id="rId10"/>
    <p:sldLayoutId id="2147483884" r:id="rId11"/>
    <p:sldLayoutId id="2147483885" r:id="rId12"/>
    <p:sldLayoutId id="2147483886" r:id="rId13"/>
    <p:sldLayoutId id="2147483887" r:id="rId14"/>
    <p:sldLayoutId id="2147483888" r:id="rId15"/>
    <p:sldLayoutId id="2147483889" r:id="rId16"/>
    <p:sldLayoutId id="2147483890" r:id="rId17"/>
    <p:sldLayoutId id="2147483891" r:id="rId18"/>
    <p:sldLayoutId id="2147483892" r:id="rId19"/>
    <p:sldLayoutId id="2147483893" r:id="rId20"/>
    <p:sldLayoutId id="2147483894" r:id="rId21"/>
    <p:sldLayoutId id="2147483895" r:id="rId22"/>
    <p:sldLayoutId id="2147483896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3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gi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6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5.png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64.xml"/><Relationship Id="rId6" Type="http://schemas.openxmlformats.org/officeDocument/2006/relationships/image" Target="../media/image34.png"/><Relationship Id="rId5" Type="http://schemas.openxmlformats.org/officeDocument/2006/relationships/image" Target="../media/image14.png"/><Relationship Id="rId4" Type="http://schemas.openxmlformats.org/officeDocument/2006/relationships/image" Target="../media/image3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2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1.jp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22.xml"/><Relationship Id="rId7" Type="http://schemas.openxmlformats.org/officeDocument/2006/relationships/image" Target="../media/image4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6.png"/><Relationship Id="rId9" Type="http://schemas.openxmlformats.org/officeDocument/2006/relationships/image" Target="../media/image4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5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8.png"/><Relationship Id="rId7" Type="http://schemas.openxmlformats.org/officeDocument/2006/relationships/image" Target="../media/image4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5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8.png"/><Relationship Id="rId7" Type="http://schemas.openxmlformats.org/officeDocument/2006/relationships/image" Target="../media/image4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5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5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87.xml"/><Relationship Id="rId5" Type="http://schemas.openxmlformats.org/officeDocument/2006/relationships/image" Target="../media/image34.png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38.png"/><Relationship Id="rId7" Type="http://schemas.openxmlformats.org/officeDocument/2006/relationships/image" Target="../media/image4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5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8.png"/><Relationship Id="rId7" Type="http://schemas.openxmlformats.org/officeDocument/2006/relationships/image" Target="../media/image4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5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38.png"/><Relationship Id="rId7" Type="http://schemas.openxmlformats.org/officeDocument/2006/relationships/image" Target="../media/image4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5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38.png"/><Relationship Id="rId7" Type="http://schemas.openxmlformats.org/officeDocument/2006/relationships/image" Target="../media/image4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6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38.png"/><Relationship Id="rId7" Type="http://schemas.openxmlformats.org/officeDocument/2006/relationships/image" Target="../media/image4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5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46.png"/><Relationship Id="rId7" Type="http://schemas.openxmlformats.org/officeDocument/2006/relationships/image" Target="../media/image40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38.png"/><Relationship Id="rId7" Type="http://schemas.openxmlformats.org/officeDocument/2006/relationships/image" Target="../media/image4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6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38.png"/><Relationship Id="rId7" Type="http://schemas.openxmlformats.org/officeDocument/2006/relationships/image" Target="../media/image4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38.png"/><Relationship Id="rId7" Type="http://schemas.openxmlformats.org/officeDocument/2006/relationships/image" Target="../media/image4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38.png"/><Relationship Id="rId7" Type="http://schemas.openxmlformats.org/officeDocument/2006/relationships/image" Target="../media/image5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38.png"/><Relationship Id="rId7" Type="http://schemas.openxmlformats.org/officeDocument/2006/relationships/image" Target="../media/image5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38.png"/><Relationship Id="rId7" Type="http://schemas.openxmlformats.org/officeDocument/2006/relationships/image" Target="../media/image5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5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38.png"/><Relationship Id="rId7" Type="http://schemas.openxmlformats.org/officeDocument/2006/relationships/image" Target="../media/image5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5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9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38.png"/><Relationship Id="rId7" Type="http://schemas.openxmlformats.org/officeDocument/2006/relationships/image" Target="../media/image5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5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0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38.png"/><Relationship Id="rId7" Type="http://schemas.openxmlformats.org/officeDocument/2006/relationships/image" Target="../media/image5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5.png"/><Relationship Id="rId5" Type="http://schemas.openxmlformats.org/officeDocument/2006/relationships/image" Target="../media/image40.png"/><Relationship Id="rId10" Type="http://schemas.microsoft.com/office/2007/relationships/hdphoto" Target="../media/hdphoto12.wdp"/><Relationship Id="rId4" Type="http://schemas.openxmlformats.org/officeDocument/2006/relationships/image" Target="../media/image39.png"/><Relationship Id="rId9" Type="http://schemas.openxmlformats.org/officeDocument/2006/relationships/image" Target="../media/image53.png"/></Relationships>
</file>

<file path=ppt/slides/_rels/slide31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openxmlformats.org/officeDocument/2006/relationships/image" Target="../media/image38.png"/><Relationship Id="rId7" Type="http://schemas.openxmlformats.org/officeDocument/2006/relationships/image" Target="../media/image5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5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2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openxmlformats.org/officeDocument/2006/relationships/image" Target="../media/image38.png"/><Relationship Id="rId7" Type="http://schemas.openxmlformats.org/officeDocument/2006/relationships/image" Target="../media/image5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6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3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3" Type="http://schemas.openxmlformats.org/officeDocument/2006/relationships/image" Target="../media/image38.png"/><Relationship Id="rId7" Type="http://schemas.openxmlformats.org/officeDocument/2006/relationships/image" Target="../media/image5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5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4.xml.rels><?xml version="1.0" encoding="UTF-8" standalone="yes"?>
<Relationships xmlns="http://schemas.openxmlformats.org/package/2006/relationships"><Relationship Id="rId8" Type="http://schemas.microsoft.com/office/2007/relationships/hdphoto" Target="../media/hdphoto15.wdp"/><Relationship Id="rId3" Type="http://schemas.openxmlformats.org/officeDocument/2006/relationships/image" Target="../media/image38.png"/><Relationship Id="rId7" Type="http://schemas.openxmlformats.org/officeDocument/2006/relationships/image" Target="../media/image5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5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5.xml.rels><?xml version="1.0" encoding="UTF-8" standalone="yes"?>
<Relationships xmlns="http://schemas.openxmlformats.org/package/2006/relationships"><Relationship Id="rId8" Type="http://schemas.microsoft.com/office/2007/relationships/hdphoto" Target="../media/hdphoto15.wdp"/><Relationship Id="rId3" Type="http://schemas.openxmlformats.org/officeDocument/2006/relationships/image" Target="../media/image38.png"/><Relationship Id="rId7" Type="http://schemas.openxmlformats.org/officeDocument/2006/relationships/image" Target="../media/image5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5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87.xml"/><Relationship Id="rId5" Type="http://schemas.openxmlformats.org/officeDocument/2006/relationships/image" Target="../media/image35.png"/><Relationship Id="rId4" Type="http://schemas.openxmlformats.org/officeDocument/2006/relationships/image" Target="../media/image38.png"/></Relationships>
</file>

<file path=ppt/slides/_rels/slide37.xml.rels><?xml version="1.0" encoding="UTF-8" standalone="yes"?>
<Relationships xmlns="http://schemas.openxmlformats.org/package/2006/relationships"><Relationship Id="rId8" Type="http://schemas.microsoft.com/office/2007/relationships/hdphoto" Target="../media/hdphoto16.wdp"/><Relationship Id="rId3" Type="http://schemas.openxmlformats.org/officeDocument/2006/relationships/image" Target="../media/image38.png"/><Relationship Id="rId7" Type="http://schemas.openxmlformats.org/officeDocument/2006/relationships/image" Target="../media/image5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5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5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38.png"/><Relationship Id="rId7" Type="http://schemas.openxmlformats.org/officeDocument/2006/relationships/image" Target="../media/image5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openxmlformats.org/officeDocument/2006/relationships/image" Target="../media/image61.png"/></Relationships>
</file>

<file path=ppt/slides/_rels/slide40.xml.rels><?xml version="1.0" encoding="UTF-8" standalone="yes"?>
<Relationships xmlns="http://schemas.openxmlformats.org/package/2006/relationships"><Relationship Id="rId8" Type="http://schemas.microsoft.com/office/2007/relationships/hdphoto" Target="../media/hdphoto17.wdp"/><Relationship Id="rId13" Type="http://schemas.openxmlformats.org/officeDocument/2006/relationships/image" Target="../media/image65.png"/><Relationship Id="rId3" Type="http://schemas.openxmlformats.org/officeDocument/2006/relationships/image" Target="../media/image38.png"/><Relationship Id="rId7" Type="http://schemas.openxmlformats.org/officeDocument/2006/relationships/image" Target="../media/image62.png"/><Relationship Id="rId12" Type="http://schemas.microsoft.com/office/2007/relationships/hdphoto" Target="../media/hdphoto19.wdp"/><Relationship Id="rId2" Type="http://schemas.openxmlformats.org/officeDocument/2006/relationships/image" Target="../media/image36.png"/><Relationship Id="rId16" Type="http://schemas.microsoft.com/office/2007/relationships/hdphoto" Target="../media/hdphoto21.wdp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5.png"/><Relationship Id="rId11" Type="http://schemas.openxmlformats.org/officeDocument/2006/relationships/image" Target="../media/image64.png"/><Relationship Id="rId5" Type="http://schemas.openxmlformats.org/officeDocument/2006/relationships/image" Target="../media/image40.png"/><Relationship Id="rId15" Type="http://schemas.openxmlformats.org/officeDocument/2006/relationships/image" Target="../media/image66.png"/><Relationship Id="rId10" Type="http://schemas.microsoft.com/office/2007/relationships/hdphoto" Target="../media/hdphoto18.wdp"/><Relationship Id="rId4" Type="http://schemas.openxmlformats.org/officeDocument/2006/relationships/image" Target="../media/image39.png"/><Relationship Id="rId9" Type="http://schemas.openxmlformats.org/officeDocument/2006/relationships/image" Target="../media/image63.png"/><Relationship Id="rId14" Type="http://schemas.microsoft.com/office/2007/relationships/hdphoto" Target="../media/hdphoto20.wdp"/></Relationships>
</file>

<file path=ppt/slides/_rels/slide41.xml.rels><?xml version="1.0" encoding="UTF-8" standalone="yes"?>
<Relationships xmlns="http://schemas.openxmlformats.org/package/2006/relationships"><Relationship Id="rId8" Type="http://schemas.microsoft.com/office/2007/relationships/hdphoto" Target="../media/hdphoto21.wdp"/><Relationship Id="rId3" Type="http://schemas.openxmlformats.org/officeDocument/2006/relationships/image" Target="../media/image38.png"/><Relationship Id="rId7" Type="http://schemas.openxmlformats.org/officeDocument/2006/relationships/image" Target="../media/image6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5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2.xml.rels><?xml version="1.0" encoding="UTF-8" standalone="yes"?>
<Relationships xmlns="http://schemas.openxmlformats.org/package/2006/relationships"><Relationship Id="rId8" Type="http://schemas.microsoft.com/office/2007/relationships/hdphoto" Target="../media/hdphoto20.wdp"/><Relationship Id="rId3" Type="http://schemas.openxmlformats.org/officeDocument/2006/relationships/image" Target="../media/image38.png"/><Relationship Id="rId7" Type="http://schemas.openxmlformats.org/officeDocument/2006/relationships/image" Target="../media/image6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5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3.xml.rels><?xml version="1.0" encoding="UTF-8" standalone="yes"?>
<Relationships xmlns="http://schemas.openxmlformats.org/package/2006/relationships"><Relationship Id="rId8" Type="http://schemas.microsoft.com/office/2007/relationships/hdphoto" Target="../media/hdphoto19.wdp"/><Relationship Id="rId3" Type="http://schemas.openxmlformats.org/officeDocument/2006/relationships/image" Target="../media/image38.png"/><Relationship Id="rId7" Type="http://schemas.openxmlformats.org/officeDocument/2006/relationships/image" Target="../media/image6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5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4.xml.rels><?xml version="1.0" encoding="UTF-8" standalone="yes"?>
<Relationships xmlns="http://schemas.openxmlformats.org/package/2006/relationships"><Relationship Id="rId8" Type="http://schemas.microsoft.com/office/2007/relationships/hdphoto" Target="../media/hdphoto18.wdp"/><Relationship Id="rId3" Type="http://schemas.openxmlformats.org/officeDocument/2006/relationships/image" Target="../media/image38.png"/><Relationship Id="rId7" Type="http://schemas.openxmlformats.org/officeDocument/2006/relationships/image" Target="../media/image6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5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5.xml.rels><?xml version="1.0" encoding="UTF-8" standalone="yes"?>
<Relationships xmlns="http://schemas.openxmlformats.org/package/2006/relationships"><Relationship Id="rId8" Type="http://schemas.microsoft.com/office/2007/relationships/hdphoto" Target="../media/hdphoto17.wdp"/><Relationship Id="rId3" Type="http://schemas.openxmlformats.org/officeDocument/2006/relationships/image" Target="../media/image38.png"/><Relationship Id="rId7" Type="http://schemas.openxmlformats.org/officeDocument/2006/relationships/image" Target="../media/image6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5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5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7.xml.rels><?xml version="1.0" encoding="UTF-8" standalone="yes"?>
<Relationships xmlns="http://schemas.openxmlformats.org/package/2006/relationships"><Relationship Id="rId8" Type="http://schemas.microsoft.com/office/2007/relationships/hdphoto" Target="../media/hdphoto17.wdp"/><Relationship Id="rId13" Type="http://schemas.openxmlformats.org/officeDocument/2006/relationships/image" Target="../media/image65.png"/><Relationship Id="rId3" Type="http://schemas.openxmlformats.org/officeDocument/2006/relationships/image" Target="../media/image38.png"/><Relationship Id="rId7" Type="http://schemas.openxmlformats.org/officeDocument/2006/relationships/image" Target="../media/image62.png"/><Relationship Id="rId12" Type="http://schemas.microsoft.com/office/2007/relationships/hdphoto" Target="../media/hdphoto19.wdp"/><Relationship Id="rId2" Type="http://schemas.openxmlformats.org/officeDocument/2006/relationships/image" Target="../media/image36.png"/><Relationship Id="rId16" Type="http://schemas.microsoft.com/office/2007/relationships/hdphoto" Target="../media/hdphoto21.wdp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5.png"/><Relationship Id="rId11" Type="http://schemas.openxmlformats.org/officeDocument/2006/relationships/image" Target="../media/image64.png"/><Relationship Id="rId5" Type="http://schemas.openxmlformats.org/officeDocument/2006/relationships/image" Target="../media/image40.png"/><Relationship Id="rId15" Type="http://schemas.openxmlformats.org/officeDocument/2006/relationships/image" Target="../media/image66.png"/><Relationship Id="rId10" Type="http://schemas.microsoft.com/office/2007/relationships/hdphoto" Target="../media/hdphoto18.wdp"/><Relationship Id="rId4" Type="http://schemas.openxmlformats.org/officeDocument/2006/relationships/image" Target="../media/image39.png"/><Relationship Id="rId9" Type="http://schemas.openxmlformats.org/officeDocument/2006/relationships/image" Target="../media/image63.png"/><Relationship Id="rId14" Type="http://schemas.microsoft.com/office/2007/relationships/hdphoto" Target="../media/hdphoto20.wdp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6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slideLayout" Target="../slideLayouts/slideLayout160.xml"/><Relationship Id="rId7" Type="http://schemas.openxmlformats.org/officeDocument/2006/relationships/image" Target="../media/image39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8.png"/><Relationship Id="rId5" Type="http://schemas.openxmlformats.org/officeDocument/2006/relationships/image" Target="../media/image36.png"/><Relationship Id="rId4" Type="http://schemas.openxmlformats.org/officeDocument/2006/relationships/image" Target="../media/image67.png"/><Relationship Id="rId9" Type="http://schemas.openxmlformats.org/officeDocument/2006/relationships/image" Target="../media/image68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Layout" Target="../slideLayouts/slideLayout137.xml"/><Relationship Id="rId7" Type="http://schemas.openxmlformats.org/officeDocument/2006/relationships/image" Target="../media/image38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6.png"/><Relationship Id="rId5" Type="http://schemas.openxmlformats.org/officeDocument/2006/relationships/image" Target="../media/image29.gif"/><Relationship Id="rId10" Type="http://schemas.openxmlformats.org/officeDocument/2006/relationships/image" Target="../media/image25.png"/><Relationship Id="rId4" Type="http://schemas.openxmlformats.org/officeDocument/2006/relationships/image" Target="../media/image69.png"/><Relationship Id="rId9" Type="http://schemas.openxmlformats.org/officeDocument/2006/relationships/image" Target="../media/image40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0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DC90E7C-14CC-B7DC-225F-5E54D20333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2" b="3906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2843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77D1D0-B935-CBE2-7CA4-9D5B14EAFB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315F985E-DD92-7278-4194-23AE56F6D3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52" y="1573804"/>
            <a:ext cx="8211696" cy="4039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626731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4875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F4D6D-C7BC-2611-FAE1-6E5C4FAF5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31E7713-5025-4EA6-8909-CA2D46FBA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</a:t>
            </a:r>
            <a:r>
              <a:rPr lang="fr-FR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الثالث</a:t>
            </a:r>
            <a:endParaRPr lang="fr-MA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637CFE2-124B-68CA-19C5-E683FF964653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F1CD75D-62C9-62B2-F98F-828DDB2C3FEB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A6CA9463-8B89-0E23-E66F-C965C3F850A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F280F48-783D-0D98-0694-67A57FB53C64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F71B72DA-899C-A35E-3E68-648807C22E6D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88CD8E00-502F-7538-A1F0-39EA1E044CF3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EF8FFE5-5907-5496-B745-B64BECE7E977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F3B76B4C-186C-7251-7043-1D06DC732BB6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CFBF5791-6865-1B67-34A2-F861486E7027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C93B71F-EED7-8921-21A3-D95D6ECE9C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B2FE0138-E914-BA84-F36D-E65A56349E9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EB0DA405-CAC3-7F81-5FC2-FE83996C1E1E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D3DB32B5-3B6E-10B7-3310-F64B7FDF792E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إملاء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: إنتاج كتابي – الحصة1 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83A038A-1CE6-3366-CE21-03AFCF3B0E34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المعجم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. 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76418DE7-BE45-4F67-687C-7173A12BC205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ما قبل القراءة: التوقع والتحقق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أثناء القراءة – الفهم 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2124341A-FD8A-B247-5B22-2126E665E6E7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أثناء القراءة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الصرف والتحويل 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079097B-0A99-1CB0-EBEA-31B9395D0D9E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2D46065-8D0E-634D-AB01-9E9E00BD76EE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7" name="Organigramme : Terminateur 6">
              <a:extLst>
                <a:ext uri="{FF2B5EF4-FFF2-40B4-BE49-F238E27FC236}">
                  <a16:creationId xmlns:a16="http://schemas.microsoft.com/office/drawing/2014/main" id="{98A2B6B8-F8FA-9673-EDF1-D19627C5EB3D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sp>
        <p:nvSpPr>
          <p:cNvPr id="8" name="Espace réservé du texte 25">
            <a:extLst>
              <a:ext uri="{FF2B5EF4-FFF2-40B4-BE49-F238E27FC236}">
                <a16:creationId xmlns:a16="http://schemas.microsoft.com/office/drawing/2014/main" id="{926E90FA-F14C-9F4A-98BC-D16FCB3374DB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(10د)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ما بعد القراءة : تقويم المقروء(30د)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: إنتاج كتابي الحصة 2 (30د)</a:t>
            </a:r>
          </a:p>
        </p:txBody>
      </p:sp>
      <p:pic>
        <p:nvPicPr>
          <p:cNvPr id="9" name="Image 8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A0E94C9D-3B1A-E91F-2886-A675D2652D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4993276"/>
            <a:ext cx="3831420" cy="1362012"/>
          </a:xfrm>
          <a:prstGeom prst="rect">
            <a:avLst/>
          </a:prstGeom>
        </p:spPr>
      </p:pic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4D9DF42C-2E6C-AFED-8BA6-712202FF5AE1}"/>
              </a:ext>
            </a:extLst>
          </p:cNvPr>
          <p:cNvSpPr txBox="1">
            <a:spLocks/>
          </p:cNvSpPr>
          <p:nvPr/>
        </p:nvSpPr>
        <p:spPr>
          <a:xfrm>
            <a:off x="757652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نشاط اعتيادي (10د)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مراجعة توليف (شكل وفهم) (40د)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القراءة الاثرائية : الحصة 2 (20د)</a:t>
            </a: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A8E485C4-9162-3BC2-8830-67C22886D5F7}"/>
              </a:ext>
            </a:extLst>
          </p:cNvPr>
          <p:cNvSpPr/>
          <p:nvPr/>
        </p:nvSpPr>
        <p:spPr>
          <a:xfrm>
            <a:off x="2917910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6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-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762389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0E1DEF7F-397F-C4D0-C5EC-85EFF585D32C}"/>
              </a:ext>
            </a:extLst>
          </p:cNvPr>
          <p:cNvSpPr txBox="1">
            <a:spLocks/>
          </p:cNvSpPr>
          <p:nvPr/>
        </p:nvSpPr>
        <p:spPr>
          <a:xfrm>
            <a:off x="2122822" y="247793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تصحيح الواجب المنزلي ( التحقق والمراقبة) .</a:t>
            </a:r>
            <a:endParaRPr kumimoji="0" lang="ar-MA" sz="1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ECB4FE8-F88A-0FF3-B3EE-1C21ACDAA97D}"/>
              </a:ext>
            </a:extLst>
          </p:cNvPr>
          <p:cNvSpPr txBox="1"/>
          <p:nvPr/>
        </p:nvSpPr>
        <p:spPr>
          <a:xfrm>
            <a:off x="5532851" y="2122576"/>
            <a:ext cx="11063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رائز التحقق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DB7EDC81-5010-F21C-8657-F278D00C5C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8417B3C-ED6C-3E31-483B-4AA47805F93E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أنشطة المعالجة و الدعم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9B7FF1-551C-6B3E-88C4-2711FAE3DD72}"/>
              </a:ext>
            </a:extLst>
          </p:cNvPr>
          <p:cNvSpPr txBox="1"/>
          <p:nvPr/>
        </p:nvSpPr>
        <p:spPr>
          <a:xfrm>
            <a:off x="5360400" y="3380220"/>
            <a:ext cx="12474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/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7705E2-A70D-8FDD-59FC-42FB5B08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D6485E13-3F45-F80C-515F-11D586D2820C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الصديق الوفي - الحصة 2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A969E0-85FC-2E62-B385-F693C62C91A3}"/>
              </a:ext>
            </a:extLst>
          </p:cNvPr>
          <p:cNvSpPr txBox="1"/>
          <p:nvPr/>
        </p:nvSpPr>
        <p:spPr>
          <a:xfrm>
            <a:off x="4086808" y="4692778"/>
            <a:ext cx="2515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/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- 03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 الإثرائية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D87621C-7824-79B5-1BD7-1B109EA19CE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821519" y="4712029"/>
            <a:ext cx="536339" cy="540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4E13E4F-FEEF-513E-9F28-9B165620449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2609" y="3257576"/>
            <a:ext cx="416607" cy="479596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1218B99-B833-F24A-A26D-67ECE574ECA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872" y="4501082"/>
            <a:ext cx="394738" cy="454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1343766"/>
            <a:ext cx="7886700" cy="720000"/>
          </a:xfrm>
        </p:spPr>
        <p:txBody>
          <a:bodyPr/>
          <a:lstStyle/>
          <a:p>
            <a:r>
              <a:rPr lang="ar-AE" sz="4000" dirty="0"/>
              <a:t>  ا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فتتاح</a:t>
            </a:r>
            <a:r>
              <a:rPr lang="ar-MA" sz="4000" dirty="0"/>
              <a:t> 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الحصة</a:t>
            </a:r>
            <a:endParaRPr lang="fr-MA" sz="4400" dirty="0">
              <a:solidFill>
                <a:srgbClr val="424D7B"/>
              </a:solidFill>
              <a:latin typeface="Dosis ExtraBold" pitchFamily="2" charset="0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0872" y="156210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2361254"/>
            <a:ext cx="7789894" cy="277623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165590" y="3406523"/>
            <a:ext cx="4500000" cy="102289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ترحيب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lang="ar-MA" sz="2800" b="1" dirty="0">
                <a:cs typeface="Microsoft Uighur" panose="02000000000000000000" pitchFamily="2" charset="-78"/>
              </a:rPr>
              <a:t>الواجب المنزلي (التحقق والمراقبة)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790710" y="2223045"/>
            <a:ext cx="13805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2415862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2226741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9564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A0AA1F6B-6FA8-D786-AE56-67295470D136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03C05D6-14A2-6FD8-01ED-9C29BB69B23F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CFA785B4-FE81-5515-1D56-7273EF2E0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سنبدأ  حصة اللغة العربية.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8DA5BFA-3D52-19C3-BFD2-9274B9783F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E5FB852-170A-2F86-5B1E-D0F394434C1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2A8FF37-7DFD-A9D2-E63D-26D75F184A5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BF889F9-0E4A-0115-7C8B-AE73EA9D9AF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E55F1B4B-88C8-FABD-D1FB-4B16B79791E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1DC97F4-53D7-A57D-C05B-CA19DFA71EE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وتوليف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91F517A-4A94-1577-0E2B-98BDB7FFF25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366F0B6-248A-C19F-1864-4745B76AFCF6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الإثرائية</a:t>
            </a:r>
          </a:p>
        </p:txBody>
      </p:sp>
      <p:pic>
        <p:nvPicPr>
          <p:cNvPr id="5" name="Espace réservé pour une image  10">
            <a:extLst>
              <a:ext uri="{FF2B5EF4-FFF2-40B4-BE49-F238E27FC236}">
                <a16:creationId xmlns:a16="http://schemas.microsoft.com/office/drawing/2014/main" id="{AAE4AB6F-2CA5-90BE-C174-3F8C64AA70A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71" r="-17371"/>
          <a:stretch>
            <a:fillRect/>
          </a:stretch>
        </p:blipFill>
        <p:spPr>
          <a:xfrm>
            <a:off x="1871663" y="2160588"/>
            <a:ext cx="5400675" cy="3598862"/>
          </a:xfrm>
          <a:prstGeom prst="roundRect">
            <a:avLst>
              <a:gd name="adj" fmla="val 11828"/>
            </a:avLst>
          </a:prstGeom>
        </p:spPr>
      </p:pic>
      <p:pic>
        <p:nvPicPr>
          <p:cNvPr id="7" name="Espace réservé pour une image  12">
            <a:extLst>
              <a:ext uri="{FF2B5EF4-FFF2-40B4-BE49-F238E27FC236}">
                <a16:creationId xmlns:a16="http://schemas.microsoft.com/office/drawing/2014/main" id="{A1FD29BC-12C1-8FBE-54D5-06FAB4952CF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899314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D470B-FA26-6AE1-8738-C686AAA828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9">
            <a:extLst>
              <a:ext uri="{FF2B5EF4-FFF2-40B4-BE49-F238E27FC236}">
                <a16:creationId xmlns:a16="http://schemas.microsoft.com/office/drawing/2014/main" id="{57D1160E-6BA9-CC18-311F-F714FA7A3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على الطاولة ، الكراسة والدفتر والمقلمة في القمطر</a:t>
            </a:r>
            <a:endParaRPr lang="fr-FR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62BECC5-219E-563C-DFB8-453F9AF0B5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48124EC-A359-A4BD-0424-9ED0D4AC12B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E1477D1-AB3C-EFF9-3FF3-ABCB6B3F826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0F9B7BC-3B06-A4D7-29EF-357614253B7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F675F0F-141F-6405-E8C0-3EF13F2D58F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D145C29-7ED0-3881-76EB-8E9A1B4A6ED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وتوليف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CD8999A-52B5-0BDE-3801-D31730DB8CA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5CB0F56-033C-2600-01F1-089E3DC3797C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الإثرائية</a:t>
            </a:r>
          </a:p>
        </p:txBody>
      </p:sp>
      <p:pic>
        <p:nvPicPr>
          <p:cNvPr id="37" name="Espace réservé pour une image  4">
            <a:extLst>
              <a:ext uri="{FF2B5EF4-FFF2-40B4-BE49-F238E27FC236}">
                <a16:creationId xmlns:a16="http://schemas.microsoft.com/office/drawing/2014/main" id="{216546B4-85A1-E099-31EF-369926AD976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" r="88"/>
          <a:stretch>
            <a:fillRect/>
          </a:stretch>
        </p:blipFill>
        <p:spPr>
          <a:xfrm>
            <a:off x="7907338" y="650875"/>
            <a:ext cx="898525" cy="900113"/>
          </a:xfrm>
          <a:prstGeom prst="rect">
            <a:avLst/>
          </a:prstGeom>
        </p:spPr>
      </p:pic>
      <p:pic>
        <p:nvPicPr>
          <p:cNvPr id="2" name="Class AR_NV_05_1">
            <a:hlinkClick r:id="" action="ppaction://media"/>
            <a:extLst>
              <a:ext uri="{FF2B5EF4-FFF2-40B4-BE49-F238E27FC236}">
                <a16:creationId xmlns:a16="http://schemas.microsoft.com/office/drawing/2014/main" id="{292D0FB5-D540-BFD0-F6AC-FE864E8B850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5231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DD66D4-6EAC-890C-3DAF-1CB34FC9DF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E4A397-21FA-CF72-B01A-7485FDDEE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137" y="756000"/>
            <a:ext cx="7039236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خدوا كراساتكم. سأتحقق من درجة تحكمكم من مكتسبات الأسبوع.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82A47BC-11A4-D699-47E4-ACF7FC8C7C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2953472-91C0-F996-F894-7933A552D81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980D037-E7AA-8B76-DFED-816FFE528CB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6E035D8-8D1B-B70D-C857-D1542CCA9FB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964585D-4F35-65B1-4B0E-2857CFBB5B4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E96495D-7D9B-BB42-7C20-B20682F83BC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مراجعة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0B33D57-7972-5F2C-D032-49F73D3AD31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869A596-196B-2D10-7631-7413B54FCD60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1567F272-58DC-64E5-D128-9C0561DF534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4F7B3CB-4F54-19C1-9820-A8A87DCC0A2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5910" y="1436914"/>
            <a:ext cx="3534273" cy="5421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104809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673057-B35F-CDB2-0679-18F415F47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83A850F1-364D-E513-32FA-5F48532E6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نبدأ بتصحيح الواجب المنزلي. مخطط فراير. سأراقب إنجازاتكم (التحقق من نسبة التحكم)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E618EAF-3727-EB91-D2F6-287D584A12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13E8C8B-6019-FC78-CC9C-BCF43D527D8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7BE2049-E8C2-1533-45EC-4DB6308B809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9A810A2-4F40-35E3-CFDF-FB645DE3630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B2F2601-C84A-75C5-8AC4-72D34D7597E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CA7B781-6716-121B-E011-7DACB079E84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31759E2-D8EB-9330-A9B4-59B93CDCA50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B88A2C1-198C-7A2B-66E3-4FD93A931CFB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الإثرائية</a:t>
            </a:r>
          </a:p>
        </p:txBody>
      </p:sp>
      <p:pic>
        <p:nvPicPr>
          <p:cNvPr id="27" name="Espace réservé pour une image  12">
            <a:extLst>
              <a:ext uri="{FF2B5EF4-FFF2-40B4-BE49-F238E27FC236}">
                <a16:creationId xmlns:a16="http://schemas.microsoft.com/office/drawing/2014/main" id="{FAE2E58C-7D5B-C34D-6F9F-3B7EBFA919D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FF48BE0-A83D-2C67-7CF8-A726189DBEE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6531" y="2032393"/>
            <a:ext cx="8183963" cy="3473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274870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33B86A-32D4-A743-F12D-13A401DBB0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4D628B97-6ED4-DEDD-5816-0C696E462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241" y="740504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إليكم مقترح للإجابة. صححوا.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B8E3AB0-C002-0D05-9935-BEA4FEAA1A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4295EA1-FDEB-34E3-0A93-11DD7E3918E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EA03F58-3177-CCD0-4CF6-A22B91929B7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199EC61-E2C3-6E73-5497-2647C86013A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ACDB5A3-6B6D-0E99-A6CB-E3AEF3E5F74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1EFCC81-C983-3EF8-4785-EDA372C1AEE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B6A0C7E-F3A0-3C83-689F-DFE6E34B6F5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63C3ED4-7B80-60DB-DE6F-3872376806C3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الإثرائية</a:t>
            </a:r>
          </a:p>
        </p:txBody>
      </p:sp>
      <p:pic>
        <p:nvPicPr>
          <p:cNvPr id="27" name="Espace réservé pour une image  12">
            <a:extLst>
              <a:ext uri="{FF2B5EF4-FFF2-40B4-BE49-F238E27FC236}">
                <a16:creationId xmlns:a16="http://schemas.microsoft.com/office/drawing/2014/main" id="{5980FA2E-958D-68F0-6B00-F7B5CFA3C7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A9A1788-E59B-B909-69ED-FA8A331062D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6531" y="2032393"/>
            <a:ext cx="8183963" cy="3473103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E4053BB-008B-2DBE-248C-7DE5AA895E3F}"/>
              </a:ext>
            </a:extLst>
          </p:cNvPr>
          <p:cNvSpPr txBox="1"/>
          <p:nvPr/>
        </p:nvSpPr>
        <p:spPr>
          <a:xfrm>
            <a:off x="4735973" y="2201675"/>
            <a:ext cx="3791192" cy="138499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أَجْسامٌ يَصْنَعُها ﭐلْإِنْسانُ وَيُرْسِلُها إِلى ﭐلْفَضاءِ لِتَدورَ حَوْلَ ﭐلْأَرْضِ أَوْ حَوْلَ أَجْسامٍ أُخْرى.</a:t>
            </a:r>
            <a:endParaRPr lang="fr-MA" sz="2800" b="1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9D05DE1-4166-2C4E-B1A6-09105487FEC1}"/>
              </a:ext>
            </a:extLst>
          </p:cNvPr>
          <p:cNvSpPr txBox="1"/>
          <p:nvPr/>
        </p:nvSpPr>
        <p:spPr>
          <a:xfrm>
            <a:off x="466531" y="2155127"/>
            <a:ext cx="3941497" cy="138499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تَحْمِلُ أَجْهِزَةً وَمُعِدّاتٍ مُتَطَوِّرَةً.</a:t>
            </a:r>
          </a:p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تُساعِدُ عَلى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ﭐلاتِّصالِ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وَنَقْلِ ﭐلْمَعْلوماتِ.</a:t>
            </a:r>
          </a:p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تُسْتَعْمَلُ في مُراقَبَةِ ﭐلطَّقْسِ وَﭐلْأَرْضِ.</a:t>
            </a:r>
            <a:endParaRPr lang="fr-MA" sz="2800" b="1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C3688B8-75FD-2CAC-CBFE-F25D04C6C675}"/>
              </a:ext>
            </a:extLst>
          </p:cNvPr>
          <p:cNvSpPr txBox="1"/>
          <p:nvPr/>
        </p:nvSpPr>
        <p:spPr>
          <a:xfrm>
            <a:off x="4693310" y="4266559"/>
            <a:ext cx="3833855" cy="181588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قَمَرٌ لِنَقْلِ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ﭐلْبَثِّ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ﭐلتَّلْفَزِيِّ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قَمَرٌ لِلتَّنَبُّؤِ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بِـﭐلْأَحْوالِ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ﭐلْجَوِّيَّةِ.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قَمَرٌ لِتَحْديدِ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ﭐلْمَواقِعِ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 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قَمَرٌ لِلاِتِّصالاتِ وَنَقْلِ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ﭐلْمُكالَماتِ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  <a:endParaRPr lang="fr-MA" sz="2800" b="1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560D35F-196A-94FD-2A0C-113FC2CF0F84}"/>
              </a:ext>
            </a:extLst>
          </p:cNvPr>
          <p:cNvSpPr txBox="1"/>
          <p:nvPr/>
        </p:nvSpPr>
        <p:spPr>
          <a:xfrm>
            <a:off x="616835" y="4301614"/>
            <a:ext cx="3819527" cy="181588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اَلْقَمَرُ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ﭐلطَّبيعِيُّ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اَلشَّمْسُ.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اَلنُّجومُ.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اَلْكَواكِبُ.</a:t>
            </a:r>
            <a:endParaRPr lang="fr-MA" sz="2800" b="1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31843389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05021E-D218-B50F-7257-B89B104B60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4FAFDB7D-9F81-5B68-816B-DCE94FC51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الثاني.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D466DD3-BB7C-9F34-6775-B61C6BD63A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3A09C34-4583-6E6F-86DE-8B30107742D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E4DAB8B-BF26-05B1-3C8E-923D47CC4D9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1F96E0E-5B66-7585-CE19-95DC87F0C1D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15099B9-FC4E-980F-ACB4-79F6D2EBE03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3196376-4484-1D28-EE12-C1565E4C8FF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6D58150-125D-13B1-A66B-AD93F82466C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DFCE8F9-8B5F-C747-A4DC-FD1690E9E541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الإثرائية</a:t>
            </a:r>
          </a:p>
        </p:txBody>
      </p:sp>
      <p:pic>
        <p:nvPicPr>
          <p:cNvPr id="14" name="Espace réservé pour une image  12">
            <a:extLst>
              <a:ext uri="{FF2B5EF4-FFF2-40B4-BE49-F238E27FC236}">
                <a16:creationId xmlns:a16="http://schemas.microsoft.com/office/drawing/2014/main" id="{DDF5F1D0-D8E9-D1E9-E75E-BE88CCB3997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9ACD7306-1094-79F2-4FCB-0CE504530D80}"/>
              </a:ext>
            </a:extLst>
          </p:cNvPr>
          <p:cNvSpPr txBox="1"/>
          <p:nvPr/>
        </p:nvSpPr>
        <p:spPr>
          <a:xfrm>
            <a:off x="428626" y="3052581"/>
            <a:ext cx="8029574" cy="9193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2. أُكْتُبْ جُمْلَةً تَتَضَمَّنُ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نائِبَ فاعِلٍ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وَﭐسْمَ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تَفْضيلٍ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.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20100560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79347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رائز التحقق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704BE1AA-7525-7712-CF9E-1CC63D3D82B4}"/>
              </a:ext>
            </a:extLst>
          </p:cNvPr>
          <p:cNvSpPr txBox="1"/>
          <p:nvPr/>
        </p:nvSpPr>
        <p:spPr>
          <a:xfrm>
            <a:off x="5123949" y="2446331"/>
            <a:ext cx="3149266" cy="64694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نسبة التحكم أقل من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fr-FR" sz="3200" dirty="0">
                <a:solidFill>
                  <a:prstClr val="black"/>
                </a:solidFill>
              </a:rPr>
              <a:t>80%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</a:t>
            </a:r>
            <a:endParaRPr kumimoji="0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5A1FF613-DB5A-6055-0A43-EC8D392EA43E}"/>
              </a:ext>
            </a:extLst>
          </p:cNvPr>
          <p:cNvSpPr txBox="1"/>
          <p:nvPr/>
        </p:nvSpPr>
        <p:spPr>
          <a:xfrm>
            <a:off x="4726907" y="4088198"/>
            <a:ext cx="3943350" cy="17366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dirty="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إعادة نمذجة + استثمار أنشطة المراجعة في الممارسة الموجهة والممارسة المستقلة</a:t>
            </a:r>
            <a:endParaRPr kumimoji="0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Flèche : bas 6">
            <a:extLst>
              <a:ext uri="{FF2B5EF4-FFF2-40B4-BE49-F238E27FC236}">
                <a16:creationId xmlns:a16="http://schemas.microsoft.com/office/drawing/2014/main" id="{B04456D1-E9EC-5DCA-2911-B940AFCE0785}"/>
              </a:ext>
            </a:extLst>
          </p:cNvPr>
          <p:cNvSpPr/>
          <p:nvPr/>
        </p:nvSpPr>
        <p:spPr>
          <a:xfrm>
            <a:off x="6456266" y="3251052"/>
            <a:ext cx="353608" cy="646941"/>
          </a:xfrm>
          <a:prstGeom prst="down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9" name="Google Shape;452;p158">
            <a:extLst>
              <a:ext uri="{FF2B5EF4-FFF2-40B4-BE49-F238E27FC236}">
                <a16:creationId xmlns:a16="http://schemas.microsoft.com/office/drawing/2014/main" id="{0C9701EA-A7CB-B2F1-5E80-22F023498239}"/>
              </a:ext>
            </a:extLst>
          </p:cNvPr>
          <p:cNvSpPr txBox="1"/>
          <p:nvPr/>
        </p:nvSpPr>
        <p:spPr>
          <a:xfrm>
            <a:off x="788564" y="2478416"/>
            <a:ext cx="3149266" cy="64694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نسبة التحكم </a:t>
            </a:r>
            <a:r>
              <a:rPr lang="fr-FR" sz="3200" dirty="0">
                <a:solidFill>
                  <a:prstClr val="black"/>
                </a:solidFill>
              </a:rPr>
              <a:t>80%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وأكثر</a:t>
            </a:r>
            <a:endParaRPr kumimoji="0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0" name="Google Shape;452;p158">
            <a:extLst>
              <a:ext uri="{FF2B5EF4-FFF2-40B4-BE49-F238E27FC236}">
                <a16:creationId xmlns:a16="http://schemas.microsoft.com/office/drawing/2014/main" id="{C5D1C612-4530-BE97-EAE0-E8B89DBDF1B6}"/>
              </a:ext>
            </a:extLst>
          </p:cNvPr>
          <p:cNvSpPr txBox="1"/>
          <p:nvPr/>
        </p:nvSpPr>
        <p:spPr>
          <a:xfrm>
            <a:off x="391522" y="4120283"/>
            <a:ext cx="3943350" cy="119177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dirty="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استثمار الأنشطة للدعم والإغناء.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dirty="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ممارسة مستقلة لجميع الأنشطة.</a:t>
            </a:r>
            <a:endParaRPr kumimoji="0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1" name="Flèche : bas 10">
            <a:extLst>
              <a:ext uri="{FF2B5EF4-FFF2-40B4-BE49-F238E27FC236}">
                <a16:creationId xmlns:a16="http://schemas.microsoft.com/office/drawing/2014/main" id="{D6E24C30-117D-C029-08B0-C6043E333A3A}"/>
              </a:ext>
            </a:extLst>
          </p:cNvPr>
          <p:cNvSpPr/>
          <p:nvPr/>
        </p:nvSpPr>
        <p:spPr>
          <a:xfrm>
            <a:off x="2120881" y="3283137"/>
            <a:ext cx="353608" cy="646941"/>
          </a:xfrm>
          <a:prstGeom prst="down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3470432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CF985-FD44-284B-1EF4-455AC5E64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BD78FFDB-B479-91B6-318E-6F279EADDF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2754064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EF3FC7D3-16E7-32AB-47D1-DFBED1F025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25259" y="1983798"/>
            <a:ext cx="799263" cy="792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71F05B45-4F3B-4AC0-FD76-415805DB6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/>
          <a:lstStyle/>
          <a:p>
            <a:pPr lvl="0">
              <a:defRPr/>
            </a:pPr>
            <a:r>
              <a:rPr lang="ar-MA" dirty="0">
                <a:solidFill>
                  <a:srgbClr val="424D7B"/>
                </a:solidFill>
              </a:rPr>
              <a:t>مراجعة وتوليف 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1C85B691-E8E6-CBFE-8F93-727DFAC3558A}"/>
              </a:ext>
            </a:extLst>
          </p:cNvPr>
          <p:cNvSpPr txBox="1">
            <a:spLocks/>
          </p:cNvSpPr>
          <p:nvPr/>
        </p:nvSpPr>
        <p:spPr>
          <a:xfrm>
            <a:off x="2267712" y="3158999"/>
            <a:ext cx="4964709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معالجة التعثرات ودعم المكتسبات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BC60C81-D7D7-2EAD-6045-0B3B679B5792}"/>
              </a:ext>
            </a:extLst>
          </p:cNvPr>
          <p:cNvSpPr txBox="1"/>
          <p:nvPr/>
        </p:nvSpPr>
        <p:spPr>
          <a:xfrm>
            <a:off x="3903631" y="1807822"/>
            <a:ext cx="332879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 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و توليف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8A26902-CB9B-E0A7-9630-544065E8BF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8925" y="956399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DF71A0A-09F9-C41C-106F-22F0F7FF5E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492" y="1568495"/>
            <a:ext cx="507972" cy="584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3310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3EE643-8BBE-B603-815D-8E508B9EC9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63F5F5-01C0-0A4C-84E8-384D65BBC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خدوا كراساتكم . سننجز أنشطة المراجعة و التوليف الواردة على  الصفحتين 166 و 167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76B67B5-B7F8-5860-055C-A1FF74E6818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5B4CBC4-54DC-3E08-0138-F4A9ABA712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CB6CB7D-9FD0-A403-6CAF-E3CE02E807D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74D7200-9BDC-239F-19EE-501E862B1E6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25ACB8D-F39B-0AC0-6097-E23793A1E5A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E5561B9-A365-0FAA-3D7E-C66499C365E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E537F2B-F5E8-0DDC-0D5B-C9FE4468387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B8433FB-EB30-E5B8-FC43-4EE9BB6FDA3F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2563D113-E179-1E3D-00C3-365079C14BB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2A7E6D65-3562-67C2-496A-CE3278D38D11}"/>
              </a:ext>
            </a:extLst>
          </p:cNvPr>
          <p:cNvGrpSpPr/>
          <p:nvPr/>
        </p:nvGrpSpPr>
        <p:grpSpPr>
          <a:xfrm>
            <a:off x="766873" y="1709193"/>
            <a:ext cx="7381379" cy="5148807"/>
            <a:chOff x="604948" y="0"/>
            <a:chExt cx="8942136" cy="6858000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1987D83A-C0D7-310D-91B2-23F4F2793F5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76016" y="0"/>
              <a:ext cx="4471068" cy="6858000"/>
            </a:xfrm>
            <a:prstGeom prst="rect">
              <a:avLst/>
            </a:prstGeom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11FF69E1-265D-5FB7-4ACA-38BB1D3CB78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4948" y="0"/>
              <a:ext cx="4471068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52309523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61FB0D-A4FE-13BB-3265-08FF8BCF09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B06F8D-9579-5117-BFC5-0BA05B2A3B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531" y="756000"/>
            <a:ext cx="7005842" cy="612000"/>
          </a:xfrm>
        </p:spPr>
        <p:txBody>
          <a:bodyPr>
            <a:no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اِقرؤوا النص التالي: « 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محطة نور للطاقة الشمسية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 قراءة صامتة ؛لتتمكنوا من ضبط جمل بالشكل التام  و الإجابة عن أسئلة.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89D8C4D-F3E2-3565-AEFC-18CFCE533A8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805A2DC-7B17-EC33-CC39-F8EFB083C5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10F528E-2794-FC7A-3733-927AE3562EC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781079C-1DF9-41BB-1B0C-65F343A07E7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132D184-D105-AA1B-3FF0-465A1B4C1EC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E06382B-2732-5B1D-C582-9724C6CD73F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B39ADAE-FD53-5AE1-9548-BDDE9EF86D7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F2BF616-27C7-330E-2049-6658A7DF63DB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6" name="Espace réservé pour une image  12">
            <a:extLst>
              <a:ext uri="{FF2B5EF4-FFF2-40B4-BE49-F238E27FC236}">
                <a16:creationId xmlns:a16="http://schemas.microsoft.com/office/drawing/2014/main" id="{057E7524-1FAC-67D1-CF24-22DCFA80F07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FF83C78-02CA-D32D-B5EE-6E109FD000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5231" y="1853731"/>
            <a:ext cx="7524944" cy="4634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33815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5BF0DB-E553-DCA4-A9F7-4C5165CD3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630A8E4B-8BED-D5A1-6357-B1CB618FF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النشاط الأول:  اضبطوا كلمات الفقرة بالشكل التام.</a:t>
            </a:r>
            <a:b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4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تكتب الفقرة على السبورة.</a:t>
            </a:r>
            <a:endParaRPr lang="fr-FR" sz="2400" i="1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4B3C171-70B2-3832-C66B-37D14F6B981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D3ADC61-4EB6-54D0-E07E-83A1880E95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883E053-0548-37D9-3637-CF9FB864C08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052F891-44A8-E889-3145-4D737E02B47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CE5732D-9465-3D97-3134-166CBC49ED6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D1840CF-76CC-8790-DF1F-B65CD680BF2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5DCE641-3AA1-ADD0-38C0-55F45C205AA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9510CAD-77A0-0394-68AD-E8B884B88DCB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EF3E40C8-560C-C692-D931-E4A151C56A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6FEED7D-D423-6140-DB71-75E2B8D5957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7200" y="2699794"/>
            <a:ext cx="8258469" cy="1957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037499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3C6CBB-5967-F0A7-3929-31EEEDC51A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DDE7EE44-31B9-FBFA-0E8F-F1B7CF470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A614455-0C17-981D-8F41-2C5F55F8ED1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D6F2A03-627A-DCDF-AA39-134EE99910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C892424-0017-C60B-16B1-FD99F4ACAA9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673DA0C-C323-E206-258F-6D275560BF7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FE5FC27-C86D-8EBE-4627-51272CE79BF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92C1608-435A-732F-9092-8EDBCF92123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CF3078D-3A32-60A6-95E2-E64A44A09EE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4572854-153A-5665-45CC-04C6D9284D8A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9A451E50-BCEC-636C-28C3-65B24CD4BDE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71B8F68-F026-E216-6385-88710EEDCD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7200" y="2699794"/>
            <a:ext cx="8258469" cy="1957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935086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E52A05-BAAA-06F2-A19C-6A81D71B6A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35C8A5F3-C041-E219-2410-57F00BFF1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يصحح 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DA39E2C-7B92-818A-E79E-D6073DB3B0C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ED51BB3-03A0-F9C7-41FF-C89D38E434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0F57510-5823-0EDA-0ED9-5F3D50A964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56E5AB6-53EA-E4C3-C0F9-479BD483D66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A859BC1-1F17-8FBE-65F0-A4B328ECFD2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B0DB3AE-6E5C-1E7A-9385-E2BE0302A38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592F2CD-9815-09A6-A329-4DFE40060C1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35203C3-2BFE-35FC-0A6A-4522803FB04E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7">
            <a:extLst>
              <a:ext uri="{FF2B5EF4-FFF2-40B4-BE49-F238E27FC236}">
                <a16:creationId xmlns:a16="http://schemas.microsoft.com/office/drawing/2014/main" id="{2AC7FF7B-26CD-936C-C9DB-12F96E67BF4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18A2F56-2314-1AAB-4BA1-9D7B088E956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7200" y="2699794"/>
            <a:ext cx="8258469" cy="1957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20152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E0EABB-45E2-77F7-58A6-93195F82B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A450D233-4A7B-4B80-38BB-B419BF919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أخطاءكم.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159C2A7-CD47-8E51-517C-F200FDD2EF2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F07028B-AE1C-E7F4-5C85-21CD6B0206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C680E9D-2C3D-6208-722A-ACD45185A2C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1E4BD4F-1A00-0DDC-DF46-0496854FE46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2300F34-232F-EB92-75E7-3333E69E85F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9C70520-A240-7E42-6EA6-D19B7D14D1A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7F95A1F-0928-3486-D07A-E78BECE6B56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FFA3002-9F08-D5A0-9170-10650D4271B3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473465C-546A-4525-0C6A-CFE162A1199F}"/>
              </a:ext>
            </a:extLst>
          </p:cNvPr>
          <p:cNvSpPr txBox="1"/>
          <p:nvPr/>
        </p:nvSpPr>
        <p:spPr>
          <a:xfrm>
            <a:off x="352257" y="1709193"/>
            <a:ext cx="8439485" cy="4646295"/>
          </a:xfrm>
          <a:prstGeom prst="roundRect">
            <a:avLst>
              <a:gd name="adj" fmla="val 8154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تُنْتَجُ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ﭐلْكَهْرَباءُ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في مَحَطَّةِ «نُورْ»، وَتُوَزَّعُ عَلى مَناطِقَ واسِعَةٍ مِنَ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ﭐلْمَمْلَكَةِ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وَيُعَدُّ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ﭐسْتِخْدامُ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ﭐلطَّاقَةِ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ﭐلشَّمْسِيَّةِ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أَنْظَفَ بِكَثيرٍ مِنَ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ﭐلطَّاقَةِ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ﭐلتَّقْليدِيَّةِ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لِأَنَّها لا تُلَوِّثُ ﭐلْهَواءَ وَلا تُسْهِمُ في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ﭐرْتِفاعِ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دَرَجَةِ حَرارَةِ ﭐلْأَرْضِ.</a:t>
            </a: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FF850F78-1CE6-413F-1318-60BE52876D2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118154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49775A-8D76-CF57-5955-1354FC8A90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e 14">
            <a:extLst>
              <a:ext uri="{FF2B5EF4-FFF2-40B4-BE49-F238E27FC236}">
                <a16:creationId xmlns:a16="http://schemas.microsoft.com/office/drawing/2014/main" id="{79547ECA-4FB7-D9AC-5C16-05F4A9EC19A3}"/>
              </a:ext>
            </a:extLst>
          </p:cNvPr>
          <p:cNvGrpSpPr/>
          <p:nvPr/>
        </p:nvGrpSpPr>
        <p:grpSpPr>
          <a:xfrm>
            <a:off x="766873" y="1709193"/>
            <a:ext cx="7381379" cy="5148807"/>
            <a:chOff x="604948" y="0"/>
            <a:chExt cx="8942136" cy="6858000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968532A8-5C0C-F9B3-B447-66186C01F31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76016" y="0"/>
              <a:ext cx="4471068" cy="6858000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39EBA4C0-375D-A450-DEF4-12DEA1C468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4948" y="0"/>
              <a:ext cx="4471068" cy="6858000"/>
            </a:xfrm>
            <a:prstGeom prst="rect">
              <a:avLst/>
            </a:prstGeom>
          </p:spPr>
        </p:pic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FC7CCDDB-56BD-FCAA-1706-99D3D8EC4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نواصل : اِقرؤوا النص قراءة صامتة ؛ بعد ذلك تجيبون عن أسئلة المعجم   و الفهم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مع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كم 15 دقيقة للإ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نجاز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2D0E876-872B-9B94-9716-E73080B85DB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C0E34F7-3226-625A-187F-2364C546C1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01109B6-CEFD-BF59-BE9F-0737084E4D8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242C336-F151-C431-558F-730EB9C957E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4DD376F-FC94-8CF7-455E-448C9BFA85F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62198FC-0FD0-CB45-3BD4-D82343A93B7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9215972-6CA1-1632-3721-42A323A75CF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4D579A1-F247-4714-E9B7-4A21DB9EAA7F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8" name="Espace réservé pour une image  14">
            <a:extLst>
              <a:ext uri="{FF2B5EF4-FFF2-40B4-BE49-F238E27FC236}">
                <a16:creationId xmlns:a16="http://schemas.microsoft.com/office/drawing/2014/main" id="{AE14DEB3-1753-95E5-063D-6884C940030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9BEEB49-8FA2-BB91-1975-46C4129E4002}"/>
              </a:ext>
            </a:extLst>
          </p:cNvPr>
          <p:cNvSpPr/>
          <p:nvPr/>
        </p:nvSpPr>
        <p:spPr>
          <a:xfrm>
            <a:off x="1098968" y="2202024"/>
            <a:ext cx="3153747" cy="1617501"/>
          </a:xfrm>
          <a:prstGeom prst="roundRect">
            <a:avLst>
              <a:gd name="adj" fmla="val 8435"/>
            </a:avLst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C706EAA1-1FB5-A9D1-F0E0-3477C1275503}"/>
              </a:ext>
            </a:extLst>
          </p:cNvPr>
          <p:cNvSpPr/>
          <p:nvPr/>
        </p:nvSpPr>
        <p:spPr>
          <a:xfrm>
            <a:off x="4700781" y="4813267"/>
            <a:ext cx="3256093" cy="1446245"/>
          </a:xfrm>
          <a:prstGeom prst="roundRect">
            <a:avLst>
              <a:gd name="adj" fmla="val 8435"/>
            </a:avLst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77264077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BAF61C-07E0-582C-7F39-ED2B091357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43C92F56-A4A7-362B-E7B9-28345AE02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لتقديم المساعدة.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409CF86-D194-A22D-7EC7-85CA27D21F4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95EDA5C-E3A2-959A-5A18-70A993902F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BEEBBA1-9101-3E49-9192-59DCECE68E0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0BAE3C5-BD4B-CD72-4270-C45AC0E96D6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D13E2E7-6B11-22F2-30F2-028B6A607EC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4256B1F-93C5-2A1E-0668-799DA6690A2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4583855-B1A8-5993-333B-EB2499A1D70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06DEB68-7F7D-350C-751E-E0017DFB433C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401B22DB-E347-42A1-508D-939835B88E4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0518FA8F-195A-2D7C-1890-3123637158E5}"/>
              </a:ext>
            </a:extLst>
          </p:cNvPr>
          <p:cNvGrpSpPr/>
          <p:nvPr/>
        </p:nvGrpSpPr>
        <p:grpSpPr>
          <a:xfrm>
            <a:off x="766873" y="1709193"/>
            <a:ext cx="7381379" cy="5148807"/>
            <a:chOff x="604948" y="0"/>
            <a:chExt cx="8942136" cy="6858000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F3AA2FBA-43C0-CDE7-7080-1A10257C69C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76016" y="0"/>
              <a:ext cx="4471068" cy="6858000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4D9070E7-3450-EF1C-292E-FFE409BAB9E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4948" y="0"/>
              <a:ext cx="4471068" cy="6858000"/>
            </a:xfrm>
            <a:prstGeom prst="rect">
              <a:avLst/>
            </a:prstGeom>
          </p:spPr>
        </p:pic>
      </p:grp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AAB8A226-4D31-6806-778A-4AB7FF2B472B}"/>
              </a:ext>
            </a:extLst>
          </p:cNvPr>
          <p:cNvSpPr/>
          <p:nvPr/>
        </p:nvSpPr>
        <p:spPr>
          <a:xfrm>
            <a:off x="1098968" y="2202024"/>
            <a:ext cx="3153747" cy="1617501"/>
          </a:xfrm>
          <a:prstGeom prst="roundRect">
            <a:avLst>
              <a:gd name="adj" fmla="val 8435"/>
            </a:avLst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46CF5CAE-6948-C524-BE20-54373DD05187}"/>
              </a:ext>
            </a:extLst>
          </p:cNvPr>
          <p:cNvSpPr/>
          <p:nvPr/>
        </p:nvSpPr>
        <p:spPr>
          <a:xfrm>
            <a:off x="4700781" y="4813267"/>
            <a:ext cx="3256093" cy="1446245"/>
          </a:xfrm>
          <a:prstGeom prst="roundRect">
            <a:avLst>
              <a:gd name="adj" fmla="val 8435"/>
            </a:avLst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79553351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E4A33F-D367-026D-8C83-C0D48B594F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A91A9B51-CE66-68C4-FDC4-391A3B5813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الان. من يجيب عن أسئلة المعجم؟ هل أنتم متفقون؟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DF6978D-D3BA-922F-8197-A06AC111711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2CB7CC1-A67E-4E1B-9B5C-A5CDD0AA7E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500ECC0-ACFC-0516-3C8D-A004D64E5B8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62D2D59-9E38-DAC5-C3FD-92FB9A121C3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D00A036-8D49-FABE-A00E-9ACA08EF4A0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D9B5374-4B6F-2B6E-E2BA-846DDFBAE12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D5C7886-CDC7-547A-20E3-0C3A68407D5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7C01E4E-137B-8C57-1D64-F30F67CC44CD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0" name="Espace réservé pour une image  17">
            <a:extLst>
              <a:ext uri="{FF2B5EF4-FFF2-40B4-BE49-F238E27FC236}">
                <a16:creationId xmlns:a16="http://schemas.microsoft.com/office/drawing/2014/main" id="{D6701E06-BB57-133C-2F07-F781377803B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54DE511-F16A-3427-DD7A-2C9967F3960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7201" y="2402635"/>
            <a:ext cx="8290222" cy="2026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552760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239104-BFAA-F3D0-8B22-9B043236D9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B2F3B6E9-807D-C105-8400-3B7A787C8A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CF79BD0-0FE0-EBA4-B941-DC256878998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772479B-3DCB-CDC5-1B99-1ABA9CF75B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1958B4E-F67D-2955-DAC6-2CD5413CA57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FAC82CF-59D7-6E10-B7CA-97117F5EFBA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C4A2B7B-FE10-D1A8-EEE3-C4F14751688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A7624C-3668-BCEB-DE65-A58918D9E81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F40C045-F846-ED93-00C5-EA18C8DCEA4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B667763-C68F-D4C3-876A-F533C7590CFD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0" name="Espace réservé pour une image  17">
            <a:extLst>
              <a:ext uri="{FF2B5EF4-FFF2-40B4-BE49-F238E27FC236}">
                <a16:creationId xmlns:a16="http://schemas.microsoft.com/office/drawing/2014/main" id="{3F94D9CC-6F74-1733-3F45-016902A3F6D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EB950D7-5F06-5505-9C12-3162C7A5A10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7201" y="2402635"/>
            <a:ext cx="8290222" cy="2026489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FDF018D8-4557-5312-0807-F049257005A1}"/>
              </a:ext>
            </a:extLst>
          </p:cNvPr>
          <p:cNvSpPr/>
          <p:nvPr/>
        </p:nvSpPr>
        <p:spPr>
          <a:xfrm>
            <a:off x="4805556" y="3017487"/>
            <a:ext cx="1244613" cy="438150"/>
          </a:xfrm>
          <a:prstGeom prst="round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9BBEDCB6-6F3B-8F7F-73C3-83E7BD372B57}"/>
              </a:ext>
            </a:extLst>
          </p:cNvPr>
          <p:cNvSpPr/>
          <p:nvPr/>
        </p:nvSpPr>
        <p:spPr>
          <a:xfrm>
            <a:off x="2538606" y="3474687"/>
            <a:ext cx="1376169" cy="438150"/>
          </a:xfrm>
          <a:prstGeom prst="round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0640B6F-EF3C-A564-A9BD-56B4CF4B3DBA}"/>
              </a:ext>
            </a:extLst>
          </p:cNvPr>
          <p:cNvSpPr/>
          <p:nvPr/>
        </p:nvSpPr>
        <p:spPr>
          <a:xfrm>
            <a:off x="4505326" y="3975239"/>
            <a:ext cx="2400300" cy="438150"/>
          </a:xfrm>
          <a:prstGeom prst="round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6849337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BC2F3C-E9D0-016B-A270-12CDAFA31E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9BBD7C98-E1E4-46A2-3A89-E45E5969B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نواصل تصحيح  أسئلة المعجم؟ من يقرأ جوابه؟  هل أنتم متفقون؟ من يقترح جوابا آخر؟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FE9AE4D-4975-3EAC-CAD0-C2EC42FF2CD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B065C9D-3E4D-1733-BF33-4421D806C3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0FB7F04-D560-D850-68F8-654B1AD00B8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6D2CDF2-B391-BDD2-52E3-25694D5445C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E854645-8119-9BD7-C56A-FAC71E44F26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A5C5B96-5CDC-06A3-BFC1-31C37EB0241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EAE1570-CFD2-993A-BC76-A985041AEC7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9843296-76FE-7A44-2129-5311F4743D69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0" name="Espace réservé pour une image  17">
            <a:extLst>
              <a:ext uri="{FF2B5EF4-FFF2-40B4-BE49-F238E27FC236}">
                <a16:creationId xmlns:a16="http://schemas.microsoft.com/office/drawing/2014/main" id="{DC9C1EB5-5943-43CB-A6A7-884395E6FB8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55AAFB7-B7B4-BB1F-C782-CD62218C7C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8150" y="2552700"/>
            <a:ext cx="8248649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257590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853F72-EF09-BEC0-C18A-91F9C7C5C1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9BE8068D-A22D-55E7-9065-2034AF52A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759" y="771182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إليكم نموذجا للإجابة . صححوا.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B5DC5CA-5EAE-1394-FFBD-A3353246AA5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6E018DF-61E2-B4BE-CAAB-67D7170514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11891C6-0E40-A1C4-2FDF-23EAD2012BA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891EC3E-DA8F-B573-B9ED-24A603FB64A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ADB53C2-E594-6302-FE55-9ACF6783CA3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27B8A49-65E8-15EA-4A8E-2230A92C7E3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A76FEB2-B12E-BBDF-AB5C-B28B13AEF44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FD65374-468D-443C-8569-EDFA4E3D2D56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0" name="Espace réservé pour une image  17">
            <a:extLst>
              <a:ext uri="{FF2B5EF4-FFF2-40B4-BE49-F238E27FC236}">
                <a16:creationId xmlns:a16="http://schemas.microsoft.com/office/drawing/2014/main" id="{078D6D87-9949-768F-8A5B-C99939C24BA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D05F9A6-9E63-E732-C0CF-86BA124244E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8150" y="2552700"/>
            <a:ext cx="8248649" cy="257175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EF6AA335-4A63-B5AE-81C9-EA0178AB0E42}"/>
              </a:ext>
            </a:extLst>
          </p:cNvPr>
          <p:cNvSpPr txBox="1"/>
          <p:nvPr/>
        </p:nvSpPr>
        <p:spPr>
          <a:xfrm>
            <a:off x="4724400" y="2807838"/>
            <a:ext cx="3867150" cy="95410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 rtl="1"/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مُناخٌ تَقِلُّ فيهِ </a:t>
            </a:r>
            <a:r>
              <a:rPr lang="ar-MA" sz="28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ﭐلتَّساقُطاتُ</a:t>
            </a:r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ﭐلْمَطَرِيَّةُ</a:t>
            </a:r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وَتَرْتَفِعُ فيهِ دَرَجاتُ </a:t>
            </a:r>
            <a:r>
              <a:rPr lang="ar-MA" sz="28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ﭐلْحَرارَةِ</a:t>
            </a:r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أَغْلَبِ ﭐلْأَوْقاتِ.</a:t>
            </a:r>
            <a:endParaRPr lang="fr-MA" sz="28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68BEC51-0317-734B-F1E6-B893021CA1C7}"/>
              </a:ext>
            </a:extLst>
          </p:cNvPr>
          <p:cNvSpPr txBox="1"/>
          <p:nvPr/>
        </p:nvSpPr>
        <p:spPr>
          <a:xfrm>
            <a:off x="552450" y="2722113"/>
            <a:ext cx="3867150" cy="95410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 rtl="1"/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نُدْرَةُ ﭐلْمِياهِ / قِلَّةُ </a:t>
            </a:r>
            <a:r>
              <a:rPr lang="ar-MA" sz="28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ﭐلْغِطاءِ</a:t>
            </a:r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ﭐلنَّباتِيِّ</a:t>
            </a:r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just" rtl="1"/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انْتِشارُ ﭐلْأَراضي </a:t>
            </a:r>
            <a:r>
              <a:rPr lang="ar-MA" sz="28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ﭐلْقاحِلَةِ</a:t>
            </a:r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وَﭐلصَّحْراوِيَّةِ</a:t>
            </a:r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28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E8C1EFE-7A99-24FA-A880-5691BE4382AB}"/>
              </a:ext>
            </a:extLst>
          </p:cNvPr>
          <p:cNvSpPr txBox="1"/>
          <p:nvPr/>
        </p:nvSpPr>
        <p:spPr>
          <a:xfrm>
            <a:off x="5315597" y="4106049"/>
            <a:ext cx="3245644" cy="95410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 rtl="1"/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شَمْسٌ حارَّةٌ - أَمْطارٌ قَليلَةٌ - عَواصِفُ رَمْلِيَّةٌ - سَماءٌ صافِيَةٌ - هَواءٌ جافٌّ...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D986665-37CD-926F-942D-9C424D7A33D0}"/>
              </a:ext>
            </a:extLst>
          </p:cNvPr>
          <p:cNvSpPr txBox="1"/>
          <p:nvPr/>
        </p:nvSpPr>
        <p:spPr>
          <a:xfrm>
            <a:off x="582759" y="4273081"/>
            <a:ext cx="3867150" cy="95410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 rtl="1"/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أَمْطارٌ غَزيرَةٌ – هَواءٌ رَطْبٌ –سُقوطُ  ثُلوجٍ -  ضَبابٌ كَثيفٌ ...</a:t>
            </a:r>
            <a:endParaRPr lang="fr-MA" sz="28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67886782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184E81-CAE0-EBDF-B10F-D81A3BE32E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15370B1C-32F3-2303-E352-5A3F400AA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547" y="756000"/>
            <a:ext cx="7061826" cy="612000"/>
          </a:xfrm>
        </p:spPr>
        <p:txBody>
          <a:bodyPr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نواصل تصحيح أسئلة الفهم  من يقرأ جوابه؟ هل أنتم متفقون؟ أين ورد الجواب في النص؟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5FA572C-0E48-8435-1BD9-C73942723B4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F74E2E3-0435-F00C-11E2-E2701A83E4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EF2ABCB-37D9-C942-FE05-C6DD8041769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D4B26A1-BDE3-C879-5769-168A3F59CCE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F99E8FC-7473-C987-3F96-C1480DC20D6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C2AF66F-592B-AC96-E6BE-059C95B2904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85789A6-1CD2-A74A-D3DD-187309AEB3F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E5BA884-FF3E-8570-0E87-BA0F31697DFE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0" name="Espace réservé pour une image  14">
            <a:extLst>
              <a:ext uri="{FF2B5EF4-FFF2-40B4-BE49-F238E27FC236}">
                <a16:creationId xmlns:a16="http://schemas.microsoft.com/office/drawing/2014/main" id="{443CA6DE-28E0-A023-3C5E-5CA69EEC106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5A3DED0-FAAC-CCFE-6E4C-5137207EACC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9685" y="2320413"/>
            <a:ext cx="8261863" cy="3195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871076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C8B240-EB73-E3EE-8FFD-8D5B8093CB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BC90E167-2B9D-BFC8-67C9-BE4EBEF17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547" y="756000"/>
            <a:ext cx="7061826" cy="612000"/>
          </a:xfrm>
        </p:spPr>
        <p:txBody>
          <a:bodyPr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يقرأ؟  صححوا.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632E96F-971A-1B27-96C2-541CB19BB59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C473258-C219-6115-E205-83CC504959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E341F43-2507-13C4-F3AB-8D78D1FB4C8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EBC43DA-3D6A-D610-2FF1-5BEEBEEE2A8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72C84D0-979D-93B3-D90E-04A2A152104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8616CAE-E638-C845-A0A6-9530F1A699E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6BDDAE6-2D54-04A7-8647-C480CD6CFFB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795A98A-A302-8BD0-97D6-01540B5FC922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0" name="Espace réservé pour une image  14">
            <a:extLst>
              <a:ext uri="{FF2B5EF4-FFF2-40B4-BE49-F238E27FC236}">
                <a16:creationId xmlns:a16="http://schemas.microsoft.com/office/drawing/2014/main" id="{778DA5B7-28B3-2102-24C5-3CC76D3550E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34033A1-88FE-CC78-77BD-43191BCBBD8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0547" y="2098637"/>
            <a:ext cx="8261863" cy="3195483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2824DE1-64F8-4A5A-D916-31B8A748DDC0}"/>
              </a:ext>
            </a:extLst>
          </p:cNvPr>
          <p:cNvSpPr txBox="1"/>
          <p:nvPr/>
        </p:nvSpPr>
        <p:spPr>
          <a:xfrm>
            <a:off x="4296310" y="2597194"/>
            <a:ext cx="427739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تَقَعُ مَحَطَّةُ «نُورْ» في إقْليمِ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وَرْزازاتَ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36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E405D2C-1872-E4C2-3C58-C9D00F7BBAEE}"/>
              </a:ext>
            </a:extLst>
          </p:cNvPr>
          <p:cNvSpPr txBox="1"/>
          <p:nvPr/>
        </p:nvSpPr>
        <p:spPr>
          <a:xfrm>
            <a:off x="717756" y="3622491"/>
            <a:ext cx="785594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تُنْتِجُ مَحَطَّةُ «نُورْ»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ﭐلْكَهْرَباءَ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وَتُوَزَّعُ عَلى مَناطِقَ واسِعَةٍ مِنَ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ﭐلْمَمْلَكَةِ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36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DBB0357-6446-31FA-76AC-16B219119BB3}"/>
              </a:ext>
            </a:extLst>
          </p:cNvPr>
          <p:cNvSpPr txBox="1"/>
          <p:nvPr/>
        </p:nvSpPr>
        <p:spPr>
          <a:xfrm>
            <a:off x="560440" y="4676718"/>
            <a:ext cx="801326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يُعَدُّ ﭐلْمَغْرِبُ مُؤَهَّلاً لِتَطْويرِ مَشاريعِ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ﭐلطَّاقَةِ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ﭐلشَّمْسِيَّةِ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لِتَوَفُّرِهِ عَلى مِساحاتٍ شاسِعَةٍ وَمُشْمِسَةٍ، وَلاِمْتِلاكِهِ شَبَكَةَ طُرُقٍ حَديثَةً، وَخِبْراتٍ مَغْرِبِيَّةً تُشْرِفُ عَلى هذِهِ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ﭐلْمَشارِيعِ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36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49846468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7075F3-A1E3-269D-3E43-7E72C8DCB0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24583211-D6CF-39BE-8CAF-3EA2741337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547" y="756000"/>
            <a:ext cx="7061826" cy="612000"/>
          </a:xfrm>
        </p:spPr>
        <p:txBody>
          <a:bodyPr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نواصل تصحيح أسئلة الفهم  من يقرأ جوابه؟ هل أنتم متفقون؟ من يقترح جوابا آخر؟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9AFAC39-9DC5-A1DB-D81E-4BE700A1B8B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E5FDBCA-ADEE-35D2-AB70-A14E0BAD0B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192361E-6BB9-1222-9205-661BB5F65D0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F3DECD2-A8A9-38F9-9CF0-E98C3696806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954CD62-DD04-563B-938F-D1436067412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BC3816A-25B9-4070-26EE-51881E54D92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8D41415-7C41-BAF5-94A7-AEBF105BA6F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20722D2-EDC7-D35A-A1F6-73E8A1DDA658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0" name="Espace réservé pour une image  14">
            <a:extLst>
              <a:ext uri="{FF2B5EF4-FFF2-40B4-BE49-F238E27FC236}">
                <a16:creationId xmlns:a16="http://schemas.microsoft.com/office/drawing/2014/main" id="{751227C7-E52A-A917-4E99-4FA965A88ED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FF04E0E-AB2A-4404-94C9-7452FC6C462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2233" y="2675466"/>
            <a:ext cx="8250768" cy="2233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653356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03EA2B-25CE-9951-F369-6ED6BC22A5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A6EC048E-F10D-6C68-C319-AFBCC8BF0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547" y="756000"/>
            <a:ext cx="7061826" cy="612000"/>
          </a:xfrm>
        </p:spPr>
        <p:txBody>
          <a:bodyPr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إليكم نموذجا للإجابة . صححوا.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A6D2365-A5D5-5B64-8CF9-7E836945D76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4982408-DED7-5851-503D-020427E0B0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2A1BC43-EA79-0ED2-2801-EE83DD768B6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429EDCB-1304-895E-78D0-4D04613E000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1A9C7F8-0236-4DB6-BA60-DD5FA47BBE9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D670319-6D26-94BA-10B6-5F430732B31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FC742D6-75CF-F12D-0289-A10712577AD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8AB23E0-6749-9526-4522-B379A94CED2C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0" name="Espace réservé pour une image  14">
            <a:extLst>
              <a:ext uri="{FF2B5EF4-FFF2-40B4-BE49-F238E27FC236}">
                <a16:creationId xmlns:a16="http://schemas.microsoft.com/office/drawing/2014/main" id="{8C992EE0-0747-47C0-0E2C-7A6ADCFAE22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D0A80E6D-A4C5-20C1-435F-C803C6F61142}"/>
              </a:ext>
            </a:extLst>
          </p:cNvPr>
          <p:cNvGrpSpPr/>
          <p:nvPr/>
        </p:nvGrpSpPr>
        <p:grpSpPr>
          <a:xfrm>
            <a:off x="518980" y="1925518"/>
            <a:ext cx="8170334" cy="2402695"/>
            <a:chOff x="518910" y="2094050"/>
            <a:chExt cx="8170334" cy="2402695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7DCF7989-627C-A073-91DD-3AF98A1BD32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18910" y="2094050"/>
              <a:ext cx="8170334" cy="2233528"/>
            </a:xfrm>
            <a:prstGeom prst="rect">
              <a:avLst/>
            </a:prstGeom>
          </p:spPr>
        </p:pic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52BF0B0C-3226-112F-C523-B12A4CD12837}"/>
                </a:ext>
              </a:extLst>
            </p:cNvPr>
            <p:cNvSpPr txBox="1"/>
            <p:nvPr/>
          </p:nvSpPr>
          <p:spPr>
            <a:xfrm>
              <a:off x="518910" y="2742419"/>
              <a:ext cx="8170334" cy="175432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marL="571500" indent="-571500" algn="just" rtl="1">
                <a:buFont typeface="Arial" panose="020B0604020202020204" pitchFamily="34" charset="0"/>
                <a:buChar char="•"/>
              </a:pPr>
              <a:r>
                <a:rPr lang="ar-MA" sz="36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مَحَطَّةُ «نُورْ» مِنْ أَضْخَمِ مَشاريعِ </a:t>
              </a:r>
              <a:r>
                <a:rPr lang="ar-MA" sz="3600" b="1" kern="0" dirty="0" err="1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ﭐلطَّاقَةِ</a:t>
              </a:r>
              <a:r>
                <a:rPr lang="ar-MA" sz="36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3600" b="1" kern="0" dirty="0" err="1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ﭐلشَّمْسِيَّةِ</a:t>
              </a:r>
              <a:r>
                <a:rPr lang="ar-MA" sz="36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في ﭐلْعالَمِ.</a:t>
              </a:r>
            </a:p>
            <a:p>
              <a:pPr marL="571500" indent="-571500" algn="just" rtl="1">
                <a:buFont typeface="Arial" panose="020B0604020202020204" pitchFamily="34" charset="0"/>
                <a:buChar char="•"/>
              </a:pPr>
              <a:r>
                <a:rPr lang="ar-MA" sz="36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أَهَمِّيَّةُ </a:t>
              </a:r>
              <a:r>
                <a:rPr lang="ar-MA" sz="3600" b="1" kern="0" dirty="0" err="1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ﭐلطَّاقَةِ</a:t>
              </a:r>
              <a:r>
                <a:rPr lang="ar-MA" sz="36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3600" b="1" kern="0" dirty="0" err="1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ﭐلشَّمْسِيَّةِ</a:t>
              </a:r>
              <a:r>
                <a:rPr lang="ar-MA" sz="36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في إِنْتاجِ </a:t>
              </a:r>
              <a:r>
                <a:rPr lang="ar-MA" sz="3600" b="1" kern="0" dirty="0" err="1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ﭐلْكَهْرَباءِ</a:t>
              </a:r>
              <a:r>
                <a:rPr lang="ar-MA" sz="36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وَحِمايَةِ </a:t>
              </a:r>
              <a:r>
                <a:rPr lang="ar-MA" sz="3600" b="1" kern="0" dirty="0" err="1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ﭐلْبيئَةِ</a:t>
              </a:r>
              <a:r>
                <a:rPr lang="ar-MA" sz="36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وَتَحْقيقِ </a:t>
              </a:r>
              <a:r>
                <a:rPr lang="ar-MA" sz="3600" b="1" kern="0" dirty="0" err="1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ﭐلاِسْتِقْلالِ</a:t>
              </a:r>
              <a:r>
                <a:rPr lang="ar-MA" sz="36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3600" b="1" kern="0" dirty="0" err="1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ﭐلطَّاقِيِّ</a:t>
              </a:r>
              <a:r>
                <a:rPr lang="ar-MA" sz="36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</a:t>
              </a:r>
              <a:endParaRPr lang="f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6EA54103-FAAB-371D-D3BD-2019D70FA73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6600" y="4312071"/>
            <a:ext cx="7952714" cy="1157395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08C14B4D-61C2-0635-999B-BA34FD4C6DBC}"/>
              </a:ext>
            </a:extLst>
          </p:cNvPr>
          <p:cNvSpPr txBox="1"/>
          <p:nvPr/>
        </p:nvSpPr>
        <p:spPr>
          <a:xfrm>
            <a:off x="592667" y="5010026"/>
            <a:ext cx="8096647" cy="120032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 rtl="1"/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أُؤَيِّدُ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ﭐسْتِخْدامَ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ﭐلطَّاقَةِ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ﭐلشَّمْسِيَّةِ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لِأَنَّها طاقَةٌ نَظيفَةٌ لا تُلَوِّثُ ﭐلْهَواءَ، وَتُساهِمُ في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ﭐلْحِفاظِ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ﭐلْبيئَةِ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وَتَوْفيرِ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ﭐلْكَهْرَباءِ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بِطَريقَةٍ مُسْتَدامَةٍ.</a:t>
            </a:r>
            <a:endParaRPr lang="fr-MA" sz="36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57482486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55FA9-0997-13D1-741F-3FE65B7767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6FB901D6-93B8-F445-4C20-98C2FF2B7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دائما على كراساتكم الصفحة 167.  أنجزوا الأنشطة التالية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1C831AF-9A5D-C704-E25A-06835459C28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1FBD861-84E5-F948-D401-F07DB4284C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BF540BB-A94D-AADE-AE5E-D97F8AC0BB0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EE79F2F-2CB6-37BE-A821-514E8E3B975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765BA18-0E5F-298F-7205-139A1BEA95A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CC1E9FA-BFF5-A66D-4E90-2378EFC6AB8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991DF6D-5CF5-9A8F-FD13-41892B4D0A9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3E1527B-9889-2282-B5F0-A683105B3DEE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D9A29FEF-ADAE-D342-3CB8-E964D63668B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4556EDA-0A07-43A0-F2B0-29BF4C9AB51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4595" y="1914904"/>
            <a:ext cx="8034809" cy="4629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692832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A7A4D6-47DF-6C13-9AEB-B26B5AA553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2901126F-521B-CAB0-10ED-D3DE50C46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بيم الصفوف لمساعدتكم.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A057430-D0C4-48F5-D4F3-194F041568D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7868A64-59FC-A409-2D53-37E5C64CBD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4CFE0E8-BB0E-90C7-FA5F-90FF3C297C0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D145189-4A84-68AF-4E61-2AC7EFC11AC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A862AC2-6EAD-6F4B-DA0A-DA2D7E4D206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80B4D20-2DEF-558D-0A67-758F52ADA29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BA78792-3678-81E6-5E68-137ED3C44A2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ECD3327-637F-020B-E5CC-9248C79068BE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A14EAC84-96C5-04C7-E64E-6B02B893A1B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5030B40-E74E-74B8-253F-5C266F570B7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4595" y="1914904"/>
            <a:ext cx="8034809" cy="4629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754083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4C6627-0805-94E6-4CFD-82D78033A0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1EDF0095-8656-FD32-D0F8-42AA53FECF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الأسئلة 6-7-8 على السبورة. تصحيح تفاعلي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33BAD21-0D8D-6573-D47B-8567C170DE9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DC9D377-AE34-CBAE-21C1-6A66EA8097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305F918-13F4-B533-9449-8AEBB9B374C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FC24668-1CE8-2BD9-66AA-2AA303B48C5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00073A3-D109-CBCC-88DA-B3689760E43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5D2467D-5744-46CD-4195-D8394E56510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D84EE88-042C-F406-547D-29ADC38618D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E36394F-F285-AF31-1CD1-B6C116BCA8C6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0FC03BB7-FEC3-2035-BCF9-B39B28911D8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63172AF-3A65-9B56-C7FF-B1E16B7FF7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5599" y="2462805"/>
            <a:ext cx="7864778" cy="3095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427950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9D50F7-57F4-372C-530A-4346DD72F0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A7F6017A-5AAD-6D32-8204-C053EBDE39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السؤال9 . من يقرأ جوابه؟ من يقترح جوابا آخر؟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D0F8552-AC8F-18FF-C15D-EC6453E03F7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F2337EF-905D-70D7-6FAB-095AB2CA6F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79AA2D7-A5B4-B4DF-CB42-CA5EBDD362F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E8BE6F7-CC48-FCAF-AC57-4815FA2583B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C2B812B-27CF-1589-F3EB-B4EA7924D7C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679EF3E-02FF-A973-FFF7-B431B2F330C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77B7C8B-701E-2D59-0EB3-13453619C0E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E275054-B156-8005-09E7-C26E38B1B9BD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9F357EC1-104E-4631-D517-2FCB6C34D96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FA74F9F-A737-14ED-879A-23FBF6C6DA6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2373" y="2235200"/>
            <a:ext cx="8132824" cy="3319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691183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6B9799-7798-7BC5-FD87-30255EA78E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AA978CBB-3634-425B-96C3-C8DE08C91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إليكم نموذجا للإجابة . صححوا.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11FEAF0-58B3-EC58-2192-4E1B49792C7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27969D3-F4F4-6706-55DB-96CD3D82C1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CCD62C4-0FA4-A654-5360-440421A1F1F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54E376F-EDAB-7B62-E86E-E1902008AF0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3394867-92B6-79E8-38C2-1CED7E08479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CEEA83F-624D-4B06-0DDE-E59EA2DBF7C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2307D25-0FE8-28D7-3085-2951374ED9E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D30B070-D71D-8588-0D46-057CFA3A4DA9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32037326-10A2-1BD2-CDFF-25CEB16BB33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630F62C-4270-458F-9DC2-0FDE5E674B7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2373" y="2235200"/>
            <a:ext cx="8132824" cy="331989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F19A5A7-885F-CF2F-B879-5ED1081CF5F7}"/>
              </a:ext>
            </a:extLst>
          </p:cNvPr>
          <p:cNvSpPr txBox="1"/>
          <p:nvPr/>
        </p:nvSpPr>
        <p:spPr>
          <a:xfrm>
            <a:off x="632373" y="2998170"/>
            <a:ext cx="8033045" cy="230832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 rtl="1"/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اَلطّاقَةِ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ﭐلشَّمْسِيَّةِ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طاقَةٌ نَظيفَةٌ وَصَديقَةٌ لِلْبيئَةِ. فَهِيَ لا تُلَوِّثُ ﭐلْهَواءَ وَلا تُسْهِمُ في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ﭐرْتِفاعِ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دَرَجَةِ حَرارَةِ ﭐلْأَرْضِ. كَما تُساعِدُ عَلى إِنْتاجِ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ﭐلْكَهْرَباءِ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وَتَحْقيقِ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ﭐلِاسْتِقْلالِ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ﭐلطّاقِيِّ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لِذَلِكَ يَجِبُ تَشْجيعُ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ﭐسْتِعْمالِها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لِما تُوَفِّرُهُ مِنْ فَوائِدَ لِلْإِنْسانِ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وَﭐلْبيئَةِ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36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08999511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CF985-FD44-284B-1EF4-455AC5E64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BD78FFDB-B479-91B6-318E-6F279EADDF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EF3FC7D3-16E7-32AB-47D1-DFBED1F025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25259" y="1983798"/>
            <a:ext cx="799263" cy="792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71F05B45-4F3B-4AC0-FD76-415805DB6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/>
          <a:lstStyle/>
          <a:p>
            <a:pPr lvl="0">
              <a:defRPr/>
            </a:pPr>
            <a:r>
              <a:rPr lang="ar-MA" dirty="0">
                <a:solidFill>
                  <a:srgbClr val="424D7B"/>
                </a:solidFill>
              </a:rPr>
              <a:t>ورشة القراءة – القراءة الاثرائية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1C85B691-E8E6-CBFE-8F93-727DFAC3558A}"/>
              </a:ext>
            </a:extLst>
          </p:cNvPr>
          <p:cNvSpPr txBox="1">
            <a:spLocks/>
          </p:cNvSpPr>
          <p:nvPr/>
        </p:nvSpPr>
        <p:spPr>
          <a:xfrm>
            <a:off x="2267712" y="3159000"/>
            <a:ext cx="4964709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الصديق الوفي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– </a:t>
            </a: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استثمار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BC60C81-D7D7-2EAD-6045-0B3B679B5792}"/>
              </a:ext>
            </a:extLst>
          </p:cNvPr>
          <p:cNvSpPr txBox="1"/>
          <p:nvPr/>
        </p:nvSpPr>
        <p:spPr>
          <a:xfrm>
            <a:off x="3903631" y="1807822"/>
            <a:ext cx="332879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  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 الإثرائية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– الحصة 2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8A26902-CB9B-E0A7-9630-544065E8BF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8925" y="956399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FC29E67-571F-D711-0DE7-6260A08393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478" y="1532399"/>
            <a:ext cx="540000" cy="621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655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B7ACAF-A68C-4C03-DF04-C9211C511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4319FB4-DF06-0E23-9F31-47A24DE65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كتيبات "نصوصي القرائية"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41FC96C-5225-A586-CE19-E8C100F9059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6218F91-16A4-8551-EB87-3B790C635AB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58342D9-EE81-F25D-5841-F338DA7FEB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41E5396-2AA7-46B9-500D-4B739C7046A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63E2E30-72A2-E844-7BC6-D1457F1F02B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0C99C2-D9E2-0727-80AA-5200934B9F2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EBA1C81-A5BD-46F4-2E74-7C2BE3751FA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9F6926D-BFDE-B878-97D5-43274511096D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4" name="Espace réservé pour une image  14">
            <a:extLst>
              <a:ext uri="{FF2B5EF4-FFF2-40B4-BE49-F238E27FC236}">
                <a16:creationId xmlns:a16="http://schemas.microsoft.com/office/drawing/2014/main" id="{757DB0B5-40DA-5904-2710-BEAC17574FF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2E2D3BD-8EDC-0328-286E-7B48B20CE89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76224" y="2043405"/>
            <a:ext cx="3216871" cy="4146602"/>
          </a:xfrm>
          <a:prstGeom prst="rect">
            <a:avLst/>
          </a:prstGeom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</p:spTree>
    <p:extLst>
      <p:ext uri="{BB962C8B-B14F-4D97-AF65-F5344CB8AC3E}">
        <p14:creationId xmlns:p14="http://schemas.microsoft.com/office/powerpoint/2010/main" val="248886589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3321BF-D3B1-C4E9-DEEA-D4F137D1CB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FB72827-BA54-79E4-A5C2-388BB2CD7D0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7C6512E-710E-5151-6869-BE647470B15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3807C46-971D-7141-97C1-097B8BC763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F54CB1D-394F-98DD-DEE6-23F19E064B5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9D8D5DA-0640-4654-C02C-0AF7F708C82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B3FA71D-973F-FD42-B1F3-CD49C534513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4184C5E-19EC-AE5C-F271-F88D1B23454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CF1BBC0-006A-22A6-F4F5-E2D1BAD5074F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6" name="Espace réservé pour une image  17">
            <a:extLst>
              <a:ext uri="{FF2B5EF4-FFF2-40B4-BE49-F238E27FC236}">
                <a16:creationId xmlns:a16="http://schemas.microsoft.com/office/drawing/2014/main" id="{714B3821-5C5A-F26B-71C2-6CA7E614150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3" name="Titre 22">
            <a:extLst>
              <a:ext uri="{FF2B5EF4-FFF2-40B4-BE49-F238E27FC236}">
                <a16:creationId xmlns:a16="http://schemas.microsoft.com/office/drawing/2014/main" id="{CD7CD97D-3D19-FBE4-CF17-DAB29726F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سنواصل قراءة قصة  " الصديق الوفي" </a:t>
            </a:r>
            <a:endParaRPr lang="fr-MA" sz="20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D894584-D08F-3519-B6DF-61B66004BA0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92576" y="1441435"/>
            <a:ext cx="3558848" cy="5113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963154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A4DB73-0163-F627-30B9-8043E348C9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DD8D0BC-1F37-89AD-E018-FDD40352F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قبل ذلك لنتذكر بعض </a:t>
            </a: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أحداثه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0CF04F1-286F-9EF3-FB99-F46C2031260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7DD9F8B-34AB-B640-C9D6-3314B94461C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E628E51-7A6F-76EF-F23E-187790CD3A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7FAA87F-6D49-84AA-CCDB-8CA560159B1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1DF65A7-8A51-DE9D-EB3C-E7B9978BEA3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1359A77-20CC-7D03-8488-94D17222EE2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C0F6DE1-4019-4FDC-8BAD-267C767ABC9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527C226-6030-F6B8-1E5C-647B69B6F8B3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6" name="Espace réservé pour une image  17">
            <a:extLst>
              <a:ext uri="{FF2B5EF4-FFF2-40B4-BE49-F238E27FC236}">
                <a16:creationId xmlns:a16="http://schemas.microsoft.com/office/drawing/2014/main" id="{7B21D1CB-090F-97A7-19A0-86E86CB6EFD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5A2C9CC-9443-C693-7A9D-F0441003A00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03075" y="1664936"/>
            <a:ext cx="3337849" cy="784928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3B2D7F1-5C02-C23F-2F35-E2FCF63C3AF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30907" y="2700180"/>
            <a:ext cx="3337849" cy="3264002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1EFC131-A7B0-A5E2-2B41-D292A27A16A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66095" y="2700179"/>
            <a:ext cx="3337849" cy="3264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348650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515AD5-8729-DC16-107B-8444F5EA91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8355EFB-1820-E2F8-61D5-ACA210BE7AD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7232E65-7D55-2A30-914D-C416215C38B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0DFB653-690C-8324-290B-720530CB1B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FD1CBEF-5515-8797-FBA2-DD6124ACDD8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0947DC1-F995-F5B0-68B0-CF368380588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C8EA24D-8DA9-5211-8183-524AED00ED5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08D06DB-A4A8-81F2-5E1E-5AE2B2CD782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F23D0CC-B683-3A2B-B6D6-AD2E2C8CEC14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6" name="Espace réservé pour une image  14">
            <a:extLst>
              <a:ext uri="{FF2B5EF4-FFF2-40B4-BE49-F238E27FC236}">
                <a16:creationId xmlns:a16="http://schemas.microsoft.com/office/drawing/2014/main" id="{C437917C-58A8-CF51-571E-8365E77AA4D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5B747254-6BED-F1DB-23A5-EC4E86624369}"/>
              </a:ext>
            </a:extLst>
          </p:cNvPr>
          <p:cNvSpPr txBox="1"/>
          <p:nvPr/>
        </p:nvSpPr>
        <p:spPr>
          <a:xfrm>
            <a:off x="228599" y="684213"/>
            <a:ext cx="7230979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الحكاية قراءة هامسة كي تجيبوا عن أسئلة الفهم.  معكم 10 دقائق.</a:t>
            </a:r>
            <a:b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 </a:t>
            </a:r>
            <a:r>
              <a:rPr kumimoji="0" lang="ar-MA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حالة عدم توفر الكتيب يمرر الأستاذ الشرائح المتضمنة للأقصوصة بالتتابع.)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6664475-2DAD-4B48-7DEA-B5A8827ED1F7}"/>
              </a:ext>
            </a:extLst>
          </p:cNvPr>
          <p:cNvGrpSpPr/>
          <p:nvPr/>
        </p:nvGrpSpPr>
        <p:grpSpPr>
          <a:xfrm>
            <a:off x="521652" y="2015719"/>
            <a:ext cx="8303261" cy="4550967"/>
            <a:chOff x="-1978200" y="1543911"/>
            <a:chExt cx="10803113" cy="5115774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AA8EDF72-F17F-861D-35AB-49E09E484B1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-1978200" y="1543911"/>
              <a:ext cx="3566469" cy="5082980"/>
            </a:xfrm>
            <a:prstGeom prst="rect">
              <a:avLst/>
            </a:prstGeom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0E18CF66-2683-C37C-DB10-3A3D5CFD53A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720" y="1564118"/>
              <a:ext cx="3589331" cy="5075360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43193500-3EE5-4C70-2DDA-E6C9D6DDF5D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612677" y="1543911"/>
              <a:ext cx="3566469" cy="5006774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7046FB7C-D0FD-6B1B-4D12-4ED7E1839713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557350" y="1564118"/>
              <a:ext cx="3596952" cy="5075360"/>
            </a:xfrm>
            <a:prstGeom prst="rect">
              <a:avLst/>
            </a:prstGeom>
          </p:spPr>
        </p:pic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5DD2DA24-E708-5A8A-E2D5-0D24DCFAB57E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227961" y="1569084"/>
              <a:ext cx="3596952" cy="509060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42123368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C4310D-CBD6-AF8E-43EF-0C2CD5C3FD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2E7FB7D-68E5-6C40-07A2-2F3ED06D217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5311777-1695-6E45-F4BE-95D4B58F3C3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3F31124-6163-9487-C167-7C3CB6305B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DF31C35-C4DF-11E2-C35A-351626DF685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2A0E7D4-0E41-9F74-169E-1F50D6CE0F3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422550C-9655-C158-2309-3C6D50503A1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D0C7680-874B-47B2-D6C0-939C258D4C8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740010B-E49A-BA6D-952B-75B77F485356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6" name="Espace réservé pour une image  14">
            <a:extLst>
              <a:ext uri="{FF2B5EF4-FFF2-40B4-BE49-F238E27FC236}">
                <a16:creationId xmlns:a16="http://schemas.microsoft.com/office/drawing/2014/main" id="{087BBB33-8359-6ED7-A93C-7CFB3A49EAF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86F1FFCE-5289-8EF8-1321-EFBEB7FF4B7F}"/>
              </a:ext>
            </a:extLst>
          </p:cNvPr>
          <p:cNvSpPr txBox="1"/>
          <p:nvPr/>
        </p:nvSpPr>
        <p:spPr>
          <a:xfrm>
            <a:off x="228599" y="684213"/>
            <a:ext cx="72309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 </a:t>
            </a:r>
            <a:r>
              <a:rPr kumimoji="0" lang="ar-MA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حالة عدم توفر الكتيب يمرر الأستاذ الشرائح المتضمنة للأقصوصة بالتتابع.)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A95AC17-589C-EAD7-427F-6DBA05F188A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06192" y="1468767"/>
            <a:ext cx="3896691" cy="5127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459455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EEB8EF-FFA9-9F22-F293-7540C92194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554E647-133E-9038-9407-37256A5675C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9D49B71-DDDD-7636-CBE3-C2992D44A50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0DBCCA4-BA7F-D13E-53FA-97C36BACA9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248A47A-C02F-6319-633A-C950590CE30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97F7AD3-8685-E511-6168-1887B0860B4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BC13E58-12EF-72B8-394C-90389543731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2A3DA3D-F74D-C055-8FCD-CFB82FFCFD6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47D4F29-7A6D-6A77-442A-ECC4D9051641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6" name="Espace réservé pour une image  14">
            <a:extLst>
              <a:ext uri="{FF2B5EF4-FFF2-40B4-BE49-F238E27FC236}">
                <a16:creationId xmlns:a16="http://schemas.microsoft.com/office/drawing/2014/main" id="{AE52B991-9354-4FF1-BE11-9E9AE028B63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B4719502-F5A0-E0A8-AA70-F5DCDC36021F}"/>
              </a:ext>
            </a:extLst>
          </p:cNvPr>
          <p:cNvSpPr txBox="1"/>
          <p:nvPr/>
        </p:nvSpPr>
        <p:spPr>
          <a:xfrm>
            <a:off x="228599" y="684213"/>
            <a:ext cx="72309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 </a:t>
            </a:r>
            <a:r>
              <a:rPr kumimoji="0" lang="ar-MA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حالة عدم توفر الكتيب يمرر الأستاذ الشرائح المتضمنة للأقصوصة بالتتابع.)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5D128CF-2D49-0159-8D4B-30313710625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52254" y="1436073"/>
            <a:ext cx="4056456" cy="5168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686069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B02CAA-0635-51CF-3C2E-B65570D7AA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EFB2196-ED56-597C-4F7D-8C2C8DEE7D6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EC9D12A-75C4-DE54-62C5-A2B8E4DFE1B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5E541A3-36C4-F58D-F914-AA2E53B7FE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1F5E2DE-6C9D-3F65-FF47-CD5F6366E60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0EE877F-D524-ED14-AEA6-6F87FEE341D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C9872B9-40F4-E78D-C2E9-34AF10A64D8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E2933DF-0C62-1C32-14DB-C06F3339B2A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0341C8D-7B57-BF8B-8BF0-20AEA9F04EAD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6" name="Espace réservé pour une image  14">
            <a:extLst>
              <a:ext uri="{FF2B5EF4-FFF2-40B4-BE49-F238E27FC236}">
                <a16:creationId xmlns:a16="http://schemas.microsoft.com/office/drawing/2014/main" id="{1BD9B08C-87B2-78FA-38B3-2E5AAFC621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4C6E07F0-0492-CD42-D2F3-D0A9E7E410CA}"/>
              </a:ext>
            </a:extLst>
          </p:cNvPr>
          <p:cNvSpPr txBox="1"/>
          <p:nvPr/>
        </p:nvSpPr>
        <p:spPr>
          <a:xfrm>
            <a:off x="228599" y="684213"/>
            <a:ext cx="72309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 </a:t>
            </a:r>
            <a:r>
              <a:rPr kumimoji="0" lang="ar-MA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حالة عدم توفر الكتيب يمرر الأستاذ الشرائح المتضمنة للأقصوصة بالتتابع.)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1A39778-A020-D26B-D5EE-B741A456D36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00604" y="1407405"/>
            <a:ext cx="3956179" cy="5127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561628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988818-086A-1AA9-84B2-F966175C2D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7772050-3194-0F49-2298-366CBC1E651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109710E-B7BC-CFC3-0526-13965D23B3E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3F2FCDB-F296-EA6C-79B8-70C34DE890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F0602F8-6788-5721-E507-3142845EE2D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577D23B-50E3-2072-276F-C0709AF917D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3048E28-BB0C-D9E1-BFA0-980634382B6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671ABE5-F17E-B653-53E3-A7D0E47AFF8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9981A02-42E1-FC6F-82D9-7D54D067AC94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6" name="Espace réservé pour une image  14">
            <a:extLst>
              <a:ext uri="{FF2B5EF4-FFF2-40B4-BE49-F238E27FC236}">
                <a16:creationId xmlns:a16="http://schemas.microsoft.com/office/drawing/2014/main" id="{CCF82BEE-2B42-2C49-D1D6-24FD560E4A1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4D23543C-53D2-D06E-0DE4-12F842F21DDA}"/>
              </a:ext>
            </a:extLst>
          </p:cNvPr>
          <p:cNvSpPr txBox="1"/>
          <p:nvPr/>
        </p:nvSpPr>
        <p:spPr>
          <a:xfrm>
            <a:off x="228599" y="684213"/>
            <a:ext cx="72309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 </a:t>
            </a:r>
            <a:r>
              <a:rPr kumimoji="0" lang="ar-MA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حالة عدم توفر الكتيب يمرر الأستاذ الشرائح المتضمنة للأقصوصة بالتتابع.)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5A8B9C5-CD29-7A51-AE34-232B6BAB008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55418" y="1425705"/>
            <a:ext cx="4119614" cy="5077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770104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B5D0DB-0CDC-3F7E-7172-1229EBF9F1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28CBF0E-DE39-D44F-8055-8FABA41CD5F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D253136-B0BD-986D-B4E2-14FCE7D3A80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4D748D8-18EE-6B48-AAAD-EA67C7766D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7B624C1-9BC0-ECB7-60FF-E5B55D76603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53AEF91-8214-EF8F-21A0-4896F00B2D6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3918554-6D06-A2A2-4466-50D001C05A0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F5BE86B-976D-4A87-4D12-7FA95AC600C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6E4F8AA-90AF-7827-A156-BEB46D27A4CD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6" name="Espace réservé pour une image  14">
            <a:extLst>
              <a:ext uri="{FF2B5EF4-FFF2-40B4-BE49-F238E27FC236}">
                <a16:creationId xmlns:a16="http://schemas.microsoft.com/office/drawing/2014/main" id="{A40DFF2B-5178-7134-2B1C-EB4FEBA02CB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2C936AF7-420B-4360-5A71-584751016E3B}"/>
              </a:ext>
            </a:extLst>
          </p:cNvPr>
          <p:cNvSpPr txBox="1"/>
          <p:nvPr/>
        </p:nvSpPr>
        <p:spPr>
          <a:xfrm>
            <a:off x="228599" y="684213"/>
            <a:ext cx="72309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 </a:t>
            </a:r>
            <a:r>
              <a:rPr kumimoji="0" lang="ar-MA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حالة عدم توفر الكتيب يمرر الأستاذ الشرائح المتضمنة للأقصوصة بالتتابع.)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11A83E6-1D42-95A8-9117-C6AC216AC3A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53580" y="1465211"/>
            <a:ext cx="3774658" cy="4991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939633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73B710-E63A-1F4D-2EFA-2C32DCEB44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9CC3AA6-BB7F-AC93-3BB5-4F856454F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السؤال؟  من يجيب؟  (نشاط تفاعلي جماعي)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D89FAEF-E8B9-266E-5655-069657C35B5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709802A-1C8B-0766-9F75-F93BC3D0D01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D8C6570-7AAB-1B91-EE7C-346AD1DD32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62D58BA-7F0F-3E22-0AF9-813B6BD39A7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965533E-D8DA-9E9D-2B7E-2C9A40D9E30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75F45AE-ECDF-E106-83F8-B6195AEC14C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BAF9B7C-B7C9-98F0-2066-B99529C89A5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159FFB5-3C8E-F401-8C2C-2A131D87C7F7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6" name="Espace réservé pour une image  14">
            <a:extLst>
              <a:ext uri="{FF2B5EF4-FFF2-40B4-BE49-F238E27FC236}">
                <a16:creationId xmlns:a16="http://schemas.microsoft.com/office/drawing/2014/main" id="{6E9D575C-E515-8E16-85DE-7D9E3002682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815955B6-8704-A350-2B4D-B3DE30A10195}"/>
              </a:ext>
            </a:extLst>
          </p:cNvPr>
          <p:cNvSpPr txBox="1"/>
          <p:nvPr/>
        </p:nvSpPr>
        <p:spPr>
          <a:xfrm>
            <a:off x="475861" y="2316348"/>
            <a:ext cx="8192278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indent="-742950" algn="r" rtl="1">
              <a:buFont typeface="+mj-lt"/>
              <a:buAutoNum type="arabicPeriod"/>
            </a:pP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مَنْ يَرْوِي أَحْداثَ هذِهِ ﭐلْحِكايَةِ؟</a:t>
            </a:r>
          </a:p>
          <a:p>
            <a:pPr marL="742950" indent="-742950" algn="r" rtl="1">
              <a:buFont typeface="+mj-lt"/>
              <a:buAutoNum type="arabicPeriod"/>
            </a:pP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عَرَّفَ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ﭐلْهاتِفُ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بِنَفْسِهِ فِي بِدايَةِ ﭐلْحِكايَةِ؟</a:t>
            </a:r>
          </a:p>
          <a:p>
            <a:pPr marL="742950" indent="-742950" algn="r" rtl="1">
              <a:buFont typeface="+mj-lt"/>
              <a:buAutoNum type="arabicPeriod"/>
            </a:pP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لِماذا كانَ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ﭐلْهاتِفُ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يَعْتَبِرُ نَفْسَهُ صَدِيقاً وَفِيّاً؟</a:t>
            </a:r>
          </a:p>
          <a:p>
            <a:pPr marL="742950" indent="-742950" algn="r" rtl="1">
              <a:buFont typeface="+mj-lt"/>
              <a:buAutoNum type="arabicPeriod"/>
            </a:pP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فيمَ يَسْتَعْمِلُ أَفْرادُ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ﭐلْأُسْرَةِ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ﭐلْهاتِفَ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4100842098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515AD5-8729-DC16-107B-8444F5EA91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8355EFB-1820-E2F8-61D5-ACA210BE7AD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7232E65-7D55-2A30-914D-C416215C38B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0DFB653-690C-8324-290B-720530CB1B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FD1CBEF-5515-8797-FBA2-DD6124ACDD8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0947DC1-F995-F5B0-68B0-CF368380588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C8EA24D-8DA9-5211-8183-524AED00ED5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08D06DB-A4A8-81F2-5E1E-5AE2B2CD782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F23D0CC-B683-3A2B-B6D6-AD2E2C8CEC14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6" name="Espace réservé pour une image  14">
            <a:extLst>
              <a:ext uri="{FF2B5EF4-FFF2-40B4-BE49-F238E27FC236}">
                <a16:creationId xmlns:a16="http://schemas.microsoft.com/office/drawing/2014/main" id="{C437917C-58A8-CF51-571E-8365E77AA4D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4" name="Titre 13">
            <a:extLst>
              <a:ext uri="{FF2B5EF4-FFF2-40B4-BE49-F238E27FC236}">
                <a16:creationId xmlns:a16="http://schemas.microsoft.com/office/drawing/2014/main" id="{FD487F66-9141-5679-E61C-17D9C1DD9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بيوتكم . أكتبوا ملخصا للحكاية.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AEEA42B1-D1C8-EAF2-CF74-2E2C38E4C1EC}"/>
              </a:ext>
            </a:extLst>
          </p:cNvPr>
          <p:cNvGrpSpPr/>
          <p:nvPr/>
        </p:nvGrpSpPr>
        <p:grpSpPr>
          <a:xfrm>
            <a:off x="521652" y="2015719"/>
            <a:ext cx="8303261" cy="4550967"/>
            <a:chOff x="-1978200" y="1543911"/>
            <a:chExt cx="10803113" cy="5115774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1E12278A-43B1-CB64-20A3-3B4F36E891C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-1978200" y="1543911"/>
              <a:ext cx="3566469" cy="5082980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17145444-8FBA-123B-1B6B-4846C88D161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720" y="1564118"/>
              <a:ext cx="3589331" cy="5075360"/>
            </a:xfrm>
            <a:prstGeom prst="rect">
              <a:avLst/>
            </a:prstGeom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052D807A-68FA-E12F-2FA8-60CC5C8EFBE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612677" y="1543911"/>
              <a:ext cx="3566469" cy="5006774"/>
            </a:xfrm>
            <a:prstGeom prst="rect">
              <a:avLst/>
            </a:prstGeom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7D86D519-3812-0B6A-3DEC-97CF7157676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557350" y="1564118"/>
              <a:ext cx="3596952" cy="5075360"/>
            </a:xfrm>
            <a:prstGeom prst="rect">
              <a:avLst/>
            </a:prstGeom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4BC55D36-F319-6B0D-8C4F-A7AFE380C366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227961" y="1569084"/>
              <a:ext cx="3596952" cy="509060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5502960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FDA06-B23A-D621-423D-643242FEC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3">
            <a:extLst>
              <a:ext uri="{FF2B5EF4-FFF2-40B4-BE49-F238E27FC236}">
                <a16:creationId xmlns:a16="http://schemas.microsoft.com/office/drawing/2014/main" id="{B892232F-2C5A-0A9D-2250-6AC8C408FF79}"/>
              </a:ext>
            </a:extLst>
          </p:cNvPr>
          <p:cNvSpPr txBox="1">
            <a:spLocks/>
          </p:cNvSpPr>
          <p:nvPr/>
        </p:nvSpPr>
        <p:spPr>
          <a:xfrm>
            <a:off x="637196" y="1472652"/>
            <a:ext cx="7886700" cy="7200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اختتام الحصة</a:t>
            </a:r>
            <a:endParaRPr kumimoji="0" lang="fr-MA" sz="44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03101C6-BF6B-2F71-435A-2D0B8F5394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7804" y="1616652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5EEABF2-E7F5-5D49-6EB5-4C3D95BF8C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96" y="2743200"/>
            <a:ext cx="7542707" cy="249814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48532D9-994E-68F4-EFE1-BB90C48A129A}"/>
              </a:ext>
            </a:extLst>
          </p:cNvPr>
          <p:cNvSpPr txBox="1"/>
          <p:nvPr/>
        </p:nvSpPr>
        <p:spPr>
          <a:xfrm>
            <a:off x="2578720" y="3040837"/>
            <a:ext cx="4750904" cy="6047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  <a:endParaRPr kumimoji="0" lang="fr-MA" sz="36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91938188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48DED5-079E-7F2B-944E-27A712227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الفائزون بنجمة السلوك الجيد هم : ............................................</a:t>
            </a:r>
            <a:endParaRPr lang="fr-MA" dirty="0"/>
          </a:p>
        </p:txBody>
      </p:sp>
      <p:pic>
        <p:nvPicPr>
          <p:cNvPr id="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F1620410-F112-6210-3B13-37323E514AC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CCD1E32-B90D-9F23-2CF6-D326B08922AD}"/>
              </a:ext>
            </a:extLst>
          </p:cNvPr>
          <p:cNvGrpSpPr/>
          <p:nvPr/>
        </p:nvGrpSpPr>
        <p:grpSpPr>
          <a:xfrm>
            <a:off x="552763" y="126524"/>
            <a:ext cx="7558419" cy="303157"/>
            <a:chOff x="552763" y="126524"/>
            <a:chExt cx="7558419" cy="30315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B61723C-711F-444C-8827-9168222DDBEE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5AB42F0-5787-9DD4-941E-25F5CCE0485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AC74EC2-667B-4EBB-8937-C7C8543FDB0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ED5E5DF-4943-BCE9-EFEF-159F005C4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41237CE-11F0-AD69-2DA8-7E2D78A39DD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D1A87B3-9A03-06F7-F1EB-189CAF501E2A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CF211772-8209-8B71-363D-F38CE163DB1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16AF5F6-D8E7-C229-1FF4-EF10C6A0406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15" name="Espace réservé pour une image  2">
            <a:extLst>
              <a:ext uri="{FF2B5EF4-FFF2-40B4-BE49-F238E27FC236}">
                <a16:creationId xmlns:a16="http://schemas.microsoft.com/office/drawing/2014/main" id="{007B8FE2-12AC-25F1-3378-E7DADC3BF0E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0889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5E8E94-55AD-263E-48C3-ABC7565644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1715AF14-1EF2-15C2-E76B-FA03D66C7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  <a:endParaRPr lang="fr-FR" sz="2400" dirty="0"/>
          </a:p>
        </p:txBody>
      </p:sp>
      <p:pic>
        <p:nvPicPr>
          <p:cNvPr id="7" name="اختتام الحصة5_1">
            <a:hlinkClick r:id="" action="ppaction://media"/>
            <a:extLst>
              <a:ext uri="{FF2B5EF4-FFF2-40B4-BE49-F238E27FC236}">
                <a16:creationId xmlns:a16="http://schemas.microsoft.com/office/drawing/2014/main" id="{07E2D7E6-3EAF-0006-7B3B-1B980B35FB2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71663" y="2439988"/>
            <a:ext cx="5400675" cy="3038475"/>
          </a:xfrm>
          <a:prstGeom prst="rect">
            <a:avLst/>
          </a:prstGeom>
        </p:spPr>
      </p:pic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EF55583-AF08-C2B5-6383-6599C8ED69E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32373" y="6241000"/>
            <a:ext cx="540000" cy="540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8F0BDE9-0EC3-9916-A553-24DB8DE75091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FEF8BCE8-EA6A-9762-D3D4-0D7C0FBBE3C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8230D68-39E9-FC1D-554B-FC0A0544774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4A90079-1A78-288F-4002-5299F3E596F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C02F445-B0FE-347A-456A-D3964F0ED6A4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7B17518-65D9-092A-F4CA-7C3D3BED9D39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955F57C-4BE8-5214-94BE-2C1D92F2CE5F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A965166-E611-AD54-4B78-8BC9EC51B60A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C05F5E7-A446-A764-A157-6DDA0013F18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992" y="690243"/>
            <a:ext cx="847392" cy="84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9176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3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C00000"/>
        </a:solidFill>
        <a:ln>
          <a:solidFill>
            <a:srgbClr val="C00000"/>
          </a:solidFill>
        </a:ln>
      </a:spPr>
      <a:bodyPr rtlCol="0" anchor="ctr"/>
      <a:lstStyle>
        <a:defPPr algn="ctr">
          <a:defRPr b="1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5- افتتاح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2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24109</TotalTime>
  <Words>1343</Words>
  <Application>Microsoft Office PowerPoint</Application>
  <PresentationFormat>Affichage à l'écran (4:3)</PresentationFormat>
  <Paragraphs>289</Paragraphs>
  <Slides>51</Slides>
  <Notes>0</Notes>
  <HiddenSlides>0</HiddenSlides>
  <MMClips>3</MMClips>
  <ScaleCrop>false</ScaleCrop>
  <HeadingPairs>
    <vt:vector size="8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51</vt:i4>
      </vt:variant>
    </vt:vector>
  </HeadingPairs>
  <TitlesOfParts>
    <vt:vector size="73" baseType="lpstr">
      <vt:lpstr>Arial</vt:lpstr>
      <vt:lpstr>Calibri</vt:lpstr>
      <vt:lpstr>Calibri Light</vt:lpstr>
      <vt:lpstr>Dosis</vt:lpstr>
      <vt:lpstr>Dosis ExtraBold</vt:lpstr>
      <vt:lpstr>Dosis Medium</vt:lpstr>
      <vt:lpstr>Dosis SemiBold</vt:lpstr>
      <vt:lpstr>Microsoft Uighur</vt:lpstr>
      <vt:lpstr>Modern Love</vt:lpstr>
      <vt:lpstr>Wingdings</vt:lpstr>
      <vt:lpstr>3_Simple Light</vt:lpstr>
      <vt:lpstr>01- نشاط اعتيادي</vt:lpstr>
      <vt:lpstr>2_Thème Office</vt:lpstr>
      <vt:lpstr>3_Env-Enseignant</vt:lpstr>
      <vt:lpstr>3_Thème Office</vt:lpstr>
      <vt:lpstr>1_01- نشاط اعتيادي</vt:lpstr>
      <vt:lpstr>1_Env-Enseignant</vt:lpstr>
      <vt:lpstr>3_01- نشاط اعتيادي</vt:lpstr>
      <vt:lpstr>2_05- افتتاح الحصة</vt:lpstr>
      <vt:lpstr>2_01- نشاط اعتيادي</vt:lpstr>
      <vt:lpstr>2_05- اختتام الحصة</vt:lpstr>
      <vt:lpstr>think-cell Slide</vt:lpstr>
      <vt:lpstr>Présentation PowerPoint</vt:lpstr>
      <vt:lpstr>Présentation PowerPoint</vt:lpstr>
      <vt:lpstr>Présentation PowerPoint</vt:lpstr>
      <vt:lpstr>تنظيم حصص الأسبوع الثالث</vt:lpstr>
      <vt:lpstr>هيكلة حصة اليوم</vt:lpstr>
      <vt:lpstr>  افتتاح الحصة</vt:lpstr>
      <vt:lpstr>مرحبا بكم ، سنبدأ  حصة اللغة العربية.</vt:lpstr>
      <vt:lpstr>ضعوا اللوحة على الطاولة ، الكراسة والدفتر والمقلمة في القمطر</vt:lpstr>
      <vt:lpstr>خدوا كراساتكم. سأتحقق من درجة تحكمكم من مكتسبات الأسبوع.</vt:lpstr>
      <vt:lpstr>نبدأ بتصحيح الواجب المنزلي. مخطط فراير. سأراقب إنجازاتكم (التحقق من نسبة التحكم)</vt:lpstr>
      <vt:lpstr>إليكم مقترح للإجابة. صححوا.</vt:lpstr>
      <vt:lpstr>السؤال الثاني.</vt:lpstr>
      <vt:lpstr>عند نهاية رائز التحقق</vt:lpstr>
      <vt:lpstr>مراجعة وتوليف </vt:lpstr>
      <vt:lpstr>خدوا كراساتكم . سننجز أنشطة المراجعة و التوليف الواردة على  الصفحتين 166 و 167</vt:lpstr>
      <vt:lpstr>اِقرؤوا النص التالي: « محطة نور للطاقة الشمسية" قراءة صامتة ؛لتتمكنوا من ضبط جمل بالشكل التام  و الإجابة عن أسئلة. </vt:lpstr>
      <vt:lpstr>النشاط الأول:  اضبطوا كلمات الفقرة بالشكل التام. تكتب الفقرة على السبورة.</vt:lpstr>
      <vt:lpstr>سأمر بين الصفوف لمساعدتكم</vt:lpstr>
      <vt:lpstr>من يصحح .</vt:lpstr>
      <vt:lpstr>صححوا أخطاءكم.</vt:lpstr>
      <vt:lpstr>نواصل : اِقرؤوا النص قراءة صامتة ؛ بعد ذلك تجيبون عن أسئلة المعجم   و الفهم معكم 15 دقيقة للإنجاز.</vt:lpstr>
      <vt:lpstr>سأمر بين الصفوف لتقديم المساعدة.</vt:lpstr>
      <vt:lpstr>نصحح الان. من يجيب عن أسئلة المعجم؟ هل أنتم متفقون؟</vt:lpstr>
      <vt:lpstr>صححوا.</vt:lpstr>
      <vt:lpstr>نواصل تصحيح  أسئلة المعجم؟ من يقرأ جوابه؟  هل أنتم متفقون؟ من يقترح جوابا آخر؟</vt:lpstr>
      <vt:lpstr>إليكم نموذجا للإجابة . صححوا.</vt:lpstr>
      <vt:lpstr>نواصل تصحيح أسئلة الفهم  من يقرأ جوابه؟ هل أنتم متفقون؟ أين ورد الجواب في النص؟</vt:lpstr>
      <vt:lpstr> من يقرأ؟  صححوا.</vt:lpstr>
      <vt:lpstr>نواصل تصحيح أسئلة الفهم  من يقرأ جوابه؟ هل أنتم متفقون؟ من يقترح جوابا آخر؟</vt:lpstr>
      <vt:lpstr>إليكم نموذجا للإجابة . صححوا.</vt:lpstr>
      <vt:lpstr>دائما على كراساتكم الصفحة 167.  أنجزوا الأنشطة التالية</vt:lpstr>
      <vt:lpstr>سأمر بيم الصفوف لمساعدتكم.</vt:lpstr>
      <vt:lpstr>نصحح الأسئلة 6-7-8 على السبورة. تصحيح تفاعلي</vt:lpstr>
      <vt:lpstr>نصحح السؤال9 . من يقرأ جوابه؟ من يقترح جوابا آخر؟</vt:lpstr>
      <vt:lpstr>إليكم نموذجا للإجابة . صححوا.</vt:lpstr>
      <vt:lpstr>ورشة القراءة – القراءة الاثرائية</vt:lpstr>
      <vt:lpstr>خذوا كتيبات "نصوصي القرائية"</vt:lpstr>
      <vt:lpstr>سنواصل قراءة قصة  " الصديق الوفي" </vt:lpstr>
      <vt:lpstr> قبل ذلك لنتذكر بعض أحداثه.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من يقرأ السؤال؟  من يجيب؟  (نشاط تفاعلي جماعي)</vt:lpstr>
      <vt:lpstr>في بيوتكم . أكتبوا ملخصا للحكاية.</vt:lpstr>
      <vt:lpstr>Présentation PowerPoint</vt:lpstr>
      <vt:lpstr>الفائزون بنجمة السلوك الجيد هم : ............................................</vt:lpstr>
      <vt:lpstr>إلى اللقاء في الحصة المقبلة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BOUBAKRE.IDDIHOUM</cp:lastModifiedBy>
  <cp:revision>173</cp:revision>
  <dcterms:created xsi:type="dcterms:W3CDTF">2023-09-20T21:35:22Z</dcterms:created>
  <dcterms:modified xsi:type="dcterms:W3CDTF">2026-06-01T17:41:21Z</dcterms:modified>
</cp:coreProperties>
</file>