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6.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7.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8.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9.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0.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25" r:id="rId2"/>
    <p:sldMasterId id="2147483748" r:id="rId3"/>
    <p:sldMasterId id="2147483771" r:id="rId4"/>
    <p:sldMasterId id="2147483786" r:id="rId5"/>
    <p:sldMasterId id="2147483799" r:id="rId6"/>
    <p:sldMasterId id="2147483824" r:id="rId7"/>
    <p:sldMasterId id="2147483839" r:id="rId8"/>
    <p:sldMasterId id="2147483863" r:id="rId9"/>
    <p:sldMasterId id="2147483886" r:id="rId10"/>
    <p:sldMasterId id="2147483910" r:id="rId11"/>
  </p:sldMasterIdLst>
  <p:notesMasterIdLst>
    <p:notesMasterId r:id="rId61"/>
  </p:notesMasterIdLst>
  <p:sldIdLst>
    <p:sldId id="2147482759" r:id="rId12"/>
    <p:sldId id="2147482629" r:id="rId13"/>
    <p:sldId id="2147482604" r:id="rId14"/>
    <p:sldId id="2147482728" r:id="rId15"/>
    <p:sldId id="2147482697" r:id="rId16"/>
    <p:sldId id="2147482705" r:id="rId17"/>
    <p:sldId id="2147482706" r:id="rId18"/>
    <p:sldId id="2147482472" r:id="rId19"/>
    <p:sldId id="2147482473" r:id="rId20"/>
    <p:sldId id="2134807209" r:id="rId21"/>
    <p:sldId id="2134807211" r:id="rId22"/>
    <p:sldId id="2134807213" r:id="rId23"/>
    <p:sldId id="2147482762" r:id="rId24"/>
    <p:sldId id="2147482763" r:id="rId25"/>
    <p:sldId id="2134807214" r:id="rId26"/>
    <p:sldId id="2147482708" r:id="rId27"/>
    <p:sldId id="2134806766" r:id="rId28"/>
    <p:sldId id="2147482518" r:id="rId29"/>
    <p:sldId id="2147482519" r:id="rId30"/>
    <p:sldId id="2147482520" r:id="rId31"/>
    <p:sldId id="2147482521" r:id="rId32"/>
    <p:sldId id="2147482522" r:id="rId33"/>
    <p:sldId id="2147482764" r:id="rId34"/>
    <p:sldId id="2147482765" r:id="rId35"/>
    <p:sldId id="2147482525" r:id="rId36"/>
    <p:sldId id="2147482526" r:id="rId37"/>
    <p:sldId id="2147482760" r:id="rId38"/>
    <p:sldId id="2147482766" r:id="rId39"/>
    <p:sldId id="2147482730" r:id="rId40"/>
    <p:sldId id="2147482767" r:id="rId41"/>
    <p:sldId id="2147482768" r:id="rId42"/>
    <p:sldId id="2147482769" r:id="rId43"/>
    <p:sldId id="2147482770" r:id="rId44"/>
    <p:sldId id="2147482771" r:id="rId45"/>
    <p:sldId id="2147482712" r:id="rId46"/>
    <p:sldId id="2147482542" r:id="rId47"/>
    <p:sldId id="2147482735" r:id="rId48"/>
    <p:sldId id="2147482756" r:id="rId49"/>
    <p:sldId id="2147482736" r:id="rId50"/>
    <p:sldId id="2147482739" r:id="rId51"/>
    <p:sldId id="2147482740" r:id="rId52"/>
    <p:sldId id="2147482758" r:id="rId53"/>
    <p:sldId id="2147482772" r:id="rId54"/>
    <p:sldId id="2147482773" r:id="rId55"/>
    <p:sldId id="2147482774" r:id="rId56"/>
    <p:sldId id="2147482715" r:id="rId57"/>
    <p:sldId id="2147482726" r:id="rId58"/>
    <p:sldId id="2147482502" r:id="rId59"/>
    <p:sldId id="2147482634"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F5F9FA"/>
    <a:srgbClr val="D6E9EA"/>
    <a:srgbClr val="1E3F48"/>
    <a:srgbClr val="0097B2"/>
    <a:srgbClr val="106585"/>
    <a:srgbClr val="00729A"/>
    <a:srgbClr val="70B1B6"/>
    <a:srgbClr val="7FB9BE"/>
    <a:srgbClr val="C3D2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varScale="1">
        <p:scale>
          <a:sx n="77" d="100"/>
          <a:sy n="77" d="100"/>
        </p:scale>
        <p:origin x="1646" y="62"/>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30/05/2026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23364E-F43C-462A-A32F-C389FF427F4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453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Master" Target="../slideMasters/slideMaster6.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Layouts/_rels/slideLayout1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Layouts/_rels/slideLayout1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Layouts/_rels/slideLayout13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5.png"/><Relationship Id="rId5" Type="http://schemas.microsoft.com/office/2007/relationships/hdphoto" Target="../media/hdphoto3.wdp"/><Relationship Id="rId4" Type="http://schemas.openxmlformats.org/officeDocument/2006/relationships/image" Target="../media/image14.png"/><Relationship Id="rId9" Type="http://schemas.microsoft.com/office/2007/relationships/hdphoto" Target="../media/hdphoto4.wdp"/></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5.png"/><Relationship Id="rId5" Type="http://schemas.microsoft.com/office/2007/relationships/hdphoto" Target="../media/hdphoto3.wdp"/><Relationship Id="rId4" Type="http://schemas.openxmlformats.org/officeDocument/2006/relationships/image" Target="../media/image14.png"/><Relationship Id="rId9" Type="http://schemas.microsoft.com/office/2007/relationships/hdphoto" Target="../media/hdphoto4.wdp"/></Relationships>
</file>

<file path=ppt/slideLayouts/_rels/slideLayout133.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5.png"/><Relationship Id="rId5" Type="http://schemas.microsoft.com/office/2007/relationships/hdphoto" Target="../media/hdphoto3.wdp"/><Relationship Id="rId4" Type="http://schemas.openxmlformats.org/officeDocument/2006/relationships/image" Target="../media/image14.png"/><Relationship Id="rId9" Type="http://schemas.microsoft.com/office/2007/relationships/hdphoto" Target="../media/hdphoto4.wdp"/></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3.png"/><Relationship Id="rId1" Type="http://schemas.openxmlformats.org/officeDocument/2006/relationships/slideMaster" Target="../slideMasters/slideMaster7.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15.png"/><Relationship Id="rId9" Type="http://schemas.microsoft.com/office/2007/relationships/hdphoto" Target="../media/hdphoto3.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57.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8.xml"/><Relationship Id="rId6" Type="http://schemas.microsoft.com/office/2007/relationships/hdphoto" Target="../media/hdphoto3.wdp"/><Relationship Id="rId5" Type="http://schemas.openxmlformats.org/officeDocument/2006/relationships/image" Target="../media/image14.png"/><Relationship Id="rId4" Type="http://schemas.openxmlformats.org/officeDocument/2006/relationships/image" Target="../media/image17.png"/><Relationship Id="rId9" Type="http://schemas.microsoft.com/office/2007/relationships/hdphoto" Target="../media/hdphoto4.wdp"/></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82.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9.xml"/><Relationship Id="rId6" Type="http://schemas.microsoft.com/office/2007/relationships/hdphoto" Target="../media/hdphoto3.wdp"/><Relationship Id="rId5" Type="http://schemas.openxmlformats.org/officeDocument/2006/relationships/image" Target="../media/image14.png"/><Relationship Id="rId4" Type="http://schemas.openxmlformats.org/officeDocument/2006/relationships/image" Target="../media/image17.png"/><Relationship Id="rId9" Type="http://schemas.microsoft.com/office/2007/relationships/hdphoto" Target="../media/hdphoto4.wdp"/></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204.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0.xml"/><Relationship Id="rId6" Type="http://schemas.microsoft.com/office/2007/relationships/hdphoto" Target="../media/hdphoto3.wdp"/><Relationship Id="rId5" Type="http://schemas.openxmlformats.org/officeDocument/2006/relationships/image" Target="../media/image14.png"/><Relationship Id="rId4" Type="http://schemas.openxmlformats.org/officeDocument/2006/relationships/image" Target="../media/image17.png"/><Relationship Id="rId9" Type="http://schemas.microsoft.com/office/2007/relationships/hdphoto" Target="../media/hdphoto4.wdp"/></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342755264"/>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4045763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0603120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79362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3422172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805204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376462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9497611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6551285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40040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293927880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67349388"/>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0793439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3919382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4347570"/>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543932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467394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0510624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1663939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9700486"/>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79272071"/>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46165416"/>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5266099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40959526"/>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4884482"/>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2038225"/>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270037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0042523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2289865"/>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9579468"/>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8906137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3954458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2807035871"/>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3985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9132157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22153809"/>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02160254"/>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5473317"/>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315968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543699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2451447"/>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794201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237532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82405118"/>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06542992"/>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4038666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5555972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2318261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40852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5345313"/>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4915191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9207009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5237296"/>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638190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04034926"/>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4075235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264356"/>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610196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5724779"/>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0522920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6309423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05489472"/>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5096649"/>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9034262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5980845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92918949"/>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96572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847687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042198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507678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496207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141880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195683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832035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692990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075537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42380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70031399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8245651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009583"/>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846707647"/>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96851981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946094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988148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444894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608503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586080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54406265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295632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283894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9252588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6407049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2886602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9772157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4471360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66232617"/>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0298369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6232159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22022646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5925096"/>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97896983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523967967"/>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492336659"/>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329594443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67050442"/>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15577027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44383989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81394596"/>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430592868"/>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9038132"/>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96949687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5346648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544706873"/>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552300830"/>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2780179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3154509"/>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4179142"/>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872348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59833394"/>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24588527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6526166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7071001"/>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2438037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78208652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605505511"/>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Microsoft Uighur" panose="02000000000000000000" pitchFamily="2" charset="-78"/>
                <a:sym typeface="Wingdings" panose="05000000000000000000" pitchFamily="2" charset="2"/>
              </a:defRPr>
            </a:lvl1pPr>
            <a:lvl2pPr>
              <a:lnSpc>
                <a:spcPct val="100000"/>
              </a:lnSpc>
              <a:spcBef>
                <a:spcPts val="300"/>
              </a:spcBef>
              <a:defRPr sz="1100">
                <a:solidFill>
                  <a:srgbClr val="474F71"/>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868312292"/>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5834030"/>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222530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764018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5718680"/>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6118002"/>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190420" y="2150869"/>
            <a:ext cx="769762"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330508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440172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413842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30763982"/>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790009032"/>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7838397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92247087"/>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883181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2811305"/>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656206"/>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97969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8098126"/>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774758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7482579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11738592"/>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545941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2297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4302269"/>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483275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395750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581213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92152272"/>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426530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8844324"/>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8767491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319674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4994857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8987871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63866607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710235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41927935"/>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9528127"/>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6027169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92173105"/>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264377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4117650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1120505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197694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7191316"/>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5134997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71858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0570366"/>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87914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4426139"/>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07734032"/>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96492351"/>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26948280"/>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232912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797901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9414086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7119687"/>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032986511"/>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33072148"/>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8912644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79601085"/>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4414758"/>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66478015"/>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273977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4803964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3830587"/>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880872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87042331"/>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23803274"/>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7227515"/>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73843155"/>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75664665"/>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2663831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3744022"/>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05807237"/>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4983364"/>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30858204"/>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96583803"/>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227061"/>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805934630"/>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132195411"/>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0406"/>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81651776"/>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34569403"/>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55530890"/>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60299436"/>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99536708"/>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47696922"/>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4991402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18576093"/>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613004884"/>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162633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71638002"/>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44372769"/>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7657858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05468304"/>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7132354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918788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63882304"/>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01429593"/>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71846086"/>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70613591"/>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1165112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bin"/><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bin"/><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theme" Target="../theme/theme3.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theme" Target="../theme/theme4.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6" Type="http://schemas.openxmlformats.org/officeDocument/2006/relationships/theme" Target="../theme/theme5.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image" Target="../media/image6.jpg"/><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theme" Target="../theme/theme6.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6" Type="http://schemas.openxmlformats.org/officeDocument/2006/relationships/image" Target="../media/image5.jpg"/><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theme" Target="../theme/theme7.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image" Target="../media/image1.bin"/><Relationship Id="rId3" Type="http://schemas.openxmlformats.org/officeDocument/2006/relationships/slideLayout" Target="../slideLayouts/slideLayout138.xml"/><Relationship Id="rId21" Type="http://schemas.openxmlformats.org/officeDocument/2006/relationships/slideLayout" Target="../slideLayouts/slideLayout156.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theme" Target="../theme/theme8.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slideLayout" Target="../slideLayouts/slideLayout155.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slideLayout" Target="../slideLayouts/slideLayout172.xml"/><Relationship Id="rId18" Type="http://schemas.openxmlformats.org/officeDocument/2006/relationships/slideLayout" Target="../slideLayouts/slideLayout177.xml"/><Relationship Id="rId3" Type="http://schemas.openxmlformats.org/officeDocument/2006/relationships/slideLayout" Target="../slideLayouts/slideLayout162.xml"/><Relationship Id="rId21" Type="http://schemas.openxmlformats.org/officeDocument/2006/relationships/slideLayout" Target="../slideLayouts/slideLayout180.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17" Type="http://schemas.openxmlformats.org/officeDocument/2006/relationships/slideLayout" Target="../slideLayouts/slideLayout176.xml"/><Relationship Id="rId25" Type="http://schemas.openxmlformats.org/officeDocument/2006/relationships/image" Target="../media/image1.bin"/><Relationship Id="rId2" Type="http://schemas.openxmlformats.org/officeDocument/2006/relationships/slideLayout" Target="../slideLayouts/slideLayout161.xml"/><Relationship Id="rId16" Type="http://schemas.openxmlformats.org/officeDocument/2006/relationships/slideLayout" Target="../slideLayouts/slideLayout175.xml"/><Relationship Id="rId20" Type="http://schemas.openxmlformats.org/officeDocument/2006/relationships/slideLayout" Target="../slideLayouts/slideLayout179.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24" Type="http://schemas.openxmlformats.org/officeDocument/2006/relationships/theme" Target="../theme/theme9.xml"/><Relationship Id="rId5" Type="http://schemas.openxmlformats.org/officeDocument/2006/relationships/slideLayout" Target="../slideLayouts/slideLayout164.xml"/><Relationship Id="rId15" Type="http://schemas.openxmlformats.org/officeDocument/2006/relationships/slideLayout" Target="../slideLayouts/slideLayout174.xml"/><Relationship Id="rId23" Type="http://schemas.openxmlformats.org/officeDocument/2006/relationships/slideLayout" Target="../slideLayouts/slideLayout182.xml"/><Relationship Id="rId10" Type="http://schemas.openxmlformats.org/officeDocument/2006/relationships/slideLayout" Target="../slideLayouts/slideLayout169.xml"/><Relationship Id="rId19" Type="http://schemas.openxmlformats.org/officeDocument/2006/relationships/slideLayout" Target="../slideLayouts/slideLayout178.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 Id="rId22" Type="http://schemas.openxmlformats.org/officeDocument/2006/relationships/slideLayout" Target="../slideLayouts/slideLayout1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18" Type="http://schemas.openxmlformats.org/officeDocument/2006/relationships/slideLayout" Target="../slideLayouts/slideLayout200.xml"/><Relationship Id="rId3" Type="http://schemas.openxmlformats.org/officeDocument/2006/relationships/slideLayout" Target="../slideLayouts/slideLayout185.xml"/><Relationship Id="rId21" Type="http://schemas.openxmlformats.org/officeDocument/2006/relationships/slideLayout" Target="../slideLayouts/slideLayout203.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17" Type="http://schemas.openxmlformats.org/officeDocument/2006/relationships/slideLayout" Target="../slideLayouts/slideLayout199.xml"/><Relationship Id="rId25" Type="http://schemas.openxmlformats.org/officeDocument/2006/relationships/image" Target="../media/image1.bin"/><Relationship Id="rId2" Type="http://schemas.openxmlformats.org/officeDocument/2006/relationships/slideLayout" Target="../slideLayouts/slideLayout184.xml"/><Relationship Id="rId16" Type="http://schemas.openxmlformats.org/officeDocument/2006/relationships/slideLayout" Target="../slideLayouts/slideLayout198.xml"/><Relationship Id="rId20" Type="http://schemas.openxmlformats.org/officeDocument/2006/relationships/slideLayout" Target="../slideLayouts/slideLayout202.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24" Type="http://schemas.openxmlformats.org/officeDocument/2006/relationships/theme" Target="../theme/theme10.xml"/><Relationship Id="rId5" Type="http://schemas.openxmlformats.org/officeDocument/2006/relationships/slideLayout" Target="../slideLayouts/slideLayout187.xml"/><Relationship Id="rId15" Type="http://schemas.openxmlformats.org/officeDocument/2006/relationships/slideLayout" Target="../slideLayouts/slideLayout197.xml"/><Relationship Id="rId23" Type="http://schemas.openxmlformats.org/officeDocument/2006/relationships/slideLayout" Target="../slideLayouts/slideLayout205.xml"/><Relationship Id="rId10" Type="http://schemas.openxmlformats.org/officeDocument/2006/relationships/slideLayout" Target="../slideLayouts/slideLayout192.xml"/><Relationship Id="rId19" Type="http://schemas.openxmlformats.org/officeDocument/2006/relationships/slideLayout" Target="../slideLayouts/slideLayout201.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 Id="rId22" Type="http://schemas.openxmlformats.org/officeDocument/2006/relationships/slideLayout" Target="../slideLayouts/slideLayout2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slideLayout" Target="../slideLayouts/slideLayout218.xml"/><Relationship Id="rId18" Type="http://schemas.openxmlformats.org/officeDocument/2006/relationships/slideLayout" Target="../slideLayouts/slideLayout223.xml"/><Relationship Id="rId3" Type="http://schemas.openxmlformats.org/officeDocument/2006/relationships/slideLayout" Target="../slideLayouts/slideLayout208.xml"/><Relationship Id="rId21" Type="http://schemas.openxmlformats.org/officeDocument/2006/relationships/slideLayout" Target="../slideLayouts/slideLayout226.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17" Type="http://schemas.openxmlformats.org/officeDocument/2006/relationships/slideLayout" Target="../slideLayouts/slideLayout222.xml"/><Relationship Id="rId25" Type="http://schemas.openxmlformats.org/officeDocument/2006/relationships/image" Target="../media/image1.bin"/><Relationship Id="rId2" Type="http://schemas.openxmlformats.org/officeDocument/2006/relationships/slideLayout" Target="../slideLayouts/slideLayout207.xml"/><Relationship Id="rId16" Type="http://schemas.openxmlformats.org/officeDocument/2006/relationships/slideLayout" Target="../slideLayouts/slideLayout221.xml"/><Relationship Id="rId20" Type="http://schemas.openxmlformats.org/officeDocument/2006/relationships/slideLayout" Target="../slideLayouts/slideLayout225.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24" Type="http://schemas.openxmlformats.org/officeDocument/2006/relationships/theme" Target="../theme/theme11.xml"/><Relationship Id="rId5" Type="http://schemas.openxmlformats.org/officeDocument/2006/relationships/slideLayout" Target="../slideLayouts/slideLayout210.xml"/><Relationship Id="rId15" Type="http://schemas.openxmlformats.org/officeDocument/2006/relationships/slideLayout" Target="../slideLayouts/slideLayout220.xml"/><Relationship Id="rId23" Type="http://schemas.openxmlformats.org/officeDocument/2006/relationships/slideLayout" Target="../slideLayouts/slideLayout228.xml"/><Relationship Id="rId10" Type="http://schemas.openxmlformats.org/officeDocument/2006/relationships/slideLayout" Target="../slideLayouts/slideLayout215.xml"/><Relationship Id="rId19" Type="http://schemas.openxmlformats.org/officeDocument/2006/relationships/slideLayout" Target="../slideLayouts/slideLayout224.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slideLayout" Target="../slideLayouts/slideLayout219.xml"/><Relationship Id="rId22" Type="http://schemas.openxmlformats.org/officeDocument/2006/relationships/slideLayout" Target="../slideLayouts/slideLayout2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16680863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7703557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707889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30/05/2026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5790607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936" r:id="rId13"/>
    <p:sldLayoutId id="2147483784" r:id="rId14"/>
    <p:sldLayoutId id="2147483933" r:id="rId15"/>
    <p:sldLayoutId id="214748378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30/05/2026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284200578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939" r:id="rId13"/>
    <p:sldLayoutId id="2147483938" r:id="rId14"/>
    <p:sldLayoutId id="214748393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27224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7624747"/>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19714"/>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6172223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940"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38380295"/>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941" r:id="rId21"/>
    <p:sldLayoutId id="2147483884" r:id="rId22"/>
    <p:sldLayoutId id="214748388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4444918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3909"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87890307"/>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3926" r:id="rId16"/>
    <p:sldLayoutId id="2147483927" r:id="rId17"/>
    <p:sldLayoutId id="2147483928" r:id="rId18"/>
    <p:sldLayoutId id="2147483929" r:id="rId19"/>
    <p:sldLayoutId id="2147483930" r:id="rId20"/>
    <p:sldLayoutId id="2147483937" r:id="rId21"/>
    <p:sldLayoutId id="2147483931" r:id="rId22"/>
    <p:sldLayoutId id="214748393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2.xml"/></Relationships>
</file>

<file path=ppt/slides/_rels/slide3.xml.rels><?xml version="1.0" encoding="UTF-8" standalone="yes"?>
<Relationships xmlns="http://schemas.openxmlformats.org/package/2006/relationships"><Relationship Id="rId3" Type="http://schemas.openxmlformats.org/officeDocument/2006/relationships/image" Target="../media/image23.gif"/><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8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94.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gif"/><Relationship Id="rId1" Type="http://schemas.openxmlformats.org/officeDocument/2006/relationships/slideLayout" Target="../slideLayouts/slideLayout94.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9.xml"/></Relationships>
</file>

<file path=ppt/slides/_rels/slide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78.xml"/><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7.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39.jp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1.xml"/><Relationship Id="rId7" Type="http://schemas.openxmlformats.org/officeDocument/2006/relationships/image" Target="../media/image3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4.pn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27.pn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26.png"/><Relationship Id="rId1" Type="http://schemas.openxmlformats.org/officeDocument/2006/relationships/slideLayout" Target="../slideLayouts/slideLayout2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26.png"/><Relationship Id="rId1" Type="http://schemas.openxmlformats.org/officeDocument/2006/relationships/slideLayout" Target="../slideLayouts/slideLayout2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27.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21.xml"/><Relationship Id="rId7" Type="http://schemas.openxmlformats.org/officeDocument/2006/relationships/image" Target="../media/image3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4.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gif"/><Relationship Id="rId1" Type="http://schemas.openxmlformats.org/officeDocument/2006/relationships/slideLayout" Target="../slideLayouts/slideLayout94.xml"/><Relationship Id="rId5" Type="http://schemas.openxmlformats.org/officeDocument/2006/relationships/image" Target="../media/image32.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27.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6.png"/><Relationship Id="rId7" Type="http://schemas.openxmlformats.org/officeDocument/2006/relationships/image" Target="../media/image48.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27.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6.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microsoft.com/office/2007/relationships/hdphoto" Target="../media/hdphoto6.wdp"/><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2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6.png"/><Relationship Id="rId7" Type="http://schemas.openxmlformats.org/officeDocument/2006/relationships/image" Target="../media/image51.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6.png"/><Relationship Id="rId7" Type="http://schemas.openxmlformats.org/officeDocument/2006/relationships/image" Target="../media/image51.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6.png"/><Relationship Id="rId7" Type="http://schemas.openxmlformats.org/officeDocument/2006/relationships/image" Target="../media/image52.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6.png"/><Relationship Id="rId7" Type="http://schemas.openxmlformats.org/officeDocument/2006/relationships/image" Target="../media/image52.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36.png"/><Relationship Id="rId7" Type="http://schemas.openxmlformats.org/officeDocument/2006/relationships/image" Target="../media/image53.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27.png"/><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36.png"/><Relationship Id="rId7" Type="http://schemas.openxmlformats.org/officeDocument/2006/relationships/image" Target="../media/image53.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6.png"/><Relationship Id="rId7" Type="http://schemas.openxmlformats.org/officeDocument/2006/relationships/image" Target="../media/image54.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6.png"/><Relationship Id="rId7" Type="http://schemas.openxmlformats.org/officeDocument/2006/relationships/image" Target="../media/image54.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36.png"/><Relationship Id="rId7" Type="http://schemas.openxmlformats.org/officeDocument/2006/relationships/image" Target="../media/image55.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36.png"/><Relationship Id="rId7" Type="http://schemas.openxmlformats.org/officeDocument/2006/relationships/image" Target="../media/image55.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36.png"/><Relationship Id="rId7"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36.png"/><Relationship Id="rId7"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36.png"/><Relationship Id="rId7" Type="http://schemas.openxmlformats.org/officeDocument/2006/relationships/image" Target="../media/image57.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gif"/><Relationship Id="rId1" Type="http://schemas.openxmlformats.org/officeDocument/2006/relationships/slideLayout" Target="../slideLayouts/slideLayout94.xml"/><Relationship Id="rId5" Type="http://schemas.openxmlformats.org/officeDocument/2006/relationships/image" Target="../media/image12.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27.png"/><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36.png"/><Relationship Id="rId7" Type="http://schemas.openxmlformats.org/officeDocument/2006/relationships/image" Target="../media/image58.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9.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9.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27.png"/><Relationship Id="rId5" Type="http://schemas.openxmlformats.org/officeDocument/2006/relationships/image" Target="../media/image38.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9.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4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38.png"/><Relationship Id="rId1" Type="http://schemas.openxmlformats.org/officeDocument/2006/relationships/slideLayout" Target="../slideLayouts/slideLayout158.xml"/></Relationships>
</file>

<file path=ppt/slides/_rels/slide4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07.xml"/><Relationship Id="rId7" Type="http://schemas.openxmlformats.org/officeDocument/2006/relationships/image" Target="../media/image3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6.png"/><Relationship Id="rId5" Type="http://schemas.openxmlformats.org/officeDocument/2006/relationships/image" Target="../media/image34.png"/><Relationship Id="rId4" Type="http://schemas.openxmlformats.org/officeDocument/2006/relationships/image" Target="../media/image44.png"/><Relationship Id="rId9" Type="http://schemas.openxmlformats.org/officeDocument/2006/relationships/image" Target="../media/image42.png"/></Relationships>
</file>

<file path=ppt/slides/_rels/slide48.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slideLayout" Target="../slideLayouts/slideLayout179.xml"/><Relationship Id="rId7" Type="http://schemas.openxmlformats.org/officeDocument/2006/relationships/image" Target="../media/image38.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23.gif"/><Relationship Id="rId4" Type="http://schemas.openxmlformats.org/officeDocument/2006/relationships/image" Target="../media/image34.png"/><Relationship Id="rId9" Type="http://schemas.openxmlformats.org/officeDocument/2006/relationships/image" Target="../media/image61.png"/></Relationships>
</file>

<file path=ppt/slides/_rels/slide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1792EA7-DD18-26CC-5F55-CDEA82EB5104}"/>
              </a:ext>
            </a:extLst>
          </p:cNvPr>
          <p:cNvPicPr>
            <a:picLocks noChangeAspect="1"/>
          </p:cNvPicPr>
          <p:nvPr/>
        </p:nvPicPr>
        <p:blipFill>
          <a:blip r:embed="rId2">
            <a:extLst>
              <a:ext uri="{28A0092B-C50C-407E-A947-70E740481C1C}">
                <a14:useLocalDpi xmlns:a14="http://schemas.microsoft.com/office/drawing/2010/main" val="0"/>
              </a:ext>
            </a:extLst>
          </a:blip>
          <a:srcRect t="2456" b="3794"/>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2986308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7D1D0-B935-CBE2-7CA4-9D5B14EAFB01}"/>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315F985E-DD92-7278-4194-23AE56F6D3D6}"/>
              </a:ext>
            </a:extLst>
          </p:cNvPr>
          <p:cNvPicPr>
            <a:picLocks noChangeAspect="1"/>
          </p:cNvPicPr>
          <p:nvPr/>
        </p:nvPicPr>
        <p:blipFill>
          <a:blip r:embed="rId2"/>
          <a:stretch>
            <a:fillRect/>
          </a:stretch>
        </p:blipFill>
        <p:spPr>
          <a:xfrm>
            <a:off x="466152" y="1573804"/>
            <a:ext cx="8211696" cy="4039164"/>
          </a:xfrm>
          <a:prstGeom prst="rect">
            <a:avLst/>
          </a:prstGeom>
        </p:spPr>
      </p:pic>
    </p:spTree>
    <p:extLst>
      <p:ext uri="{BB962C8B-B14F-4D97-AF65-F5344CB8AC3E}">
        <p14:creationId xmlns:p14="http://schemas.microsoft.com/office/powerpoint/2010/main" val="2352626731"/>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pic>
        <p:nvPicPr>
          <p:cNvPr id="29" name="Espace réservé pour une image  28">
            <a:extLst>
              <a:ext uri="{FF2B5EF4-FFF2-40B4-BE49-F238E27FC236}">
                <a16:creationId xmlns:a16="http://schemas.microsoft.com/office/drawing/2014/main" id="{2FD76727-6130-3748-5971-3DAC777E387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5"/>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normAutofit/>
          </a:bodyPr>
          <a:lstStyle/>
          <a:p>
            <a:r>
              <a:rPr lang="ar-MA" sz="4000" dirty="0">
                <a:latin typeface="Microsoft Uighur" panose="02000000000000000000" pitchFamily="2" charset="-78"/>
                <a:cs typeface="Microsoft Uighur" panose="02000000000000000000" pitchFamily="2" charset="-78"/>
              </a:rPr>
              <a:t>تنظيم حصص الأسبوع</a:t>
            </a:r>
            <a:r>
              <a:rPr lang="fr-FR" sz="4000" dirty="0">
                <a:latin typeface="Microsoft Uighur" panose="02000000000000000000" pitchFamily="2" charset="-78"/>
                <a:cs typeface="Microsoft Uighur" panose="02000000000000000000" pitchFamily="2" charset="-78"/>
              </a:rPr>
              <a:t> </a:t>
            </a:r>
            <a:r>
              <a:rPr lang="ar-MA" sz="4000" dirty="0">
                <a:latin typeface="Microsoft Uighur" panose="02000000000000000000" pitchFamily="2" charset="-78"/>
                <a:cs typeface="Microsoft Uighur" panose="02000000000000000000" pitchFamily="2" charset="-78"/>
              </a:rPr>
              <a:t>الثالث</a:t>
            </a:r>
            <a:endParaRPr lang="fr-MA" sz="4000" dirty="0">
              <a:latin typeface="Microsoft Uighur" panose="02000000000000000000" pitchFamily="2" charset="-78"/>
              <a:cs typeface="Microsoft Uighur" panose="02000000000000000000" pitchFamily="2" charset="-78"/>
            </a:endParaRPr>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إملاء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الحصة1 </a:t>
            </a: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المعجم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 </a:t>
            </a: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قبل القراءة: التوقع والتحقق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 الفهم </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3 </a:t>
            </a: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الصرف والتحويل . </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 </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ما بعد القراءة : تقويم المقروء</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ورشة الكتابة : إنتاج كتابي الحصة 2 </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 5 - </a:t>
            </a:r>
            <a:endPar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9676238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defRPr/>
            </a:pPr>
            <a:r>
              <a:rPr lang="ar-MA" sz="1600" b="1" dirty="0">
                <a:cs typeface="Microsoft Uighur" panose="02000000000000000000" pitchFamily="2" charset="-78"/>
              </a:rPr>
              <a:t>يومياتي في الكتابة</a:t>
            </a:r>
          </a:p>
        </p:txBody>
      </p:sp>
      <p:sp>
        <p:nvSpPr>
          <p:cNvPr id="22" name="ZoneTexte 21">
            <a:extLst>
              <a:ext uri="{FF2B5EF4-FFF2-40B4-BE49-F238E27FC236}">
                <a16:creationId xmlns:a16="http://schemas.microsoft.com/office/drawing/2014/main" id="{FECB4FE8-F88A-0FF3-B3EE-1C21ACDAA97D}"/>
              </a:ext>
            </a:extLst>
          </p:cNvPr>
          <p:cNvSpPr txBox="1"/>
          <p:nvPr/>
        </p:nvSpPr>
        <p:spPr>
          <a:xfrm>
            <a:off x="5337286" y="2122576"/>
            <a:ext cx="1301958" cy="338554"/>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انشطة اعتيادية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 الكواكب و النجوم –  تركيب وتقويم المقروء</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892323" y="3380220"/>
            <a:ext cx="1715534" cy="338554"/>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- 02</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ورشة القراءة</a:t>
            </a:r>
            <a:r>
              <a:rPr kumimoji="0" lang="ar-MA" sz="1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الحصة 4 </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89372" y="4998539"/>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كتابة نص حجاجي - الحصة 2</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4086808" y="4692778"/>
            <a:ext cx="2515976" cy="338554"/>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- 03</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ورشة الكتابة  – الإنتاج</a:t>
            </a:r>
            <a:r>
              <a:rPr kumimoji="0" lang="ar-MA" sz="1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الكتابي</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a:blip r:embed="rId6"/>
          <a:srcRect/>
          <a:stretch/>
        </p:blipFill>
        <p:spPr>
          <a:xfrm>
            <a:off x="6901677" y="4737196"/>
            <a:ext cx="424748" cy="540000"/>
          </a:xfrm>
          <a:prstGeom prst="rect">
            <a:avLst/>
          </a:prstGeom>
        </p:spPr>
      </p:pic>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Espace réservé pour une image  20">
            <a:extLst>
              <a:ext uri="{FF2B5EF4-FFF2-40B4-BE49-F238E27FC236}">
                <a16:creationId xmlns:a16="http://schemas.microsoft.com/office/drawing/2014/main" id="{0411D317-4984-A58F-56A5-73DC875A121E}"/>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72608" y="3255190"/>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165265"/>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3138671"/>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كتابة فقرة بسيطة للتعبير عن الرأي وتعليله</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4029452"/>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استثمار نص مقروء؛</a:t>
              </a:r>
            </a:p>
          </p:txBody>
        </p:sp>
      </p:grpSp>
      <p:grpSp>
        <p:nvGrpSpPr>
          <p:cNvPr id="5" name="Groupe 4">
            <a:extLst>
              <a:ext uri="{FF2B5EF4-FFF2-40B4-BE49-F238E27FC236}">
                <a16:creationId xmlns:a16="http://schemas.microsoft.com/office/drawing/2014/main" id="{5E688406-B6D5-3294-EAF9-8A364E4EC6FD}"/>
              </a:ext>
            </a:extLst>
          </p:cNvPr>
          <p:cNvGrpSpPr/>
          <p:nvPr/>
        </p:nvGrpSpPr>
        <p:grpSpPr>
          <a:xfrm>
            <a:off x="1224000" y="4920233"/>
            <a:ext cx="6696000" cy="890781"/>
            <a:chOff x="1331545" y="2851205"/>
            <a:chExt cx="6696000" cy="890781"/>
          </a:xfrm>
        </p:grpSpPr>
        <p:pic>
          <p:nvPicPr>
            <p:cNvPr id="6" name="Image 5">
              <a:extLst>
                <a:ext uri="{FF2B5EF4-FFF2-40B4-BE49-F238E27FC236}">
                  <a16:creationId xmlns:a16="http://schemas.microsoft.com/office/drawing/2014/main" id="{2C59D9D4-F179-EC7F-D86A-CC7F59E9A72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7" name="Rectangle 6">
              <a:extLst>
                <a:ext uri="{FF2B5EF4-FFF2-40B4-BE49-F238E27FC236}">
                  <a16:creationId xmlns:a16="http://schemas.microsoft.com/office/drawing/2014/main" id="{F441C4DF-9238-0085-0874-C9D1C437C9A0}"/>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كتابة نص حجاجي  بالاستعانة بعناصر مقترحة</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spTree>
    <p:extLst>
      <p:ext uri="{BB962C8B-B14F-4D97-AF65-F5344CB8AC3E}">
        <p14:creationId xmlns:p14="http://schemas.microsoft.com/office/powerpoint/2010/main" val="128347043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نشاط اعتيادي : </a:t>
            </a:r>
            <a:r>
              <a:rPr lang="ar-MA" sz="2800" b="1" dirty="0">
                <a:cs typeface="Microsoft Uighur" panose="02000000000000000000" pitchFamily="2" charset="-78"/>
              </a:rPr>
              <a:t>يومياتي في الكتابة.</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8099564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359328EA-B723-6C0E-E427-93F4145C8DC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p>
        </p:txBody>
      </p:sp>
      <p:pic>
        <p:nvPicPr>
          <p:cNvPr id="120" name="Image 119">
            <a:extLst>
              <a:ext uri="{FF2B5EF4-FFF2-40B4-BE49-F238E27FC236}">
                <a16:creationId xmlns:a16="http://schemas.microsoft.com/office/drawing/2014/main" id="{767CFD88-A632-7DE0-88C5-F009B7D24B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BEDD33BA-FDF6-6817-CCEC-9E62E5265BA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95858C72-269F-F713-DEF3-755A10BDC1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1602DA7-D8B9-CB3F-AE3F-99550FB466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5" name="Rectangle 124">
            <a:extLst>
              <a:ext uri="{FF2B5EF4-FFF2-40B4-BE49-F238E27FC236}">
                <a16:creationId xmlns:a16="http://schemas.microsoft.com/office/drawing/2014/main" id="{0FCE3A03-AFF6-26E7-C83C-EB6D24618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71BC096F-D704-5C70-892B-2CB7A34B9F8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7FD85E79-0A8F-E883-223F-B8ACDFA907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3" name="Espace réservé pour une image  10">
            <a:extLst>
              <a:ext uri="{FF2B5EF4-FFF2-40B4-BE49-F238E27FC236}">
                <a16:creationId xmlns:a16="http://schemas.microsoft.com/office/drawing/2014/main" id="{48113D8F-D016-309D-77E9-1203A7D98F48}"/>
              </a:ext>
            </a:extLst>
          </p:cNvPr>
          <p:cNvPicPr>
            <a:picLocks noChangeAspect="1"/>
          </p:cNvPicPr>
          <p:nvPr/>
        </p:nvPicPr>
        <p:blipFill rotWithShape="1">
          <a:blip r:embed="rId6">
            <a:extLst>
              <a:ext uri="{28A0092B-C50C-407E-A947-70E740481C1C}">
                <a14:useLocalDpi xmlns:a14="http://schemas.microsoft.com/office/drawing/2010/main" val="0"/>
              </a:ext>
            </a:extLst>
          </a:blip>
          <a:srcRect l="-17371" r="-17371"/>
          <a:stretch>
            <a:fillRect/>
          </a:stretch>
        </p:blipFill>
        <p:spPr>
          <a:xfrm>
            <a:off x="1871663" y="2160588"/>
            <a:ext cx="5400675" cy="3598862"/>
          </a:xfrm>
          <a:prstGeom prst="roundRect">
            <a:avLst>
              <a:gd name="adj" fmla="val 11828"/>
            </a:avLst>
          </a:prstGeom>
        </p:spPr>
      </p:pic>
      <p:sp>
        <p:nvSpPr>
          <p:cNvPr id="11" name="Rectangle 10">
            <a:extLst>
              <a:ext uri="{FF2B5EF4-FFF2-40B4-BE49-F238E27FC236}">
                <a16:creationId xmlns:a16="http://schemas.microsoft.com/office/drawing/2014/main" id="{61B8FB2F-722E-865C-9816-3FD7A5BAC679}"/>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03DDE4D0-A554-B08E-D044-E14F4A8F5EB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59511441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D470B-FA26-6AE1-8738-C686AAA828E7}"/>
            </a:ext>
          </a:extLst>
        </p:cNvPr>
        <p:cNvGrpSpPr/>
        <p:nvPr/>
      </p:nvGrpSpPr>
      <p:grpSpPr>
        <a:xfrm>
          <a:off x="0" y="0"/>
          <a:ext cx="0" cy="0"/>
          <a:chOff x="0" y="0"/>
          <a:chExt cx="0" cy="0"/>
        </a:xfrm>
      </p:grpSpPr>
      <p:sp>
        <p:nvSpPr>
          <p:cNvPr id="20" name="Titre 19">
            <a:extLst>
              <a:ext uri="{FF2B5EF4-FFF2-40B4-BE49-F238E27FC236}">
                <a16:creationId xmlns:a16="http://schemas.microsoft.com/office/drawing/2014/main" id="{DC36DB50-CC22-FE34-F334-EA4DCDEC34DD}"/>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 الكراسة والدفتر والمقلمة في القمطر</a:t>
            </a:r>
            <a:endParaRPr lang="fr-FR" sz="2400" dirty="0"/>
          </a:p>
        </p:txBody>
      </p:sp>
      <p:pic>
        <p:nvPicPr>
          <p:cNvPr id="3" name="Image 2">
            <a:extLst>
              <a:ext uri="{FF2B5EF4-FFF2-40B4-BE49-F238E27FC236}">
                <a16:creationId xmlns:a16="http://schemas.microsoft.com/office/drawing/2014/main" id="{32EC33B5-33EF-53AE-F7E3-5E654236CE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13EF799-6305-9659-CCEC-9588AF4DE9E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35C2DDF-1878-FECB-00E1-1D56C085D0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2F6C210A-22F0-C2AF-9D0E-F7E3E50C258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F012A26-29F9-8F9E-B20D-B55392F24A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افتتاح</a:t>
            </a:r>
            <a:r>
              <a:rPr lang="ar-MA" sz="1600" b="1" dirty="0">
                <a:solidFill>
                  <a:srgbClr val="565F88">
                    <a:alpha val="20000"/>
                  </a:srgbClr>
                </a:solidFill>
                <a:latin typeface="Arial" panose="020B0604020202020204" pitchFamily="34" charset="0"/>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الحصة</a:t>
            </a:r>
          </a:p>
        </p:txBody>
      </p:sp>
      <p:sp>
        <p:nvSpPr>
          <p:cNvPr id="10" name="Rectangle 9">
            <a:extLst>
              <a:ext uri="{FF2B5EF4-FFF2-40B4-BE49-F238E27FC236}">
                <a16:creationId xmlns:a16="http://schemas.microsoft.com/office/drawing/2014/main" id="{271B173B-9A19-634D-161E-306D9BB2890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1" name="Rectangle 10">
            <a:extLst>
              <a:ext uri="{FF2B5EF4-FFF2-40B4-BE49-F238E27FC236}">
                <a16:creationId xmlns:a16="http://schemas.microsoft.com/office/drawing/2014/main" id="{511891E7-FF9F-54AC-F950-E4F947BC76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D8B15038-145E-7458-2632-9BD9B1DC63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9" name="Espace réservé pour une image  4">
            <a:extLst>
              <a:ext uri="{FF2B5EF4-FFF2-40B4-BE49-F238E27FC236}">
                <a16:creationId xmlns:a16="http://schemas.microsoft.com/office/drawing/2014/main" id="{A9315436-C173-644A-76EC-732D60A42697}"/>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88" r="88"/>
          <a:stretch>
            <a:fillRect/>
          </a:stretch>
        </p:blipFill>
        <p:spPr>
          <a:xfrm>
            <a:off x="7907338" y="650875"/>
            <a:ext cx="898525" cy="900113"/>
          </a:xfrm>
        </p:spPr>
      </p:pic>
      <p:pic>
        <p:nvPicPr>
          <p:cNvPr id="2" name="Class AR_NV_05_1">
            <a:hlinkClick r:id="" action="ppaction://media"/>
            <a:extLst>
              <a:ext uri="{FF2B5EF4-FFF2-40B4-BE49-F238E27FC236}">
                <a16:creationId xmlns:a16="http://schemas.microsoft.com/office/drawing/2014/main" id="{6779A2A7-2C7E-3B81-A7B2-DF6AFE765A4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2513" y="2160588"/>
            <a:ext cx="7038975" cy="3959225"/>
          </a:xfrm>
          <a:prstGeom prst="rect">
            <a:avLst/>
          </a:prstGeom>
        </p:spPr>
      </p:pic>
    </p:spTree>
    <p:extLst>
      <p:ext uri="{BB962C8B-B14F-4D97-AF65-F5344CB8AC3E}">
        <p14:creationId xmlns:p14="http://schemas.microsoft.com/office/powerpoint/2010/main" val="30139647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73057-B35F-CDB2-0679-18F415F47814}"/>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E8D6F99A-7FBE-42E6-998F-ACACD6610D6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سنشرع في نشاط جديد من  يومياتي في الكتابة. </a:t>
            </a:r>
            <a:endParaRPr lang="fr-FR" sz="2400" dirty="0"/>
          </a:p>
        </p:txBody>
      </p:sp>
      <p:pic>
        <p:nvPicPr>
          <p:cNvPr id="3" name="Image 2">
            <a:extLst>
              <a:ext uri="{FF2B5EF4-FFF2-40B4-BE49-F238E27FC236}">
                <a16:creationId xmlns:a16="http://schemas.microsoft.com/office/drawing/2014/main" id="{D87B8762-778E-C6FC-2B14-5F5DA425DDA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EAE30F5-089F-E38B-1CB4-9E4DFED59E3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82763C3-02D4-B810-E06C-CCAEDEB18FD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41E2395-B2D4-6FFD-934F-470880B07D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0AB1CC1B-75D4-5731-BDC1-3C9B4963E1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554FE43F-2C19-7634-191B-4752772FB3E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3" name="Rectangle 12">
            <a:extLst>
              <a:ext uri="{FF2B5EF4-FFF2-40B4-BE49-F238E27FC236}">
                <a16:creationId xmlns:a16="http://schemas.microsoft.com/office/drawing/2014/main" id="{9232FFA6-A8D6-4A2F-3C4D-B2983BE904F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7E620423-54DE-D0C0-A3D3-7DEE96F94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2" name="Espace réservé pour une image  2">
            <a:extLst>
              <a:ext uri="{FF2B5EF4-FFF2-40B4-BE49-F238E27FC236}">
                <a16:creationId xmlns:a16="http://schemas.microsoft.com/office/drawing/2014/main" id="{20B90988-A4DE-5E6B-D0AA-DE8AC43B1CF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ZoneTexte 13">
            <a:extLst>
              <a:ext uri="{FF2B5EF4-FFF2-40B4-BE49-F238E27FC236}">
                <a16:creationId xmlns:a16="http://schemas.microsoft.com/office/drawing/2014/main" id="{C57DD2FF-A7F1-6F67-8355-888344A04D87}"/>
              </a:ext>
            </a:extLst>
          </p:cNvPr>
          <p:cNvSpPr txBox="1"/>
          <p:nvPr/>
        </p:nvSpPr>
        <p:spPr>
          <a:xfrm>
            <a:off x="2093126" y="2577650"/>
            <a:ext cx="5132476" cy="1532066"/>
          </a:xfrm>
          <a:prstGeom prst="roundRect">
            <a:avLst>
              <a:gd name="adj" fmla="val 6229"/>
            </a:avLst>
          </a:prstGeom>
          <a:noFill/>
          <a:ln w="12700" cap="flat" cmpd="sng" algn="ctr">
            <a:noFill/>
            <a:prstDash val="dashDot"/>
            <a:miter lim="800000"/>
          </a:ln>
          <a:effectLst/>
        </p:spPr>
        <p:txBody>
          <a:bodyPr wrap="square" rtlCol="0">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6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يَوْمِيّاتي في ﭐلْكِتابَةِ.</a:t>
            </a:r>
          </a:p>
        </p:txBody>
      </p:sp>
    </p:spTree>
    <p:extLst>
      <p:ext uri="{BB962C8B-B14F-4D97-AF65-F5344CB8AC3E}">
        <p14:creationId xmlns:p14="http://schemas.microsoft.com/office/powerpoint/2010/main" val="213546771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7797B-766E-6470-7FE1-F86802D64951}"/>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6A60F204-8B56-45A7-4FA9-3B2DD020EC2E}"/>
              </a:ext>
            </a:extLst>
          </p:cNvPr>
          <p:cNvSpPr>
            <a:spLocks noGrp="1"/>
          </p:cNvSpPr>
          <p:nvPr>
            <p:ph type="title"/>
          </p:nvPr>
        </p:nvSpPr>
        <p:spPr>
          <a:xfrm>
            <a:off x="441598" y="69532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ماذا تلاحظون في الصورة؟ من هم الأشخاص في الصورة ؟ ماذا يفعلون؟</a:t>
            </a:r>
            <a:endParaRPr lang="fr-FR" sz="2400" dirty="0"/>
          </a:p>
        </p:txBody>
      </p:sp>
      <p:pic>
        <p:nvPicPr>
          <p:cNvPr id="3" name="Image 2">
            <a:extLst>
              <a:ext uri="{FF2B5EF4-FFF2-40B4-BE49-F238E27FC236}">
                <a16:creationId xmlns:a16="http://schemas.microsoft.com/office/drawing/2014/main" id="{BACC0871-0C55-F368-78D4-FB7772146E4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5172C3-A6BD-FE91-C27B-11DB1E30403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99267A1-B288-F3A1-F0EE-646454A00A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1FC2E0F-0B93-44D3-0247-7E10600BA1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800CFE33-54FC-50A4-E90C-23E89F366A1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2" name="Rectangle 11">
            <a:extLst>
              <a:ext uri="{FF2B5EF4-FFF2-40B4-BE49-F238E27FC236}">
                <a16:creationId xmlns:a16="http://schemas.microsoft.com/office/drawing/2014/main" id="{F815DBCD-8EA5-6680-1AC1-D80DB8EB79E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3" name="Rectangle 12">
            <a:extLst>
              <a:ext uri="{FF2B5EF4-FFF2-40B4-BE49-F238E27FC236}">
                <a16:creationId xmlns:a16="http://schemas.microsoft.com/office/drawing/2014/main" id="{D9EC81CD-5C18-8E64-3020-CD2003D846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7A926E3E-EFAE-7362-F09A-11A34E131A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5" name="Espace réservé pour une image  5">
            <a:extLst>
              <a:ext uri="{FF2B5EF4-FFF2-40B4-BE49-F238E27FC236}">
                <a16:creationId xmlns:a16="http://schemas.microsoft.com/office/drawing/2014/main" id="{3F15796B-66DB-933F-EA52-95DCE8BB33A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0" name="Image 9">
            <a:extLst>
              <a:ext uri="{FF2B5EF4-FFF2-40B4-BE49-F238E27FC236}">
                <a16:creationId xmlns:a16="http://schemas.microsoft.com/office/drawing/2014/main" id="{C5E0CA84-CA01-3945-CB11-A9170B11A990}"/>
              </a:ext>
            </a:extLst>
          </p:cNvPr>
          <p:cNvPicPr>
            <a:picLocks noChangeAspect="1"/>
          </p:cNvPicPr>
          <p:nvPr/>
        </p:nvPicPr>
        <p:blipFill>
          <a:blip r:embed="rId7"/>
          <a:stretch>
            <a:fillRect/>
          </a:stretch>
        </p:blipFill>
        <p:spPr>
          <a:xfrm>
            <a:off x="417443" y="1995202"/>
            <a:ext cx="8309113" cy="4535932"/>
          </a:xfrm>
          <a:prstGeom prst="rect">
            <a:avLst/>
          </a:prstGeom>
        </p:spPr>
      </p:pic>
    </p:spTree>
    <p:extLst>
      <p:ext uri="{BB962C8B-B14F-4D97-AF65-F5344CB8AC3E}">
        <p14:creationId xmlns:p14="http://schemas.microsoft.com/office/powerpoint/2010/main" val="241500911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1D844-650A-45F1-B093-72E0D7EF807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84FC1CE-572F-E414-764C-4DA9A05090DC}"/>
              </a:ext>
            </a:extLst>
          </p:cNvPr>
          <p:cNvSpPr>
            <a:spLocks noGrp="1"/>
          </p:cNvSpPr>
          <p:nvPr>
            <p:ph type="title"/>
          </p:nvPr>
        </p:nvSpPr>
        <p:spPr/>
        <p:txBody>
          <a:bodyPr>
            <a:normAutofit/>
          </a:bodyPr>
          <a:lstStyle/>
          <a:p>
            <a:pPr rtl="0"/>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السؤال</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18" name="Espace réservé pour une image  17">
            <a:extLst>
              <a:ext uri="{FF2B5EF4-FFF2-40B4-BE49-F238E27FC236}">
                <a16:creationId xmlns:a16="http://schemas.microsoft.com/office/drawing/2014/main" id="{4507D51B-C4A7-3F2C-9BF5-D331A3CB6A8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706438"/>
            <a:ext cx="900113" cy="900112"/>
          </a:xfrm>
        </p:spPr>
      </p:pic>
      <p:pic>
        <p:nvPicPr>
          <p:cNvPr id="3" name="Image 2">
            <a:extLst>
              <a:ext uri="{FF2B5EF4-FFF2-40B4-BE49-F238E27FC236}">
                <a16:creationId xmlns:a16="http://schemas.microsoft.com/office/drawing/2014/main" id="{9C725926-2D3A-88E0-849E-87BE60B346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57C95D4-9410-65AE-77A8-0F270F42C24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7CF9396A-903F-AFA2-540C-99E0FE9FA9D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9164287-629E-1A80-9325-95B8F054BFB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FAEBFB9-F61C-CED6-8F03-4BFF5EBEE1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F626D036-FB36-004B-DC44-B6340AEA07D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 name="Rectangle 11">
            <a:extLst>
              <a:ext uri="{FF2B5EF4-FFF2-40B4-BE49-F238E27FC236}">
                <a16:creationId xmlns:a16="http://schemas.microsoft.com/office/drawing/2014/main" id="{DFDC0969-6457-5AB3-0AD3-959E2F7DAE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9DC5EB4C-9E23-330F-550F-1A8B85B3F1D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sp>
        <p:nvSpPr>
          <p:cNvPr id="2" name="ZoneTexte 1">
            <a:extLst>
              <a:ext uri="{FF2B5EF4-FFF2-40B4-BE49-F238E27FC236}">
                <a16:creationId xmlns:a16="http://schemas.microsoft.com/office/drawing/2014/main" id="{19107F59-189B-9E3A-2290-0E819556EA1A}"/>
              </a:ext>
            </a:extLst>
          </p:cNvPr>
          <p:cNvSpPr txBox="1"/>
          <p:nvPr/>
        </p:nvSpPr>
        <p:spPr>
          <a:xfrm>
            <a:off x="434584" y="1770101"/>
            <a:ext cx="8076049" cy="1323439"/>
          </a:xfrm>
          <a:prstGeom prst="rect">
            <a:avLst/>
          </a:prstGeom>
          <a:noFill/>
        </p:spPr>
        <p:txBody>
          <a:bodyPr wrap="square" rtlCol="0">
            <a:spAutoFit/>
          </a:bodyPr>
          <a:lstStyle/>
          <a:p>
            <a:pPr marR="0" lvl="0" algn="ctr" defTabSz="914400" rtl="1" eaLnBrk="1" fontAlgn="auto" latinLnBrk="0" hangingPunct="1">
              <a:spcBef>
                <a:spcPts val="0"/>
              </a:spcBef>
              <a:spcAft>
                <a:spcPts val="0"/>
              </a:spcAft>
              <a:buClr>
                <a:srgbClr val="000000"/>
              </a:buClr>
              <a:buSzTx/>
              <a:tabLst/>
              <a:defRPr/>
            </a:pP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هَلْ أَنْت مُتَّفِقٌ(ةٌ) مَعَ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ﭐلاِحْتِفالِ</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بِـﭐلْعيدِ</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مَعَ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ﭐلْأقارِبِ</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وَﭐلْجيرانِ</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أَمْ تُفَضِّلُ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ﭐلاِحْتِفالَ</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بِهِ في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ﭐلْبَيْتِ</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مَعَ أَفْرادِ أُسْرَتِكَ فَقَطْ؟  لِماذا؟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p>
        </p:txBody>
      </p:sp>
      <p:pic>
        <p:nvPicPr>
          <p:cNvPr id="7" name="Image 6">
            <a:extLst>
              <a:ext uri="{FF2B5EF4-FFF2-40B4-BE49-F238E27FC236}">
                <a16:creationId xmlns:a16="http://schemas.microsoft.com/office/drawing/2014/main" id="{7BFCDBBC-F9AC-65F6-0461-3CF4F2498E95}"/>
              </a:ext>
            </a:extLst>
          </p:cNvPr>
          <p:cNvPicPr>
            <a:picLocks noChangeAspect="1"/>
          </p:cNvPicPr>
          <p:nvPr/>
        </p:nvPicPr>
        <p:blipFill>
          <a:blip r:embed="rId7"/>
          <a:stretch>
            <a:fillRect/>
          </a:stretch>
        </p:blipFill>
        <p:spPr>
          <a:xfrm>
            <a:off x="1303770" y="3105058"/>
            <a:ext cx="6566413" cy="3405071"/>
          </a:xfrm>
          <a:prstGeom prst="rect">
            <a:avLst/>
          </a:prstGeom>
        </p:spPr>
      </p:pic>
    </p:spTree>
    <p:extLst>
      <p:ext uri="{BB962C8B-B14F-4D97-AF65-F5344CB8AC3E}">
        <p14:creationId xmlns:p14="http://schemas.microsoft.com/office/powerpoint/2010/main" val="4274098874"/>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E430F-7ABC-9B2B-A950-0308958D43CF}"/>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1DD894C-AEF8-CE43-DB35-5B07B7EFED68}"/>
              </a:ext>
            </a:extLst>
          </p:cNvPr>
          <p:cNvSpPr>
            <a:spLocks noGrp="1"/>
          </p:cNvSpPr>
          <p:nvPr>
            <p:ph type="title"/>
          </p:nvPr>
        </p:nvSpPr>
        <p:spPr/>
        <p:txBody>
          <a:bodyPr>
            <a:normAutofit fontScale="90000"/>
          </a:bodyPr>
          <a:lstStyle/>
          <a:p>
            <a:pPr rtl="0"/>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اكتب فقرة على دفترك تعبر فيها عن موقفك معللا ذلك . استعن بأساليب التعليل(5دقائق) </a:t>
            </a:r>
            <a:endParaRPr lang="fr-FR" sz="2400" dirty="0"/>
          </a:p>
        </p:txBody>
      </p:sp>
      <p:pic>
        <p:nvPicPr>
          <p:cNvPr id="18" name="Espace réservé pour une image  17">
            <a:extLst>
              <a:ext uri="{FF2B5EF4-FFF2-40B4-BE49-F238E27FC236}">
                <a16:creationId xmlns:a16="http://schemas.microsoft.com/office/drawing/2014/main" id="{A5485F22-8CEE-AB81-1933-10D8CDCC949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706438"/>
            <a:ext cx="900113" cy="900112"/>
          </a:xfrm>
        </p:spPr>
      </p:pic>
      <p:pic>
        <p:nvPicPr>
          <p:cNvPr id="3" name="Image 2">
            <a:extLst>
              <a:ext uri="{FF2B5EF4-FFF2-40B4-BE49-F238E27FC236}">
                <a16:creationId xmlns:a16="http://schemas.microsoft.com/office/drawing/2014/main" id="{DC66F48F-1D93-50A8-C809-B611460FB4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FCFCFF0-ACA9-5240-95AD-7CB8D58A6D0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C1F2B3D-6BDF-A3C1-8EF2-280AFD27424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819D30B-6A00-50AF-FA48-CC23C342A07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C38C3E60-8333-B60B-2777-77640B5503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A3CBC352-0BE7-3EEA-17D2-8CDC59EC154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 name="Rectangle 11">
            <a:extLst>
              <a:ext uri="{FF2B5EF4-FFF2-40B4-BE49-F238E27FC236}">
                <a16:creationId xmlns:a16="http://schemas.microsoft.com/office/drawing/2014/main" id="{CFC6B147-B397-C2C0-EF30-5629BB4A0E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2211B7D7-6E58-37E2-B7B4-4E0DB56D8F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sp>
        <p:nvSpPr>
          <p:cNvPr id="7" name="ZoneTexte 6">
            <a:extLst>
              <a:ext uri="{FF2B5EF4-FFF2-40B4-BE49-F238E27FC236}">
                <a16:creationId xmlns:a16="http://schemas.microsoft.com/office/drawing/2014/main" id="{74481439-68F0-E6AF-65D0-8B3C5428DB2F}"/>
              </a:ext>
            </a:extLst>
          </p:cNvPr>
          <p:cNvSpPr txBox="1"/>
          <p:nvPr/>
        </p:nvSpPr>
        <p:spPr>
          <a:xfrm>
            <a:off x="434584" y="1770101"/>
            <a:ext cx="8076049" cy="1323439"/>
          </a:xfrm>
          <a:prstGeom prst="rect">
            <a:avLst/>
          </a:prstGeom>
          <a:noFill/>
        </p:spPr>
        <p:txBody>
          <a:bodyPr wrap="square" rtlCol="0">
            <a:spAutoFit/>
          </a:bodyPr>
          <a:lstStyle/>
          <a:p>
            <a:pPr marR="0" lvl="0" algn="ctr" defTabSz="914400" rtl="1" eaLnBrk="1" fontAlgn="auto" latinLnBrk="0" hangingPunct="1">
              <a:spcBef>
                <a:spcPts val="0"/>
              </a:spcBef>
              <a:spcAft>
                <a:spcPts val="0"/>
              </a:spcAft>
              <a:buClr>
                <a:srgbClr val="000000"/>
              </a:buClr>
              <a:buSzTx/>
              <a:tabLst/>
              <a:defRPr/>
            </a:pP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هَلْ أَنْت مُتَّفِقٌ(ةٌ) مَعَ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ﭐلاِحْتِفالِ</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بِـﭐلْعيدِ</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مَعَ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ﭐلْأقارِبِ</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وَﭐلْجيرانِ</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أَمْ تُفَضِّلُ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ﭐلاِحْتِفالَ</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بِهِ في </a:t>
            </a:r>
            <a:r>
              <a:rPr lang="ar-MA" sz="40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ﭐلْبَيْتِ</a:t>
            </a:r>
            <a:r>
              <a:rPr lang="ar-MA" sz="40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 مَعَ أَفْرادِ أُسْرَتِكَ فَقَطْ؟  لِماذا؟ </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p>
        </p:txBody>
      </p:sp>
      <p:pic>
        <p:nvPicPr>
          <p:cNvPr id="14" name="Image 13">
            <a:extLst>
              <a:ext uri="{FF2B5EF4-FFF2-40B4-BE49-F238E27FC236}">
                <a16:creationId xmlns:a16="http://schemas.microsoft.com/office/drawing/2014/main" id="{9F9A06BE-1F21-5290-0E43-5CBE46361348}"/>
              </a:ext>
            </a:extLst>
          </p:cNvPr>
          <p:cNvPicPr>
            <a:picLocks noChangeAspect="1"/>
          </p:cNvPicPr>
          <p:nvPr/>
        </p:nvPicPr>
        <p:blipFill>
          <a:blip r:embed="rId7"/>
          <a:stretch>
            <a:fillRect/>
          </a:stretch>
        </p:blipFill>
        <p:spPr>
          <a:xfrm>
            <a:off x="1303770" y="3105058"/>
            <a:ext cx="6566413" cy="3405071"/>
          </a:xfrm>
          <a:prstGeom prst="rect">
            <a:avLst/>
          </a:prstGeom>
        </p:spPr>
      </p:pic>
    </p:spTree>
    <p:extLst>
      <p:ext uri="{BB962C8B-B14F-4D97-AF65-F5344CB8AC3E}">
        <p14:creationId xmlns:p14="http://schemas.microsoft.com/office/powerpoint/2010/main" val="289201182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CD1AA-1ADC-ECD6-A01E-8CD52F92D4F8}"/>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64515808-3611-ABE0-9276-AB72DFA1F3A1}"/>
              </a:ext>
            </a:extLst>
          </p:cNvPr>
          <p:cNvSpPr>
            <a:spLocks noGrp="1"/>
          </p:cNvSpPr>
          <p:nvPr>
            <p:ph type="title"/>
          </p:nvPr>
        </p:nvSpPr>
        <p:spPr>
          <a:xfrm>
            <a:off x="441598" y="695325"/>
            <a:ext cx="7153286"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إنجازه؟</a:t>
            </a:r>
            <a:endParaRPr lang="fr-FR" sz="2400" dirty="0"/>
          </a:p>
        </p:txBody>
      </p:sp>
      <p:pic>
        <p:nvPicPr>
          <p:cNvPr id="3" name="Image 2">
            <a:extLst>
              <a:ext uri="{FF2B5EF4-FFF2-40B4-BE49-F238E27FC236}">
                <a16:creationId xmlns:a16="http://schemas.microsoft.com/office/drawing/2014/main" id="{105D980C-CE36-67E5-CB61-476E8930A5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C910DBE-A80C-BA34-A820-3B37674D448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0E7D93BC-89B0-8E70-8FA2-A9A4A11E7B9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DC2D4747-74E5-AD45-5E20-04DFA43FCD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75925D7E-75A1-BB7C-0440-92529D399E2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2" name="Rectangle 11">
            <a:extLst>
              <a:ext uri="{FF2B5EF4-FFF2-40B4-BE49-F238E27FC236}">
                <a16:creationId xmlns:a16="http://schemas.microsoft.com/office/drawing/2014/main" id="{1D09F1AF-6302-CEF6-A69B-DACD08EA85D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3" name="Rectangle 12">
            <a:extLst>
              <a:ext uri="{FF2B5EF4-FFF2-40B4-BE49-F238E27FC236}">
                <a16:creationId xmlns:a16="http://schemas.microsoft.com/office/drawing/2014/main" id="{FD1F0BF2-2EC6-652F-9A44-FBC17FF3EF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6" name="Rectangle 15">
            <a:extLst>
              <a:ext uri="{FF2B5EF4-FFF2-40B4-BE49-F238E27FC236}">
                <a16:creationId xmlns:a16="http://schemas.microsoft.com/office/drawing/2014/main" id="{D1C20503-C6D8-F0C8-2BE5-E4908A32B34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5" name="Espace réservé pour une image  5">
            <a:extLst>
              <a:ext uri="{FF2B5EF4-FFF2-40B4-BE49-F238E27FC236}">
                <a16:creationId xmlns:a16="http://schemas.microsoft.com/office/drawing/2014/main" id="{7703C511-7AC6-7C3E-05E9-3066CA1B4D0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0" name="Image 9">
            <a:extLst>
              <a:ext uri="{FF2B5EF4-FFF2-40B4-BE49-F238E27FC236}">
                <a16:creationId xmlns:a16="http://schemas.microsoft.com/office/drawing/2014/main" id="{3E6A068D-0B48-13E0-8F82-671DF5899D90}"/>
              </a:ext>
            </a:extLst>
          </p:cNvPr>
          <p:cNvPicPr>
            <a:picLocks noChangeAspect="1"/>
          </p:cNvPicPr>
          <p:nvPr/>
        </p:nvPicPr>
        <p:blipFill>
          <a:blip r:embed="rId7"/>
          <a:stretch>
            <a:fillRect/>
          </a:stretch>
        </p:blipFill>
        <p:spPr>
          <a:xfrm>
            <a:off x="417443" y="1995202"/>
            <a:ext cx="8309113" cy="4535932"/>
          </a:xfrm>
          <a:prstGeom prst="rect">
            <a:avLst/>
          </a:prstGeom>
        </p:spPr>
      </p:pic>
    </p:spTree>
    <p:extLst>
      <p:ext uri="{BB962C8B-B14F-4D97-AF65-F5344CB8AC3E}">
        <p14:creationId xmlns:p14="http://schemas.microsoft.com/office/powerpoint/2010/main" val="3306460760"/>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5CBB0-D9CA-DF00-9221-1F0DDA4718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314BBD-818F-7C75-E893-1678D9A9220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الكتابة هم ........................................................................... </a:t>
            </a:r>
            <a:endParaRPr lang="fr-FR" sz="2400" dirty="0"/>
          </a:p>
        </p:txBody>
      </p:sp>
      <p:pic>
        <p:nvPicPr>
          <p:cNvPr id="3" name="Image 2">
            <a:extLst>
              <a:ext uri="{FF2B5EF4-FFF2-40B4-BE49-F238E27FC236}">
                <a16:creationId xmlns:a16="http://schemas.microsoft.com/office/drawing/2014/main" id="{D304BB7A-1965-6965-56F7-AFE57B4F031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5338DB2-267F-D61F-3F6A-1A09964C4D7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E7E3812E-758E-1C52-F263-F1A4EC0CCC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B1989CC4-403E-5F1E-A881-1F697972363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FD585FF6-DC14-00AF-EE48-1687B3898D1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B85942B6-7AAF-0CCF-1E0B-64F22EF323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 name="Rectangle 11">
            <a:extLst>
              <a:ext uri="{FF2B5EF4-FFF2-40B4-BE49-F238E27FC236}">
                <a16:creationId xmlns:a16="http://schemas.microsoft.com/office/drawing/2014/main" id="{F2210053-B8F5-BC30-A455-8B3E71B3F57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691FD176-DD9E-A2FE-25E2-380286B618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4" name="Espace réservé pour une image  5">
            <a:extLst>
              <a:ext uri="{FF2B5EF4-FFF2-40B4-BE49-F238E27FC236}">
                <a16:creationId xmlns:a16="http://schemas.microsoft.com/office/drawing/2014/main" id="{C9100D35-2DE4-E24C-9C93-B7B98242D66F}"/>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3">
            <a:extLst>
              <a:ext uri="{FF2B5EF4-FFF2-40B4-BE49-F238E27FC236}">
                <a16:creationId xmlns:a16="http://schemas.microsoft.com/office/drawing/2014/main" id="{652C569B-7461-DF0C-65D9-D85132B3E919}"/>
              </a:ext>
            </a:extLst>
          </p:cNvPr>
          <p:cNvSpPr txBox="1"/>
          <p:nvPr/>
        </p:nvSpPr>
        <p:spPr>
          <a:xfrm>
            <a:off x="3116422" y="16370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ٱلْكِتابَةِ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8" name="Joyful_Prize_Celebration_Animation">
            <a:hlinkClick r:id="" action="ppaction://media"/>
            <a:extLst>
              <a:ext uri="{FF2B5EF4-FFF2-40B4-BE49-F238E27FC236}">
                <a16:creationId xmlns:a16="http://schemas.microsoft.com/office/drawing/2014/main" id="{95A70B79-AB31-028A-5994-C26926122808}"/>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894291" y="27911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8680245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F0F1-013C-4C99-828F-A82B124B194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FC80BC8-2682-3036-8EC5-50DB6E3AD0D0}"/>
              </a:ext>
            </a:extLst>
          </p:cNvPr>
          <p:cNvSpPr>
            <a:spLocks noGrp="1"/>
          </p:cNvSpPr>
          <p:nvPr>
            <p:ph type="title"/>
          </p:nvPr>
        </p:nvSpPr>
        <p:spPr>
          <a:xfrm>
            <a:off x="2212649" y="999269"/>
            <a:ext cx="3234184" cy="720000"/>
          </a:xfrm>
        </p:spPr>
        <p:txBody>
          <a:bodyPr/>
          <a:lstStyle/>
          <a:p>
            <a:pPr lvl="0" algn="r" defTabSz="457200">
              <a:lnSpc>
                <a:spcPct val="100000"/>
              </a:lnSpc>
              <a:spcBef>
                <a:spcPts val="0"/>
              </a:spcBef>
              <a:defRPr/>
            </a:pPr>
            <a:r>
              <a:rPr lang="ar-MA" sz="4000" dirty="0">
                <a:solidFill>
                  <a:srgbClr val="424D7B"/>
                </a:solidFill>
              </a:rPr>
              <a:t>ورشة القراءة – الحصة 4 </a:t>
            </a:r>
          </a:p>
        </p:txBody>
      </p:sp>
      <p:pic>
        <p:nvPicPr>
          <p:cNvPr id="28" name="Image 27">
            <a:extLst>
              <a:ext uri="{FF2B5EF4-FFF2-40B4-BE49-F238E27FC236}">
                <a16:creationId xmlns:a16="http://schemas.microsoft.com/office/drawing/2014/main" id="{2E9FCDF4-CF70-28B4-5A6A-6F0EBBFCCAF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883401"/>
            <a:ext cx="7789894" cy="3091198"/>
          </a:xfrm>
          <a:prstGeom prst="rect">
            <a:avLst/>
          </a:prstGeom>
        </p:spPr>
      </p:pic>
      <p:sp>
        <p:nvSpPr>
          <p:cNvPr id="29" name="Espace réservé du texte 5">
            <a:extLst>
              <a:ext uri="{FF2B5EF4-FFF2-40B4-BE49-F238E27FC236}">
                <a16:creationId xmlns:a16="http://schemas.microsoft.com/office/drawing/2014/main" id="{77262B74-F2E2-7129-0FAB-516FD22DC054}"/>
              </a:ext>
            </a:extLst>
          </p:cNvPr>
          <p:cNvSpPr txBox="1">
            <a:spLocks/>
          </p:cNvSpPr>
          <p:nvPr/>
        </p:nvSpPr>
        <p:spPr>
          <a:xfrm>
            <a:off x="1299411" y="2924174"/>
            <a:ext cx="6533147" cy="10652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3200" b="1" dirty="0">
                <a:latin typeface="Microsoft Uighur" panose="02000000000000000000" pitchFamily="2" charset="-78"/>
                <a:cs typeface="Microsoft Uighur" panose="02000000000000000000" pitchFamily="2" charset="-78"/>
              </a:rPr>
              <a:t> الكواكب و النجوم  – تركيب و تقويم</a:t>
            </a:r>
          </a:p>
          <a:p>
            <a:pPr marL="0" marR="0" lvl="0" indent="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None/>
              <a:tabLst/>
              <a:defRPr/>
            </a:pP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84AF25F5-8D2E-13A3-B0E4-AADE614FEB6B}"/>
              </a:ext>
            </a:extLst>
          </p:cNvPr>
          <p:cNvSpPr txBox="1"/>
          <p:nvPr/>
        </p:nvSpPr>
        <p:spPr>
          <a:xfrm>
            <a:off x="4249791" y="1730626"/>
            <a:ext cx="2975494" cy="646331"/>
          </a:xfrm>
          <a:prstGeom prst="rect">
            <a:avLst/>
          </a:prstGeom>
          <a:noFill/>
        </p:spPr>
        <p:txBody>
          <a:bodyPr wrap="none" rtlCol="0">
            <a:spAutoFit/>
          </a:bodyPr>
          <a:lstStyle>
            <a:defPPr>
              <a:defRPr lang="en-US"/>
            </a:defPPr>
            <a:lvl1pPr algn="r" rtl="1">
              <a:defRPr sz="3600" b="1">
                <a:solidFill>
                  <a:srgbClr val="424D7B"/>
                </a:solidFill>
                <a:latin typeface="Microsoft Uighur" panose="02000000000000000000" pitchFamily="2" charset="-78"/>
                <a:cs typeface="Microsoft Uighur" panose="02000000000000000000" pitchFamily="2" charset="-78"/>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ورشة القراءة – الحصة 4 </a:t>
            </a:r>
          </a:p>
        </p:txBody>
      </p:sp>
      <p:pic>
        <p:nvPicPr>
          <p:cNvPr id="4" name="Image 3">
            <a:extLst>
              <a:ext uri="{FF2B5EF4-FFF2-40B4-BE49-F238E27FC236}">
                <a16:creationId xmlns:a16="http://schemas.microsoft.com/office/drawing/2014/main" id="{13607A14-FAC4-16F2-E6F7-3EB114DEA11D}"/>
              </a:ext>
            </a:extLst>
          </p:cNvPr>
          <p:cNvPicPr>
            <a:picLocks noChangeAspect="1"/>
          </p:cNvPicPr>
          <p:nvPr/>
        </p:nvPicPr>
        <p:blipFill>
          <a:blip r:embed="rId3"/>
          <a:srcRect/>
          <a:stretch/>
        </p:blipFill>
        <p:spPr>
          <a:xfrm>
            <a:off x="7262911" y="1952260"/>
            <a:ext cx="715119" cy="720000"/>
          </a:xfrm>
          <a:prstGeom prst="rect">
            <a:avLst/>
          </a:prstGeom>
        </p:spPr>
      </p:pic>
      <p:pic>
        <p:nvPicPr>
          <p:cNvPr id="5" name="Image 8">
            <a:extLst>
              <a:ext uri="{FF2B5EF4-FFF2-40B4-BE49-F238E27FC236}">
                <a16:creationId xmlns:a16="http://schemas.microsoft.com/office/drawing/2014/main" id="{3BE6C508-0C53-9D16-9D22-FD939E7619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46833" y="1139239"/>
            <a:ext cx="468000" cy="468000"/>
          </a:xfrm>
          <a:prstGeom prst="rect">
            <a:avLst/>
          </a:prstGeom>
          <a:ln>
            <a:noFill/>
          </a:ln>
        </p:spPr>
      </p:pic>
      <p:pic>
        <p:nvPicPr>
          <p:cNvPr id="8" name="Image 7" descr="Une image contenant horloge, cercle, symbole, Police&#10;&#10;Le contenu généré par l’IA peut être incorrect.">
            <a:extLst>
              <a:ext uri="{FF2B5EF4-FFF2-40B4-BE49-F238E27FC236}">
                <a16:creationId xmlns:a16="http://schemas.microsoft.com/office/drawing/2014/main" id="{DBE90184-17B2-1C30-A2C3-B190C62179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431" y="1772260"/>
            <a:ext cx="469077" cy="540000"/>
          </a:xfrm>
          <a:prstGeom prst="rect">
            <a:avLst/>
          </a:prstGeom>
        </p:spPr>
      </p:pic>
    </p:spTree>
    <p:extLst>
      <p:ext uri="{BB962C8B-B14F-4D97-AF65-F5344CB8AC3E}">
        <p14:creationId xmlns:p14="http://schemas.microsoft.com/office/powerpoint/2010/main" val="9346363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59328EA-B723-6C0E-E427-93F4145C8DC4}"/>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نواصل قراءة نص " الكواكب والنجوم</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120" name="Image 119">
            <a:extLst>
              <a:ext uri="{FF2B5EF4-FFF2-40B4-BE49-F238E27FC236}">
                <a16:creationId xmlns:a16="http://schemas.microsoft.com/office/drawing/2014/main" id="{767CFD88-A632-7DE0-88C5-F009B7D24B6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BEDD33BA-FDF6-6817-CCEC-9E62E5265B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95858C72-269F-F713-DEF3-755A10BDC1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1602DA7-D8B9-CB3F-AE3F-99550FB466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603824EE-146C-6868-5FB0-FC012ADCEC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0FCE3A03-AFF6-26E7-C83C-EB6D24618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71BC096F-D704-5C70-892B-2CB7A34B9F8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7FD85E79-0A8F-E883-223F-B8ACDFA907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5" name="Espace réservé pour une image  5">
            <a:extLst>
              <a:ext uri="{FF2B5EF4-FFF2-40B4-BE49-F238E27FC236}">
                <a16:creationId xmlns:a16="http://schemas.microsoft.com/office/drawing/2014/main" id="{7BC216E2-F890-13C7-77A4-BA83D437127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3" name="Groupe 2">
            <a:extLst>
              <a:ext uri="{FF2B5EF4-FFF2-40B4-BE49-F238E27FC236}">
                <a16:creationId xmlns:a16="http://schemas.microsoft.com/office/drawing/2014/main" id="{F5F5DB66-6421-C0D1-7D41-1E3256E62054}"/>
              </a:ext>
            </a:extLst>
          </p:cNvPr>
          <p:cNvGrpSpPr/>
          <p:nvPr/>
        </p:nvGrpSpPr>
        <p:grpSpPr>
          <a:xfrm>
            <a:off x="465391" y="1967318"/>
            <a:ext cx="8213217" cy="4704072"/>
            <a:chOff x="529567" y="2024742"/>
            <a:chExt cx="8295346" cy="4305418"/>
          </a:xfrm>
        </p:grpSpPr>
        <p:pic>
          <p:nvPicPr>
            <p:cNvPr id="9" name="Image 8">
              <a:extLst>
                <a:ext uri="{FF2B5EF4-FFF2-40B4-BE49-F238E27FC236}">
                  <a16:creationId xmlns:a16="http://schemas.microsoft.com/office/drawing/2014/main" id="{59CC27FA-049C-C12B-7C1A-CE6FB6A931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4682" y="2024742"/>
              <a:ext cx="2806914" cy="4305418"/>
            </a:xfrm>
            <a:prstGeom prst="rect">
              <a:avLst/>
            </a:prstGeom>
          </p:spPr>
        </p:pic>
        <p:pic>
          <p:nvPicPr>
            <p:cNvPr id="10" name="Image 9">
              <a:extLst>
                <a:ext uri="{FF2B5EF4-FFF2-40B4-BE49-F238E27FC236}">
                  <a16:creationId xmlns:a16="http://schemas.microsoft.com/office/drawing/2014/main" id="{56916FAA-7E85-A4CB-95DF-9C01528010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7999" y="2024742"/>
              <a:ext cx="2806914" cy="4305418"/>
            </a:xfrm>
            <a:prstGeom prst="rect">
              <a:avLst/>
            </a:prstGeom>
          </p:spPr>
        </p:pic>
        <p:pic>
          <p:nvPicPr>
            <p:cNvPr id="11" name="Image 10">
              <a:extLst>
                <a:ext uri="{FF2B5EF4-FFF2-40B4-BE49-F238E27FC236}">
                  <a16:creationId xmlns:a16="http://schemas.microsoft.com/office/drawing/2014/main" id="{DFCDE59C-4896-BBFA-0E0F-3977B7FA74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9567" y="2024742"/>
              <a:ext cx="2806914" cy="4305418"/>
            </a:xfrm>
            <a:prstGeom prst="rect">
              <a:avLst/>
            </a:prstGeom>
          </p:spPr>
        </p:pic>
      </p:grpSp>
    </p:spTree>
    <p:extLst>
      <p:ext uri="{BB962C8B-B14F-4D97-AF65-F5344CB8AC3E}">
        <p14:creationId xmlns:p14="http://schemas.microsoft.com/office/powerpoint/2010/main" val="185509333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A17BC-355D-081F-0E0F-91A5DEA92CF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A9D5BBC-0EA4-B830-ADDB-EE371483FCC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02ACB12-A1D8-6BDE-5BB1-1488B72F9B3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65182289-0817-B0E5-D64B-6F3844CDF3B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نصحح الواجب المنزل. سأراقب إنجازاتكم.</a:t>
            </a:r>
            <a:endParaRPr lang="fr-FR" sz="2400" dirty="0"/>
          </a:p>
        </p:txBody>
      </p:sp>
      <p:pic>
        <p:nvPicPr>
          <p:cNvPr id="120" name="Image 119">
            <a:extLst>
              <a:ext uri="{FF2B5EF4-FFF2-40B4-BE49-F238E27FC236}">
                <a16:creationId xmlns:a16="http://schemas.microsoft.com/office/drawing/2014/main" id="{17F2AF46-10B6-AF3B-638C-E8E000996BE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9594B99F-5740-D45F-AA3C-EABDA0E1C2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05D9E0BA-53E5-3423-DF02-5FCC60CA21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44354BF4-6291-81A3-B4AF-1BEE3DF879B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C42422A0-ED9E-5402-A31E-D245D9FB0F3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46710245-7D07-4F2F-292E-0F18EC878DA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E2CE90BF-49F6-4761-5B9D-381CC47D13C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6A9585AE-580B-3E34-8B60-660BD91FA5D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7" name="Espace réservé pour une image  5">
            <a:extLst>
              <a:ext uri="{FF2B5EF4-FFF2-40B4-BE49-F238E27FC236}">
                <a16:creationId xmlns:a16="http://schemas.microsoft.com/office/drawing/2014/main" id="{44F3EFE5-8464-8F67-FA00-C82F5E79125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11DB3F3A-6377-285D-4A57-EF8396DEC79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9066" y="2002394"/>
            <a:ext cx="8225868" cy="4386469"/>
          </a:xfrm>
          <a:prstGeom prst="rect">
            <a:avLst/>
          </a:prstGeom>
        </p:spPr>
      </p:pic>
    </p:spTree>
    <p:extLst>
      <p:ext uri="{BB962C8B-B14F-4D97-AF65-F5344CB8AC3E}">
        <p14:creationId xmlns:p14="http://schemas.microsoft.com/office/powerpoint/2010/main" val="3635619226"/>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5D193-2DE8-90AB-3AEE-5A53DADA4633}"/>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A0C0DE1-C0A0-1D37-C012-AE61EEFE6B7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A12175E9-FCC6-23E4-5A3F-7C3176AC4D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456BAC3-F0A4-5AE3-6BF6-8A8EE3A617D7}"/>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يجيب عن السؤال1؟ هل الحواب وارد في النص؟ أين ؟</a:t>
            </a:r>
          </a:p>
        </p:txBody>
      </p:sp>
      <p:pic>
        <p:nvPicPr>
          <p:cNvPr id="120" name="Image 119">
            <a:extLst>
              <a:ext uri="{FF2B5EF4-FFF2-40B4-BE49-F238E27FC236}">
                <a16:creationId xmlns:a16="http://schemas.microsoft.com/office/drawing/2014/main" id="{0B9319CB-1B14-0609-3115-E9FD3825F59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87940007-FB1A-80B2-2880-455CD900EF2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7A973C18-26F7-AE94-D458-CBE1DD4CA3F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70F12AD5-A122-B77D-1712-8B599DC29F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25FC8A35-59B2-D8E4-EB0C-9360628755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D3C89441-39C5-E072-06F4-B57E529B0D0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CB14588B-ED2D-BE45-4C21-BCDBEAF811A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14A5B8D4-0948-355E-1F6B-4ADD5C25B24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3" name="Espace réservé pour une image  4">
            <a:extLst>
              <a:ext uri="{FF2B5EF4-FFF2-40B4-BE49-F238E27FC236}">
                <a16:creationId xmlns:a16="http://schemas.microsoft.com/office/drawing/2014/main" id="{7A59D1C9-4CF2-64D5-BB39-4842E9CE372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5" name="Image 4">
            <a:extLst>
              <a:ext uri="{FF2B5EF4-FFF2-40B4-BE49-F238E27FC236}">
                <a16:creationId xmlns:a16="http://schemas.microsoft.com/office/drawing/2014/main" id="{B9698C49-DABA-00AD-88C7-99B3DA5D5A6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46652" y="2663123"/>
            <a:ext cx="8160026" cy="1531753"/>
          </a:xfrm>
          <a:prstGeom prst="rect">
            <a:avLst/>
          </a:prstGeom>
        </p:spPr>
      </p:pic>
    </p:spTree>
    <p:extLst>
      <p:ext uri="{BB962C8B-B14F-4D97-AF65-F5344CB8AC3E}">
        <p14:creationId xmlns:p14="http://schemas.microsoft.com/office/powerpoint/2010/main" val="329674513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02D1E-50A3-A413-BD1F-D13F70A50386}"/>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F37EA85-F285-A637-8CB7-78DC7BAF050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91662" y="1937323"/>
            <a:ext cx="8160026" cy="1531753"/>
          </a:xfrm>
          <a:prstGeom prst="rect">
            <a:avLst/>
          </a:prstGeom>
        </p:spPr>
      </p:pic>
      <p:sp>
        <p:nvSpPr>
          <p:cNvPr id="4" name="Titre 3">
            <a:extLst>
              <a:ext uri="{FF2B5EF4-FFF2-40B4-BE49-F238E27FC236}">
                <a16:creationId xmlns:a16="http://schemas.microsoft.com/office/drawing/2014/main" id="{C7FD61F7-1A48-EFE6-B468-E00DF71D0A0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صححوا</a:t>
            </a:r>
            <a:endParaRPr lang="fr-FR" sz="2400" dirty="0"/>
          </a:p>
        </p:txBody>
      </p:sp>
      <p:pic>
        <p:nvPicPr>
          <p:cNvPr id="120" name="Image 119">
            <a:extLst>
              <a:ext uri="{FF2B5EF4-FFF2-40B4-BE49-F238E27FC236}">
                <a16:creationId xmlns:a16="http://schemas.microsoft.com/office/drawing/2014/main" id="{A6ABDC97-11A8-8219-27C0-7FAAD7B8D82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C11582C6-3D4A-EA5E-3A4A-E1C38158EC3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59B60FE6-5E35-7E06-EB4C-AFBFBBE7E9F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C0C2125C-34F9-FE14-0FE2-3A540F78B5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1BF840CE-B80E-6473-6E95-4C15066049B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F45DE56D-6450-778B-20FD-5E45B1B986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460ACF8C-5181-5B3D-B721-28630C6EC72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599E6DC8-7428-1E30-7BDA-53D5758A858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5" name="Espace réservé pour une image  4">
            <a:extLst>
              <a:ext uri="{FF2B5EF4-FFF2-40B4-BE49-F238E27FC236}">
                <a16:creationId xmlns:a16="http://schemas.microsoft.com/office/drawing/2014/main" id="{ED90CFF3-20DB-471E-2C7A-8F5042CCD15C}"/>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8" name="ZoneTexte 7">
            <a:extLst>
              <a:ext uri="{FF2B5EF4-FFF2-40B4-BE49-F238E27FC236}">
                <a16:creationId xmlns:a16="http://schemas.microsoft.com/office/drawing/2014/main" id="{1E85A4C8-1E39-3676-89DF-C2C7210A088A}"/>
              </a:ext>
            </a:extLst>
          </p:cNvPr>
          <p:cNvSpPr txBox="1"/>
          <p:nvPr/>
        </p:nvSpPr>
        <p:spPr>
          <a:xfrm>
            <a:off x="497193" y="2412623"/>
            <a:ext cx="8234853" cy="2032754"/>
          </a:xfrm>
          <a:prstGeom prst="roundRect">
            <a:avLst>
              <a:gd name="adj" fmla="val 8327"/>
            </a:avLst>
          </a:prstGeom>
          <a:solidFill>
            <a:schemeClr val="bg1">
              <a:alpha val="25098"/>
            </a:schemeClr>
          </a:solid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dirty="0"/>
              <a:t>أَدَواتٌ مَغْناطيسِيَّةٌ وَبَخّاخاتٌ لِتَناوُلِ ٱلْوَجَباتِ.</a:t>
            </a:r>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dirty="0"/>
              <a:t>أَكْياسٌ مُزَوَّدَةٌ بِأَنابيبَ خاصَّةٍ لِشُرْبِ ٱلْماءِ</a:t>
            </a:r>
            <a:r>
              <a:rPr lang="fr-FR" sz="4000" b="1" dirty="0"/>
              <a:t>.</a:t>
            </a:r>
            <a:endParaRPr lang="ar-MA" sz="4000" b="1" dirty="0"/>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أَكْياسُ نَوْمٍ مُثْبَتَةٌ داخِلَ حُجُراتٍ صَغيرَةٍ.</a:t>
            </a:r>
          </a:p>
        </p:txBody>
      </p:sp>
    </p:spTree>
    <p:extLst>
      <p:ext uri="{BB962C8B-B14F-4D97-AF65-F5344CB8AC3E}">
        <p14:creationId xmlns:p14="http://schemas.microsoft.com/office/powerpoint/2010/main" val="413962791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7BE56-55A2-DC1E-E9FB-D9D851E77E9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821D86D-3296-96BA-A8B0-AE0C7B63771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D5C5B738-3041-1CC3-CA83-69C1FDC82D8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514A4394-69CF-678D-40AB-9C1F87D144E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يجيب عن السؤال2 ؟ هل الحواب وارد في النص؟ أين ؟</a:t>
            </a:r>
            <a:endParaRPr lang="fr-FR" sz="2400" dirty="0"/>
          </a:p>
        </p:txBody>
      </p:sp>
      <p:pic>
        <p:nvPicPr>
          <p:cNvPr id="120" name="Image 119">
            <a:extLst>
              <a:ext uri="{FF2B5EF4-FFF2-40B4-BE49-F238E27FC236}">
                <a16:creationId xmlns:a16="http://schemas.microsoft.com/office/drawing/2014/main" id="{380C3804-0EAE-A36E-7C70-C2E380A1608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C05F40E5-26AA-161C-27C1-BFEA7C6CE2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67569601-412F-1147-DCAA-373D631B91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D01DA58B-C14A-0C64-AA09-66CA7E2F968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79D4DC15-7B3D-6C49-FD34-140E9F8BBF7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05D3EEC4-9073-7DF4-FABA-994AB7C96D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92D8F923-B087-F33C-B937-B89086696FF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67E7FFAB-FC37-D97A-7CEB-D91E565AFB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3" name="Espace réservé pour une image  4">
            <a:extLst>
              <a:ext uri="{FF2B5EF4-FFF2-40B4-BE49-F238E27FC236}">
                <a16:creationId xmlns:a16="http://schemas.microsoft.com/office/drawing/2014/main" id="{0C22CE46-29CB-270B-3072-846A5939C16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5" name="Image 4">
            <a:extLst>
              <a:ext uri="{FF2B5EF4-FFF2-40B4-BE49-F238E27FC236}">
                <a16:creationId xmlns:a16="http://schemas.microsoft.com/office/drawing/2014/main" id="{3EA84419-F9D9-B4F0-C55C-8ED8A236709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56591" y="2641587"/>
            <a:ext cx="8176859" cy="1347532"/>
          </a:xfrm>
          <a:prstGeom prst="rect">
            <a:avLst/>
          </a:prstGeom>
        </p:spPr>
      </p:pic>
    </p:spTree>
    <p:extLst>
      <p:ext uri="{BB962C8B-B14F-4D97-AF65-F5344CB8AC3E}">
        <p14:creationId xmlns:p14="http://schemas.microsoft.com/office/powerpoint/2010/main" val="355859893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E0B3D-B184-C8CE-7EF1-7E98D977A19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7D160729-0FE1-BE90-FFEE-DE6F54B1268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6F02EB3-31EF-0D67-4DC7-1D01E05B032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E7E124E8-9353-D913-ED82-9DF2FB7BDC4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صححوا</a:t>
            </a:r>
            <a:endParaRPr lang="fr-FR" sz="2400" dirty="0"/>
          </a:p>
        </p:txBody>
      </p:sp>
      <p:pic>
        <p:nvPicPr>
          <p:cNvPr id="120" name="Image 119">
            <a:extLst>
              <a:ext uri="{FF2B5EF4-FFF2-40B4-BE49-F238E27FC236}">
                <a16:creationId xmlns:a16="http://schemas.microsoft.com/office/drawing/2014/main" id="{44EC1153-4BAC-0FE0-739C-5D8F2435BE0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96124C95-666E-29E1-42B9-E8AF95AD74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4A17358-A1C6-A1FC-016C-BDADDC9E068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FCC87657-E9D8-3E53-FA4E-618CD34C08B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BA895DDE-D047-5C88-A6A8-80054AF836C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492D22E4-58AF-1AD7-25EE-DDCC7808CC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3D43DD68-96EB-C798-C0DE-C0A1E83A1EA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42D99000-424E-52DF-D3A9-8587FF7D39C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5" name="Espace réservé pour une image  4">
            <a:extLst>
              <a:ext uri="{FF2B5EF4-FFF2-40B4-BE49-F238E27FC236}">
                <a16:creationId xmlns:a16="http://schemas.microsoft.com/office/drawing/2014/main" id="{43F1BB41-B8FC-D4C6-A6A1-0527D1C0260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2" name="Image 1">
            <a:extLst>
              <a:ext uri="{FF2B5EF4-FFF2-40B4-BE49-F238E27FC236}">
                <a16:creationId xmlns:a16="http://schemas.microsoft.com/office/drawing/2014/main" id="{02237A2C-D90A-B4AB-C441-009E6F7B8A5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2373" y="2404634"/>
            <a:ext cx="8176859" cy="1347532"/>
          </a:xfrm>
          <a:prstGeom prst="rect">
            <a:avLst/>
          </a:prstGeom>
        </p:spPr>
      </p:pic>
      <p:sp>
        <p:nvSpPr>
          <p:cNvPr id="8" name="ZoneTexte 7">
            <a:extLst>
              <a:ext uri="{FF2B5EF4-FFF2-40B4-BE49-F238E27FC236}">
                <a16:creationId xmlns:a16="http://schemas.microsoft.com/office/drawing/2014/main" id="{78F86C9D-B6CE-F0C1-4063-F41C63EC3356}"/>
              </a:ext>
            </a:extLst>
          </p:cNvPr>
          <p:cNvSpPr txBox="1"/>
          <p:nvPr/>
        </p:nvSpPr>
        <p:spPr>
          <a:xfrm>
            <a:off x="632373" y="3078400"/>
            <a:ext cx="8024610" cy="1938992"/>
          </a:xfrm>
          <a:prstGeom prst="rect">
            <a:avLst/>
          </a:prstGeom>
          <a:solidFill>
            <a:schemeClr val="bg1"/>
          </a:solidFill>
        </p:spPr>
        <p:txBody>
          <a:bodyPr wrap="square">
            <a:spAutoFit/>
          </a:bodyPr>
          <a:lstStyle/>
          <a:p>
            <a:pPr algn="just" rtl="1"/>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يَقْصِدُ ٱلْكاتِبُ أَنَّ رُوّادَ ٱلْفَضاءِ يَعْمَلونَ بِنَشاطٍ وَجِدٍّ وَتَعاوُنٍ مُسْتَمِرٍّ، وَيُؤَدّونَ مَهامَّهُمْ بِدِقَّةٍ كَما تَعْمَلُ خَلِيَّةُ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ٱلنَّمْلِ</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بِنِظامٍ وَنَشاطٍ.</a:t>
            </a:r>
            <a:endParaRPr lang="f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21474145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9DE29-81D3-407C-9CBE-D5EA6C57744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3D3BAD82-E4C9-CBE7-5BDA-FFA57E6BF3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D75E6365-2FD1-2726-F857-17960A989C1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42DD8895-A28D-2AD5-FC10-CC2D0E8E9B8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يجيب عن السؤال3 ؟ هل الحواب وارد في النص؟ أين ؟</a:t>
            </a:r>
            <a:endParaRPr lang="fr-FR" sz="2400" dirty="0"/>
          </a:p>
        </p:txBody>
      </p:sp>
      <p:pic>
        <p:nvPicPr>
          <p:cNvPr id="120" name="Image 119">
            <a:extLst>
              <a:ext uri="{FF2B5EF4-FFF2-40B4-BE49-F238E27FC236}">
                <a16:creationId xmlns:a16="http://schemas.microsoft.com/office/drawing/2014/main" id="{E0527E6D-EFC2-82A2-3C9D-E05F60FC710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BE6346C0-625D-4AD7-2FF2-C89FA3609B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69EBA08B-E9EA-A26E-00E4-8FA8BF77CAF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C78BA8C1-E692-8782-C74F-02C8235AA77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4ED3F0D2-47F7-A46F-E7CC-D44E720B3A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5C59EBB9-395C-2E48-9D33-1369CF92DB1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DAEB6B43-A2C8-427E-72EE-8C3304A36C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FABCC820-25DF-7F1B-1E73-6130331ADB3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3" name="Espace réservé pour une image  4">
            <a:extLst>
              <a:ext uri="{FF2B5EF4-FFF2-40B4-BE49-F238E27FC236}">
                <a16:creationId xmlns:a16="http://schemas.microsoft.com/office/drawing/2014/main" id="{DC356609-3B0D-A76D-3BCF-11362A9CDF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6" name="Image 5">
            <a:extLst>
              <a:ext uri="{FF2B5EF4-FFF2-40B4-BE49-F238E27FC236}">
                <a16:creationId xmlns:a16="http://schemas.microsoft.com/office/drawing/2014/main" id="{6020604C-173F-582B-007D-B6B83EA1893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97565" y="2567677"/>
            <a:ext cx="8339323" cy="1432873"/>
          </a:xfrm>
          <a:prstGeom prst="rect">
            <a:avLst/>
          </a:prstGeom>
        </p:spPr>
      </p:pic>
    </p:spTree>
    <p:extLst>
      <p:ext uri="{BB962C8B-B14F-4D97-AF65-F5344CB8AC3E}">
        <p14:creationId xmlns:p14="http://schemas.microsoft.com/office/powerpoint/2010/main" val="163857036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7E539-B084-0BA4-94B3-13DE05C5212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C1A138C-A8A0-567B-8527-B4984DF7448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8B02DA1C-3770-0B82-529C-C993257E70B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0AB4996A-9426-CAFB-78FB-7F0B1BF85BB8}"/>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نموذجا للإجابة . من يقرأ؟  صححوا.</a:t>
            </a:r>
            <a:endParaRPr lang="fr-FR" sz="2400" dirty="0"/>
          </a:p>
        </p:txBody>
      </p:sp>
      <p:pic>
        <p:nvPicPr>
          <p:cNvPr id="120" name="Image 119">
            <a:extLst>
              <a:ext uri="{FF2B5EF4-FFF2-40B4-BE49-F238E27FC236}">
                <a16:creationId xmlns:a16="http://schemas.microsoft.com/office/drawing/2014/main" id="{E3E6DC52-7743-DEC7-8F1E-7F6C3A42D6A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1ADFC025-980B-0205-E2BC-3FBB6FA47F0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7D0EC0A3-1634-D39C-6B03-3206091FAF1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EB383D1D-5F4B-EBD9-BB83-24BFC1A995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B4720937-58E7-535F-A858-91716FA69A2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C1241086-EF49-DD42-D4C8-6101FC52AC5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2608CEDC-0F38-282E-2554-B5750783364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13EFB887-51FE-2C41-A4D5-2C7989DE72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3" name="Espace réservé pour une image  4">
            <a:extLst>
              <a:ext uri="{FF2B5EF4-FFF2-40B4-BE49-F238E27FC236}">
                <a16:creationId xmlns:a16="http://schemas.microsoft.com/office/drawing/2014/main" id="{74D7C39B-261E-245B-11CD-9A27306CB48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6" name="Image 5">
            <a:extLst>
              <a:ext uri="{FF2B5EF4-FFF2-40B4-BE49-F238E27FC236}">
                <a16:creationId xmlns:a16="http://schemas.microsoft.com/office/drawing/2014/main" id="{A41555CB-F8AA-E1E0-A203-62DB5957E2E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97565" y="2567677"/>
            <a:ext cx="8339323" cy="1432873"/>
          </a:xfrm>
          <a:prstGeom prst="rect">
            <a:avLst/>
          </a:prstGeom>
        </p:spPr>
      </p:pic>
      <p:sp>
        <p:nvSpPr>
          <p:cNvPr id="2" name="ZoneTexte 1">
            <a:extLst>
              <a:ext uri="{FF2B5EF4-FFF2-40B4-BE49-F238E27FC236}">
                <a16:creationId xmlns:a16="http://schemas.microsoft.com/office/drawing/2014/main" id="{4E321AE7-C03D-A018-CD43-C520934B7903}"/>
              </a:ext>
            </a:extLst>
          </p:cNvPr>
          <p:cNvSpPr txBox="1"/>
          <p:nvPr/>
        </p:nvSpPr>
        <p:spPr>
          <a:xfrm>
            <a:off x="496564" y="3118156"/>
            <a:ext cx="8249871" cy="2554545"/>
          </a:xfrm>
          <a:prstGeom prst="rect">
            <a:avLst/>
          </a:prstGeom>
          <a:solidFill>
            <a:schemeClr val="bg1"/>
          </a:solidFill>
        </p:spPr>
        <p:txBody>
          <a:bodyPr wrap="square">
            <a:spAutoFit/>
          </a:bodyPr>
          <a:lstStyle/>
          <a:p>
            <a:pPr algn="just" rtl="1"/>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وَصَفَ ٱلْكاتِبُ ٱلْعَيْشَ في ٱلْفَضاءِ بِأَنَّهُ «مُغامَرَةٌ يَوْمِيَّةٌ مَحْفوفَةٌ بِٱلتَّحَدِّياتِ» لِأَنَّ رُوّادَ ٱلْفَضاءِ يُواجِهونَ مَخاطِرَ كَثيرةً، وَيَتَعَيَّنُ عَلَيْهِم ٱلتَّكَيُّفُ مَعَ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ٱنْعِدامِ</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ٱلْجاذِبِيَّةِ،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وَٱلعَيْشُ</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في بيئَةٍ مُغْلَقَةٍ، وَإِنْجازُ تَجارِبَ وَمَهامَّ مُعَقَّدَةٍ بِٱسْتِمْرارٍ.</a:t>
            </a:r>
            <a:endParaRPr lang="f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16949858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1F3AE-C939-742D-F50B-9740D53F387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B49FEC6-DD06-DC45-D8BD-ED5A1B0AA24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F0C8311-7788-AF97-45F9-E1876267E5D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C5EB385-2117-F646-E570-2941CD54E83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ستجيبون  على الأسئلة4-5-  6 - 7-على كراساتكم. نشاط فردي (10دقائق للإنجاز).</a:t>
            </a:r>
            <a:endParaRPr lang="fr-FR" sz="2400" dirty="0"/>
          </a:p>
        </p:txBody>
      </p:sp>
      <p:pic>
        <p:nvPicPr>
          <p:cNvPr id="120" name="Image 119">
            <a:extLst>
              <a:ext uri="{FF2B5EF4-FFF2-40B4-BE49-F238E27FC236}">
                <a16:creationId xmlns:a16="http://schemas.microsoft.com/office/drawing/2014/main" id="{93E1C471-8134-EAB8-C55C-0268FFA018E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1D7D7D3C-80A8-C664-70EE-592256BCB0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8E22BF74-7418-C029-CFFB-AB7A5F29000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942CE9C-6A81-F1E8-2C0D-49B87581F1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4F8D44E4-A1DA-DAC2-C850-4E71FB6025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5732A9B9-C030-CE3C-429B-E35225E33E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14CC7DB1-92FB-04C3-0CE4-2ABB4E77816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D742B47A-695E-D02F-B19F-C462D49923A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5">
            <a:extLst>
              <a:ext uri="{FF2B5EF4-FFF2-40B4-BE49-F238E27FC236}">
                <a16:creationId xmlns:a16="http://schemas.microsoft.com/office/drawing/2014/main" id="{A05985B1-960A-61AD-8FFB-6817CAB5941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38A362A8-F963-DB69-B3CC-FD6A03F6B6D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58701" y="1584325"/>
            <a:ext cx="6997147" cy="4739402"/>
          </a:xfrm>
          <a:prstGeom prst="rect">
            <a:avLst/>
          </a:prstGeom>
        </p:spPr>
      </p:pic>
    </p:spTree>
    <p:extLst>
      <p:ext uri="{BB962C8B-B14F-4D97-AF65-F5344CB8AC3E}">
        <p14:creationId xmlns:p14="http://schemas.microsoft.com/office/powerpoint/2010/main" val="191160487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819BC-658A-6699-F3A0-767B97AEE0A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8E5D14D-B479-322A-DC59-D7A23DB2E20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 .</a:t>
            </a:r>
            <a:endParaRPr lang="fr-FR" sz="2400" b="1" dirty="0"/>
          </a:p>
        </p:txBody>
      </p:sp>
      <p:pic>
        <p:nvPicPr>
          <p:cNvPr id="120" name="Image 119">
            <a:extLst>
              <a:ext uri="{FF2B5EF4-FFF2-40B4-BE49-F238E27FC236}">
                <a16:creationId xmlns:a16="http://schemas.microsoft.com/office/drawing/2014/main" id="{D5BA0FF3-03CD-9251-85C0-8EE3E53D282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ED0DD598-6C9C-5BF9-E83F-10EE7D5240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CFEDE38C-A0D3-D3E8-6602-D46C458CAF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B363F5E-E19B-9C4F-3A44-7691C0EEAB4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92C5738A-DC0B-0C00-3028-16FD61906CA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9B134656-9D04-1554-B7B8-E33427EA3F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القراءة</a:t>
            </a:r>
          </a:p>
        </p:txBody>
      </p:sp>
      <p:sp>
        <p:nvSpPr>
          <p:cNvPr id="126" name="Rectangle 125">
            <a:extLst>
              <a:ext uri="{FF2B5EF4-FFF2-40B4-BE49-F238E27FC236}">
                <a16:creationId xmlns:a16="http://schemas.microsoft.com/office/drawing/2014/main" id="{F94E6CE2-0497-5A5C-132B-451D89DF172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5CEE8D24-5421-E553-115E-204FD071B9B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5" name="Espace réservé pour une image  4">
            <a:extLst>
              <a:ext uri="{FF2B5EF4-FFF2-40B4-BE49-F238E27FC236}">
                <a16:creationId xmlns:a16="http://schemas.microsoft.com/office/drawing/2014/main" id="{76C0DB46-E9EE-9792-E1E7-055516BF8BC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A973614C-8720-88F0-64C6-1A5D27C5CE2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58701" y="1584325"/>
            <a:ext cx="6997147" cy="4739402"/>
          </a:xfrm>
          <a:prstGeom prst="rect">
            <a:avLst/>
          </a:prstGeom>
        </p:spPr>
      </p:pic>
    </p:spTree>
    <p:extLst>
      <p:ext uri="{BB962C8B-B14F-4D97-AF65-F5344CB8AC3E}">
        <p14:creationId xmlns:p14="http://schemas.microsoft.com/office/powerpoint/2010/main" val="331338717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C8A58-D7D9-2CEC-B4D1-450B82BFF4F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A5507E7-550A-E3E1-15E8-12F40FC555F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3761662F-5A4F-E393-2A95-15EEB8DEEDF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C1846E1-11ED-CA46-01FF-83C58F6A28F8}"/>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السؤال 4. من يقرأ جوابه؟ هل أنتم متفقون ؟ من يقترح جوابا آخر.</a:t>
            </a:r>
            <a:endParaRPr lang="fr-FR" sz="2400" dirty="0"/>
          </a:p>
        </p:txBody>
      </p:sp>
      <p:pic>
        <p:nvPicPr>
          <p:cNvPr id="120" name="Image 119">
            <a:extLst>
              <a:ext uri="{FF2B5EF4-FFF2-40B4-BE49-F238E27FC236}">
                <a16:creationId xmlns:a16="http://schemas.microsoft.com/office/drawing/2014/main" id="{B01BF0D5-0953-6AA7-75E1-B8571C4F9D5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5F849BE1-CB2C-CD14-EB96-1A744662D2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5E63A5C-94A8-994F-31C4-96E4D371A5E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65B5E5CC-E53C-1146-0786-AC40D25DE8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BF7F576A-8E0C-6556-125E-6E6DD0B6177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37026BF9-B8B6-491F-7FE2-65980F99D38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C2EC2AEA-9B5C-0674-F3B6-936A0012C5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A7C08C6F-2F8B-7210-4AA6-5CC04EE009D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AE68D911-8F51-E97A-A6F6-38D089DE48A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2A19412C-59AE-3794-D3D6-F6E2BE325BC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7201" y="2847358"/>
            <a:ext cx="8090452" cy="989347"/>
          </a:xfrm>
          <a:prstGeom prst="rect">
            <a:avLst/>
          </a:prstGeom>
        </p:spPr>
      </p:pic>
    </p:spTree>
    <p:extLst>
      <p:ext uri="{BB962C8B-B14F-4D97-AF65-F5344CB8AC3E}">
        <p14:creationId xmlns:p14="http://schemas.microsoft.com/office/powerpoint/2010/main" val="14272110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BF0A6-7D76-231E-64C0-83BCCB18041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7C2DBB3-D627-D2F9-5CE5-CDBCEEC2FD6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8AB0461-67B5-A92C-9034-37745A4F1F7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A7808F9B-F200-DFA2-D7CE-FD43B46A29EA}"/>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مقترحا للإجابة. من يقرأ؟ صححوا.</a:t>
            </a:r>
            <a:endParaRPr lang="fr-FR" sz="2400" dirty="0"/>
          </a:p>
        </p:txBody>
      </p:sp>
      <p:pic>
        <p:nvPicPr>
          <p:cNvPr id="120" name="Image 119">
            <a:extLst>
              <a:ext uri="{FF2B5EF4-FFF2-40B4-BE49-F238E27FC236}">
                <a16:creationId xmlns:a16="http://schemas.microsoft.com/office/drawing/2014/main" id="{07CDA1B5-8D13-03B3-2EA6-C2D18631BDE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73E1FABB-9F6D-288F-8302-E55DFA2A6F5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9F23BE05-1A52-8BAD-E046-9F7F6402303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C9DE0380-65EF-3554-C1AB-6F38B73A5CB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64347D00-EEE3-3FA9-A115-1D221854463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4F33DBD7-8DBC-6448-8C3B-0FF0976CE3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2F5C9921-BD8C-4AE3-631C-33B848FDEC0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B502258B-EDB7-5D41-4D58-3C702B90F49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382B5EEC-9635-7EFC-8BA0-5E51DC1652D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C1815179-1D6A-C608-5A64-B5063D03109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26774" y="3105835"/>
            <a:ext cx="8090452" cy="989347"/>
          </a:xfrm>
          <a:prstGeom prst="rect">
            <a:avLst/>
          </a:prstGeom>
        </p:spPr>
      </p:pic>
      <p:sp>
        <p:nvSpPr>
          <p:cNvPr id="5" name="ZoneTexte 4">
            <a:extLst>
              <a:ext uri="{FF2B5EF4-FFF2-40B4-BE49-F238E27FC236}">
                <a16:creationId xmlns:a16="http://schemas.microsoft.com/office/drawing/2014/main" id="{5B20716B-3173-19DA-5F0C-F1BDA939788B}"/>
              </a:ext>
            </a:extLst>
          </p:cNvPr>
          <p:cNvSpPr txBox="1"/>
          <p:nvPr/>
        </p:nvSpPr>
        <p:spPr>
          <a:xfrm>
            <a:off x="526775" y="3772016"/>
            <a:ext cx="7941364" cy="1323439"/>
          </a:xfrm>
          <a:prstGeom prst="rect">
            <a:avLst/>
          </a:prstGeom>
          <a:solidFill>
            <a:schemeClr val="bg1"/>
          </a:solidFill>
        </p:spPr>
        <p:txBody>
          <a:bodyPr wrap="square">
            <a:spAutoFit/>
          </a:bodyPr>
          <a:lstStyle/>
          <a:p>
            <a:pPr algn="just" rtl="1"/>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تَطَوُّرُ عَلاقَةِ ٱلْإِنْسانِ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بِٱلْفَضاءِ</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وَجُهودُهُ في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ٱسْتِكْشافِهِ</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وَٱلْعَيْشِ</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فيهِ. </a:t>
            </a:r>
          </a:p>
        </p:txBody>
      </p:sp>
    </p:spTree>
    <p:extLst>
      <p:ext uri="{BB962C8B-B14F-4D97-AF65-F5344CB8AC3E}">
        <p14:creationId xmlns:p14="http://schemas.microsoft.com/office/powerpoint/2010/main" val="384548511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7913B-6E9B-8C8E-8D53-E7359B99E3E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6854699-C019-0E0D-FD56-6B9FB14694D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D06BA00-42C8-E263-367E-6CAEEB6494F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31E2E2A-4267-448A-2252-DC67C488208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السؤال 5. من يقرأ جوابه؟ هل انتم متفقون ؟ من يقترح جوابا آخر؟</a:t>
            </a:r>
            <a:endParaRPr lang="fr-FR" sz="2400" dirty="0"/>
          </a:p>
        </p:txBody>
      </p:sp>
      <p:pic>
        <p:nvPicPr>
          <p:cNvPr id="120" name="Image 119">
            <a:extLst>
              <a:ext uri="{FF2B5EF4-FFF2-40B4-BE49-F238E27FC236}">
                <a16:creationId xmlns:a16="http://schemas.microsoft.com/office/drawing/2014/main" id="{7F494C27-6885-CAD0-881E-736FBEC04A0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4125DFE1-B7A6-4C63-5750-E23606A754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398F9084-1CD7-5D8F-97A2-723E2E07716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3614DD73-8320-9822-9FB1-DC3B1AE003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E48CAFFB-B823-A370-8E82-1CBBCE43734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67C85460-5B69-BCB1-7F36-4F2259D9E8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755CB269-15A1-8B5E-FDD6-2EB2465F0C9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E958ABA2-14B0-BAD8-CE37-0F443D8AD00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7EE62EA3-3E99-4254-C088-3C11B065D00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69C0CA58-6E56-5C09-B2C0-B8824CDFE82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16350" y="2635003"/>
            <a:ext cx="8311299" cy="1799839"/>
          </a:xfrm>
          <a:prstGeom prst="rect">
            <a:avLst/>
          </a:prstGeom>
        </p:spPr>
      </p:pic>
    </p:spTree>
    <p:extLst>
      <p:ext uri="{BB962C8B-B14F-4D97-AF65-F5344CB8AC3E}">
        <p14:creationId xmlns:p14="http://schemas.microsoft.com/office/powerpoint/2010/main" val="329124744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739B1-ECA9-26BE-71B0-342C73F3726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28B9888-DAF5-1493-BC28-41A9E099752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AA79E38-0D6C-0D62-838B-329BCCD7BEC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7D5F3010-B2AE-443B-3D35-8FC47CF5FC38}"/>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مقترحا للإجابة. من يقرأ؟ صححوا.</a:t>
            </a:r>
            <a:endParaRPr lang="fr-FR" sz="2400" dirty="0"/>
          </a:p>
        </p:txBody>
      </p:sp>
      <p:pic>
        <p:nvPicPr>
          <p:cNvPr id="120" name="Image 119">
            <a:extLst>
              <a:ext uri="{FF2B5EF4-FFF2-40B4-BE49-F238E27FC236}">
                <a16:creationId xmlns:a16="http://schemas.microsoft.com/office/drawing/2014/main" id="{3EC7E296-DE24-A45B-40A8-E495B1A29B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FE4424DA-8579-A513-80F3-F48E78E844A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ADF3B263-273B-9F66-BB30-F2EB7D755D8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BA03A81F-63ED-0874-D6B5-1C422F44F58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1BF88ADA-4157-1A52-A41F-525519A759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A36272D1-D004-B2B8-6007-476B0FE7FDA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406120BF-2309-3093-EF1E-37EBE26ABDA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CE2B0991-5C6E-DB4B-2B27-02A4237EF94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54144FD1-30A2-8584-A273-9094B0E04B0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626B7954-6D93-6DC2-AFDD-C52DD1BFF17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16350" y="2635003"/>
            <a:ext cx="8311299" cy="1799839"/>
          </a:xfrm>
          <a:prstGeom prst="rect">
            <a:avLst/>
          </a:prstGeom>
        </p:spPr>
      </p:pic>
      <p:sp>
        <p:nvSpPr>
          <p:cNvPr id="3" name="ZoneTexte 2">
            <a:extLst>
              <a:ext uri="{FF2B5EF4-FFF2-40B4-BE49-F238E27FC236}">
                <a16:creationId xmlns:a16="http://schemas.microsoft.com/office/drawing/2014/main" id="{5E835EB9-A303-D90E-6930-891979EB8E2D}"/>
              </a:ext>
            </a:extLst>
          </p:cNvPr>
          <p:cNvSpPr txBox="1"/>
          <p:nvPr/>
        </p:nvSpPr>
        <p:spPr>
          <a:xfrm>
            <a:off x="416350" y="3242227"/>
            <a:ext cx="8311299" cy="3170099"/>
          </a:xfrm>
          <a:prstGeom prst="rect">
            <a:avLst/>
          </a:prstGeom>
          <a:solidFill>
            <a:schemeClr val="bg1"/>
          </a:solidFill>
        </p:spPr>
        <p:txBody>
          <a:bodyPr wrap="square">
            <a:spAutoFit/>
          </a:bodyPr>
          <a:lstStyle/>
          <a:p>
            <a:pPr marL="342900" indent="-342900" algn="just" rtl="1">
              <a:buFont typeface="+mj-lt"/>
              <a:buAutoNum type="arabicPeriod"/>
            </a:pP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اَلتَّأَمُّلُ في ٱلنُّجومِ وَٱلْكَواكِبِ وَمُراقَبَتُها مِنَ ٱلْأَرْضِ.</a:t>
            </a:r>
          </a:p>
          <a:p>
            <a:pPr marL="342900" indent="-342900" algn="just" rtl="1">
              <a:buFont typeface="+mj-lt"/>
              <a:buAutoNum type="arabicPeriod"/>
            </a:pP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اَلاِسْتِعانَةُ بِٱلنُّجومِ  لِتَحْديدِ ٱلاِتِّجاهاتِ وَمَعْرِفَةِ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ٱلْمَواسِمِ</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p>
          <a:p>
            <a:pPr marL="342900" indent="-342900" algn="just" rtl="1">
              <a:buFont typeface="+mj-lt"/>
              <a:buAutoNum type="arabicPeriod"/>
            </a:pP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إِطْلاقُ ٱلْأَقْمارِ ٱلصِّناعِيَّةِ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وَٱلْمَرْكَباتِ</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ٱلْفَضائِيَّةِ ٱلْأولى.</a:t>
            </a:r>
          </a:p>
          <a:p>
            <a:pPr marL="342900" indent="-342900" algn="just" rtl="1">
              <a:buFont typeface="+mj-lt"/>
              <a:buAutoNum type="arabicPeriod"/>
            </a:pP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وُصولُ ٱلْإِنْسانِ إِلى ٱلْقَمَرِ وَٱسْتِكْشافُ ٱلْفَضاءِ.</a:t>
            </a:r>
          </a:p>
          <a:p>
            <a:pPr marL="342900" indent="-342900" algn="just" rtl="1">
              <a:buFont typeface="+mj-lt"/>
              <a:buAutoNum type="arabicPeriod"/>
            </a:pP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إِنْشاءُ ٱلْمَحَطّاتِ ٱلْفَضائِيَّةِ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وَٱلْعَيْشُ</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فيها لِفَتَراتٍ مُعَيَّنَةٍ.</a:t>
            </a:r>
            <a:endParaRPr lang="f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90300333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C694A-6849-D3C5-3007-3F84E6F5122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3840A6E9-396C-11A9-7631-F5A4B70F900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9EEAD6D3-94B0-7D01-45AA-2D350E81CB0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40398B4-CEE5-A772-C7A2-4E91E78D68E8}"/>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السؤال 6. من يقرأ جوابه؟ هل انتم متفقون ؟ من يقترح جوابا آخر؟</a:t>
            </a:r>
            <a:endParaRPr lang="fr-FR" sz="2400" dirty="0"/>
          </a:p>
        </p:txBody>
      </p:sp>
      <p:pic>
        <p:nvPicPr>
          <p:cNvPr id="120" name="Image 119">
            <a:extLst>
              <a:ext uri="{FF2B5EF4-FFF2-40B4-BE49-F238E27FC236}">
                <a16:creationId xmlns:a16="http://schemas.microsoft.com/office/drawing/2014/main" id="{43BCADBB-6A1A-F6D9-3B27-3221A748C58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EC9A48D8-7A36-5694-BF2D-F13F7CC76A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40B9093E-FC51-D417-E87C-3C73A15ADDC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AE11066A-CE34-8C98-0E54-6E24F8C8576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7D27F0B5-B950-3DCB-8EF6-8FD05BCBCBD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D5951DC3-6206-04EA-0ABE-680E809F46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4DE25494-11C0-17F2-6EF9-EC721423BBC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2BEEF281-87E5-A2D1-DAA8-61496541A7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ABF63A2C-C1C4-FBF0-8604-3ABF27A0B7E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08D2F67A-17D0-87C3-04A0-F690D521C71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98890" y="2859188"/>
            <a:ext cx="8146219" cy="1793663"/>
          </a:xfrm>
          <a:prstGeom prst="rect">
            <a:avLst/>
          </a:prstGeom>
        </p:spPr>
      </p:pic>
    </p:spTree>
    <p:extLst>
      <p:ext uri="{BB962C8B-B14F-4D97-AF65-F5344CB8AC3E}">
        <p14:creationId xmlns:p14="http://schemas.microsoft.com/office/powerpoint/2010/main" val="1271974949"/>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54ED1-1E76-6E3A-2892-06404586A89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5CBE2E4-25E7-0D95-1389-8EC2F78EE4F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D12F05FA-24D7-E443-6C94-E59D9F8EDCB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56EDEC44-A2C3-419E-8B95-5201EDB52BCC}"/>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مقترحا للإجابة. من يقرأ؟ صححوا</a:t>
            </a:r>
            <a:endParaRPr lang="fr-FR" sz="2400" dirty="0"/>
          </a:p>
        </p:txBody>
      </p:sp>
      <p:pic>
        <p:nvPicPr>
          <p:cNvPr id="120" name="Image 119">
            <a:extLst>
              <a:ext uri="{FF2B5EF4-FFF2-40B4-BE49-F238E27FC236}">
                <a16:creationId xmlns:a16="http://schemas.microsoft.com/office/drawing/2014/main" id="{813AA7E6-3E44-265D-6815-66886F73C6C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5E916A31-193D-8443-1C3F-3EE346E64C8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ADF34CCD-D0EB-B0AB-F9EF-EDFF15141B8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24B03CD6-5232-165F-5579-9FC0976BD6C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B21E730F-D43C-BABD-BCCF-58865407A7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62CE6026-340D-4365-C911-277326DF397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0954060D-B907-933B-9DDB-96B188B846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B81611E0-77AA-0D6A-4F03-97FD7E985D3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F9810E21-499E-FC9A-B7F7-491950B6724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8CE2DA3E-CF58-92AE-4497-F6E90015676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98890" y="2859188"/>
            <a:ext cx="8146219" cy="1793663"/>
          </a:xfrm>
          <a:prstGeom prst="rect">
            <a:avLst/>
          </a:prstGeom>
        </p:spPr>
      </p:pic>
      <p:sp>
        <p:nvSpPr>
          <p:cNvPr id="5" name="ZoneTexte 4">
            <a:extLst>
              <a:ext uri="{FF2B5EF4-FFF2-40B4-BE49-F238E27FC236}">
                <a16:creationId xmlns:a16="http://schemas.microsoft.com/office/drawing/2014/main" id="{D15758F2-5020-A88F-B041-0507A3776927}"/>
              </a:ext>
            </a:extLst>
          </p:cNvPr>
          <p:cNvSpPr txBox="1"/>
          <p:nvPr/>
        </p:nvSpPr>
        <p:spPr>
          <a:xfrm>
            <a:off x="549049" y="3429000"/>
            <a:ext cx="8237605" cy="1938992"/>
          </a:xfrm>
          <a:prstGeom prst="rect">
            <a:avLst/>
          </a:prstGeom>
          <a:solidFill>
            <a:schemeClr val="bg1"/>
          </a:solidFill>
        </p:spPr>
        <p:txBody>
          <a:bodyPr wrap="square">
            <a:spAutoFit/>
          </a:bodyPr>
          <a:lstStyle/>
          <a:p>
            <a:pPr algn="just" rtl="1"/>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في رَأْيي، أَهَمُّ فائِدَةٍ لِرِحْلاتِ ٱلْفَضاءِ هِي تَطْويرُ ٱلْمَعْرِفَةِ ٱلْعِلْمِيَّةِ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وَٱلتِّقْنِيَّةِ</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لِأَنَّها تُساعِدُ ٱلْعُلَماءَ عَلى فَهْمِ ٱلْكَوْنِ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وَٱبْتِكارِ</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تِقْنِيّاتٍ جَديدَةٍ تَنْفَعُ ٱلْإِنْسانَ في حَياتِهِ ٱلْيَوْمِيَّةِ.</a:t>
            </a:r>
            <a:endParaRPr lang="f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0832173"/>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BC263-6C08-D04E-8A24-87B216610F0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97F5CA96-1B82-CB68-C90C-46A29BC585C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ED12004-5DF4-BA5A-2E20-12E27E2731D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07314B5A-A5F7-F1AD-2021-CB4EC98A938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السؤال 7. من يقرأ جوابه؟ هل انتم متفقون ؟ من يقترح جوابا آخر؟</a:t>
            </a:r>
            <a:endParaRPr lang="fr-FR" sz="2400" dirty="0"/>
          </a:p>
        </p:txBody>
      </p:sp>
      <p:pic>
        <p:nvPicPr>
          <p:cNvPr id="120" name="Image 119">
            <a:extLst>
              <a:ext uri="{FF2B5EF4-FFF2-40B4-BE49-F238E27FC236}">
                <a16:creationId xmlns:a16="http://schemas.microsoft.com/office/drawing/2014/main" id="{C5C1F0B7-BCC9-B7C0-E527-37ED8D0A131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D6E052F1-60C8-8591-4FDD-5CFDB0D1EB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67FBC4F8-B4BE-328D-EC15-440BE1ABB2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C394FA9D-55D0-57E8-6BED-04437B6148C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45161171-3EA4-999D-090B-1EB18782D2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5DAC81F6-A970-56DA-4C54-6BE4F321D0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2310FD08-5A62-8867-4754-DE549FFB8A1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DD52F9E7-F231-3B52-E087-6B127D79105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18BDBC5C-70EC-8F2F-0E50-AEEFC78F28C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66F77B05-0B0B-E81A-E53F-979DE420634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77687" y="2448995"/>
            <a:ext cx="8308468" cy="1901716"/>
          </a:xfrm>
          <a:prstGeom prst="rect">
            <a:avLst/>
          </a:prstGeom>
        </p:spPr>
      </p:pic>
    </p:spTree>
    <p:extLst>
      <p:ext uri="{BB962C8B-B14F-4D97-AF65-F5344CB8AC3E}">
        <p14:creationId xmlns:p14="http://schemas.microsoft.com/office/powerpoint/2010/main" val="313393000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57AE6-DBA0-C488-5D5C-7E68E267548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FA7858E-88D8-61A5-E790-22D80723904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A9162E0C-59DD-61F2-BCA5-1FD682DF3A4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51152D7-7BAE-7323-FF32-361DC5938A6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مقترحا للإجابة. من يقرأ؟ صححوا</a:t>
            </a:r>
            <a:endParaRPr lang="fr-FR" sz="2400" dirty="0"/>
          </a:p>
        </p:txBody>
      </p:sp>
      <p:pic>
        <p:nvPicPr>
          <p:cNvPr id="120" name="Image 119">
            <a:extLst>
              <a:ext uri="{FF2B5EF4-FFF2-40B4-BE49-F238E27FC236}">
                <a16:creationId xmlns:a16="http://schemas.microsoft.com/office/drawing/2014/main" id="{412A8B9F-27CF-30E3-9DB0-CE01CD1AA03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77DACED2-607F-0D25-E14D-990B9C6572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A11DC49E-3C14-A6B5-7EB1-390FC61E6FA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1C06BD59-1C64-4611-E7F9-0F2C6C0B7D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67E54D82-143D-7DE4-B4A8-86C4A7F68D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208A96FF-95CB-54F4-E71A-B94E46E1FF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القراءة</a:t>
            </a:r>
          </a:p>
        </p:txBody>
      </p:sp>
      <p:sp>
        <p:nvSpPr>
          <p:cNvPr id="126" name="Rectangle 125">
            <a:extLst>
              <a:ext uri="{FF2B5EF4-FFF2-40B4-BE49-F238E27FC236}">
                <a16:creationId xmlns:a16="http://schemas.microsoft.com/office/drawing/2014/main" id="{9FA383C9-C494-AABA-E342-8E524282239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49E14ECB-4C33-F222-D518-0A63DCDC301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6" name="Espace réservé pour une image  2">
            <a:extLst>
              <a:ext uri="{FF2B5EF4-FFF2-40B4-BE49-F238E27FC236}">
                <a16:creationId xmlns:a16="http://schemas.microsoft.com/office/drawing/2014/main" id="{4C3A890D-F7AC-9D13-A8AC-EA1F42E1D5F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2DC6A5E2-9EDA-51DD-2BA5-5BCF12B48C2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77687" y="2448995"/>
            <a:ext cx="8308468" cy="1901716"/>
          </a:xfrm>
          <a:prstGeom prst="rect">
            <a:avLst/>
          </a:prstGeom>
        </p:spPr>
      </p:pic>
      <p:sp>
        <p:nvSpPr>
          <p:cNvPr id="3" name="ZoneTexte 2">
            <a:extLst>
              <a:ext uri="{FF2B5EF4-FFF2-40B4-BE49-F238E27FC236}">
                <a16:creationId xmlns:a16="http://schemas.microsoft.com/office/drawing/2014/main" id="{34B1BE50-AC77-8EF0-3FB9-FFC6F6C62129}"/>
              </a:ext>
            </a:extLst>
          </p:cNvPr>
          <p:cNvSpPr txBox="1"/>
          <p:nvPr/>
        </p:nvSpPr>
        <p:spPr>
          <a:xfrm>
            <a:off x="377687" y="2967984"/>
            <a:ext cx="8388626" cy="2554545"/>
          </a:xfrm>
          <a:prstGeom prst="rect">
            <a:avLst/>
          </a:prstGeom>
          <a:solidFill>
            <a:schemeClr val="bg1"/>
          </a:solidFill>
        </p:spPr>
        <p:txBody>
          <a:bodyPr wrap="square">
            <a:spAutoFit/>
          </a:bodyPr>
          <a:lstStyle/>
          <a:p>
            <a:pPr algn="just" rtl="1"/>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نَعَمْ، أَعْتَقِدُ أَنَّ ٱلْإِنْسانَ قَدْ يَتَمَكَّنُ في ٱلْمُسْتَقْبَلِ مِنَ ٱلْعَيْشِ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ٱلدّائِمِ</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في ٱلْفَضاءِ، لِأَنَّ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ٱلتَّقَدُّمَ</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ٱلْعِلْمِيَّ</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kern="0"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وَٱلتِّقْنِيَّ</a:t>
            </a: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يَتَطَوَّرُ بِسُرْعَةٍ كَبيرَةٍ، وَقَدْ يُساعِدُ عَلى تَوْفيرِ كُلِّ ما يَحْتاجُهُ ٱلْإِنْسانُ مِنْ غِذاءٍ وَهَواءٍ وَمَسْكَنٍ في  ٱلْفَضاءِ.</a:t>
            </a:r>
            <a:endParaRPr lang="f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16550011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BC41-1F6F-2CC1-B5A0-2B9052EA50B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E0D87EB8-C741-895C-BDE6-2D1903EFA7A8}"/>
              </a:ext>
            </a:extLst>
          </p:cNvPr>
          <p:cNvSpPr>
            <a:spLocks noGrp="1"/>
          </p:cNvSpPr>
          <p:nvPr>
            <p:ph type="title"/>
          </p:nvPr>
        </p:nvSpPr>
        <p:spPr>
          <a:xfrm>
            <a:off x="356304" y="1215830"/>
            <a:ext cx="7886700" cy="720000"/>
          </a:xfrm>
        </p:spPr>
        <p:txBody>
          <a:bodyPr/>
          <a:lstStyle/>
          <a:p>
            <a:r>
              <a:rPr lang="ar-MA" sz="4000" dirty="0">
                <a:solidFill>
                  <a:srgbClr val="424D7C"/>
                </a:solidFill>
              </a:rPr>
              <a:t>ورشة الكتابة </a:t>
            </a:r>
            <a:r>
              <a:rPr lang="fr-MA" sz="4000" dirty="0">
                <a:solidFill>
                  <a:srgbClr val="424D7C"/>
                </a:solidFill>
              </a:rPr>
              <a:t>-</a:t>
            </a:r>
            <a:r>
              <a:rPr lang="ar-MA" sz="4000" dirty="0"/>
              <a:t> </a:t>
            </a:r>
            <a:r>
              <a:rPr lang="ar-MA" sz="4000" dirty="0">
                <a:solidFill>
                  <a:srgbClr val="424D7B"/>
                </a:solidFill>
              </a:rPr>
              <a:t>الإنتاج الكتابي </a:t>
            </a:r>
          </a:p>
        </p:txBody>
      </p:sp>
      <p:pic>
        <p:nvPicPr>
          <p:cNvPr id="28" name="Image 27">
            <a:extLst>
              <a:ext uri="{FF2B5EF4-FFF2-40B4-BE49-F238E27FC236}">
                <a16:creationId xmlns:a16="http://schemas.microsoft.com/office/drawing/2014/main" id="{AB0539CC-5072-1797-7F7D-4E40D7EC11A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300669"/>
            <a:ext cx="7789894" cy="3137605"/>
          </a:xfrm>
          <a:prstGeom prst="rect">
            <a:avLst/>
          </a:prstGeom>
        </p:spPr>
      </p:pic>
      <p:sp>
        <p:nvSpPr>
          <p:cNvPr id="29" name="Espace réservé du texte 5">
            <a:extLst>
              <a:ext uri="{FF2B5EF4-FFF2-40B4-BE49-F238E27FC236}">
                <a16:creationId xmlns:a16="http://schemas.microsoft.com/office/drawing/2014/main" id="{6B7B0373-6A9E-B5E2-1C43-58E4E5BCBC9B}"/>
              </a:ext>
            </a:extLst>
          </p:cNvPr>
          <p:cNvSpPr txBox="1">
            <a:spLocks/>
          </p:cNvSpPr>
          <p:nvPr/>
        </p:nvSpPr>
        <p:spPr>
          <a:xfrm>
            <a:off x="2322000" y="3585447"/>
            <a:ext cx="4500000" cy="684000"/>
          </a:xfrm>
          <a:prstGeom prst="rect">
            <a:avLst/>
          </a:prstGeom>
          <a:noFill/>
        </p:spPr>
        <p:txBody>
          <a:bodyPr anchor="ctr"/>
          <a:lstStyle>
            <a:defPPr>
              <a:defRPr lang="en-US"/>
            </a:defPPr>
            <a:lvl1pPr marL="266700" indent="-266700" algn="r" defTabSz="914400" rtl="1">
              <a:lnSpc>
                <a:spcPct val="100000"/>
              </a:lnSpc>
              <a:spcBef>
                <a:spcPts val="300"/>
              </a:spcBef>
              <a:buClr>
                <a:srgbClr val="424D7B"/>
              </a:buClr>
              <a:buFont typeface="Wingdings" panose="05000000000000000000" pitchFamily="2" charset="2"/>
              <a:buChar char="l"/>
              <a:defRPr sz="2800" b="1">
                <a:solidFill>
                  <a:srgbClr val="424D7B"/>
                </a:solidFill>
                <a:latin typeface="Dosis SemiBold" pitchFamily="2" charset="0"/>
                <a:cs typeface="Microsoft Uighur" panose="02000000000000000000" pitchFamily="2" charset="-78"/>
              </a:defRPr>
            </a:lvl1pPr>
            <a:lvl2pPr indent="0" defTabSz="914400">
              <a:lnSpc>
                <a:spcPct val="100000"/>
              </a:lnSpc>
              <a:spcBef>
                <a:spcPts val="300"/>
              </a:spcBef>
              <a:buFont typeface="Arial" panose="020B0604020202020204" pitchFamily="34" charset="0"/>
              <a:buNone/>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lvl="0">
              <a:defRPr/>
            </a:pPr>
            <a:r>
              <a:rPr lang="ar-MA" dirty="0">
                <a:latin typeface="Microsoft Uighur" panose="02000000000000000000" pitchFamily="2" charset="-78"/>
              </a:rPr>
              <a:t>كتابة نص حجاجي – الحصة 2</a:t>
            </a:r>
            <a:endPar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DB7E8D8D-5442-0397-4A55-E0527B432A95}"/>
              </a:ext>
            </a:extLst>
          </p:cNvPr>
          <p:cNvSpPr txBox="1"/>
          <p:nvPr/>
        </p:nvSpPr>
        <p:spPr>
          <a:xfrm>
            <a:off x="2187146" y="2268834"/>
            <a:ext cx="5088718" cy="661720"/>
          </a:xfrm>
          <a:prstGeom prst="rect">
            <a:avLst/>
          </a:prstGeom>
        </p:spPr>
        <p:txBody>
          <a:bodyPr anchor="ctr"/>
          <a:lstStyle>
            <a:lvl1pPr algn="ctr" defTabSz="914400" rtl="1">
              <a:lnSpc>
                <a:spcPct val="90000"/>
              </a:lnSpc>
              <a:spcBef>
                <a:spcPct val="0"/>
              </a:spcBef>
              <a:buNone/>
              <a:defRPr lang="fr-MA" sz="4000" b="1">
                <a:solidFill>
                  <a:srgbClr val="424D7B"/>
                </a:solidFill>
                <a:latin typeface="Dosis ExtraBold" pitchFamily="2" charset="0"/>
                <a:ea typeface="+mj-ea"/>
                <a:cs typeface="Microsoft Uighur" panose="02000000000000000000" pitchFamily="2" charset="-78"/>
              </a:defRPr>
            </a:lvl1pPr>
          </a:lstStyle>
          <a:p>
            <a:pPr lvl="0"/>
            <a:r>
              <a:rPr kumimoji="0" lang="ar-MA" sz="3600" b="1" i="0" u="none" strike="noStrike" kern="1200" cap="none" spc="0" normalizeH="0" baseline="0" noProof="0" dirty="0">
                <a:ln>
                  <a:noFill/>
                </a:ln>
                <a:solidFill>
                  <a:srgbClr val="424D7B"/>
                </a:solidFill>
                <a:effectLst/>
                <a:uLnTx/>
                <a:uFillTx/>
                <a:latin typeface="Dosis ExtraBold" pitchFamily="2" charset="0"/>
                <a:ea typeface="+mj-ea"/>
                <a:cs typeface="Microsoft Uighur" panose="02000000000000000000" pitchFamily="2" charset="-78"/>
              </a:rPr>
              <a:t>ورشة الكتابة </a:t>
            </a:r>
            <a:r>
              <a:rPr kumimoji="0" lang="fr-MA" sz="3600" b="1" i="0" u="none" strike="noStrike" kern="1200" cap="none" spc="0" normalizeH="0" baseline="0" noProof="0" dirty="0">
                <a:ln>
                  <a:noFill/>
                </a:ln>
                <a:solidFill>
                  <a:srgbClr val="424D7B"/>
                </a:solidFill>
                <a:effectLst/>
                <a:uLnTx/>
                <a:uFillTx/>
                <a:latin typeface="Dosis ExtraBold" pitchFamily="2" charset="0"/>
                <a:ea typeface="+mj-ea"/>
                <a:cs typeface="Microsoft Uighur" panose="02000000000000000000" pitchFamily="2" charset="-78"/>
              </a:rPr>
              <a:t>-</a:t>
            </a:r>
            <a:r>
              <a:rPr kumimoji="0" lang="ar-MA" sz="3600" b="1" i="0" u="none" strike="noStrike" kern="1200" cap="none" spc="0" normalizeH="0" baseline="0" noProof="0" dirty="0">
                <a:ln>
                  <a:noFill/>
                </a:ln>
                <a:solidFill>
                  <a:srgbClr val="424D7B"/>
                </a:solidFill>
                <a:effectLst/>
                <a:uLnTx/>
                <a:uFillTx/>
                <a:latin typeface="Dosis ExtraBold" pitchFamily="2" charset="0"/>
                <a:ea typeface="+mj-ea"/>
                <a:cs typeface="Microsoft Uighur" panose="02000000000000000000" pitchFamily="2" charset="-78"/>
              </a:rPr>
              <a:t> </a:t>
            </a:r>
            <a:r>
              <a:rPr lang="ar-MA" sz="3600" dirty="0">
                <a:latin typeface="Microsoft Uighur" panose="02000000000000000000" pitchFamily="2" charset="-78"/>
              </a:rPr>
              <a:t>الإنتاج الكتابي</a:t>
            </a:r>
            <a:endParaRPr kumimoji="0" lang="ar-MA" sz="3600" b="1" i="0" u="none" strike="noStrike" kern="1200" cap="none" spc="0" normalizeH="0" baseline="0" noProof="0" dirty="0">
              <a:ln>
                <a:noFill/>
              </a:ln>
              <a:solidFill>
                <a:srgbClr val="424D7B"/>
              </a:solidFill>
              <a:effectLst/>
              <a:uLnTx/>
              <a:uFillTx/>
              <a:latin typeface="Dosis ExtraBold" pitchFamily="2" charset="0"/>
              <a:ea typeface="+mj-ea"/>
              <a:cs typeface="Microsoft Uighur" panose="02000000000000000000" pitchFamily="2" charset="-78"/>
            </a:endParaRPr>
          </a:p>
        </p:txBody>
      </p:sp>
      <p:pic>
        <p:nvPicPr>
          <p:cNvPr id="4" name="Espace réservé pour une image  20">
            <a:extLst>
              <a:ext uri="{FF2B5EF4-FFF2-40B4-BE49-F238E27FC236}">
                <a16:creationId xmlns:a16="http://schemas.microsoft.com/office/drawing/2014/main" id="{DF20D383-1A63-FDCE-DE0B-D08BBA010241}"/>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895970" y="2112426"/>
            <a:ext cx="540000" cy="540000"/>
          </a:xfrm>
          <a:prstGeom prst="rect">
            <a:avLst/>
          </a:prstGeom>
        </p:spPr>
      </p:pic>
      <p:pic>
        <p:nvPicPr>
          <p:cNvPr id="3" name="Image 2">
            <a:extLst>
              <a:ext uri="{FF2B5EF4-FFF2-40B4-BE49-F238E27FC236}">
                <a16:creationId xmlns:a16="http://schemas.microsoft.com/office/drawing/2014/main" id="{038BB70B-38F1-8697-6A54-87C852EA26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11244" y="1359830"/>
            <a:ext cx="432000" cy="432000"/>
          </a:xfrm>
          <a:prstGeom prst="rect">
            <a:avLst/>
          </a:prstGeom>
          <a:ln>
            <a:noFill/>
          </a:ln>
        </p:spPr>
      </p:pic>
      <p:pic>
        <p:nvPicPr>
          <p:cNvPr id="5" name="Image 4">
            <a:extLst>
              <a:ext uri="{FF2B5EF4-FFF2-40B4-BE49-F238E27FC236}">
                <a16:creationId xmlns:a16="http://schemas.microsoft.com/office/drawing/2014/main" id="{24521C25-4846-D5B7-DDBE-44DDDE4A1F75}"/>
              </a:ext>
            </a:extLst>
          </p:cNvPr>
          <p:cNvPicPr>
            <a:picLocks noChangeAspect="1"/>
          </p:cNvPicPr>
          <p:nvPr/>
        </p:nvPicPr>
        <p:blipFill rotWithShape="1">
          <a:blip r:embed="rId5"/>
          <a:srcRect l="-1" r="-1"/>
          <a:stretch>
            <a:fillRect/>
          </a:stretch>
        </p:blipFill>
        <p:spPr>
          <a:xfrm>
            <a:off x="7277297" y="2550866"/>
            <a:ext cx="594650" cy="756000"/>
          </a:xfrm>
          <a:prstGeom prst="rect">
            <a:avLst/>
          </a:prstGeom>
        </p:spPr>
      </p:pic>
    </p:spTree>
    <p:extLst>
      <p:ext uri="{BB962C8B-B14F-4D97-AF65-F5344CB8AC3E}">
        <p14:creationId xmlns:p14="http://schemas.microsoft.com/office/powerpoint/2010/main" val="32388215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36411-D1A7-099D-1287-63DFF0BAB7C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2B44472-E439-CEAC-7FAB-BA80C60343E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89EB79FC-7299-A97D-83F5-C5DD42345F9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625BB59D-9806-490B-B09B-446C7A04895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سنشرع الآن في حصة الإنتاج الكتابي.  سنواصل التدرب على كتابة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 حجاجي</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pic>
        <p:nvPicPr>
          <p:cNvPr id="120" name="Image 119">
            <a:extLst>
              <a:ext uri="{FF2B5EF4-FFF2-40B4-BE49-F238E27FC236}">
                <a16:creationId xmlns:a16="http://schemas.microsoft.com/office/drawing/2014/main" id="{917B7015-A8DD-02FF-D7D8-F0BBDCC0B60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A169B8EF-DDAB-ED49-39DE-998BE450F5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2CE3322B-703D-95F8-3EF1-BC171C2AE16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8834FB6D-05E7-0A0F-CBD3-8088AAC2DD7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B4164217-8D71-949E-23EC-52C20D30A75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Arial" panose="020B0604020202020204" pitchFamily="34" charset="0"/>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47C6F3FB-64B5-02F9-7DB9-F1D520357D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0945E811-FE69-8DDE-42BF-107D3506497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1DCF423C-E381-B47C-B45E-A45357D785E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Arial" panose="020B0604020202020204" pitchFamily="34" charset="0"/>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lang="ar-MA" sz="1600" b="1" dirty="0">
                <a:solidFill>
                  <a:srgbClr val="565F88"/>
                </a:solidFill>
                <a:latin typeface="Arial" panose="020B0604020202020204" pitchFamily="34" charset="0"/>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5" name="Espace réservé pour une image  5">
            <a:extLst>
              <a:ext uri="{FF2B5EF4-FFF2-40B4-BE49-F238E27FC236}">
                <a16:creationId xmlns:a16="http://schemas.microsoft.com/office/drawing/2014/main" id="{795F7E7B-90B9-EA2C-91D1-1935A6607F9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Google Shape;452;p158">
            <a:extLst>
              <a:ext uri="{FF2B5EF4-FFF2-40B4-BE49-F238E27FC236}">
                <a16:creationId xmlns:a16="http://schemas.microsoft.com/office/drawing/2014/main" id="{68DA6F66-A2BC-8073-034E-A24C0C8BE598}"/>
              </a:ext>
            </a:extLst>
          </p:cNvPr>
          <p:cNvSpPr txBox="1"/>
          <p:nvPr/>
        </p:nvSpPr>
        <p:spPr>
          <a:xfrm>
            <a:off x="2960079" y="3128657"/>
            <a:ext cx="3512599" cy="919356"/>
          </a:xfrm>
          <a:prstGeom prst="roundRect">
            <a:avLst/>
          </a:prstGeom>
          <a:solidFill>
            <a:srgbClr val="D6E9EA">
              <a:alpha val="25098"/>
            </a:srgbClr>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C"/>
                </a:solidFill>
                <a:sym typeface="Calibri"/>
              </a:rPr>
              <a:t>كِتابَةُ</a:t>
            </a:r>
            <a:r>
              <a:rPr kumimoji="0" lang="ar-MA"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rPr>
              <a:t> </a:t>
            </a:r>
            <a:r>
              <a:rPr lang="ar-MA" b="1" kern="0" dirty="0">
                <a:solidFill>
                  <a:srgbClr val="424D7C"/>
                </a:solidFill>
                <a:sym typeface="Calibri"/>
              </a:rPr>
              <a:t>نَصٍّ حِجاجِـــــــــيٍّ</a:t>
            </a:r>
            <a:endParaRPr kumimoji="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165176160"/>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66CC4-56CC-2FE0-29D7-205467834A1A}"/>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873ECED-7823-1A51-3B57-00E56860B8E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E5DD8A27-E354-8FDB-2E2C-9A49F37EE59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8ECD908-DDEE-A4E1-1281-3A81FA0DAAA1}"/>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لماذا نكتب نصا حِجاجيا؟ ما هي عناصره؟</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120" name="Image 119">
            <a:extLst>
              <a:ext uri="{FF2B5EF4-FFF2-40B4-BE49-F238E27FC236}">
                <a16:creationId xmlns:a16="http://schemas.microsoft.com/office/drawing/2014/main" id="{59A146A1-D0F2-C21D-DE97-96F47CB4DA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47C4A577-2B07-5609-C503-05ACFFADF2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7FF17B14-364F-43D9-8ADC-FE1BACAF01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6C2440D0-11A6-1BF2-21C9-B677E7410D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8352101F-FA6B-D52A-1F89-A3157ECFC1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9D524843-CB3E-934E-1778-2E405F3F8D6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0DF737FD-787A-1619-5868-D2D469CF1C0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ADDB7299-5C77-2B6C-D6CD-CCFB0DDB01D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7" name="Espace réservé pour une image  2">
            <a:extLst>
              <a:ext uri="{FF2B5EF4-FFF2-40B4-BE49-F238E27FC236}">
                <a16:creationId xmlns:a16="http://schemas.microsoft.com/office/drawing/2014/main" id="{2D3496CA-43D1-22E6-D618-9FEA148334D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Google Shape;452;p158">
            <a:extLst>
              <a:ext uri="{FF2B5EF4-FFF2-40B4-BE49-F238E27FC236}">
                <a16:creationId xmlns:a16="http://schemas.microsoft.com/office/drawing/2014/main" id="{20B92E24-0B96-6FC4-7C6C-04A915B2D9BA}"/>
              </a:ext>
            </a:extLst>
          </p:cNvPr>
          <p:cNvSpPr txBox="1"/>
          <p:nvPr/>
        </p:nvSpPr>
        <p:spPr>
          <a:xfrm>
            <a:off x="544973" y="3207861"/>
            <a:ext cx="8279276" cy="830956"/>
          </a:xfrm>
          <a:prstGeom prst="rect">
            <a:avLst/>
          </a:prstGeom>
          <a:noFill/>
          <a:ln w="12700" cap="flat" cmpd="sng" algn="ctr">
            <a:no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ar-MA"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اَلنَّصُّ ٱل</a:t>
            </a:r>
            <a:r>
              <a:rPr lang="ar-MA" b="1" kern="0" dirty="0">
                <a:solidFill>
                  <a:srgbClr val="424D7C"/>
                </a:solidFill>
                <a:ea typeface="Calibri" panose="020F0502020204030204" pitchFamily="34" charset="0"/>
              </a:rPr>
              <a:t>ْحِجاجِ</a:t>
            </a:r>
            <a:r>
              <a:rPr kumimoji="0" lang="ar-MA"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ــــيُّ</a:t>
            </a:r>
          </a:p>
        </p:txBody>
      </p:sp>
    </p:spTree>
    <p:extLst>
      <p:ext uri="{BB962C8B-B14F-4D97-AF65-F5344CB8AC3E}">
        <p14:creationId xmlns:p14="http://schemas.microsoft.com/office/powerpoint/2010/main" val="3688394177"/>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3A8CE-A4A5-E8DF-A494-524BB12C186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7388C5AE-1C08-1067-AD82-CC83B57D969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9F7FC32A-EEC2-48FC-91DC-595A8DBC71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718C8C2-7F5E-55E0-3CAB-7FB890E11568}"/>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20" name="Image 119">
            <a:extLst>
              <a:ext uri="{FF2B5EF4-FFF2-40B4-BE49-F238E27FC236}">
                <a16:creationId xmlns:a16="http://schemas.microsoft.com/office/drawing/2014/main" id="{B8176A3B-C683-A5FC-60A5-71E9D073D40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06E0DFF3-DE04-4066-C608-28CC24FE3EA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FBCBFF5-1DFE-6A43-3FEE-91CC9C08951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295E13A5-DB62-EC87-8FD2-F7CB6359BBF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6CADF4DD-4ED6-604D-5234-BADAC5504ED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6EC54258-52E6-38C8-0AA0-C6AC9845C7A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418CA458-E817-EAE4-1ACC-C2440F465E2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B3211425-F3A5-EE51-1FF4-314F4EA5699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7" name="Espace réservé pour une image  2">
            <a:extLst>
              <a:ext uri="{FF2B5EF4-FFF2-40B4-BE49-F238E27FC236}">
                <a16:creationId xmlns:a16="http://schemas.microsoft.com/office/drawing/2014/main" id="{9F79CDAA-599F-9A5C-04C4-4AFBF1EBBD7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35E130B1-FFC0-2D3F-5073-951141E4F23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7200" y="2846131"/>
            <a:ext cx="8339835" cy="2574261"/>
          </a:xfrm>
          <a:prstGeom prst="rect">
            <a:avLst/>
          </a:prstGeom>
        </p:spPr>
      </p:pic>
    </p:spTree>
    <p:extLst>
      <p:ext uri="{BB962C8B-B14F-4D97-AF65-F5344CB8AC3E}">
        <p14:creationId xmlns:p14="http://schemas.microsoft.com/office/powerpoint/2010/main" val="1568654516"/>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E0A0-F2B3-0A28-477E-000FE4F226B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FE8B869-3FB9-624A-B6CC-B801370CEEF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AEC0E450-2092-9FBE-92F5-BE5B98134DB4}"/>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CF65C08D-D77E-2236-95B9-991898779290}"/>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خدوا كراساتكم.  في ثنائيات انجزوا النشاط الوارد في الصفحة  165</a:t>
            </a:r>
          </a:p>
        </p:txBody>
      </p:sp>
      <p:pic>
        <p:nvPicPr>
          <p:cNvPr id="120" name="Image 119">
            <a:extLst>
              <a:ext uri="{FF2B5EF4-FFF2-40B4-BE49-F238E27FC236}">
                <a16:creationId xmlns:a16="http://schemas.microsoft.com/office/drawing/2014/main" id="{19128766-F4EA-BB24-EE17-774B69A2995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0F179B21-0115-6300-7702-E13345A80A1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9A2F0B3B-E307-3CB2-8135-83618BEED5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9CDCAA9C-7F9F-C19E-507E-42A0F4F9D98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C2997372-D7A3-59D4-98A7-BC9010A8FA1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0F904FED-3442-6D0B-0DB0-4BC0EC3CDF3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CAAAA9C3-CEE6-5562-9C9C-C9989C5CB11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F0F40187-203B-1C70-FEBF-C8808DB90FE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93823BCC-97CD-0570-803F-39F0BD54C61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DADE927A-2C2E-26D1-DA37-ED27E12AD8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6843" y="1421048"/>
            <a:ext cx="3487864" cy="5349901"/>
          </a:xfrm>
          <a:prstGeom prst="rect">
            <a:avLst/>
          </a:prstGeom>
        </p:spPr>
      </p:pic>
    </p:spTree>
    <p:extLst>
      <p:ext uri="{BB962C8B-B14F-4D97-AF65-F5344CB8AC3E}">
        <p14:creationId xmlns:p14="http://schemas.microsoft.com/office/powerpoint/2010/main" val="317397226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97632-7D5F-EA24-C041-6C2D8687592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9496A4-FE80-6175-876C-2277BE470B7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E589804-69FE-C76D-9A16-8A633EB1E87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36C4BB37-CADB-75EA-5423-E6158019A0C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معكم 15 دقائق للإنجاز. سأمر بين الصفوف لمساعدتكم.</a:t>
            </a:r>
          </a:p>
        </p:txBody>
      </p:sp>
      <p:pic>
        <p:nvPicPr>
          <p:cNvPr id="120" name="Image 119">
            <a:extLst>
              <a:ext uri="{FF2B5EF4-FFF2-40B4-BE49-F238E27FC236}">
                <a16:creationId xmlns:a16="http://schemas.microsoft.com/office/drawing/2014/main" id="{9932B1D3-D9D8-2926-273B-C8F7835AAE1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83E10C81-6CE7-A5BB-3017-AF16652DCB3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31C6A33C-9090-50C6-2226-02132E28F2E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0FE691A9-1070-98F4-2004-15F469BD418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FAA528E6-A8F6-E421-0B68-E8ADACF6A4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5443F97C-29DD-C590-E18A-F0EC0100C8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70270E7A-8A01-93B6-1A7E-AF05215DA2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BFAC22BE-7ED2-6221-336A-2CC33ADD0F6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5" name="Espace réservé pour une image  5">
            <a:extLst>
              <a:ext uri="{FF2B5EF4-FFF2-40B4-BE49-F238E27FC236}">
                <a16:creationId xmlns:a16="http://schemas.microsoft.com/office/drawing/2014/main" id="{95E258F2-67E4-B87A-6672-75D2F62C3E6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CBB0EE90-2729-5DA4-4FDA-FE0FAF78B5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6843" y="1421048"/>
            <a:ext cx="3487864" cy="5349901"/>
          </a:xfrm>
          <a:prstGeom prst="rect">
            <a:avLst/>
          </a:prstGeom>
        </p:spPr>
      </p:pic>
    </p:spTree>
    <p:extLst>
      <p:ext uri="{BB962C8B-B14F-4D97-AF65-F5344CB8AC3E}">
        <p14:creationId xmlns:p14="http://schemas.microsoft.com/office/powerpoint/2010/main" val="139193508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3F978-6935-A951-529C-21ABDF0393D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2CEF254-0140-3F69-EA55-6CD77286FF0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B16F091-49BA-3C52-67FA-D30B23E22093}"/>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7AAB4CBF-E8D2-C0F1-C4F9-A9137BCABFAE}"/>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من منكم يقرأ انتاجه؟</a:t>
            </a:r>
          </a:p>
        </p:txBody>
      </p:sp>
      <p:pic>
        <p:nvPicPr>
          <p:cNvPr id="120" name="Image 119">
            <a:extLst>
              <a:ext uri="{FF2B5EF4-FFF2-40B4-BE49-F238E27FC236}">
                <a16:creationId xmlns:a16="http://schemas.microsoft.com/office/drawing/2014/main" id="{1700C3AE-DC9A-813C-1B29-A0EB6EBD28C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8436802C-BD8B-4C21-315E-DAF8A805449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DE151F6C-8156-FD9E-CF8E-DE19BDA11F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396CE76D-66CC-3A56-D37D-DC4D52A500D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E0621FAF-A603-E5DE-8C25-5973EC526BE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7FEDAD26-BA25-81A3-637E-13769DAFC2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B4131E10-4DDB-572A-D21D-2E305C84641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BA7FF98D-4611-86F5-3AEB-32414BDE059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40804666-4A30-7388-3689-F2E8DF00115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19030A63-79F7-4425-6F94-6398CC9786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6843" y="1421048"/>
            <a:ext cx="3487864" cy="5349901"/>
          </a:xfrm>
          <a:prstGeom prst="rect">
            <a:avLst/>
          </a:prstGeom>
        </p:spPr>
      </p:pic>
    </p:spTree>
    <p:extLst>
      <p:ext uri="{BB962C8B-B14F-4D97-AF65-F5344CB8AC3E}">
        <p14:creationId xmlns:p14="http://schemas.microsoft.com/office/powerpoint/2010/main" val="332165186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5907F-8D64-153C-3BD0-61A4029953A5}"/>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B62F7BA-AECA-AABD-D4F1-B1AF1C8F72D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7FD3A35E-6096-D0B3-7B7D-CF2AFD1745E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FD912E7-8198-186C-0CEB-A8B2F9335167}"/>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ليكم هذا النموذج.  من يقرأ؟  دونوه على دفاتر البحث.</a:t>
            </a:r>
          </a:p>
        </p:txBody>
      </p:sp>
      <p:pic>
        <p:nvPicPr>
          <p:cNvPr id="120" name="Image 119">
            <a:extLst>
              <a:ext uri="{FF2B5EF4-FFF2-40B4-BE49-F238E27FC236}">
                <a16:creationId xmlns:a16="http://schemas.microsoft.com/office/drawing/2014/main" id="{975A00BE-9C18-3DE4-1859-07BE66306BE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7365926E-08CF-CB00-10E2-CA3BE58CEC3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FAC8BCEA-BE5D-1E86-977B-016981559D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EA14E9F7-AD98-56FF-8126-0DACB81E91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1373B3B6-3C5F-7FBE-0D6E-5A8C33EDD2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F013E28A-B7C0-1DF3-5116-BEF75A0E77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D166D670-3318-5B82-BF4F-C9141E944B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D71DB1F6-B800-9BF4-1790-130FA0DA2FA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3BBF78E9-627E-F228-BEBF-534AED60518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5D325C62-4EE0-9A4E-05D6-8C79EF4611BE}"/>
              </a:ext>
            </a:extLst>
          </p:cNvPr>
          <p:cNvSpPr txBox="1"/>
          <p:nvPr/>
        </p:nvSpPr>
        <p:spPr>
          <a:xfrm>
            <a:off x="290066" y="1710114"/>
            <a:ext cx="8285573" cy="5078313"/>
          </a:xfrm>
          <a:prstGeom prst="rect">
            <a:avLst/>
          </a:prstGeom>
          <a:noFill/>
        </p:spPr>
        <p:txBody>
          <a:bodyPr wrap="square">
            <a:spAutoFit/>
          </a:bodyPr>
          <a:lstStyle/>
          <a:p>
            <a:pPr algn="just" rtl="1">
              <a:buNone/>
            </a:pP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اَلْمَوْضوعُ:</a:t>
            </a:r>
          </a:p>
          <a:p>
            <a:pPr algn="just" rtl="1">
              <a:buNone/>
            </a:pP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تُعَدُّ ٱلطّاقَةُ مِنَ ٱلْعَناصِرِ ٱلْأَساسِيَّةِ في حَياتِنا ٱلْيَوْمِيَّةِ، فَنَحْنُ نَسْتَعْمِلُها في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ٱلْإِنارَةِ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وَٱلتَّدْفِئَةِ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وَتَشْغِيلِ ٱلْأَجْهِزَةِ ٱلْمُخْتَلِفَةِ. وَمَعَ تَزايُدِ حاجاتِ ٱلْإِنْسانِ، أَصْبَحَ ٱسْتِهْلاكُ ٱلطّاقَةِ يَرْتَفِعُ بِٱسْتِمْرارٍ، مِمّا يَدْفَعُنا إِلى ٱلتَّفْكِيرِ في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ٱلطَّرائِقِ</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ٱلْمُناسِبَةِ لِاسْتِعْمالِها.</a:t>
            </a:r>
          </a:p>
          <a:p>
            <a:pPr algn="just" rtl="1">
              <a:buNone/>
            </a:pP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مَوْقِفي:</a:t>
            </a:r>
          </a:p>
          <a:p>
            <a:pPr algn="just" rtl="1">
              <a:buNone/>
            </a:pP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أُؤَيِّدُ تَرْشيدَ ٱسْتِعْمالِ ٱلطّاقَةِ وَأَرى أَنَّهُ سُلوكٌ ضَرورِيٌّ يَجِبُ أَنْ يَلْتَزِمَ بِهِ ٱلْجَميعُ.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فَٱلطّاقَةُ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ثَرْوَةٌ مُهِمَّةٌ لا يَنْبَغي تَبْذيرُها،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وَٱلْحِفاظُ</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عَلَيْها يُساهِمُ في تَلْبِيَةِ حاجاتِ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ٱلْحاضِرِ</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وَضَمانِ حُقوقِ ٱلْأَجْيالِ ٱلْقادِمَةِ.</a:t>
            </a:r>
          </a:p>
        </p:txBody>
      </p:sp>
    </p:spTree>
    <p:extLst>
      <p:ext uri="{BB962C8B-B14F-4D97-AF65-F5344CB8AC3E}">
        <p14:creationId xmlns:p14="http://schemas.microsoft.com/office/powerpoint/2010/main" val="2671239670"/>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F10CA-7D55-5478-F266-61101449AB9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14F1B5D-8638-E66B-3595-1242417EC54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602B892-2221-EDE2-9295-EC4E98DBD62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90F81D9F-0E31-D553-3AED-F9523FA88FB9}"/>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دونوه على دفاتر البحث.</a:t>
            </a:r>
          </a:p>
        </p:txBody>
      </p:sp>
      <p:pic>
        <p:nvPicPr>
          <p:cNvPr id="120" name="Image 119">
            <a:extLst>
              <a:ext uri="{FF2B5EF4-FFF2-40B4-BE49-F238E27FC236}">
                <a16:creationId xmlns:a16="http://schemas.microsoft.com/office/drawing/2014/main" id="{D1858410-EB49-AB78-C369-D70A6516FE7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EF4406AD-D3C1-0C6D-D28F-6C7859CBD46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C140A126-9090-B7D9-8419-B3ED0B10BE0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CAE85B3E-4E18-D093-7C13-85A657C451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988EB2C5-16D4-5C03-10AA-56CCE42B4B8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B53408EA-82C6-3DB0-E7B0-74EEAF4DA3F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CED8A0C1-5121-47A2-8258-E8086A61B41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6E3D7DCC-7BAA-B5DD-12D8-423E70EE922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4F5F64DC-A032-68B4-4900-CF9898D86D6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6DA2EBDE-58FD-DCA0-B99E-19F69735EC08}"/>
              </a:ext>
            </a:extLst>
          </p:cNvPr>
          <p:cNvSpPr txBox="1"/>
          <p:nvPr/>
        </p:nvSpPr>
        <p:spPr>
          <a:xfrm>
            <a:off x="467139" y="1779688"/>
            <a:ext cx="8108500" cy="5016758"/>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اَلْحُجَجُ ٱلْمُؤَيِّدَةُ: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إِنَّ تَرْشيدَ ٱسْتِعْمالِ ٱلطّاقَةِ أَمْرٌ مُهِمٌّ لِعِدَّةِ أَسْبابٍ. فَمِنْ جِهَةٍ، تَعْتَمِدُ كَثيرٌ مِنْ مَصادِرِ ٱلطّاقَةِ عَلى مَوارِدَ قابِلَةٍ لِلنَّفادِ، لِذَلِكَ يَجِبُ ٱسْتِعْمالُها بِحِكْمَةٍ. وَمِنْ جِهَةٍ أُخْرى، يُسَبِّبُ إِنْتاجُ ٱلطّاقَةِ مِنَ ٱلْوَقودِ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ٱلأُحْفورِيِّ</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تَلَوُّثَ ٱلْهَواءِ وَزِيادَةَ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ٱلاِحْتِباسِ</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ٱلْحَرارِيِّ. وَعَلى سَبيلِ ٱلْمِثالِ، فَإنَّ إِطْفاءُ ٱلْمَصابيحِ غَيْرِ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ٱلْمُسْتَعْمَلَةِ</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وَفَصْلُ ٱلْأَجْهِزَةِ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ٱلْكَهْرَبائِيَّةِ</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عِنْدَ عَدَمِ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ٱلْحاجَةِ</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إِلَيْها يُساهِمُ  في تَقْليلِ ٱسْتِهْلاكِ ٱلطّاقَةِ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وَٱلْحِفاظِ</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عَلى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ٱلْبيئَةِ</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2248891739"/>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E4C33-948B-537E-7F3A-9E7FF9FF84EA}"/>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7041D86-E2D7-8304-A596-B178233456E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A7C3956C-3EE9-D31E-471E-E09FFA41046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B75366B0-C5E4-92E9-DD2E-F8CED4DB40A1}"/>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دونوه على دفاتر البحث.</a:t>
            </a:r>
          </a:p>
        </p:txBody>
      </p:sp>
      <p:pic>
        <p:nvPicPr>
          <p:cNvPr id="120" name="Image 119">
            <a:extLst>
              <a:ext uri="{FF2B5EF4-FFF2-40B4-BE49-F238E27FC236}">
                <a16:creationId xmlns:a16="http://schemas.microsoft.com/office/drawing/2014/main" id="{F20D86C8-2E33-2C66-A3D0-B29CE1F61AB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E73161B1-9DAA-7657-C595-33326C58A08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76C3778C-E167-1018-7D10-344C40A53EE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BA616428-1C5E-292A-2272-3F0997270ED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A018D3E3-B5AE-3E02-E351-9319DD8DF4B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B6616F81-CE37-728D-4A3A-294C99EEBE9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904693DF-7721-ECC2-C44A-4329D99CFC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2CA68B92-3A33-B786-3A7C-84CF9705C9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FDE0D0E0-B539-F8A4-39BF-79BEE1BA0F1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61EC430E-A647-9464-7282-2CFE3AE83DA0}"/>
              </a:ext>
            </a:extLst>
          </p:cNvPr>
          <p:cNvSpPr txBox="1"/>
          <p:nvPr/>
        </p:nvSpPr>
        <p:spPr>
          <a:xfrm>
            <a:off x="477078" y="1779688"/>
            <a:ext cx="8098561" cy="3785652"/>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اَلْحُجَجُ ٱلْمُعارِضَةُ: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يَرى بَعْضُ ٱلنّاسِ أَنَّ تَرْشيدَ ٱسْتِعْمالِ ٱلطّاقَةِ أَمْرٌ صَعْبُ ٱلتَّطْبيقِ، لِأَنَّ ٱلْأَجْهِزَةَ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ٱلْمُوَفِّرَةَ</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لِلطّاقَةِ باهِظَةُ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ٱلثَّمَنِ</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وَلا يَسْتَطيعُ جَميعُ ٱلْأَفْرادِ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ٱقْتِناءَها</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كَما يَعْتَقِدُ آخَرونَ أَنَّ تَرْشيدَ ٱلطّاقَةِ يَهُمُّ بِٱلْأَساسِ ٱلْمَصانِعَ ٱلْكُبْرى ٱلَّتي تَسْتَهْلِكُ كَمِّيّاتٍ كَبيرَةً مِنَ ٱلطّاقَةِ، أَمّا ٱسْتِهْلاكُ ٱلْأَفْرادِ فَيَبْقى مَحْدوداً وَلا يُؤَثِّرُ بِشَكْلٍ كَبيرٍ. </a:t>
            </a:r>
          </a:p>
        </p:txBody>
      </p:sp>
    </p:spTree>
    <p:extLst>
      <p:ext uri="{BB962C8B-B14F-4D97-AF65-F5344CB8AC3E}">
        <p14:creationId xmlns:p14="http://schemas.microsoft.com/office/powerpoint/2010/main" val="42727650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13FAB-46DA-D1E3-59F8-E1FF7E814C8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D0B10FD-14C9-A7C6-A8B3-A707A451499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C5D806B-30AB-129E-4BCF-2C6094CF788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0944BC30-B10D-DC02-9432-7BD409F10C96}"/>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دونوه على دفاتر البحث.</a:t>
            </a:r>
          </a:p>
        </p:txBody>
      </p:sp>
      <p:pic>
        <p:nvPicPr>
          <p:cNvPr id="120" name="Image 119">
            <a:extLst>
              <a:ext uri="{FF2B5EF4-FFF2-40B4-BE49-F238E27FC236}">
                <a16:creationId xmlns:a16="http://schemas.microsoft.com/office/drawing/2014/main" id="{887E16B9-6305-6D48-E6C3-3EE6AF4BBAF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1" name="Image 120">
            <a:extLst>
              <a:ext uri="{FF2B5EF4-FFF2-40B4-BE49-F238E27FC236}">
                <a16:creationId xmlns:a16="http://schemas.microsoft.com/office/drawing/2014/main" id="{052E91F1-52C6-64E7-56E0-E4A9C61BE87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2" name="Image 121">
            <a:extLst>
              <a:ext uri="{FF2B5EF4-FFF2-40B4-BE49-F238E27FC236}">
                <a16:creationId xmlns:a16="http://schemas.microsoft.com/office/drawing/2014/main" id="{269AD332-9A10-BE30-7952-109CF69A5B9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3" name="Image 122">
            <a:extLst>
              <a:ext uri="{FF2B5EF4-FFF2-40B4-BE49-F238E27FC236}">
                <a16:creationId xmlns:a16="http://schemas.microsoft.com/office/drawing/2014/main" id="{2DD99A1C-1A22-8347-C64F-A47CF698B7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4" name="Rectangle 123">
            <a:extLst>
              <a:ext uri="{FF2B5EF4-FFF2-40B4-BE49-F238E27FC236}">
                <a16:creationId xmlns:a16="http://schemas.microsoft.com/office/drawing/2014/main" id="{1B0A8FA7-AFA5-523E-1030-3E7FD2B4252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25" name="Rectangle 124">
            <a:extLst>
              <a:ext uri="{FF2B5EF4-FFF2-40B4-BE49-F238E27FC236}">
                <a16:creationId xmlns:a16="http://schemas.microsoft.com/office/drawing/2014/main" id="{F83B3230-2FB5-DD05-5F9E-B7237CC2DB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26" name="Rectangle 125">
            <a:extLst>
              <a:ext uri="{FF2B5EF4-FFF2-40B4-BE49-F238E27FC236}">
                <a16:creationId xmlns:a16="http://schemas.microsoft.com/office/drawing/2014/main" id="{64A13417-7E15-D3DF-9EC6-6905EC5234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7" name="Rectangle 126">
            <a:extLst>
              <a:ext uri="{FF2B5EF4-FFF2-40B4-BE49-F238E27FC236}">
                <a16:creationId xmlns:a16="http://schemas.microsoft.com/office/drawing/2014/main" id="{9D6FA68D-6F58-F1C6-20A7-668A3033601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ورشة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الكتابة</a:t>
            </a: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 </a:t>
            </a:r>
          </a:p>
        </p:txBody>
      </p:sp>
      <p:pic>
        <p:nvPicPr>
          <p:cNvPr id="9" name="Espace réservé pour une image  2">
            <a:extLst>
              <a:ext uri="{FF2B5EF4-FFF2-40B4-BE49-F238E27FC236}">
                <a16:creationId xmlns:a16="http://schemas.microsoft.com/office/drawing/2014/main" id="{E4414DBF-3983-8668-7FDC-D86F0B4415B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55D36786-19C4-E23E-22E8-4F0A60EB0DA7}"/>
              </a:ext>
            </a:extLst>
          </p:cNvPr>
          <p:cNvSpPr txBox="1"/>
          <p:nvPr/>
        </p:nvSpPr>
        <p:spPr>
          <a:xfrm>
            <a:off x="522719" y="2316348"/>
            <a:ext cx="8098561" cy="3785652"/>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lang="ar-MA" sz="4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اَلاِسْتِنْتاجُ:</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إِنَّ تَرْشيدَ ٱسْتِعْمالِ ٱلطّاقَةِ مَسْؤولِيَّةٌ مُشْتَرَكَةٌ بَيْنَ جَميعِ أَفْرادِ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ٱلْمُجْتَمَعِ</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فَمِنْ خِلالِ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سُلوكاتٍ</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بَسيطَةٍ وَيَوْمِيَّةٍ يُمْكِنُنا ٱلْحِفاظُ عَلى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ٱلْمَوارِدِ</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ٱلطَّبيعِيَّةِ وَحِمايَةُ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ٱلْبيئَةِ</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وَتَوْفيرُ </a:t>
            </a:r>
            <a:r>
              <a:rPr kumimoji="0" lang="ar-MA" sz="40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ٱلنَّفَقاتِ</a:t>
            </a:r>
            <a:r>
              <a:rPr kumimoji="0" lang="ar-MA" sz="40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لِذَلِكَ يَجِبُ عَلَيْنا أَنْ نَسْتَعْمِلَ ٱلطّاقَةَ بِعَقْلانِيَّةٍ وَمَسْؤولِيَّةٍ مِنْ أَجْلِ مُسْتَقْبَلٍ أَفْضَلَ لِلْجَميعِ.</a:t>
            </a:r>
          </a:p>
        </p:txBody>
      </p:sp>
    </p:spTree>
    <p:extLst>
      <p:ext uri="{BB962C8B-B14F-4D97-AF65-F5344CB8AC3E}">
        <p14:creationId xmlns:p14="http://schemas.microsoft.com/office/powerpoint/2010/main" val="1325189355"/>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DA06-B23A-D621-423D-643242FEC37C}"/>
            </a:ext>
          </a:extLst>
        </p:cNvPr>
        <p:cNvGrpSpPr/>
        <p:nvPr/>
      </p:nvGrpSpPr>
      <p:grpSpPr>
        <a:xfrm>
          <a:off x="0" y="0"/>
          <a:ext cx="0" cy="0"/>
          <a:chOff x="0" y="0"/>
          <a:chExt cx="0" cy="0"/>
        </a:xfrm>
      </p:grpSpPr>
      <p:sp>
        <p:nvSpPr>
          <p:cNvPr id="8" name="Titre 3">
            <a:extLst>
              <a:ext uri="{FF2B5EF4-FFF2-40B4-BE49-F238E27FC236}">
                <a16:creationId xmlns:a16="http://schemas.microsoft.com/office/drawing/2014/main" id="{B892232F-2C5A-0A9D-2250-6AC8C408FF79}"/>
              </a:ext>
            </a:extLst>
          </p:cNvPr>
          <p:cNvSpPr txBox="1">
            <a:spLocks/>
          </p:cNvSpPr>
          <p:nvPr/>
        </p:nvSpPr>
        <p:spPr>
          <a:xfrm>
            <a:off x="637196" y="1472652"/>
            <a:ext cx="78867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اختتام الحصة</a:t>
            </a:r>
            <a:endParaRPr kumimoji="0" lang="fr-MA" sz="4400" b="0"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endParaRPr>
          </a:p>
        </p:txBody>
      </p:sp>
      <p:pic>
        <p:nvPicPr>
          <p:cNvPr id="3" name="Image 2">
            <a:extLst>
              <a:ext uri="{FF2B5EF4-FFF2-40B4-BE49-F238E27FC236}">
                <a16:creationId xmlns:a16="http://schemas.microsoft.com/office/drawing/2014/main" id="{403101C6-BF6B-2F71-435A-2D0B8F53942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907804" y="1616652"/>
            <a:ext cx="432000" cy="432000"/>
          </a:xfrm>
          <a:prstGeom prst="rect">
            <a:avLst/>
          </a:prstGeom>
          <a:ln>
            <a:noFill/>
          </a:ln>
        </p:spPr>
      </p:pic>
      <p:pic>
        <p:nvPicPr>
          <p:cNvPr id="10" name="Image 9" descr="Une image contenant noir, obscurité&#10;&#10;Le contenu généré par l’IA peut être incorrect.">
            <a:extLst>
              <a:ext uri="{FF2B5EF4-FFF2-40B4-BE49-F238E27FC236}">
                <a16:creationId xmlns:a16="http://schemas.microsoft.com/office/drawing/2014/main" id="{F5EEABF2-E7F5-5D49-6EB5-4C3D95BF8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331" y="3224807"/>
            <a:ext cx="5436000" cy="1405870"/>
          </a:xfrm>
          <a:prstGeom prst="rect">
            <a:avLst/>
          </a:prstGeom>
        </p:spPr>
      </p:pic>
      <p:sp>
        <p:nvSpPr>
          <p:cNvPr id="11" name="Espace réservé du texte 5">
            <a:extLst>
              <a:ext uri="{FF2B5EF4-FFF2-40B4-BE49-F238E27FC236}">
                <a16:creationId xmlns:a16="http://schemas.microsoft.com/office/drawing/2014/main" id="{F867C460-085A-81C4-E42C-F362671287D1}"/>
              </a:ext>
            </a:extLst>
          </p:cNvPr>
          <p:cNvSpPr txBox="1">
            <a:spLocks/>
          </p:cNvSpPr>
          <p:nvPr/>
        </p:nvSpPr>
        <p:spPr>
          <a:xfrm>
            <a:off x="1855803" y="372519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B1EDEA"/>
                </a:solidFill>
                <a:effectLst/>
                <a:uLnTx/>
                <a:uFillTx/>
                <a:latin typeface="Dosis SemiBold" pitchFamily="2" charset="0"/>
                <a:ea typeface="+mn-ea"/>
                <a:cs typeface="Microsoft Uighur" panose="02000000000000000000" pitchFamily="2" charset="-78"/>
              </a:rPr>
              <a:t>واجباتكم المنزلية. </a:t>
            </a:r>
          </a:p>
        </p:txBody>
      </p:sp>
      <p:sp>
        <p:nvSpPr>
          <p:cNvPr id="12" name="ZoneTexte 11">
            <a:extLst>
              <a:ext uri="{FF2B5EF4-FFF2-40B4-BE49-F238E27FC236}">
                <a16:creationId xmlns:a16="http://schemas.microsoft.com/office/drawing/2014/main" id="{94468E97-2950-BF8B-CD72-E2C70C14C13C}"/>
              </a:ext>
            </a:extLst>
          </p:cNvPr>
          <p:cNvSpPr txBox="1"/>
          <p:nvPr/>
        </p:nvSpPr>
        <p:spPr>
          <a:xfrm>
            <a:off x="5166585" y="3335822"/>
            <a:ext cx="1236236"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p>
        </p:txBody>
      </p:sp>
    </p:spTree>
    <p:extLst>
      <p:ext uri="{BB962C8B-B14F-4D97-AF65-F5344CB8AC3E}">
        <p14:creationId xmlns:p14="http://schemas.microsoft.com/office/powerpoint/2010/main" val="27919381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2"/>
                                        </p:tgtEl>
                                        <p:attrNameLst>
                                          <p:attrName>style.visibility</p:attrName>
                                        </p:attrNameLst>
                                      </p:cBhvr>
                                      <p:to>
                                        <p:strVal val="visible"/>
                                      </p:to>
                                    </p:set>
                                    <p:animEffect transition="in" filter="wipe(up)">
                                      <p:cBhvr>
                                        <p:cTn id="9"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3" name="Groupe 2">
            <a:extLst>
              <a:ext uri="{FF2B5EF4-FFF2-40B4-BE49-F238E27FC236}">
                <a16:creationId xmlns:a16="http://schemas.microsoft.com/office/drawing/2014/main" id="{6CCD1E32-B90D-9F23-2CF6-D326B08922AD}"/>
              </a:ext>
            </a:extLst>
          </p:cNvPr>
          <p:cNvGrpSpPr/>
          <p:nvPr/>
        </p:nvGrpSpPr>
        <p:grpSpPr>
          <a:xfrm>
            <a:off x="552763" y="126524"/>
            <a:ext cx="7558419" cy="303157"/>
            <a:chOff x="552763" y="126524"/>
            <a:chExt cx="7558419" cy="303157"/>
          </a:xfrm>
        </p:grpSpPr>
        <p:sp>
          <p:nvSpPr>
            <p:cNvPr id="4" name="Rectangle 3">
              <a:extLst>
                <a:ext uri="{FF2B5EF4-FFF2-40B4-BE49-F238E27FC236}">
                  <a16:creationId xmlns:a16="http://schemas.microsoft.com/office/drawing/2014/main" id="{2B61723C-711F-444C-8827-9168222DDBE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B5AB42F0-5787-9DD4-941E-25F5CCE048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CAC74EC2-667B-4EBB-8937-C7C8543FDB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5ED5E5DF-4943-BCE9-EFEF-159F005C44B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E41237CE-11F0-AD69-2DA8-7E2D78A39DD4}"/>
                </a:ext>
              </a:extLst>
            </p:cNvPr>
            <p:cNvPicPr>
              <a:picLocks noChangeAspect="1"/>
            </p:cNvPicPr>
            <p:nvPr/>
          </p:nvPicPr>
          <p:blipFill>
            <a:blip r:embed="rId8">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BD1A87B3-9A03-06F7-F1EB-189CAF501E2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sp>
        <p:nvSpPr>
          <p:cNvPr id="6" name="Rectangle 5">
            <a:extLst>
              <a:ext uri="{FF2B5EF4-FFF2-40B4-BE49-F238E27FC236}">
                <a16:creationId xmlns:a16="http://schemas.microsoft.com/office/drawing/2014/main" id="{CF211772-8209-8B71-363D-F38CE163DB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القراءة</a:t>
            </a:r>
          </a:p>
        </p:txBody>
      </p:sp>
      <p:sp>
        <p:nvSpPr>
          <p:cNvPr id="14" name="Rectangle 13">
            <a:extLst>
              <a:ext uri="{FF2B5EF4-FFF2-40B4-BE49-F238E27FC236}">
                <a16:creationId xmlns:a16="http://schemas.microsoft.com/office/drawing/2014/main" id="{416AF5F6-D8E7-C229-1FF4-EF10C6A040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ورشة الكتابة </a:t>
            </a:r>
          </a:p>
        </p:txBody>
      </p:sp>
      <p:pic>
        <p:nvPicPr>
          <p:cNvPr id="15" name="Espace réservé pour une image  2">
            <a:extLst>
              <a:ext uri="{FF2B5EF4-FFF2-40B4-BE49-F238E27FC236}">
                <a16:creationId xmlns:a16="http://schemas.microsoft.com/office/drawing/2014/main" id="{007B8FE2-12AC-25F1-3378-E7DADC3BF0E7}"/>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77B544-E3BE-8B4A-9111-780607E427C1}"/>
              </a:ext>
            </a:extLst>
          </p:cNvPr>
          <p:cNvSpPr>
            <a:spLocks noGrp="1"/>
          </p:cNvSpPr>
          <p:nvPr>
            <p:ph type="title"/>
          </p:nvPr>
        </p:nvSpPr>
        <p:spPr/>
        <p:txBody>
          <a:bodyPr>
            <a:norm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sp>
        <p:nvSpPr>
          <p:cNvPr id="11" name="Rectangle : coins arrondis 10">
            <a:extLst>
              <a:ext uri="{FF2B5EF4-FFF2-40B4-BE49-F238E27FC236}">
                <a16:creationId xmlns:a16="http://schemas.microsoft.com/office/drawing/2014/main" id="{647ECA4B-2F47-3250-3FA0-1C4ED3B82AF1}"/>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 coins arrondis 21">
            <a:extLst>
              <a:ext uri="{FF2B5EF4-FFF2-40B4-BE49-F238E27FC236}">
                <a16:creationId xmlns:a16="http://schemas.microsoft.com/office/drawing/2014/main" id="{EB31F348-D60F-8F06-2BC8-BF4CE1F26B90}"/>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3" name="Image 22">
            <a:extLst>
              <a:ext uri="{FF2B5EF4-FFF2-40B4-BE49-F238E27FC236}">
                <a16:creationId xmlns:a16="http://schemas.microsoft.com/office/drawing/2014/main" id="{A6FDEFD7-33C2-13B3-E94F-33CF0E072E0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B605505-736C-235A-670C-F5C842B1BD4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5" name="Image 24">
            <a:extLst>
              <a:ext uri="{FF2B5EF4-FFF2-40B4-BE49-F238E27FC236}">
                <a16:creationId xmlns:a16="http://schemas.microsoft.com/office/drawing/2014/main" id="{355B254E-BCA7-9953-BE5F-C00FD64D68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6" name="Image 25">
            <a:extLst>
              <a:ext uri="{FF2B5EF4-FFF2-40B4-BE49-F238E27FC236}">
                <a16:creationId xmlns:a16="http://schemas.microsoft.com/office/drawing/2014/main" id="{BB0FFB63-5664-7C9B-F26E-46C4B6DE6E7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7" name="Rectangle 26">
            <a:extLst>
              <a:ext uri="{FF2B5EF4-FFF2-40B4-BE49-F238E27FC236}">
                <a16:creationId xmlns:a16="http://schemas.microsoft.com/office/drawing/2014/main" id="{40698ADD-9E9E-C4D4-5E33-C7FFB538D23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8" name="Rectangle 27">
            <a:extLst>
              <a:ext uri="{FF2B5EF4-FFF2-40B4-BE49-F238E27FC236}">
                <a16:creationId xmlns:a16="http://schemas.microsoft.com/office/drawing/2014/main" id="{3D03564D-90B6-0E6D-AC41-48996D8111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29" name="Rectangle 28">
            <a:extLst>
              <a:ext uri="{FF2B5EF4-FFF2-40B4-BE49-F238E27FC236}">
                <a16:creationId xmlns:a16="http://schemas.microsoft.com/office/drawing/2014/main" id="{8CA0EC15-937E-7862-79C3-DCF68848D34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0" name="Rectangle 29">
            <a:extLst>
              <a:ext uri="{FF2B5EF4-FFF2-40B4-BE49-F238E27FC236}">
                <a16:creationId xmlns:a16="http://schemas.microsoft.com/office/drawing/2014/main" id="{D073625D-6CE1-2205-1297-94B001ADEC4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pic>
        <p:nvPicPr>
          <p:cNvPr id="5"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90F2CB18-BB58-9E23-5C86-FCA486B88774}"/>
              </a:ext>
            </a:extLst>
          </p:cNvPr>
          <p:cNvPicPr>
            <a:picLocks noGrp="1" noChangeAspect="1"/>
          </p:cNvPicPr>
          <p:nvPr>
            <p:ph type="pic" sz="quarter" idx="12"/>
          </p:nvPr>
        </p:nvPicPr>
        <p:blipFill>
          <a:blip r:embed="rId8">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72616" y="756000"/>
            <a:ext cx="783900" cy="783900"/>
          </a:xfrm>
        </p:spPr>
      </p:pic>
      <p:pic>
        <p:nvPicPr>
          <p:cNvPr id="6" name="اختتام الحصة5_1">
            <a:hlinkClick r:id="" action="ppaction://media"/>
            <a:extLst>
              <a:ext uri="{FF2B5EF4-FFF2-40B4-BE49-F238E27FC236}">
                <a16:creationId xmlns:a16="http://schemas.microsoft.com/office/drawing/2014/main" id="{6C917EB8-72F3-187A-3983-8C3C349916E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871663" y="2439988"/>
            <a:ext cx="5400675" cy="3038475"/>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97F8EFA1-E77F-13C1-E6CA-3738082843E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Tree>
    <p:extLst>
      <p:ext uri="{BB962C8B-B14F-4D97-AF65-F5344CB8AC3E}">
        <p14:creationId xmlns:p14="http://schemas.microsoft.com/office/powerpoint/2010/main" val="1379062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6"/>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6"/>
                                        </p:tgtEl>
                                      </p:cBhvr>
                                    </p:cmd>
                                  </p:childTnLst>
                                </p:cTn>
                              </p:par>
                            </p:childTnLst>
                          </p:cTn>
                        </p:par>
                      </p:childTnLst>
                    </p:cTn>
                  </p:par>
                </p:childTnLst>
              </p:cTn>
              <p:nextCondLst>
                <p:cond evt="onClick" delay="0">
                  <p:tgtEl>
                    <p:spTgt spid="6"/>
                  </p:tgtEl>
                </p:cond>
              </p:nextCondLst>
            </p:seq>
            <p:video>
              <p:cMediaNode vol="80000">
                <p:cTn id="15" fill="hold" display="0">
                  <p:stCondLst>
                    <p:cond delay="indefinite"/>
                  </p:stCondLst>
                </p:cTn>
                <p:tgtEl>
                  <p:spTgt spid="6"/>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01- ورشة القراء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01- الإنتاج الكتاب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الصـــرف والتحويل">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16730</TotalTime>
  <Words>1455</Words>
  <Application>Microsoft Office PowerPoint</Application>
  <PresentationFormat>Affichage à l'écran (4:3)</PresentationFormat>
  <Paragraphs>282</Paragraphs>
  <Slides>49</Slides>
  <Notes>1</Notes>
  <HiddenSlides>0</HiddenSlides>
  <MMClips>4</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49</vt:i4>
      </vt:variant>
    </vt:vector>
  </HeadingPairs>
  <TitlesOfParts>
    <vt:vector size="70" baseType="lpstr">
      <vt:lpstr>Arial</vt:lpstr>
      <vt:lpstr>Calibri</vt:lpstr>
      <vt:lpstr>Calibri Light</vt:lpstr>
      <vt:lpstr>Dosis</vt:lpstr>
      <vt:lpstr>Dosis ExtraBold</vt:lpstr>
      <vt:lpstr>Dosis Medium</vt:lpstr>
      <vt:lpstr>Dosis SemiBold</vt:lpstr>
      <vt:lpstr>Microsoft Uighur</vt:lpstr>
      <vt:lpstr>Modern Love</vt:lpstr>
      <vt:lpstr>Wingdings</vt:lpstr>
      <vt:lpstr>01- نشاط اعتيادي</vt:lpstr>
      <vt:lpstr>2_01- ورشة القراءة</vt:lpstr>
      <vt:lpstr>4_01- الإنتاج الكتابي</vt:lpstr>
      <vt:lpstr>2_Thème Office</vt:lpstr>
      <vt:lpstr>3_Thème Office</vt:lpstr>
      <vt:lpstr>1_Env-Enseignant</vt:lpstr>
      <vt:lpstr>3_Env-Enseignant</vt:lpstr>
      <vt:lpstr>1_الصـــرف والتحويل</vt:lpstr>
      <vt:lpstr>1_05- اختتام الحصة</vt:lpstr>
      <vt:lpstr>2_05- اختتام الحصة</vt:lpstr>
      <vt:lpstr>2_01- نشاط اعتيادي</vt:lpstr>
      <vt:lpstr>Présentation PowerPoint</vt:lpstr>
      <vt:lpstr>Présentation PowerPoint</vt:lpstr>
      <vt:lpstr>Présentation PowerPoint</vt:lpstr>
      <vt:lpstr>تنظيم حصص الأسبوع الثالث</vt:lpstr>
      <vt:lpstr>هيكلة حصة اليوم</vt:lpstr>
      <vt:lpstr>عند نهاية الحصة</vt:lpstr>
      <vt:lpstr>  افتتاح الحصة</vt:lpstr>
      <vt:lpstr>مرحبا بكم ، سنبدأ  حصة اللغة العربية.</vt:lpstr>
      <vt:lpstr>ضعوا اللوحة على الطاولة ، الكراسة والدفتر والمقلمة في القمطر</vt:lpstr>
      <vt:lpstr>سنشرع في نشاط جديد من  يومياتي في الكتابة. </vt:lpstr>
      <vt:lpstr>ماذا تلاحظون في الصورة؟ من هم الأشخاص في الصورة ؟ ماذا يفعلون؟</vt:lpstr>
      <vt:lpstr>من يقرأ السؤال؟</vt:lpstr>
      <vt:lpstr> اكتب فقرة على دفترك تعبر فيها عن موقفك معللا ذلك . استعن بأساليب التعليل(5دقائق) </vt:lpstr>
      <vt:lpstr>من يقرأ إنجازه؟</vt:lpstr>
      <vt:lpstr>الفائزون بنجمة الكتابة هم ........................................................................... </vt:lpstr>
      <vt:lpstr>ورشة القراءة – الحصة 4 </vt:lpstr>
      <vt:lpstr>نواصل قراءة نص " الكواكب والنجوم".</vt:lpstr>
      <vt:lpstr>نصحح الواجب المنزل. سأراقب إنجازاتكم.</vt:lpstr>
      <vt:lpstr>من يجيب عن السؤال1؟ هل الحواب وارد في النص؟ أين ؟</vt:lpstr>
      <vt:lpstr>من يقرأ؟ صححوا</vt:lpstr>
      <vt:lpstr>من يجيب عن السؤال2 ؟ هل الحواب وارد في النص؟ أين ؟</vt:lpstr>
      <vt:lpstr>من يقرأ؟ صححوا</vt:lpstr>
      <vt:lpstr>من يجيب عن السؤال3 ؟ هل الحواب وارد في النص؟ أين ؟</vt:lpstr>
      <vt:lpstr>إليكم نموذجا للإجابة . من يقرأ؟  صححوا.</vt:lpstr>
      <vt:lpstr>الآن ستجيبون  على الأسئلة4-5-  6 - 7-على كراساتكم. نشاط فردي (10دقائق للإنجاز).</vt:lpstr>
      <vt:lpstr>سأمر بين الصفوف لمساعدتكم .</vt:lpstr>
      <vt:lpstr>لنصحح السؤال 4. من يقرأ جوابه؟ هل أنتم متفقون ؟ من يقترح جوابا آخر.</vt:lpstr>
      <vt:lpstr>إليكم مقترحا للإجابة. من يقرأ؟ صححوا.</vt:lpstr>
      <vt:lpstr>لنصحح السؤال 5. من يقرأ جوابه؟ هل انتم متفقون ؟ من يقترح جوابا آخر؟</vt:lpstr>
      <vt:lpstr>إليكم مقترحا للإجابة. من يقرأ؟ صححوا.</vt:lpstr>
      <vt:lpstr>لنصحح السؤال 6. من يقرأ جوابه؟ هل انتم متفقون ؟ من يقترح جوابا آخر؟</vt:lpstr>
      <vt:lpstr>إليكم مقترحا للإجابة. من يقرأ؟ صححوا</vt:lpstr>
      <vt:lpstr>لنصحح السؤال 7. من يقرأ جوابه؟ هل انتم متفقون ؟ من يقترح جوابا آخر؟</vt:lpstr>
      <vt:lpstr>إليكم مقترحا للإجابة. من يقرأ؟ صححوا</vt:lpstr>
      <vt:lpstr>ورشة الكتابة - الإنتاج الكتابي </vt:lpstr>
      <vt:lpstr>سنشرع الآن في حصة الإنتاج الكتابي.  سنواصل التدرب على كتابة نص حجاجي.</vt:lpstr>
      <vt:lpstr>لماذا نكتب نصا حِجاجيا؟ ما هي عناصره؟ </vt:lpstr>
      <vt:lpstr>من يقرأ؟</vt:lpstr>
      <vt:lpstr>خدوا كراساتكم.  في ثنائيات انجزوا النشاط الوارد في الصفحة  165</vt:lpstr>
      <vt:lpstr>معكم 15 دقائق للإنجاز. سأمر بين الصفوف لمساعدتكم.</vt:lpstr>
      <vt:lpstr>لنصحح.  من منكم يقرأ انتاجه؟</vt:lpstr>
      <vt:lpstr>إليكم هذا النموذج.  من يقرأ؟  دونوه على دفاتر البحث.</vt:lpstr>
      <vt:lpstr>من يقرأ؟  دونوه على دفاتر البحث.</vt:lpstr>
      <vt:lpstr>من يقرأ؟  دونوه على دفاتر البحث.</vt:lpstr>
      <vt:lpstr>من يقرأ؟  دونوه على دفاتر البحث.</vt:lpstr>
      <vt:lpstr>Présentation PowerPoint</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BOUBAKRE.IDDIHOUM</cp:lastModifiedBy>
  <cp:revision>172</cp:revision>
  <dcterms:created xsi:type="dcterms:W3CDTF">2023-09-20T21:35:22Z</dcterms:created>
  <dcterms:modified xsi:type="dcterms:W3CDTF">2026-05-30T23:52:23Z</dcterms:modified>
</cp:coreProperties>
</file>