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5.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8.xml" ContentType="application/vnd.openxmlformats-officedocument.theme+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0.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1.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2.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3.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4.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00" r:id="rId2"/>
    <p:sldMasterId id="2147483723" r:id="rId3"/>
    <p:sldMasterId id="2147483746" r:id="rId4"/>
    <p:sldMasterId id="2147483769" r:id="rId5"/>
    <p:sldMasterId id="2147483794" r:id="rId6"/>
    <p:sldMasterId id="2147483804" r:id="rId7"/>
    <p:sldMasterId id="2147483827" r:id="rId8"/>
    <p:sldMasterId id="2147483842" r:id="rId9"/>
    <p:sldMasterId id="2147483845" r:id="rId10"/>
    <p:sldMasterId id="2147483869" r:id="rId11"/>
    <p:sldMasterId id="2147483894" r:id="rId12"/>
    <p:sldMasterId id="2147483909" r:id="rId13"/>
    <p:sldMasterId id="2147483932" r:id="rId14"/>
    <p:sldMasterId id="2147483956" r:id="rId15"/>
  </p:sldMasterIdLst>
  <p:notesMasterIdLst>
    <p:notesMasterId r:id="rId59"/>
  </p:notesMasterIdLst>
  <p:sldIdLst>
    <p:sldId id="2147482777" r:id="rId16"/>
    <p:sldId id="2147482629" r:id="rId17"/>
    <p:sldId id="2147482632" r:id="rId18"/>
    <p:sldId id="2147482736" r:id="rId19"/>
    <p:sldId id="2147482697" r:id="rId20"/>
    <p:sldId id="2147482705" r:id="rId21"/>
    <p:sldId id="2147482706" r:id="rId22"/>
    <p:sldId id="2147482464" r:id="rId23"/>
    <p:sldId id="2147482600" r:id="rId24"/>
    <p:sldId id="2147482602" r:id="rId25"/>
    <p:sldId id="2134807034" r:id="rId26"/>
    <p:sldId id="2134807036" r:id="rId27"/>
    <p:sldId id="2147482514" r:id="rId28"/>
    <p:sldId id="2147482749" r:id="rId29"/>
    <p:sldId id="2147482702" r:id="rId30"/>
    <p:sldId id="2147482604" r:id="rId31"/>
    <p:sldId id="2147482605" r:id="rId32"/>
    <p:sldId id="2147482606" r:id="rId33"/>
    <p:sldId id="2147482791" r:id="rId34"/>
    <p:sldId id="2147482607" r:id="rId35"/>
    <p:sldId id="2147482608" r:id="rId36"/>
    <p:sldId id="2147482609" r:id="rId37"/>
    <p:sldId id="2147482610" r:id="rId38"/>
    <p:sldId id="2147482611" r:id="rId39"/>
    <p:sldId id="2147482779" r:id="rId40"/>
    <p:sldId id="2147482792" r:id="rId41"/>
    <p:sldId id="2147482613" r:id="rId42"/>
    <p:sldId id="2147482703" r:id="rId43"/>
    <p:sldId id="2147482614" r:id="rId44"/>
    <p:sldId id="2147482793" r:id="rId45"/>
    <p:sldId id="2147482794" r:id="rId46"/>
    <p:sldId id="2147482788" r:id="rId47"/>
    <p:sldId id="2147482727" r:id="rId48"/>
    <p:sldId id="2147482737" r:id="rId49"/>
    <p:sldId id="2147482728" r:id="rId50"/>
    <p:sldId id="2147482772" r:id="rId51"/>
    <p:sldId id="2147482789" r:id="rId52"/>
    <p:sldId id="2147482503" r:id="rId53"/>
    <p:sldId id="2147482626" r:id="rId54"/>
    <p:sldId id="2147482630" r:id="rId55"/>
    <p:sldId id="2147482726" r:id="rId56"/>
    <p:sldId id="2147482628" r:id="rId57"/>
    <p:sldId id="2147482634"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0097B2"/>
    <a:srgbClr val="00ACA4"/>
    <a:srgbClr val="1E3F48"/>
    <a:srgbClr val="7FB9BE"/>
    <a:srgbClr val="D6E9EA"/>
    <a:srgbClr val="70B1B6"/>
    <a:srgbClr val="106585"/>
    <a:srgbClr val="C3D21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82" d="100"/>
          <a:sy n="82" d="100"/>
        </p:scale>
        <p:origin x="1474" y="7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notesMaster" Target="notesMasters/notesMaster1.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24/05/2026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10.png"/><Relationship Id="rId5" Type="http://schemas.microsoft.com/office/2007/relationships/hdphoto" Target="../media/hdphoto4.wdp"/><Relationship Id="rId4" Type="http://schemas.openxmlformats.org/officeDocument/2006/relationships/image" Target="../media/image20.png"/><Relationship Id="rId9" Type="http://schemas.microsoft.com/office/2007/relationships/hdphoto" Target="../media/hdphoto2.wdp"/></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 Id="rId4" Type="http://schemas.openxmlformats.org/officeDocument/2006/relationships/image" Target="../media/image5.png"/></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Master" Target="../slideMasters/slideMaster11.xml"/><Relationship Id="rId6" Type="http://schemas.openxmlformats.org/officeDocument/2006/relationships/image" Target="../media/image27.png"/><Relationship Id="rId5" Type="http://schemas.microsoft.com/office/2007/relationships/hdphoto" Target="../media/hdphoto4.wdp"/><Relationship Id="rId4" Type="http://schemas.openxmlformats.org/officeDocument/2006/relationships/image" Target="../media/image26.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3.xml"/><Relationship Id="rId4" Type="http://schemas.openxmlformats.org/officeDocument/2006/relationships/image" Target="../media/image5.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5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180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7654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23724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67186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36324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5535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43280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0728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54981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5326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76746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5520704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294701840"/>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4948543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5037309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787933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77347976"/>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0840266"/>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533204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669389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981114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591307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116219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84278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050897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7142661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3348985"/>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3482697"/>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5410820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94750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463274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406277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4195190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9843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087451585"/>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535082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410611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050677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22763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643675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662911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754208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7811265"/>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885815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69488021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879065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30725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3721694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5774931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1604485"/>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382748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4937630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684780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13275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651435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6507218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368195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07506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5240681"/>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0980943"/>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581554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68793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009978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361700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5689121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719411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946256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264871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757132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953424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897743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212657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08418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83475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424520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5110187"/>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382067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792021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9885057"/>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1976662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53922109"/>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8376427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7010343"/>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43979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615235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952445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4540903"/>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81159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7736944"/>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057344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778442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8059887"/>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88402246"/>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6893583"/>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3287766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5056520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21966391"/>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668892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905058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436574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333998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0053461"/>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3102610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00867399"/>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94318612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232294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959823235"/>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4064719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3797512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2218094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210300852"/>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69210261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5139460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883284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78676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2989651"/>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2685670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8863498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764000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0848047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9969830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4081075"/>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6243766"/>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679987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1091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8993370"/>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058671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667429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26460445"/>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567016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677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275634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196784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067680"/>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7167749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0780377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66687855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99558130"/>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73230252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360213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6159687"/>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500774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795979"/>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63449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5101077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8922079"/>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271188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8609653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5909185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1676233"/>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823128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114243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3927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205580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1647382"/>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928200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76934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60046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4666356"/>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863966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201739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35731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153464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727581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59470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8523852"/>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834034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23554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278758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634388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485104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4134563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06230789"/>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59293003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01343"/>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94586546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190461544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71336168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4115634160"/>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354087718"/>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1172054253"/>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55823072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535326"/>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1974071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53108736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11557292"/>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3150341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63132196"/>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715341363"/>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4475373"/>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59443457"/>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9715259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41130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38961997"/>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41006023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19094151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7798615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6353733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781118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3002619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849059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8447095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5683792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844839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511627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9947322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678313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03302877"/>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4910067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04526709"/>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84907433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46413715"/>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8642144"/>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201169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6057694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92124529"/>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9553904"/>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9556370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818488568"/>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361125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277732706"/>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35453905"/>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0238671"/>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61413181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5905167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22573779"/>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5443584"/>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6675710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2495996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9139922"/>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2649357"/>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66357997"/>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590227530"/>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3570686"/>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5156893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2608949"/>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37014722"/>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8285980"/>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570664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015098"/>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9665120"/>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603462"/>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0992702"/>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9273730"/>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48474421"/>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5154578"/>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88456986"/>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39111464"/>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7573831"/>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91319590"/>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5628534"/>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2606700"/>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7749550"/>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82270511"/>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40069825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920124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5462298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6056040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5393055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0275024"/>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21633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46737702"/>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00445951"/>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0100683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9979741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282213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6089416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2.bin"/><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bin"/><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image" Target="../media/image2.bin"/><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theme" Target="../theme/theme4.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image" Target="../media/image2.bin"/><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theme" Target="../theme/theme5.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13.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image" Target="../media/image12.png"/><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image" Target="../media/image11.jpg"/><Relationship Id="rId5" Type="http://schemas.openxmlformats.org/officeDocument/2006/relationships/slideLayout" Target="../slideLayouts/slideLayout108.xml"/><Relationship Id="rId15" Type="http://schemas.openxmlformats.org/officeDocument/2006/relationships/image" Target="../media/image15.png"/><Relationship Id="rId10" Type="http://schemas.openxmlformats.org/officeDocument/2006/relationships/theme" Target="../theme/theme6.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image" Target="../media/image17.png"/><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image" Target="../media/image16.png"/><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image" Target="../media/image2.bin"/><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theme" Target="../theme/theme7.xml"/><Relationship Id="rId28" Type="http://schemas.openxmlformats.org/officeDocument/2006/relationships/image" Target="../media/image19.png"/><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image" Target="../media/image1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6" Type="http://schemas.openxmlformats.org/officeDocument/2006/relationships/image" Target="../media/image1.jp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heme" Target="../theme/theme8.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theme" Target="../theme/theme9.xml"/><Relationship Id="rId1" Type="http://schemas.openxmlformats.org/officeDocument/2006/relationships/slideLayout" Target="../slideLayouts/slideLayout14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image" Target="../media/image2.bin"/><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theme" Target="../theme/theme1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slideLayout" Target="../slideLayouts/slideLayout190.xml"/><Relationship Id="rId26" Type="http://schemas.openxmlformats.org/officeDocument/2006/relationships/image" Target="../media/image21.jpg"/><Relationship Id="rId3" Type="http://schemas.openxmlformats.org/officeDocument/2006/relationships/slideLayout" Target="../slideLayouts/slideLayout175.xml"/><Relationship Id="rId21" Type="http://schemas.openxmlformats.org/officeDocument/2006/relationships/slideLayout" Target="../slideLayouts/slideLayout193.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5" Type="http://schemas.openxmlformats.org/officeDocument/2006/relationships/theme" Target="../theme/theme11.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20" Type="http://schemas.openxmlformats.org/officeDocument/2006/relationships/slideLayout" Target="../slideLayouts/slideLayout192.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24" Type="http://schemas.openxmlformats.org/officeDocument/2006/relationships/slideLayout" Target="../slideLayouts/slideLayout196.xml"/><Relationship Id="rId5" Type="http://schemas.openxmlformats.org/officeDocument/2006/relationships/slideLayout" Target="../slideLayouts/slideLayout177.xml"/><Relationship Id="rId15" Type="http://schemas.openxmlformats.org/officeDocument/2006/relationships/slideLayout" Target="../slideLayouts/slideLayout187.xml"/><Relationship Id="rId23" Type="http://schemas.openxmlformats.org/officeDocument/2006/relationships/slideLayout" Target="../slideLayouts/slideLayout195.xml"/><Relationship Id="rId10" Type="http://schemas.openxmlformats.org/officeDocument/2006/relationships/slideLayout" Target="../slideLayouts/slideLayout182.xml"/><Relationship Id="rId19" Type="http://schemas.openxmlformats.org/officeDocument/2006/relationships/slideLayout" Target="../slideLayouts/slideLayout191.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 Id="rId22" Type="http://schemas.openxmlformats.org/officeDocument/2006/relationships/slideLayout" Target="../slideLayouts/slideLayout19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2" Type="http://schemas.openxmlformats.org/officeDocument/2006/relationships/slideLayout" Target="../slideLayouts/slideLayout19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theme" Target="../theme/theme12.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slideLayout" Target="../slideLayouts/slideLayout228.xml"/><Relationship Id="rId3" Type="http://schemas.openxmlformats.org/officeDocument/2006/relationships/slideLayout" Target="../slideLayouts/slideLayout213.xml"/><Relationship Id="rId21" Type="http://schemas.openxmlformats.org/officeDocument/2006/relationships/slideLayout" Target="../slideLayouts/slideLayout231.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20" Type="http://schemas.openxmlformats.org/officeDocument/2006/relationships/slideLayout" Target="../slideLayouts/slideLayout230.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24" Type="http://schemas.openxmlformats.org/officeDocument/2006/relationships/image" Target="../media/image2.bin"/><Relationship Id="rId5" Type="http://schemas.openxmlformats.org/officeDocument/2006/relationships/slideLayout" Target="../slideLayouts/slideLayout215.xml"/><Relationship Id="rId15" Type="http://schemas.openxmlformats.org/officeDocument/2006/relationships/slideLayout" Target="../slideLayouts/slideLayout225.xml"/><Relationship Id="rId23" Type="http://schemas.openxmlformats.org/officeDocument/2006/relationships/theme" Target="../theme/theme13.xml"/><Relationship Id="rId10" Type="http://schemas.openxmlformats.org/officeDocument/2006/relationships/slideLayout" Target="../slideLayouts/slideLayout220.xml"/><Relationship Id="rId19" Type="http://schemas.openxmlformats.org/officeDocument/2006/relationships/slideLayout" Target="../slideLayouts/slideLayout229.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 Id="rId22" Type="http://schemas.openxmlformats.org/officeDocument/2006/relationships/slideLayout" Target="../slideLayouts/slideLayout2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0.xml"/><Relationship Id="rId13" Type="http://schemas.openxmlformats.org/officeDocument/2006/relationships/slideLayout" Target="../slideLayouts/slideLayout245.xml"/><Relationship Id="rId18" Type="http://schemas.openxmlformats.org/officeDocument/2006/relationships/slideLayout" Target="../slideLayouts/slideLayout250.xml"/><Relationship Id="rId3" Type="http://schemas.openxmlformats.org/officeDocument/2006/relationships/slideLayout" Target="../slideLayouts/slideLayout235.xml"/><Relationship Id="rId21" Type="http://schemas.openxmlformats.org/officeDocument/2006/relationships/slideLayout" Target="../slideLayouts/slideLayout253.xml"/><Relationship Id="rId7" Type="http://schemas.openxmlformats.org/officeDocument/2006/relationships/slideLayout" Target="../slideLayouts/slideLayout239.xml"/><Relationship Id="rId12" Type="http://schemas.openxmlformats.org/officeDocument/2006/relationships/slideLayout" Target="../slideLayouts/slideLayout244.xml"/><Relationship Id="rId17" Type="http://schemas.openxmlformats.org/officeDocument/2006/relationships/slideLayout" Target="../slideLayouts/slideLayout249.xml"/><Relationship Id="rId25" Type="http://schemas.openxmlformats.org/officeDocument/2006/relationships/image" Target="../media/image2.bin"/><Relationship Id="rId2" Type="http://schemas.openxmlformats.org/officeDocument/2006/relationships/slideLayout" Target="../slideLayouts/slideLayout234.xml"/><Relationship Id="rId16" Type="http://schemas.openxmlformats.org/officeDocument/2006/relationships/slideLayout" Target="../slideLayouts/slideLayout248.xml"/><Relationship Id="rId20" Type="http://schemas.openxmlformats.org/officeDocument/2006/relationships/slideLayout" Target="../slideLayouts/slideLayout252.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24" Type="http://schemas.openxmlformats.org/officeDocument/2006/relationships/theme" Target="../theme/theme14.xml"/><Relationship Id="rId5" Type="http://schemas.openxmlformats.org/officeDocument/2006/relationships/slideLayout" Target="../slideLayouts/slideLayout237.xml"/><Relationship Id="rId15" Type="http://schemas.openxmlformats.org/officeDocument/2006/relationships/slideLayout" Target="../slideLayouts/slideLayout247.xml"/><Relationship Id="rId23" Type="http://schemas.openxmlformats.org/officeDocument/2006/relationships/slideLayout" Target="../slideLayouts/slideLayout255.xml"/><Relationship Id="rId10" Type="http://schemas.openxmlformats.org/officeDocument/2006/relationships/slideLayout" Target="../slideLayouts/slideLayout242.xml"/><Relationship Id="rId19" Type="http://schemas.openxmlformats.org/officeDocument/2006/relationships/slideLayout" Target="../slideLayouts/slideLayout251.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14" Type="http://schemas.openxmlformats.org/officeDocument/2006/relationships/slideLayout" Target="../slideLayouts/slideLayout246.xml"/><Relationship Id="rId22" Type="http://schemas.openxmlformats.org/officeDocument/2006/relationships/slideLayout" Target="../slideLayouts/slideLayout25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63.xml"/><Relationship Id="rId13" Type="http://schemas.openxmlformats.org/officeDocument/2006/relationships/theme" Target="../theme/theme15.xml"/><Relationship Id="rId3" Type="http://schemas.openxmlformats.org/officeDocument/2006/relationships/slideLayout" Target="../slideLayouts/slideLayout258.xml"/><Relationship Id="rId7" Type="http://schemas.openxmlformats.org/officeDocument/2006/relationships/slideLayout" Target="../slideLayouts/slideLayout262.xml"/><Relationship Id="rId12" Type="http://schemas.openxmlformats.org/officeDocument/2006/relationships/slideLayout" Target="../slideLayouts/slideLayout267.xml"/><Relationship Id="rId2" Type="http://schemas.openxmlformats.org/officeDocument/2006/relationships/slideLayout" Target="../slideLayouts/slideLayout257.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5" Type="http://schemas.openxmlformats.org/officeDocument/2006/relationships/slideLayout" Target="../slideLayouts/slideLayout260.xml"/><Relationship Id="rId10" Type="http://schemas.openxmlformats.org/officeDocument/2006/relationships/slideLayout" Target="../slideLayouts/slideLayout265.xml"/><Relationship Id="rId4" Type="http://schemas.openxmlformats.org/officeDocument/2006/relationships/slideLayout" Target="../slideLayouts/slideLayout259.xml"/><Relationship Id="rId9" Type="http://schemas.openxmlformats.org/officeDocument/2006/relationships/slideLayout" Target="../slideLayouts/slideLayout2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24/05/2026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419669318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7777132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28501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6963641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84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0142583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Tree>
    <p:extLst>
      <p:ext uri="{BB962C8B-B14F-4D97-AF65-F5344CB8AC3E}">
        <p14:creationId xmlns:p14="http://schemas.microsoft.com/office/powerpoint/2010/main" val="124886893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grpSp>
        <p:nvGrpSpPr>
          <p:cNvPr id="12" name="Groupe 11">
            <a:extLst>
              <a:ext uri="{FF2B5EF4-FFF2-40B4-BE49-F238E27FC236}">
                <a16:creationId xmlns:a16="http://schemas.microsoft.com/office/drawing/2014/main" id="{67D49505-DA1F-F15B-5832-25E02AA0B252}"/>
              </a:ext>
            </a:extLst>
          </p:cNvPr>
          <p:cNvGrpSpPr/>
          <p:nvPr userDrawn="1"/>
        </p:nvGrpSpPr>
        <p:grpSpPr>
          <a:xfrm>
            <a:off x="552763" y="126524"/>
            <a:ext cx="7558419" cy="328107"/>
            <a:chOff x="589833" y="126807"/>
            <a:chExt cx="7558419" cy="328107"/>
          </a:xfrm>
        </p:grpSpPr>
        <p:sp>
          <p:nvSpPr>
            <p:cNvPr id="13" name="Rectangle 12">
              <a:extLst>
                <a:ext uri="{FF2B5EF4-FFF2-40B4-BE49-F238E27FC236}">
                  <a16:creationId xmlns:a16="http://schemas.microsoft.com/office/drawing/2014/main" id="{8A5BC1F2-FD4F-152B-CEED-1341DA8A5BD2}"/>
                </a:ext>
              </a:extLst>
            </p:cNvPr>
            <p:cNvSpPr>
              <a:spLocks/>
            </p:cNvSpPr>
            <p:nvPr/>
          </p:nvSpPr>
          <p:spPr>
            <a:xfrm>
              <a:off x="589833" y="14196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اختــتام</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7AE10573-E48B-8295-E4D2-F69E7D08E7CF}"/>
                </a:ext>
              </a:extLst>
            </p:cNvPr>
            <p:cNvSpPr>
              <a:spLocks/>
            </p:cNvSpPr>
            <p:nvPr/>
          </p:nvSpPr>
          <p:spPr>
            <a:xfrm>
              <a:off x="6659247" y="15354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نشاط</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alpha val="20000"/>
                    </a:srgbClr>
                  </a:solidFill>
                  <a:latin typeface="Microsoft Uighur" panose="02000000000000000000" pitchFamily="2" charset="-78"/>
                  <a:cs typeface="Microsoft Uighur" panose="02000000000000000000" pitchFamily="2" charset="-78"/>
                </a:rPr>
                <a:t>اعتيادي</a:t>
              </a:r>
            </a:p>
          </p:txBody>
        </p:sp>
        <p:pic>
          <p:nvPicPr>
            <p:cNvPr id="15" name="Image 14">
              <a:extLst>
                <a:ext uri="{FF2B5EF4-FFF2-40B4-BE49-F238E27FC236}">
                  <a16:creationId xmlns:a16="http://schemas.microsoft.com/office/drawing/2014/main" id="{73B4CEB8-5746-9063-A6F8-29147656383E}"/>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F9A1B5A3-4540-D579-3313-3C9CD9CF9ECC}"/>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6104759" y="136738"/>
              <a:ext cx="278069" cy="278069"/>
            </a:xfrm>
            <a:prstGeom prst="rect">
              <a:avLst/>
            </a:prstGeom>
            <a:ln>
              <a:noFill/>
            </a:ln>
          </p:spPr>
        </p:pic>
        <p:pic>
          <p:nvPicPr>
            <p:cNvPr id="17" name="Image 16">
              <a:extLst>
                <a:ext uri="{FF2B5EF4-FFF2-40B4-BE49-F238E27FC236}">
                  <a16:creationId xmlns:a16="http://schemas.microsoft.com/office/drawing/2014/main" id="{CEBBDAD4-9E39-5002-94D5-AD41F3CFE298}"/>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4020379" y="136738"/>
              <a:ext cx="278069" cy="278069"/>
            </a:xfrm>
            <a:prstGeom prst="rect">
              <a:avLst/>
            </a:prstGeom>
            <a:ln>
              <a:noFill/>
            </a:ln>
          </p:spPr>
        </p:pic>
        <p:pic>
          <p:nvPicPr>
            <p:cNvPr id="18" name="Image 17">
              <a:extLst>
                <a:ext uri="{FF2B5EF4-FFF2-40B4-BE49-F238E27FC236}">
                  <a16:creationId xmlns:a16="http://schemas.microsoft.com/office/drawing/2014/main" id="{C4BDB479-6C18-DCD5-C04F-E8AE6DBC3E9C}"/>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1896509" y="126807"/>
              <a:ext cx="278069" cy="278069"/>
            </a:xfrm>
            <a:prstGeom prst="rect">
              <a:avLst/>
            </a:prstGeom>
            <a:ln>
              <a:noFill/>
            </a:ln>
          </p:spPr>
        </p:pic>
        <p:sp>
          <p:nvSpPr>
            <p:cNvPr id="19" name="Rectangle 18">
              <a:extLst>
                <a:ext uri="{FF2B5EF4-FFF2-40B4-BE49-F238E27FC236}">
                  <a16:creationId xmlns:a16="http://schemas.microsoft.com/office/drawing/2014/main" id="{AA46771B-41E6-FD4C-7970-BD233DE973FF}"/>
                </a:ext>
              </a:extLst>
            </p:cNvPr>
            <p:cNvSpPr>
              <a:spLocks/>
            </p:cNvSpPr>
            <p:nvPr/>
          </p:nvSpPr>
          <p:spPr>
            <a:xfrm>
              <a:off x="4775203" y="16691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1600" b="1" dirty="0">
                  <a:solidFill>
                    <a:srgbClr val="565F88">
                      <a:alpha val="20000"/>
                    </a:srgbClr>
                  </a:solidFill>
                  <a:latin typeface="Microsoft Uighur" panose="02000000000000000000" pitchFamily="2" charset="-78"/>
                  <a:cs typeface="Microsoft Uighur" panose="02000000000000000000" pitchFamily="2" charset="-78"/>
                </a:rPr>
                <a:t> 1 </a:t>
              </a:r>
              <a:endParaRPr lang="ar-MA" sz="16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146C4D9F-A235-473F-8F42-1923CA1B56A8}"/>
                </a:ext>
              </a:extLst>
            </p:cNvPr>
            <p:cNvSpPr>
              <a:spLocks/>
            </p:cNvSpPr>
            <p:nvPr/>
          </p:nvSpPr>
          <p:spPr>
            <a:xfrm>
              <a:off x="2675444" y="126807"/>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dirty="0">
                  <a:solidFill>
                    <a:srgbClr val="565F88">
                      <a:alpha val="20000"/>
                    </a:srgbClr>
                  </a:solidFill>
                  <a:latin typeface="Microsoft Uighur" panose="02000000000000000000" pitchFamily="2" charset="-78"/>
                  <a:ea typeface="+mn-ea"/>
                  <a:cs typeface="Microsoft Uighur" panose="02000000000000000000" pitchFamily="2" charset="-78"/>
                </a:rPr>
                <a:t>ورشة</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solidFill>
                  <a:latin typeface="Microsoft Uighur" panose="02000000000000000000" pitchFamily="2" charset="-78"/>
                  <a:cs typeface="Microsoft Uighur" panose="02000000000000000000" pitchFamily="2" charset="-78"/>
                </a:rPr>
                <a:t>القراءة</a:t>
              </a:r>
              <a:r>
                <a:rPr lang="fr-FR" sz="1600" b="1" dirty="0">
                  <a:solidFill>
                    <a:srgbClr val="565F88"/>
                  </a:solidFill>
                  <a:latin typeface="Microsoft Uighur" panose="02000000000000000000" pitchFamily="2" charset="-78"/>
                  <a:cs typeface="Microsoft Uighur" panose="02000000000000000000" pitchFamily="2" charset="-78"/>
                </a:rPr>
                <a:t> 2</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grpSp>
    </p:spTree>
    <p:extLst>
      <p:ext uri="{BB962C8B-B14F-4D97-AF65-F5344CB8AC3E}">
        <p14:creationId xmlns:p14="http://schemas.microsoft.com/office/powerpoint/2010/main" val="172626931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944"/>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6817869"/>
      </p:ext>
    </p:extLst>
  </p:cSld>
  <p:clrMap bg1="lt1" tx1="dk1" bg2="lt2" tx2="dk2" accent1="accent1" accent2="accent2" accent3="accent3" accent4="accent4" accent5="accent5" accent6="accent6" hlink="hlink" folHlink="folHlink"/>
  <p:sldLayoutIdLst>
    <p:sldLayoutId id="2147483843"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14333306"/>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865" r:id="rId20"/>
    <p:sldLayoutId id="2147483866" r:id="rId21"/>
    <p:sldLayoutId id="2147483867" r:id="rId22"/>
    <p:sldLayoutId id="214748386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339671"/>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 id="2147483887" r:id="rId18"/>
    <p:sldLayoutId id="2147483888" r:id="rId19"/>
    <p:sldLayoutId id="2147483889" r:id="rId20"/>
    <p:sldLayoutId id="2147483890" r:id="rId21"/>
    <p:sldLayoutId id="2147483891" r:id="rId22"/>
    <p:sldLayoutId id="2147483892" r:id="rId23"/>
    <p:sldLayoutId id="2147483893"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24/05/2026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68425603"/>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7039188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1958595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24/05/2026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211246829"/>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5.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gif"/><Relationship Id="rId2" Type="http://schemas.openxmlformats.org/officeDocument/2006/relationships/image" Target="../media/image31.png"/><Relationship Id="rId1" Type="http://schemas.openxmlformats.org/officeDocument/2006/relationships/slideLayout" Target="../slideLayouts/slideLayout13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67.xml"/></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8.gif"/><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9.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94.xml"/></Relationships>
</file>

<file path=ppt/slides/_rels/slide7.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16.png"/><Relationship Id="rId1" Type="http://schemas.openxmlformats.org/officeDocument/2006/relationships/slideLayout" Target="../slideLayouts/slideLayout208.xml"/><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2.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44.jp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5.xml"/><Relationship Id="rId7" Type="http://schemas.openxmlformats.org/officeDocument/2006/relationships/image" Target="../media/image1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36.gif"/><Relationship Id="rId4" Type="http://schemas.openxmlformats.org/officeDocument/2006/relationships/image" Target="../media/image45.png"/><Relationship Id="rId9"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58.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8.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7.pn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gif"/><Relationship Id="rId1" Type="http://schemas.openxmlformats.org/officeDocument/2006/relationships/slideLayout" Target="../slideLayouts/slideLayout79.xml"/><Relationship Id="rId5" Type="http://schemas.openxmlformats.org/officeDocument/2006/relationships/image" Target="../media/image17.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7.png"/><Relationship Id="rId7" Type="http://schemas.openxmlformats.org/officeDocument/2006/relationships/image" Target="../media/image48.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7.png"/><Relationship Id="rId7" Type="http://schemas.openxmlformats.org/officeDocument/2006/relationships/image" Target="../media/image48.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7.png"/><Relationship Id="rId7" Type="http://schemas.openxmlformats.org/officeDocument/2006/relationships/image" Target="../media/image50.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2.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7.png"/><Relationship Id="rId7" Type="http://schemas.openxmlformats.org/officeDocument/2006/relationships/image" Target="../media/image50.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7.png"/><Relationship Id="rId7" Type="http://schemas.openxmlformats.org/officeDocument/2006/relationships/image" Target="../media/image50.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gif"/><Relationship Id="rId1" Type="http://schemas.openxmlformats.org/officeDocument/2006/relationships/slideLayout" Target="../slideLayouts/slideLayout149.xml"/><Relationship Id="rId5" Type="http://schemas.openxmlformats.org/officeDocument/2006/relationships/image" Target="../media/image1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7.png"/><Relationship Id="rId7" Type="http://schemas.openxmlformats.org/officeDocument/2006/relationships/image" Target="../media/image50.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2.png"/></Relationships>
</file>

<file path=ppt/slides/_rels/slide3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5.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5.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5.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5.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7.png"/><Relationship Id="rId7" Type="http://schemas.openxmlformats.org/officeDocument/2006/relationships/image" Target="../media/image56.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19.png"/><Relationship Id="rId1" Type="http://schemas.openxmlformats.org/officeDocument/2006/relationships/slideLayout" Target="../slideLayouts/slideLayout17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7.png"/><Relationship Id="rId7"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 Id="rId9" Type="http://schemas.microsoft.com/office/2007/relationships/hdphoto" Target="../media/hdphoto9.wdp"/></Relationships>
</file>

<file path=ppt/slides/_rels/slide4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12.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7.png"/><Relationship Id="rId9" Type="http://schemas.openxmlformats.org/officeDocument/2006/relationships/image" Target="../media/image31.png"/></Relationships>
</file>

<file path=ppt/slides/_rels/slide4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6.png"/><Relationship Id="rId5" Type="http://schemas.openxmlformats.org/officeDocument/2006/relationships/image" Target="../media/image36.gif"/><Relationship Id="rId10" Type="http://schemas.openxmlformats.org/officeDocument/2006/relationships/image" Target="../media/image32.png"/><Relationship Id="rId4" Type="http://schemas.openxmlformats.org/officeDocument/2006/relationships/image" Target="../media/image60.png"/><Relationship Id="rId9" Type="http://schemas.openxmlformats.org/officeDocument/2006/relationships/image" Target="../media/image19.png"/></Relationships>
</file>

<file path=ppt/slides/_rels/slide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a:extLst>
              <a:ext uri="{FF2B5EF4-FFF2-40B4-BE49-F238E27FC236}">
                <a16:creationId xmlns:a16="http://schemas.microsoft.com/office/drawing/2014/main" id="{AADC8BE5-6ED8-161A-BC69-CA39AB1C9E23}"/>
              </a:ext>
            </a:extLst>
          </p:cNvPr>
          <p:cNvPicPr>
            <a:picLocks noChangeAspect="1"/>
          </p:cNvPicPr>
          <p:nvPr/>
        </p:nvPicPr>
        <p:blipFill>
          <a:blip r:embed="rId2">
            <a:extLst>
              <a:ext uri="{28A0092B-C50C-407E-A947-70E740481C1C}">
                <a14:useLocalDpi xmlns:a14="http://schemas.microsoft.com/office/drawing/2010/main" val="0"/>
              </a:ext>
            </a:extLst>
          </a:blip>
          <a:srcRect t="2740" b="3527"/>
          <a:stretch>
            <a:fillRect/>
          </a:stretch>
        </p:blipFill>
        <p:spPr>
          <a:xfrm>
            <a:off x="20" y="1282"/>
            <a:ext cx="9143980" cy="6856718"/>
          </a:xfrm>
          <a:prstGeom prst="rect">
            <a:avLst/>
          </a:prstGeom>
        </p:spPr>
      </p:pic>
    </p:spTree>
    <p:extLst>
      <p:ext uri="{BB962C8B-B14F-4D97-AF65-F5344CB8AC3E}">
        <p14:creationId xmlns:p14="http://schemas.microsoft.com/office/powerpoint/2010/main" val="348911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7D1D0-B935-CBE2-7CA4-9D5B14EAFB01}"/>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315F985E-DD92-7278-4194-23AE56F6D3D6}"/>
              </a:ext>
            </a:extLst>
          </p:cNvPr>
          <p:cNvPicPr>
            <a:picLocks noChangeAspect="1"/>
          </p:cNvPicPr>
          <p:nvPr/>
        </p:nvPicPr>
        <p:blipFill>
          <a:blip r:embed="rId2"/>
          <a:stretch>
            <a:fillRect/>
          </a:stretch>
        </p:blipFill>
        <p:spPr>
          <a:xfrm>
            <a:off x="466152" y="1573804"/>
            <a:ext cx="8211696" cy="4039164"/>
          </a:xfrm>
          <a:prstGeom prst="rect">
            <a:avLst/>
          </a:prstGeom>
        </p:spPr>
      </p:pic>
    </p:spTree>
    <p:extLst>
      <p:ext uri="{BB962C8B-B14F-4D97-AF65-F5344CB8AC3E}">
        <p14:creationId xmlns:p14="http://schemas.microsoft.com/office/powerpoint/2010/main" val="2352626731"/>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6174875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t>تنظيم حصص الأسبوع</a:t>
            </a:r>
            <a:r>
              <a:rPr lang="fr-FR" dirty="0"/>
              <a:t> </a:t>
            </a:r>
            <a:r>
              <a:rPr lang="ar-MA" dirty="0"/>
              <a:t>الثالث</a:t>
            </a:r>
            <a:endParaRPr lang="fr-MA" dirty="0"/>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2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إملاء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الحصة1</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2 </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3 </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 .</a:t>
            </a:r>
          </a:p>
        </p:txBody>
      </p:sp>
      <p:pic>
        <p:nvPicPr>
          <p:cNvPr id="3" name="Image 2" descr="Une image contenant Rectangle, conception&#10;&#10;Le contenu généré par l’IA peut être incorrect.">
            <a:extLst>
              <a:ext uri="{FF2B5EF4-FFF2-40B4-BE49-F238E27FC236}">
                <a16:creationId xmlns:a16="http://schemas.microsoft.com/office/drawing/2014/main" id="{BE67A033-7452-B12F-1EF5-0C3E089C78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grpSp>
        <p:nvGrpSpPr>
          <p:cNvPr id="4" name="Groupe 3">
            <a:extLst>
              <a:ext uri="{FF2B5EF4-FFF2-40B4-BE49-F238E27FC236}">
                <a16:creationId xmlns:a16="http://schemas.microsoft.com/office/drawing/2014/main" id="{43D22A65-E2BA-7415-ABDA-A229218DA5ED}"/>
              </a:ext>
            </a:extLst>
          </p:cNvPr>
          <p:cNvGrpSpPr/>
          <p:nvPr/>
        </p:nvGrpSpPr>
        <p:grpSpPr>
          <a:xfrm flipH="1">
            <a:off x="4716000" y="1944000"/>
            <a:ext cx="3780000" cy="1332000"/>
            <a:chOff x="4716000" y="1944000"/>
            <a:chExt cx="3780000" cy="1332000"/>
          </a:xfrm>
        </p:grpSpPr>
        <p:sp>
          <p:nvSpPr>
            <p:cNvPr id="5" name="Rectangle : coins arrondis 4">
              <a:extLst>
                <a:ext uri="{FF2B5EF4-FFF2-40B4-BE49-F238E27FC236}">
                  <a16:creationId xmlns:a16="http://schemas.microsoft.com/office/drawing/2014/main" id="{A58332F1-647A-1DD6-339D-FB3759481972}"/>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C8015A3-E4CF-D5A0-3162-F1C9F5153275}"/>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1 - </a:t>
              </a:r>
            </a:p>
          </p:txBody>
        </p:sp>
      </p:grpSp>
      <p:sp>
        <p:nvSpPr>
          <p:cNvPr id="7" name="Espace réservé du texte 25">
            <a:extLst>
              <a:ext uri="{FF2B5EF4-FFF2-40B4-BE49-F238E27FC236}">
                <a16:creationId xmlns:a16="http://schemas.microsoft.com/office/drawing/2014/main" id="{FAAC328B-7DB2-D7C6-0922-7D2C5DF1F2F7}"/>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المعجم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a:t>
            </a:r>
          </a:p>
        </p:txBody>
      </p:sp>
      <p:sp>
        <p:nvSpPr>
          <p:cNvPr id="8" name="Espace réservé du texte 5">
            <a:extLst>
              <a:ext uri="{FF2B5EF4-FFF2-40B4-BE49-F238E27FC236}">
                <a16:creationId xmlns:a16="http://schemas.microsoft.com/office/drawing/2014/main" id="{899D100C-7E0E-C9EA-C615-D74B25C79AB3}"/>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ما قبل القراءة: التوقع والتحقق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أثناء القراءة – الفهم </a:t>
            </a:r>
          </a:p>
        </p:txBody>
      </p:sp>
    </p:spTree>
    <p:extLst>
      <p:ext uri="{BB962C8B-B14F-4D97-AF65-F5344CB8AC3E}">
        <p14:creationId xmlns:p14="http://schemas.microsoft.com/office/powerpoint/2010/main" val="19493590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kumimoji="0" lang="ar-MA" sz="1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طلاقة</a:t>
            </a:r>
            <a:endParaRPr kumimoji="0" lang="ar-MA" sz="1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86" y="2122576"/>
            <a:ext cx="1301958" cy="338554"/>
          </a:xfrm>
          <a:prstGeom prst="rect">
            <a:avLst/>
          </a:prstGeom>
          <a:noFill/>
        </p:spPr>
        <p:txBody>
          <a:bodyPr wrap="none" rtlCol="0">
            <a:spAutoFit/>
          </a:bodyPr>
          <a:lstStyle/>
          <a:p>
            <a:pPr lvl="0" algn="r" rtl="1">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lang="ar-MA" sz="1600" b="1" dirty="0">
                <a:solidFill>
                  <a:srgbClr val="424D7B"/>
                </a:solidFill>
                <a:latin typeface="Microsoft Uighur" panose="02000000000000000000" pitchFamily="2" charset="-78"/>
                <a:cs typeface="Microsoft Uighur" panose="02000000000000000000" pitchFamily="2" charset="-78"/>
              </a:rPr>
              <a:t>انشطة اعتيادية</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الكواكب والنجوم -  توقع و تحقق</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892323" y="3380220"/>
            <a:ext cx="1715534" cy="338554"/>
          </a:xfrm>
          <a:prstGeom prst="rect">
            <a:avLst/>
          </a:prstGeom>
          <a:noFill/>
        </p:spPr>
        <p:txBody>
          <a:bodyPr wrap="non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lang="ar-MA" sz="1600" b="1" dirty="0">
                <a:solidFill>
                  <a:srgbClr val="424D7B"/>
                </a:solidFill>
                <a:latin typeface="Microsoft Uighur" panose="02000000000000000000" pitchFamily="2" charset="-78"/>
                <a:cs typeface="Microsoft Uighur" panose="02000000000000000000" pitchFamily="2" charset="-78"/>
              </a:rPr>
              <a:t> ورشة القراءة – الحصة 1 </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الكواكب والنجوم -   إبداء الرأي.</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4086808" y="4692778"/>
            <a:ext cx="2515976" cy="338554"/>
          </a:xfrm>
          <a:prstGeom prst="rect">
            <a:avLst/>
          </a:prstGeom>
          <a:noFill/>
        </p:spPr>
        <p:txBody>
          <a:bodyPr wrap="squar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- 03</a:t>
            </a:r>
            <a:r>
              <a:rPr lang="ar-MA" sz="1600" b="1" dirty="0">
                <a:solidFill>
                  <a:srgbClr val="424D7B"/>
                </a:solidFill>
                <a:latin typeface="Microsoft Uighur" panose="02000000000000000000" pitchFamily="2" charset="-78"/>
                <a:cs typeface="Microsoft Uighur" panose="02000000000000000000" pitchFamily="2" charset="-78"/>
              </a:rPr>
              <a:t>ورشة القراءة – الحصة 2</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Espace réservé pour une image  20">
            <a:extLst>
              <a:ext uri="{FF2B5EF4-FFF2-40B4-BE49-F238E27FC236}">
                <a16:creationId xmlns:a16="http://schemas.microsoft.com/office/drawing/2014/main" id="{0411D317-4984-A58F-56A5-73DC875A121E}"/>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72608" y="3255190"/>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دون شكل باسترسال؛</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توقع مضمون نص مقروء و التحقق من التوقعات؛</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5"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استراتيجية </a:t>
              </a:r>
              <a:r>
                <a:rPr lang="ar-MA" sz="2400" b="1" dirty="0">
                  <a:solidFill>
                    <a:srgbClr val="424D7B"/>
                  </a:solidFill>
                  <a:latin typeface="Microsoft Uighur" panose="02000000000000000000" pitchFamily="2" charset="-78"/>
                  <a:cs typeface="Microsoft Uighur" panose="02000000000000000000" pitchFamily="2" charset="-78"/>
                </a:rPr>
                <a:t>إبداء الرأي في المقروء</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spTree>
    <p:extLst>
      <p:ext uri="{BB962C8B-B14F-4D97-AF65-F5344CB8AC3E}">
        <p14:creationId xmlns:p14="http://schemas.microsoft.com/office/powerpoint/2010/main" val="128347043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809956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4D9AC60-B943-9244-8F5A-B587DB9D5896}"/>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p>
        </p:txBody>
      </p:sp>
      <p:sp>
        <p:nvSpPr>
          <p:cNvPr id="2" name="Rectangle 1">
            <a:extLst>
              <a:ext uri="{FF2B5EF4-FFF2-40B4-BE49-F238E27FC236}">
                <a16:creationId xmlns:a16="http://schemas.microsoft.com/office/drawing/2014/main" id="{F6D4985B-AF01-653C-62EA-F0DFD11B0AE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AE34BFBC-BC75-953E-AE2B-8FFD17E2142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37F77E56-CDE6-FFD9-C9D3-4CE7CEDA4F7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D4F4E337-02DF-99A5-3C56-9221875755F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9C3CFD3B-BF0E-9BB2-959D-C27D579AB82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A1E5428C-93EB-C586-6835-949FC0B2A1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53402741-4E7E-4BAD-2577-EFBA9E19B94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8" name="Rectangle 17">
            <a:extLst>
              <a:ext uri="{FF2B5EF4-FFF2-40B4-BE49-F238E27FC236}">
                <a16:creationId xmlns:a16="http://schemas.microsoft.com/office/drawing/2014/main" id="{C5BC018A-5C79-F0F2-0A34-75E77CB665C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9" name="Espace réservé pour une image  10">
            <a:extLst>
              <a:ext uri="{FF2B5EF4-FFF2-40B4-BE49-F238E27FC236}">
                <a16:creationId xmlns:a16="http://schemas.microsoft.com/office/drawing/2014/main" id="{96C6E4D0-07A7-3FA9-8E8C-EB6BD84F4798}"/>
              </a:ext>
            </a:extLst>
          </p:cNvPr>
          <p:cNvPicPr>
            <a:picLocks noChangeAspect="1"/>
          </p:cNvPicPr>
          <p:nvPr/>
        </p:nvPicPr>
        <p:blipFill rotWithShape="1">
          <a:blip r:embed="rId6">
            <a:extLst>
              <a:ext uri="{28A0092B-C50C-407E-A947-70E740481C1C}">
                <a14:useLocalDpi xmlns:a14="http://schemas.microsoft.com/office/drawing/2010/main" val="0"/>
              </a:ext>
            </a:extLst>
          </a:blip>
          <a:srcRect l="-17371" r="-17371"/>
          <a:stretch>
            <a:fillRect/>
          </a:stretch>
        </p:blipFill>
        <p:spPr>
          <a:xfrm>
            <a:off x="1871663" y="2160588"/>
            <a:ext cx="5400675" cy="3598862"/>
          </a:xfrm>
          <a:prstGeom prst="roundRect">
            <a:avLst>
              <a:gd name="adj" fmla="val 11828"/>
            </a:avLst>
          </a:prstGeom>
        </p:spPr>
      </p:pic>
      <p:pic>
        <p:nvPicPr>
          <p:cNvPr id="13" name="Espace réservé pour une image  12">
            <a:extLst>
              <a:ext uri="{FF2B5EF4-FFF2-40B4-BE49-F238E27FC236}">
                <a16:creationId xmlns:a16="http://schemas.microsoft.com/office/drawing/2014/main" id="{907EB4BE-FE38-0DFA-CDC8-1C9524F1136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18833770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50AE-744E-3E3F-F2DB-3E90C29092C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64D3382-BF3A-0C43-2E8A-6206339A5E4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26" name="Espace réservé pour une image  4">
            <a:extLst>
              <a:ext uri="{FF2B5EF4-FFF2-40B4-BE49-F238E27FC236}">
                <a16:creationId xmlns:a16="http://schemas.microsoft.com/office/drawing/2014/main" id="{0EF54EB2-1BC0-215D-EDB5-90A3708CB60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p:blipFill>
        <p:spPr>
          <a:xfrm>
            <a:off x="7959600" y="684000"/>
            <a:ext cx="792000" cy="792000"/>
          </a:xfrm>
        </p:spPr>
      </p:pic>
      <p:sp>
        <p:nvSpPr>
          <p:cNvPr id="4" name="ZoneTexte 3">
            <a:extLst>
              <a:ext uri="{FF2B5EF4-FFF2-40B4-BE49-F238E27FC236}">
                <a16:creationId xmlns:a16="http://schemas.microsoft.com/office/drawing/2014/main" id="{4D960C60-DD8F-D307-44D1-1B69D88149E0}"/>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38DB799-6F6A-C23A-911C-33C041ECABAD}"/>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1" name="Image 20">
            <a:extLst>
              <a:ext uri="{FF2B5EF4-FFF2-40B4-BE49-F238E27FC236}">
                <a16:creationId xmlns:a16="http://schemas.microsoft.com/office/drawing/2014/main" id="{7304FEDD-37E1-C2CE-8715-E4772CA0EA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2" name="Image 21">
            <a:extLst>
              <a:ext uri="{FF2B5EF4-FFF2-40B4-BE49-F238E27FC236}">
                <a16:creationId xmlns:a16="http://schemas.microsoft.com/office/drawing/2014/main" id="{293BC426-3C56-D531-D6BA-A1CFB4B1AA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3" name="Image 22">
            <a:extLst>
              <a:ext uri="{FF2B5EF4-FFF2-40B4-BE49-F238E27FC236}">
                <a16:creationId xmlns:a16="http://schemas.microsoft.com/office/drawing/2014/main" id="{708F3F08-8193-2352-1FA5-D70C2ABC537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4" name="Image 23">
            <a:extLst>
              <a:ext uri="{FF2B5EF4-FFF2-40B4-BE49-F238E27FC236}">
                <a16:creationId xmlns:a16="http://schemas.microsoft.com/office/drawing/2014/main" id="{3AE0AC1C-2085-EA5C-B14F-9F9D12A833D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5" name="Rectangle 24">
            <a:extLst>
              <a:ext uri="{FF2B5EF4-FFF2-40B4-BE49-F238E27FC236}">
                <a16:creationId xmlns:a16="http://schemas.microsoft.com/office/drawing/2014/main" id="{594FD37F-F3B4-4BD8-DFC2-FE37BCFA0AE2}"/>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7" name="Rectangle 26">
            <a:extLst>
              <a:ext uri="{FF2B5EF4-FFF2-40B4-BE49-F238E27FC236}">
                <a16:creationId xmlns:a16="http://schemas.microsoft.com/office/drawing/2014/main" id="{7FF2F098-3C38-86E3-5508-05484084CDD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29" name="Class AR_NV_05_1">
            <a:hlinkClick r:id="" action="ppaction://media"/>
            <a:extLst>
              <a:ext uri="{FF2B5EF4-FFF2-40B4-BE49-F238E27FC236}">
                <a16:creationId xmlns:a16="http://schemas.microsoft.com/office/drawing/2014/main" id="{88C9B6DC-4C52-16AC-B1DE-54E91DF4B2E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3" y="2160588"/>
            <a:ext cx="7038975" cy="3959225"/>
          </a:xfrm>
          <a:prstGeom prst="rect">
            <a:avLst/>
          </a:prstGeom>
        </p:spPr>
      </p:pic>
      <p:pic>
        <p:nvPicPr>
          <p:cNvPr id="30" name="Image 29" descr="Une image contenant noir, obscurité&#10;&#10;Le contenu généré par l’IA peut être incorrect.">
            <a:extLst>
              <a:ext uri="{FF2B5EF4-FFF2-40B4-BE49-F238E27FC236}">
                <a16:creationId xmlns:a16="http://schemas.microsoft.com/office/drawing/2014/main" id="{798D1611-79C9-5D35-8B37-6A4459C7E4E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2" name="Rectangle 1">
            <a:extLst>
              <a:ext uri="{FF2B5EF4-FFF2-40B4-BE49-F238E27FC236}">
                <a16:creationId xmlns:a16="http://schemas.microsoft.com/office/drawing/2014/main" id="{38AC229B-264A-15B0-2EBD-410AEA84346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10437757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9"/>
                                        </p:tgtEl>
                                      </p:cBhvr>
                                    </p:cmd>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9"/>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29"/>
                                        </p:tgtEl>
                                      </p:cBhvr>
                                    </p:cmd>
                                  </p:childTnLst>
                                </p:cTn>
                              </p:par>
                            </p:childTnLst>
                          </p:cTn>
                        </p:par>
                      </p:childTnLst>
                    </p:cTn>
                  </p:par>
                </p:childTnLst>
              </p:cTn>
              <p:nextCondLst>
                <p:cond evt="onClick" delay="0">
                  <p:tgtEl>
                    <p:spTgt spid="29"/>
                  </p:tgtEl>
                </p:cond>
              </p:nextCondLst>
            </p:seq>
            <p:video>
              <p:cMediaNode vol="80000">
                <p:cTn id="14" fill="hold" display="0">
                  <p:stCondLst>
                    <p:cond delay="indefinite"/>
                  </p:stCondLst>
                </p:cTn>
                <p:tgtEl>
                  <p:spTgt spid="29"/>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6312BDE-69C2-B9F0-3EF4-D20EAABB1FC9}"/>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A04D79D-6AF4-E245-5FDB-3EF99990948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4B764F48-3701-CA86-0B35-107271B8155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62966784-C58D-0A26-D8E1-13D053AF2A5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97B6E927-2432-DC8B-4469-68DAB3FD1D7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5540AF3F-AAFE-F34B-D41A-AD422E9426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0BA35324-101F-4A52-4478-025416B020B0}"/>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8777B88B-E2BC-EE27-14FD-07040D8BD8D8}"/>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BD07438-4638-87B0-86F0-854FA20A821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5" name="Titre 14">
            <a:extLst>
              <a:ext uri="{FF2B5EF4-FFF2-40B4-BE49-F238E27FC236}">
                <a16:creationId xmlns:a16="http://schemas.microsoft.com/office/drawing/2014/main" id="{96851026-B790-BD33-1078-44F6F50FC027}"/>
              </a:ext>
            </a:extLst>
          </p:cNvPr>
          <p:cNvSpPr>
            <a:spLocks noGrp="1"/>
          </p:cNvSpPr>
          <p:nvPr>
            <p:ph type="title"/>
          </p:nvPr>
        </p:nvSpPr>
        <p:spPr/>
        <p:txBody>
          <a:bodyPr>
            <a:normAutofit fontScale="90000"/>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تتضمن كلمات دون شكل. من يقرأ ؟ تابعوا.</a:t>
            </a:r>
            <a:endParaRPr lang="fr-MA" dirty="0"/>
          </a:p>
        </p:txBody>
      </p:sp>
      <p:pic>
        <p:nvPicPr>
          <p:cNvPr id="20" name="Espace réservé pour une image  19">
            <a:extLst>
              <a:ext uri="{FF2B5EF4-FFF2-40B4-BE49-F238E27FC236}">
                <a16:creationId xmlns:a16="http://schemas.microsoft.com/office/drawing/2014/main" id="{20CB6E11-6A9D-2B7E-08F6-CF618F5FD90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0" name="ZoneTexte 9">
            <a:extLst>
              <a:ext uri="{FF2B5EF4-FFF2-40B4-BE49-F238E27FC236}">
                <a16:creationId xmlns:a16="http://schemas.microsoft.com/office/drawing/2014/main" id="{466B2C69-0365-3303-9C4C-8F4B48E4A5AC}"/>
              </a:ext>
            </a:extLst>
          </p:cNvPr>
          <p:cNvSpPr txBox="1"/>
          <p:nvPr/>
        </p:nvSpPr>
        <p:spPr>
          <a:xfrm>
            <a:off x="525678" y="1694319"/>
            <a:ext cx="8299235" cy="5078313"/>
          </a:xfrm>
          <a:prstGeom prst="rect">
            <a:avLst/>
          </a:prstGeom>
          <a:noFill/>
        </p:spPr>
        <p:txBody>
          <a:bodyPr wrap="square" rtlCol="0">
            <a:spAutoFit/>
          </a:bodyPr>
          <a:lstStyle/>
          <a:p>
            <a:pPr algn="just" rtl="1">
              <a:spcAft>
                <a:spcPts val="800"/>
              </a:spcAft>
            </a:pP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أصبحت التكنولوجيا جزءا مهما من حياتنا اليومية، لأنها تساعدنا على التعلم والتواصل بسرعة. لكن الإفراط في استعمال الهواتف والألعاب الإلكترونية قد يسبب مشكلات كثيرة للأطفال، مثل ضعف التركيز وقلة الحركة. ويرى بعض الناس أن التكنولوجيا مفيدة دائما، غير أن استعمالها بشكل خاطئ قد يؤثر في صحة الإنسان وعلاقاته الاجتماعية. لذلك يجب استعمال التكنولوجيا باعتدال ومن أجل أهداف مفيدة كالبحث والتعلم. وإذا نظم الأطفال وقتهم بشكل جيد، فسيستفيدون من التكنولوجيا دون أن يتعرضوا لأضرارها المختلفة. فالتكنولوجيا وسيلة مفيدة إذا أحسن الإنسان استعمالها بطريقة مسؤولة.</a:t>
            </a:r>
            <a:endParaRPr lang="fr-FR" sz="3600" b="1" kern="100" dirty="0">
              <a:solidFill>
                <a:srgbClr val="424D7C"/>
              </a:solidFill>
              <a:latin typeface="Microsoft Tai Le" panose="020B0502040204020203" pitchFamily="34" charset="0"/>
              <a:ea typeface="Aptos" panose="020B0004020202020204" pitchFamily="34" charset="0"/>
              <a:cs typeface="Microsoft Tai Le" panose="020B0502040204020203" pitchFamily="34" charset="0"/>
            </a:endParaRPr>
          </a:p>
        </p:txBody>
      </p:sp>
    </p:spTree>
    <p:extLst>
      <p:ext uri="{BB962C8B-B14F-4D97-AF65-F5344CB8AC3E}">
        <p14:creationId xmlns:p14="http://schemas.microsoft.com/office/powerpoint/2010/main" val="317421013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46DD2-09D9-28C2-30C8-BC3FD6E5E0A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33E1327-95A1-99FF-7CD2-4666691B5467}"/>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5EFC728-A537-FC6E-BA13-D942B1DF04B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E265EAA9-F40B-C411-D6BD-4012AA6D3F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5938EFF9-5EB1-17E9-881A-156C6273A8C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6232BE61-F894-ECCD-AC30-F872A0D38B9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9BA207D8-0145-BFFC-4B58-A41A3F34397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B7A2298E-0072-36B5-D9F3-FD200B0074C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E1F8E14A-25FB-E22A-A04F-DEC630B8269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ZoneTexte 11">
            <a:extLst>
              <a:ext uri="{FF2B5EF4-FFF2-40B4-BE49-F238E27FC236}">
                <a16:creationId xmlns:a16="http://schemas.microsoft.com/office/drawing/2014/main" id="{66D10441-5A49-4BEE-6DCF-0F58DDC34360}"/>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8" name="Joyful_Prize_Celebration_Animation">
            <a:hlinkClick r:id="" action="ppaction://media"/>
            <a:extLst>
              <a:ext uri="{FF2B5EF4-FFF2-40B4-BE49-F238E27FC236}">
                <a16:creationId xmlns:a16="http://schemas.microsoft.com/office/drawing/2014/main" id="{AA9EEDE9-0387-E23F-664A-DC88488C29D8}"/>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4" name="Titre 23">
            <a:extLst>
              <a:ext uri="{FF2B5EF4-FFF2-40B4-BE49-F238E27FC236}">
                <a16:creationId xmlns:a16="http://schemas.microsoft.com/office/drawing/2014/main" id="{563B43FA-0BD6-3010-207B-FB14311907CE}"/>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FR" sz="2400" dirty="0">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AF74B62A-E881-A260-622D-8583D0DE26C6}"/>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5" name="Espace réservé pour une image  14">
            <a:extLst>
              <a:ext uri="{FF2B5EF4-FFF2-40B4-BE49-F238E27FC236}">
                <a16:creationId xmlns:a16="http://schemas.microsoft.com/office/drawing/2014/main" id="{DA92DAA4-6E09-4842-2951-77D34350718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2417846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AC542-4C87-E920-F269-29A8025C2D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46E4A1C-0C93-0F4B-8AC2-D341FB32A7AB}"/>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i="1" dirty="0"/>
          </a:p>
        </p:txBody>
      </p:sp>
      <p:sp>
        <p:nvSpPr>
          <p:cNvPr id="3" name="ZoneTexte 2">
            <a:extLst>
              <a:ext uri="{FF2B5EF4-FFF2-40B4-BE49-F238E27FC236}">
                <a16:creationId xmlns:a16="http://schemas.microsoft.com/office/drawing/2014/main" id="{539DB16E-B6BF-7DBC-643D-1672F41571F6}"/>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059F1F0-565D-9C51-7D1B-D1FE8265E60F}"/>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134CD3FA-7F06-FE93-BD6E-73EDFEEA55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7BED6781-92A2-724A-BEA1-AB17624218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7B81A186-360E-27A0-D8FF-0434F6204E9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CEAC9E47-50A1-2A45-6910-196C072E1D2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EC2AA281-5E29-CB9B-0C71-7D413D3C51E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7EA114B-5C25-1D14-98C9-7D39FEB319E6}"/>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86B55075-C0B0-D264-963B-59BF420F30B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8" name="Espace réservé pour une image  17">
            <a:extLst>
              <a:ext uri="{FF2B5EF4-FFF2-40B4-BE49-F238E27FC236}">
                <a16:creationId xmlns:a16="http://schemas.microsoft.com/office/drawing/2014/main" id="{67244B7C-A4C0-45A5-0CA7-11F66C00B5C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3" name="ZoneTexte 12">
            <a:extLst>
              <a:ext uri="{FF2B5EF4-FFF2-40B4-BE49-F238E27FC236}">
                <a16:creationId xmlns:a16="http://schemas.microsoft.com/office/drawing/2014/main" id="{3041E91A-7E72-BD62-300D-F368CA687ECB}"/>
              </a:ext>
            </a:extLst>
          </p:cNvPr>
          <p:cNvSpPr txBox="1"/>
          <p:nvPr/>
        </p:nvSpPr>
        <p:spPr>
          <a:xfrm>
            <a:off x="525678" y="1694319"/>
            <a:ext cx="8299235" cy="5078313"/>
          </a:xfrm>
          <a:prstGeom prst="rect">
            <a:avLst/>
          </a:prstGeom>
          <a:noFill/>
        </p:spPr>
        <p:txBody>
          <a:bodyPr wrap="square" rtlCol="0">
            <a:spAutoFit/>
          </a:bodyPr>
          <a:lstStyle/>
          <a:p>
            <a:pPr algn="just" rtl="1">
              <a:spcAft>
                <a:spcPts val="800"/>
              </a:spcAft>
            </a:pP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أصبحت التكنولوجيا جزءا مهما من حياتنا اليومية، لأنها تساعدنا على التعلم والتواصل بسرعة. لكن الإفراط في استعمال الهواتف والألعاب الإلكترونية قد يسبب مشكلات كثيرة للأطفال، مثل ضعف التركيز وقلة الحركة. ويرى بعض الناس أن التكنولوجيا مفيدة دائما، غير أن استعمالها بشكل خاطئ قد يؤثر في صحة الإنسان وعلاقاته الاجتماعية. لذلك يجب استعمال التكنولوجيا باعتدال ومن أجل أهداف مفيدة كالبحث والتعلم. وإذا نظم الأطفال وقتهم بشكل جيد، فسيستفيدون من التكنولوجيا دون أن يتعرضوا لأضرارها المختلفة. فالتكنولوجيا وسيلة مفيدة إذا أحسن الإنسان استعمالها بطريقة مسؤولة.</a:t>
            </a:r>
            <a:endParaRPr lang="fr-FR" sz="3600" b="1" kern="100" dirty="0">
              <a:solidFill>
                <a:srgbClr val="424D7C"/>
              </a:solidFill>
              <a:latin typeface="Microsoft Tai Le" panose="020B0502040204020203" pitchFamily="34" charset="0"/>
              <a:ea typeface="Aptos" panose="020B0004020202020204" pitchFamily="34" charset="0"/>
              <a:cs typeface="Microsoft Tai Le" panose="020B0502040204020203" pitchFamily="34" charset="0"/>
            </a:endParaRPr>
          </a:p>
        </p:txBody>
      </p:sp>
    </p:spTree>
    <p:extLst>
      <p:ext uri="{BB962C8B-B14F-4D97-AF65-F5344CB8AC3E}">
        <p14:creationId xmlns:p14="http://schemas.microsoft.com/office/powerpoint/2010/main" val="103740263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66ACB-43B0-BDB5-4767-567219E5C99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1773A63-6EC1-9B19-E854-FDFB39944E81}"/>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400" dirty="0"/>
          </a:p>
        </p:txBody>
      </p:sp>
      <p:sp>
        <p:nvSpPr>
          <p:cNvPr id="4" name="ZoneTexte 3">
            <a:extLst>
              <a:ext uri="{FF2B5EF4-FFF2-40B4-BE49-F238E27FC236}">
                <a16:creationId xmlns:a16="http://schemas.microsoft.com/office/drawing/2014/main" id="{36E2DFB2-5567-E720-796C-FEB67DA860AD}"/>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5" name="Joyful_Prize_Celebration_Animation">
            <a:hlinkClick r:id="" action="ppaction://media"/>
            <a:extLst>
              <a:ext uri="{FF2B5EF4-FFF2-40B4-BE49-F238E27FC236}">
                <a16:creationId xmlns:a16="http://schemas.microsoft.com/office/drawing/2014/main" id="{F72BC7A8-E62D-C0B1-F794-AF24CB8AF1F6}"/>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a:extLst>
              <a:ext uri="{FF2B5EF4-FFF2-40B4-BE49-F238E27FC236}">
                <a16:creationId xmlns:a16="http://schemas.microsoft.com/office/drawing/2014/main" id="{96A59839-0AE5-EC75-EE22-B03A0697FBE3}"/>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518DBDE7-0167-3E46-A313-58B02155D0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0" name="Image 9">
            <a:extLst>
              <a:ext uri="{FF2B5EF4-FFF2-40B4-BE49-F238E27FC236}">
                <a16:creationId xmlns:a16="http://schemas.microsoft.com/office/drawing/2014/main" id="{3F92CF4F-347B-6E98-1783-665C6F0E166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1" name="Image 10">
            <a:extLst>
              <a:ext uri="{FF2B5EF4-FFF2-40B4-BE49-F238E27FC236}">
                <a16:creationId xmlns:a16="http://schemas.microsoft.com/office/drawing/2014/main" id="{3513979A-F2AD-1D0E-FE93-FB927B33B3D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06964922-198F-CEBA-781D-F7689DCA484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8" name="Rectangle 17">
            <a:extLst>
              <a:ext uri="{FF2B5EF4-FFF2-40B4-BE49-F238E27FC236}">
                <a16:creationId xmlns:a16="http://schemas.microsoft.com/office/drawing/2014/main" id="{4DA0C0FC-3391-ABBE-2CF1-B9D0B1BB9EF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9" name="Rectangle 18">
            <a:extLst>
              <a:ext uri="{FF2B5EF4-FFF2-40B4-BE49-F238E27FC236}">
                <a16:creationId xmlns:a16="http://schemas.microsoft.com/office/drawing/2014/main" id="{803B11E0-7586-70FC-F947-27F15D6381B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A0D1F9A9-B898-E203-4F2D-C1DD1285ABB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5" name="Espace réservé pour une image  14">
            <a:extLst>
              <a:ext uri="{FF2B5EF4-FFF2-40B4-BE49-F238E27FC236}">
                <a16:creationId xmlns:a16="http://schemas.microsoft.com/office/drawing/2014/main" id="{78D3DC6C-A685-C8B4-D34F-037CA540F3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0949147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5D822-CEB2-BE34-CBAC-AB4D232F98F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BD8E7AF-A202-40F1-7FC1-8E6B2D01FCDE}"/>
              </a:ext>
            </a:extLst>
          </p:cNvPr>
          <p:cNvSpPr>
            <a:spLocks noGrp="1"/>
          </p:cNvSpPr>
          <p:nvPr>
            <p:ph type="title"/>
          </p:nvPr>
        </p:nvSpPr>
        <p:spPr>
          <a:xfrm>
            <a:off x="319087" y="756000"/>
            <a:ext cx="7153286"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 من يجيب بجملة تامة ؟ من يقترح جوابا آخر</a:t>
            </a:r>
            <a:r>
              <a:rPr lang="ar-MA" sz="2400" b="1"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i="1" dirty="0"/>
          </a:p>
        </p:txBody>
      </p:sp>
      <p:sp>
        <p:nvSpPr>
          <p:cNvPr id="3" name="ZoneTexte 2">
            <a:extLst>
              <a:ext uri="{FF2B5EF4-FFF2-40B4-BE49-F238E27FC236}">
                <a16:creationId xmlns:a16="http://schemas.microsoft.com/office/drawing/2014/main" id="{EB9D3843-880B-4525-A686-E8AF718F2248}"/>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8C220CD-CD57-EDD7-FDCB-6DDB157E51B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F79E1B6F-4D80-D10B-F1F8-58E20908C2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191CB395-A475-D681-BD71-32027F2F986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A55FA351-A6A1-C584-1613-925340EF461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F0934322-FBA9-B185-24F5-E72F7815374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6973B807-B3ED-F831-FA10-5EFAF550474F}"/>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13F73700-0C66-9EA3-9F60-0456A5E54940}"/>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51CD0E2D-CB0E-56ED-C5DC-6940F8E6445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Espace réservé pour une image  17">
            <a:extLst>
              <a:ext uri="{FF2B5EF4-FFF2-40B4-BE49-F238E27FC236}">
                <a16:creationId xmlns:a16="http://schemas.microsoft.com/office/drawing/2014/main" id="{630FEECA-E53A-8277-AB6B-7034A6C93D8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3" name="ZoneTexte 12">
            <a:extLst>
              <a:ext uri="{FF2B5EF4-FFF2-40B4-BE49-F238E27FC236}">
                <a16:creationId xmlns:a16="http://schemas.microsoft.com/office/drawing/2014/main" id="{B6F44532-B4FE-4467-AEA2-41F358C0B590}"/>
              </a:ext>
            </a:extLst>
          </p:cNvPr>
          <p:cNvSpPr txBox="1"/>
          <p:nvPr/>
        </p:nvSpPr>
        <p:spPr>
          <a:xfrm>
            <a:off x="406306" y="1761284"/>
            <a:ext cx="7968550" cy="646331"/>
          </a:xfrm>
          <a:prstGeom prst="rect">
            <a:avLst/>
          </a:prstGeom>
          <a:noFill/>
        </p:spPr>
        <p:txBody>
          <a:bodyPr wrap="square" rtlCol="0">
            <a:spAutoFit/>
          </a:bodyPr>
          <a:lstStyle/>
          <a:p>
            <a:pPr algn="ctr" rtl="1"/>
            <a:r>
              <a:rPr lang="ar-MA" sz="3600" b="1" dirty="0">
                <a:solidFill>
                  <a:srgbClr val="C00000"/>
                </a:solidFill>
                <a:latin typeface="Microsoft Uighur" panose="02000000000000000000" pitchFamily="2" charset="-78"/>
                <a:cs typeface="Microsoft Uighur" panose="02000000000000000000" pitchFamily="2" charset="-78"/>
              </a:rPr>
              <a:t>  ماذا عَنْكَ هَلْ تَعْتَقِدُ ٱلتِّكْنولوجْيا مُفيدَةٌ أَم لها أَضْرارٌ؟ لِماذا؟ </a:t>
            </a:r>
            <a:endParaRPr lang="fr-MA" sz="3600" b="1" dirty="0">
              <a:solidFill>
                <a:srgbClr val="C00000"/>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0B5A552A-5BBE-60D9-DCF8-A02D5C9413ED}"/>
              </a:ext>
            </a:extLst>
          </p:cNvPr>
          <p:cNvSpPr txBox="1"/>
          <p:nvPr/>
        </p:nvSpPr>
        <p:spPr>
          <a:xfrm>
            <a:off x="525678" y="2699603"/>
            <a:ext cx="8299235" cy="4031873"/>
          </a:xfrm>
          <a:prstGeom prst="rect">
            <a:avLst/>
          </a:prstGeom>
          <a:noFill/>
        </p:spPr>
        <p:txBody>
          <a:bodyPr wrap="square" rtlCol="0">
            <a:spAutoFit/>
          </a:bodyPr>
          <a:lstStyle/>
          <a:p>
            <a:pPr algn="just" rtl="1">
              <a:spcAft>
                <a:spcPts val="800"/>
              </a:spcAft>
            </a:pPr>
            <a:r>
              <a:rPr lang="ar-MA" sz="32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أصبحت التكنولوجيا جزءا مهما من حياتنا اليومية، لأنها تساعدنا على التعلم والتواصل بسرعة. لكن الإفراط في استعمال الهواتف والألعاب الإلكترونية قد يسبب مشكلات كثيرة للأطفال، مثل ضعف التركيز وقلة الحركة. ويرى بعض الناس أن التكنولوجيا مفيدة دائما، غير أن استعمالها بشكل خاطئ قد يؤثر في صحة الإنسان وعلاقاته الاجتماعية. لذلك يجب استعمال التكنولوجيا باعتدال ومن أجل أهداف مفيدة كالبحث والتعلم. وإذا نظم الأطفال وقتهم بشكل جيد، فسيستفيدون من التكنولوجيا دون أن يتعرضوا لأضرارها المختلفة. فالتكنولوجيا وسيلة مفيدة إذا أحسن الإنسان استعمالها بطريقة مسؤولة.</a:t>
            </a:r>
            <a:endParaRPr lang="fr-FR" sz="3200" b="1" kern="100" dirty="0">
              <a:solidFill>
                <a:srgbClr val="424D7C"/>
              </a:solidFill>
              <a:latin typeface="Microsoft Tai Le" panose="020B0502040204020203" pitchFamily="34" charset="0"/>
              <a:ea typeface="Aptos" panose="020B0004020202020204" pitchFamily="34" charset="0"/>
              <a:cs typeface="Microsoft Tai Le" panose="020B0502040204020203" pitchFamily="34" charset="0"/>
            </a:endParaRPr>
          </a:p>
        </p:txBody>
      </p:sp>
    </p:spTree>
    <p:extLst>
      <p:ext uri="{BB962C8B-B14F-4D97-AF65-F5344CB8AC3E}">
        <p14:creationId xmlns:p14="http://schemas.microsoft.com/office/powerpoint/2010/main" val="121939411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2988562"/>
          </a:xfrm>
          <a:prstGeom prst="rect">
            <a:avLst/>
          </a:prstGeom>
        </p:spPr>
      </p:pic>
      <p:pic>
        <p:nvPicPr>
          <p:cNvPr id="31" name="Image 30">
            <a:extLst>
              <a:ext uri="{FF2B5EF4-FFF2-40B4-BE49-F238E27FC236}">
                <a16:creationId xmlns:a16="http://schemas.microsoft.com/office/drawing/2014/main" id="{EF3FC7D3-16E7-32AB-47D1-DFBED1F025E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125259" y="1983798"/>
            <a:ext cx="799263" cy="792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pPr lvl="0">
              <a:defRPr/>
            </a:pPr>
            <a:r>
              <a:rPr lang="ar-MA" dirty="0">
                <a:solidFill>
                  <a:srgbClr val="424D7B"/>
                </a:solidFill>
              </a:rPr>
              <a:t>ورشة القراءة – الحصة 1 </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267712" y="3158999"/>
            <a:ext cx="4964709"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 الكواكب والنجوم - توقع و تحقق.</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903631" y="1807822"/>
            <a:ext cx="3328790" cy="584775"/>
          </a:xfrm>
          <a:prstGeom prst="rect">
            <a:avLst/>
          </a:prstGeom>
          <a:noFill/>
        </p:spPr>
        <p:txBody>
          <a:bodyPr wrap="square">
            <a:spAutoFit/>
          </a:bodyPr>
          <a:lstStyle/>
          <a:p>
            <a:pPr lvl="0" algn="r" rtl="1">
              <a:defRPr/>
            </a:pPr>
            <a:r>
              <a:rPr lang="fr-FR" sz="3200" b="1" dirty="0">
                <a:solidFill>
                  <a:srgbClr val="424D7B"/>
                </a:solidFill>
                <a:latin typeface="Microsoft Uighur" panose="02000000000000000000" pitchFamily="2" charset="-78"/>
                <a:cs typeface="Microsoft Uighur" panose="02000000000000000000" pitchFamily="2" charset="-78"/>
              </a:rPr>
              <a:t>    </a:t>
            </a: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1 </a:t>
            </a:r>
          </a:p>
        </p:txBody>
      </p:sp>
      <p:pic>
        <p:nvPicPr>
          <p:cNvPr id="2" name="Image 1">
            <a:extLst>
              <a:ext uri="{FF2B5EF4-FFF2-40B4-BE49-F238E27FC236}">
                <a16:creationId xmlns:a16="http://schemas.microsoft.com/office/drawing/2014/main" id="{18A26902-CB9B-E0A7-9630-544065E8BF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18925" y="956399"/>
            <a:ext cx="432000" cy="432000"/>
          </a:xfrm>
          <a:prstGeom prst="rect">
            <a:avLst/>
          </a:prstGeom>
          <a:ln>
            <a:noFill/>
          </a:ln>
        </p:spPr>
      </p:pic>
    </p:spTree>
    <p:extLst>
      <p:ext uri="{BB962C8B-B14F-4D97-AF65-F5344CB8AC3E}">
        <p14:creationId xmlns:p14="http://schemas.microsoft.com/office/powerpoint/2010/main" val="27343310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5321D-F2E8-AF4C-5597-189FB28AD6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70D438-6CCB-AD46-B08A-2828249A11E7}"/>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سنقرأ نصا بعنوان الكواكب والنجوم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الكواكب التي تعرفونها؟</a:t>
            </a:r>
            <a:endParaRPr lang="fr-FR" sz="2400" dirty="0"/>
          </a:p>
        </p:txBody>
      </p:sp>
      <p:sp>
        <p:nvSpPr>
          <p:cNvPr id="3" name="Rectangle 2">
            <a:extLst>
              <a:ext uri="{FF2B5EF4-FFF2-40B4-BE49-F238E27FC236}">
                <a16:creationId xmlns:a16="http://schemas.microsoft.com/office/drawing/2014/main" id="{F45948EF-B700-6351-D496-DC006CAFCEF8}"/>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AC01BD42-CB4A-B4CA-731B-42E67D9FF00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2DF34306-F9A9-47D0-911C-0E5D6F89FE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0FB07C67-E077-FF1F-275E-9195A1C8FE9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4837CA27-BBEE-45CA-EEE8-46B03F3D7F6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FC4833CA-FE7A-8F07-5A8E-8BC64FCE1288}"/>
              </a:ext>
            </a:extLst>
          </p:cNvPr>
          <p:cNvSpPr>
            <a:spLocks/>
          </p:cNvSpPr>
          <p:nvPr/>
        </p:nvSpPr>
        <p:spPr>
          <a:xfrm>
            <a:off x="4772040" y="156799"/>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B9777A26-6347-AFD9-4C1B-27A12F370506}"/>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F4249CB-7B86-E73E-5C07-F5324DE149B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5" name="Espace réservé pour une image  17">
            <a:extLst>
              <a:ext uri="{FF2B5EF4-FFF2-40B4-BE49-F238E27FC236}">
                <a16:creationId xmlns:a16="http://schemas.microsoft.com/office/drawing/2014/main" id="{37BFF0FD-13C4-B402-2FCB-E1F34D1C41C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Google Shape;452;p158">
            <a:extLst>
              <a:ext uri="{FF2B5EF4-FFF2-40B4-BE49-F238E27FC236}">
                <a16:creationId xmlns:a16="http://schemas.microsoft.com/office/drawing/2014/main" id="{8C093211-6516-B608-6B97-9793A9FBB18D}"/>
              </a:ext>
            </a:extLst>
          </p:cNvPr>
          <p:cNvSpPr txBox="1"/>
          <p:nvPr/>
        </p:nvSpPr>
        <p:spPr>
          <a:xfrm>
            <a:off x="2575251" y="3306284"/>
            <a:ext cx="4212468"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اَلْكَواكِبُ وَٱلنُّجومُ</a:t>
            </a:r>
          </a:p>
        </p:txBody>
      </p:sp>
    </p:spTree>
    <p:extLst>
      <p:ext uri="{BB962C8B-B14F-4D97-AF65-F5344CB8AC3E}">
        <p14:creationId xmlns:p14="http://schemas.microsoft.com/office/powerpoint/2010/main" val="241400286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A71D-6EE5-B225-D55E-E111ABACFC0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C4EC07E-D258-F744-8B5E-5C8B995F1C43}"/>
              </a:ext>
            </a:extLst>
          </p:cNvPr>
          <p:cNvSpPr>
            <a:spLocks noGrp="1"/>
          </p:cNvSpPr>
          <p:nvPr>
            <p:ph type="title"/>
          </p:nvPr>
        </p:nvSpPr>
        <p:spPr>
          <a:xfrm>
            <a:off x="476374" y="707387"/>
            <a:ext cx="7079973"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قراءة النص سنتعرف على مفردات تفيدنا في فهم النص. سأقرأ أولاً. من يقرأ مثلي؟</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Google Shape;452;p158">
            <a:extLst>
              <a:ext uri="{FF2B5EF4-FFF2-40B4-BE49-F238E27FC236}">
                <a16:creationId xmlns:a16="http://schemas.microsoft.com/office/drawing/2014/main" id="{B5960ADD-AD36-13ED-E043-1CED1E9614B0}"/>
              </a:ext>
            </a:extLst>
          </p:cNvPr>
          <p:cNvSpPr txBox="1"/>
          <p:nvPr/>
        </p:nvSpPr>
        <p:spPr>
          <a:xfrm>
            <a:off x="7215267" y="3548881"/>
            <a:ext cx="1419066"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أَساطيرٌ  </a:t>
            </a:r>
          </a:p>
        </p:txBody>
      </p:sp>
      <p:sp>
        <p:nvSpPr>
          <p:cNvPr id="20" name="Google Shape;452;p158">
            <a:extLst>
              <a:ext uri="{FF2B5EF4-FFF2-40B4-BE49-F238E27FC236}">
                <a16:creationId xmlns:a16="http://schemas.microsoft.com/office/drawing/2014/main" id="{D1E1BDDA-610D-369C-2BF3-E4B4B7B2CC7E}"/>
              </a:ext>
            </a:extLst>
          </p:cNvPr>
          <p:cNvSpPr txBox="1"/>
          <p:nvPr/>
        </p:nvSpPr>
        <p:spPr>
          <a:xfrm>
            <a:off x="4246465" y="3548881"/>
            <a:ext cx="2832613"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  اَلنُّظُمُ ٱلتِّكْنولوجِيَّةُ</a:t>
            </a:r>
          </a:p>
        </p:txBody>
      </p:sp>
      <p:sp>
        <p:nvSpPr>
          <p:cNvPr id="21" name="Google Shape;452;p158">
            <a:extLst>
              <a:ext uri="{FF2B5EF4-FFF2-40B4-BE49-F238E27FC236}">
                <a16:creationId xmlns:a16="http://schemas.microsoft.com/office/drawing/2014/main" id="{92021C82-40D7-290D-4488-BA970F4C697A}"/>
              </a:ext>
            </a:extLst>
          </p:cNvPr>
          <p:cNvSpPr txBox="1"/>
          <p:nvPr/>
        </p:nvSpPr>
        <p:spPr>
          <a:xfrm>
            <a:off x="2803946" y="3548881"/>
            <a:ext cx="1310854"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جاذِبِيَّة</a:t>
            </a:r>
          </a:p>
        </p:txBody>
      </p:sp>
      <p:sp>
        <p:nvSpPr>
          <p:cNvPr id="2" name="Rectangle 1">
            <a:extLst>
              <a:ext uri="{FF2B5EF4-FFF2-40B4-BE49-F238E27FC236}">
                <a16:creationId xmlns:a16="http://schemas.microsoft.com/office/drawing/2014/main" id="{2FF51CD4-8EEF-12D1-BD80-7B82FC6D2399}"/>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06686DC1-6282-4A77-52F1-937833437A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1D7C03D3-FAF0-3F05-1349-289503CCA3C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E8C107AB-8F5E-E298-7536-D4F8CAC4E95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D8042A4D-1E71-BDCD-8666-27601D819E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1" name="Rectangle 10">
            <a:extLst>
              <a:ext uri="{FF2B5EF4-FFF2-40B4-BE49-F238E27FC236}">
                <a16:creationId xmlns:a16="http://schemas.microsoft.com/office/drawing/2014/main" id="{0D1CCAA6-10EB-7050-E2E8-38A09A062673}"/>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D10E835-FE2E-915C-E815-0BED347A45A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E62CB3EC-9FA5-7AD6-B27F-547932CCF73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5" name="Espace réservé pour une image  14">
            <a:extLst>
              <a:ext uri="{FF2B5EF4-FFF2-40B4-BE49-F238E27FC236}">
                <a16:creationId xmlns:a16="http://schemas.microsoft.com/office/drawing/2014/main" id="{D9928E65-9FB7-C6CC-3527-6B6F3AD6311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Google Shape;452;p158">
            <a:extLst>
              <a:ext uri="{FF2B5EF4-FFF2-40B4-BE49-F238E27FC236}">
                <a16:creationId xmlns:a16="http://schemas.microsoft.com/office/drawing/2014/main" id="{40FC72EC-D073-A24B-D6D2-22DF4F808776}"/>
              </a:ext>
            </a:extLst>
          </p:cNvPr>
          <p:cNvSpPr txBox="1"/>
          <p:nvPr/>
        </p:nvSpPr>
        <p:spPr>
          <a:xfrm>
            <a:off x="407120" y="3548881"/>
            <a:ext cx="2265161"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اَلْأَنْظِمَةُ ٱلْحَيَوِيَّةُ</a:t>
            </a:r>
          </a:p>
        </p:txBody>
      </p:sp>
    </p:spTree>
    <p:extLst>
      <p:ext uri="{BB962C8B-B14F-4D97-AF65-F5344CB8AC3E}">
        <p14:creationId xmlns:p14="http://schemas.microsoft.com/office/powerpoint/2010/main" val="91990975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C475C-3751-92E3-E9BB-CDE88B35BA44}"/>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080FBEA0-6411-ED47-9AAC-17F590DF3580}"/>
              </a:ext>
            </a:extLst>
          </p:cNvPr>
          <p:cNvSpPr>
            <a:spLocks noGrp="1"/>
          </p:cNvSpPr>
          <p:nvPr>
            <p:ph type="title"/>
          </p:nvPr>
        </p:nvSpPr>
        <p:spPr>
          <a:xfrm>
            <a:off x="457200" y="778736"/>
            <a:ext cx="7119050"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سنربط كل كلمة بالتعريف المناسب لها . أَساطير -  النُّظُم ٱلتِّكْنُولوجِيَّة –جاذِبِيَّة - الْأَنْظِمَة ٱلْحَيَوِيَّة</a:t>
            </a:r>
            <a:endParaRPr lang="fr-FR"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Rectangle 4">
            <a:extLst>
              <a:ext uri="{FF2B5EF4-FFF2-40B4-BE49-F238E27FC236}">
                <a16:creationId xmlns:a16="http://schemas.microsoft.com/office/drawing/2014/main" id="{11F8CF34-CB95-ECA1-7470-E72AF8E24176}"/>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A3B14474-10AE-643F-6D94-4F3BF0C7A36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8" name="Image 7">
            <a:extLst>
              <a:ext uri="{FF2B5EF4-FFF2-40B4-BE49-F238E27FC236}">
                <a16:creationId xmlns:a16="http://schemas.microsoft.com/office/drawing/2014/main" id="{EECBEEE5-837D-7B18-792E-395E200204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9" name="Image 8">
            <a:extLst>
              <a:ext uri="{FF2B5EF4-FFF2-40B4-BE49-F238E27FC236}">
                <a16:creationId xmlns:a16="http://schemas.microsoft.com/office/drawing/2014/main" id="{6F3DCC07-EE99-B904-84CA-3381BE7FE5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2" name="Image 11">
            <a:extLst>
              <a:ext uri="{FF2B5EF4-FFF2-40B4-BE49-F238E27FC236}">
                <a16:creationId xmlns:a16="http://schemas.microsoft.com/office/drawing/2014/main" id="{42F03ABD-A087-9EE6-5D5D-6F2D396FA0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4" name="Rectangle 13">
            <a:extLst>
              <a:ext uri="{FF2B5EF4-FFF2-40B4-BE49-F238E27FC236}">
                <a16:creationId xmlns:a16="http://schemas.microsoft.com/office/drawing/2014/main" id="{E77916D8-0E59-AFA3-E66E-FBD7C9E64C91}"/>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5BB25401-0385-21EF-A976-969D4382DAA8}"/>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26BCB044-C40E-4054-FD22-CEFE1647AAB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Espace réservé pour une image  10">
            <a:extLst>
              <a:ext uri="{FF2B5EF4-FFF2-40B4-BE49-F238E27FC236}">
                <a16:creationId xmlns:a16="http://schemas.microsoft.com/office/drawing/2014/main" id="{F351C6FD-D04A-BFDB-086A-D4591A6A12A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2" name="Google Shape;452;p158">
            <a:extLst>
              <a:ext uri="{FF2B5EF4-FFF2-40B4-BE49-F238E27FC236}">
                <a16:creationId xmlns:a16="http://schemas.microsoft.com/office/drawing/2014/main" id="{047EC67E-66D3-3FB8-F16F-82065A1AF575}"/>
              </a:ext>
            </a:extLst>
          </p:cNvPr>
          <p:cNvSpPr txBox="1"/>
          <p:nvPr/>
        </p:nvSpPr>
        <p:spPr>
          <a:xfrm>
            <a:off x="393359" y="1521174"/>
            <a:ext cx="5055719"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قُوَّةٌ خَفِيَّةٌ تَجْذِبُ </a:t>
            </a:r>
            <a:r>
              <a:rPr lang="ar-MA" sz="3600" dirty="0" err="1">
                <a:sym typeface="Sakkal Majalla"/>
              </a:rPr>
              <a:t>ٱلْأَجْسامَ</a:t>
            </a:r>
            <a:r>
              <a:rPr lang="ar-MA" sz="3600" dirty="0">
                <a:sym typeface="Sakkal Majalla"/>
              </a:rPr>
              <a:t> بَعْضَها إِلى بَعْضٍ.</a:t>
            </a:r>
          </a:p>
        </p:txBody>
      </p:sp>
      <p:sp>
        <p:nvSpPr>
          <p:cNvPr id="23" name="Google Shape;452;p158">
            <a:extLst>
              <a:ext uri="{FF2B5EF4-FFF2-40B4-BE49-F238E27FC236}">
                <a16:creationId xmlns:a16="http://schemas.microsoft.com/office/drawing/2014/main" id="{9BDC4D3B-41D9-05BD-73B1-7EBCCFDAA8A2}"/>
              </a:ext>
            </a:extLst>
          </p:cNvPr>
          <p:cNvSpPr txBox="1"/>
          <p:nvPr/>
        </p:nvSpPr>
        <p:spPr>
          <a:xfrm>
            <a:off x="393062" y="2352044"/>
            <a:ext cx="5055719" cy="1281546"/>
          </a:xfrm>
          <a:prstGeom prst="roundRect">
            <a:avLst>
              <a:gd name="adj" fmla="val 10932"/>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حِكاياتٌ عَجيبَةٌ </a:t>
            </a:r>
            <a:r>
              <a:rPr lang="ar-MA" sz="3600" dirty="0" err="1">
                <a:sym typeface="Sakkal Majalla"/>
              </a:rPr>
              <a:t>ٱخْتَرَعَها</a:t>
            </a:r>
            <a:r>
              <a:rPr lang="ar-MA" sz="3600" dirty="0">
                <a:sym typeface="Sakkal Majalla"/>
              </a:rPr>
              <a:t> ٱلنّاسُ لتفَسِيرُ  بَعْضِ ٱلظَّواهِرِ ٱلطَّبيعِيَّةِ.</a:t>
            </a:r>
          </a:p>
        </p:txBody>
      </p:sp>
      <p:sp>
        <p:nvSpPr>
          <p:cNvPr id="24" name="Google Shape;452;p158">
            <a:extLst>
              <a:ext uri="{FF2B5EF4-FFF2-40B4-BE49-F238E27FC236}">
                <a16:creationId xmlns:a16="http://schemas.microsoft.com/office/drawing/2014/main" id="{C43062D5-C80B-79A4-47A7-337AA111539F}"/>
              </a:ext>
            </a:extLst>
          </p:cNvPr>
          <p:cNvSpPr txBox="1"/>
          <p:nvPr/>
        </p:nvSpPr>
        <p:spPr>
          <a:xfrm>
            <a:off x="376800" y="3749415"/>
            <a:ext cx="5071981" cy="132797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اَلْأَجْهِزَةِ ٱلَّتي تُؤَمِّنُ بيئَةً آمِنَةً وَمُناسِبَةً لِحَياةِ رُوّادِ ٱلْفَضاءِ خِلالَ رِحْلاتِهِمْ.</a:t>
            </a:r>
          </a:p>
        </p:txBody>
      </p:sp>
      <p:sp>
        <p:nvSpPr>
          <p:cNvPr id="25" name="Google Shape;452;p158">
            <a:extLst>
              <a:ext uri="{FF2B5EF4-FFF2-40B4-BE49-F238E27FC236}">
                <a16:creationId xmlns:a16="http://schemas.microsoft.com/office/drawing/2014/main" id="{8E90B897-E3D8-155C-000D-DEEAB9D81F33}"/>
              </a:ext>
            </a:extLst>
          </p:cNvPr>
          <p:cNvSpPr txBox="1"/>
          <p:nvPr/>
        </p:nvSpPr>
        <p:spPr>
          <a:xfrm>
            <a:off x="393063" y="5193218"/>
            <a:ext cx="5071981" cy="132797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مَجْموعَةُ ٱلْأَجْهِزَةِ وَٱلْأَدَواتِ </a:t>
            </a:r>
            <a:r>
              <a:rPr lang="ar-MA" sz="3600" dirty="0" err="1">
                <a:sym typeface="Sakkal Majalla"/>
              </a:rPr>
              <a:t>وَٱلْبَرامِجِ</a:t>
            </a:r>
            <a:r>
              <a:rPr lang="ar-MA" sz="3600" dirty="0">
                <a:sym typeface="Sakkal Majalla"/>
              </a:rPr>
              <a:t> ٱلَّتي تَعْمَلُ مَعاً لِإِنْجازِ مَهَمَّةٍ مُعَيَّنَةٍ.</a:t>
            </a:r>
          </a:p>
        </p:txBody>
      </p:sp>
      <p:sp>
        <p:nvSpPr>
          <p:cNvPr id="3" name="Google Shape;452;p158">
            <a:extLst>
              <a:ext uri="{FF2B5EF4-FFF2-40B4-BE49-F238E27FC236}">
                <a16:creationId xmlns:a16="http://schemas.microsoft.com/office/drawing/2014/main" id="{941DE26F-041A-5291-68B7-B6858208D645}"/>
              </a:ext>
            </a:extLst>
          </p:cNvPr>
          <p:cNvSpPr txBox="1"/>
          <p:nvPr/>
        </p:nvSpPr>
        <p:spPr>
          <a:xfrm>
            <a:off x="6502040" y="1994522"/>
            <a:ext cx="2194091"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أَساطيرٌ  </a:t>
            </a:r>
          </a:p>
        </p:txBody>
      </p:sp>
      <p:sp>
        <p:nvSpPr>
          <p:cNvPr id="4" name="Google Shape;452;p158">
            <a:extLst>
              <a:ext uri="{FF2B5EF4-FFF2-40B4-BE49-F238E27FC236}">
                <a16:creationId xmlns:a16="http://schemas.microsoft.com/office/drawing/2014/main" id="{8966D6F3-7A1C-0476-9645-07887043599E}"/>
              </a:ext>
            </a:extLst>
          </p:cNvPr>
          <p:cNvSpPr txBox="1"/>
          <p:nvPr/>
        </p:nvSpPr>
        <p:spPr>
          <a:xfrm>
            <a:off x="6502040" y="2935728"/>
            <a:ext cx="2265161" cy="1246721"/>
          </a:xfrm>
          <a:prstGeom prst="roundRect">
            <a:avLst>
              <a:gd name="adj" fmla="val 6471"/>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  اَلنُّظُمُ ٱلتِّكْنولوجِيَّةُ</a:t>
            </a:r>
          </a:p>
        </p:txBody>
      </p:sp>
      <p:sp>
        <p:nvSpPr>
          <p:cNvPr id="6" name="Google Shape;452;p158">
            <a:extLst>
              <a:ext uri="{FF2B5EF4-FFF2-40B4-BE49-F238E27FC236}">
                <a16:creationId xmlns:a16="http://schemas.microsoft.com/office/drawing/2014/main" id="{F85806E8-237E-78C9-805F-FCF0E2E073D6}"/>
              </a:ext>
            </a:extLst>
          </p:cNvPr>
          <p:cNvSpPr txBox="1"/>
          <p:nvPr/>
        </p:nvSpPr>
        <p:spPr>
          <a:xfrm>
            <a:off x="6573112" y="4560574"/>
            <a:ext cx="2265161"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جاذِبِيَّة</a:t>
            </a:r>
          </a:p>
        </p:txBody>
      </p:sp>
      <p:sp>
        <p:nvSpPr>
          <p:cNvPr id="10" name="Google Shape;452;p158">
            <a:extLst>
              <a:ext uri="{FF2B5EF4-FFF2-40B4-BE49-F238E27FC236}">
                <a16:creationId xmlns:a16="http://schemas.microsoft.com/office/drawing/2014/main" id="{349FB060-5758-5BE6-BDBA-7E4DE065BED1}"/>
              </a:ext>
            </a:extLst>
          </p:cNvPr>
          <p:cNvSpPr txBox="1"/>
          <p:nvPr/>
        </p:nvSpPr>
        <p:spPr>
          <a:xfrm>
            <a:off x="6573113" y="5557729"/>
            <a:ext cx="2265161"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اَلْأَنْظِمَةُ ٱلْحَيَوِيَّةُ</a:t>
            </a:r>
          </a:p>
        </p:txBody>
      </p:sp>
    </p:spTree>
    <p:extLst>
      <p:ext uri="{BB962C8B-B14F-4D97-AF65-F5344CB8AC3E}">
        <p14:creationId xmlns:p14="http://schemas.microsoft.com/office/powerpoint/2010/main" val="53280753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DFEB9-CC08-611A-EA1A-2B1FED678E7F}"/>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C7D7022A-61F7-6AE0-FD29-048D566AAB0A}"/>
              </a:ext>
            </a:extLst>
          </p:cNvPr>
          <p:cNvSpPr>
            <a:spLocks noGrp="1"/>
          </p:cNvSpPr>
          <p:nvPr>
            <p:ph type="title"/>
          </p:nvPr>
        </p:nvSpPr>
        <p:spPr>
          <a:xfrm>
            <a:off x="457200" y="778736"/>
            <a:ext cx="7119050"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Rectangle 4">
            <a:extLst>
              <a:ext uri="{FF2B5EF4-FFF2-40B4-BE49-F238E27FC236}">
                <a16:creationId xmlns:a16="http://schemas.microsoft.com/office/drawing/2014/main" id="{ED2268FC-CAE8-6FCC-7041-23C7C6BD38F5}"/>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EA14C780-479E-C6C5-C6C0-A80468675D4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8" name="Image 7">
            <a:extLst>
              <a:ext uri="{FF2B5EF4-FFF2-40B4-BE49-F238E27FC236}">
                <a16:creationId xmlns:a16="http://schemas.microsoft.com/office/drawing/2014/main" id="{D6F31FF3-3DEB-0D2B-E0AB-509E87B410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9" name="Image 8">
            <a:extLst>
              <a:ext uri="{FF2B5EF4-FFF2-40B4-BE49-F238E27FC236}">
                <a16:creationId xmlns:a16="http://schemas.microsoft.com/office/drawing/2014/main" id="{18BF337B-A5DF-003C-D708-FE5E046232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2" name="Image 11">
            <a:extLst>
              <a:ext uri="{FF2B5EF4-FFF2-40B4-BE49-F238E27FC236}">
                <a16:creationId xmlns:a16="http://schemas.microsoft.com/office/drawing/2014/main" id="{39AD9440-B99B-CD02-22FB-AA21E922353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4" name="Rectangle 13">
            <a:extLst>
              <a:ext uri="{FF2B5EF4-FFF2-40B4-BE49-F238E27FC236}">
                <a16:creationId xmlns:a16="http://schemas.microsoft.com/office/drawing/2014/main" id="{05F4980F-4F51-BF40-292F-C8113B206A67}"/>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6B71E38A-B295-5C7B-A98E-54F54D307471}"/>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2818C538-534E-C03C-34DC-9687DEF24538}"/>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1" name="Espace réservé pour une image  10">
            <a:extLst>
              <a:ext uri="{FF2B5EF4-FFF2-40B4-BE49-F238E27FC236}">
                <a16:creationId xmlns:a16="http://schemas.microsoft.com/office/drawing/2014/main" id="{F8FE1C76-F322-FD11-63EF-AD7F705BE4B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2" name="Google Shape;452;p158">
            <a:extLst>
              <a:ext uri="{FF2B5EF4-FFF2-40B4-BE49-F238E27FC236}">
                <a16:creationId xmlns:a16="http://schemas.microsoft.com/office/drawing/2014/main" id="{47DFCCD7-FB28-A13C-7649-0577B728AF71}"/>
              </a:ext>
            </a:extLst>
          </p:cNvPr>
          <p:cNvSpPr txBox="1"/>
          <p:nvPr/>
        </p:nvSpPr>
        <p:spPr>
          <a:xfrm>
            <a:off x="393359" y="1521174"/>
            <a:ext cx="5055719"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قُوَّةٌ خَفِيَّةٌ تَجْذِبُ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ٱلْأَجْسامَ</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بَعْضَها إِلى بَعْضٍ.</a:t>
            </a:r>
          </a:p>
        </p:txBody>
      </p:sp>
      <p:sp>
        <p:nvSpPr>
          <p:cNvPr id="23" name="Google Shape;452;p158">
            <a:extLst>
              <a:ext uri="{FF2B5EF4-FFF2-40B4-BE49-F238E27FC236}">
                <a16:creationId xmlns:a16="http://schemas.microsoft.com/office/drawing/2014/main" id="{64811138-ED7A-B5E2-06F1-3112A82CBFF4}"/>
              </a:ext>
            </a:extLst>
          </p:cNvPr>
          <p:cNvSpPr txBox="1"/>
          <p:nvPr/>
        </p:nvSpPr>
        <p:spPr>
          <a:xfrm>
            <a:off x="393062" y="2352044"/>
            <a:ext cx="5055719" cy="1281546"/>
          </a:xfrm>
          <a:prstGeom prst="roundRect">
            <a:avLst>
              <a:gd name="adj" fmla="val 10932"/>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حِكاياتٌ عَجيبَةٌ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ٱخْتَرَعَها</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ٱلنّاسُ لتفَسِيرُ  بَعْضِ ٱلظَّواهِرِ ٱلطَّبيعِيَّةِ.</a:t>
            </a:r>
          </a:p>
        </p:txBody>
      </p:sp>
      <p:sp>
        <p:nvSpPr>
          <p:cNvPr id="24" name="Google Shape;452;p158">
            <a:extLst>
              <a:ext uri="{FF2B5EF4-FFF2-40B4-BE49-F238E27FC236}">
                <a16:creationId xmlns:a16="http://schemas.microsoft.com/office/drawing/2014/main" id="{5DF80DD1-FB46-3858-31FC-AB5E89B4C3DC}"/>
              </a:ext>
            </a:extLst>
          </p:cNvPr>
          <p:cNvSpPr txBox="1"/>
          <p:nvPr/>
        </p:nvSpPr>
        <p:spPr>
          <a:xfrm>
            <a:off x="376800" y="3749415"/>
            <a:ext cx="5071981" cy="132797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اَلْأَجْهِزَةِ ٱلَّتي تُؤَمِّنُ بيئَةً آمِنَةً وَمُناسِبَةً لِحَياةِ رُوّادِ ٱلْفَضاءِ خِلالَ رِحْلاتِهِمْ.</a:t>
            </a:r>
          </a:p>
        </p:txBody>
      </p:sp>
      <p:sp>
        <p:nvSpPr>
          <p:cNvPr id="25" name="Google Shape;452;p158">
            <a:extLst>
              <a:ext uri="{FF2B5EF4-FFF2-40B4-BE49-F238E27FC236}">
                <a16:creationId xmlns:a16="http://schemas.microsoft.com/office/drawing/2014/main" id="{777A3EF1-4732-2FDE-43C5-C9F72DD31197}"/>
              </a:ext>
            </a:extLst>
          </p:cNvPr>
          <p:cNvSpPr txBox="1"/>
          <p:nvPr/>
        </p:nvSpPr>
        <p:spPr>
          <a:xfrm>
            <a:off x="393063" y="5193218"/>
            <a:ext cx="5071981" cy="132797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مَجْموعَةُ ٱلْأَجْهِزَةِ وَٱلْأَدَواتِ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وَٱلْبَرامِجِ</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ٱلَّتي تَعْمَلُ مَعاً لِإِنْجازِ مَهَمَّةٍ مُعَيَّنَةٍ.</a:t>
            </a:r>
          </a:p>
        </p:txBody>
      </p:sp>
      <p:sp>
        <p:nvSpPr>
          <p:cNvPr id="3" name="Google Shape;452;p158">
            <a:extLst>
              <a:ext uri="{FF2B5EF4-FFF2-40B4-BE49-F238E27FC236}">
                <a16:creationId xmlns:a16="http://schemas.microsoft.com/office/drawing/2014/main" id="{B742C77C-23D7-2C9B-DECD-720C3B543DC0}"/>
              </a:ext>
            </a:extLst>
          </p:cNvPr>
          <p:cNvSpPr txBox="1"/>
          <p:nvPr/>
        </p:nvSpPr>
        <p:spPr>
          <a:xfrm>
            <a:off x="6502040" y="1994522"/>
            <a:ext cx="2194091"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أَساطيرٌ  </a:t>
            </a:r>
          </a:p>
        </p:txBody>
      </p:sp>
      <p:sp>
        <p:nvSpPr>
          <p:cNvPr id="4" name="Google Shape;452;p158">
            <a:extLst>
              <a:ext uri="{FF2B5EF4-FFF2-40B4-BE49-F238E27FC236}">
                <a16:creationId xmlns:a16="http://schemas.microsoft.com/office/drawing/2014/main" id="{56FFF1F0-8A49-985F-B92F-17F9E6C19432}"/>
              </a:ext>
            </a:extLst>
          </p:cNvPr>
          <p:cNvSpPr txBox="1"/>
          <p:nvPr/>
        </p:nvSpPr>
        <p:spPr>
          <a:xfrm>
            <a:off x="6502040" y="2935728"/>
            <a:ext cx="2265161" cy="1246721"/>
          </a:xfrm>
          <a:prstGeom prst="roundRect">
            <a:avLst>
              <a:gd name="adj" fmla="val 6471"/>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اَلنُّظُمُ ٱلتِّكْنولوجِيَّةُ</a:t>
            </a:r>
          </a:p>
        </p:txBody>
      </p:sp>
      <p:sp>
        <p:nvSpPr>
          <p:cNvPr id="6" name="Google Shape;452;p158">
            <a:extLst>
              <a:ext uri="{FF2B5EF4-FFF2-40B4-BE49-F238E27FC236}">
                <a16:creationId xmlns:a16="http://schemas.microsoft.com/office/drawing/2014/main" id="{351DC872-B164-DF40-5242-3A17CE50FA6A}"/>
              </a:ext>
            </a:extLst>
          </p:cNvPr>
          <p:cNvSpPr txBox="1"/>
          <p:nvPr/>
        </p:nvSpPr>
        <p:spPr>
          <a:xfrm>
            <a:off x="6573112" y="4560574"/>
            <a:ext cx="2265161"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جاذِبِيَّة</a:t>
            </a:r>
          </a:p>
        </p:txBody>
      </p:sp>
      <p:sp>
        <p:nvSpPr>
          <p:cNvPr id="10" name="Google Shape;452;p158">
            <a:extLst>
              <a:ext uri="{FF2B5EF4-FFF2-40B4-BE49-F238E27FC236}">
                <a16:creationId xmlns:a16="http://schemas.microsoft.com/office/drawing/2014/main" id="{F666DBE7-FE18-2A3C-B805-BB9CBAEE4C3C}"/>
              </a:ext>
            </a:extLst>
          </p:cNvPr>
          <p:cNvSpPr txBox="1"/>
          <p:nvPr/>
        </p:nvSpPr>
        <p:spPr>
          <a:xfrm>
            <a:off x="6573113" y="5557729"/>
            <a:ext cx="2265161"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اَلْأَنْظِمَةُ ٱلْحَيَوِيَّةُ</a:t>
            </a:r>
          </a:p>
        </p:txBody>
      </p:sp>
      <p:cxnSp>
        <p:nvCxnSpPr>
          <p:cNvPr id="16" name="Connecteur droit avec flèche 15">
            <a:extLst>
              <a:ext uri="{FF2B5EF4-FFF2-40B4-BE49-F238E27FC236}">
                <a16:creationId xmlns:a16="http://schemas.microsoft.com/office/drawing/2014/main" id="{3CB61334-4134-8AD3-D644-44E0D12544AE}"/>
              </a:ext>
            </a:extLst>
          </p:cNvPr>
          <p:cNvCxnSpPr>
            <a:cxnSpLocks/>
            <a:stCxn id="3" idx="1"/>
            <a:endCxn id="23" idx="3"/>
          </p:cNvCxnSpPr>
          <p:nvPr/>
        </p:nvCxnSpPr>
        <p:spPr>
          <a:xfrm flipH="1">
            <a:off x="5448781" y="2352045"/>
            <a:ext cx="1053259" cy="64077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9" name="Connecteur droit avec flèche 18">
            <a:extLst>
              <a:ext uri="{FF2B5EF4-FFF2-40B4-BE49-F238E27FC236}">
                <a16:creationId xmlns:a16="http://schemas.microsoft.com/office/drawing/2014/main" id="{57B217F4-8FFF-2719-1D17-702C672CF097}"/>
              </a:ext>
            </a:extLst>
          </p:cNvPr>
          <p:cNvCxnSpPr>
            <a:cxnSpLocks/>
            <a:endCxn id="22" idx="3"/>
          </p:cNvCxnSpPr>
          <p:nvPr/>
        </p:nvCxnSpPr>
        <p:spPr>
          <a:xfrm flipH="1" flipV="1">
            <a:off x="5449078" y="1878697"/>
            <a:ext cx="1124034" cy="3089835"/>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6" name="Connecteur droit avec flèche 25">
            <a:extLst>
              <a:ext uri="{FF2B5EF4-FFF2-40B4-BE49-F238E27FC236}">
                <a16:creationId xmlns:a16="http://schemas.microsoft.com/office/drawing/2014/main" id="{EF4D397A-560E-DCC1-D174-0EF99E6FD776}"/>
              </a:ext>
            </a:extLst>
          </p:cNvPr>
          <p:cNvCxnSpPr>
            <a:cxnSpLocks/>
            <a:stCxn id="4" idx="1"/>
            <a:endCxn id="25" idx="3"/>
          </p:cNvCxnSpPr>
          <p:nvPr/>
        </p:nvCxnSpPr>
        <p:spPr>
          <a:xfrm flipH="1">
            <a:off x="5465044" y="3559089"/>
            <a:ext cx="1036996" cy="229811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9" name="Connecteur droit avec flèche 28">
            <a:extLst>
              <a:ext uri="{FF2B5EF4-FFF2-40B4-BE49-F238E27FC236}">
                <a16:creationId xmlns:a16="http://schemas.microsoft.com/office/drawing/2014/main" id="{B2E10E85-5975-A71A-0B53-367B61BFDD26}"/>
              </a:ext>
            </a:extLst>
          </p:cNvPr>
          <p:cNvCxnSpPr>
            <a:cxnSpLocks/>
            <a:stCxn id="10" idx="1"/>
            <a:endCxn id="24" idx="3"/>
          </p:cNvCxnSpPr>
          <p:nvPr/>
        </p:nvCxnSpPr>
        <p:spPr>
          <a:xfrm flipH="1" flipV="1">
            <a:off x="5448781" y="4413404"/>
            <a:ext cx="1124332" cy="150184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878761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1948B-7F31-6FBD-9CC0-ACEF28CD8A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49FD59-DF26-FB44-A87A-5513B031DEFE}"/>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لاحظوا عنوان النص و الصور. لتتوقعوا مضمون النص.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4" name="Rectangle 23">
            <a:extLst>
              <a:ext uri="{FF2B5EF4-FFF2-40B4-BE49-F238E27FC236}">
                <a16:creationId xmlns:a16="http://schemas.microsoft.com/office/drawing/2014/main" id="{31652111-D6C2-EFB9-2779-A95180521912}"/>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9" name="Image 28">
            <a:extLst>
              <a:ext uri="{FF2B5EF4-FFF2-40B4-BE49-F238E27FC236}">
                <a16:creationId xmlns:a16="http://schemas.microsoft.com/office/drawing/2014/main" id="{EAB72D20-7850-8006-AE33-0B46221382C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30" name="Image 29">
            <a:extLst>
              <a:ext uri="{FF2B5EF4-FFF2-40B4-BE49-F238E27FC236}">
                <a16:creationId xmlns:a16="http://schemas.microsoft.com/office/drawing/2014/main" id="{8A1B62B8-8EDC-0FA0-E718-37C98803C8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31" name="Image 30">
            <a:extLst>
              <a:ext uri="{FF2B5EF4-FFF2-40B4-BE49-F238E27FC236}">
                <a16:creationId xmlns:a16="http://schemas.microsoft.com/office/drawing/2014/main" id="{C01432AE-49EC-5A06-CDC4-885984FE41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32" name="Image 31">
            <a:extLst>
              <a:ext uri="{FF2B5EF4-FFF2-40B4-BE49-F238E27FC236}">
                <a16:creationId xmlns:a16="http://schemas.microsoft.com/office/drawing/2014/main" id="{CA40B96A-187D-CA55-8360-0B29E70FB5D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33" name="Rectangle 32">
            <a:extLst>
              <a:ext uri="{FF2B5EF4-FFF2-40B4-BE49-F238E27FC236}">
                <a16:creationId xmlns:a16="http://schemas.microsoft.com/office/drawing/2014/main" id="{57EF385B-33B4-145C-4DA6-74C467CBAAF1}"/>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dirty="0">
                <a:solidFill>
                  <a:srgbClr val="565F88"/>
                </a:solidFill>
                <a:latin typeface="Microsoft Uighur" panose="02000000000000000000" pitchFamily="2" charset="-78"/>
                <a:cs typeface="Microsoft Uighur" panose="02000000000000000000" pitchFamily="2" charset="-78"/>
              </a:rPr>
              <a:t>ورشة</a:t>
            </a: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dirty="0">
                <a:solidFill>
                  <a:srgbClr val="565F88"/>
                </a:solidFill>
                <a:latin typeface="Microsoft Uighur" panose="02000000000000000000" pitchFamily="2" charset="-78"/>
                <a:cs typeface="Microsoft Uighur" panose="02000000000000000000" pitchFamily="2" charset="-78"/>
              </a:rPr>
              <a:t>القراءة</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dirty="0">
                <a:solidFill>
                  <a:srgbClr val="565F88"/>
                </a:solidFill>
                <a:latin typeface="Microsoft Uighur" panose="02000000000000000000" pitchFamily="2" charset="-78"/>
                <a:cs typeface="Microsoft Uighur" panose="02000000000000000000" pitchFamily="2" charset="-78"/>
              </a:rPr>
              <a:t>1</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4" name="Rectangle 33">
            <a:extLst>
              <a:ext uri="{FF2B5EF4-FFF2-40B4-BE49-F238E27FC236}">
                <a16:creationId xmlns:a16="http://schemas.microsoft.com/office/drawing/2014/main" id="{79FDC615-8423-D954-B163-63DD3BDFAB84}"/>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99C79715-EF70-2C64-97A3-F8D4A52C2A6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Espace réservé pour une image  6">
            <a:extLst>
              <a:ext uri="{FF2B5EF4-FFF2-40B4-BE49-F238E27FC236}">
                <a16:creationId xmlns:a16="http://schemas.microsoft.com/office/drawing/2014/main" id="{314EA25D-29FE-474A-4BA8-BB3824A237C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8" name="Image 7">
            <a:extLst>
              <a:ext uri="{FF2B5EF4-FFF2-40B4-BE49-F238E27FC236}">
                <a16:creationId xmlns:a16="http://schemas.microsoft.com/office/drawing/2014/main" id="{5FF8208D-1694-5F46-D89A-EACB44983BAF}"/>
              </a:ext>
            </a:extLst>
          </p:cNvPr>
          <p:cNvPicPr>
            <a:picLocks noChangeAspect="1"/>
          </p:cNvPicPr>
          <p:nvPr/>
        </p:nvPicPr>
        <p:blipFill>
          <a:blip r:embed="rId7"/>
          <a:stretch>
            <a:fillRect/>
          </a:stretch>
        </p:blipFill>
        <p:spPr>
          <a:xfrm>
            <a:off x="910427" y="1863846"/>
            <a:ext cx="2243905" cy="4237087"/>
          </a:xfrm>
          <a:prstGeom prst="rect">
            <a:avLst/>
          </a:prstGeom>
        </p:spPr>
      </p:pic>
      <p:pic>
        <p:nvPicPr>
          <p:cNvPr id="10" name="Image 9">
            <a:extLst>
              <a:ext uri="{FF2B5EF4-FFF2-40B4-BE49-F238E27FC236}">
                <a16:creationId xmlns:a16="http://schemas.microsoft.com/office/drawing/2014/main" id="{BB7265F1-E263-5454-D0C6-189D7D65370B}"/>
              </a:ext>
            </a:extLst>
          </p:cNvPr>
          <p:cNvPicPr>
            <a:picLocks noChangeAspect="1"/>
          </p:cNvPicPr>
          <p:nvPr/>
        </p:nvPicPr>
        <p:blipFill>
          <a:blip r:embed="rId8"/>
          <a:stretch>
            <a:fillRect/>
          </a:stretch>
        </p:blipFill>
        <p:spPr>
          <a:xfrm>
            <a:off x="3323856" y="3392043"/>
            <a:ext cx="4996840" cy="2709957"/>
          </a:xfrm>
          <a:prstGeom prst="rect">
            <a:avLst/>
          </a:prstGeom>
        </p:spPr>
      </p:pic>
      <p:sp>
        <p:nvSpPr>
          <p:cNvPr id="11" name="Google Shape;452;p158">
            <a:extLst>
              <a:ext uri="{FF2B5EF4-FFF2-40B4-BE49-F238E27FC236}">
                <a16:creationId xmlns:a16="http://schemas.microsoft.com/office/drawing/2014/main" id="{350E740D-477C-FC43-8859-62626FB155F0}"/>
              </a:ext>
            </a:extLst>
          </p:cNvPr>
          <p:cNvSpPr txBox="1"/>
          <p:nvPr/>
        </p:nvSpPr>
        <p:spPr>
          <a:xfrm>
            <a:off x="3716042" y="2246042"/>
            <a:ext cx="4212468"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اَلْكَواكِبُ وَٱلنُّجومُ</a:t>
            </a:r>
          </a:p>
        </p:txBody>
      </p:sp>
    </p:spTree>
    <p:extLst>
      <p:ext uri="{BB962C8B-B14F-4D97-AF65-F5344CB8AC3E}">
        <p14:creationId xmlns:p14="http://schemas.microsoft.com/office/powerpoint/2010/main" val="93226771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E4F81-E5EB-3C5F-9C89-0A244E618E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EB02CD-1FB6-6643-B2B0-9694487032DE}"/>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سأسجل بعض أجابتكم و توقعاتكم على السبورة لكي نتحقق منها بعد قراءة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F8CF521D-7178-A712-F0DD-0777D94A62CC}"/>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73AB5E95-2D28-661C-6601-1713F9A9430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5691247D-3327-FFD2-3066-F7689617AF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553C019A-97A3-5A97-05E0-F364F2AE5F0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A2933B18-0CED-62F0-9AF9-BA95F5B590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344FB092-2BE0-9F3E-E8C8-7F6C5408F2C5}"/>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ADC39F5-A8C6-A812-A4F6-5F0B80D6183C}"/>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FDA2EFB2-95F4-35FB-C63C-66B8E5F150C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C3D82B1F-A44E-22F4-CD06-7999554FFB9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A524C011-3EC9-EFBE-546B-4C5D533B67E9}"/>
              </a:ext>
            </a:extLst>
          </p:cNvPr>
          <p:cNvPicPr>
            <a:picLocks noChangeAspect="1"/>
          </p:cNvPicPr>
          <p:nvPr/>
        </p:nvPicPr>
        <p:blipFill>
          <a:blip r:embed="rId7"/>
          <a:stretch>
            <a:fillRect/>
          </a:stretch>
        </p:blipFill>
        <p:spPr>
          <a:xfrm>
            <a:off x="910427" y="1863846"/>
            <a:ext cx="2243905" cy="4237087"/>
          </a:xfrm>
          <a:prstGeom prst="rect">
            <a:avLst/>
          </a:prstGeom>
        </p:spPr>
      </p:pic>
      <p:pic>
        <p:nvPicPr>
          <p:cNvPr id="5" name="Image 4">
            <a:extLst>
              <a:ext uri="{FF2B5EF4-FFF2-40B4-BE49-F238E27FC236}">
                <a16:creationId xmlns:a16="http://schemas.microsoft.com/office/drawing/2014/main" id="{0673AE3F-38EC-1391-BA0F-C106E8D25DFD}"/>
              </a:ext>
            </a:extLst>
          </p:cNvPr>
          <p:cNvPicPr>
            <a:picLocks noChangeAspect="1"/>
          </p:cNvPicPr>
          <p:nvPr/>
        </p:nvPicPr>
        <p:blipFill>
          <a:blip r:embed="rId8"/>
          <a:stretch>
            <a:fillRect/>
          </a:stretch>
        </p:blipFill>
        <p:spPr>
          <a:xfrm>
            <a:off x="3323856" y="3392043"/>
            <a:ext cx="4996840" cy="2709957"/>
          </a:xfrm>
          <a:prstGeom prst="rect">
            <a:avLst/>
          </a:prstGeom>
        </p:spPr>
      </p:pic>
      <p:sp>
        <p:nvSpPr>
          <p:cNvPr id="15" name="Google Shape;452;p158">
            <a:extLst>
              <a:ext uri="{FF2B5EF4-FFF2-40B4-BE49-F238E27FC236}">
                <a16:creationId xmlns:a16="http://schemas.microsoft.com/office/drawing/2014/main" id="{4DC5BB9E-DD2C-3272-8E12-18D9A9E627DB}"/>
              </a:ext>
            </a:extLst>
          </p:cNvPr>
          <p:cNvSpPr txBox="1"/>
          <p:nvPr/>
        </p:nvSpPr>
        <p:spPr>
          <a:xfrm>
            <a:off x="3716042" y="2246042"/>
            <a:ext cx="4212468"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اَلْكَواكِبُ وَٱلنُّجومُ</a:t>
            </a:r>
          </a:p>
        </p:txBody>
      </p:sp>
    </p:spTree>
    <p:extLst>
      <p:ext uri="{BB962C8B-B14F-4D97-AF65-F5344CB8AC3E}">
        <p14:creationId xmlns:p14="http://schemas.microsoft.com/office/powerpoint/2010/main" val="138303774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81E5-ED9F-A246-6329-074CCEB1B0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59B72A-28C2-6841-80B1-EBE70A36020D}"/>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خدوا كراساتكم . ستقرِؤون النص قراءة صامتة لتحققوا من توقعاتكم.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Rectangle 10">
            <a:extLst>
              <a:ext uri="{FF2B5EF4-FFF2-40B4-BE49-F238E27FC236}">
                <a16:creationId xmlns:a16="http://schemas.microsoft.com/office/drawing/2014/main" id="{96D31C0C-EBF0-C02E-49DC-BFC818D6BEB5}"/>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3" name="Image 12">
            <a:extLst>
              <a:ext uri="{FF2B5EF4-FFF2-40B4-BE49-F238E27FC236}">
                <a16:creationId xmlns:a16="http://schemas.microsoft.com/office/drawing/2014/main" id="{4DAED7F7-3C92-9497-81FB-43AC7F4977B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9" name="Image 18">
            <a:extLst>
              <a:ext uri="{FF2B5EF4-FFF2-40B4-BE49-F238E27FC236}">
                <a16:creationId xmlns:a16="http://schemas.microsoft.com/office/drawing/2014/main" id="{5BA2E3B1-B27F-AB5A-F0BE-7F84B887E5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20" name="Image 19">
            <a:extLst>
              <a:ext uri="{FF2B5EF4-FFF2-40B4-BE49-F238E27FC236}">
                <a16:creationId xmlns:a16="http://schemas.microsoft.com/office/drawing/2014/main" id="{55955AC8-FF66-5FD9-B591-9FEEA2075A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21" name="Image 20">
            <a:extLst>
              <a:ext uri="{FF2B5EF4-FFF2-40B4-BE49-F238E27FC236}">
                <a16:creationId xmlns:a16="http://schemas.microsoft.com/office/drawing/2014/main" id="{6C16A4D5-240A-F14F-E91F-8475DC3D43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22" name="Rectangle 21">
            <a:extLst>
              <a:ext uri="{FF2B5EF4-FFF2-40B4-BE49-F238E27FC236}">
                <a16:creationId xmlns:a16="http://schemas.microsoft.com/office/drawing/2014/main" id="{DB6403B5-C2F0-3C33-9E63-1EE4DB60DF65}"/>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3" name="Rectangle 22">
            <a:extLst>
              <a:ext uri="{FF2B5EF4-FFF2-40B4-BE49-F238E27FC236}">
                <a16:creationId xmlns:a16="http://schemas.microsoft.com/office/drawing/2014/main" id="{C08428B9-E9F7-3A24-5D97-D11DFA9EF576}"/>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BADEA2C4-EAEC-9F4D-36B9-F5285EBB3FB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0" name="Espace réservé pour une image  9">
            <a:extLst>
              <a:ext uri="{FF2B5EF4-FFF2-40B4-BE49-F238E27FC236}">
                <a16:creationId xmlns:a16="http://schemas.microsoft.com/office/drawing/2014/main" id="{510393EE-5D0C-07C6-2931-08BB9BDF69A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7" name="Groupe 16">
            <a:extLst>
              <a:ext uri="{FF2B5EF4-FFF2-40B4-BE49-F238E27FC236}">
                <a16:creationId xmlns:a16="http://schemas.microsoft.com/office/drawing/2014/main" id="{78C381DB-98DE-8B27-C695-74BB53CEAE0C}"/>
              </a:ext>
            </a:extLst>
          </p:cNvPr>
          <p:cNvGrpSpPr/>
          <p:nvPr/>
        </p:nvGrpSpPr>
        <p:grpSpPr>
          <a:xfrm>
            <a:off x="465391" y="1902001"/>
            <a:ext cx="8213217" cy="4704072"/>
            <a:chOff x="529567" y="2024742"/>
            <a:chExt cx="8295346" cy="4305418"/>
          </a:xfrm>
        </p:grpSpPr>
        <p:pic>
          <p:nvPicPr>
            <p:cNvPr id="5" name="Image 4">
              <a:extLst>
                <a:ext uri="{FF2B5EF4-FFF2-40B4-BE49-F238E27FC236}">
                  <a16:creationId xmlns:a16="http://schemas.microsoft.com/office/drawing/2014/main" id="{81E15A00-4657-964E-6019-8AAF9DA1BE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4682" y="2024742"/>
              <a:ext cx="2806914" cy="4305418"/>
            </a:xfrm>
            <a:prstGeom prst="rect">
              <a:avLst/>
            </a:prstGeom>
          </p:spPr>
        </p:pic>
        <p:pic>
          <p:nvPicPr>
            <p:cNvPr id="8" name="Image 7">
              <a:extLst>
                <a:ext uri="{FF2B5EF4-FFF2-40B4-BE49-F238E27FC236}">
                  <a16:creationId xmlns:a16="http://schemas.microsoft.com/office/drawing/2014/main" id="{D0698AC9-B8BD-FD21-98D3-08F7F54CDF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7999" y="2024742"/>
              <a:ext cx="2806914" cy="4305418"/>
            </a:xfrm>
            <a:prstGeom prst="rect">
              <a:avLst/>
            </a:prstGeom>
          </p:spPr>
        </p:pic>
        <p:pic>
          <p:nvPicPr>
            <p:cNvPr id="14" name="Image 13">
              <a:extLst>
                <a:ext uri="{FF2B5EF4-FFF2-40B4-BE49-F238E27FC236}">
                  <a16:creationId xmlns:a16="http://schemas.microsoft.com/office/drawing/2014/main" id="{0B7805BE-645D-533F-62C1-8287BB42E2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567" y="2024742"/>
              <a:ext cx="2806914" cy="4305418"/>
            </a:xfrm>
            <a:prstGeom prst="rect">
              <a:avLst/>
            </a:prstGeom>
          </p:spPr>
        </p:pic>
      </p:grpSp>
    </p:spTree>
    <p:extLst>
      <p:ext uri="{BB962C8B-B14F-4D97-AF65-F5344CB8AC3E}">
        <p14:creationId xmlns:p14="http://schemas.microsoft.com/office/powerpoint/2010/main" val="1513157734"/>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4E3C-2CBB-562C-3163-68040A8F16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0250A6-3D9F-244A-82ED-9BF2D4B0B821}"/>
              </a:ext>
            </a:extLst>
          </p:cNvPr>
          <p:cNvSpPr>
            <a:spLocks noGrp="1"/>
          </p:cNvSpPr>
          <p:nvPr>
            <p:ph type="title"/>
          </p:nvPr>
        </p:nvSpPr>
        <p:spPr>
          <a:xfrm>
            <a:off x="619096" y="765817"/>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توقع ما جاء في النص؟ أين  قرأت ذلك في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1A35976B-5B67-68E5-EC1F-432AB60471A4}"/>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D41289EF-F624-8785-AD02-EB81D965E31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C26CF012-9F5A-C51B-D9EB-B586E94D89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FB523E23-DC92-C106-211B-0E7FE5906E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B64130B3-6D48-9F5A-9C7D-1BCEAD3BA8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442E6188-D249-A55B-6573-36EE9E80EBD0}"/>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0E584F9-A02F-77C7-2E93-13D0B327588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147B8744-6A35-EF56-30C0-826B22CAEEDB}"/>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8" name="Espace réservé pour une image  17">
            <a:extLst>
              <a:ext uri="{FF2B5EF4-FFF2-40B4-BE49-F238E27FC236}">
                <a16:creationId xmlns:a16="http://schemas.microsoft.com/office/drawing/2014/main" id="{9907B642-7449-7C06-305D-910737CE04D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4" name="Groupe 3">
            <a:extLst>
              <a:ext uri="{FF2B5EF4-FFF2-40B4-BE49-F238E27FC236}">
                <a16:creationId xmlns:a16="http://schemas.microsoft.com/office/drawing/2014/main" id="{177742F1-EE80-417E-7D82-714B39E9A217}"/>
              </a:ext>
            </a:extLst>
          </p:cNvPr>
          <p:cNvGrpSpPr/>
          <p:nvPr/>
        </p:nvGrpSpPr>
        <p:grpSpPr>
          <a:xfrm>
            <a:off x="465391" y="1902001"/>
            <a:ext cx="8213217" cy="4704072"/>
            <a:chOff x="529567" y="2024742"/>
            <a:chExt cx="8295346" cy="4305418"/>
          </a:xfrm>
        </p:grpSpPr>
        <p:pic>
          <p:nvPicPr>
            <p:cNvPr id="5" name="Image 4">
              <a:extLst>
                <a:ext uri="{FF2B5EF4-FFF2-40B4-BE49-F238E27FC236}">
                  <a16:creationId xmlns:a16="http://schemas.microsoft.com/office/drawing/2014/main" id="{09810663-776B-8F65-A396-BAB2C93DEB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4682" y="2024742"/>
              <a:ext cx="2806914" cy="4305418"/>
            </a:xfrm>
            <a:prstGeom prst="rect">
              <a:avLst/>
            </a:prstGeom>
          </p:spPr>
        </p:pic>
        <p:pic>
          <p:nvPicPr>
            <p:cNvPr id="13" name="Image 12">
              <a:extLst>
                <a:ext uri="{FF2B5EF4-FFF2-40B4-BE49-F238E27FC236}">
                  <a16:creationId xmlns:a16="http://schemas.microsoft.com/office/drawing/2014/main" id="{6FD38A5F-EF74-BCD9-9FDF-43479727D5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7999" y="2024742"/>
              <a:ext cx="2806914" cy="4305418"/>
            </a:xfrm>
            <a:prstGeom prst="rect">
              <a:avLst/>
            </a:prstGeom>
          </p:spPr>
        </p:pic>
        <p:pic>
          <p:nvPicPr>
            <p:cNvPr id="19" name="Image 18">
              <a:extLst>
                <a:ext uri="{FF2B5EF4-FFF2-40B4-BE49-F238E27FC236}">
                  <a16:creationId xmlns:a16="http://schemas.microsoft.com/office/drawing/2014/main" id="{6879C5EF-503A-5FB9-9281-D487209001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567" y="2024742"/>
              <a:ext cx="2806914" cy="4305418"/>
            </a:xfrm>
            <a:prstGeom prst="rect">
              <a:avLst/>
            </a:prstGeom>
          </p:spPr>
        </p:pic>
      </p:grpSp>
    </p:spTree>
    <p:extLst>
      <p:ext uri="{BB962C8B-B14F-4D97-AF65-F5344CB8AC3E}">
        <p14:creationId xmlns:p14="http://schemas.microsoft.com/office/powerpoint/2010/main" val="416254060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17626-661D-7277-1F7A-506BCF1F763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134C3B3-669E-E448-8B8A-908F7D9876D0}"/>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سنتعرف معا على محتوى النص. من يقرأ السؤال؟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21357BA5-C59E-9CCD-9705-C3B550674CC3}"/>
              </a:ext>
            </a:extLst>
          </p:cNvPr>
          <p:cNvSpPr txBox="1"/>
          <p:nvPr/>
        </p:nvSpPr>
        <p:spPr>
          <a:xfrm>
            <a:off x="1216670" y="3003351"/>
            <a:ext cx="7220304" cy="1600438"/>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742950" marR="0" lvl="0" indent="-742950" defTabSz="914400" rtl="1" eaLnBrk="1" fontAlgn="auto" latinLnBrk="0" hangingPunct="1">
              <a:lnSpc>
                <a:spcPct val="100000"/>
              </a:lnSpc>
              <a:spcBef>
                <a:spcPts val="0"/>
              </a:spcBef>
              <a:spcAft>
                <a:spcPts val="0"/>
              </a:spcAft>
              <a:buClrTx/>
              <a:buSzTx/>
              <a:buFont typeface="+mj-lt"/>
              <a:buAutoNum type="arabicPeriod"/>
              <a:tabLst/>
              <a:defRPr/>
            </a:pP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ﭐلْأَدَواتُ</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ﭐلَّتي يَسْتَعْمِلُها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ﭐلْعُلَماءُ</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لِمُراقَبَةِ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ﭐلنُّجومِ</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وَﭐلْكَواكِبِ</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2" name="Rectangle 1">
            <a:extLst>
              <a:ext uri="{FF2B5EF4-FFF2-40B4-BE49-F238E27FC236}">
                <a16:creationId xmlns:a16="http://schemas.microsoft.com/office/drawing/2014/main" id="{34C8DEDA-D1B0-1DF6-9D84-4349084E77B8}"/>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FF49798F-27EA-0101-E9CC-6FE21C0EF03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F2F86A8E-FED4-CB33-E012-620069D938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EA255EAC-2B0B-FA53-90B3-002FCC414BB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87A3306A-E1AB-E78A-4016-4100B8808B2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CD65CA0C-1AC4-DD58-189D-38ADE82E524F}"/>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2E41AC3-D768-4181-83B9-C9E6F90EF1C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3CED05E-160E-C4DF-B5E8-8DF2D9C6FAD9}"/>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45EC2088-F820-06D8-B8A8-A6ADA926540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29522865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25C86-4FC2-C829-E6FD-1416AD04A99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670F9C94-559B-AF38-41F4-3F1BDDBD0939}"/>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0A231B08-FCCE-0BDA-0E57-04BE1225EE38}"/>
              </a:ext>
            </a:extLst>
          </p:cNvPr>
          <p:cNvSpPr txBox="1"/>
          <p:nvPr/>
        </p:nvSpPr>
        <p:spPr>
          <a:xfrm>
            <a:off x="1216670" y="3003351"/>
            <a:ext cx="7220304" cy="851297"/>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R="0" lvl="0" algn="ctr" defTabSz="914400" rtl="1" eaLnBrk="1" fontAlgn="auto" latinLnBrk="0" hangingPunct="1">
              <a:lnSpc>
                <a:spcPct val="100000"/>
              </a:lnSpc>
              <a:spcBef>
                <a:spcPts val="0"/>
              </a:spcBef>
              <a:spcAft>
                <a:spcPts val="0"/>
              </a:spcAft>
              <a:buClrTx/>
              <a:buSzTx/>
              <a:tabLst/>
              <a:defRPr/>
            </a:pP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2. لِماذا يَهْتَمُّ ﭐلْإِنْسانُ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بِـﭐسْتِكْشافِ</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ﭐلْفَضاءِ؟</a:t>
            </a:r>
          </a:p>
        </p:txBody>
      </p:sp>
      <p:sp>
        <p:nvSpPr>
          <p:cNvPr id="2" name="Rectangle 1">
            <a:extLst>
              <a:ext uri="{FF2B5EF4-FFF2-40B4-BE49-F238E27FC236}">
                <a16:creationId xmlns:a16="http://schemas.microsoft.com/office/drawing/2014/main" id="{21CA6539-CC42-5EAC-EBEA-C5A84BD7126F}"/>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DFD81D5E-4E1B-C314-7298-6B7BC842E6B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F8123B4F-5C07-1DD4-9BFB-3C5BE53B58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DEB1904B-A887-2583-104F-8D162ACF8D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FA97D536-1C94-24D2-F8B7-44A3ECA0078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0F856A81-C86D-6F89-B082-DAED44B478C6}"/>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CE863B5E-C0EE-C616-5D75-C8005EC65F91}"/>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DD88EC07-726A-1A69-D3A1-FE5306F19E16}"/>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C743549C-0956-FBC6-7231-2B5452D7905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21999876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79DA1-55FE-CB2C-4169-94B82ED83291}"/>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1E380774-4D18-D5CD-42D4-1F7EF97AD71C}"/>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7F9787DE-623C-9B79-F018-C24D49BCBC64}"/>
              </a:ext>
            </a:extLst>
          </p:cNvPr>
          <p:cNvSpPr txBox="1"/>
          <p:nvPr/>
        </p:nvSpPr>
        <p:spPr>
          <a:xfrm>
            <a:off x="1216670" y="3003351"/>
            <a:ext cx="7220304" cy="851297"/>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3. ما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ﭐلصُّعوباتُ</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ﭐلَّتي قَدْ يُواجِهُها رُوّادُ ﭐلْفَضاءِ؟</a:t>
            </a:r>
          </a:p>
        </p:txBody>
      </p:sp>
      <p:sp>
        <p:nvSpPr>
          <p:cNvPr id="2" name="Rectangle 1">
            <a:extLst>
              <a:ext uri="{FF2B5EF4-FFF2-40B4-BE49-F238E27FC236}">
                <a16:creationId xmlns:a16="http://schemas.microsoft.com/office/drawing/2014/main" id="{A0B56C82-46FB-4030-3BBA-D4973E970288}"/>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E3617E07-53A6-BA48-4C4D-40231D3FAAB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F7B833B8-EF54-4DF9-CC0C-8A756C2E183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3DF771F2-DC9A-581F-B3C0-0F5678E693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70A9DA81-E1AD-F6F3-70A1-16AEE26F678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16F253CD-1430-C1D7-B661-2FBCBC1B7701}"/>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A3E58B36-F37C-B2EB-C8B2-00634FA9FE0D}"/>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C44ED5E1-3C6C-907C-AEA8-AB4824FA0A9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0E715D89-F4C8-E9BC-E1C8-F7BDB67329B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343374383"/>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EDC21-0130-CC89-3902-EF95C5E2715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E0AE688-F3A4-DE4F-AECD-B287E91E71B3}"/>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سأقرأ النص ؛ تابعوا معي ؛ سطروا على مفردات المعجم التي تعلمناها عندما نصل إليها : أساطير – جاذبية – النظم الحيوية – النظم التكنولوجية.</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4" name="Groupe 13">
            <a:extLst>
              <a:ext uri="{FF2B5EF4-FFF2-40B4-BE49-F238E27FC236}">
                <a16:creationId xmlns:a16="http://schemas.microsoft.com/office/drawing/2014/main" id="{71E70905-5943-D0BD-56EF-70F9936834C3}"/>
              </a:ext>
            </a:extLst>
          </p:cNvPr>
          <p:cNvGrpSpPr/>
          <p:nvPr/>
        </p:nvGrpSpPr>
        <p:grpSpPr>
          <a:xfrm>
            <a:off x="552763" y="126524"/>
            <a:ext cx="7558419" cy="328107"/>
            <a:chOff x="589833" y="126807"/>
            <a:chExt cx="7558419" cy="328107"/>
          </a:xfrm>
        </p:grpSpPr>
        <p:sp>
          <p:nvSpPr>
            <p:cNvPr id="16" name="Rectangle 15">
              <a:extLst>
                <a:ext uri="{FF2B5EF4-FFF2-40B4-BE49-F238E27FC236}">
                  <a16:creationId xmlns:a16="http://schemas.microsoft.com/office/drawing/2014/main" id="{5F189C58-C6DF-2D0B-7C27-A9DBF04F5C7C}"/>
                </a:ext>
              </a:extLst>
            </p:cNvPr>
            <p:cNvSpPr>
              <a:spLocks/>
            </p:cNvSpPr>
            <p:nvPr/>
          </p:nvSpPr>
          <p:spPr>
            <a:xfrm>
              <a:off x="589833" y="14196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0" name="Image 19">
              <a:extLst>
                <a:ext uri="{FF2B5EF4-FFF2-40B4-BE49-F238E27FC236}">
                  <a16:creationId xmlns:a16="http://schemas.microsoft.com/office/drawing/2014/main" id="{151FA6C3-CC8F-8708-9D4B-B930DBBCC8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7D3A9B03-E171-1407-4246-F6826FF3EC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4759" y="136738"/>
              <a:ext cx="278069" cy="278069"/>
            </a:xfrm>
            <a:prstGeom prst="rect">
              <a:avLst/>
            </a:prstGeom>
            <a:ln>
              <a:noFill/>
            </a:ln>
          </p:spPr>
        </p:pic>
        <p:pic>
          <p:nvPicPr>
            <p:cNvPr id="22" name="Image 21">
              <a:extLst>
                <a:ext uri="{FF2B5EF4-FFF2-40B4-BE49-F238E27FC236}">
                  <a16:creationId xmlns:a16="http://schemas.microsoft.com/office/drawing/2014/main" id="{D7240BAE-0C7C-EA60-8A62-2E2C8BE468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20379" y="136738"/>
              <a:ext cx="278069" cy="278069"/>
            </a:xfrm>
            <a:prstGeom prst="rect">
              <a:avLst/>
            </a:prstGeom>
            <a:ln>
              <a:noFill/>
            </a:ln>
          </p:spPr>
        </p:pic>
        <p:pic>
          <p:nvPicPr>
            <p:cNvPr id="23" name="Image 22">
              <a:extLst>
                <a:ext uri="{FF2B5EF4-FFF2-40B4-BE49-F238E27FC236}">
                  <a16:creationId xmlns:a16="http://schemas.microsoft.com/office/drawing/2014/main" id="{3A960075-77F2-D57F-177E-CF708E8A02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896509" y="126807"/>
              <a:ext cx="278069" cy="278069"/>
            </a:xfrm>
            <a:prstGeom prst="rect">
              <a:avLst/>
            </a:prstGeom>
            <a:ln>
              <a:noFill/>
            </a:ln>
          </p:spPr>
        </p:pic>
        <p:sp>
          <p:nvSpPr>
            <p:cNvPr id="24" name="Rectangle 23">
              <a:extLst>
                <a:ext uri="{FF2B5EF4-FFF2-40B4-BE49-F238E27FC236}">
                  <a16:creationId xmlns:a16="http://schemas.microsoft.com/office/drawing/2014/main" id="{2B223370-5BB4-28EB-A397-A1D4D454C4B9}"/>
                </a:ext>
              </a:extLst>
            </p:cNvPr>
            <p:cNvSpPr>
              <a:spLocks/>
            </p:cNvSpPr>
            <p:nvPr/>
          </p:nvSpPr>
          <p:spPr>
            <a:xfrm>
              <a:off x="4775203" y="16691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Microsoft Uighur" panose="02000000000000000000" pitchFamily="2" charset="-78"/>
                  <a:cs typeface="Microsoft Uighur" panose="02000000000000000000" pitchFamily="2" charset="-78"/>
                </a:rPr>
                <a:t>ورشة</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solidFill>
                  <a:latin typeface="Microsoft Uighur" panose="02000000000000000000" pitchFamily="2" charset="-78"/>
                  <a:cs typeface="Microsoft Uighur" panose="02000000000000000000" pitchFamily="2" charset="-78"/>
                </a:rPr>
                <a:t>القراءة</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1600" b="1" dirty="0">
                  <a:solidFill>
                    <a:srgbClr val="565F88"/>
                  </a:solidFill>
                  <a:latin typeface="Microsoft Uighur" panose="02000000000000000000" pitchFamily="2" charset="-78"/>
                  <a:cs typeface="Microsoft Uighur" panose="02000000000000000000" pitchFamily="2" charset="-78"/>
                </a:rPr>
                <a:t>1</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6" name="Rectangle 25">
              <a:extLst>
                <a:ext uri="{FF2B5EF4-FFF2-40B4-BE49-F238E27FC236}">
                  <a16:creationId xmlns:a16="http://schemas.microsoft.com/office/drawing/2014/main" id="{D27A42C1-4E08-8552-40EF-90CD697B5B95}"/>
                </a:ext>
              </a:extLst>
            </p:cNvPr>
            <p:cNvSpPr>
              <a:spLocks/>
            </p:cNvSpPr>
            <p:nvPr/>
          </p:nvSpPr>
          <p:spPr>
            <a:xfrm>
              <a:off x="2675444" y="126807"/>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grpSp>
      <p:sp>
        <p:nvSpPr>
          <p:cNvPr id="2" name="Rectangle 1">
            <a:extLst>
              <a:ext uri="{FF2B5EF4-FFF2-40B4-BE49-F238E27FC236}">
                <a16:creationId xmlns:a16="http://schemas.microsoft.com/office/drawing/2014/main" id="{3CE2B487-D866-6C1D-1B73-8C8C6D9C7F5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Espace réservé pour une image  6">
            <a:extLst>
              <a:ext uri="{FF2B5EF4-FFF2-40B4-BE49-F238E27FC236}">
                <a16:creationId xmlns:a16="http://schemas.microsoft.com/office/drawing/2014/main" id="{FE912A91-4B52-82ED-3628-12CFB99D4B8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9" name="Groupe 8">
            <a:extLst>
              <a:ext uri="{FF2B5EF4-FFF2-40B4-BE49-F238E27FC236}">
                <a16:creationId xmlns:a16="http://schemas.microsoft.com/office/drawing/2014/main" id="{D8E4AAE1-0FC3-336A-F86F-49AD38ACD763}"/>
              </a:ext>
            </a:extLst>
          </p:cNvPr>
          <p:cNvGrpSpPr/>
          <p:nvPr/>
        </p:nvGrpSpPr>
        <p:grpSpPr>
          <a:xfrm>
            <a:off x="465391" y="1902001"/>
            <a:ext cx="8213217" cy="4704072"/>
            <a:chOff x="529567" y="2024742"/>
            <a:chExt cx="8295346" cy="4305418"/>
          </a:xfrm>
        </p:grpSpPr>
        <p:pic>
          <p:nvPicPr>
            <p:cNvPr id="10" name="Image 9">
              <a:extLst>
                <a:ext uri="{FF2B5EF4-FFF2-40B4-BE49-F238E27FC236}">
                  <a16:creationId xmlns:a16="http://schemas.microsoft.com/office/drawing/2014/main" id="{7E873DA7-ED3A-8A3B-7A26-2CF07E33C0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4682" y="2024742"/>
              <a:ext cx="2806914" cy="4305418"/>
            </a:xfrm>
            <a:prstGeom prst="rect">
              <a:avLst/>
            </a:prstGeom>
          </p:spPr>
        </p:pic>
        <p:pic>
          <p:nvPicPr>
            <p:cNvPr id="11" name="Image 10">
              <a:extLst>
                <a:ext uri="{FF2B5EF4-FFF2-40B4-BE49-F238E27FC236}">
                  <a16:creationId xmlns:a16="http://schemas.microsoft.com/office/drawing/2014/main" id="{D899BE5B-02A1-9B3F-4F42-1A308D145E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7999" y="2024742"/>
              <a:ext cx="2806914" cy="4305418"/>
            </a:xfrm>
            <a:prstGeom prst="rect">
              <a:avLst/>
            </a:prstGeom>
          </p:spPr>
        </p:pic>
        <p:pic>
          <p:nvPicPr>
            <p:cNvPr id="12" name="Image 11">
              <a:extLst>
                <a:ext uri="{FF2B5EF4-FFF2-40B4-BE49-F238E27FC236}">
                  <a16:creationId xmlns:a16="http://schemas.microsoft.com/office/drawing/2014/main" id="{7856A589-7982-5587-3930-8660791916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567" y="2024742"/>
              <a:ext cx="2806914" cy="4305418"/>
            </a:xfrm>
            <a:prstGeom prst="rect">
              <a:avLst/>
            </a:prstGeom>
          </p:spPr>
        </p:pic>
      </p:grpSp>
    </p:spTree>
    <p:extLst>
      <p:ext uri="{BB962C8B-B14F-4D97-AF65-F5344CB8AC3E}">
        <p14:creationId xmlns:p14="http://schemas.microsoft.com/office/powerpoint/2010/main" val="268599423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2606007"/>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1017567"/>
            <a:ext cx="7886700" cy="720000"/>
          </a:xfrm>
        </p:spPr>
        <p:txBody>
          <a:bodyPr/>
          <a:lstStyle/>
          <a:p>
            <a:pPr lvl="0">
              <a:defRPr/>
            </a:pPr>
            <a:r>
              <a:rPr lang="ar-MA" dirty="0">
                <a:solidFill>
                  <a:srgbClr val="424D7B"/>
                </a:solidFill>
              </a:rPr>
              <a:t>ورشة القراءة – الحصة 2</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994450" y="3158999"/>
            <a:ext cx="4237971"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2400" b="1" dirty="0">
                <a:solidFill>
                  <a:srgbClr val="424D7B"/>
                </a:solidFill>
                <a:cs typeface="Microsoft Uighur" panose="02000000000000000000" pitchFamily="2" charset="-78"/>
              </a:rPr>
              <a:t> الكواكب والنجوم</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الخطاطة الذهنية (2).</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755955" y="1807373"/>
            <a:ext cx="3328790" cy="584775"/>
          </a:xfrm>
          <a:prstGeom prst="rect">
            <a:avLst/>
          </a:prstGeom>
          <a:noFill/>
        </p:spPr>
        <p:txBody>
          <a:bodyPr wrap="square">
            <a:spAutoFit/>
          </a:bodyPr>
          <a:lstStyle/>
          <a:p>
            <a:pPr lvl="0" algn="r" rtl="1">
              <a:defRPr/>
            </a:pP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2</a:t>
            </a:r>
          </a:p>
        </p:txBody>
      </p:sp>
      <p:pic>
        <p:nvPicPr>
          <p:cNvPr id="2" name="Image 1">
            <a:extLst>
              <a:ext uri="{FF2B5EF4-FFF2-40B4-BE49-F238E27FC236}">
                <a16:creationId xmlns:a16="http://schemas.microsoft.com/office/drawing/2014/main" id="{5C163FCB-F264-BF3A-4395-CAEB6AA7368B}"/>
              </a:ext>
            </a:extLst>
          </p:cNvPr>
          <p:cNvPicPr>
            <a:picLocks noChangeAspect="1"/>
          </p:cNvPicPr>
          <p:nvPr/>
        </p:nvPicPr>
        <p:blipFill>
          <a:blip r:embed="rId4"/>
          <a:srcRect/>
          <a:stretch/>
        </p:blipFill>
        <p:spPr>
          <a:xfrm>
            <a:off x="7333395" y="2099760"/>
            <a:ext cx="648000" cy="823827"/>
          </a:xfrm>
          <a:prstGeom prst="rect">
            <a:avLst/>
          </a:prstGeom>
        </p:spPr>
      </p:pic>
      <p:pic>
        <p:nvPicPr>
          <p:cNvPr id="7" name="Image 6">
            <a:extLst>
              <a:ext uri="{FF2B5EF4-FFF2-40B4-BE49-F238E27FC236}">
                <a16:creationId xmlns:a16="http://schemas.microsoft.com/office/drawing/2014/main" id="{79297129-DDA0-8BFE-B0F8-CF2663DA6B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38752" y="1207948"/>
            <a:ext cx="432000" cy="432000"/>
          </a:xfrm>
          <a:prstGeom prst="rect">
            <a:avLst/>
          </a:prstGeom>
          <a:ln>
            <a:noFill/>
          </a:ln>
        </p:spPr>
      </p:pic>
    </p:spTree>
    <p:extLst>
      <p:ext uri="{BB962C8B-B14F-4D97-AF65-F5344CB8AC3E}">
        <p14:creationId xmlns:p14="http://schemas.microsoft.com/office/powerpoint/2010/main" val="2704873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39D9D-2B3F-6153-51F9-A8DDBFC99D3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92A97F4-966C-F242-A543-DDB2C371DEF6}"/>
              </a:ext>
            </a:extLst>
          </p:cNvPr>
          <p:cNvSpPr>
            <a:spLocks noGrp="1"/>
          </p:cNvSpPr>
          <p:nvPr>
            <p:ph type="title"/>
          </p:nvPr>
        </p:nvSpPr>
        <p:spPr>
          <a:xfrm>
            <a:off x="480592" y="756000"/>
            <a:ext cx="6991781"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الان سيقرأ كل واحد منكم  فقرة مع احترام قواعد القراءة السليمة. الآخرون يتتبعون. من يقرأ؟</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0CDA464-4F44-2141-2713-8F38FD96A05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7498F715-1BB8-2E9A-F184-9C98B9059B5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7" name="Image 6">
            <a:extLst>
              <a:ext uri="{FF2B5EF4-FFF2-40B4-BE49-F238E27FC236}">
                <a16:creationId xmlns:a16="http://schemas.microsoft.com/office/drawing/2014/main" id="{9F529334-14AC-534B-029E-FAD47D8FDA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8" name="Image 7">
            <a:extLst>
              <a:ext uri="{FF2B5EF4-FFF2-40B4-BE49-F238E27FC236}">
                <a16:creationId xmlns:a16="http://schemas.microsoft.com/office/drawing/2014/main" id="{11820B88-EC1A-B402-C332-5D667962FB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2DCE33AB-1FC3-FB96-2A1F-1BAAAF07708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CD9299B3-AF8B-A43A-D00B-4100E8DE987B}"/>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398F8F13-EBCA-254C-3C3F-B5926026423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34176D2B-59B4-EA23-8BBC-E4B353F7892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A7048A56-6B23-6C09-8B82-E14BCB884C1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1B25DC63-2A9D-2E15-F564-E1D517C66935}"/>
              </a:ext>
            </a:extLst>
          </p:cNvPr>
          <p:cNvGrpSpPr/>
          <p:nvPr/>
        </p:nvGrpSpPr>
        <p:grpSpPr>
          <a:xfrm>
            <a:off x="465391" y="1902001"/>
            <a:ext cx="8213217" cy="4704072"/>
            <a:chOff x="529567" y="2024742"/>
            <a:chExt cx="8295346" cy="4305418"/>
          </a:xfrm>
        </p:grpSpPr>
        <p:pic>
          <p:nvPicPr>
            <p:cNvPr id="5" name="Image 4">
              <a:extLst>
                <a:ext uri="{FF2B5EF4-FFF2-40B4-BE49-F238E27FC236}">
                  <a16:creationId xmlns:a16="http://schemas.microsoft.com/office/drawing/2014/main" id="{42C46ED9-6B70-6DF0-0653-2866FCB42F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4682" y="2024742"/>
              <a:ext cx="2806914" cy="4305418"/>
            </a:xfrm>
            <a:prstGeom prst="rect">
              <a:avLst/>
            </a:prstGeom>
          </p:spPr>
        </p:pic>
        <p:pic>
          <p:nvPicPr>
            <p:cNvPr id="14" name="Image 13">
              <a:extLst>
                <a:ext uri="{FF2B5EF4-FFF2-40B4-BE49-F238E27FC236}">
                  <a16:creationId xmlns:a16="http://schemas.microsoft.com/office/drawing/2014/main" id="{2D162BAF-2CB6-C90A-CAC3-3D4E83B739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7999" y="2024742"/>
              <a:ext cx="2806914" cy="4305418"/>
            </a:xfrm>
            <a:prstGeom prst="rect">
              <a:avLst/>
            </a:prstGeom>
          </p:spPr>
        </p:pic>
        <p:pic>
          <p:nvPicPr>
            <p:cNvPr id="19" name="Image 18">
              <a:extLst>
                <a:ext uri="{FF2B5EF4-FFF2-40B4-BE49-F238E27FC236}">
                  <a16:creationId xmlns:a16="http://schemas.microsoft.com/office/drawing/2014/main" id="{271E621C-9529-214B-B04B-F5AB6943DC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567" y="2024742"/>
              <a:ext cx="2806914" cy="4305418"/>
            </a:xfrm>
            <a:prstGeom prst="rect">
              <a:avLst/>
            </a:prstGeom>
          </p:spPr>
        </p:pic>
      </p:grpSp>
    </p:spTree>
    <p:extLst>
      <p:ext uri="{BB962C8B-B14F-4D97-AF65-F5344CB8AC3E}">
        <p14:creationId xmlns:p14="http://schemas.microsoft.com/office/powerpoint/2010/main" val="255730592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61035-75EB-D996-1D38-BFB8DAE3396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7A1BF54-8465-9242-AF06-5827A6669322}"/>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هذه الحصة نواصل توظيف الخطاطة الذهنية لنص مقروء. من يذكرنا بخطواتها؟</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Rectangle 10">
            <a:extLst>
              <a:ext uri="{FF2B5EF4-FFF2-40B4-BE49-F238E27FC236}">
                <a16:creationId xmlns:a16="http://schemas.microsoft.com/office/drawing/2014/main" id="{0223A85C-E0D7-452E-CE7E-39CC8FB72B7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C230E5CE-115B-A8C1-23BB-CA9BB98B8C6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5" name="Image 24">
            <a:extLst>
              <a:ext uri="{FF2B5EF4-FFF2-40B4-BE49-F238E27FC236}">
                <a16:creationId xmlns:a16="http://schemas.microsoft.com/office/drawing/2014/main" id="{90F71966-89AE-EEE5-2135-3ED958B2009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6" name="Image 25">
            <a:extLst>
              <a:ext uri="{FF2B5EF4-FFF2-40B4-BE49-F238E27FC236}">
                <a16:creationId xmlns:a16="http://schemas.microsoft.com/office/drawing/2014/main" id="{E9782829-892D-9017-4134-4AF9FC5A31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D686D99E-F95D-C2A0-3B3E-19E62270AA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029B5E08-6B13-A662-654F-9366D4643823}"/>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41D0F847-60FA-2E10-6BE5-7A734CEAB14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36945E5F-C54C-046E-CE0D-BEAB3A17D8D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47FD040-6271-21A6-FC22-8BED1AA78A9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C9638515-E3BC-D750-D573-486EF274B57B}"/>
              </a:ext>
            </a:extLst>
          </p:cNvPr>
          <p:cNvSpPr txBox="1"/>
          <p:nvPr/>
        </p:nvSpPr>
        <p:spPr>
          <a:xfrm>
            <a:off x="1401794" y="1475544"/>
            <a:ext cx="6523006" cy="919401"/>
          </a:xfrm>
          <a:prstGeom prst="roundRect">
            <a:avLst/>
          </a:prstGeom>
          <a:solidFill>
            <a:srgbClr val="D6E9EA">
              <a:alpha val="25098"/>
            </a:srgbClr>
          </a:solid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اَلْخُطاطـــــــــةُ ٱلذِّهْنِيَّـــــــــــــةُ .</a:t>
            </a:r>
          </a:p>
        </p:txBody>
      </p:sp>
      <p:pic>
        <p:nvPicPr>
          <p:cNvPr id="4" name="Image 3">
            <a:extLst>
              <a:ext uri="{FF2B5EF4-FFF2-40B4-BE49-F238E27FC236}">
                <a16:creationId xmlns:a16="http://schemas.microsoft.com/office/drawing/2014/main" id="{7D3F0217-937F-6A6B-A6D9-E70447B2DD2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2240597" y="2438951"/>
            <a:ext cx="5592516" cy="4130052"/>
          </a:xfrm>
          <a:prstGeom prst="rect">
            <a:avLst/>
          </a:prstGeom>
        </p:spPr>
      </p:pic>
    </p:spTree>
    <p:extLst>
      <p:ext uri="{BB962C8B-B14F-4D97-AF65-F5344CB8AC3E}">
        <p14:creationId xmlns:p14="http://schemas.microsoft.com/office/powerpoint/2010/main" val="176117707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6DE0-2070-1D93-DC5B-49FD23EBE86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46C730D-E086-5588-1FF4-CD7524CBB1FD}"/>
              </a:ext>
            </a:extLst>
          </p:cNvPr>
          <p:cNvSpPr>
            <a:spLocks noGrp="1"/>
          </p:cNvSpPr>
          <p:nvPr>
            <p:ph type="title"/>
          </p:nvPr>
        </p:nvSpPr>
        <p:spPr>
          <a:xfrm>
            <a:off x="645538" y="82331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9">
            <a:extLst>
              <a:ext uri="{FF2B5EF4-FFF2-40B4-BE49-F238E27FC236}">
                <a16:creationId xmlns:a16="http://schemas.microsoft.com/office/drawing/2014/main" id="{A3AA2AD2-B224-F281-64FF-447D4038ECB9}"/>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03FB682B-0999-7AD1-708D-B9DEFCFDBFC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28F8AE46-CE1A-606E-9ACF-0263098BA1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BE7ADB4D-DFAE-554A-1FF4-CB4027CFDC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6B1E16BC-A4FD-6E18-EA4F-9499F25669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F5AA1151-E1B5-ABA0-C1EB-B2011EB8C49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8059B253-21D8-6E75-9B57-B0EA9BD01CE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C5534BA9-3D55-85F4-33DE-35230F212C8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Espace réservé pour une image  16">
            <a:extLst>
              <a:ext uri="{FF2B5EF4-FFF2-40B4-BE49-F238E27FC236}">
                <a16:creationId xmlns:a16="http://schemas.microsoft.com/office/drawing/2014/main" id="{7A81E381-7730-062E-DA9A-B717D45134A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DF233561-1E11-A482-24FA-59784622684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2555" y="2360397"/>
            <a:ext cx="8385543" cy="2454199"/>
          </a:xfrm>
          <a:prstGeom prst="rect">
            <a:avLst/>
          </a:prstGeom>
        </p:spPr>
      </p:pic>
    </p:spTree>
    <p:extLst>
      <p:ext uri="{BB962C8B-B14F-4D97-AF65-F5344CB8AC3E}">
        <p14:creationId xmlns:p14="http://schemas.microsoft.com/office/powerpoint/2010/main" val="26505277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3E670-B338-EAE3-5A4C-AA77C0CFDCBD}"/>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850B4C-B2EA-01D5-2A2D-1EB306797DA2}"/>
              </a:ext>
            </a:extLst>
          </p:cNvPr>
          <p:cNvSpPr>
            <a:spLocks noGrp="1"/>
          </p:cNvSpPr>
          <p:nvPr>
            <p:ph type="title"/>
          </p:nvPr>
        </p:nvSpPr>
        <p:spPr>
          <a:xfrm>
            <a:off x="645538" y="82331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159 من كراساتكم.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9">
            <a:extLst>
              <a:ext uri="{FF2B5EF4-FFF2-40B4-BE49-F238E27FC236}">
                <a16:creationId xmlns:a16="http://schemas.microsoft.com/office/drawing/2014/main" id="{083E713F-C1CE-E6E4-EFDA-2B81A07E39C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0CEBB299-6C19-F132-0C54-622C126D4DE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E6DF3F9F-4F85-9603-D3AF-8B1973856C1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86ED3098-FBA5-68C3-6346-FC85C87F01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79C6A2D7-45C7-424D-3107-F262DD60B1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402DAAA8-5749-C539-7731-86B00D3A310C}"/>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0B4B7632-FB92-81ED-D507-091B0465E169}"/>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96430827-F944-B9AF-8527-F92DFEC78CE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17">
            <a:extLst>
              <a:ext uri="{FF2B5EF4-FFF2-40B4-BE49-F238E27FC236}">
                <a16:creationId xmlns:a16="http://schemas.microsoft.com/office/drawing/2014/main" id="{7A6FF141-72B5-3BDF-A8D0-968A9BF7183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E4B54785-ADFB-BDC6-BB3B-4FBC41C0D3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1930" y="1467976"/>
            <a:ext cx="3513828" cy="5389726"/>
          </a:xfrm>
          <a:prstGeom prst="rect">
            <a:avLst/>
          </a:prstGeom>
        </p:spPr>
      </p:pic>
    </p:spTree>
    <p:extLst>
      <p:ext uri="{BB962C8B-B14F-4D97-AF65-F5344CB8AC3E}">
        <p14:creationId xmlns:p14="http://schemas.microsoft.com/office/powerpoint/2010/main" val="380732401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6DE0-2070-1D93-DC5B-49FD23EBE86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46C730D-E086-5588-1FF4-CD7524CBB1FD}"/>
              </a:ext>
            </a:extLst>
          </p:cNvPr>
          <p:cNvSpPr>
            <a:spLocks noGrp="1"/>
          </p:cNvSpPr>
          <p:nvPr>
            <p:ph type="title"/>
          </p:nvPr>
        </p:nvSpPr>
        <p:spPr>
          <a:xfrm>
            <a:off x="645538" y="82331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ألآن . انجزوا النشاط التالي على  كراساتكم . عمل ثنائي.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9">
            <a:extLst>
              <a:ext uri="{FF2B5EF4-FFF2-40B4-BE49-F238E27FC236}">
                <a16:creationId xmlns:a16="http://schemas.microsoft.com/office/drawing/2014/main" id="{A3AA2AD2-B224-F281-64FF-447D4038ECB9}"/>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03FB682B-0999-7AD1-708D-B9DEFCFDBFC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28F8AE46-CE1A-606E-9ACF-0263098BA1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BE7ADB4D-DFAE-554A-1FF4-CB4027CFDC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6B1E16BC-A4FD-6E18-EA4F-9499F25669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F5AA1151-E1B5-ABA0-C1EB-B2011EB8C49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8059B253-21D8-6E75-9B57-B0EA9BD01CE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C5534BA9-3D55-85F4-33DE-35230F212C8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17">
            <a:extLst>
              <a:ext uri="{FF2B5EF4-FFF2-40B4-BE49-F238E27FC236}">
                <a16:creationId xmlns:a16="http://schemas.microsoft.com/office/drawing/2014/main" id="{8CDB343E-BFAE-A086-E97F-6EB86F43F22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1A9BA1C4-3C20-B792-3B8F-71B311684D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1930" y="1467976"/>
            <a:ext cx="3513828" cy="5389726"/>
          </a:xfrm>
          <a:prstGeom prst="rect">
            <a:avLst/>
          </a:prstGeom>
        </p:spPr>
      </p:pic>
    </p:spTree>
    <p:extLst>
      <p:ext uri="{BB962C8B-B14F-4D97-AF65-F5344CB8AC3E}">
        <p14:creationId xmlns:p14="http://schemas.microsoft.com/office/powerpoint/2010/main" val="234833696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87416-8E7B-D0BA-730D-618662901A73}"/>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C8B7F2D3-3404-5697-41A6-193458E746E3}"/>
              </a:ext>
            </a:extLst>
          </p:cNvPr>
          <p:cNvSpPr>
            <a:spLocks noGrp="1"/>
          </p:cNvSpPr>
          <p:nvPr>
            <p:ph type="title"/>
          </p:nvPr>
        </p:nvSpPr>
        <p:spPr>
          <a:xfrm>
            <a:off x="375001" y="732768"/>
            <a:ext cx="7214905"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9">
            <a:extLst>
              <a:ext uri="{FF2B5EF4-FFF2-40B4-BE49-F238E27FC236}">
                <a16:creationId xmlns:a16="http://schemas.microsoft.com/office/drawing/2014/main" id="{E61263A4-4D1B-4AF9-5152-275C8EC6974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2373B098-0656-97BE-A522-B8C8CCCAA12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7BE54D1E-893A-3EBD-F535-997CE653C04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43B7CAD2-1389-8ADE-36C7-02CF4C0F432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091586A7-F9BC-6E8B-41BD-AB3E1C0F877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9AF68C25-CA4F-5408-8613-11F9A16B89C6}"/>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14504367-6227-1B82-F605-AA7BC9E9A56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8ECC57D1-8B64-8599-7CCC-C2AF4B89327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Espace réservé pour une image  16">
            <a:extLst>
              <a:ext uri="{FF2B5EF4-FFF2-40B4-BE49-F238E27FC236}">
                <a16:creationId xmlns:a16="http://schemas.microsoft.com/office/drawing/2014/main" id="{61A78923-37E6-7519-612A-7EAC8EFAEC2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30CEDFE3-6517-1471-AEC2-30DC7A35DA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1930" y="1467976"/>
            <a:ext cx="3513828" cy="5389726"/>
          </a:xfrm>
          <a:prstGeom prst="rect">
            <a:avLst/>
          </a:prstGeom>
        </p:spPr>
      </p:pic>
    </p:spTree>
    <p:extLst>
      <p:ext uri="{BB962C8B-B14F-4D97-AF65-F5344CB8AC3E}">
        <p14:creationId xmlns:p14="http://schemas.microsoft.com/office/powerpoint/2010/main" val="261758269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D7F51-9351-6B5B-0A39-4563D6AA2C4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FA2777C-2F69-024D-984C-388F7E72655A}"/>
              </a:ext>
            </a:extLst>
          </p:cNvPr>
          <p:cNvSpPr>
            <a:spLocks noGrp="1"/>
          </p:cNvSpPr>
          <p:nvPr>
            <p:ph type="title"/>
          </p:nvPr>
        </p:nvSpPr>
        <p:spPr>
          <a:xfrm>
            <a:off x="375001" y="732768"/>
            <a:ext cx="7214905"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من يقرأ جوابه؟ هل انتم متفقون؟ من له جواب آخر؟</a:t>
            </a:r>
          </a:p>
        </p:txBody>
      </p:sp>
      <p:sp>
        <p:nvSpPr>
          <p:cNvPr id="10" name="Rectangle 9">
            <a:extLst>
              <a:ext uri="{FF2B5EF4-FFF2-40B4-BE49-F238E27FC236}">
                <a16:creationId xmlns:a16="http://schemas.microsoft.com/office/drawing/2014/main" id="{6882AC7B-D229-F67F-C378-7194C51395A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6C76C8E9-A909-B25E-917C-0E5670C9B90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B29C0D7C-723F-98B0-B7E8-C1C8DCAFF4F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5078BE01-266A-8C01-1FC1-FB94869C88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A5DEA91F-0657-87EE-DAC5-721E60AC85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C02C320E-CCD3-0C9C-8CC9-6C1893F73A79}"/>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E141E971-D230-B683-5D4B-3532918B64BC}"/>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E14273E5-1DB8-29B6-047E-FFF1BB2D3F6F}"/>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8" name="Espace réservé pour une image  17">
            <a:extLst>
              <a:ext uri="{FF2B5EF4-FFF2-40B4-BE49-F238E27FC236}">
                <a16:creationId xmlns:a16="http://schemas.microsoft.com/office/drawing/2014/main" id="{4B81485A-1795-5966-81AD-B67A8C3A13A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B0AB310A-8342-6FF3-CCC3-9862D227CE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1930" y="1467976"/>
            <a:ext cx="3513828" cy="5389726"/>
          </a:xfrm>
          <a:prstGeom prst="rect">
            <a:avLst/>
          </a:prstGeom>
        </p:spPr>
      </p:pic>
    </p:spTree>
    <p:extLst>
      <p:ext uri="{BB962C8B-B14F-4D97-AF65-F5344CB8AC3E}">
        <p14:creationId xmlns:p14="http://schemas.microsoft.com/office/powerpoint/2010/main" val="125717412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DDD5C-78C6-67B0-BCCD-2073E331667D}"/>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36C52A5A-0316-25E4-51E8-7A11F85EA22F}"/>
              </a:ext>
            </a:extLst>
          </p:cNvPr>
          <p:cNvSpPr>
            <a:spLocks noGrp="1"/>
          </p:cNvSpPr>
          <p:nvPr>
            <p:ph type="title"/>
          </p:nvPr>
        </p:nvSpPr>
        <p:spPr>
          <a:xfrm>
            <a:off x="375001" y="732768"/>
            <a:ext cx="7214905"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مقترحا للإجابة. من يقرأ صححوا</a:t>
            </a:r>
          </a:p>
        </p:txBody>
      </p:sp>
      <p:sp>
        <p:nvSpPr>
          <p:cNvPr id="10" name="Rectangle 9">
            <a:extLst>
              <a:ext uri="{FF2B5EF4-FFF2-40B4-BE49-F238E27FC236}">
                <a16:creationId xmlns:a16="http://schemas.microsoft.com/office/drawing/2014/main" id="{FBB0AC91-3366-7657-2EF9-69C2463BDA17}"/>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A4EF85FF-7EBF-58E5-7FCE-1B6DC85EBC9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1CAD3EBB-0479-B9BC-283B-12547FEE569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DD9CEE82-8E55-1E1A-B203-15E85768EB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E5F88012-0747-54B3-0675-48DA1B05C72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9EE61FEB-C9F1-A98F-80C0-A456B7956F4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1E9FD0CE-293B-2AB6-4967-034E13053E34}"/>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454741F7-70EA-B043-4F49-3BEF7CA09868}"/>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8" name="Espace réservé pour une image  17">
            <a:extLst>
              <a:ext uri="{FF2B5EF4-FFF2-40B4-BE49-F238E27FC236}">
                <a16:creationId xmlns:a16="http://schemas.microsoft.com/office/drawing/2014/main" id="{E2F76ADD-69D3-0A5D-EACE-1D2914E650D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62C20A68-AB2D-60BF-2E4A-AC59CE3D9D4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85192" y="1912500"/>
            <a:ext cx="7940351" cy="4124406"/>
          </a:xfrm>
          <a:prstGeom prst="rect">
            <a:avLst/>
          </a:prstGeom>
        </p:spPr>
      </p:pic>
      <p:sp>
        <p:nvSpPr>
          <p:cNvPr id="5" name="Google Shape;452;p158">
            <a:extLst>
              <a:ext uri="{FF2B5EF4-FFF2-40B4-BE49-F238E27FC236}">
                <a16:creationId xmlns:a16="http://schemas.microsoft.com/office/drawing/2014/main" id="{C96727A4-1318-CA60-FEFE-5B9702C83C0D}"/>
              </a:ext>
            </a:extLst>
          </p:cNvPr>
          <p:cNvSpPr txBox="1"/>
          <p:nvPr/>
        </p:nvSpPr>
        <p:spPr>
          <a:xfrm>
            <a:off x="3668159" y="2264703"/>
            <a:ext cx="1574415" cy="1327978"/>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olidFill>
                  <a:srgbClr val="C00000"/>
                </a:solidFill>
                <a:sym typeface="Sakkal Majalla"/>
              </a:rPr>
              <a:t>اَلْكَواكِبُ وَٱلنُّجومُ</a:t>
            </a:r>
          </a:p>
        </p:txBody>
      </p:sp>
      <p:sp>
        <p:nvSpPr>
          <p:cNvPr id="7" name="Google Shape;452;p158">
            <a:extLst>
              <a:ext uri="{FF2B5EF4-FFF2-40B4-BE49-F238E27FC236}">
                <a16:creationId xmlns:a16="http://schemas.microsoft.com/office/drawing/2014/main" id="{B66922CD-5B55-8AB3-F94E-4D210CC3C6BF}"/>
              </a:ext>
            </a:extLst>
          </p:cNvPr>
          <p:cNvSpPr txBox="1"/>
          <p:nvPr/>
        </p:nvSpPr>
        <p:spPr>
          <a:xfrm>
            <a:off x="5563836" y="4184320"/>
            <a:ext cx="2761950" cy="1940912"/>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olidFill>
                  <a:srgbClr val="C00000"/>
                </a:solidFill>
                <a:sym typeface="Sakkal Majalla"/>
              </a:rPr>
              <a:t>أَهَمِّيَّةُ ٱلنُّجومِ في حَياةِ ٱلْإِنْسانِ مُنْذُ ٱلْقِدَمِ.</a:t>
            </a:r>
          </a:p>
        </p:txBody>
      </p:sp>
      <p:sp>
        <p:nvSpPr>
          <p:cNvPr id="18" name="Google Shape;452;p158">
            <a:extLst>
              <a:ext uri="{FF2B5EF4-FFF2-40B4-BE49-F238E27FC236}">
                <a16:creationId xmlns:a16="http://schemas.microsoft.com/office/drawing/2014/main" id="{68E0D2DF-5317-6235-A012-34661B34694C}"/>
              </a:ext>
            </a:extLst>
          </p:cNvPr>
          <p:cNvSpPr txBox="1"/>
          <p:nvPr/>
        </p:nvSpPr>
        <p:spPr>
          <a:xfrm>
            <a:off x="2880403" y="4426668"/>
            <a:ext cx="2761950" cy="1327978"/>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olidFill>
                  <a:srgbClr val="C00000"/>
                </a:solidFill>
                <a:sym typeface="Sakkal Majalla"/>
              </a:rPr>
              <a:t>تَطَوُّرُ ٱلْعِلْمِ وَوَسائِلِ ٱسْتِكْشافِ ٱلْفَضاءِ.</a:t>
            </a:r>
          </a:p>
        </p:txBody>
      </p:sp>
      <p:sp>
        <p:nvSpPr>
          <p:cNvPr id="19" name="Google Shape;452;p158">
            <a:extLst>
              <a:ext uri="{FF2B5EF4-FFF2-40B4-BE49-F238E27FC236}">
                <a16:creationId xmlns:a16="http://schemas.microsoft.com/office/drawing/2014/main" id="{53DDFB63-2C9D-C7F2-277D-108DF175941F}"/>
              </a:ext>
            </a:extLst>
          </p:cNvPr>
          <p:cNvSpPr txBox="1"/>
          <p:nvPr/>
        </p:nvSpPr>
        <p:spPr>
          <a:xfrm>
            <a:off x="375001" y="4184320"/>
            <a:ext cx="2749376" cy="1940912"/>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olidFill>
                  <a:srgbClr val="C00000"/>
                </a:solidFill>
                <a:sym typeface="Sakkal Majalla"/>
              </a:rPr>
              <a:t>إِرْسالُ مَحَطّاتٍ فَضائِيَّةٍ مُجَهَّزَةٍ لاِسْتِكْشافِ ٱلْفَضاءِ.</a:t>
            </a:r>
          </a:p>
        </p:txBody>
      </p:sp>
    </p:spTree>
    <p:extLst>
      <p:ext uri="{BB962C8B-B14F-4D97-AF65-F5344CB8AC3E}">
        <p14:creationId xmlns:p14="http://schemas.microsoft.com/office/powerpoint/2010/main" val="714602196"/>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4BD45-ECB8-A33C-22BC-6F3ADEE4291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4F0503F4-F018-18DC-AC9D-9334D5125E88}"/>
              </a:ext>
            </a:extLst>
          </p:cNvPr>
          <p:cNvSpPr>
            <a:spLocks noGrp="1"/>
          </p:cNvSpPr>
          <p:nvPr>
            <p:ph type="title"/>
          </p:nvPr>
        </p:nvSpPr>
        <p:spPr>
          <a:xfrm>
            <a:off x="375001" y="732768"/>
            <a:ext cx="7214905"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نواصل التصحيح. من يقرأ صححوا</a:t>
            </a:r>
          </a:p>
        </p:txBody>
      </p:sp>
      <p:sp>
        <p:nvSpPr>
          <p:cNvPr id="10" name="Rectangle 9">
            <a:extLst>
              <a:ext uri="{FF2B5EF4-FFF2-40B4-BE49-F238E27FC236}">
                <a16:creationId xmlns:a16="http://schemas.microsoft.com/office/drawing/2014/main" id="{92FADC9D-5D04-BB56-C24B-E098E75E971F}"/>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1F021071-CB3E-9FB8-A390-A49E623F269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5BDD2B8F-2593-08E9-83E0-E3A7F81FED5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7214BE10-6EDA-03AC-13B0-0A338C6349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96A1E599-746D-C03C-7453-6348BA88CC3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1FE49DA3-D555-9584-0CE4-46BB6A5D344A}"/>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23703A41-85FF-EA41-D891-DCD54AA9859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CB6948AB-71E6-EE55-EB14-3A43F51C43B8}"/>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8" name="Espace réservé pour une image  17">
            <a:extLst>
              <a:ext uri="{FF2B5EF4-FFF2-40B4-BE49-F238E27FC236}">
                <a16:creationId xmlns:a16="http://schemas.microsoft.com/office/drawing/2014/main" id="{8B81A4FB-9564-8B1E-4AF2-5BFAAD00D1F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EEBC73F9-AD51-1507-C6D7-30ECA600AB2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8889" y="2117952"/>
            <a:ext cx="8246221" cy="4229775"/>
          </a:xfrm>
          <a:prstGeom prst="rect">
            <a:avLst/>
          </a:prstGeom>
        </p:spPr>
      </p:pic>
      <p:sp>
        <p:nvSpPr>
          <p:cNvPr id="7" name="ZoneTexte 6">
            <a:extLst>
              <a:ext uri="{FF2B5EF4-FFF2-40B4-BE49-F238E27FC236}">
                <a16:creationId xmlns:a16="http://schemas.microsoft.com/office/drawing/2014/main" id="{93FA4B83-8AAD-EDD4-F5E8-D280BF2B798C}"/>
              </a:ext>
            </a:extLst>
          </p:cNvPr>
          <p:cNvSpPr txBox="1"/>
          <p:nvPr/>
        </p:nvSpPr>
        <p:spPr>
          <a:xfrm>
            <a:off x="5327780" y="2432874"/>
            <a:ext cx="3135086" cy="1200329"/>
          </a:xfrm>
          <a:prstGeom prst="rect">
            <a:avLst/>
          </a:prstGeom>
          <a:noFill/>
        </p:spPr>
        <p:txBody>
          <a:bodyPr wrap="square">
            <a:spAutoFit/>
          </a:bodyPr>
          <a:lstStyle/>
          <a:p>
            <a:pPr algn="ctr"/>
            <a:r>
              <a:rPr lang="ar-MA" sz="3600" b="1" dirty="0">
                <a:solidFill>
                  <a:srgbClr val="C00000"/>
                </a:solidFill>
                <a:latin typeface="Microsoft Uighur" panose="02000000000000000000" pitchFamily="2" charset="-78"/>
                <a:ea typeface="Calibri"/>
                <a:cs typeface="Microsoft Uighur" panose="02000000000000000000" pitchFamily="2" charset="-78"/>
              </a:rPr>
              <a:t>اَلصُّعوباتُ وَٱلتَّحَدِّياتُ ٱلَّتي يُواجِهُها رُوّادُ ٱلْفَضاءِ</a:t>
            </a:r>
            <a:r>
              <a:rPr lang="ar-MA" dirty="0"/>
              <a:t>.</a:t>
            </a:r>
            <a:endParaRPr lang="fr-MA" dirty="0"/>
          </a:p>
        </p:txBody>
      </p:sp>
      <p:sp>
        <p:nvSpPr>
          <p:cNvPr id="13" name="ZoneTexte 12">
            <a:extLst>
              <a:ext uri="{FF2B5EF4-FFF2-40B4-BE49-F238E27FC236}">
                <a16:creationId xmlns:a16="http://schemas.microsoft.com/office/drawing/2014/main" id="{344C820B-6C4F-E77A-DAD8-02F13BAE431B}"/>
              </a:ext>
            </a:extLst>
          </p:cNvPr>
          <p:cNvSpPr txBox="1"/>
          <p:nvPr/>
        </p:nvSpPr>
        <p:spPr>
          <a:xfrm>
            <a:off x="375001" y="2171033"/>
            <a:ext cx="3886376" cy="1754326"/>
          </a:xfrm>
          <a:prstGeom prst="rect">
            <a:avLst/>
          </a:prstGeom>
          <a:noFill/>
        </p:spPr>
        <p:txBody>
          <a:bodyPr wrap="square">
            <a:spAutoFit/>
          </a:bodyPr>
          <a:lstStyle/>
          <a:p>
            <a:pPr algn="ctr" rtl="1"/>
            <a:r>
              <a:rPr lang="ar-MA" sz="3600" b="1" dirty="0">
                <a:solidFill>
                  <a:srgbClr val="C00000"/>
                </a:solidFill>
                <a:latin typeface="Microsoft Uighur" panose="02000000000000000000" pitchFamily="2" charset="-78"/>
                <a:ea typeface="Calibri"/>
                <a:cs typeface="Microsoft Uighur" panose="02000000000000000000" pitchFamily="2" charset="-78"/>
              </a:rPr>
              <a:t>رُوّادُ ٱلْفَضاءِ يَتَمَيَّزونَ </a:t>
            </a:r>
            <a:r>
              <a:rPr lang="ar-MA" sz="3600" b="1" dirty="0" err="1">
                <a:solidFill>
                  <a:srgbClr val="C00000"/>
                </a:solidFill>
                <a:latin typeface="Microsoft Uighur" panose="02000000000000000000" pitchFamily="2" charset="-78"/>
                <a:ea typeface="Calibri"/>
                <a:cs typeface="Microsoft Uighur" panose="02000000000000000000" pitchFamily="2" charset="-78"/>
              </a:rPr>
              <a:t>بٱلْإِصْرارِ</a:t>
            </a:r>
            <a:r>
              <a:rPr lang="ar-MA" sz="3600" b="1" dirty="0">
                <a:solidFill>
                  <a:srgbClr val="C00000"/>
                </a:solidFill>
                <a:latin typeface="Microsoft Uighur" panose="02000000000000000000" pitchFamily="2" charset="-78"/>
                <a:ea typeface="Calibri"/>
                <a:cs typeface="Microsoft Uighur" panose="02000000000000000000" pitchFamily="2" charset="-78"/>
              </a:rPr>
              <a:t> وَٱلتَّعاوُنِ في سَبيلِ </a:t>
            </a:r>
            <a:r>
              <a:rPr lang="ar-MA" sz="3600" b="1" dirty="0" err="1">
                <a:solidFill>
                  <a:srgbClr val="C00000"/>
                </a:solidFill>
                <a:latin typeface="Microsoft Uighur" panose="02000000000000000000" pitchFamily="2" charset="-78"/>
                <a:ea typeface="Calibri"/>
                <a:cs typeface="Microsoft Uighur" panose="02000000000000000000" pitchFamily="2" charset="-78"/>
              </a:rPr>
              <a:t>ٱكْتِشافِ</a:t>
            </a:r>
            <a:r>
              <a:rPr lang="ar-MA" sz="3600" b="1" dirty="0">
                <a:solidFill>
                  <a:srgbClr val="C00000"/>
                </a:solidFill>
                <a:latin typeface="Microsoft Uighur" panose="02000000000000000000" pitchFamily="2" charset="-78"/>
                <a:ea typeface="Calibri"/>
                <a:cs typeface="Microsoft Uighur" panose="02000000000000000000" pitchFamily="2" charset="-78"/>
              </a:rPr>
              <a:t> ٱلْمَعْرِفَةِ وَتَجاوُزِ ٱلصِّعابِ.</a:t>
            </a:r>
            <a:endParaRPr lang="fr-MA" sz="3600" b="1" dirty="0">
              <a:solidFill>
                <a:srgbClr val="C00000"/>
              </a:solidFill>
              <a:latin typeface="Microsoft Uighur" panose="02000000000000000000" pitchFamily="2" charset="-78"/>
              <a:ea typeface="Calibri"/>
              <a:cs typeface="Microsoft Uighur" panose="02000000000000000000" pitchFamily="2" charset="-78"/>
            </a:endParaRPr>
          </a:p>
        </p:txBody>
      </p:sp>
      <p:sp>
        <p:nvSpPr>
          <p:cNvPr id="18" name="ZoneTexte 17">
            <a:extLst>
              <a:ext uri="{FF2B5EF4-FFF2-40B4-BE49-F238E27FC236}">
                <a16:creationId xmlns:a16="http://schemas.microsoft.com/office/drawing/2014/main" id="{E6D7BCFD-08D1-8E39-24BC-928C78E3CDE7}"/>
              </a:ext>
            </a:extLst>
          </p:cNvPr>
          <p:cNvSpPr txBox="1"/>
          <p:nvPr/>
        </p:nvSpPr>
        <p:spPr>
          <a:xfrm>
            <a:off x="552763" y="4415880"/>
            <a:ext cx="8031351" cy="2246769"/>
          </a:xfrm>
          <a:prstGeom prst="rect">
            <a:avLst/>
          </a:prstGeom>
          <a:noFill/>
        </p:spPr>
        <p:txBody>
          <a:bodyPr wrap="square">
            <a:spAutoFit/>
          </a:bodyPr>
          <a:lstStyle/>
          <a:p>
            <a:pPr algn="just" rtl="1">
              <a:buNone/>
            </a:pPr>
            <a:r>
              <a:rPr lang="ar-MA" sz="2800" b="1" dirty="0">
                <a:solidFill>
                  <a:srgbClr val="C00000"/>
                </a:solidFill>
                <a:latin typeface="Microsoft Uighur" panose="02000000000000000000" pitchFamily="2" charset="-78"/>
                <a:ea typeface="Calibri"/>
                <a:cs typeface="Microsoft Uighur" panose="02000000000000000000" pitchFamily="2" charset="-78"/>
              </a:rPr>
              <a:t>يَتَحَدَّثُ نَصُّ «اَلْكَواكِبُ وَٱلنُّجومُ» عَنْ عَلاقَةِ ٱلْإِنْسانِ </a:t>
            </a:r>
            <a:r>
              <a:rPr lang="ar-MA" sz="2800" b="1" dirty="0" err="1">
                <a:solidFill>
                  <a:srgbClr val="C00000"/>
                </a:solidFill>
                <a:latin typeface="Microsoft Uighur" panose="02000000000000000000" pitchFamily="2" charset="-78"/>
                <a:ea typeface="Calibri"/>
                <a:cs typeface="Microsoft Uighur" panose="02000000000000000000" pitchFamily="2" charset="-78"/>
              </a:rPr>
              <a:t>بِٱلسَّماءِ</a:t>
            </a:r>
            <a:r>
              <a:rPr lang="ar-MA" sz="2800" b="1" dirty="0">
                <a:solidFill>
                  <a:srgbClr val="C00000"/>
                </a:solidFill>
                <a:latin typeface="Microsoft Uighur" panose="02000000000000000000" pitchFamily="2" charset="-78"/>
                <a:ea typeface="Calibri"/>
                <a:cs typeface="Microsoft Uighur" panose="02000000000000000000" pitchFamily="2" charset="-78"/>
              </a:rPr>
              <a:t> مُنْذُ ٱلْقِدَمِ، فَقَدْ كانَ ٱلنّاسُ يَتَأَمَّلونَ ٱلنُّجومَ لِلاِهْتِداءِ وَمَعْرِفَةِ </a:t>
            </a:r>
            <a:r>
              <a:rPr lang="ar-MA" sz="2800" b="1" dirty="0" err="1">
                <a:solidFill>
                  <a:srgbClr val="C00000"/>
                </a:solidFill>
                <a:latin typeface="Microsoft Uighur" panose="02000000000000000000" pitchFamily="2" charset="-78"/>
                <a:ea typeface="Calibri"/>
                <a:cs typeface="Microsoft Uighur" panose="02000000000000000000" pitchFamily="2" charset="-78"/>
              </a:rPr>
              <a:t>ٱلْأَوْقاتِ</a:t>
            </a:r>
            <a:r>
              <a:rPr lang="ar-MA" sz="2800" b="1" dirty="0">
                <a:solidFill>
                  <a:srgbClr val="C00000"/>
                </a:solidFill>
                <a:latin typeface="Microsoft Uighur" panose="02000000000000000000" pitchFamily="2" charset="-78"/>
                <a:ea typeface="Calibri"/>
                <a:cs typeface="Microsoft Uighur" panose="02000000000000000000" pitchFamily="2" charset="-78"/>
              </a:rPr>
              <a:t> </a:t>
            </a:r>
            <a:r>
              <a:rPr lang="ar-MA" sz="2800" b="1" dirty="0" err="1">
                <a:solidFill>
                  <a:srgbClr val="C00000"/>
                </a:solidFill>
                <a:latin typeface="Microsoft Uighur" panose="02000000000000000000" pitchFamily="2" charset="-78"/>
                <a:ea typeface="Calibri"/>
                <a:cs typeface="Microsoft Uighur" panose="02000000000000000000" pitchFamily="2" charset="-78"/>
              </a:rPr>
              <a:t>وَٱلْفُصولِ.كَما</a:t>
            </a:r>
            <a:r>
              <a:rPr lang="ar-MA" sz="2800" b="1" dirty="0">
                <a:solidFill>
                  <a:srgbClr val="C00000"/>
                </a:solidFill>
                <a:latin typeface="Microsoft Uighur" panose="02000000000000000000" pitchFamily="2" charset="-78"/>
                <a:ea typeface="Calibri"/>
                <a:cs typeface="Microsoft Uighur" panose="02000000000000000000" pitchFamily="2" charset="-78"/>
              </a:rPr>
              <a:t> يُشيرُ ٱلنَّصُّ لِتَطَوُّرِ ٱلْعِلْمِ ٱلَّذي مَكَّنَ ٱلْإِنْسانَ مِنِ ٱسْتِكْشافِ ٱلْفَضاءِ وَإِرْسالِ رُوّادِ ٱلْفَضاءِ لِدِراسَةِ ٱلْكَواكِبِ وَٱلنُّجومِ. وَيُؤَكِّدُ ٱلنَّصُّ أَنَّ رُوّادَ ٱلْفَضاءِ يَتَمَيَّزونَ </a:t>
            </a:r>
            <a:r>
              <a:rPr lang="ar-MA" sz="2800" b="1" dirty="0" err="1">
                <a:solidFill>
                  <a:srgbClr val="C00000"/>
                </a:solidFill>
                <a:latin typeface="Microsoft Uighur" panose="02000000000000000000" pitchFamily="2" charset="-78"/>
                <a:ea typeface="Calibri"/>
                <a:cs typeface="Microsoft Uighur" panose="02000000000000000000" pitchFamily="2" charset="-78"/>
              </a:rPr>
              <a:t>بِٱلتَّعاوُنِ</a:t>
            </a:r>
            <a:r>
              <a:rPr lang="ar-MA" sz="2800" b="1" dirty="0">
                <a:solidFill>
                  <a:srgbClr val="C00000"/>
                </a:solidFill>
                <a:latin typeface="Microsoft Uighur" panose="02000000000000000000" pitchFamily="2" charset="-78"/>
                <a:ea typeface="Calibri"/>
                <a:cs typeface="Microsoft Uighur" panose="02000000000000000000" pitchFamily="2" charset="-78"/>
              </a:rPr>
              <a:t> </a:t>
            </a:r>
            <a:r>
              <a:rPr lang="ar-MA" sz="2800" b="1" dirty="0" err="1">
                <a:solidFill>
                  <a:srgbClr val="C00000"/>
                </a:solidFill>
                <a:latin typeface="Microsoft Uighur" panose="02000000000000000000" pitchFamily="2" charset="-78"/>
                <a:ea typeface="Calibri"/>
                <a:cs typeface="Microsoft Uighur" panose="02000000000000000000" pitchFamily="2" charset="-78"/>
              </a:rPr>
              <a:t>وَٱلصَّبْرِ</a:t>
            </a:r>
            <a:r>
              <a:rPr lang="ar-MA" sz="2800" b="1" dirty="0">
                <a:solidFill>
                  <a:srgbClr val="C00000"/>
                </a:solidFill>
                <a:latin typeface="Microsoft Uighur" panose="02000000000000000000" pitchFamily="2" charset="-78"/>
                <a:ea typeface="Calibri"/>
                <a:cs typeface="Microsoft Uighur" panose="02000000000000000000" pitchFamily="2" charset="-78"/>
              </a:rPr>
              <a:t> وَحُبِّ ٱلْمَعْرِفَةِ، وَأَنَّ ٱسْتِكْشافَ ٱلْفَضاءِ يُساعِدُ عَلى تَقَدُّمِ ٱلعِْلْمِ وَخِدْمَةِ ٱلْبَشَرِيَّةِ.</a:t>
            </a:r>
          </a:p>
        </p:txBody>
      </p:sp>
    </p:spTree>
    <p:extLst>
      <p:ext uri="{BB962C8B-B14F-4D97-AF65-F5344CB8AC3E}">
        <p14:creationId xmlns:p14="http://schemas.microsoft.com/office/powerpoint/2010/main" val="146431162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96" y="2743200"/>
            <a:ext cx="7542707" cy="2498148"/>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2322000" y="381716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4" name="ZoneTexte 3">
            <a:extLst>
              <a:ext uri="{FF2B5EF4-FFF2-40B4-BE49-F238E27FC236}">
                <a16:creationId xmlns:a16="http://schemas.microsoft.com/office/drawing/2014/main" id="{348532D9-994E-68F4-EFE1-BB90C48A129A}"/>
              </a:ext>
            </a:extLst>
          </p:cNvPr>
          <p:cNvSpPr txBox="1"/>
          <p:nvPr/>
        </p:nvSpPr>
        <p:spPr>
          <a:xfrm>
            <a:off x="2578720" y="3040837"/>
            <a:ext cx="4750904" cy="604781"/>
          </a:xfrm>
          <a:prstGeom prst="rect">
            <a:avLst/>
          </a:prstGeom>
          <a:noFill/>
        </p:spPr>
        <p:txBody>
          <a:bodyPr wrap="square">
            <a:sp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DC29B-3DC3-D765-046B-21A16192741B}"/>
            </a:ext>
          </a:extLst>
        </p:cNvPr>
        <p:cNvGrpSpPr/>
        <p:nvPr/>
      </p:nvGrpSpPr>
      <p:grpSpPr>
        <a:xfrm>
          <a:off x="0" y="0"/>
          <a:ext cx="0" cy="0"/>
          <a:chOff x="0" y="0"/>
          <a:chExt cx="0" cy="0"/>
        </a:xfrm>
      </p:grpSpPr>
      <p:sp>
        <p:nvSpPr>
          <p:cNvPr id="10" name="Titre 13">
            <a:extLst>
              <a:ext uri="{FF2B5EF4-FFF2-40B4-BE49-F238E27FC236}">
                <a16:creationId xmlns:a16="http://schemas.microsoft.com/office/drawing/2014/main" id="{EFE2FEDA-A97A-2D40-DFC6-862C094ACDFA}"/>
              </a:ext>
            </a:extLst>
          </p:cNvPr>
          <p:cNvSpPr>
            <a:spLocks noGrp="1"/>
          </p:cNvSpPr>
          <p:nvPr>
            <p:ph type="title"/>
          </p:nvPr>
        </p:nvSpPr>
        <p:spPr>
          <a:xfrm>
            <a:off x="585887" y="771354"/>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بتعاريف هذه الكلمات؟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59949B53-4FDA-94BE-19A3-9C567BC234B8}"/>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B60655B9-2820-1AED-C397-97D31A4EE4F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76562"/>
            <a:ext cx="278069" cy="278069"/>
          </a:xfrm>
          <a:prstGeom prst="rect">
            <a:avLst/>
          </a:prstGeom>
          <a:ln>
            <a:noFill/>
          </a:ln>
        </p:spPr>
      </p:pic>
      <p:pic>
        <p:nvPicPr>
          <p:cNvPr id="11" name="Image 10">
            <a:extLst>
              <a:ext uri="{FF2B5EF4-FFF2-40B4-BE49-F238E27FC236}">
                <a16:creationId xmlns:a16="http://schemas.microsoft.com/office/drawing/2014/main" id="{A60E88E6-605A-6344-D431-83D3C53DEC5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2" name="Image 11">
            <a:extLst>
              <a:ext uri="{FF2B5EF4-FFF2-40B4-BE49-F238E27FC236}">
                <a16:creationId xmlns:a16="http://schemas.microsoft.com/office/drawing/2014/main" id="{D2088DB0-09C5-FECD-A351-D9A7840E299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3" name="Image 12">
            <a:extLst>
              <a:ext uri="{FF2B5EF4-FFF2-40B4-BE49-F238E27FC236}">
                <a16:creationId xmlns:a16="http://schemas.microsoft.com/office/drawing/2014/main" id="{EE8E3BDE-D490-3CD5-76D1-AF41ABD6683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4" name="Rectangle 13">
            <a:extLst>
              <a:ext uri="{FF2B5EF4-FFF2-40B4-BE49-F238E27FC236}">
                <a16:creationId xmlns:a16="http://schemas.microsoft.com/office/drawing/2014/main" id="{973DA70A-8B5A-267F-EBAF-0DADE146DDA7}"/>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205B6320-B6C1-BF34-852A-05E3C61EE500}"/>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6AC0C626-A1FA-5E5E-490C-E1B887DE9B7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FD69AFBC-26EE-34A2-A151-E8989EF0569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Google Shape;452;p158">
            <a:extLst>
              <a:ext uri="{FF2B5EF4-FFF2-40B4-BE49-F238E27FC236}">
                <a16:creationId xmlns:a16="http://schemas.microsoft.com/office/drawing/2014/main" id="{3B50380A-2E55-72F7-89E1-9C0CE928D6E4}"/>
              </a:ext>
            </a:extLst>
          </p:cNvPr>
          <p:cNvSpPr txBox="1"/>
          <p:nvPr/>
        </p:nvSpPr>
        <p:spPr>
          <a:xfrm>
            <a:off x="7215267" y="3548881"/>
            <a:ext cx="1419066"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أَساطيرٌ  </a:t>
            </a:r>
          </a:p>
        </p:txBody>
      </p:sp>
      <p:sp>
        <p:nvSpPr>
          <p:cNvPr id="8" name="Google Shape;452;p158">
            <a:extLst>
              <a:ext uri="{FF2B5EF4-FFF2-40B4-BE49-F238E27FC236}">
                <a16:creationId xmlns:a16="http://schemas.microsoft.com/office/drawing/2014/main" id="{38AF188C-0714-E533-F1FA-7CFC33FFCE8A}"/>
              </a:ext>
            </a:extLst>
          </p:cNvPr>
          <p:cNvSpPr txBox="1"/>
          <p:nvPr/>
        </p:nvSpPr>
        <p:spPr>
          <a:xfrm>
            <a:off x="4246465" y="3548881"/>
            <a:ext cx="2832613"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  اَلنُّظُمُ ٱلتِّكْنولوجِيَّةُ</a:t>
            </a:r>
          </a:p>
        </p:txBody>
      </p:sp>
      <p:sp>
        <p:nvSpPr>
          <p:cNvPr id="17" name="Google Shape;452;p158">
            <a:extLst>
              <a:ext uri="{FF2B5EF4-FFF2-40B4-BE49-F238E27FC236}">
                <a16:creationId xmlns:a16="http://schemas.microsoft.com/office/drawing/2014/main" id="{2D6F201C-95AC-F6DE-084D-8041A9F9EFCF}"/>
              </a:ext>
            </a:extLst>
          </p:cNvPr>
          <p:cNvSpPr txBox="1"/>
          <p:nvPr/>
        </p:nvSpPr>
        <p:spPr>
          <a:xfrm>
            <a:off x="2803946" y="3548881"/>
            <a:ext cx="1310854"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جاذِبِيَّة</a:t>
            </a:r>
          </a:p>
        </p:txBody>
      </p:sp>
      <p:sp>
        <p:nvSpPr>
          <p:cNvPr id="18" name="Google Shape;452;p158">
            <a:extLst>
              <a:ext uri="{FF2B5EF4-FFF2-40B4-BE49-F238E27FC236}">
                <a16:creationId xmlns:a16="http://schemas.microsoft.com/office/drawing/2014/main" id="{A0870A38-266E-6EE1-BDFF-9836B15847C1}"/>
              </a:ext>
            </a:extLst>
          </p:cNvPr>
          <p:cNvSpPr txBox="1"/>
          <p:nvPr/>
        </p:nvSpPr>
        <p:spPr>
          <a:xfrm>
            <a:off x="407120" y="3548881"/>
            <a:ext cx="2265161"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اَلْأَنْظِمَةُ ٱلْحَيَوِيَّةُ</a:t>
            </a:r>
          </a:p>
        </p:txBody>
      </p:sp>
    </p:spTree>
    <p:extLst>
      <p:ext uri="{BB962C8B-B14F-4D97-AF65-F5344CB8AC3E}">
        <p14:creationId xmlns:p14="http://schemas.microsoft.com/office/powerpoint/2010/main" val="195955728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D84A-4180-9ACF-515D-82898E4CEF13}"/>
            </a:ext>
          </a:extLst>
        </p:cNvPr>
        <p:cNvGrpSpPr/>
        <p:nvPr/>
      </p:nvGrpSpPr>
      <p:grpSpPr>
        <a:xfrm>
          <a:off x="0" y="0"/>
          <a:ext cx="0" cy="0"/>
          <a:chOff x="0" y="0"/>
          <a:chExt cx="0" cy="0"/>
        </a:xfrm>
      </p:grpSpPr>
      <p:sp>
        <p:nvSpPr>
          <p:cNvPr id="11" name="Titre 13">
            <a:extLst>
              <a:ext uri="{FF2B5EF4-FFF2-40B4-BE49-F238E27FC236}">
                <a16:creationId xmlns:a16="http://schemas.microsoft.com/office/drawing/2014/main" id="{5524C3A4-4E7B-33E6-2D60-51C4EAF891E3}"/>
              </a:ext>
            </a:extLst>
          </p:cNvPr>
          <p:cNvSpPr>
            <a:spLocks noGrp="1"/>
          </p:cNvSpPr>
          <p:nvPr>
            <p:ph type="title"/>
          </p:nvPr>
        </p:nvSpPr>
        <p:spPr>
          <a:xfrm>
            <a:off x="632373" y="756000"/>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أنجزوا نشاط المعجم في منازلكم. الصفحة 160.</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3" name="Groupe 2">
            <a:extLst>
              <a:ext uri="{FF2B5EF4-FFF2-40B4-BE49-F238E27FC236}">
                <a16:creationId xmlns:a16="http://schemas.microsoft.com/office/drawing/2014/main" id="{4ABC97C8-D172-77F5-7614-307890BD4497}"/>
              </a:ext>
            </a:extLst>
          </p:cNvPr>
          <p:cNvGrpSpPr/>
          <p:nvPr/>
        </p:nvGrpSpPr>
        <p:grpSpPr>
          <a:xfrm>
            <a:off x="552763" y="126524"/>
            <a:ext cx="7558419" cy="328107"/>
            <a:chOff x="552763" y="126524"/>
            <a:chExt cx="7558419" cy="328107"/>
          </a:xfrm>
        </p:grpSpPr>
        <p:sp>
          <p:nvSpPr>
            <p:cNvPr id="2" name="Rectangle 1">
              <a:extLst>
                <a:ext uri="{FF2B5EF4-FFF2-40B4-BE49-F238E27FC236}">
                  <a16:creationId xmlns:a16="http://schemas.microsoft.com/office/drawing/2014/main" id="{1D399F91-65AE-4D5D-53B1-A600012DAA2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85DBDB5F-F2CD-F0C2-FF6C-B9B427E6DC8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17E05275-AA7D-E629-CCCE-0C37DC723DD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43E072EF-040B-A8B5-735A-418E3C30543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6503A3D7-6F1E-5E82-CD4E-13DD03764E8B}"/>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F302747D-ED70-23E9-8E00-214CD702941F}"/>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D4AEA572-ECA0-3240-87F2-A244C9C456D6}"/>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F67FDBB2-0566-039A-6C19-2A9FB430698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6" name="Image 15">
            <a:extLst>
              <a:ext uri="{FF2B5EF4-FFF2-40B4-BE49-F238E27FC236}">
                <a16:creationId xmlns:a16="http://schemas.microsoft.com/office/drawing/2014/main" id="{D7D97D7C-6FE8-BD12-6DA7-C8D3BF1163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1376" y="714627"/>
            <a:ext cx="823008" cy="823008"/>
          </a:xfrm>
          <a:prstGeom prst="rect">
            <a:avLst/>
          </a:prstGeom>
        </p:spPr>
      </p:pic>
      <p:pic>
        <p:nvPicPr>
          <p:cNvPr id="5" name="Espace réservé pour une image  4">
            <a:extLst>
              <a:ext uri="{FF2B5EF4-FFF2-40B4-BE49-F238E27FC236}">
                <a16:creationId xmlns:a16="http://schemas.microsoft.com/office/drawing/2014/main" id="{78A503E8-7E5E-7019-E8E2-4D3E7B65A95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390763" y="1249855"/>
            <a:ext cx="792000" cy="792000"/>
          </a:xfrm>
        </p:spPr>
      </p:pic>
      <p:pic>
        <p:nvPicPr>
          <p:cNvPr id="14" name="Image 13">
            <a:extLst>
              <a:ext uri="{FF2B5EF4-FFF2-40B4-BE49-F238E27FC236}">
                <a16:creationId xmlns:a16="http://schemas.microsoft.com/office/drawing/2014/main" id="{CA014453-4777-8DA5-2A8A-00667705F968}"/>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632373" y="2115310"/>
            <a:ext cx="7848666" cy="4371936"/>
          </a:xfrm>
          <a:prstGeom prst="rect">
            <a:avLst/>
          </a:prstGeom>
        </p:spPr>
      </p:pic>
    </p:spTree>
    <p:extLst>
      <p:ext uri="{BB962C8B-B14F-4D97-AF65-F5344CB8AC3E}">
        <p14:creationId xmlns:p14="http://schemas.microsoft.com/office/powerpoint/2010/main" val="2399326457"/>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 name="Groupe 2">
            <a:extLst>
              <a:ext uri="{FF2B5EF4-FFF2-40B4-BE49-F238E27FC236}">
                <a16:creationId xmlns:a16="http://schemas.microsoft.com/office/drawing/2014/main" id="{6CCD1E32-B90D-9F23-2CF6-D326B08922AD}"/>
              </a:ext>
            </a:extLst>
          </p:cNvPr>
          <p:cNvGrpSpPr/>
          <p:nvPr/>
        </p:nvGrpSpPr>
        <p:grpSpPr>
          <a:xfrm>
            <a:off x="552763" y="126524"/>
            <a:ext cx="7558419" cy="328107"/>
            <a:chOff x="552763" y="126524"/>
            <a:chExt cx="7558419" cy="328107"/>
          </a:xfrm>
        </p:grpSpPr>
        <p:sp>
          <p:nvSpPr>
            <p:cNvPr id="4" name="Rectangle 3">
              <a:extLst>
                <a:ext uri="{FF2B5EF4-FFF2-40B4-BE49-F238E27FC236}">
                  <a16:creationId xmlns:a16="http://schemas.microsoft.com/office/drawing/2014/main" id="{2B61723C-711F-444C-8827-9168222DDBE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5AB42F0-5787-9DD4-941E-25F5CCE048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CAC74EC2-667B-4EBB-8937-C7C8543FDB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5ED5E5DF-4943-BCE9-EFEF-159F005C44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E41237CE-11F0-AD69-2DA8-7E2D78A39DD4}"/>
                </a:ext>
              </a:extLst>
            </p:cNvPr>
            <p:cNvPicPr>
              <a:picLocks noChangeAspect="1"/>
            </p:cNvPicPr>
            <p:nvPr/>
          </p:nvPicPr>
          <p:blipFill>
            <a:blip r:embed="rId8">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0D7DECA9-E4D9-567E-2A15-71CF090EE725}"/>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A15597DC-F3CD-494A-B0F1-735C3C3205E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BD1A87B3-9A03-06F7-F1EB-189CAF501E2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6" name="Espace réservé pour une image  15">
            <a:extLst>
              <a:ext uri="{FF2B5EF4-FFF2-40B4-BE49-F238E27FC236}">
                <a16:creationId xmlns:a16="http://schemas.microsoft.com/office/drawing/2014/main" id="{1FFBB3A4-E47E-0A1F-4EDF-48C3A0DDFB2A}"/>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8E94-55AD-263E-48C3-ABC75656442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1715AF14-1EF2-15C2-E76B-FA03D66C74F3}"/>
              </a:ext>
            </a:extLst>
          </p:cNvPr>
          <p:cNvSpPr>
            <a:spLocks noGrp="1"/>
          </p:cNvSpPr>
          <p:nvPr>
            <p:ph type="title"/>
          </p:nvPr>
        </p:nvSpPr>
        <p:spPr>
          <a:xfrm>
            <a:off x="632373" y="756000"/>
            <a:ext cx="6840000" cy="612000"/>
          </a:xfrm>
        </p:spPr>
        <p:txBody>
          <a:bodyPr>
            <a:norm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pic>
        <p:nvPicPr>
          <p:cNvPr id="7" name="اختتام الحصة5_1">
            <a:hlinkClick r:id="" action="ppaction://media"/>
            <a:extLst>
              <a:ext uri="{FF2B5EF4-FFF2-40B4-BE49-F238E27FC236}">
                <a16:creationId xmlns:a16="http://schemas.microsoft.com/office/drawing/2014/main" id="{07E2D7E6-3EAF-0006-7B3B-1B980B35FB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71663" y="2439988"/>
            <a:ext cx="5400675" cy="3038475"/>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8EF55583-AF08-C2B5-6383-6599C8ED69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
        <p:nvSpPr>
          <p:cNvPr id="13" name="Rectangle 12">
            <a:extLst>
              <a:ext uri="{FF2B5EF4-FFF2-40B4-BE49-F238E27FC236}">
                <a16:creationId xmlns:a16="http://schemas.microsoft.com/office/drawing/2014/main" id="{88F0BDE9-0EC3-9916-A553-24DB8DE75091}"/>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FEF8BCE8-EA6A-9762-D3D4-0D7C0FBBE3C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6" name="Image 15">
            <a:extLst>
              <a:ext uri="{FF2B5EF4-FFF2-40B4-BE49-F238E27FC236}">
                <a16:creationId xmlns:a16="http://schemas.microsoft.com/office/drawing/2014/main" id="{78230D68-39E9-FC1D-554B-FC0A0544774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94A90079-1A78-288F-4002-5299F3E596F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8" name="Image 17">
            <a:extLst>
              <a:ext uri="{FF2B5EF4-FFF2-40B4-BE49-F238E27FC236}">
                <a16:creationId xmlns:a16="http://schemas.microsoft.com/office/drawing/2014/main" id="{6C02F445-B0FE-347A-456A-D3964F0ED6A4}"/>
              </a:ext>
            </a:extLst>
          </p:cNvPr>
          <p:cNvPicPr>
            <a:picLocks noChangeAspect="1"/>
          </p:cNvPicPr>
          <p:nvPr/>
        </p:nvPicPr>
        <p:blipFill>
          <a:blip r:embed="rId9">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B7B17518-65D9-092A-F4CA-7C3D3BED9D39}"/>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7955F57C-4BE8-5214-94BE-2C1D92F2CE5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FA965166-E611-AD54-4B78-8BC9EC51B60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3" name="Image 2">
            <a:extLst>
              <a:ext uri="{FF2B5EF4-FFF2-40B4-BE49-F238E27FC236}">
                <a16:creationId xmlns:a16="http://schemas.microsoft.com/office/drawing/2014/main" id="{AC05F5E7-A446-A764-A157-6DDA0013F1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6992" y="690243"/>
            <a:ext cx="847392" cy="847392"/>
          </a:xfrm>
          <a:prstGeom prst="rect">
            <a:avLst/>
          </a:prstGeom>
        </p:spPr>
      </p:pic>
    </p:spTree>
    <p:extLst>
      <p:ext uri="{BB962C8B-B14F-4D97-AF65-F5344CB8AC3E}">
        <p14:creationId xmlns:p14="http://schemas.microsoft.com/office/powerpoint/2010/main" val="28019176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7"/>
                                        </p:tgtEl>
                                      </p:cBhvr>
                                    </p:cmd>
                                  </p:childTnLst>
                                </p:cTn>
                              </p:par>
                            </p:childTnLst>
                          </p:cTn>
                        </p:par>
                      </p:childTnLst>
                    </p:cTn>
                  </p:par>
                </p:childTnLst>
              </p:cTn>
              <p:nextCondLst>
                <p:cond evt="onClick" delay="0">
                  <p:tgtEl>
                    <p:spTgt spid="7"/>
                  </p:tgtEl>
                </p:cond>
              </p:nextCondLst>
            </p:seq>
            <p:video>
              <p:cMediaNode vol="80000">
                <p:cTn id="14" fill="hold" display="0">
                  <p:stCondLst>
                    <p:cond delay="indefinite"/>
                  </p:stCondLst>
                </p:cTn>
                <p:tgtEl>
                  <p:spTgt spid="7"/>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2_05- 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3.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15415</TotalTime>
  <Words>1503</Words>
  <Application>Microsoft Office PowerPoint</Application>
  <PresentationFormat>Affichage à l'écran (4:3)</PresentationFormat>
  <Paragraphs>265</Paragraphs>
  <Slides>43</Slides>
  <Notes>0</Notes>
  <HiddenSlides>0</HiddenSlides>
  <MMClips>5</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43</vt:i4>
      </vt:variant>
    </vt:vector>
  </HeadingPairs>
  <TitlesOfParts>
    <vt:vector size="70" baseType="lpstr">
      <vt:lpstr>Arial</vt:lpstr>
      <vt:lpstr>Calibri</vt:lpstr>
      <vt:lpstr>Calibri Light</vt:lpstr>
      <vt:lpstr>Dosis</vt:lpstr>
      <vt:lpstr>Dosis ExtraBold</vt:lpstr>
      <vt:lpstr>Dosis Medium</vt:lpstr>
      <vt:lpstr>Dosis SemiBold</vt:lpstr>
      <vt:lpstr>Microsoft Tai Le</vt:lpstr>
      <vt:lpstr>Microsoft Uighur</vt:lpstr>
      <vt:lpstr>Modern Love</vt:lpstr>
      <vt:lpstr>Sakkal Majalla</vt:lpstr>
      <vt:lpstr>Wingdings</vt:lpstr>
      <vt:lpstr>2_Thème Office</vt:lpstr>
      <vt:lpstr>2_05- افتتاح الحصة</vt:lpstr>
      <vt:lpstr>01- نشاط اعتيادي</vt:lpstr>
      <vt:lpstr>1_01- نشاط اعتيادي</vt:lpstr>
      <vt:lpstr>04- قراءة/ كتابة</vt:lpstr>
      <vt:lpstr>1_04- قراءة/ كتابة</vt:lpstr>
      <vt:lpstr>1_05- اختتام الحصة</vt:lpstr>
      <vt:lpstr>3_Env-Enseignant</vt:lpstr>
      <vt:lpstr>00_Env-Enseignant</vt:lpstr>
      <vt:lpstr>3_01- نشاط اعتيادي</vt:lpstr>
      <vt:lpstr>1_Env-Enseignant</vt:lpstr>
      <vt:lpstr>1_Thème Office</vt:lpstr>
      <vt:lpstr>2_01- نشاط اعتيادي</vt:lpstr>
      <vt:lpstr>2_05- اختتام الحصة</vt:lpstr>
      <vt:lpstr>Thème Office</vt:lpstr>
      <vt:lpstr>Présentation PowerPoint</vt:lpstr>
      <vt:lpstr>Présentation PowerPoint</vt:lpstr>
      <vt:lpstr>Présentation PowerPoint</vt:lpstr>
      <vt:lpstr>تنظيم حصص الأسبوع الثالث</vt:lpstr>
      <vt:lpstr>هيكلة حصة اليوم</vt:lpstr>
      <vt:lpstr>عند نهاية الحصة</vt:lpstr>
      <vt:lpstr>  افتتاح الحصة</vt:lpstr>
      <vt:lpstr>مرحبا بكم ، سنبدأ  حصة اللغة العربية.</vt:lpstr>
      <vt:lpstr>ضعوا اللوحة على الطاولة ، الكراسة والدفتر والمقلمة في القمطر.</vt:lpstr>
      <vt:lpstr>ستتدربون في هذه الحصة على قراءة فقرة بدقة وسرعة تتضمن كلمات دون شكل. من يقرأ ؟ تابعوا.</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من يقرأ السؤال ؟ من يجيب بجملة تامة ؟ من يقترح جوابا آخر؟</vt:lpstr>
      <vt:lpstr>ورشة القراءة – الحصة 1 </vt:lpstr>
      <vt:lpstr> سنقرأ نصا بعنوان الكواكب والنجوم . ما الكواكب التي تعرفونها؟</vt:lpstr>
      <vt:lpstr>قبل قراءة النص سنتعرف على مفردات تفيدنا في فهم النص. سأقرأ أولاً. من يقرأ مثلي؟</vt:lpstr>
      <vt:lpstr>الآن، سنربط كل كلمة بالتعريف المناسب لها . أَساطير -  النُّظُم ٱلتِّكْنُولوجِيَّة –جاذِبِيَّة - الْأَنْظِمَة ٱلْحَيَوِيَّة</vt:lpstr>
      <vt:lpstr>من يقرأ؟</vt:lpstr>
      <vt:lpstr> لاحظوا عنوان النص و الصور. لتتوقعوا مضمون النص. </vt:lpstr>
      <vt:lpstr>سأسجل بعض أجابتكم و توقعاتكم على السبورة لكي نتحقق منها بعد قراءة النص.</vt:lpstr>
      <vt:lpstr>خدوا كراساتكم . ستقرِؤون النص قراءة صامتة لتحققوا من توقعاتكم.</vt:lpstr>
      <vt:lpstr>من توقع ما جاء في النص؟ أين  قرأت ذلك في النص؟</vt:lpstr>
      <vt:lpstr>انتبهوا سنتعرف معا على محتوى النص. من يقرأ السؤال؟ من منكم يجيب؟</vt:lpstr>
      <vt:lpstr> من يقرأ السؤال؟ من منكم يجيب؟</vt:lpstr>
      <vt:lpstr>من يقرأ السؤال؟ من منكم يجيب؟</vt:lpstr>
      <vt:lpstr>سأقرأ النص ؛ تابعوا معي ؛ سطروا على مفردات المعجم التي تعلمناها عندما نصل إليها : أساطير – جاذبية – النظم الحيوية – النظم التكنولوجية.</vt:lpstr>
      <vt:lpstr>ورشة القراءة – الحصة 2</vt:lpstr>
      <vt:lpstr>الان سيقرأ كل واحد منكم  فقرة مع احترام قواعد القراءة السليمة. الآخرون يتتبعون. من يقرأ؟</vt:lpstr>
      <vt:lpstr>في هذه الحصة نواصل توظيف الخطاطة الذهنية لنص مقروء. من يذكرنا بخطواتها؟</vt:lpstr>
      <vt:lpstr>من يقرأ؟</vt:lpstr>
      <vt:lpstr>خذوا الصفحة 159 من كراساتكم.</vt:lpstr>
      <vt:lpstr>ألآن . انجزوا النشاط التالي على  كراساتكم . عمل ثنائي. </vt:lpstr>
      <vt:lpstr>سأمر بين الصفوف لمساعدتكم.</vt:lpstr>
      <vt:lpstr>نصحح. من يقرأ جوابه؟ هل انتم متفقون؟ من له جواب آخر؟</vt:lpstr>
      <vt:lpstr>إليكم مقترحا للإجابة. من يقرأ صححوا</vt:lpstr>
      <vt:lpstr>نواصل التصحيح. من يقرأ صححوا</vt:lpstr>
      <vt:lpstr>Présentation PowerPoint</vt:lpstr>
      <vt:lpstr>من يذكرنا بتعاريف هذه الكلمات؟ </vt:lpstr>
      <vt:lpstr>أنجزوا نشاط المعجم في منازلكم. الصفحة 160.</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BOUBAKRE.IDDIHOUM</cp:lastModifiedBy>
  <cp:revision>162</cp:revision>
  <dcterms:created xsi:type="dcterms:W3CDTF">2023-09-20T21:35:22Z</dcterms:created>
  <dcterms:modified xsi:type="dcterms:W3CDTF">2026-05-24T12:09:47Z</dcterms:modified>
</cp:coreProperties>
</file>