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4.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5.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6.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7.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8.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9.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0.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1.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1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13.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00" r:id="rId2"/>
    <p:sldMasterId id="2147483723" r:id="rId3"/>
    <p:sldMasterId id="2147483746" r:id="rId4"/>
    <p:sldMasterId id="2147483769" r:id="rId5"/>
    <p:sldMasterId id="2147483792" r:id="rId6"/>
    <p:sldMasterId id="2147483815" r:id="rId7"/>
    <p:sldMasterId id="2147483830" r:id="rId8"/>
    <p:sldMasterId id="2147483854" r:id="rId9"/>
    <p:sldMasterId id="2147483878" r:id="rId10"/>
    <p:sldMasterId id="2147483893" r:id="rId11"/>
    <p:sldMasterId id="2147483918" r:id="rId12"/>
    <p:sldMasterId id="2147483941" r:id="rId13"/>
    <p:sldMasterId id="2147483954" r:id="rId14"/>
  </p:sldMasterIdLst>
  <p:notesMasterIdLst>
    <p:notesMasterId r:id="rId70"/>
  </p:notesMasterIdLst>
  <p:sldIdLst>
    <p:sldId id="2147482811" r:id="rId15"/>
    <p:sldId id="2147482885" r:id="rId16"/>
    <p:sldId id="2147482629" r:id="rId17"/>
    <p:sldId id="2147482604" r:id="rId18"/>
    <p:sldId id="2147482731" r:id="rId19"/>
    <p:sldId id="2147482697" r:id="rId20"/>
    <p:sldId id="2147482618" r:id="rId21"/>
    <p:sldId id="2147482716" r:id="rId22"/>
    <p:sldId id="2147482470" r:id="rId23"/>
    <p:sldId id="2147482477" r:id="rId24"/>
    <p:sldId id="2147482480" r:id="rId25"/>
    <p:sldId id="2134807211" r:id="rId26"/>
    <p:sldId id="2147482740" r:id="rId27"/>
    <p:sldId id="2147482823" r:id="rId28"/>
    <p:sldId id="2147482708" r:id="rId29"/>
    <p:sldId id="2147482792" r:id="rId30"/>
    <p:sldId id="2147482487" r:id="rId31"/>
    <p:sldId id="2147482824" r:id="rId32"/>
    <p:sldId id="2147482791" r:id="rId33"/>
    <p:sldId id="2147482886" r:id="rId34"/>
    <p:sldId id="2147482888" r:id="rId35"/>
    <p:sldId id="2147482825" r:id="rId36"/>
    <p:sldId id="2147482826" r:id="rId37"/>
    <p:sldId id="2147482889" r:id="rId38"/>
    <p:sldId id="2147482799" r:id="rId39"/>
    <p:sldId id="2147482807" r:id="rId40"/>
    <p:sldId id="2147482800" r:id="rId41"/>
    <p:sldId id="2147482801" r:id="rId42"/>
    <p:sldId id="2147482827" r:id="rId43"/>
    <p:sldId id="2147482828" r:id="rId44"/>
    <p:sldId id="2147482819" r:id="rId45"/>
    <p:sldId id="2147482829" r:id="rId46"/>
    <p:sldId id="2147482802" r:id="rId47"/>
    <p:sldId id="2147482804" r:id="rId48"/>
    <p:sldId id="2147482805" r:id="rId49"/>
    <p:sldId id="2147482810" r:id="rId50"/>
    <p:sldId id="2147482784" r:id="rId51"/>
    <p:sldId id="2147482806" r:id="rId52"/>
    <p:sldId id="2147482891" r:id="rId53"/>
    <p:sldId id="2147482835" r:id="rId54"/>
    <p:sldId id="2147482879" r:id="rId55"/>
    <p:sldId id="2147482892" r:id="rId56"/>
    <p:sldId id="2147482893" r:id="rId57"/>
    <p:sldId id="2147482894" r:id="rId58"/>
    <p:sldId id="2147482895" r:id="rId59"/>
    <p:sldId id="2147482896" r:id="rId60"/>
    <p:sldId id="2147482897" r:id="rId61"/>
    <p:sldId id="2147482898" r:id="rId62"/>
    <p:sldId id="2147482899" r:id="rId63"/>
    <p:sldId id="2147482785" r:id="rId64"/>
    <p:sldId id="2147482715" r:id="rId65"/>
    <p:sldId id="2147482499" r:id="rId66"/>
    <p:sldId id="2147482729" r:id="rId67"/>
    <p:sldId id="2147482502" r:id="rId68"/>
    <p:sldId id="2147482634" r:id="rId6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8FE"/>
    <a:srgbClr val="E7E6E6"/>
    <a:srgbClr val="AFABAB"/>
    <a:srgbClr val="424D7C"/>
    <a:srgbClr val="9EE0F4"/>
    <a:srgbClr val="F3EEE8"/>
    <a:srgbClr val="D6E9EA"/>
    <a:srgbClr val="0097B2"/>
    <a:srgbClr val="70B1B6"/>
    <a:srgbClr val="7FB9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1502" y="72"/>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7.xml"/><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 Type="http://schemas.openxmlformats.org/officeDocument/2006/relationships/slideMaster" Target="slideMasters/slideMaster7.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08/06/2026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2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3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3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32.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3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3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0.png"/><Relationship Id="rId5" Type="http://schemas.microsoft.com/office/2007/relationships/hdphoto" Target="../media/hdphoto4.wdp"/><Relationship Id="rId4" Type="http://schemas.openxmlformats.org/officeDocument/2006/relationships/image" Target="../media/image11.png"/><Relationship Id="rId9" Type="http://schemas.microsoft.com/office/2007/relationships/hdphoto" Target="../media/hdphoto2.wdp"/></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openxmlformats.org/officeDocument/2006/relationships/image" Target="../media/image5.png"/></Relationships>
</file>

<file path=ppt/slideLayouts/_rels/slideLayout18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Master" Target="../slideMasters/slideMaster11.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Master" Target="../slideMasters/slideMaster11.xml"/><Relationship Id="rId6" Type="http://schemas.openxmlformats.org/officeDocument/2006/relationships/image" Target="../media/image19.png"/><Relationship Id="rId5" Type="http://schemas.microsoft.com/office/2007/relationships/hdphoto" Target="../media/hdphoto4.wdp"/><Relationship Id="rId4" Type="http://schemas.openxmlformats.org/officeDocument/2006/relationships/image" Target="../media/image18.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5.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14727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39091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4374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99168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08/06/2026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54116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08/06/2026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52667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08/06/2026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95882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16856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50453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35894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44650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131957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04448588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5050966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37221616"/>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9368450"/>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09650003"/>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3325294"/>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3809151"/>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629376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90453124"/>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27046707"/>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92513863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4048796"/>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15557831"/>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1551771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1889152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42059774"/>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1417231"/>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3357226"/>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5204302"/>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26061034"/>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266897"/>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66907348"/>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9811312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98028"/>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859242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5057637"/>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384189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1702431"/>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34777461"/>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65990366"/>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6724008"/>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9074496"/>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75262994"/>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495352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0773898"/>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8987271"/>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6735182"/>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83594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8565085"/>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3752577"/>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7465294"/>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3019199"/>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6440591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933287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70988063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0944359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14774195"/>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04245301"/>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0006958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8630062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4297748"/>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67852901"/>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2246454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8425847"/>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9454043"/>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9171989"/>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8949029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846933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2420787"/>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9572622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59313151"/>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98973672"/>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3601522"/>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4423860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86695873"/>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56025883"/>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01663066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19392014"/>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3078891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6577034"/>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734420"/>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78557474"/>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22526785"/>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2887338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2503191"/>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85418416"/>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40746800"/>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61540239"/>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124444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4470428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7005475"/>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88675875"/>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32154217"/>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4672191"/>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1609924"/>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99302307"/>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9127563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8349538"/>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07312576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12279094"/>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9874346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3601284"/>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2279642"/>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5257848"/>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19676392"/>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0119614"/>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1083079"/>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088535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0937747"/>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60935768"/>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12534049"/>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3111468"/>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72593811"/>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4140622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38662054"/>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9993387"/>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9837437"/>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10872231"/>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4027032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4558801"/>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021914615"/>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819885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916168676"/>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983279462"/>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Microsoft Uighur" panose="02000000000000000000" pitchFamily="2" charset="-78"/>
                <a:sym typeface="Wingdings" panose="05000000000000000000" pitchFamily="2" charset="2"/>
              </a:defRPr>
            </a:lvl1pPr>
            <a:lvl2pPr>
              <a:lnSpc>
                <a:spcPct val="100000"/>
              </a:lnSpc>
              <a:spcBef>
                <a:spcPts val="300"/>
              </a:spcBef>
              <a:defRPr sz="1100">
                <a:solidFill>
                  <a:srgbClr val="474F71"/>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186185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154091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4875180"/>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431265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82438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4821282"/>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190420" y="2150869"/>
            <a:ext cx="769762"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643312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8029879"/>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308961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8517760"/>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782973620"/>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4524496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21521439"/>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63644546"/>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93994403"/>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9931385"/>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73969599"/>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1662085"/>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61004544"/>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8864078"/>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4547239"/>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4576590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2535129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96937286"/>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16576997"/>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23644906"/>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47261610"/>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2078615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8753379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9817424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3361750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09043487"/>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628610600"/>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636461454"/>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94422990"/>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35911861"/>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00324087"/>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429625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04051865"/>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4036749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5667180"/>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0417232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93705348"/>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672180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67697396"/>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3600011"/>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63739305"/>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45410739"/>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60337057"/>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90114332"/>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13367866"/>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1431895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116129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14973331"/>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735008"/>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153219680"/>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8646856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5654771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3980537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3456152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08/06/2026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9488794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08/06/2026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399536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08/06/2026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3659716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0507765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5196192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557084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3820604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65478021"/>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600485209"/>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43673122"/>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229663231"/>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710215324"/>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7306779"/>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709468889"/>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513725347"/>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2825255043"/>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14265508"/>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42020039"/>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806283853"/>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67776068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5992664"/>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874621841"/>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26147664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480613718"/>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647006"/>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181435848"/>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85204530"/>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85844924"/>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08664886"/>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97958336"/>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532643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9829189"/>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23609726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17533578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345120319"/>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02513206"/>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45952819"/>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4162304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17275021"/>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29414072"/>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19147340"/>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3294485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88712528"/>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4641633"/>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144555538"/>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404141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15554415"/>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281936842"/>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35382643"/>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68573286"/>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18749087"/>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01542005"/>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9562286"/>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5837184"/>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41975294"/>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3557341"/>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784702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2742340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5653455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6304459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08/06/2026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5837669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08/06/2026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2261841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08/06/2026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5087746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29131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26047920"/>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2014386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93685286"/>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03173615"/>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81956591"/>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2973642691"/>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1448857210"/>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489417299"/>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175933829"/>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7448502"/>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759674795"/>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3443174930"/>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637362358"/>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4293812791"/>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856707025"/>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57790443"/>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372546433"/>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26649203"/>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8067767"/>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11808848"/>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098341560"/>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57522709"/>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67644014"/>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68268411"/>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2244691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2.bin"/><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2.bin"/><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image" Target="../media/image2.bin"/><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theme" Target="../theme/theme4.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image" Target="../media/image2.bin"/><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theme" Target="../theme/theme5.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image" Target="../media/image2.bin"/><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theme" Target="../theme/theme6.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2" Type="http://schemas.openxmlformats.org/officeDocument/2006/relationships/slideLayout" Target="../slideLayouts/slideLayout124.xml"/><Relationship Id="rId16" Type="http://schemas.openxmlformats.org/officeDocument/2006/relationships/image" Target="../media/image1.jpg"/><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heme" Target="../theme/theme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3" Type="http://schemas.openxmlformats.org/officeDocument/2006/relationships/slideLayout" Target="../slideLayouts/slideLayout139.xml"/><Relationship Id="rId21" Type="http://schemas.openxmlformats.org/officeDocument/2006/relationships/slideLayout" Target="../slideLayouts/slideLayout157.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5" Type="http://schemas.openxmlformats.org/officeDocument/2006/relationships/image" Target="../media/image2.bin"/><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slideLayout" Target="../slideLayouts/slideLayout156.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theme" Target="../theme/theme8.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slideLayout" Target="../slideLayouts/slideLayout159.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slideLayout" Target="../slideLayouts/slideLayout15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slideLayout" Target="../slideLayouts/slideLayout172.xml"/><Relationship Id="rId18" Type="http://schemas.openxmlformats.org/officeDocument/2006/relationships/slideLayout" Target="../slideLayouts/slideLayout177.xml"/><Relationship Id="rId3" Type="http://schemas.openxmlformats.org/officeDocument/2006/relationships/slideLayout" Target="../slideLayouts/slideLayout162.xml"/><Relationship Id="rId21" Type="http://schemas.openxmlformats.org/officeDocument/2006/relationships/slideLayout" Target="../slideLayouts/slideLayout180.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17" Type="http://schemas.openxmlformats.org/officeDocument/2006/relationships/slideLayout" Target="../slideLayouts/slideLayout176.xml"/><Relationship Id="rId25" Type="http://schemas.openxmlformats.org/officeDocument/2006/relationships/image" Target="../media/image2.bin"/><Relationship Id="rId2" Type="http://schemas.openxmlformats.org/officeDocument/2006/relationships/slideLayout" Target="../slideLayouts/slideLayout161.xml"/><Relationship Id="rId16" Type="http://schemas.openxmlformats.org/officeDocument/2006/relationships/slideLayout" Target="../slideLayouts/slideLayout175.xml"/><Relationship Id="rId20" Type="http://schemas.openxmlformats.org/officeDocument/2006/relationships/slideLayout" Target="../slideLayouts/slideLayout179.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24" Type="http://schemas.openxmlformats.org/officeDocument/2006/relationships/theme" Target="../theme/theme9.xml"/><Relationship Id="rId5" Type="http://schemas.openxmlformats.org/officeDocument/2006/relationships/slideLayout" Target="../slideLayouts/slideLayout164.xml"/><Relationship Id="rId15" Type="http://schemas.openxmlformats.org/officeDocument/2006/relationships/slideLayout" Target="../slideLayouts/slideLayout174.xml"/><Relationship Id="rId23" Type="http://schemas.openxmlformats.org/officeDocument/2006/relationships/slideLayout" Target="../slideLayouts/slideLayout182.xml"/><Relationship Id="rId10" Type="http://schemas.openxmlformats.org/officeDocument/2006/relationships/slideLayout" Target="../slideLayouts/slideLayout169.xml"/><Relationship Id="rId19" Type="http://schemas.openxmlformats.org/officeDocument/2006/relationships/slideLayout" Target="../slideLayouts/slideLayout178.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slideLayout" Target="../slideLayouts/slideLayout173.xml"/><Relationship Id="rId22" Type="http://schemas.openxmlformats.org/officeDocument/2006/relationships/slideLayout" Target="../slideLayouts/slideLayout1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90.xml"/><Relationship Id="rId13" Type="http://schemas.openxmlformats.org/officeDocument/2006/relationships/slideLayout" Target="../slideLayouts/slideLayout195.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2" Type="http://schemas.openxmlformats.org/officeDocument/2006/relationships/slideLayout" Target="../slideLayouts/slideLayout184.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5" Type="http://schemas.openxmlformats.org/officeDocument/2006/relationships/slideLayout" Target="../slideLayouts/slideLayout187.xml"/><Relationship Id="rId15" Type="http://schemas.openxmlformats.org/officeDocument/2006/relationships/theme" Target="../theme/theme10.xml"/><Relationship Id="rId10" Type="http://schemas.openxmlformats.org/officeDocument/2006/relationships/slideLayout" Target="../slideLayouts/slideLayout192.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slideLayout" Target="../slideLayouts/slideLayout19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slideLayout" Target="../slideLayouts/slideLayout214.xml"/><Relationship Id="rId26" Type="http://schemas.openxmlformats.org/officeDocument/2006/relationships/image" Target="../media/image14.jpg"/><Relationship Id="rId3" Type="http://schemas.openxmlformats.org/officeDocument/2006/relationships/slideLayout" Target="../slideLayouts/slideLayout199.xml"/><Relationship Id="rId21" Type="http://schemas.openxmlformats.org/officeDocument/2006/relationships/slideLayout" Target="../slideLayouts/slideLayout217.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5" Type="http://schemas.openxmlformats.org/officeDocument/2006/relationships/theme" Target="../theme/theme11.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20" Type="http://schemas.openxmlformats.org/officeDocument/2006/relationships/slideLayout" Target="../slideLayouts/slideLayout216.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24" Type="http://schemas.openxmlformats.org/officeDocument/2006/relationships/slideLayout" Target="../slideLayouts/slideLayout220.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23" Type="http://schemas.openxmlformats.org/officeDocument/2006/relationships/slideLayout" Target="../slideLayouts/slideLayout219.xml"/><Relationship Id="rId10" Type="http://schemas.openxmlformats.org/officeDocument/2006/relationships/slideLayout" Target="../slideLayouts/slideLayout206.xml"/><Relationship Id="rId19" Type="http://schemas.openxmlformats.org/officeDocument/2006/relationships/slideLayout" Target="../slideLayouts/slideLayout215.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 Id="rId22" Type="http://schemas.openxmlformats.org/officeDocument/2006/relationships/slideLayout" Target="../slideLayouts/slideLayout21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slideLayout" Target="../slideLayouts/slideLayout233.xml"/><Relationship Id="rId18" Type="http://schemas.openxmlformats.org/officeDocument/2006/relationships/slideLayout" Target="../slideLayouts/slideLayout238.xml"/><Relationship Id="rId3" Type="http://schemas.openxmlformats.org/officeDocument/2006/relationships/slideLayout" Target="../slideLayouts/slideLayout223.xml"/><Relationship Id="rId21" Type="http://schemas.openxmlformats.org/officeDocument/2006/relationships/slideLayout" Target="../slideLayouts/slideLayout241.xml"/><Relationship Id="rId7" Type="http://schemas.openxmlformats.org/officeDocument/2006/relationships/slideLayout" Target="../slideLayouts/slideLayout227.xml"/><Relationship Id="rId12" Type="http://schemas.openxmlformats.org/officeDocument/2006/relationships/slideLayout" Target="../slideLayouts/slideLayout232.xml"/><Relationship Id="rId17" Type="http://schemas.openxmlformats.org/officeDocument/2006/relationships/slideLayout" Target="../slideLayouts/slideLayout237.xml"/><Relationship Id="rId2" Type="http://schemas.openxmlformats.org/officeDocument/2006/relationships/slideLayout" Target="../slideLayouts/slideLayout222.xml"/><Relationship Id="rId16" Type="http://schemas.openxmlformats.org/officeDocument/2006/relationships/slideLayout" Target="../slideLayouts/slideLayout236.xml"/><Relationship Id="rId20" Type="http://schemas.openxmlformats.org/officeDocument/2006/relationships/slideLayout" Target="../slideLayouts/slideLayout240.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24" Type="http://schemas.openxmlformats.org/officeDocument/2006/relationships/image" Target="../media/image2.bin"/><Relationship Id="rId5" Type="http://schemas.openxmlformats.org/officeDocument/2006/relationships/slideLayout" Target="../slideLayouts/slideLayout225.xml"/><Relationship Id="rId15" Type="http://schemas.openxmlformats.org/officeDocument/2006/relationships/slideLayout" Target="../slideLayouts/slideLayout235.xml"/><Relationship Id="rId23" Type="http://schemas.openxmlformats.org/officeDocument/2006/relationships/theme" Target="../theme/theme12.xml"/><Relationship Id="rId10" Type="http://schemas.openxmlformats.org/officeDocument/2006/relationships/slideLayout" Target="../slideLayouts/slideLayout230.xml"/><Relationship Id="rId19" Type="http://schemas.openxmlformats.org/officeDocument/2006/relationships/slideLayout" Target="../slideLayouts/slideLayout239.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slideLayout" Target="../slideLayouts/slideLayout234.xml"/><Relationship Id="rId22" Type="http://schemas.openxmlformats.org/officeDocument/2006/relationships/slideLayout" Target="../slideLayouts/slideLayout24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50.xml"/><Relationship Id="rId13" Type="http://schemas.openxmlformats.org/officeDocument/2006/relationships/theme" Target="../theme/theme13.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slideLayout" Target="../slideLayouts/slideLayout254.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62.xml"/><Relationship Id="rId13" Type="http://schemas.openxmlformats.org/officeDocument/2006/relationships/slideLayout" Target="../slideLayouts/slideLayout267.xml"/><Relationship Id="rId18" Type="http://schemas.openxmlformats.org/officeDocument/2006/relationships/slideLayout" Target="../slideLayouts/slideLayout272.xml"/><Relationship Id="rId3" Type="http://schemas.openxmlformats.org/officeDocument/2006/relationships/slideLayout" Target="../slideLayouts/slideLayout257.xml"/><Relationship Id="rId21" Type="http://schemas.openxmlformats.org/officeDocument/2006/relationships/slideLayout" Target="../slideLayouts/slideLayout275.xml"/><Relationship Id="rId7" Type="http://schemas.openxmlformats.org/officeDocument/2006/relationships/slideLayout" Target="../slideLayouts/slideLayout261.xml"/><Relationship Id="rId12" Type="http://schemas.openxmlformats.org/officeDocument/2006/relationships/slideLayout" Target="../slideLayouts/slideLayout266.xml"/><Relationship Id="rId17" Type="http://schemas.openxmlformats.org/officeDocument/2006/relationships/slideLayout" Target="../slideLayouts/slideLayout271.xml"/><Relationship Id="rId2" Type="http://schemas.openxmlformats.org/officeDocument/2006/relationships/slideLayout" Target="../slideLayouts/slideLayout256.xml"/><Relationship Id="rId16" Type="http://schemas.openxmlformats.org/officeDocument/2006/relationships/slideLayout" Target="../slideLayouts/slideLayout270.xml"/><Relationship Id="rId20" Type="http://schemas.openxmlformats.org/officeDocument/2006/relationships/slideLayout" Target="../slideLayouts/slideLayout274.xml"/><Relationship Id="rId1" Type="http://schemas.openxmlformats.org/officeDocument/2006/relationships/slideLayout" Target="../slideLayouts/slideLayout255.xml"/><Relationship Id="rId6" Type="http://schemas.openxmlformats.org/officeDocument/2006/relationships/slideLayout" Target="../slideLayouts/slideLayout260.xml"/><Relationship Id="rId11" Type="http://schemas.openxmlformats.org/officeDocument/2006/relationships/slideLayout" Target="../slideLayouts/slideLayout265.xml"/><Relationship Id="rId5" Type="http://schemas.openxmlformats.org/officeDocument/2006/relationships/slideLayout" Target="../slideLayouts/slideLayout259.xml"/><Relationship Id="rId15" Type="http://schemas.openxmlformats.org/officeDocument/2006/relationships/slideLayout" Target="../slideLayouts/slideLayout269.xml"/><Relationship Id="rId23" Type="http://schemas.openxmlformats.org/officeDocument/2006/relationships/image" Target="../media/image14.jpg"/><Relationship Id="rId10" Type="http://schemas.openxmlformats.org/officeDocument/2006/relationships/slideLayout" Target="../slideLayouts/slideLayout264.xml"/><Relationship Id="rId19" Type="http://schemas.openxmlformats.org/officeDocument/2006/relationships/slideLayout" Target="../slideLayouts/slideLayout273.xml"/><Relationship Id="rId4" Type="http://schemas.openxmlformats.org/officeDocument/2006/relationships/slideLayout" Target="../slideLayouts/slideLayout258.xml"/><Relationship Id="rId9" Type="http://schemas.openxmlformats.org/officeDocument/2006/relationships/slideLayout" Target="../slideLayouts/slideLayout263.xml"/><Relationship Id="rId14" Type="http://schemas.openxmlformats.org/officeDocument/2006/relationships/slideLayout" Target="../slideLayouts/slideLayout268.xml"/><Relationship Id="rId22" Type="http://schemas.openxmlformats.org/officeDocument/2006/relationships/theme" Target="../theme/theme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08/06/2026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3790993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23726969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2426640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90427360"/>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19714"/>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40102277"/>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5298194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0" r:id="rId18"/>
    <p:sldLayoutId id="2147483811" r:id="rId19"/>
    <p:sldLayoutId id="2147483812" r:id="rId20"/>
    <p:sldLayoutId id="2147483813" r:id="rId21"/>
    <p:sldLayoutId id="214748381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45881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19714"/>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8226910"/>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08346815"/>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69" r:id="rId15"/>
    <p:sldLayoutId id="2147483870" r:id="rId16"/>
    <p:sldLayoutId id="2147483871" r:id="rId17"/>
    <p:sldLayoutId id="2147483872" r:id="rId18"/>
    <p:sldLayoutId id="2147483873" r:id="rId19"/>
    <p:sldLayoutId id="2147483874" r:id="rId20"/>
    <p:sldLayoutId id="2147483875" r:id="rId21"/>
    <p:sldLayoutId id="2147483876" r:id="rId22"/>
    <p:sldLayoutId id="2147483877"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08/06/2026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428841741"/>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2640878"/>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 id="2147483906" r:id="rId13"/>
    <p:sldLayoutId id="2147483907" r:id="rId14"/>
    <p:sldLayoutId id="2147483908" r:id="rId15"/>
    <p:sldLayoutId id="2147483909" r:id="rId16"/>
    <p:sldLayoutId id="2147483910" r:id="rId17"/>
    <p:sldLayoutId id="2147483911" r:id="rId18"/>
    <p:sldLayoutId id="2147483912" r:id="rId19"/>
    <p:sldLayoutId id="2147483913" r:id="rId20"/>
    <p:sldLayoutId id="2147483914" r:id="rId21"/>
    <p:sldLayoutId id="2147483915" r:id="rId22"/>
    <p:sldLayoutId id="2147483916" r:id="rId23"/>
    <p:sldLayoutId id="214748391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79566404"/>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 id="2147483932" r:id="rId14"/>
    <p:sldLayoutId id="2147483933" r:id="rId15"/>
    <p:sldLayoutId id="2147483934" r:id="rId16"/>
    <p:sldLayoutId id="2147483935" r:id="rId17"/>
    <p:sldLayoutId id="2147483936" r:id="rId18"/>
    <p:sldLayoutId id="2147483937" r:id="rId19"/>
    <p:sldLayoutId id="2147483938" r:id="rId20"/>
    <p:sldLayoutId id="2147483939" r:id="rId21"/>
    <p:sldLayoutId id="214748394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08/06/2026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56619190"/>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060688"/>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69" r:id="rId15"/>
    <p:sldLayoutId id="2147483970" r:id="rId16"/>
    <p:sldLayoutId id="2147483971" r:id="rId17"/>
    <p:sldLayoutId id="2147483972" r:id="rId18"/>
    <p:sldLayoutId id="2147483973" r:id="rId19"/>
    <p:sldLayoutId id="2147483974" r:id="rId20"/>
    <p:sldLayoutId id="2147483975" r:id="rId2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3.xml"/></Relationships>
</file>

<file path=ppt/slides/_rels/slide4.xml.rels><?xml version="1.0" encoding="UTF-8" standalone="yes"?>
<Relationships xmlns="http://schemas.openxmlformats.org/package/2006/relationships"><Relationship Id="rId3" Type="http://schemas.openxmlformats.org/officeDocument/2006/relationships/image" Target="../media/image24.gif"/><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9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4.xml"/></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9.gif"/><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9.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8.xml"/></Relationships>
</file>

<file path=ppt/slides/_rels/slide8.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png"/><Relationship Id="rId1" Type="http://schemas.openxmlformats.org/officeDocument/2006/relationships/slideLayout" Target="../slideLayouts/slideLayout194.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32.xml"/><Relationship Id="rId6" Type="http://schemas.openxmlformats.org/officeDocument/2006/relationships/image" Target="../media/image40.jpg"/><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44.xml"/><Relationship Id="rId7" Type="http://schemas.openxmlformats.org/officeDocument/2006/relationships/image" Target="../media/image3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11" Type="http://schemas.openxmlformats.org/officeDocument/2006/relationships/image" Target="../media/image24.gif"/><Relationship Id="rId5" Type="http://schemas.openxmlformats.org/officeDocument/2006/relationships/image" Target="../media/image35.png"/><Relationship Id="rId10" Type="http://schemas.openxmlformats.org/officeDocument/2006/relationships/image" Target="../media/image43.png"/><Relationship Id="rId4" Type="http://schemas.openxmlformats.org/officeDocument/2006/relationships/image" Target="../media/image41.sv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33.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33.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33.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33.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gif"/><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6.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45.png"/><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hdphoto" Target="../media/hdphoto5.wdp"/><Relationship Id="rId7" Type="http://schemas.openxmlformats.org/officeDocument/2006/relationships/image" Target="../media/image39.png"/><Relationship Id="rId2" Type="http://schemas.openxmlformats.org/officeDocument/2006/relationships/image" Target="../media/image47.png"/><Relationship Id="rId1" Type="http://schemas.openxmlformats.org/officeDocument/2006/relationships/slideLayout" Target="../slideLayouts/slideLayout9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46.png"/><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5.png"/><Relationship Id="rId7" Type="http://schemas.openxmlformats.org/officeDocument/2006/relationships/image" Target="../media/image48.png"/><Relationship Id="rId2" Type="http://schemas.openxmlformats.org/officeDocument/2006/relationships/image" Target="../media/image27.png"/><Relationship Id="rId1" Type="http://schemas.openxmlformats.org/officeDocument/2006/relationships/slideLayout" Target="../slideLayouts/slideLayout9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6.wdp"/><Relationship Id="rId7" Type="http://schemas.openxmlformats.org/officeDocument/2006/relationships/image" Target="../media/image39.png"/><Relationship Id="rId2" Type="http://schemas.openxmlformats.org/officeDocument/2006/relationships/image" Target="../media/image48.png"/><Relationship Id="rId1" Type="http://schemas.openxmlformats.org/officeDocument/2006/relationships/slideLayout" Target="../slideLayouts/slideLayout9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37.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37.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8.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7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50.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37.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98.xml"/><Relationship Id="rId6" Type="http://schemas.openxmlformats.org/officeDocument/2006/relationships/image" Target="../media/image28.png"/><Relationship Id="rId5" Type="http://schemas.openxmlformats.org/officeDocument/2006/relationships/image" Target="../media/image39.png"/><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39.png"/><Relationship Id="rId1" Type="http://schemas.openxmlformats.org/officeDocument/2006/relationships/slideLayout" Target="../slideLayouts/slideLayout159.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120.xml"/><Relationship Id="rId6" Type="http://schemas.openxmlformats.org/officeDocument/2006/relationships/image" Target="../media/image46.png"/><Relationship Id="rId5" Type="http://schemas.openxmlformats.org/officeDocument/2006/relationships/image" Target="../media/image39.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222.xml"/><Relationship Id="rId7" Type="http://schemas.openxmlformats.org/officeDocument/2006/relationships/image" Target="../media/image3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7.png"/><Relationship Id="rId5" Type="http://schemas.openxmlformats.org/officeDocument/2006/relationships/image" Target="../media/image35.png"/><Relationship Id="rId4" Type="http://schemas.openxmlformats.org/officeDocument/2006/relationships/image" Target="../media/image51.png"/><Relationship Id="rId9" Type="http://schemas.openxmlformats.org/officeDocument/2006/relationships/image" Target="../media/image46.png"/></Relationships>
</file>

<file path=ppt/slides/_rels/slide54.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slideLayout" Target="../slideLayouts/slideLayout120.xml"/><Relationship Id="rId7" Type="http://schemas.openxmlformats.org/officeDocument/2006/relationships/image" Target="../media/image3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24.gif"/><Relationship Id="rId4" Type="http://schemas.openxmlformats.org/officeDocument/2006/relationships/image" Target="../media/image35.png"/><Relationship Id="rId9" Type="http://schemas.openxmlformats.org/officeDocument/2006/relationships/image" Target="../media/image53.png"/></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a:extLst>
              <a:ext uri="{FF2B5EF4-FFF2-40B4-BE49-F238E27FC236}">
                <a16:creationId xmlns:a16="http://schemas.microsoft.com/office/drawing/2014/main" id="{66158FAD-939E-46B2-9796-D3C9E3A37BE7}"/>
              </a:ext>
            </a:extLst>
          </p:cNvPr>
          <p:cNvPicPr>
            <a:picLocks noChangeAspect="1"/>
          </p:cNvPicPr>
          <p:nvPr/>
        </p:nvPicPr>
        <p:blipFill>
          <a:blip r:embed="rId2">
            <a:extLst>
              <a:ext uri="{28A0092B-C50C-407E-A947-70E740481C1C}">
                <a14:useLocalDpi xmlns:a14="http://schemas.microsoft.com/office/drawing/2010/main" val="0"/>
              </a:ext>
            </a:extLst>
          </a:blip>
          <a:srcRect t="2654" b="3614"/>
          <a:stretch>
            <a:fillRect/>
          </a:stretch>
        </p:blipFill>
        <p:spPr>
          <a:xfrm>
            <a:off x="20" y="1282"/>
            <a:ext cx="9143980" cy="6856718"/>
          </a:xfrm>
          <a:prstGeom prst="rect">
            <a:avLst/>
          </a:prstGeom>
        </p:spPr>
      </p:pic>
      <p:pic>
        <p:nvPicPr>
          <p:cNvPr id="2" name="Image 1">
            <a:extLst>
              <a:ext uri="{FF2B5EF4-FFF2-40B4-BE49-F238E27FC236}">
                <a16:creationId xmlns:a16="http://schemas.microsoft.com/office/drawing/2014/main" id="{0337E877-ADD4-6088-962B-9BF25399AFDA}"/>
              </a:ext>
            </a:extLst>
          </p:cNvPr>
          <p:cNvPicPr>
            <a:picLocks noChangeAspect="1"/>
          </p:cNvPicPr>
          <p:nvPr/>
        </p:nvPicPr>
        <p:blipFill>
          <a:blip r:embed="rId3"/>
          <a:stretch>
            <a:fillRect/>
          </a:stretch>
        </p:blipFill>
        <p:spPr>
          <a:xfrm>
            <a:off x="3438330" y="4868868"/>
            <a:ext cx="2267339" cy="665897"/>
          </a:xfrm>
          <a:prstGeom prst="rect">
            <a:avLst/>
          </a:prstGeom>
        </p:spPr>
      </p:pic>
    </p:spTree>
    <p:extLst>
      <p:ext uri="{BB962C8B-B14F-4D97-AF65-F5344CB8AC3E}">
        <p14:creationId xmlns:p14="http://schemas.microsoft.com/office/powerpoint/2010/main" val="3624016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BAD3C-E354-E267-E966-6D4AF01CCC93}"/>
            </a:ext>
          </a:extLst>
        </p:cNvPr>
        <p:cNvGrpSpPr/>
        <p:nvPr/>
      </p:nvGrpSpPr>
      <p:grpSpPr>
        <a:xfrm>
          <a:off x="0" y="0"/>
          <a:ext cx="0" cy="0"/>
          <a:chOff x="0" y="0"/>
          <a:chExt cx="0" cy="0"/>
        </a:xfrm>
      </p:grpSpPr>
      <p:sp>
        <p:nvSpPr>
          <p:cNvPr id="3" name="Espace réservé du texte 25">
            <a:extLst>
              <a:ext uri="{FF2B5EF4-FFF2-40B4-BE49-F238E27FC236}">
                <a16:creationId xmlns:a16="http://schemas.microsoft.com/office/drawing/2014/main" id="{37FBBBEC-229D-2861-1D45-AA1C61E96F39}"/>
              </a:ext>
            </a:extLst>
          </p:cNvPr>
          <p:cNvSpPr txBox="1">
            <a:spLocks/>
          </p:cNvSpPr>
          <p:nvPr/>
        </p:nvSpPr>
        <p:spPr>
          <a:xfrm>
            <a:off x="1399593" y="209193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fontScale="92500"/>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بالموازاة مع انشغال المتعلمين بأنشطة المراجعة يتم تمرير روائز الطلاقة و التحدث فرديا؛</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4" name="Espace réservé du texte 25">
            <a:extLst>
              <a:ext uri="{FF2B5EF4-FFF2-40B4-BE49-F238E27FC236}">
                <a16:creationId xmlns:a16="http://schemas.microsoft.com/office/drawing/2014/main" id="{BF011419-769A-9532-22D0-8E1B06491EE5}"/>
              </a:ext>
            </a:extLst>
          </p:cNvPr>
          <p:cNvSpPr txBox="1">
            <a:spLocks/>
          </p:cNvSpPr>
          <p:nvPr/>
        </p:nvSpPr>
        <p:spPr>
          <a:xfrm>
            <a:off x="1730828" y="815794"/>
            <a:ext cx="5682343" cy="547687"/>
          </a:xfrm>
          <a:prstGeom prst="roundRect">
            <a:avLst/>
          </a:prstGeom>
          <a:no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توجيهات تنظيمية لتدبير حصص الأسبوع الرابع</a:t>
            </a:r>
            <a:endParaRPr kumimoji="0" lang="f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5" name="Espace réservé du texte 25">
            <a:extLst>
              <a:ext uri="{FF2B5EF4-FFF2-40B4-BE49-F238E27FC236}">
                <a16:creationId xmlns:a16="http://schemas.microsoft.com/office/drawing/2014/main" id="{0F6411D6-DE9F-50FC-271A-9039BDC46879}"/>
              </a:ext>
            </a:extLst>
          </p:cNvPr>
          <p:cNvSpPr txBox="1">
            <a:spLocks/>
          </p:cNvSpPr>
          <p:nvPr/>
        </p:nvSpPr>
        <p:spPr>
          <a:xfrm>
            <a:off x="1399593" y="1388629"/>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تخصص الحصص لتقديم أنشطة الأسبوع و المراجعة والتوليف؛</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53D90E25-CEFC-661F-C78F-8C5A641F8E93}"/>
              </a:ext>
            </a:extLst>
          </p:cNvPr>
          <p:cNvSpPr txBox="1">
            <a:spLocks/>
          </p:cNvSpPr>
          <p:nvPr/>
        </p:nvSpPr>
        <p:spPr>
          <a:xfrm>
            <a:off x="1399593" y="2795239"/>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rmAutofit fontScale="92500"/>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يمرر الأستاذ(ة) 5 إلى 6 متعلمين خلال كل حصة بما يضمن استكمال التمرير خلال الأسبوع؛</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10990AC9-E43E-8082-0456-144EB67F21B9}"/>
              </a:ext>
            </a:extLst>
          </p:cNvPr>
          <p:cNvSpPr txBox="1">
            <a:spLocks/>
          </p:cNvSpPr>
          <p:nvPr/>
        </p:nvSpPr>
        <p:spPr>
          <a:xfrm>
            <a:off x="1399593" y="349854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تمرر روائز الطلاقة و التحدث خلال جلسة واحدة؛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du texte 25">
            <a:extLst>
              <a:ext uri="{FF2B5EF4-FFF2-40B4-BE49-F238E27FC236}">
                <a16:creationId xmlns:a16="http://schemas.microsoft.com/office/drawing/2014/main" id="{8640E755-4510-6303-13BE-E3AE20D1B51A}"/>
              </a:ext>
            </a:extLst>
          </p:cNvPr>
          <p:cNvSpPr txBox="1">
            <a:spLocks/>
          </p:cNvSpPr>
          <p:nvPr/>
        </p:nvSpPr>
        <p:spPr>
          <a:xfrm>
            <a:off x="1399593" y="493821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تصحح أنشطة المراجعة والتوليف بشكل جماعي؛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space réservé du texte 25">
            <a:extLst>
              <a:ext uri="{FF2B5EF4-FFF2-40B4-BE49-F238E27FC236}">
                <a16:creationId xmlns:a16="http://schemas.microsoft.com/office/drawing/2014/main" id="{2F9C63EB-6ABD-15C5-490B-9B354CBFF1D6}"/>
              </a:ext>
            </a:extLst>
          </p:cNvPr>
          <p:cNvSpPr txBox="1">
            <a:spLocks/>
          </p:cNvSpPr>
          <p:nvPr/>
        </p:nvSpPr>
        <p:spPr>
          <a:xfrm>
            <a:off x="1399593" y="4220511"/>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2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بالنسبة للمتعلمين في وضعية إعاقة يكيف الأستاذ(ة) روائز الطلاقة و التحدث حسب نوع القصور</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197E1457-D14C-BCE2-41CB-8D27D25925A1}"/>
              </a:ext>
            </a:extLst>
          </p:cNvPr>
          <p:cNvSpPr txBox="1">
            <a:spLocks/>
          </p:cNvSpPr>
          <p:nvPr/>
        </p:nvSpPr>
        <p:spPr>
          <a:xfrm>
            <a:off x="1399593" y="5658052"/>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قبل الشروع في تقويم الطلاقة والتحدث يتم فصل الحاسوب عن </a:t>
            </a:r>
            <a:r>
              <a:rPr kumimoji="0" lang="ar-MA" sz="24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المسلاط</a:t>
            </a: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a:t>
            </a:r>
            <a:endParaRPr kumimoji="0" lang="f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42168663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7D1D0-B935-CBE2-7CA4-9D5B14EAFB01}"/>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315F985E-DD92-7278-4194-23AE56F6D3D6}"/>
              </a:ext>
            </a:extLst>
          </p:cNvPr>
          <p:cNvPicPr>
            <a:picLocks noChangeAspect="1"/>
          </p:cNvPicPr>
          <p:nvPr/>
        </p:nvPicPr>
        <p:blipFill>
          <a:blip r:embed="rId2"/>
          <a:stretch>
            <a:fillRect/>
          </a:stretch>
        </p:blipFill>
        <p:spPr>
          <a:xfrm>
            <a:off x="466152" y="1573804"/>
            <a:ext cx="8211696" cy="4039164"/>
          </a:xfrm>
          <a:prstGeom prst="rect">
            <a:avLst/>
          </a:prstGeom>
        </p:spPr>
      </p:pic>
    </p:spTree>
    <p:extLst>
      <p:ext uri="{BB962C8B-B14F-4D97-AF65-F5344CB8AC3E}">
        <p14:creationId xmlns:p14="http://schemas.microsoft.com/office/powerpoint/2010/main" val="235262673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pic>
        <p:nvPicPr>
          <p:cNvPr id="29" name="Espace réservé pour une image  28">
            <a:extLst>
              <a:ext uri="{FF2B5EF4-FFF2-40B4-BE49-F238E27FC236}">
                <a16:creationId xmlns:a16="http://schemas.microsoft.com/office/drawing/2014/main" id="{2FD76727-6130-3748-5971-3DAC777E387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5"/>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lstStyle/>
          <a:p>
            <a:r>
              <a:rPr lang="ar-MA" dirty="0"/>
              <a:t>تنظيم حصص الأسبوع</a:t>
            </a:r>
            <a:r>
              <a:rPr lang="fr-FR" dirty="0"/>
              <a:t> </a:t>
            </a:r>
            <a:r>
              <a:rPr lang="ar-MA" dirty="0"/>
              <a:t>الرابع</a:t>
            </a:r>
            <a:endParaRPr lang="fr-MA" dirty="0"/>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a:solidFill>
            <a:srgbClr val="9EE0F4"/>
          </a:solidFill>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grp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grp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2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a:solidFill>
            <a:srgbClr val="AFABAB"/>
          </a:solidFill>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grp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grp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2 - </a:t>
              </a:r>
              <a:endParaRPr lang="ar-MA" sz="2400" b="1" dirty="0">
                <a:solidFill>
                  <a:srgbClr val="757575"/>
                </a:solidFill>
                <a:latin typeface="Microsoft Uighur" panose="02000000000000000000" pitchFamily="2" charset="-78"/>
                <a:cs typeface="Microsoft Uighur" panose="02000000000000000000" pitchFamily="2" charset="-78"/>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إنتاج كتابي</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إنتاج كتابي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09142" y="3936813"/>
            <a:ext cx="3420000" cy="792000"/>
          </a:xfrm>
          <a:prstGeom prst="roundRect">
            <a:avLst/>
          </a:prstGeom>
          <a:solidFill>
            <a:srgbClr val="E7E6E6"/>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ar-MA" sz="1600" dirty="0">
                <a:latin typeface="Microsoft Uighur" panose="02000000000000000000" pitchFamily="2" charset="-78"/>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ar-MA" sz="1600" dirty="0">
                <a:latin typeface="Microsoft Uighur" panose="02000000000000000000" pitchFamily="2" charset="-78"/>
                <a:cs typeface="Microsoft Uighur" panose="02000000000000000000" pitchFamily="2" charset="-78"/>
              </a:rPr>
              <a:t>قراءة : ما قبل القراءة: التوقع والتحقق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ar-MA" sz="1600" dirty="0">
                <a:latin typeface="Microsoft Uighur" panose="02000000000000000000" pitchFamily="2" charset="-78"/>
                <a:cs typeface="Microsoft Uighur" panose="02000000000000000000" pitchFamily="2" charset="-78"/>
              </a:rPr>
              <a:t>تقويم الطلاقة والتحدث</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لغة وإنتاج كتابي) </a:t>
            </a: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rgbClr val="EAF8FE"/>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ورشة الكتابة: ال</a:t>
            </a:r>
            <a:r>
              <a:rPr lang="ar-MA" sz="1600" dirty="0">
                <a:solidFill>
                  <a:srgbClr val="424D7C"/>
                </a:solidFill>
                <a:latin typeface="Microsoft Uighur" panose="02000000000000000000" pitchFamily="2" charset="-78"/>
                <a:cs typeface="Microsoft Uighur" panose="02000000000000000000" pitchFamily="2" charset="-78"/>
              </a:rPr>
              <a:t>تراكيب</a:t>
            </a:r>
            <a:r>
              <a:rPr kumimoji="0" lang="ar-MA" sz="1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الطلاقة والتحدث.</a:t>
            </a:r>
          </a:p>
        </p:txBody>
      </p:sp>
      <p:grpSp>
        <p:nvGrpSpPr>
          <p:cNvPr id="3" name="Groupe 2">
            <a:extLst>
              <a:ext uri="{FF2B5EF4-FFF2-40B4-BE49-F238E27FC236}">
                <a16:creationId xmlns:a16="http://schemas.microsoft.com/office/drawing/2014/main" id="{61D51D78-3332-9144-E6F5-4827F03EBFD1}"/>
              </a:ext>
            </a:extLst>
          </p:cNvPr>
          <p:cNvGrpSpPr/>
          <p:nvPr/>
        </p:nvGrpSpPr>
        <p:grpSpPr>
          <a:xfrm flipH="1">
            <a:off x="4716000" y="1927288"/>
            <a:ext cx="3780000" cy="1332000"/>
            <a:chOff x="4716000" y="1944000"/>
            <a:chExt cx="3780000" cy="1332000"/>
          </a:xfrm>
        </p:grpSpPr>
        <p:sp>
          <p:nvSpPr>
            <p:cNvPr id="4" name="Rectangle : coins arrondis 3">
              <a:extLst>
                <a:ext uri="{FF2B5EF4-FFF2-40B4-BE49-F238E27FC236}">
                  <a16:creationId xmlns:a16="http://schemas.microsoft.com/office/drawing/2014/main" id="{A04C89AE-B511-BD94-1674-D02C373189CE}"/>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5" name="Organigramme : Terminateur 4">
              <a:extLst>
                <a:ext uri="{FF2B5EF4-FFF2-40B4-BE49-F238E27FC236}">
                  <a16:creationId xmlns:a16="http://schemas.microsoft.com/office/drawing/2014/main" id="{FB530D8C-FC52-3354-93A1-0CEB003027AA}"/>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6" name="Espace réservé du texte 25">
            <a:extLst>
              <a:ext uri="{FF2B5EF4-FFF2-40B4-BE49-F238E27FC236}">
                <a16:creationId xmlns:a16="http://schemas.microsoft.com/office/drawing/2014/main" id="{D8B9F307-AC3E-6159-64B8-7864898148EB}"/>
              </a:ext>
            </a:extLst>
          </p:cNvPr>
          <p:cNvSpPr txBox="1">
            <a:spLocks/>
          </p:cNvSpPr>
          <p:nvPr/>
        </p:nvSpPr>
        <p:spPr>
          <a:xfrm>
            <a:off x="4909142" y="2378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المعجم / الأساليب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تقويم الطلاقة والتحدث. </a:t>
            </a:r>
          </a:p>
        </p:txBody>
      </p:sp>
    </p:spTree>
    <p:extLst>
      <p:ext uri="{BB962C8B-B14F-4D97-AF65-F5344CB8AC3E}">
        <p14:creationId xmlns:p14="http://schemas.microsoft.com/office/powerpoint/2010/main" val="205610178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defRPr/>
            </a:pPr>
            <a:r>
              <a:rPr lang="ar-MA" sz="1600" b="1" dirty="0">
                <a:latin typeface="Microsoft Uighur" panose="02000000000000000000" pitchFamily="2" charset="-78"/>
                <a:cs typeface="Microsoft Uighur" panose="02000000000000000000" pitchFamily="2" charset="-78"/>
              </a:rPr>
              <a:t>أدوات اللغة</a:t>
            </a:r>
          </a:p>
        </p:txBody>
      </p:sp>
      <p:sp>
        <p:nvSpPr>
          <p:cNvPr id="22" name="ZoneTexte 21">
            <a:extLst>
              <a:ext uri="{FF2B5EF4-FFF2-40B4-BE49-F238E27FC236}">
                <a16:creationId xmlns:a16="http://schemas.microsoft.com/office/drawing/2014/main" id="{FECB4FE8-F88A-0FF3-B3EE-1C21ACDAA97D}"/>
              </a:ext>
            </a:extLst>
          </p:cNvPr>
          <p:cNvSpPr txBox="1"/>
          <p:nvPr/>
        </p:nvSpPr>
        <p:spPr>
          <a:xfrm>
            <a:off x="5337221" y="2122576"/>
            <a:ext cx="1302023" cy="584775"/>
          </a:xfrm>
          <a:prstGeom prst="rect">
            <a:avLst/>
          </a:prstGeom>
          <a:noFill/>
        </p:spPr>
        <p:txBody>
          <a:bodyPr wrap="none" rtlCol="0">
            <a:spAutoFit/>
          </a:bodyPr>
          <a:lstStyle/>
          <a:p>
            <a:pPr algn="r" rtl="1">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lang="ar-AE" sz="1600" b="1" dirty="0">
                <a:solidFill>
                  <a:srgbClr val="424D7B"/>
                </a:solidFill>
                <a:latin typeface="Microsoft Uighur" panose="02000000000000000000" pitchFamily="2" charset="-78"/>
                <a:cs typeface="Microsoft Uighur" panose="02000000000000000000" pitchFamily="2" charset="-78"/>
              </a:rPr>
              <a:t>انشطة اعتيادية</a:t>
            </a:r>
            <a:endParaRPr lang="ar-MA" sz="1600" b="1" dirty="0">
              <a:solidFill>
                <a:srgbClr val="424D7B"/>
              </a:solidFill>
              <a:latin typeface="Microsoft Uighur" panose="02000000000000000000" pitchFamily="2" charset="-78"/>
              <a:cs typeface="Microsoft Uighur" panose="02000000000000000000" pitchFamily="2"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defPPr>
              <a:defRPr lang="en-US"/>
            </a:defPPr>
            <a:lvl1pPr marL="266700" indent="-266700" algn="r" defTabSz="914400" rtl="1">
              <a:lnSpc>
                <a:spcPct val="100000"/>
              </a:lnSpc>
              <a:spcBef>
                <a:spcPts val="300"/>
              </a:spcBef>
              <a:buClr>
                <a:srgbClr val="424D7B"/>
              </a:buClr>
              <a:buFont typeface="Wingdings" panose="05000000000000000000" pitchFamily="2" charset="2"/>
              <a:buChar char="l"/>
              <a:defRPr sz="1600" b="1">
                <a:solidFill>
                  <a:srgbClr val="424D7B"/>
                </a:solidFill>
                <a:latin typeface="Dosis SemiBold" pitchFamily="2" charset="0"/>
                <a:cs typeface="Microsoft Uighur" panose="02000000000000000000" pitchFamily="2" charset="-78"/>
              </a:defRPr>
            </a:lvl1pPr>
            <a:lvl2pPr indent="0" defTabSz="914400">
              <a:lnSpc>
                <a:spcPct val="100000"/>
              </a:lnSpc>
              <a:spcBef>
                <a:spcPts val="300"/>
              </a:spcBef>
              <a:buFont typeface="Arial" panose="020B0604020202020204" pitchFamily="34" charset="0"/>
              <a:buNone/>
              <a:defRPr sz="1100">
                <a:solidFill>
                  <a:srgbClr val="474F71"/>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t>التوكيد</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940349" y="3380220"/>
            <a:ext cx="1667508" cy="584775"/>
          </a:xfrm>
          <a:prstGeom prst="rect">
            <a:avLst/>
          </a:prstGeom>
          <a:noFill/>
        </p:spPr>
        <p:txBody>
          <a:bodyPr wrap="none" rtlCol="0">
            <a:spAutoFit/>
          </a:bodyPr>
          <a:lstStyle>
            <a:defPPr>
              <a:defRPr lang="en-US"/>
            </a:defPPr>
            <a:lvl1pPr marR="0" lvl="0" indent="0" algn="r" rtl="1" fontAlgn="auto">
              <a:lnSpc>
                <a:spcPct val="100000"/>
              </a:lnSpc>
              <a:spcBef>
                <a:spcPts val="0"/>
              </a:spcBef>
              <a:spcAft>
                <a:spcPts val="0"/>
              </a:spcAft>
              <a:buClrTx/>
              <a:buSzTx/>
              <a:buFontTx/>
              <a:buNone/>
              <a:tabLst/>
              <a:defRPr kumimoji="0" sz="16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- 02</a:t>
            </a:r>
            <a:r>
              <a:rPr lang="ar-MA" dirty="0"/>
              <a:t>ورشة الكتابة – التراكيب</a:t>
            </a:r>
          </a:p>
          <a:p>
            <a:endParaRPr lang="ar-MA" dirty="0"/>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defPPr>
              <a:defRPr lang="en-US"/>
            </a:defPPr>
            <a:lvl1pPr marL="266700" indent="-266700" algn="r" defTabSz="914400" rtl="1">
              <a:lnSpc>
                <a:spcPct val="100000"/>
              </a:lnSpc>
              <a:spcBef>
                <a:spcPts val="300"/>
              </a:spcBef>
              <a:buClr>
                <a:srgbClr val="424D7B"/>
              </a:buClr>
              <a:buFont typeface="Wingdings" panose="05000000000000000000" pitchFamily="2" charset="2"/>
              <a:buChar char="l"/>
              <a:defRPr sz="1600" b="1">
                <a:solidFill>
                  <a:srgbClr val="424D7B"/>
                </a:solidFill>
                <a:latin typeface="Dosis SemiBold" pitchFamily="2" charset="0"/>
                <a:cs typeface="Microsoft Uighur" panose="02000000000000000000" pitchFamily="2" charset="-78"/>
              </a:defRPr>
            </a:lvl1pPr>
            <a:lvl2pPr indent="0" defTabSz="914400">
              <a:lnSpc>
                <a:spcPct val="100000"/>
              </a:lnSpc>
              <a:spcBef>
                <a:spcPts val="300"/>
              </a:spcBef>
              <a:buFont typeface="Arial" panose="020B0604020202020204" pitchFamily="34" charset="0"/>
              <a:buNone/>
              <a:defRPr sz="1100">
                <a:solidFill>
                  <a:srgbClr val="474F71"/>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t>تقويم مكتسبات المرحلة الخامسة.</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256414" y="4668066"/>
            <a:ext cx="1302023" cy="584775"/>
          </a:xfrm>
          <a:prstGeom prst="rect">
            <a:avLst/>
          </a:prstGeom>
          <a:noFill/>
        </p:spPr>
        <p:txBody>
          <a:bodyPr wrap="none" rtlCol="0">
            <a:spAutoFit/>
          </a:bodyPr>
          <a:lstStyle>
            <a:defPPr>
              <a:defRPr lang="en-US"/>
            </a:defPPr>
            <a:lvl1pPr marR="0" lvl="0" indent="0" algn="r" rtl="1" fontAlgn="auto">
              <a:lnSpc>
                <a:spcPct val="100000"/>
              </a:lnSpc>
              <a:spcBef>
                <a:spcPts val="0"/>
              </a:spcBef>
              <a:spcAft>
                <a:spcPts val="0"/>
              </a:spcAft>
              <a:buClrTx/>
              <a:buSzTx/>
              <a:buFontTx/>
              <a:buNone/>
              <a:tabLst/>
              <a:defRPr kumimoji="0" sz="16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- 03</a:t>
            </a:r>
            <a:r>
              <a:rPr lang="ar-MA" dirty="0"/>
              <a:t>الطلاقة والتحدث</a:t>
            </a:r>
          </a:p>
          <a:p>
            <a:endParaRPr lang="ar-MA" dirty="0"/>
          </a:p>
        </p:txBody>
      </p:sp>
      <p:pic>
        <p:nvPicPr>
          <p:cNvPr id="26" name="Image 25">
            <a:extLst>
              <a:ext uri="{FF2B5EF4-FFF2-40B4-BE49-F238E27FC236}">
                <a16:creationId xmlns:a16="http://schemas.microsoft.com/office/drawing/2014/main" id="{38769DA5-9161-657A-8DF2-D8FC7CE195C8}"/>
              </a:ext>
            </a:extLst>
          </p:cNvPr>
          <p:cNvPicPr>
            <a:picLocks noChangeAspect="1"/>
          </p:cNvPicPr>
          <p:nvPr/>
        </p:nvPicPr>
        <p:blipFill>
          <a:blip r:embed="rId6"/>
          <a:srcRect/>
          <a:stretch/>
        </p:blipFill>
        <p:spPr>
          <a:xfrm>
            <a:off x="6901677" y="4737196"/>
            <a:ext cx="424748" cy="540000"/>
          </a:xfrm>
          <a:prstGeom prst="rect">
            <a:avLst/>
          </a:prstGeom>
        </p:spPr>
      </p:pic>
      <p:pic>
        <p:nvPicPr>
          <p:cNvPr id="8" name="Image 7">
            <a:extLst>
              <a:ext uri="{FF2B5EF4-FFF2-40B4-BE49-F238E27FC236}">
                <a16:creationId xmlns:a16="http://schemas.microsoft.com/office/drawing/2014/main" id="{04340BA1-83AD-AF93-D249-853AC2C7DC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77746" y="3254851"/>
            <a:ext cx="417084" cy="480146"/>
          </a:xfrm>
          <a:prstGeom prst="rect">
            <a:avLst/>
          </a:prstGeom>
        </p:spPr>
      </p:pic>
      <p:pic>
        <p:nvPicPr>
          <p:cNvPr id="11" name="Image 10">
            <a:extLst>
              <a:ext uri="{FF2B5EF4-FFF2-40B4-BE49-F238E27FC236}">
                <a16:creationId xmlns:a16="http://schemas.microsoft.com/office/drawing/2014/main" id="{2B341EC8-E18D-789E-24EC-FA9A4604CC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91993" y="4518337"/>
            <a:ext cx="397379" cy="480145"/>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توظيف المفعول المطلق</a:t>
              </a: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 الفعل المبني للمجهول في جمل </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174132"/>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5" y="3134373"/>
              <a:ext cx="5083561"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توظيف التوكيد.</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نشاط اعتيادي :</a:t>
            </a:r>
            <a:r>
              <a:rPr kumimoji="0" lang="ar-MA" sz="2800" b="1"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rPr>
              <a:t> أدوات اللغة</a:t>
            </a:r>
            <a:r>
              <a:rPr lang="ar-MA" sz="2800" b="1" dirty="0">
                <a:cs typeface="Microsoft Uighur" panose="02000000000000000000" pitchFamily="2" charset="-78"/>
              </a:rPr>
              <a:t>.</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17808054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514F8AB-BD80-3244-AB6D-B6FFB2D46D91}"/>
              </a:ext>
            </a:extLst>
          </p:cNvPr>
          <p:cNvSpPr>
            <a:spLocks noGrp="1"/>
          </p:cNvSpPr>
          <p:nvPr>
            <p:ph type="title"/>
          </p:nvPr>
        </p:nvSpPr>
        <p:spPr/>
        <p:txBody>
          <a:bodyPr>
            <a:normAutofit/>
          </a:bodyPr>
          <a:lstStyle/>
          <a:p>
            <a:pPr rt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p>
        </p:txBody>
      </p:sp>
      <p:pic>
        <p:nvPicPr>
          <p:cNvPr id="13" name="Image 12">
            <a:extLst>
              <a:ext uri="{FF2B5EF4-FFF2-40B4-BE49-F238E27FC236}">
                <a16:creationId xmlns:a16="http://schemas.microsoft.com/office/drawing/2014/main" id="{DB05A037-F205-A1E0-129A-553AFC282048}"/>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6EC0695D-232E-CE9A-9A16-36DB5BE3048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7F8076B4-C53F-D4B3-680F-DC86D63F878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0217498-CEC3-E3CC-8245-C5D2A7C0083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8CDD245-6FF8-FFEC-1742-784D44F96E4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CC111D1-E732-5233-E20D-F3100A3277D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 name="Rectangle 1">
            <a:extLst>
              <a:ext uri="{FF2B5EF4-FFF2-40B4-BE49-F238E27FC236}">
                <a16:creationId xmlns:a16="http://schemas.microsoft.com/office/drawing/2014/main" id="{9A5855E8-A135-9692-2177-586EECE815F7}"/>
              </a:ext>
            </a:extLst>
          </p:cNvPr>
          <p:cNvSpPr>
            <a:spLocks/>
          </p:cNvSpPr>
          <p:nvPr/>
        </p:nvSpPr>
        <p:spPr>
          <a:xfrm>
            <a:off x="862804"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BD82AC7-D525-19C4-62FC-67EC44C2E0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9" name="Espace réservé pour une image  10">
            <a:extLst>
              <a:ext uri="{FF2B5EF4-FFF2-40B4-BE49-F238E27FC236}">
                <a16:creationId xmlns:a16="http://schemas.microsoft.com/office/drawing/2014/main" id="{3EC99CEC-E4AE-5A28-5ED9-3167875F3285}"/>
              </a:ext>
            </a:extLst>
          </p:cNvPr>
          <p:cNvPicPr>
            <a:picLocks noChangeAspect="1"/>
          </p:cNvPicPr>
          <p:nvPr/>
        </p:nvPicPr>
        <p:blipFill rotWithShape="1">
          <a:blip r:embed="rId6">
            <a:extLst>
              <a:ext uri="{28A0092B-C50C-407E-A947-70E740481C1C}">
                <a14:useLocalDpi xmlns:a14="http://schemas.microsoft.com/office/drawing/2010/main" val="0"/>
              </a:ext>
            </a:extLst>
          </a:blip>
          <a:srcRect l="-17371" r="-17371"/>
          <a:stretch>
            <a:fillRect/>
          </a:stretch>
        </p:blipFill>
        <p:spPr>
          <a:xfrm>
            <a:off x="1871662" y="2188580"/>
            <a:ext cx="5400675" cy="3598862"/>
          </a:xfrm>
          <a:prstGeom prst="roundRect">
            <a:avLst>
              <a:gd name="adj" fmla="val 11828"/>
            </a:avLst>
          </a:prstGeom>
        </p:spPr>
      </p:pic>
      <p:pic>
        <p:nvPicPr>
          <p:cNvPr id="7" name="Espace réservé pour une image  6">
            <a:extLst>
              <a:ext uri="{FF2B5EF4-FFF2-40B4-BE49-F238E27FC236}">
                <a16:creationId xmlns:a16="http://schemas.microsoft.com/office/drawing/2014/main" id="{A2CC08C4-37C2-C1D3-D9B8-85A44122129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45972230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D470B-FA26-6AE1-8738-C686AAA828E7}"/>
            </a:ext>
          </a:extLst>
        </p:cNvPr>
        <p:cNvGrpSpPr/>
        <p:nvPr/>
      </p:nvGrpSpPr>
      <p:grpSpPr>
        <a:xfrm>
          <a:off x="0" y="0"/>
          <a:ext cx="0" cy="0"/>
          <a:chOff x="0" y="0"/>
          <a:chExt cx="0" cy="0"/>
        </a:xfrm>
      </p:grpSpPr>
      <p:pic>
        <p:nvPicPr>
          <p:cNvPr id="7" name="Graphique 6">
            <a:extLst>
              <a:ext uri="{FF2B5EF4-FFF2-40B4-BE49-F238E27FC236}">
                <a16:creationId xmlns:a16="http://schemas.microsoft.com/office/drawing/2014/main" id="{2C8A343F-39E3-9558-30A7-E6C3F3949B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8200716" y="639679"/>
            <a:ext cx="344372" cy="328748"/>
          </a:xfrm>
          <a:prstGeom prst="rect">
            <a:avLst/>
          </a:prstGeom>
        </p:spPr>
      </p:pic>
      <p:sp>
        <p:nvSpPr>
          <p:cNvPr id="15" name="Titre 14"/>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 الكراسة والدفتر والمقلمة في القمطر</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2945BABD-C9D6-8F99-DCEB-0B57BAF9F2DB}"/>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2EB6161-995F-C049-6CA2-E60C180053F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2FB7EBA5-A1CA-FF54-6F2F-50C62305D97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48CE38E5-B04B-0E6D-F841-0325F93272AB}"/>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C3ECD0BF-6095-DE98-6B19-D9887C6E5B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D2627576-9B77-20A2-198C-600BC8B17E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3" name="Rectangle 12">
            <a:extLst>
              <a:ext uri="{FF2B5EF4-FFF2-40B4-BE49-F238E27FC236}">
                <a16:creationId xmlns:a16="http://schemas.microsoft.com/office/drawing/2014/main" id="{72536B61-B3FA-EC9D-9FD7-3F25596A938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877FD83-C54B-E01D-51F2-FD409EBA49B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39" name="Espace réservé pour une image  4">
            <a:extLst>
              <a:ext uri="{FF2B5EF4-FFF2-40B4-BE49-F238E27FC236}">
                <a16:creationId xmlns:a16="http://schemas.microsoft.com/office/drawing/2014/main" id="{E4C2DF38-83A7-7ADA-6003-B528FDB65EF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959600" y="684000"/>
            <a:ext cx="792000" cy="792000"/>
          </a:xfrm>
          <a:prstGeom prst="rect">
            <a:avLst/>
          </a:prstGeom>
        </p:spPr>
      </p:pic>
      <p:pic>
        <p:nvPicPr>
          <p:cNvPr id="40" name="Class AR_NV_05_1">
            <a:hlinkClick r:id="" action="ppaction://media"/>
            <a:extLst>
              <a:ext uri="{FF2B5EF4-FFF2-40B4-BE49-F238E27FC236}">
                <a16:creationId xmlns:a16="http://schemas.microsoft.com/office/drawing/2014/main" id="{51DB5B6B-E8CD-3134-5718-BD30EB4F78A0}"/>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130129" y="2150680"/>
            <a:ext cx="7038975" cy="3959225"/>
          </a:xfrm>
          <a:prstGeom prst="rect">
            <a:avLst/>
          </a:prstGeom>
        </p:spPr>
      </p:pic>
      <p:pic>
        <p:nvPicPr>
          <p:cNvPr id="41" name="Image 40" descr="Une image contenant noir, obscurité&#10;&#10;Le contenu généré par l’IA peut être incorrect.">
            <a:extLst>
              <a:ext uri="{FF2B5EF4-FFF2-40B4-BE49-F238E27FC236}">
                <a16:creationId xmlns:a16="http://schemas.microsoft.com/office/drawing/2014/main" id="{E773FDB4-5ADF-C81D-259B-B591F7194C4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10800000">
            <a:off x="591077" y="6176319"/>
            <a:ext cx="540000" cy="540000"/>
          </a:xfrm>
          <a:prstGeom prst="rect">
            <a:avLst/>
          </a:prstGeom>
        </p:spPr>
      </p:pic>
    </p:spTree>
    <p:extLst>
      <p:ext uri="{BB962C8B-B14F-4D97-AF65-F5344CB8AC3E}">
        <p14:creationId xmlns:p14="http://schemas.microsoft.com/office/powerpoint/2010/main" val="18716061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40"/>
                                        </p:tgtEl>
                                      </p:cBhvr>
                                    </p:cmd>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0"/>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40"/>
                                        </p:tgtEl>
                                      </p:cBhvr>
                                    </p:cmd>
                                  </p:childTnLst>
                                </p:cTn>
                              </p:par>
                            </p:childTnLst>
                          </p:cTn>
                        </p:par>
                      </p:childTnLst>
                    </p:cTn>
                  </p:par>
                </p:childTnLst>
              </p:cTn>
              <p:nextCondLst>
                <p:cond evt="onClick" delay="0">
                  <p:tgtEl>
                    <p:spTgt spid="40"/>
                  </p:tgtEl>
                </p:cond>
              </p:nextCondLst>
            </p:seq>
            <p:video>
              <p:cMediaNode vol="80000">
                <p:cTn id="14" fill="hold" display="0">
                  <p:stCondLst>
                    <p:cond delay="indefinite"/>
                  </p:stCondLst>
                </p:cTn>
                <p:tgtEl>
                  <p:spTgt spid="40"/>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F0E93D1-10BC-D74F-84D8-55A3EF1D6CBE}"/>
              </a:ext>
            </a:extLst>
          </p:cNvPr>
          <p:cNvSpPr>
            <a:spLocks noGrp="1"/>
          </p:cNvSpPr>
          <p:nvPr>
            <p:ph type="title"/>
          </p:nvPr>
        </p:nvSpPr>
        <p:spPr>
          <a:xfrm>
            <a:off x="319087" y="756000"/>
            <a:ext cx="7153286" cy="612000"/>
          </a:xfrm>
        </p:spPr>
        <p:txBody>
          <a:bodyPr>
            <a:noAutofit/>
          </a:bodyPr>
          <a:lstStyle/>
          <a:p>
            <a:pPr lvl="0" defTabSz="457200">
              <a:lnSpc>
                <a:spcPct val="100000"/>
              </a:lnSpc>
              <a:spcBef>
                <a:spcPts val="0"/>
              </a:spcBef>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سنشرع في نشاط أدوات اللغة. </a:t>
            </a:r>
            <a:endParaRPr lang="fr-FR" sz="2400" dirty="0"/>
          </a:p>
        </p:txBody>
      </p:sp>
      <p:pic>
        <p:nvPicPr>
          <p:cNvPr id="3" name="Image 2">
            <a:extLst>
              <a:ext uri="{FF2B5EF4-FFF2-40B4-BE49-F238E27FC236}">
                <a16:creationId xmlns:a16="http://schemas.microsoft.com/office/drawing/2014/main" id="{2146A1C4-3327-1F82-02B5-E69CFB870B8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163A3D1-DD8E-A0E6-BB29-C63367D8142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DB6BAC5-15A7-D4D2-08A0-F3B93603CBA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2E40663-1010-4DDB-3122-2280F1B89F4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87BCACB-A217-2B33-6A3E-53CE7DBB50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0507D3CF-31FE-9F17-F78F-D069750C23E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7" name="Rectangle 16">
            <a:extLst>
              <a:ext uri="{FF2B5EF4-FFF2-40B4-BE49-F238E27FC236}">
                <a16:creationId xmlns:a16="http://schemas.microsoft.com/office/drawing/2014/main" id="{25AAC789-23C1-1882-C787-360D208AE83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E48DD54D-7746-7541-0E36-74B34B32648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436A501B-4469-5D27-3B4D-D7FCFE3E605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9" name="ZoneTexte 8">
            <a:extLst>
              <a:ext uri="{FF2B5EF4-FFF2-40B4-BE49-F238E27FC236}">
                <a16:creationId xmlns:a16="http://schemas.microsoft.com/office/drawing/2014/main" id="{8082611B-1785-F9D2-E23C-B34C75EE2860}"/>
              </a:ext>
            </a:extLst>
          </p:cNvPr>
          <p:cNvSpPr txBox="1"/>
          <p:nvPr/>
        </p:nvSpPr>
        <p:spPr>
          <a:xfrm>
            <a:off x="2093126" y="2577650"/>
            <a:ext cx="5132476" cy="1532066"/>
          </a:xfrm>
          <a:prstGeom prst="roundRect">
            <a:avLst>
              <a:gd name="adj" fmla="val 6229"/>
            </a:avLst>
          </a:prstGeom>
          <a:noFill/>
          <a:ln w="12700" cap="flat" cmpd="sng" algn="ctr">
            <a:noFill/>
            <a:prstDash val="dashDot"/>
            <a:miter lim="800000"/>
          </a:ln>
          <a:effectLst/>
        </p:spPr>
        <p:txBody>
          <a:bodyPr wrap="square" rtlCol="0">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ar-MA" sz="6600" b="1" kern="0" dirty="0">
                <a:solidFill>
                  <a:srgbClr val="424D7C"/>
                </a:solidFill>
                <a:latin typeface="Microsoft Uighur" panose="02000000000000000000" pitchFamily="2" charset="-78"/>
                <a:cs typeface="Microsoft Uighur" panose="02000000000000000000" pitchFamily="2" charset="-78"/>
              </a:rPr>
              <a:t>أَدَواتُ</a:t>
            </a:r>
            <a:r>
              <a:rPr kumimoji="0" lang="ar-MA" sz="6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ﭐللُّغَةِ.</a:t>
            </a:r>
          </a:p>
        </p:txBody>
      </p:sp>
    </p:spTree>
    <p:extLst>
      <p:ext uri="{BB962C8B-B14F-4D97-AF65-F5344CB8AC3E}">
        <p14:creationId xmlns:p14="http://schemas.microsoft.com/office/powerpoint/2010/main" val="280800417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7797B-766E-6470-7FE1-F86802D64951}"/>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6A60F204-8B56-45A7-4FA9-3B2DD020EC2E}"/>
              </a:ext>
            </a:extLst>
          </p:cNvPr>
          <p:cNvSpPr>
            <a:spLocks noGrp="1"/>
          </p:cNvSpPr>
          <p:nvPr>
            <p:ph type="title"/>
          </p:nvPr>
        </p:nvSpPr>
        <p:spPr>
          <a:xfrm>
            <a:off x="441598" y="69532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على دفاتركم، أتموا الفقرة التالية بثلاثة أفعال مبنية للمجهول و مفعولين مطلقين</a:t>
            </a:r>
            <a:endParaRPr lang="fr-FR" sz="2400" dirty="0"/>
          </a:p>
        </p:txBody>
      </p:sp>
      <p:pic>
        <p:nvPicPr>
          <p:cNvPr id="3" name="Image 2">
            <a:extLst>
              <a:ext uri="{FF2B5EF4-FFF2-40B4-BE49-F238E27FC236}">
                <a16:creationId xmlns:a16="http://schemas.microsoft.com/office/drawing/2014/main" id="{BACC0871-0C55-F368-78D4-FB7772146E4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5172C3-A6BD-FE91-C27B-11DB1E30403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99267A1-B288-F3A1-F0EE-646454A00A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1FC2E0F-0B93-44D3-0247-7E10600BA1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800CFE33-54FC-50A4-E90C-23E89F366A1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2" name="Rectangle 11">
            <a:extLst>
              <a:ext uri="{FF2B5EF4-FFF2-40B4-BE49-F238E27FC236}">
                <a16:creationId xmlns:a16="http://schemas.microsoft.com/office/drawing/2014/main" id="{F815DBCD-8EA5-6680-1AC1-D80DB8EB79E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3" name="Rectangle 12">
            <a:extLst>
              <a:ext uri="{FF2B5EF4-FFF2-40B4-BE49-F238E27FC236}">
                <a16:creationId xmlns:a16="http://schemas.microsoft.com/office/drawing/2014/main" id="{D9EC81CD-5C18-8E64-3020-CD2003D846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7A926E3E-EFAE-7362-F09A-11A34E131A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5" name="Espace réservé pour une image  5">
            <a:extLst>
              <a:ext uri="{FF2B5EF4-FFF2-40B4-BE49-F238E27FC236}">
                <a16:creationId xmlns:a16="http://schemas.microsoft.com/office/drawing/2014/main" id="{3F15796B-66DB-933F-EA52-95DCE8BB33A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3">
            <a:extLst>
              <a:ext uri="{FF2B5EF4-FFF2-40B4-BE49-F238E27FC236}">
                <a16:creationId xmlns:a16="http://schemas.microsoft.com/office/drawing/2014/main" id="{DC881E71-A0C3-1B16-5665-77F918728240}"/>
              </a:ext>
            </a:extLst>
          </p:cNvPr>
          <p:cNvSpPr txBox="1"/>
          <p:nvPr/>
        </p:nvSpPr>
        <p:spPr>
          <a:xfrm>
            <a:off x="384572" y="3429000"/>
            <a:ext cx="8374856" cy="2308324"/>
          </a:xfrm>
          <a:prstGeom prst="rect">
            <a:avLst/>
          </a:prstGeom>
          <a:noFill/>
        </p:spPr>
        <p:txBody>
          <a:bodyPr wrap="square">
            <a:spAutoFit/>
          </a:bodyPr>
          <a:lstStyle/>
          <a:p>
            <a:pPr algn="just" rtl="1"/>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في يَوْمِ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ٱلبيئَةِ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 ٱلأَشْجارُ في ساحَةِ ٱلمَدْرَسَةِ، وَ...............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ٱلنُّفاياتُ</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مِنَ ٱلحَديقَةِ. وَقَدْ حافَظَ ٱلتَّلاميذُ عَلى نَظافَةِ ٱلمَكانِ ...............، وَشارَكوا في حَمْلَةِ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ٱلتَّشْجيرِ</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 . وَبَعْدَ ذَلِكَ، ...............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ٱلسّاحَةُ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بِٱلأَزْهارِ</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ٱلجَميلَةِ، فَأَصْبَحَتْ أَكْثَرَ جَمالاً وَنَظافَةً.</a:t>
            </a:r>
          </a:p>
        </p:txBody>
      </p:sp>
      <p:sp>
        <p:nvSpPr>
          <p:cNvPr id="7" name="ZoneTexte 6">
            <a:extLst>
              <a:ext uri="{FF2B5EF4-FFF2-40B4-BE49-F238E27FC236}">
                <a16:creationId xmlns:a16="http://schemas.microsoft.com/office/drawing/2014/main" id="{1DACCE5D-7689-446A-7244-1DCDBEB6B526}"/>
              </a:ext>
            </a:extLst>
          </p:cNvPr>
          <p:cNvSpPr txBox="1"/>
          <p:nvPr/>
        </p:nvSpPr>
        <p:spPr>
          <a:xfrm>
            <a:off x="2306509" y="1767998"/>
            <a:ext cx="4572000" cy="1200329"/>
          </a:xfrm>
          <a:prstGeom prst="rect">
            <a:avLst/>
          </a:prstGeom>
          <a:noFill/>
        </p:spPr>
        <p:txBody>
          <a:bodyPr wrap="square">
            <a:spAutoFit/>
          </a:bodyPr>
          <a:lstStyle/>
          <a:p>
            <a:pPr algn="r" rtl="1">
              <a:buFont typeface="Arial" panose="020B0604020202020204" pitchFamily="34" charset="0"/>
              <a:buChar char="•"/>
            </a:pP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ظِّفْ</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ثَلاثَةَ</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أَفْعالٍ</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مَبْنِيَّةٍ</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لِلْمَجْهولِ</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p>
          <a:p>
            <a:pPr algn="r" rtl="1">
              <a:buFont typeface="Arial" panose="020B0604020202020204" pitchFamily="34" charset="0"/>
              <a:buChar char="•"/>
            </a:pP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وَظِّفْ</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مَفْعولَيْنِ</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مُطْلَقَيْنِ</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p>
        </p:txBody>
      </p:sp>
    </p:spTree>
    <p:extLst>
      <p:ext uri="{BB962C8B-B14F-4D97-AF65-F5344CB8AC3E}">
        <p14:creationId xmlns:p14="http://schemas.microsoft.com/office/powerpoint/2010/main" val="2415009114"/>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A6BAD-05E8-9C5E-7E4E-7E3EC739BA9F}"/>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DEC6270-FB48-477B-F0BA-3ABEAACD61B1}"/>
              </a:ext>
            </a:extLst>
          </p:cNvPr>
          <p:cNvSpPr>
            <a:spLocks noGrp="1"/>
          </p:cNvSpPr>
          <p:nvPr>
            <p:ph type="title"/>
          </p:nvPr>
        </p:nvSpPr>
        <p:spPr>
          <a:xfrm>
            <a:off x="441598" y="69532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سامر بين الصفوف لمساعدتكم. معكم 5 دقائق للإنجاز.</a:t>
            </a:r>
          </a:p>
        </p:txBody>
      </p:sp>
      <p:pic>
        <p:nvPicPr>
          <p:cNvPr id="3" name="Image 2">
            <a:extLst>
              <a:ext uri="{FF2B5EF4-FFF2-40B4-BE49-F238E27FC236}">
                <a16:creationId xmlns:a16="http://schemas.microsoft.com/office/drawing/2014/main" id="{FB2804AC-9BBF-C1D0-55E2-64BFFB5A4C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128678E-7A95-C4AC-0016-8F9D930FABB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B0E4C5C-173A-922A-DDD5-1977ACA9E8D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BB572A55-3707-9B81-B1DF-A08AC89E75E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F7F9B272-AACD-3D43-9737-FF7BA8A3C3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2" name="Rectangle 11">
            <a:extLst>
              <a:ext uri="{FF2B5EF4-FFF2-40B4-BE49-F238E27FC236}">
                <a16:creationId xmlns:a16="http://schemas.microsoft.com/office/drawing/2014/main" id="{4BA6B706-76DE-1934-6781-A50F9F5D49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3" name="Rectangle 12">
            <a:extLst>
              <a:ext uri="{FF2B5EF4-FFF2-40B4-BE49-F238E27FC236}">
                <a16:creationId xmlns:a16="http://schemas.microsoft.com/office/drawing/2014/main" id="{B63D8005-17A4-339A-4BD1-20440D0D836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3E892E20-A581-F85B-BD08-CC766035A67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5" name="Espace réservé pour une image  5">
            <a:extLst>
              <a:ext uri="{FF2B5EF4-FFF2-40B4-BE49-F238E27FC236}">
                <a16:creationId xmlns:a16="http://schemas.microsoft.com/office/drawing/2014/main" id="{2231A3B7-164F-290D-66AE-2EC715DB509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139C8D12-A2E0-B784-893D-F51AAF223830}"/>
              </a:ext>
            </a:extLst>
          </p:cNvPr>
          <p:cNvSpPr txBox="1"/>
          <p:nvPr/>
        </p:nvSpPr>
        <p:spPr>
          <a:xfrm>
            <a:off x="450057" y="3429000"/>
            <a:ext cx="8374856" cy="2308324"/>
          </a:xfrm>
          <a:prstGeom prst="rect">
            <a:avLst/>
          </a:prstGeom>
          <a:noFill/>
        </p:spPr>
        <p:txBody>
          <a:bodyPr wrap="square">
            <a:spAutoFit/>
          </a:bodyPr>
          <a:lstStyle/>
          <a:p>
            <a:pPr algn="just" rtl="1"/>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في يَوْمِ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ٱلبيئَةِ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 ٱلأَشْجارُ في ساحَةِ ٱلمَدْرَسَةِ، وَ...............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ٱلنُّفاياتُ</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مِنَ ٱلحَديقَةِ. وَقَدْ حافَظَ ٱلتَّلاميذُ عَلى نَظافَةِ ٱلمَكانِ ...............، وَشارَكوا في حَمْلَةِ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ٱلتَّشْجيرِ</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 . وَبَعْدَ ذَلِكَ، ...............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ٱلسّاحَةُ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بِٱلأَزْهارِ</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ٱلجَميلَةِ، فَأَصْبَحَتْ أَكْثَرَ جَمالاً وَنَظافَةً.</a:t>
            </a:r>
          </a:p>
        </p:txBody>
      </p:sp>
      <p:sp>
        <p:nvSpPr>
          <p:cNvPr id="7" name="ZoneTexte 6">
            <a:extLst>
              <a:ext uri="{FF2B5EF4-FFF2-40B4-BE49-F238E27FC236}">
                <a16:creationId xmlns:a16="http://schemas.microsoft.com/office/drawing/2014/main" id="{EADAAFF0-F42B-96E5-276B-1C7E406BC097}"/>
              </a:ext>
            </a:extLst>
          </p:cNvPr>
          <p:cNvSpPr txBox="1"/>
          <p:nvPr/>
        </p:nvSpPr>
        <p:spPr>
          <a:xfrm>
            <a:off x="2306509" y="1767998"/>
            <a:ext cx="4572000" cy="1200329"/>
          </a:xfrm>
          <a:prstGeom prst="rect">
            <a:avLst/>
          </a:prstGeom>
          <a:noFill/>
        </p:spPr>
        <p:txBody>
          <a:bodyPr wrap="square">
            <a:spAutoFit/>
          </a:bodyPr>
          <a:lstStyle/>
          <a:p>
            <a:pPr algn="r" rtl="1">
              <a:buFont typeface="Arial" panose="020B0604020202020204" pitchFamily="34" charset="0"/>
              <a:buChar char="•"/>
            </a:pP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ظِّفْ</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ثَلاثَةَ</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أَفْعالٍ</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مَبْنِيَّةٍ</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لِلْمَجْهولِ</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p>
          <a:p>
            <a:pPr algn="r" rtl="1">
              <a:buFont typeface="Arial" panose="020B0604020202020204" pitchFamily="34" charset="0"/>
              <a:buChar char="•"/>
            </a:pP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وَظِّفْ</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مَفْعولَيْنِ</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f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مُطْلَقَيْنِ</a:t>
            </a:r>
            <a:r>
              <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p>
        </p:txBody>
      </p:sp>
    </p:spTree>
    <p:extLst>
      <p:ext uri="{BB962C8B-B14F-4D97-AF65-F5344CB8AC3E}">
        <p14:creationId xmlns:p14="http://schemas.microsoft.com/office/powerpoint/2010/main" val="388599780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3CDCB-25E0-591F-49EF-853FB491057C}"/>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CF524081-2895-15A1-00DD-9E0014E4C2FB}"/>
              </a:ext>
            </a:extLst>
          </p:cNvPr>
          <p:cNvSpPr>
            <a:spLocks noGrp="1"/>
          </p:cNvSpPr>
          <p:nvPr>
            <p:ph type="title"/>
          </p:nvPr>
        </p:nvSpPr>
        <p:spPr>
          <a:xfrm>
            <a:off x="441598" y="69532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جوابه؟</a:t>
            </a:r>
          </a:p>
        </p:txBody>
      </p:sp>
      <p:pic>
        <p:nvPicPr>
          <p:cNvPr id="3" name="Image 2">
            <a:extLst>
              <a:ext uri="{FF2B5EF4-FFF2-40B4-BE49-F238E27FC236}">
                <a16:creationId xmlns:a16="http://schemas.microsoft.com/office/drawing/2014/main" id="{0CA8461A-7E96-29BC-D04B-DE69AECB73D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474F714-E52F-24BE-1814-51D4C07D88D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2E1C53D-AB4E-E186-C984-1A016E6043C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2A9BF8C-2ED0-1C7F-660B-659DC496956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7AD37EC1-D4B9-71D3-3E4F-EE969EF7358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2" name="Rectangle 11">
            <a:extLst>
              <a:ext uri="{FF2B5EF4-FFF2-40B4-BE49-F238E27FC236}">
                <a16:creationId xmlns:a16="http://schemas.microsoft.com/office/drawing/2014/main" id="{CA58BDCB-0781-7EF9-116F-5B7F3B3591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3" name="Rectangle 12">
            <a:extLst>
              <a:ext uri="{FF2B5EF4-FFF2-40B4-BE49-F238E27FC236}">
                <a16:creationId xmlns:a16="http://schemas.microsoft.com/office/drawing/2014/main" id="{9EEDA188-3A48-A1B2-EE41-D4E0D7F557D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CB8B6845-B47F-8476-FDC6-1A141853817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5" name="Espace réservé pour une image  5">
            <a:extLst>
              <a:ext uri="{FF2B5EF4-FFF2-40B4-BE49-F238E27FC236}">
                <a16:creationId xmlns:a16="http://schemas.microsoft.com/office/drawing/2014/main" id="{0C26A8C1-2D61-3A90-6F4F-DC24F20BD5F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1DA9E2A4-EEA3-ABD6-6DB2-A71FCFC2AEA0}"/>
              </a:ext>
            </a:extLst>
          </p:cNvPr>
          <p:cNvSpPr txBox="1"/>
          <p:nvPr/>
        </p:nvSpPr>
        <p:spPr>
          <a:xfrm>
            <a:off x="450057" y="3121090"/>
            <a:ext cx="8374856" cy="2308324"/>
          </a:xfrm>
          <a:prstGeom prst="rect">
            <a:avLst/>
          </a:prstGeom>
          <a:noFill/>
        </p:spPr>
        <p:txBody>
          <a:bodyPr wrap="square">
            <a:spAutoFit/>
          </a:bodyPr>
          <a:lstStyle/>
          <a:p>
            <a:pPr algn="just" rtl="1"/>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في يَوْمِ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ٱلبيئَةِ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 ٱلأَشْجارُ في ساحَةِ ٱلمَدْرَسَةِ، وَ...............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ٱلنُّفاياتُ</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مِنَ ٱلحَديقَةِ. وَقَدْ حافَظَ ٱلتَّلاميذُ عَلى نَظافَةِ ٱلمَكانِ ...............، وَشارَكوا في حَمْلَةِ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ٱلتَّشْجيرِ</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 . وَبَعْدَ ذَلِكَ، ...............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ٱلسّاحَةُ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بِٱلأَزْهارِ</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ٱلجَميلَةِ، فَأَصْبَحَتْ أَكْثَرَ جَمالاً وَنَظافَةً.</a:t>
            </a:r>
          </a:p>
        </p:txBody>
      </p:sp>
    </p:spTree>
    <p:extLst>
      <p:ext uri="{BB962C8B-B14F-4D97-AF65-F5344CB8AC3E}">
        <p14:creationId xmlns:p14="http://schemas.microsoft.com/office/powerpoint/2010/main" val="167042982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F0F1-013C-4C99-828F-A82B124B1947}"/>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FC80BC8-2682-3036-8EC5-50DB6E3AD0D0}"/>
              </a:ext>
            </a:extLst>
          </p:cNvPr>
          <p:cNvSpPr>
            <a:spLocks noGrp="1"/>
          </p:cNvSpPr>
          <p:nvPr>
            <p:ph type="title"/>
          </p:nvPr>
        </p:nvSpPr>
        <p:spPr>
          <a:xfrm>
            <a:off x="2212649" y="999269"/>
            <a:ext cx="3234184" cy="720000"/>
          </a:xfrm>
        </p:spPr>
        <p:txBody>
          <a:bodyPr>
            <a:normAutofit/>
          </a:bodyPr>
          <a:lstStyle/>
          <a:p>
            <a:pPr lvl="0" algn="r" defTabSz="457200">
              <a:lnSpc>
                <a:spcPct val="100000"/>
              </a:lnSpc>
              <a:spcBef>
                <a:spcPts val="0"/>
              </a:spcBef>
              <a:defRPr/>
            </a:pPr>
            <a:r>
              <a:rPr lang="ar-MA" sz="4000" dirty="0">
                <a:solidFill>
                  <a:srgbClr val="424D7B"/>
                </a:solidFill>
              </a:rPr>
              <a:t>ورشة الكتابة</a:t>
            </a:r>
          </a:p>
        </p:txBody>
      </p:sp>
      <p:pic>
        <p:nvPicPr>
          <p:cNvPr id="28" name="Image 27">
            <a:extLst>
              <a:ext uri="{FF2B5EF4-FFF2-40B4-BE49-F238E27FC236}">
                <a16:creationId xmlns:a16="http://schemas.microsoft.com/office/drawing/2014/main" id="{2E9FCDF4-CF70-28B4-5A6A-6F0EBBFCCAF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83401"/>
            <a:ext cx="7789894" cy="3091198"/>
          </a:xfrm>
          <a:prstGeom prst="rect">
            <a:avLst/>
          </a:prstGeom>
        </p:spPr>
      </p:pic>
      <p:sp>
        <p:nvSpPr>
          <p:cNvPr id="29" name="Espace réservé du texte 5">
            <a:extLst>
              <a:ext uri="{FF2B5EF4-FFF2-40B4-BE49-F238E27FC236}">
                <a16:creationId xmlns:a16="http://schemas.microsoft.com/office/drawing/2014/main" id="{77262B74-F2E2-7129-0FAB-516FD22DC054}"/>
              </a:ext>
            </a:extLst>
          </p:cNvPr>
          <p:cNvSpPr txBox="1">
            <a:spLocks/>
          </p:cNvSpPr>
          <p:nvPr/>
        </p:nvSpPr>
        <p:spPr>
          <a:xfrm>
            <a:off x="1299411" y="2924174"/>
            <a:ext cx="6533147" cy="10652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defRPr/>
            </a:pPr>
            <a:r>
              <a:rPr lang="ar-MA" sz="3200" b="1" dirty="0">
                <a:latin typeface="Microsoft Uighur" panose="02000000000000000000" pitchFamily="2" charset="-78"/>
                <a:cs typeface="Microsoft Uighur" panose="02000000000000000000" pitchFamily="2" charset="-78"/>
              </a:rPr>
              <a:t> التوكيد.</a:t>
            </a:r>
          </a:p>
          <a:p>
            <a:pPr marL="0" lvl="0" indent="0" algn="r" rtl="1">
              <a:buClr>
                <a:srgbClr val="424D7B"/>
              </a:buClr>
              <a:buNone/>
              <a:defRPr/>
            </a:pPr>
            <a:r>
              <a:rPr lang="ar-MA" sz="3200" b="1" dirty="0">
                <a:latin typeface="Microsoft Uighur" panose="02000000000000000000" pitchFamily="2" charset="-78"/>
                <a:cs typeface="Microsoft Uighur" panose="02000000000000000000" pitchFamily="2" charset="-78"/>
              </a:rPr>
              <a:t>              </a:t>
            </a:r>
          </a:p>
        </p:txBody>
      </p:sp>
      <p:sp>
        <p:nvSpPr>
          <p:cNvPr id="30" name="ZoneTexte 29">
            <a:extLst>
              <a:ext uri="{FF2B5EF4-FFF2-40B4-BE49-F238E27FC236}">
                <a16:creationId xmlns:a16="http://schemas.microsoft.com/office/drawing/2014/main" id="{84AF25F5-8D2E-13A3-B0E4-AADE614FEB6B}"/>
              </a:ext>
            </a:extLst>
          </p:cNvPr>
          <p:cNvSpPr txBox="1"/>
          <p:nvPr/>
        </p:nvSpPr>
        <p:spPr>
          <a:xfrm>
            <a:off x="6065993" y="1730626"/>
            <a:ext cx="1159292" cy="646331"/>
          </a:xfrm>
          <a:prstGeom prst="rect">
            <a:avLst/>
          </a:prstGeom>
          <a:noFill/>
        </p:spPr>
        <p:txBody>
          <a:bodyPr wrap="none" rtlCol="0">
            <a:spAutoFit/>
          </a:bodyPr>
          <a:lstStyle>
            <a:defPPr>
              <a:defRPr lang="en-US"/>
            </a:defPPr>
            <a:lvl1pPr algn="r" rtl="1">
              <a:defRPr sz="3600" b="1">
                <a:solidFill>
                  <a:srgbClr val="424D7B"/>
                </a:solidFill>
                <a:latin typeface="Microsoft Uighur" panose="02000000000000000000" pitchFamily="2" charset="-78"/>
                <a:cs typeface="Microsoft Uighur" panose="02000000000000000000" pitchFamily="2" charset="-78"/>
              </a:defRPr>
            </a:lvl1pPr>
          </a:lstStyle>
          <a:p>
            <a:r>
              <a:rPr lang="ar-MA" dirty="0"/>
              <a:t>التراكيب</a:t>
            </a:r>
          </a:p>
        </p:txBody>
      </p:sp>
      <p:pic>
        <p:nvPicPr>
          <p:cNvPr id="4" name="Image 3">
            <a:extLst>
              <a:ext uri="{FF2B5EF4-FFF2-40B4-BE49-F238E27FC236}">
                <a16:creationId xmlns:a16="http://schemas.microsoft.com/office/drawing/2014/main" id="{13607A14-FAC4-16F2-E6F7-3EB114DEA11D}"/>
              </a:ext>
            </a:extLst>
          </p:cNvPr>
          <p:cNvPicPr>
            <a:picLocks noChangeAspect="1"/>
          </p:cNvPicPr>
          <p:nvPr/>
        </p:nvPicPr>
        <p:blipFill>
          <a:blip r:embed="rId3"/>
          <a:srcRect/>
          <a:stretch/>
        </p:blipFill>
        <p:spPr>
          <a:xfrm>
            <a:off x="7262911" y="1952260"/>
            <a:ext cx="715119" cy="720000"/>
          </a:xfrm>
          <a:prstGeom prst="rect">
            <a:avLst/>
          </a:prstGeom>
        </p:spPr>
      </p:pic>
      <p:pic>
        <p:nvPicPr>
          <p:cNvPr id="5" name="Image 8">
            <a:extLst>
              <a:ext uri="{FF2B5EF4-FFF2-40B4-BE49-F238E27FC236}">
                <a16:creationId xmlns:a16="http://schemas.microsoft.com/office/drawing/2014/main" id="{3BE6C508-0C53-9D16-9D22-FD939E7619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46833" y="1139239"/>
            <a:ext cx="468000" cy="468000"/>
          </a:xfrm>
          <a:prstGeom prst="rect">
            <a:avLst/>
          </a:prstGeom>
          <a:ln>
            <a:noFill/>
          </a:ln>
        </p:spPr>
      </p:pic>
      <p:pic>
        <p:nvPicPr>
          <p:cNvPr id="8" name="Image 7" descr="Une image contenant horloge, cercle, symbole, Police&#10;&#10;Le contenu généré par l’IA peut être incorrect.">
            <a:extLst>
              <a:ext uri="{FF2B5EF4-FFF2-40B4-BE49-F238E27FC236}">
                <a16:creationId xmlns:a16="http://schemas.microsoft.com/office/drawing/2014/main" id="{DBE90184-17B2-1C30-A2C3-B190C62179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431" y="1772260"/>
            <a:ext cx="469077" cy="540000"/>
          </a:xfrm>
          <a:prstGeom prst="rect">
            <a:avLst/>
          </a:prstGeom>
        </p:spPr>
      </p:pic>
    </p:spTree>
    <p:extLst>
      <p:ext uri="{BB962C8B-B14F-4D97-AF65-F5344CB8AC3E}">
        <p14:creationId xmlns:p14="http://schemas.microsoft.com/office/powerpoint/2010/main" val="9346363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DA479-5213-7066-7B8D-FCEFCB05965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C1F1E53-3096-5530-F713-1CD4E7303C60}"/>
              </a:ext>
            </a:extLst>
          </p:cNvPr>
          <p:cNvSpPr>
            <a:spLocks noGrp="1"/>
          </p:cNvSpPr>
          <p:nvPr>
            <p:ph type="title"/>
          </p:nvPr>
        </p:nvSpPr>
        <p:spPr>
          <a:xfrm>
            <a:off x="319087" y="74764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ستتعرفون على</a:t>
            </a:r>
            <a:r>
              <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التوكيد وكيفية توظيفه.</a:t>
            </a:r>
          </a:p>
        </p:txBody>
      </p:sp>
      <p:pic>
        <p:nvPicPr>
          <p:cNvPr id="3" name="Image 2">
            <a:extLst>
              <a:ext uri="{FF2B5EF4-FFF2-40B4-BE49-F238E27FC236}">
                <a16:creationId xmlns:a16="http://schemas.microsoft.com/office/drawing/2014/main" id="{64590CAC-CCDF-932C-0901-0D13710080C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870CD27-D93E-606E-6A18-E61CDF6644F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338F62A-E108-BD09-C9BE-F8D9061E91D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FAB5DDA-D0B6-354A-5ADE-486906185F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1E3ED57-35C6-599A-C9F6-FB1FA035E7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A218F683-8439-B869-1309-B468A124EDB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FBA2F1DC-E293-4725-98D5-8275AFEBC70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1765864-AF9F-83E4-DCB6-CF13E077560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sp>
        <p:nvSpPr>
          <p:cNvPr id="2" name="Rectangle : coins arrondis 1">
            <a:extLst>
              <a:ext uri="{FF2B5EF4-FFF2-40B4-BE49-F238E27FC236}">
                <a16:creationId xmlns:a16="http://schemas.microsoft.com/office/drawing/2014/main" id="{12442235-5544-0C85-F14E-1992030C2B58}"/>
              </a:ext>
            </a:extLst>
          </p:cNvPr>
          <p:cNvSpPr/>
          <p:nvPr/>
        </p:nvSpPr>
        <p:spPr>
          <a:xfrm>
            <a:off x="2495049" y="3177073"/>
            <a:ext cx="4434400"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اَلتَّوْكيدُ</a:t>
            </a:r>
          </a:p>
        </p:txBody>
      </p:sp>
      <p:pic>
        <p:nvPicPr>
          <p:cNvPr id="12" name="Espace réservé pour une image  5">
            <a:extLst>
              <a:ext uri="{FF2B5EF4-FFF2-40B4-BE49-F238E27FC236}">
                <a16:creationId xmlns:a16="http://schemas.microsoft.com/office/drawing/2014/main" id="{170D0404-8796-C6B2-0CF4-8A75DA0AFC7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275524225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DBD8D-9D23-EBA8-C272-B955814FD9A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ADA4675-86E1-EECE-1CDF-C434EBEFA789}"/>
              </a:ext>
            </a:extLst>
          </p:cNvPr>
          <p:cNvSpPr>
            <a:spLocks noGrp="1"/>
          </p:cNvSpPr>
          <p:nvPr>
            <p:ph type="title"/>
          </p:nvPr>
        </p:nvSpPr>
        <p:spPr>
          <a:xfrm>
            <a:off x="121298" y="719714"/>
            <a:ext cx="7351075"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سأقرأ تعريف التوكيد.  من يقرأ مثلي</a:t>
            </a:r>
          </a:p>
        </p:txBody>
      </p:sp>
      <p:pic>
        <p:nvPicPr>
          <p:cNvPr id="3" name="Image 2">
            <a:extLst>
              <a:ext uri="{FF2B5EF4-FFF2-40B4-BE49-F238E27FC236}">
                <a16:creationId xmlns:a16="http://schemas.microsoft.com/office/drawing/2014/main" id="{6274160E-481D-0E3C-5490-436A3AC966F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F448630-5130-E8DA-5C3A-A1969F80087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140B0CA7-7DF7-CA8E-4438-A833CB52BCA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19847E1-2243-BD14-61FF-CA79BB4C4B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C4EE2A1-AAE9-3BD5-31E9-37CB6E37D8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81020B9-5DA8-5B84-A105-B5EAC6C3F88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10B76DF9-D4F8-694C-0583-A7D73D126F8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D8F1478-5F6E-6B6E-806C-DFD9D9264A8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4C4F1140-1305-347A-52DA-5C31CE3E155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3" name="Rectangle : coins arrondis 22">
            <a:extLst>
              <a:ext uri="{FF2B5EF4-FFF2-40B4-BE49-F238E27FC236}">
                <a16:creationId xmlns:a16="http://schemas.microsoft.com/office/drawing/2014/main" id="{A9DFD83E-26D6-F8A0-11DE-71AF9DB06EE4}"/>
              </a:ext>
            </a:extLst>
          </p:cNvPr>
          <p:cNvSpPr/>
          <p:nvPr/>
        </p:nvSpPr>
        <p:spPr>
          <a:xfrm>
            <a:off x="2309978" y="2132136"/>
            <a:ext cx="4434400"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اَلتَّوْكيدُ</a:t>
            </a:r>
          </a:p>
        </p:txBody>
      </p:sp>
      <p:sp>
        <p:nvSpPr>
          <p:cNvPr id="24" name="ZoneTexte 23">
            <a:extLst>
              <a:ext uri="{FF2B5EF4-FFF2-40B4-BE49-F238E27FC236}">
                <a16:creationId xmlns:a16="http://schemas.microsoft.com/office/drawing/2014/main" id="{8FDD0F93-2008-078D-E970-F5B53841CBFC}"/>
              </a:ext>
            </a:extLst>
          </p:cNvPr>
          <p:cNvSpPr txBox="1"/>
          <p:nvPr/>
        </p:nvSpPr>
        <p:spPr>
          <a:xfrm>
            <a:off x="637674" y="3846958"/>
            <a:ext cx="7832557" cy="1645563"/>
          </a:xfrm>
          <a:prstGeom prst="roundRect">
            <a:avLst>
              <a:gd name="adj" fmla="val 8930"/>
            </a:avLst>
          </a:prstGeom>
          <a:solidFill>
            <a:srgbClr val="D6E9EA"/>
          </a:solidFill>
          <a:ln w="12700" cap="flat" cmpd="sng" algn="ctr">
            <a:noFill/>
            <a:prstDash val="solid"/>
            <a:miter lim="800000"/>
          </a:ln>
          <a:effectLst/>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اَلتَّوْكيدُ تابِعٌ نُوَظِّفُهُ  لِتَقْوِيَةِ مَعْنى كَلِمَةٍ أَوْ جُمْلَةِ سابِقَةٍ وَإِزالَةِ ٱلشَّكِّ عَنْها.</a:t>
            </a:r>
          </a:p>
        </p:txBody>
      </p:sp>
    </p:spTree>
    <p:extLst>
      <p:ext uri="{BB962C8B-B14F-4D97-AF65-F5344CB8AC3E}">
        <p14:creationId xmlns:p14="http://schemas.microsoft.com/office/powerpoint/2010/main" val="314982111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F4BCD-59D2-E2A0-0B7A-5EF768B03C6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7A0E12C-6F05-6F0F-ED10-5806DF0D3243}"/>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تابعوا كي لتتعلموا تركيب جمل تتضمن توكيدا.</a:t>
            </a:r>
            <a:r>
              <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الجملة التالية؟</a:t>
            </a:r>
          </a:p>
        </p:txBody>
      </p:sp>
      <p:pic>
        <p:nvPicPr>
          <p:cNvPr id="3" name="Image 2">
            <a:extLst>
              <a:ext uri="{FF2B5EF4-FFF2-40B4-BE49-F238E27FC236}">
                <a16:creationId xmlns:a16="http://schemas.microsoft.com/office/drawing/2014/main" id="{1B709F9B-FA08-B082-9732-787A3D9050D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616EA90-DD31-4FA2-A788-CF2CCDBA8FA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11B99DF-2F6E-68D8-448D-942EC090E28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4F9007E-3BC1-FEE9-AFF1-74CC8330327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C3ACC64-FFAE-17E0-7905-0385CB47DA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D484BA6-23CA-6BEF-C631-59BFE426DD6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391F516E-FB23-A47D-A364-9649904DDCF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059D238-9287-C1C9-DF7E-8E3AE5F081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7B7CCDA8-3EEF-F368-33F3-E34048F0B56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3" name="Rectangle : coins arrondis 22">
            <a:extLst>
              <a:ext uri="{FF2B5EF4-FFF2-40B4-BE49-F238E27FC236}">
                <a16:creationId xmlns:a16="http://schemas.microsoft.com/office/drawing/2014/main" id="{7B8237BD-D309-D5B7-8AB3-949F1392614A}"/>
              </a:ext>
            </a:extLst>
          </p:cNvPr>
          <p:cNvSpPr/>
          <p:nvPr/>
        </p:nvSpPr>
        <p:spPr>
          <a:xfrm>
            <a:off x="1843122" y="3083479"/>
            <a:ext cx="5924867"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اَلْكَواكِبُ  تَدورُ حَوْلَ ٱلشَّمْسِ. </a:t>
            </a:r>
          </a:p>
        </p:txBody>
      </p:sp>
    </p:spTree>
    <p:extLst>
      <p:ext uri="{BB962C8B-B14F-4D97-AF65-F5344CB8AC3E}">
        <p14:creationId xmlns:p14="http://schemas.microsoft.com/office/powerpoint/2010/main" val="90580423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E5F3E-B858-2CEF-FBB5-BBE649FA5F7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B03EDE8-3F2C-6AC5-6850-063C5F12819A}"/>
              </a:ext>
            </a:extLst>
          </p:cNvPr>
          <p:cNvSpPr>
            <a:spLocks noGrp="1"/>
          </p:cNvSpPr>
          <p:nvPr>
            <p:ph type="title"/>
          </p:nvPr>
        </p:nvSpPr>
        <p:spPr>
          <a:xfrm>
            <a:off x="228600" y="747645"/>
            <a:ext cx="7243773"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أولا: اختار المؤكد  في الجملة . و هو العبارة أو الكلمة التي أريد تأكيدها. في الجملة نختار الكواكب</a:t>
            </a:r>
          </a:p>
        </p:txBody>
      </p:sp>
      <p:pic>
        <p:nvPicPr>
          <p:cNvPr id="3" name="Image 2">
            <a:extLst>
              <a:ext uri="{FF2B5EF4-FFF2-40B4-BE49-F238E27FC236}">
                <a16:creationId xmlns:a16="http://schemas.microsoft.com/office/drawing/2014/main" id="{D7586999-FB1A-4876-D2ED-7274F8068B4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B1C60CB-69E1-65C9-7F68-203198131C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1AAD44E-7E1E-03D3-1CC4-39B7C3887D2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E766533-ED98-7F04-1692-B60017CC2CD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2F990D1-1D3C-CCC1-EA56-1133611A3A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CA92AD1E-BF75-E1A7-E80E-3590352D57F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C33690D4-018E-9498-B431-EAF16473726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31B659AF-76D0-B6F6-3577-4D48BA3CAB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FBC7D239-C657-1DD3-6581-F9DBC0B3CEF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AE9E9A44-04CE-7CB9-537E-95FD3509D167}"/>
              </a:ext>
            </a:extLst>
          </p:cNvPr>
          <p:cNvSpPr/>
          <p:nvPr/>
        </p:nvSpPr>
        <p:spPr>
          <a:xfrm>
            <a:off x="1843122" y="3083479"/>
            <a:ext cx="5924867"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اَلْكَواكِبُ  تَدورُ حَوْلَ ٱلشَّمْسِ. </a:t>
            </a:r>
          </a:p>
        </p:txBody>
      </p:sp>
      <p:sp>
        <p:nvSpPr>
          <p:cNvPr id="11" name="Bulle narrative : rectangle à coins arrondis 10">
            <a:extLst>
              <a:ext uri="{FF2B5EF4-FFF2-40B4-BE49-F238E27FC236}">
                <a16:creationId xmlns:a16="http://schemas.microsoft.com/office/drawing/2014/main" id="{CFCD06CC-90A8-B71D-32C4-65F4E53A2970}"/>
              </a:ext>
            </a:extLst>
          </p:cNvPr>
          <p:cNvSpPr/>
          <p:nvPr/>
        </p:nvSpPr>
        <p:spPr>
          <a:xfrm>
            <a:off x="4572000" y="4857841"/>
            <a:ext cx="2286000" cy="863872"/>
          </a:xfrm>
          <a:prstGeom prst="wedgeRoundRectCallout">
            <a:avLst>
              <a:gd name="adj1" fmla="val 52784"/>
              <a:gd name="adj2" fmla="val -158207"/>
              <a:gd name="adj3" fmla="val 16667"/>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اَلْمُؤَكَّدُ</a:t>
            </a:r>
            <a:endParaRPr lang="fr-FR"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74273334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6089F-EE32-87EB-7A4A-4D40F649A0F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97B1BAA-A7E9-A9A1-1317-FD01BEDEB3A3}"/>
              </a:ext>
            </a:extLst>
          </p:cNvPr>
          <p:cNvSpPr>
            <a:spLocks noGrp="1"/>
          </p:cNvSpPr>
          <p:nvPr>
            <p:ph type="title"/>
          </p:nvPr>
        </p:nvSpPr>
        <p:spPr>
          <a:xfrm>
            <a:off x="228600" y="747645"/>
            <a:ext cx="7243773"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يمكن أن أؤكد الكلمة بتكرارها و يسمى توكيدا لفظيا  . من يقرأ؟</a:t>
            </a:r>
          </a:p>
        </p:txBody>
      </p:sp>
      <p:pic>
        <p:nvPicPr>
          <p:cNvPr id="3" name="Image 2">
            <a:extLst>
              <a:ext uri="{FF2B5EF4-FFF2-40B4-BE49-F238E27FC236}">
                <a16:creationId xmlns:a16="http://schemas.microsoft.com/office/drawing/2014/main" id="{0D7AE1CB-D961-E9C8-09B9-3C5BFC42D60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6E09AC2-CDF4-E81C-B92A-A474C036A5A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F493390F-002C-ABAC-9EB3-2D68C5501F2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59BE8DC-00FF-D7D5-BA3D-26608132595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02A5439-2F19-9677-9880-D8581A10B70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2E2542B8-EB9D-7002-3D72-2B1543AD6BF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45A29B66-65BD-9340-8709-E5B9010A33C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31FAA76-3A3E-4C2D-9609-E7D579ED344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A0DDCB87-6F94-2BEB-0872-1AB4E13B2F5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FED99067-47B9-48BD-89B1-0071B0747E03}"/>
              </a:ext>
            </a:extLst>
          </p:cNvPr>
          <p:cNvSpPr/>
          <p:nvPr/>
        </p:nvSpPr>
        <p:spPr>
          <a:xfrm>
            <a:off x="864332" y="3083479"/>
            <a:ext cx="7593868"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اَلْكَواكِبُ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ٱلْكَواكِبُ</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تَدورُ حَوْلَ ٱلشَّمْسِ. </a:t>
            </a:r>
          </a:p>
        </p:txBody>
      </p:sp>
      <p:sp>
        <p:nvSpPr>
          <p:cNvPr id="8" name="Accolade fermante 7">
            <a:extLst>
              <a:ext uri="{FF2B5EF4-FFF2-40B4-BE49-F238E27FC236}">
                <a16:creationId xmlns:a16="http://schemas.microsoft.com/office/drawing/2014/main" id="{D136F666-1191-7291-ED5C-BA66723913C2}"/>
              </a:ext>
            </a:extLst>
          </p:cNvPr>
          <p:cNvSpPr/>
          <p:nvPr/>
        </p:nvSpPr>
        <p:spPr>
          <a:xfrm rot="5400000">
            <a:off x="5597107" y="3185946"/>
            <a:ext cx="348914" cy="1677235"/>
          </a:xfrm>
          <a:prstGeom prst="rightBrace">
            <a:avLst>
              <a:gd name="adj1" fmla="val 8333"/>
              <a:gd name="adj2" fmla="val 52869"/>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A"/>
          </a:p>
        </p:txBody>
      </p:sp>
      <p:sp>
        <p:nvSpPr>
          <p:cNvPr id="9" name="ZoneTexte 8">
            <a:extLst>
              <a:ext uri="{FF2B5EF4-FFF2-40B4-BE49-F238E27FC236}">
                <a16:creationId xmlns:a16="http://schemas.microsoft.com/office/drawing/2014/main" id="{127506E5-01FE-DC63-A3A6-3E0ED30F7705}"/>
              </a:ext>
            </a:extLst>
          </p:cNvPr>
          <p:cNvSpPr txBox="1"/>
          <p:nvPr/>
        </p:nvSpPr>
        <p:spPr>
          <a:xfrm>
            <a:off x="4449173" y="4361182"/>
            <a:ext cx="2644781" cy="806648"/>
          </a:xfrm>
          <a:prstGeom prst="roundRect">
            <a:avLst>
              <a:gd name="adj" fmla="val 8930"/>
            </a:avLst>
          </a:prstGeom>
          <a:solidFill>
            <a:srgbClr val="D6E9EA"/>
          </a:solidFill>
          <a:ln w="12700" cap="flat" cmpd="sng" algn="ctr">
            <a:noFill/>
            <a:prstDash val="solid"/>
            <a:miter lim="800000"/>
          </a:ln>
          <a:effectLst/>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تَوْكيدٌ لَفْظِيٌّ</a:t>
            </a:r>
          </a:p>
        </p:txBody>
      </p:sp>
    </p:spTree>
    <p:extLst>
      <p:ext uri="{BB962C8B-B14F-4D97-AF65-F5344CB8AC3E}">
        <p14:creationId xmlns:p14="http://schemas.microsoft.com/office/powerpoint/2010/main" val="69053494"/>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58EA3-CAD9-F116-ACE4-F7389569BDC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7B1417B-991E-0BED-A40A-DC2DCC29A77C}"/>
              </a:ext>
            </a:extLst>
          </p:cNvPr>
          <p:cNvSpPr>
            <a:spLocks noGrp="1"/>
          </p:cNvSpPr>
          <p:nvPr>
            <p:ph type="title"/>
          </p:nvPr>
        </p:nvSpPr>
        <p:spPr>
          <a:xfrm>
            <a:off x="228600" y="747645"/>
            <a:ext cx="7243773"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ويمكن أن أستعين بألفاظ التوكيد مثل : كل- جميع – نفس – عين -كلا .. ويسمى توكيدا معنويا ويتصل بضمير يعود على المؤكد. من يقرأ؟</a:t>
            </a:r>
          </a:p>
        </p:txBody>
      </p:sp>
      <p:pic>
        <p:nvPicPr>
          <p:cNvPr id="3" name="Image 2">
            <a:extLst>
              <a:ext uri="{FF2B5EF4-FFF2-40B4-BE49-F238E27FC236}">
                <a16:creationId xmlns:a16="http://schemas.microsoft.com/office/drawing/2014/main" id="{56E3F327-94F3-EC04-708F-A2CF39C2BCB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ADFFCF1-CCF6-F6A8-8D58-B34C13AE5D3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14E43997-29D8-7B74-DB69-780BD296FE8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AA1A9975-8939-4898-2DEF-2DD67D200D4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4C75072-DCEE-4D56-4623-3E59566221A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871C936F-40D2-2FF4-C513-7F2AE06C04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9A6BA011-B6B6-5269-0C90-D7F18633D59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CAD904D-0899-1BC5-D550-2122F183F53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C673E9B6-0A1C-3AB6-6990-F41CC6798B3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8AEC42BD-7EC5-4058-3F70-55F4D39EA5D3}"/>
              </a:ext>
            </a:extLst>
          </p:cNvPr>
          <p:cNvSpPr/>
          <p:nvPr/>
        </p:nvSpPr>
        <p:spPr>
          <a:xfrm>
            <a:off x="864332" y="3083479"/>
            <a:ext cx="7593868"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اَلْكَواكِبُ </a:t>
            </a:r>
            <a:r>
              <a:rPr lang="ar-MA" sz="6000" b="1" dirty="0">
                <a:solidFill>
                  <a:srgbClr val="C00000"/>
                </a:solidFill>
                <a:latin typeface="Microsoft Uighur" panose="02000000000000000000" pitchFamily="2" charset="-78"/>
                <a:cs typeface="Microsoft Uighur" panose="02000000000000000000" pitchFamily="2" charset="-78"/>
              </a:rPr>
              <a:t>جَميعُها</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تَدورُ حَوْلَ ٱلشَّمْسِ. </a:t>
            </a:r>
          </a:p>
        </p:txBody>
      </p:sp>
      <p:sp>
        <p:nvSpPr>
          <p:cNvPr id="8" name="Accolade fermante 7">
            <a:extLst>
              <a:ext uri="{FF2B5EF4-FFF2-40B4-BE49-F238E27FC236}">
                <a16:creationId xmlns:a16="http://schemas.microsoft.com/office/drawing/2014/main" id="{5BCBB10A-5C76-8235-31A4-2A47AFA693CF}"/>
              </a:ext>
            </a:extLst>
          </p:cNvPr>
          <p:cNvSpPr/>
          <p:nvPr/>
        </p:nvSpPr>
        <p:spPr>
          <a:xfrm rot="5400000">
            <a:off x="5597107" y="3185946"/>
            <a:ext cx="348914" cy="1677235"/>
          </a:xfrm>
          <a:prstGeom prst="rightBrace">
            <a:avLst>
              <a:gd name="adj1" fmla="val 8333"/>
              <a:gd name="adj2" fmla="val 52869"/>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02BC28C6-1644-DBF0-7C2C-C9779D473106}"/>
              </a:ext>
            </a:extLst>
          </p:cNvPr>
          <p:cNvSpPr txBox="1"/>
          <p:nvPr/>
        </p:nvSpPr>
        <p:spPr>
          <a:xfrm>
            <a:off x="4449173" y="4361182"/>
            <a:ext cx="2644781" cy="806648"/>
          </a:xfrm>
          <a:prstGeom prst="roundRect">
            <a:avLst>
              <a:gd name="adj" fmla="val 8930"/>
            </a:avLst>
          </a:prstGeom>
          <a:solidFill>
            <a:srgbClr val="D6E9EA"/>
          </a:solidFill>
          <a:ln w="12700" cap="flat" cmpd="sng" algn="ctr">
            <a:noFill/>
            <a:prstDash val="solid"/>
            <a:miter lim="800000"/>
          </a:ln>
          <a:effectLst/>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تَوْكيدٌ مَعْنَوِيٌّ</a:t>
            </a:r>
          </a:p>
        </p:txBody>
      </p:sp>
    </p:spTree>
    <p:extLst>
      <p:ext uri="{BB962C8B-B14F-4D97-AF65-F5344CB8AC3E}">
        <p14:creationId xmlns:p14="http://schemas.microsoft.com/office/powerpoint/2010/main" val="341377727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7E7BD-F6FA-2550-5C67-23A4E5CC745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2ADDEF9-A2C2-31DB-A689-2AA7D908213A}"/>
              </a:ext>
            </a:extLst>
          </p:cNvPr>
          <p:cNvSpPr>
            <a:spLocks noGrp="1"/>
          </p:cNvSpPr>
          <p:nvPr>
            <p:ph type="title"/>
          </p:nvPr>
        </p:nvSpPr>
        <p:spPr>
          <a:xfrm>
            <a:off x="319087" y="74764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التوكيد من التوابع أي انه يتبع المؤكد في الإعراب و التذكير و التأنيث و الإفراد و التثنية و الجمع</a:t>
            </a:r>
          </a:p>
        </p:txBody>
      </p:sp>
      <p:pic>
        <p:nvPicPr>
          <p:cNvPr id="3" name="Image 2">
            <a:extLst>
              <a:ext uri="{FF2B5EF4-FFF2-40B4-BE49-F238E27FC236}">
                <a16:creationId xmlns:a16="http://schemas.microsoft.com/office/drawing/2014/main" id="{3C86E82D-7130-73DF-EA0F-2338BEAAF74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AE9AD0B-F50C-7E91-171A-3FD58F047FE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9217DFD8-8F98-DC8F-2ADF-1CE356D61C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0BDD6FD-5D54-E181-4882-13429569C0F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8246A43-4955-C80E-F999-7BF7DCE7E1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546113F-6883-DD76-3A2C-A8F36B16BD1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E15D5912-4463-4EA7-E24F-CE2EC164907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3732FEEC-C257-F725-07C9-B4A89C8CCA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665A353D-19BC-FDF8-AA3B-02E2285C0BD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6" name="Rectangle : coins arrondis 15">
            <a:extLst>
              <a:ext uri="{FF2B5EF4-FFF2-40B4-BE49-F238E27FC236}">
                <a16:creationId xmlns:a16="http://schemas.microsoft.com/office/drawing/2014/main" id="{C807E490-829D-4DA7-F085-5E7DAD4B6DBD}"/>
              </a:ext>
            </a:extLst>
          </p:cNvPr>
          <p:cNvSpPr/>
          <p:nvPr/>
        </p:nvSpPr>
        <p:spPr>
          <a:xfrm>
            <a:off x="864332" y="3083479"/>
            <a:ext cx="7593868"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اَلْكَواكِبُ </a:t>
            </a:r>
            <a:r>
              <a:rPr lang="ar-MA" sz="6000" b="1" dirty="0">
                <a:solidFill>
                  <a:srgbClr val="C00000"/>
                </a:solidFill>
                <a:latin typeface="Microsoft Uighur" panose="02000000000000000000" pitchFamily="2" charset="-78"/>
                <a:cs typeface="Microsoft Uighur" panose="02000000000000000000" pitchFamily="2" charset="-78"/>
              </a:rPr>
              <a:t>جَميعُها</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تَدورُ حَوْلَ ٱلشَّمْسِ. </a:t>
            </a:r>
          </a:p>
        </p:txBody>
      </p:sp>
      <p:sp>
        <p:nvSpPr>
          <p:cNvPr id="17" name="Accolade fermante 16">
            <a:extLst>
              <a:ext uri="{FF2B5EF4-FFF2-40B4-BE49-F238E27FC236}">
                <a16:creationId xmlns:a16="http://schemas.microsoft.com/office/drawing/2014/main" id="{A1AD7828-D7F8-3928-C077-1E8F29276132}"/>
              </a:ext>
            </a:extLst>
          </p:cNvPr>
          <p:cNvSpPr/>
          <p:nvPr/>
        </p:nvSpPr>
        <p:spPr>
          <a:xfrm rot="5400000">
            <a:off x="5597107" y="3185946"/>
            <a:ext cx="348914" cy="1677235"/>
          </a:xfrm>
          <a:prstGeom prst="rightBrace">
            <a:avLst>
              <a:gd name="adj1" fmla="val 8333"/>
              <a:gd name="adj2" fmla="val 52869"/>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D6D20DAE-DAB7-E993-566D-45359D042279}"/>
              </a:ext>
            </a:extLst>
          </p:cNvPr>
          <p:cNvSpPr txBox="1"/>
          <p:nvPr/>
        </p:nvSpPr>
        <p:spPr>
          <a:xfrm>
            <a:off x="4449173" y="4361182"/>
            <a:ext cx="2644781" cy="806648"/>
          </a:xfrm>
          <a:prstGeom prst="roundRect">
            <a:avLst>
              <a:gd name="adj" fmla="val 8930"/>
            </a:avLst>
          </a:prstGeom>
          <a:solidFill>
            <a:srgbClr val="D6E9EA"/>
          </a:solidFill>
          <a:ln w="12700" cap="flat" cmpd="sng" algn="ctr">
            <a:noFill/>
            <a:prstDash val="solid"/>
            <a:miter lim="800000"/>
          </a:ln>
          <a:effectLst/>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تَوْكيدٌ مَعْنَوِيٌّ</a:t>
            </a:r>
          </a:p>
        </p:txBody>
      </p:sp>
    </p:spTree>
    <p:extLst>
      <p:ext uri="{BB962C8B-B14F-4D97-AF65-F5344CB8AC3E}">
        <p14:creationId xmlns:p14="http://schemas.microsoft.com/office/powerpoint/2010/main" val="3320856442"/>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DF2F1-1BF6-6B53-2F30-FE4B0428769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7EF7277-AF6F-0A8D-CF86-D3EA9B27183E}"/>
              </a:ext>
            </a:extLst>
          </p:cNvPr>
          <p:cNvSpPr>
            <a:spLocks noGrp="1"/>
          </p:cNvSpPr>
          <p:nvPr>
            <p:ph type="title"/>
          </p:nvPr>
        </p:nvSpPr>
        <p:spPr>
          <a:xfrm>
            <a:off x="319087" y="74764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يقرا  ؟ ابحثوا عن التوكيد و حددوا نوعه (لفظي أم معنوي) نشاط تفاعلي</a:t>
            </a:r>
          </a:p>
        </p:txBody>
      </p:sp>
      <p:pic>
        <p:nvPicPr>
          <p:cNvPr id="3" name="Image 2">
            <a:extLst>
              <a:ext uri="{FF2B5EF4-FFF2-40B4-BE49-F238E27FC236}">
                <a16:creationId xmlns:a16="http://schemas.microsoft.com/office/drawing/2014/main" id="{D847C654-1C76-8138-6666-245B3597D3C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CDFF67D-9F43-6EA1-34DC-1E18DB3AEFB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2BEF3BD-F545-0FF2-8971-F7684A77041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8ACB1F-6D0E-C597-002D-D7C79C3B61D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94F3BEC5-CBFC-FD4B-64E9-3DC6B3A966F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EDCE14C1-D625-FC2F-328C-F3125CBEEF4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407A7CA7-AD5A-00DA-5227-37EC801C45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35135FF2-75DF-8066-D02E-F594F9A0E62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0B349681-6B43-C9E3-3D66-DC9A86F4B74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9" name="ZoneTexte 8">
            <a:extLst>
              <a:ext uri="{FF2B5EF4-FFF2-40B4-BE49-F238E27FC236}">
                <a16:creationId xmlns:a16="http://schemas.microsoft.com/office/drawing/2014/main" id="{8106445F-CE4A-3745-5A4A-BD7B8A1C5E34}"/>
              </a:ext>
            </a:extLst>
          </p:cNvPr>
          <p:cNvSpPr txBox="1"/>
          <p:nvPr/>
        </p:nvSpPr>
        <p:spPr>
          <a:xfrm>
            <a:off x="719329" y="2324703"/>
            <a:ext cx="7705341" cy="3785652"/>
          </a:xfrm>
          <a:prstGeom prst="rect">
            <a:avLst/>
          </a:prstGeom>
          <a:noFill/>
        </p:spPr>
        <p:txBody>
          <a:bodyPr wrap="square">
            <a:spAutoFit/>
          </a:bodyPr>
          <a:lstStyle/>
          <a:p>
            <a:pPr marL="857250" indent="-857250" algn="r" rtl="1">
              <a:buFont typeface="Arial" panose="020B0604020202020204" pitchFamily="34" charset="0"/>
              <a:buChar char="•"/>
            </a:pPr>
            <a:r>
              <a:rPr lang="fr-MA" sz="4800" b="1" dirty="0">
                <a:solidFill>
                  <a:srgbClr val="424D7C"/>
                </a:solidFill>
                <a:latin typeface="Microsoft Uighur" panose="02000000000000000000" pitchFamily="2" charset="-78"/>
                <a:cs typeface="Microsoft Uighur" panose="02000000000000000000" pitchFamily="2" charset="-78"/>
              </a:rPr>
              <a:t>قَرَأْتُ </a:t>
            </a:r>
            <a:r>
              <a:rPr lang="ar-MA" sz="4800" b="1" dirty="0">
                <a:solidFill>
                  <a:srgbClr val="424D7C"/>
                </a:solidFill>
                <a:latin typeface="Microsoft Uighur" panose="02000000000000000000" pitchFamily="2" charset="-78"/>
                <a:cs typeface="Microsoft Uighur" panose="02000000000000000000" pitchFamily="2" charset="-78"/>
              </a:rPr>
              <a:t>ٱ</a:t>
            </a:r>
            <a:r>
              <a:rPr lang="fr-MA" sz="4800" b="1" dirty="0">
                <a:solidFill>
                  <a:srgbClr val="424D7C"/>
                </a:solidFill>
                <a:latin typeface="Microsoft Uighur" panose="02000000000000000000" pitchFamily="2" charset="-78"/>
                <a:cs typeface="Microsoft Uighur" panose="02000000000000000000" pitchFamily="2" charset="-78"/>
              </a:rPr>
              <a:t>ل</a:t>
            </a:r>
            <a:r>
              <a:rPr lang="ar-MA" sz="4800" b="1" dirty="0">
                <a:solidFill>
                  <a:srgbClr val="424D7C"/>
                </a:solidFill>
                <a:latin typeface="Microsoft Uighur" panose="02000000000000000000" pitchFamily="2" charset="-78"/>
                <a:cs typeface="Microsoft Uighur" panose="02000000000000000000" pitchFamily="2" charset="-78"/>
              </a:rPr>
              <a:t>ْ</a:t>
            </a:r>
            <a:r>
              <a:rPr lang="fr-MA" sz="4800" b="1" dirty="0" err="1">
                <a:solidFill>
                  <a:srgbClr val="424D7C"/>
                </a:solidFill>
                <a:latin typeface="Microsoft Uighur" panose="02000000000000000000" pitchFamily="2" charset="-78"/>
                <a:cs typeface="Microsoft Uighur" panose="02000000000000000000" pitchFamily="2" charset="-78"/>
              </a:rPr>
              <a:t>قِصَّةَ</a:t>
            </a:r>
            <a:r>
              <a:rPr lang="fr-MA" sz="4800" b="1" dirty="0">
                <a:solidFill>
                  <a:srgbClr val="424D7C"/>
                </a:solidFill>
                <a:latin typeface="Microsoft Uighur" panose="02000000000000000000" pitchFamily="2" charset="-78"/>
                <a:cs typeface="Microsoft Uighur" panose="02000000000000000000" pitchFamily="2" charset="-78"/>
              </a:rPr>
              <a:t> </a:t>
            </a:r>
            <a:r>
              <a:rPr lang="fr-MA" sz="4800" b="1" dirty="0" err="1">
                <a:solidFill>
                  <a:srgbClr val="424D7C"/>
                </a:solidFill>
                <a:latin typeface="Microsoft Uighur" panose="02000000000000000000" pitchFamily="2" charset="-78"/>
                <a:cs typeface="Microsoft Uighur" panose="02000000000000000000" pitchFamily="2" charset="-78"/>
              </a:rPr>
              <a:t>كُلَّها</a:t>
            </a:r>
            <a:r>
              <a:rPr lang="fr-MA" sz="4800" b="1" dirty="0">
                <a:solidFill>
                  <a:srgbClr val="424D7C"/>
                </a:solidFill>
                <a:latin typeface="Microsoft Uighur" panose="02000000000000000000" pitchFamily="2" charset="-78"/>
                <a:cs typeface="Microsoft Uighur" panose="02000000000000000000" pitchFamily="2" charset="-78"/>
              </a:rPr>
              <a:t> </a:t>
            </a:r>
            <a:r>
              <a:rPr lang="fr-MA" sz="4800" b="1" dirty="0" err="1">
                <a:solidFill>
                  <a:srgbClr val="424D7C"/>
                </a:solidFill>
                <a:latin typeface="Microsoft Uighur" panose="02000000000000000000" pitchFamily="2" charset="-78"/>
                <a:cs typeface="Microsoft Uighur" panose="02000000000000000000" pitchFamily="2" charset="-78"/>
              </a:rPr>
              <a:t>بِ</a:t>
            </a:r>
            <a:r>
              <a:rPr lang="ar-MA" sz="4800" b="1" dirty="0">
                <a:solidFill>
                  <a:srgbClr val="424D7C"/>
                </a:solidFill>
                <a:latin typeface="Microsoft Uighur" panose="02000000000000000000" pitchFamily="2" charset="-78"/>
                <a:cs typeface="Microsoft Uighur" panose="02000000000000000000" pitchFamily="2" charset="-78"/>
              </a:rPr>
              <a:t>ٱ</a:t>
            </a:r>
            <a:r>
              <a:rPr lang="fr-MA" sz="4800" b="1" dirty="0" err="1">
                <a:solidFill>
                  <a:srgbClr val="424D7C"/>
                </a:solidFill>
                <a:latin typeface="Microsoft Uighur" panose="02000000000000000000" pitchFamily="2" charset="-78"/>
                <a:cs typeface="Microsoft Uighur" panose="02000000000000000000" pitchFamily="2" charset="-78"/>
              </a:rPr>
              <a:t>هْتِمامٍ</a:t>
            </a:r>
            <a:r>
              <a:rPr lang="fr-MA" sz="4800" b="1" dirty="0">
                <a:solidFill>
                  <a:srgbClr val="424D7C"/>
                </a:solidFill>
                <a:latin typeface="Microsoft Uighur" panose="02000000000000000000" pitchFamily="2" charset="-78"/>
                <a:cs typeface="Microsoft Uighur" panose="02000000000000000000" pitchFamily="2" charset="-78"/>
              </a:rPr>
              <a:t>.</a:t>
            </a:r>
            <a:endParaRPr lang="ar-MA" sz="4800" b="1" dirty="0">
              <a:solidFill>
                <a:srgbClr val="424D7C"/>
              </a:solidFill>
              <a:latin typeface="Microsoft Uighur" panose="02000000000000000000" pitchFamily="2" charset="-78"/>
              <a:cs typeface="Microsoft Uighur" panose="02000000000000000000" pitchFamily="2" charset="-78"/>
            </a:endParaRPr>
          </a:p>
          <a:p>
            <a:pPr marL="857250" indent="-857250" algn="r" rtl="1">
              <a:buFont typeface="Arial" panose="020B0604020202020204" pitchFamily="34" charset="0"/>
              <a:buChar char="•"/>
            </a:pPr>
            <a:r>
              <a:rPr lang="ar-MA" sz="4800" b="1" dirty="0">
                <a:solidFill>
                  <a:srgbClr val="424D7C"/>
                </a:solidFill>
                <a:latin typeface="Microsoft Uighur" panose="02000000000000000000" pitchFamily="2" charset="-78"/>
                <a:cs typeface="Microsoft Uighur" panose="02000000000000000000" pitchFamily="2" charset="-78"/>
              </a:rPr>
              <a:t>نَعَمْ، نَعَمْ، سَأُشارِكُ فِي حَمْلَةِ </a:t>
            </a:r>
            <a:r>
              <a:rPr lang="ar-MA" sz="4800" b="1" dirty="0" err="1">
                <a:solidFill>
                  <a:srgbClr val="424D7C"/>
                </a:solidFill>
                <a:latin typeface="Microsoft Uighur" panose="02000000000000000000" pitchFamily="2" charset="-78"/>
                <a:cs typeface="Microsoft Uighur" panose="02000000000000000000" pitchFamily="2" charset="-78"/>
              </a:rPr>
              <a:t>ٱلتَّشْجيرِ</a:t>
            </a:r>
            <a:r>
              <a:rPr lang="ar-MA" sz="4800" b="1" dirty="0">
                <a:solidFill>
                  <a:srgbClr val="424D7C"/>
                </a:solidFill>
                <a:latin typeface="Microsoft Uighur" panose="02000000000000000000" pitchFamily="2" charset="-78"/>
                <a:cs typeface="Microsoft Uighur" panose="02000000000000000000" pitchFamily="2" charset="-78"/>
              </a:rPr>
              <a:t>.</a:t>
            </a:r>
          </a:p>
          <a:p>
            <a:pPr marL="857250" indent="-857250" algn="r" rtl="1">
              <a:buFont typeface="Arial" panose="020B0604020202020204" pitchFamily="34" charset="0"/>
              <a:buChar char="•"/>
            </a:pPr>
            <a:r>
              <a:rPr lang="ar-MA" sz="4800" b="1" dirty="0">
                <a:solidFill>
                  <a:srgbClr val="424D7C"/>
                </a:solidFill>
                <a:latin typeface="Microsoft Uighur" panose="02000000000000000000" pitchFamily="2" charset="-78"/>
                <a:cs typeface="Microsoft Uighur" panose="02000000000000000000" pitchFamily="2" charset="-78"/>
              </a:rPr>
              <a:t>اَلْبيئَةُ، اَلْبيئَةُ، ثَرْوَةٌ يَجِبُ ٱلْمُحافَظَةُ عَلَيْها.</a:t>
            </a:r>
          </a:p>
          <a:p>
            <a:pPr marL="857250" indent="-857250" algn="r" rtl="1">
              <a:buFont typeface="Arial" panose="020B0604020202020204" pitchFamily="34" charset="0"/>
              <a:buChar char="•"/>
            </a:pPr>
            <a:r>
              <a:rPr lang="ar-MA" sz="4800" b="1" dirty="0">
                <a:solidFill>
                  <a:srgbClr val="424D7C"/>
                </a:solidFill>
                <a:latin typeface="Microsoft Uighur" panose="02000000000000000000" pitchFamily="2" charset="-78"/>
                <a:cs typeface="Microsoft Uighur" panose="02000000000000000000" pitchFamily="2" charset="-78"/>
              </a:rPr>
              <a:t>شاهَدْتُ ٱلْقَمَرَ عَيْنَهُ في لَيْلَةٍ صافِيَةٍ.</a:t>
            </a:r>
          </a:p>
          <a:p>
            <a:pPr marL="857250" indent="-857250" algn="r" rtl="1">
              <a:buFont typeface="Arial" panose="020B0604020202020204" pitchFamily="34" charset="0"/>
              <a:buChar char="•"/>
            </a:pPr>
            <a:r>
              <a:rPr lang="ar-MA" sz="4800" b="1" dirty="0">
                <a:solidFill>
                  <a:srgbClr val="424D7C"/>
                </a:solidFill>
                <a:latin typeface="Microsoft Uighur" panose="02000000000000000000" pitchFamily="2" charset="-78"/>
                <a:cs typeface="Microsoft Uighur" panose="02000000000000000000" pitchFamily="2" charset="-78"/>
              </a:rPr>
              <a:t>تَفَقَّدَ </a:t>
            </a:r>
            <a:r>
              <a:rPr lang="ar-MA" sz="4800" b="1" dirty="0" err="1">
                <a:solidFill>
                  <a:srgbClr val="424D7C"/>
                </a:solidFill>
                <a:latin typeface="Microsoft Uighur" panose="02000000000000000000" pitchFamily="2" charset="-78"/>
                <a:cs typeface="Microsoft Uighur" panose="02000000000000000000" pitchFamily="2" charset="-78"/>
              </a:rPr>
              <a:t>ٱلْفَلّاحُ</a:t>
            </a:r>
            <a:r>
              <a:rPr lang="ar-MA" sz="4800" b="1" dirty="0">
                <a:solidFill>
                  <a:srgbClr val="424D7C"/>
                </a:solidFill>
                <a:latin typeface="Microsoft Uighur" panose="02000000000000000000" pitchFamily="2" charset="-78"/>
                <a:cs typeface="Microsoft Uighur" panose="02000000000000000000" pitchFamily="2" charset="-78"/>
              </a:rPr>
              <a:t> ٱلْحَقْلَ نَفْسَهُ بَعْدَ هُطولِ ٱلْمَطَرِ.</a:t>
            </a:r>
            <a:endParaRPr lang="fr-MA" sz="4800" b="1"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84587430"/>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13744-3B63-512D-64B5-E128D2A6F17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565046E-E070-BFB3-D8FA-CBB1D178C5CF}"/>
              </a:ext>
            </a:extLst>
          </p:cNvPr>
          <p:cNvSpPr>
            <a:spLocks noGrp="1"/>
          </p:cNvSpPr>
          <p:nvPr>
            <p:ph type="title"/>
          </p:nvPr>
        </p:nvSpPr>
        <p:spPr>
          <a:xfrm>
            <a:off x="319087" y="74764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يقرا  ؟ </a:t>
            </a:r>
          </a:p>
        </p:txBody>
      </p:sp>
      <p:pic>
        <p:nvPicPr>
          <p:cNvPr id="3" name="Image 2">
            <a:extLst>
              <a:ext uri="{FF2B5EF4-FFF2-40B4-BE49-F238E27FC236}">
                <a16:creationId xmlns:a16="http://schemas.microsoft.com/office/drawing/2014/main" id="{67095911-8E56-B697-5475-D1C316438D1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763E60B-F90A-89EB-D96E-4E393AA39F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AFD12C9-1199-C787-16D8-F303894CED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8337CDC-DC1B-FF3E-7D86-7D9901199DB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8DA320F-F5F4-3220-0574-9CF657F1834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E0F5D6E-EF39-6BC8-EA0D-849892C6DA2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81802D59-C42F-E482-063F-352AD6217B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ACD7359-3B83-7921-CB0B-90665FFCB06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9FD4855D-7F72-9D90-08F7-9014F444393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9" name="ZoneTexte 8">
            <a:extLst>
              <a:ext uri="{FF2B5EF4-FFF2-40B4-BE49-F238E27FC236}">
                <a16:creationId xmlns:a16="http://schemas.microsoft.com/office/drawing/2014/main" id="{03AF200C-A7BE-1B12-5181-A9C1DEE5DDA7}"/>
              </a:ext>
            </a:extLst>
          </p:cNvPr>
          <p:cNvSpPr txBox="1"/>
          <p:nvPr/>
        </p:nvSpPr>
        <p:spPr>
          <a:xfrm>
            <a:off x="719329" y="2324703"/>
            <a:ext cx="7705341" cy="3785652"/>
          </a:xfrm>
          <a:prstGeom prst="rect">
            <a:avLst/>
          </a:prstGeom>
          <a:noFill/>
        </p:spPr>
        <p:txBody>
          <a:bodyPr wrap="square">
            <a:spAutoFit/>
          </a:bodyPr>
          <a:lstStyle/>
          <a:p>
            <a:pPr marL="857250" marR="0" lvl="0" indent="-8572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قَرَأْتُ </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ٱ</a:t>
            </a:r>
            <a:r>
              <a:rPr kumimoji="0" lang="f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ل</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r>
              <a:rPr kumimoji="0" lang="f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قِصَّةَ</a:t>
            </a:r>
            <a:r>
              <a:rPr kumimoji="0" lang="f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fr-MA" sz="48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كُلَّها</a:t>
            </a:r>
            <a:r>
              <a:rPr kumimoji="0" lang="f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f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بِ</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ٱ</a:t>
            </a:r>
            <a:r>
              <a:rPr kumimoji="0" lang="f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هْتِمامٍ</a:t>
            </a:r>
            <a:r>
              <a:rPr kumimoji="0" lang="f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a:p>
            <a:pPr marL="857250" marR="0" lvl="0" indent="-8572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نَعَمْ، </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نَعَمْ</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سَأُشارِكُ فِي حَمْلَةِ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ٱلتَّشْجيرِ</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a:p>
            <a:pPr marL="857250" marR="0" lvl="0" indent="-8572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اَلْبيئَةُ، </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اَلْبيئَةُ</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ثَرْوَةٌ يَجِبُ ٱلْمُحافَظَةُ عَلَيْها.</a:t>
            </a:r>
          </a:p>
          <a:p>
            <a:pPr marL="857250" marR="0" lvl="0" indent="-8572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شاهَدْتُ ٱلْقَمَرَ </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عَيْنَهُ</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في لَيْلَةٍ صافِيَةٍ.</a:t>
            </a:r>
          </a:p>
          <a:p>
            <a:pPr marL="857250" marR="0" lvl="0" indent="-8572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تَفَقَّدَ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ٱلْفَلّاحُ</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ٱلْحَقْلَ </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نَفْسَهُ</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بَعْدَ هُطولِ ٱلْمَطَرِ.</a:t>
            </a:r>
            <a:endParaRPr kumimoji="0" lang="f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8255924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A0F74-7576-7149-9F60-525D49AAFAA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D637B24-F488-4CA0-CD02-3DDB596BD8F8}"/>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لنتذكر. كيف نوظف التوكيد في جملة؟</a:t>
            </a:r>
          </a:p>
        </p:txBody>
      </p:sp>
      <p:pic>
        <p:nvPicPr>
          <p:cNvPr id="3" name="Image 2">
            <a:extLst>
              <a:ext uri="{FF2B5EF4-FFF2-40B4-BE49-F238E27FC236}">
                <a16:creationId xmlns:a16="http://schemas.microsoft.com/office/drawing/2014/main" id="{4F92F6DC-FEC6-5EA9-9E6E-684FC6C157D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30EF48C-056C-B555-4F66-B11BB56D452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3927540-A930-EEA0-260B-075DA663F02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627A6A9-4D51-44F9-6F29-FE62D694AB7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448DC4F-6125-F30D-67A4-B55543E1EB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75706A6-F721-613A-374C-EF2B0D84CBF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C4BBCEB2-AF8B-588D-05D3-B33C10061DD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059BA069-FCEB-425E-0349-2610260070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2" name="Image 1">
            <a:extLst>
              <a:ext uri="{FF2B5EF4-FFF2-40B4-BE49-F238E27FC236}">
                <a16:creationId xmlns:a16="http://schemas.microsoft.com/office/drawing/2014/main" id="{6361341E-1F82-2392-32EF-829DE895A9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0674" y="1584000"/>
            <a:ext cx="5568158" cy="4713850"/>
          </a:xfrm>
          <a:prstGeom prst="rect">
            <a:avLst/>
          </a:prstGeom>
        </p:spPr>
      </p:pic>
      <p:sp>
        <p:nvSpPr>
          <p:cNvPr id="8" name="ZoneTexte 7">
            <a:extLst>
              <a:ext uri="{FF2B5EF4-FFF2-40B4-BE49-F238E27FC236}">
                <a16:creationId xmlns:a16="http://schemas.microsoft.com/office/drawing/2014/main" id="{F10E9AA4-6C83-01BB-8B94-D36CB2F322EE}"/>
              </a:ext>
            </a:extLst>
          </p:cNvPr>
          <p:cNvSpPr txBox="1"/>
          <p:nvPr/>
        </p:nvSpPr>
        <p:spPr>
          <a:xfrm>
            <a:off x="2107559" y="2343130"/>
            <a:ext cx="3297940" cy="91940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اَلتَّوْكيدُ</a:t>
            </a:r>
          </a:p>
        </p:txBody>
      </p:sp>
      <p:pic>
        <p:nvPicPr>
          <p:cNvPr id="12" name="Espace réservé pour une image  5">
            <a:extLst>
              <a:ext uri="{FF2B5EF4-FFF2-40B4-BE49-F238E27FC236}">
                <a16:creationId xmlns:a16="http://schemas.microsoft.com/office/drawing/2014/main" id="{AC036EE9-CC57-9D90-9541-B070D0FC4B8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2730820190"/>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E2CB5-6B64-BE09-EBEB-61AD975F1946}"/>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C6990FFB-910F-DD04-4484-FAF0CBB3DBE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661514" y="1342329"/>
            <a:ext cx="3441916" cy="5058472"/>
          </a:xfrm>
          <a:prstGeom prst="rect">
            <a:avLst/>
          </a:prstGeom>
        </p:spPr>
      </p:pic>
      <p:sp>
        <p:nvSpPr>
          <p:cNvPr id="10" name="Titre 9">
            <a:extLst>
              <a:ext uri="{FF2B5EF4-FFF2-40B4-BE49-F238E27FC236}">
                <a16:creationId xmlns:a16="http://schemas.microsoft.com/office/drawing/2014/main" id="{7DF54389-998F-EF45-5750-72654D26DA06}"/>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الصفحة 172 من كراساتكم . من يقرأ الخلاصة؟</a:t>
            </a:r>
          </a:p>
        </p:txBody>
      </p:sp>
      <p:pic>
        <p:nvPicPr>
          <p:cNvPr id="3" name="Image 2">
            <a:extLst>
              <a:ext uri="{FF2B5EF4-FFF2-40B4-BE49-F238E27FC236}">
                <a16:creationId xmlns:a16="http://schemas.microsoft.com/office/drawing/2014/main" id="{02E581DE-3DC8-8A2F-FEE4-3C345E4A505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039FEE9-D3C2-BF7B-8D90-DEBE1B20E71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73E8B0FE-FA26-FD4D-D135-3BBAD047EEF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67EB8D0-A6EF-1F0E-D425-E6FD8CC8011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BBB62F3-F256-8AF7-EAB2-3EF78B60221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4DA7EA45-EFF9-D90A-9FE9-754A97253D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A4C37E81-2E8E-DF78-C29B-F9D20A79E3D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4BAC35D-E1EF-EADD-CBD2-5480A71DEB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2" name="Espace réservé pour une image  5">
            <a:extLst>
              <a:ext uri="{FF2B5EF4-FFF2-40B4-BE49-F238E27FC236}">
                <a16:creationId xmlns:a16="http://schemas.microsoft.com/office/drawing/2014/main" id="{A19701C0-D2E7-3AD3-B903-7CBABC59255B}"/>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9" name="Rectangle : coins arrondis 8">
            <a:extLst>
              <a:ext uri="{FF2B5EF4-FFF2-40B4-BE49-F238E27FC236}">
                <a16:creationId xmlns:a16="http://schemas.microsoft.com/office/drawing/2014/main" id="{B544BAA9-ECA6-87FA-4C8A-1DD1BC8E40BF}"/>
              </a:ext>
            </a:extLst>
          </p:cNvPr>
          <p:cNvSpPr/>
          <p:nvPr/>
        </p:nvSpPr>
        <p:spPr>
          <a:xfrm>
            <a:off x="2724539" y="1780674"/>
            <a:ext cx="3014524" cy="1648326"/>
          </a:xfrm>
          <a:prstGeom prst="roundRect">
            <a:avLst>
              <a:gd name="adj" fmla="val 8504"/>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36451605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5A3A3-197A-E2B0-BE22-99B43E9AEAC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4633B7B-B58F-7AA7-BCEC-9E3D05367735}"/>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خدوا ألواحكم، أكملوا الجملة بتوكيد معنوي.</a:t>
            </a:r>
          </a:p>
        </p:txBody>
      </p:sp>
      <p:pic>
        <p:nvPicPr>
          <p:cNvPr id="3" name="Image 2">
            <a:extLst>
              <a:ext uri="{FF2B5EF4-FFF2-40B4-BE49-F238E27FC236}">
                <a16:creationId xmlns:a16="http://schemas.microsoft.com/office/drawing/2014/main" id="{C9FA4271-A11E-9FCA-9895-1053764EB6D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B59C3AB-B2C4-B2AB-76D8-D2B16B26508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4334C5A-E51A-F85F-16C7-E2FA6F458C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A76565B-90DF-F6B8-596B-D59FDD00054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22EB65F-CF07-B120-6F52-FB9495E29F6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F04134B-4CC7-C84B-15B9-A405F27B9C5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27386AC0-6130-59C4-879B-564F82B2C3E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2794579A-1948-D0E2-FC8A-1AC663A86E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8" name="Espace réservé pour une image  17">
            <a:extLst>
              <a:ext uri="{FF2B5EF4-FFF2-40B4-BE49-F238E27FC236}">
                <a16:creationId xmlns:a16="http://schemas.microsoft.com/office/drawing/2014/main" id="{CAA5F37F-D494-8F00-94CD-76071F015F7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12" name="Google Shape;452;p158">
            <a:extLst>
              <a:ext uri="{FF2B5EF4-FFF2-40B4-BE49-F238E27FC236}">
                <a16:creationId xmlns:a16="http://schemas.microsoft.com/office/drawing/2014/main" id="{F36168BC-700C-C7AD-09CD-418864DE333A}"/>
              </a:ext>
            </a:extLst>
          </p:cNvPr>
          <p:cNvSpPr txBox="1"/>
          <p:nvPr/>
        </p:nvSpPr>
        <p:spPr>
          <a:xfrm>
            <a:off x="864331" y="3693696"/>
            <a:ext cx="7913177" cy="919356"/>
          </a:xfrm>
          <a:prstGeom prst="roundRect">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a:t>
            </a:r>
            <a:r>
              <a:rPr lang="ar-MA" b="1" kern="0" dirty="0">
                <a:solidFill>
                  <a:srgbClr val="424D7C"/>
                </a:solidFill>
                <a:sym typeface="Sakkal Majalla"/>
              </a:rPr>
              <a:t>أَنْجَزَ </a:t>
            </a:r>
            <a:r>
              <a:rPr lang="ar-MA" b="1" kern="0" dirty="0" err="1">
                <a:solidFill>
                  <a:srgbClr val="424D7C"/>
                </a:solidFill>
                <a:sym typeface="Sakkal Majalla"/>
              </a:rPr>
              <a:t>ٱلْمُتَعَلِّمونَ</a:t>
            </a:r>
            <a:r>
              <a:rPr lang="ar-MA" b="1" kern="0" dirty="0">
                <a:solidFill>
                  <a:srgbClr val="424D7C"/>
                </a:solidFill>
                <a:sym typeface="Sakkal Majalla"/>
              </a:rPr>
              <a:t> </a:t>
            </a:r>
            <a:r>
              <a:rPr lang="ar-MA" b="1" kern="0" dirty="0" err="1">
                <a:solidFill>
                  <a:srgbClr val="424D7C"/>
                </a:solidFill>
                <a:sym typeface="Sakkal Majalla"/>
              </a:rPr>
              <a:t>ٱلْواجِباتِ</a:t>
            </a:r>
            <a:r>
              <a:rPr lang="ar-MA" b="1" kern="0" dirty="0">
                <a:solidFill>
                  <a:srgbClr val="424D7C"/>
                </a:solidFill>
                <a:sym typeface="Sakkal Majalla"/>
              </a:rPr>
              <a:t> ...... في ٱلْوَقْتِ </a:t>
            </a:r>
            <a:r>
              <a:rPr lang="ar-MA" b="1" kern="0" dirty="0" err="1">
                <a:solidFill>
                  <a:srgbClr val="424D7C"/>
                </a:solidFill>
                <a:sym typeface="Sakkal Majalla"/>
              </a:rPr>
              <a:t>ٱلْمُحَدَّدِ</a:t>
            </a:r>
            <a:r>
              <a:rPr lang="ar-MA" b="1" kern="0" dirty="0">
                <a:solidFill>
                  <a:srgbClr val="424D7C"/>
                </a:solidFill>
                <a:sym typeface="Sakkal Majalla"/>
              </a:rPr>
              <a:t>.</a:t>
            </a:r>
            <a:endPar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endParaRPr>
          </a:p>
        </p:txBody>
      </p:sp>
      <p:sp>
        <p:nvSpPr>
          <p:cNvPr id="8" name="Légende : flèche vers le haut 7">
            <a:extLst>
              <a:ext uri="{FF2B5EF4-FFF2-40B4-BE49-F238E27FC236}">
                <a16:creationId xmlns:a16="http://schemas.microsoft.com/office/drawing/2014/main" id="{0C0A3A77-BBDD-59C1-AB61-B2B273287F76}"/>
              </a:ext>
            </a:extLst>
          </p:cNvPr>
          <p:cNvSpPr/>
          <p:nvPr/>
        </p:nvSpPr>
        <p:spPr>
          <a:xfrm>
            <a:off x="2385628" y="4731489"/>
            <a:ext cx="3942610" cy="1103828"/>
          </a:xfrm>
          <a:prstGeom prst="upArrowCallout">
            <a:avLst/>
          </a:prstGeom>
          <a:solidFill>
            <a:srgbClr val="EAF8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Dosis SemiBold" pitchFamily="2" charset="0"/>
                <a:cs typeface="Microsoft Uighur" panose="02000000000000000000" pitchFamily="2" charset="-78"/>
              </a:rPr>
              <a:t>نَفْسُ-- عَيْنُ - كُلُّ – جَميعُ-كِلا...</a:t>
            </a:r>
          </a:p>
        </p:txBody>
      </p:sp>
    </p:spTree>
    <p:extLst>
      <p:ext uri="{BB962C8B-B14F-4D97-AF65-F5344CB8AC3E}">
        <p14:creationId xmlns:p14="http://schemas.microsoft.com/office/powerpoint/2010/main" val="790026094"/>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F54C2-71BE-7AD4-2AD8-9DEBB9A3E4D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8CB9D1D-9C15-2EA5-83E2-96915991D72A}"/>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إليكم جوابا . صححوا. </a:t>
            </a:r>
          </a:p>
        </p:txBody>
      </p:sp>
      <p:pic>
        <p:nvPicPr>
          <p:cNvPr id="3" name="Image 2">
            <a:extLst>
              <a:ext uri="{FF2B5EF4-FFF2-40B4-BE49-F238E27FC236}">
                <a16:creationId xmlns:a16="http://schemas.microsoft.com/office/drawing/2014/main" id="{F212B68B-32C6-7B78-A201-A58D4B87499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512FEFD-2D02-42CA-CF6A-343D2CAFBE0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2A5B52D-C501-95B9-83E9-E29E2CDE33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30FB95A-69EA-723E-CEB5-5B517E41F2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3BF9051-E285-8454-F4A6-AC88D048D04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07F950EC-FF5F-1B11-3756-ACBFEA4E90E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9A190CE5-FE06-32DB-1752-3481A0D981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5E8F744-39CA-4A28-D5B5-07BDAF76CB9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8" name="Espace réservé pour une image  17">
            <a:extLst>
              <a:ext uri="{FF2B5EF4-FFF2-40B4-BE49-F238E27FC236}">
                <a16:creationId xmlns:a16="http://schemas.microsoft.com/office/drawing/2014/main" id="{C782C146-44C5-115B-94D5-C1EEC7FFA07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2" name="Google Shape;452;p158">
            <a:extLst>
              <a:ext uri="{FF2B5EF4-FFF2-40B4-BE49-F238E27FC236}">
                <a16:creationId xmlns:a16="http://schemas.microsoft.com/office/drawing/2014/main" id="{4C6CD093-7E64-A27B-8388-ED7127FBEBE2}"/>
              </a:ext>
            </a:extLst>
          </p:cNvPr>
          <p:cNvSpPr txBox="1"/>
          <p:nvPr/>
        </p:nvSpPr>
        <p:spPr>
          <a:xfrm>
            <a:off x="733926" y="3429000"/>
            <a:ext cx="7913177" cy="919356"/>
          </a:xfrm>
          <a:prstGeom prst="roundRect">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a:t>
            </a:r>
            <a:r>
              <a:rPr lang="ar-MA" b="1" kern="0" dirty="0">
                <a:solidFill>
                  <a:srgbClr val="424D7C"/>
                </a:solidFill>
                <a:sym typeface="Sakkal Majalla"/>
              </a:rPr>
              <a:t>أَنْجَزَ </a:t>
            </a:r>
            <a:r>
              <a:rPr lang="ar-MA" b="1" kern="0" dirty="0" err="1">
                <a:solidFill>
                  <a:srgbClr val="424D7C"/>
                </a:solidFill>
                <a:sym typeface="Sakkal Majalla"/>
              </a:rPr>
              <a:t>ٱلْمُتَعَلِّمُونَ</a:t>
            </a:r>
            <a:r>
              <a:rPr lang="ar-MA" b="1" kern="0" dirty="0">
                <a:solidFill>
                  <a:srgbClr val="424D7C"/>
                </a:solidFill>
                <a:sym typeface="Sakkal Majalla"/>
              </a:rPr>
              <a:t> </a:t>
            </a:r>
            <a:r>
              <a:rPr lang="ar-MA" b="1" kern="0" dirty="0" err="1">
                <a:solidFill>
                  <a:srgbClr val="424D7C"/>
                </a:solidFill>
                <a:sym typeface="Sakkal Majalla"/>
              </a:rPr>
              <a:t>ٱلْوَاجِباتِ</a:t>
            </a:r>
            <a:r>
              <a:rPr lang="ar-MA" b="1" kern="0" dirty="0">
                <a:solidFill>
                  <a:srgbClr val="424D7C"/>
                </a:solidFill>
                <a:sym typeface="Sakkal Majalla"/>
              </a:rPr>
              <a:t> </a:t>
            </a:r>
            <a:r>
              <a:rPr lang="ar-MA" b="1" kern="0" dirty="0">
                <a:solidFill>
                  <a:srgbClr val="C00000"/>
                </a:solidFill>
                <a:sym typeface="Sakkal Majalla"/>
              </a:rPr>
              <a:t>كُلَّها</a:t>
            </a:r>
            <a:r>
              <a:rPr lang="ar-MA" b="1" kern="0" dirty="0">
                <a:solidFill>
                  <a:srgbClr val="424D7C"/>
                </a:solidFill>
                <a:sym typeface="Sakkal Majalla"/>
              </a:rPr>
              <a:t> في ٱلْوَقْتِ </a:t>
            </a:r>
            <a:r>
              <a:rPr lang="ar-MA" b="1" kern="0" dirty="0" err="1">
                <a:solidFill>
                  <a:srgbClr val="424D7C"/>
                </a:solidFill>
                <a:sym typeface="Sakkal Majalla"/>
              </a:rPr>
              <a:t>ٱلْمُحَدَّدِ</a:t>
            </a:r>
            <a:r>
              <a:rPr lang="ar-MA" b="1" kern="0" dirty="0">
                <a:solidFill>
                  <a:srgbClr val="424D7C"/>
                </a:solidFill>
                <a:sym typeface="Sakkal Majalla"/>
              </a:rPr>
              <a:t>.</a:t>
            </a:r>
            <a:endPar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endParaRPr>
          </a:p>
        </p:txBody>
      </p:sp>
    </p:spTree>
    <p:extLst>
      <p:ext uri="{BB962C8B-B14F-4D97-AF65-F5344CB8AC3E}">
        <p14:creationId xmlns:p14="http://schemas.microsoft.com/office/powerpoint/2010/main" val="28531101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E28B4-F786-B734-1114-FD1E7051768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91387A4-0CE7-E902-40D4-C45149072255}"/>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الجملة الثانية. اكملوا بتوكيد لفظي</a:t>
            </a:r>
          </a:p>
        </p:txBody>
      </p:sp>
      <p:pic>
        <p:nvPicPr>
          <p:cNvPr id="3" name="Image 2">
            <a:extLst>
              <a:ext uri="{FF2B5EF4-FFF2-40B4-BE49-F238E27FC236}">
                <a16:creationId xmlns:a16="http://schemas.microsoft.com/office/drawing/2014/main" id="{85C192C2-CE93-6A4A-667E-A551950662A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F5A229F-FFC5-C5C1-BD17-A5AD51EE686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3AA9C5BE-87D6-13DB-5787-1E831BA42C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BC17406-968C-2598-6868-B7699C5793D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1D47537-4593-5BB9-7CB6-9F6C08A277A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2C04C213-3F2D-FF7C-911F-54D104B1141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7EECDC79-CF4A-1BD7-7837-01F5970CCA7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605718D-6547-0E66-E52C-43E081C6022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8" name="Espace réservé pour une image  17">
            <a:extLst>
              <a:ext uri="{FF2B5EF4-FFF2-40B4-BE49-F238E27FC236}">
                <a16:creationId xmlns:a16="http://schemas.microsoft.com/office/drawing/2014/main" id="{ECC2D103-E627-7B0C-3C53-4EDAAA66BB4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12" name="Google Shape;452;p158">
            <a:extLst>
              <a:ext uri="{FF2B5EF4-FFF2-40B4-BE49-F238E27FC236}">
                <a16:creationId xmlns:a16="http://schemas.microsoft.com/office/drawing/2014/main" id="{5F762C77-2275-F5CD-9C4D-08555096364F}"/>
              </a:ext>
            </a:extLst>
          </p:cNvPr>
          <p:cNvSpPr txBox="1"/>
          <p:nvPr/>
        </p:nvSpPr>
        <p:spPr>
          <a:xfrm>
            <a:off x="587828" y="3429000"/>
            <a:ext cx="8033657" cy="919356"/>
          </a:xfrm>
          <a:prstGeom prst="roundRect">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اَلْماءُ، ......... حافِظوا عَلَيْهِ.</a:t>
            </a:r>
          </a:p>
        </p:txBody>
      </p:sp>
    </p:spTree>
    <p:extLst>
      <p:ext uri="{BB962C8B-B14F-4D97-AF65-F5344CB8AC3E}">
        <p14:creationId xmlns:p14="http://schemas.microsoft.com/office/powerpoint/2010/main" val="2551837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330F4-52F2-DE01-5745-F8D3F35CB92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A0448AC-C07F-FF76-D227-73BFDF89AC8C}"/>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صححوا.</a:t>
            </a:r>
          </a:p>
        </p:txBody>
      </p:sp>
      <p:pic>
        <p:nvPicPr>
          <p:cNvPr id="3" name="Image 2">
            <a:extLst>
              <a:ext uri="{FF2B5EF4-FFF2-40B4-BE49-F238E27FC236}">
                <a16:creationId xmlns:a16="http://schemas.microsoft.com/office/drawing/2014/main" id="{C6491F2C-9B1B-F6E0-A8A8-5BA6EDCA7BE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08F87D4C-DD6C-8A19-6A05-C6EAF637F9A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106CE0F-04BE-52A0-E481-3DEE594DF0E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FCF38AB-FEA1-37D9-62B0-5786215159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93C30A65-AA0C-10BE-F0E0-48476B58910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1B2DFBD-EBA3-8321-B2D4-8E5C036C19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1306A1E6-1414-CF12-624B-B843D048398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ABC0F818-49C8-FF1E-1AAC-DB05CBA1ED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8" name="Espace réservé pour une image  17">
            <a:extLst>
              <a:ext uri="{FF2B5EF4-FFF2-40B4-BE49-F238E27FC236}">
                <a16:creationId xmlns:a16="http://schemas.microsoft.com/office/drawing/2014/main" id="{0760C49A-0FB0-E84A-5E26-71BFE7FA79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12" name="Google Shape;452;p158">
            <a:extLst>
              <a:ext uri="{FF2B5EF4-FFF2-40B4-BE49-F238E27FC236}">
                <a16:creationId xmlns:a16="http://schemas.microsoft.com/office/drawing/2014/main" id="{720B41DB-8F8E-9B8D-989E-701B2212170E}"/>
              </a:ext>
            </a:extLst>
          </p:cNvPr>
          <p:cNvSpPr txBox="1"/>
          <p:nvPr/>
        </p:nvSpPr>
        <p:spPr>
          <a:xfrm>
            <a:off x="587828" y="3429000"/>
            <a:ext cx="8033657" cy="919356"/>
          </a:xfrm>
          <a:prstGeom prst="roundRect">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اَلْماءُ، </a:t>
            </a:r>
            <a:r>
              <a:rPr kumimoji="0" lang="ar-MA" sz="48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اَلْماءُ</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حافِظوا عَلَيْهِ.</a:t>
            </a:r>
          </a:p>
        </p:txBody>
      </p:sp>
    </p:spTree>
    <p:extLst>
      <p:ext uri="{BB962C8B-B14F-4D97-AF65-F5344CB8AC3E}">
        <p14:creationId xmlns:p14="http://schemas.microsoft.com/office/powerpoint/2010/main" val="425072667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C79F4-DBC5-3D3B-1C80-113C066C900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6B61FA5-197B-5A72-A690-8502698DB7C1}"/>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الجملة الثالثة. بتوكيد معنوي.</a:t>
            </a:r>
          </a:p>
        </p:txBody>
      </p:sp>
      <p:pic>
        <p:nvPicPr>
          <p:cNvPr id="3" name="Image 2">
            <a:extLst>
              <a:ext uri="{FF2B5EF4-FFF2-40B4-BE49-F238E27FC236}">
                <a16:creationId xmlns:a16="http://schemas.microsoft.com/office/drawing/2014/main" id="{6D702AA6-90F7-5974-7B58-6AEBCD53491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F089E1A-93A1-2484-607F-AE35AECE12F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DC9F652-D014-BDAA-2970-0F906B172B0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AEE6037-DFB6-BA00-49A4-56707592B03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10E2411-FBED-CC4C-74DF-4EA041F896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738FEA9-F469-515E-D878-31A82B3D495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94A2D1A0-68A4-0FAC-A015-DE5487C833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578976A-1597-6730-C67A-AA1747B03D0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8" name="Espace réservé pour une image  17">
            <a:extLst>
              <a:ext uri="{FF2B5EF4-FFF2-40B4-BE49-F238E27FC236}">
                <a16:creationId xmlns:a16="http://schemas.microsoft.com/office/drawing/2014/main" id="{7DB2641D-9AEB-0267-1920-94362A90746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12" name="Google Shape;452;p158">
            <a:extLst>
              <a:ext uri="{FF2B5EF4-FFF2-40B4-BE49-F238E27FC236}">
                <a16:creationId xmlns:a16="http://schemas.microsoft.com/office/drawing/2014/main" id="{E671A42A-87E7-FED2-1D24-FEDC01F086CA}"/>
              </a:ext>
            </a:extLst>
          </p:cNvPr>
          <p:cNvSpPr txBox="1"/>
          <p:nvPr/>
        </p:nvSpPr>
        <p:spPr>
          <a:xfrm>
            <a:off x="947082" y="3070601"/>
            <a:ext cx="7427167" cy="863102"/>
          </a:xfrm>
          <a:prstGeom prst="roundRect">
            <a:avLst>
              <a:gd name="adj" fmla="val 7533"/>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غَرَسَ ٱلتَّلاميذُ ......... أَشْجاراً في ساحَةِ ٱلمَدْرَسَةِ.</a:t>
            </a:r>
          </a:p>
        </p:txBody>
      </p:sp>
    </p:spTree>
    <p:extLst>
      <p:ext uri="{BB962C8B-B14F-4D97-AF65-F5344CB8AC3E}">
        <p14:creationId xmlns:p14="http://schemas.microsoft.com/office/powerpoint/2010/main" val="238454587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A6BE8-82F0-5391-7CAD-F4626F5CD74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A760FAA-42FE-7F3C-7910-9EDDC3668D28}"/>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a:t>
            </a:r>
          </a:p>
        </p:txBody>
      </p:sp>
      <p:pic>
        <p:nvPicPr>
          <p:cNvPr id="3" name="Image 2">
            <a:extLst>
              <a:ext uri="{FF2B5EF4-FFF2-40B4-BE49-F238E27FC236}">
                <a16:creationId xmlns:a16="http://schemas.microsoft.com/office/drawing/2014/main" id="{887ACA85-D937-E2A8-6B9C-D2385499E76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0D25261-7C80-2755-B9CC-1F33966F67F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71372EA-732C-C720-751D-887D33B8227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0323EAB-D30C-899A-DEF2-EB5D3F676E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EF13077-4362-FAD9-39C8-07E55A3A1D3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CF44E4BD-0A93-BFE2-FEB7-21B3B682242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C42A145C-A143-5298-380E-8B5EC63730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5F56030-2728-4736-BB3C-9DDEFAEEF24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18" name="Espace réservé pour une image  17">
            <a:extLst>
              <a:ext uri="{FF2B5EF4-FFF2-40B4-BE49-F238E27FC236}">
                <a16:creationId xmlns:a16="http://schemas.microsoft.com/office/drawing/2014/main" id="{E0EF5676-E9B4-56D4-BA9C-7E7654671A1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2" name="Google Shape;452;p158">
            <a:extLst>
              <a:ext uri="{FF2B5EF4-FFF2-40B4-BE49-F238E27FC236}">
                <a16:creationId xmlns:a16="http://schemas.microsoft.com/office/drawing/2014/main" id="{FFBBE334-597A-7E33-2945-EDA20D852FC3}"/>
              </a:ext>
            </a:extLst>
          </p:cNvPr>
          <p:cNvSpPr txBox="1"/>
          <p:nvPr/>
        </p:nvSpPr>
        <p:spPr>
          <a:xfrm>
            <a:off x="947082" y="3070601"/>
            <a:ext cx="7607371" cy="863102"/>
          </a:xfrm>
          <a:prstGeom prst="roundRect">
            <a:avLst>
              <a:gd name="adj" fmla="val 7533"/>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غَرَسَ ٱلتَّلاميذُ </a:t>
            </a:r>
            <a:r>
              <a:rPr kumimoji="0" lang="ar-MA" sz="48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Sakkal Majalla"/>
              </a:rPr>
              <a:t>جَميعُهُمْ</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 أَشْجاراً في ساحَةِ ٱلمَدْرَسَةِ.</a:t>
            </a:r>
          </a:p>
        </p:txBody>
      </p:sp>
    </p:spTree>
    <p:extLst>
      <p:ext uri="{BB962C8B-B14F-4D97-AF65-F5344CB8AC3E}">
        <p14:creationId xmlns:p14="http://schemas.microsoft.com/office/powerpoint/2010/main" val="160882705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D04F1-BC39-2098-1D23-9263722B39D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E9A3A26-44A8-4847-C0A2-61C1CD9EC2C0}"/>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 أنجزوا النشاط الأول الوارد في الصفحة 172 من كراساتكم . نشاط ثنائي</a:t>
            </a:r>
          </a:p>
        </p:txBody>
      </p:sp>
      <p:pic>
        <p:nvPicPr>
          <p:cNvPr id="3" name="Image 2">
            <a:extLst>
              <a:ext uri="{FF2B5EF4-FFF2-40B4-BE49-F238E27FC236}">
                <a16:creationId xmlns:a16="http://schemas.microsoft.com/office/drawing/2014/main" id="{3D69CDEB-E78A-AA41-80C1-658F679C25F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0134BD61-2797-F797-8A35-98B778AD47E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E210FAC-4D2A-AEB1-BBDB-5A6207FEF0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7406B57-CB1F-277B-9DB9-06526FD67D6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7F3CC16-1984-7D57-7F41-CC7BFE5743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FDC603C4-5897-7756-5512-44433DEA095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1C57CED8-988C-C913-A1CD-8910B7F6F18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9CB20FC-B2CA-CD7A-3E21-1CFD6D7A9A5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27" name="Espace réservé pour une image  5">
            <a:extLst>
              <a:ext uri="{FF2B5EF4-FFF2-40B4-BE49-F238E27FC236}">
                <a16:creationId xmlns:a16="http://schemas.microsoft.com/office/drawing/2014/main" id="{7F3F170C-1C39-E033-6E0A-8C4B9292310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8" name="Image 7">
            <a:extLst>
              <a:ext uri="{FF2B5EF4-FFF2-40B4-BE49-F238E27FC236}">
                <a16:creationId xmlns:a16="http://schemas.microsoft.com/office/drawing/2014/main" id="{F8567998-B9B0-1D35-B152-BF7B9C73F9F9}"/>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05326" y="2466475"/>
            <a:ext cx="8147001" cy="3380872"/>
          </a:xfrm>
          <a:prstGeom prst="rect">
            <a:avLst/>
          </a:prstGeom>
        </p:spPr>
      </p:pic>
    </p:spTree>
    <p:extLst>
      <p:ext uri="{BB962C8B-B14F-4D97-AF65-F5344CB8AC3E}">
        <p14:creationId xmlns:p14="http://schemas.microsoft.com/office/powerpoint/2010/main" val="939685328"/>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1EC45-26CA-6260-5D2B-22D9986DC60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4966644-0E0A-2BCD-57EB-942E6D0DC6E0}"/>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p>
        </p:txBody>
      </p:sp>
      <p:pic>
        <p:nvPicPr>
          <p:cNvPr id="9" name="Espace réservé pour une image  8">
            <a:extLst>
              <a:ext uri="{FF2B5EF4-FFF2-40B4-BE49-F238E27FC236}">
                <a16:creationId xmlns:a16="http://schemas.microsoft.com/office/drawing/2014/main" id="{FC6A4FF9-36A8-D185-932F-4062289AEFF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21" name="Image 20">
            <a:extLst>
              <a:ext uri="{FF2B5EF4-FFF2-40B4-BE49-F238E27FC236}">
                <a16:creationId xmlns:a16="http://schemas.microsoft.com/office/drawing/2014/main" id="{6F44B865-3605-EE48-48F2-7FBEDC96E4E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0D81AFB5-EE39-80ED-7D57-752D35AC9BE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162456AD-D465-E04C-4F5B-D56F9277CA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6C01E23E-8B6D-0974-2D3D-F37B544ACEB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CE0ADEB1-A924-9AF9-BB71-EBC371EED62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F6E7A89F-F1D9-0560-8C1B-5749ED4FAE3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7" name="Rectangle 26">
            <a:extLst>
              <a:ext uri="{FF2B5EF4-FFF2-40B4-BE49-F238E27FC236}">
                <a16:creationId xmlns:a16="http://schemas.microsoft.com/office/drawing/2014/main" id="{8E4A8EC8-8D32-0DA6-74F9-2D30D5B83CF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87F1F226-F94E-6B0C-D7BA-CC67007B355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2" name="Image 1">
            <a:extLst>
              <a:ext uri="{FF2B5EF4-FFF2-40B4-BE49-F238E27FC236}">
                <a16:creationId xmlns:a16="http://schemas.microsoft.com/office/drawing/2014/main" id="{0D6F2191-7F0B-EC6C-8ECA-79CFF40745F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05326" y="2466475"/>
            <a:ext cx="8147001" cy="3380872"/>
          </a:xfrm>
          <a:prstGeom prst="rect">
            <a:avLst/>
          </a:prstGeom>
        </p:spPr>
      </p:pic>
    </p:spTree>
    <p:extLst>
      <p:ext uri="{BB962C8B-B14F-4D97-AF65-F5344CB8AC3E}">
        <p14:creationId xmlns:p14="http://schemas.microsoft.com/office/powerpoint/2010/main" val="38043629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04070-CAC8-18F1-8C45-190E5647636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5858F2B-F683-97B2-F553-4B2627FC4F2F}"/>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a:t>
            </a:r>
            <a:r>
              <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جوابه ؟ هل انتم متفقون؟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1" name="Image 20">
            <a:extLst>
              <a:ext uri="{FF2B5EF4-FFF2-40B4-BE49-F238E27FC236}">
                <a16:creationId xmlns:a16="http://schemas.microsoft.com/office/drawing/2014/main" id="{6C854AE5-1ED2-B5C0-2254-8C3E9EF5592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E04E8A56-8AEA-96A1-D384-C4C80B95F0F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D59E8F12-4A71-9B9E-05AD-EE0F1F18C3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FAE68312-4860-2231-2909-AB8DECEEAB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92CFDED1-3DC1-BABD-A76E-E249A8142E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1B8ADD2B-E87D-5F3F-7409-BAF219DE16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7" name="Rectangle 26">
            <a:extLst>
              <a:ext uri="{FF2B5EF4-FFF2-40B4-BE49-F238E27FC236}">
                <a16:creationId xmlns:a16="http://schemas.microsoft.com/office/drawing/2014/main" id="{216977C1-6282-8F14-A421-95DFBC30B7A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D3D5F413-987E-FD6C-63C3-2764FE85896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4" name="Espace réservé pour une image  5">
            <a:extLst>
              <a:ext uri="{FF2B5EF4-FFF2-40B4-BE49-F238E27FC236}">
                <a16:creationId xmlns:a16="http://schemas.microsoft.com/office/drawing/2014/main" id="{71BEC4DF-0222-98E7-F0E0-366B761BCE7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F77D6993-EA86-2409-CC71-57F68369265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05326" y="2466475"/>
            <a:ext cx="8147001" cy="3380872"/>
          </a:xfrm>
          <a:prstGeom prst="rect">
            <a:avLst/>
          </a:prstGeom>
        </p:spPr>
      </p:pic>
    </p:spTree>
    <p:extLst>
      <p:ext uri="{BB962C8B-B14F-4D97-AF65-F5344CB8AC3E}">
        <p14:creationId xmlns:p14="http://schemas.microsoft.com/office/powerpoint/2010/main" val="2306796045"/>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14879-816C-EE56-BC64-0422ADFF79FF}"/>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72DFF1C-D12F-BA2F-E4D2-F97AEFCC22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92431" y="2560758"/>
            <a:ext cx="8147001" cy="3380872"/>
          </a:xfrm>
          <a:prstGeom prst="rect">
            <a:avLst/>
          </a:prstGeom>
        </p:spPr>
      </p:pic>
      <p:sp>
        <p:nvSpPr>
          <p:cNvPr id="10" name="Titre 9">
            <a:extLst>
              <a:ext uri="{FF2B5EF4-FFF2-40B4-BE49-F238E27FC236}">
                <a16:creationId xmlns:a16="http://schemas.microsoft.com/office/drawing/2014/main" id="{6B03E199-0D46-A924-FA4E-491C921EE3AC}"/>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1" name="Image 20">
            <a:extLst>
              <a:ext uri="{FF2B5EF4-FFF2-40B4-BE49-F238E27FC236}">
                <a16:creationId xmlns:a16="http://schemas.microsoft.com/office/drawing/2014/main" id="{9F3BB21B-946B-2B8A-5F57-F37DB636000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1F5FCEB6-7870-CEFA-814C-78BB2E10597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3AE4A9C7-7E33-FED1-05C7-197184C03C1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D790D7B6-D8DF-53BE-A88E-441F9CBDE51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605E795B-913D-5E0B-9D53-41190D8634E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C5763FDA-EFEF-78F8-6326-BAC945BD7D4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7" name="Rectangle 26">
            <a:extLst>
              <a:ext uri="{FF2B5EF4-FFF2-40B4-BE49-F238E27FC236}">
                <a16:creationId xmlns:a16="http://schemas.microsoft.com/office/drawing/2014/main" id="{28358F6C-987D-969F-C7FF-254AB079DD8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B828F4FF-639A-9AF0-F924-96B7A833A22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4" name="Espace réservé pour une image  5">
            <a:extLst>
              <a:ext uri="{FF2B5EF4-FFF2-40B4-BE49-F238E27FC236}">
                <a16:creationId xmlns:a16="http://schemas.microsoft.com/office/drawing/2014/main" id="{1A6E1207-3D9D-DF66-4A26-DD91E44414BE}"/>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9" name="ZoneTexte 8">
            <a:extLst>
              <a:ext uri="{FF2B5EF4-FFF2-40B4-BE49-F238E27FC236}">
                <a16:creationId xmlns:a16="http://schemas.microsoft.com/office/drawing/2014/main" id="{85ED751A-94E9-AB14-6109-5EAAA106EFA9}"/>
              </a:ext>
            </a:extLst>
          </p:cNvPr>
          <p:cNvSpPr txBox="1"/>
          <p:nvPr/>
        </p:nvSpPr>
        <p:spPr>
          <a:xfrm>
            <a:off x="230585" y="3148095"/>
            <a:ext cx="4235346" cy="613053"/>
          </a:xfrm>
          <a:prstGeom prst="roundRect">
            <a:avLst>
              <a:gd name="adj" fmla="val 8930"/>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32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نَ</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عَمْ، نَعَمْ، سَيَصِلُ ٱلْبَشَرُ إِلى ٱلْمرِّيخِ قَريباً.</a:t>
            </a:r>
          </a:p>
        </p:txBody>
      </p:sp>
      <p:sp>
        <p:nvSpPr>
          <p:cNvPr id="5" name="ZoneTexte 4">
            <a:extLst>
              <a:ext uri="{FF2B5EF4-FFF2-40B4-BE49-F238E27FC236}">
                <a16:creationId xmlns:a16="http://schemas.microsoft.com/office/drawing/2014/main" id="{8BD3A652-3087-1A7B-99D7-C9F3CC758C59}"/>
              </a:ext>
            </a:extLst>
          </p:cNvPr>
          <p:cNvSpPr txBox="1"/>
          <p:nvPr/>
        </p:nvSpPr>
        <p:spPr>
          <a:xfrm>
            <a:off x="155845" y="3761148"/>
            <a:ext cx="4310086" cy="613053"/>
          </a:xfrm>
          <a:prstGeom prst="roundRect">
            <a:avLst>
              <a:gd name="adj" fmla="val 8930"/>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32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زارَ رائِدا ٱلْفَضاءِ كِلاهُما ٱلْمَحَطَّةَ ٱلْفَضائِيَّةَ. </a:t>
            </a:r>
            <a:endPar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ZoneTexte 5">
            <a:extLst>
              <a:ext uri="{FF2B5EF4-FFF2-40B4-BE49-F238E27FC236}">
                <a16:creationId xmlns:a16="http://schemas.microsoft.com/office/drawing/2014/main" id="{F90FC37D-A9B2-4DE1-3F0A-F8DA8EC569D0}"/>
              </a:ext>
            </a:extLst>
          </p:cNvPr>
          <p:cNvSpPr txBox="1"/>
          <p:nvPr/>
        </p:nvSpPr>
        <p:spPr>
          <a:xfrm>
            <a:off x="230585" y="4302186"/>
            <a:ext cx="4310086" cy="613053"/>
          </a:xfrm>
          <a:prstGeom prst="roundRect">
            <a:avLst>
              <a:gd name="adj" fmla="val 8930"/>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32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أَعْجَبَتْني ٱلْمَجَرَّةُ نَفْسُها بِنُجومِها ٱللّامِعَةِ.</a:t>
            </a:r>
            <a:endPar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ZoneTexte 6">
            <a:extLst>
              <a:ext uri="{FF2B5EF4-FFF2-40B4-BE49-F238E27FC236}">
                <a16:creationId xmlns:a16="http://schemas.microsoft.com/office/drawing/2014/main" id="{2E2F0A90-F9E9-EE75-B2AE-00E5050E38A5}"/>
              </a:ext>
            </a:extLst>
          </p:cNvPr>
          <p:cNvSpPr txBox="1"/>
          <p:nvPr/>
        </p:nvSpPr>
        <p:spPr>
          <a:xfrm>
            <a:off x="831014" y="5443892"/>
            <a:ext cx="4310086" cy="613053"/>
          </a:xfrm>
          <a:prstGeom prst="roundRect">
            <a:avLst>
              <a:gd name="adj" fmla="val 8930"/>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32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دَرَسَ ٱلطُّلّابُ جَميعُهُمْ عِلْمَ ٱلْفَلَكِ </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14" name="ZoneTexte 13">
            <a:extLst>
              <a:ext uri="{FF2B5EF4-FFF2-40B4-BE49-F238E27FC236}">
                <a16:creationId xmlns:a16="http://schemas.microsoft.com/office/drawing/2014/main" id="{CDB537C0-6727-B039-5BAF-5DD7572549E4}"/>
              </a:ext>
            </a:extLst>
          </p:cNvPr>
          <p:cNvSpPr txBox="1"/>
          <p:nvPr/>
        </p:nvSpPr>
        <p:spPr>
          <a:xfrm>
            <a:off x="756609" y="4830839"/>
            <a:ext cx="4678947" cy="613053"/>
          </a:xfrm>
          <a:prstGeom prst="roundRect">
            <a:avLst>
              <a:gd name="adj" fmla="val 8930"/>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32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اَلْفَضاءُ واسِعٌ وَمُمْتَدٌّ. اَلْفَضاءُ واسِعٌ وَمُمْتَدٌّ. </a:t>
            </a:r>
            <a:endPar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32026795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F9BAB-A07D-F68B-E79E-27C8E12A625A}"/>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B2C02F31-CBB4-7A28-AC88-70314C72369A}"/>
              </a:ext>
            </a:extLst>
          </p:cNvPr>
          <p:cNvSpPr>
            <a:spLocks noGrp="1"/>
          </p:cNvSpPr>
          <p:nvPr>
            <p:ph type="title"/>
          </p:nvPr>
        </p:nvSpPr>
        <p:spPr>
          <a:xfrm>
            <a:off x="711829" y="752669"/>
            <a:ext cx="6837891"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أنجزوا النشاط التالي على  دفاتر القسم  بعد كتابة التاريخ و عنوان الدرس .عمل فردي.</a:t>
            </a:r>
            <a:endParaRPr lang="fr-FR" sz="2400" dirty="0"/>
          </a:p>
        </p:txBody>
      </p:sp>
      <p:pic>
        <p:nvPicPr>
          <p:cNvPr id="21" name="Image 20">
            <a:extLst>
              <a:ext uri="{FF2B5EF4-FFF2-40B4-BE49-F238E27FC236}">
                <a16:creationId xmlns:a16="http://schemas.microsoft.com/office/drawing/2014/main" id="{A2786CE8-DC8F-CFE9-7418-4E6C81E8FF2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9F0FF476-ADF4-8CAF-0D2C-776433B21FA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D001C639-17FF-6A4D-5444-5C3867D576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996295C2-7BA3-D8A9-F29A-A4B76D4BB66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35A86816-0F49-CC6C-D4AC-7B838A47D81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41D42AF6-21FC-0FC0-AAEE-95925FFB58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7" name="Rectangle 26">
            <a:extLst>
              <a:ext uri="{FF2B5EF4-FFF2-40B4-BE49-F238E27FC236}">
                <a16:creationId xmlns:a16="http://schemas.microsoft.com/office/drawing/2014/main" id="{18A90A53-93A5-4360-B8BF-5FDEDDDC131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0668A855-081B-6F60-7F9A-04E30601D1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5" name="Espace réservé pour une image  5">
            <a:extLst>
              <a:ext uri="{FF2B5EF4-FFF2-40B4-BE49-F238E27FC236}">
                <a16:creationId xmlns:a16="http://schemas.microsoft.com/office/drawing/2014/main" id="{B30BE3B8-D631-3E4F-B5A3-64E54F8440A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A44721E4-F4A6-6992-B647-AF1CC27C78C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2785" y="2105526"/>
            <a:ext cx="8340141" cy="3923773"/>
          </a:xfrm>
          <a:prstGeom prst="rect">
            <a:avLst/>
          </a:prstGeom>
        </p:spPr>
      </p:pic>
    </p:spTree>
    <p:extLst>
      <p:ext uri="{BB962C8B-B14F-4D97-AF65-F5344CB8AC3E}">
        <p14:creationId xmlns:p14="http://schemas.microsoft.com/office/powerpoint/2010/main" val="1138875693"/>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14C9A-3F3A-AC00-BB84-F9A508E1B71D}"/>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22230154-DBC0-2C4A-BCF8-0CEEE4F50BBB}"/>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معكم 20 دقيقة. أثناء ذلك نواصل تقويم الطلاقة والتحدث</a:t>
            </a:r>
            <a:endParaRPr lang="fr-FR" sz="2400" dirty="0"/>
          </a:p>
        </p:txBody>
      </p:sp>
      <p:pic>
        <p:nvPicPr>
          <p:cNvPr id="21" name="Image 20">
            <a:extLst>
              <a:ext uri="{FF2B5EF4-FFF2-40B4-BE49-F238E27FC236}">
                <a16:creationId xmlns:a16="http://schemas.microsoft.com/office/drawing/2014/main" id="{0CC834ED-7B20-3EA8-6278-5DCCF92E60D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AD64024-775A-6959-BB18-1FEE1D706D2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7A36A97A-9073-EE04-9EE7-1E359F40C8F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3D643D2C-1D51-4668-BBBA-DADACFADABF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BE1AFCB5-5E38-D32D-4A0C-2EA2FE55937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C7EE3E49-E07E-6EFA-0638-3B9F1931100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7" name="Rectangle 26">
            <a:extLst>
              <a:ext uri="{FF2B5EF4-FFF2-40B4-BE49-F238E27FC236}">
                <a16:creationId xmlns:a16="http://schemas.microsoft.com/office/drawing/2014/main" id="{8C9C8443-3B71-0337-32E8-91630726EA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7C49CFCB-05A1-A02B-AB95-A9B8D159C60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5" name="Espace réservé pour une image  5">
            <a:extLst>
              <a:ext uri="{FF2B5EF4-FFF2-40B4-BE49-F238E27FC236}">
                <a16:creationId xmlns:a16="http://schemas.microsoft.com/office/drawing/2014/main" id="{128D9C68-B320-76A1-2346-4D0FB291572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00F28686-8175-8683-46E8-F8CC1E46C250}"/>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2785" y="2105526"/>
            <a:ext cx="8340141" cy="3923773"/>
          </a:xfrm>
          <a:prstGeom prst="rect">
            <a:avLst/>
          </a:prstGeom>
        </p:spPr>
      </p:pic>
    </p:spTree>
    <p:extLst>
      <p:ext uri="{BB962C8B-B14F-4D97-AF65-F5344CB8AC3E}">
        <p14:creationId xmlns:p14="http://schemas.microsoft.com/office/powerpoint/2010/main" val="78155088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A4B2A-C5A4-B448-AFF9-6522317750C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6D383A0-2693-9E8C-2C5D-8255D174BCAB}"/>
              </a:ext>
            </a:extLst>
          </p:cNvPr>
          <p:cNvSpPr>
            <a:spLocks noGrp="1"/>
          </p:cNvSpPr>
          <p:nvPr>
            <p:ph type="title"/>
          </p:nvPr>
        </p:nvSpPr>
        <p:spPr>
          <a:xfrm>
            <a:off x="435865" y="767927"/>
            <a:ext cx="7886700" cy="1325880"/>
          </a:xfrm>
        </p:spPr>
        <p:txBody>
          <a:bodyPr anchor="ctr">
            <a:normAutofit/>
          </a:bodyPr>
          <a:lstStyle/>
          <a:p>
            <a:pPr rtl="1"/>
            <a:r>
              <a:rPr lang="ar-MA" dirty="0"/>
              <a:t>يتم فصل جهاز الحاسوب عن المسلاط.</a:t>
            </a:r>
            <a:endParaRPr lang="fr-MA" dirty="0"/>
          </a:p>
        </p:txBody>
      </p:sp>
      <p:pic>
        <p:nvPicPr>
          <p:cNvPr id="2" name="Image 1">
            <a:extLst>
              <a:ext uri="{FF2B5EF4-FFF2-40B4-BE49-F238E27FC236}">
                <a16:creationId xmlns:a16="http://schemas.microsoft.com/office/drawing/2014/main" id="{675576B9-F2A5-13CA-61E0-188C640E88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829" y="2677886"/>
            <a:ext cx="2312248" cy="2661847"/>
          </a:xfrm>
          <a:prstGeom prst="rect">
            <a:avLst/>
          </a:prstGeom>
        </p:spPr>
      </p:pic>
    </p:spTree>
    <p:extLst>
      <p:ext uri="{BB962C8B-B14F-4D97-AF65-F5344CB8AC3E}">
        <p14:creationId xmlns:p14="http://schemas.microsoft.com/office/powerpoint/2010/main" val="2486775571"/>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0C98-7728-93D4-2FD8-1A7C75D62E74}"/>
            </a:ext>
          </a:extLst>
        </p:cNvPr>
        <p:cNvGrpSpPr/>
        <p:nvPr/>
      </p:nvGrpSpPr>
      <p:grpSpPr>
        <a:xfrm>
          <a:off x="0" y="0"/>
          <a:ext cx="0" cy="0"/>
          <a:chOff x="0" y="0"/>
          <a:chExt cx="0" cy="0"/>
        </a:xfrm>
      </p:grpSpPr>
      <p:pic>
        <p:nvPicPr>
          <p:cNvPr id="13" name="Image 12" descr="Une image contenant texte, nombre, ligne, capture d’écran&#10;&#10;Le contenu généré par l’IA peut être incorrect.">
            <a:extLst>
              <a:ext uri="{FF2B5EF4-FFF2-40B4-BE49-F238E27FC236}">
                <a16:creationId xmlns:a16="http://schemas.microsoft.com/office/drawing/2014/main" id="{6E04FD1A-54A8-0366-FE58-6225F583D007}"/>
              </a:ext>
            </a:extLst>
          </p:cNvPr>
          <p:cNvPicPr>
            <a:picLocks noChangeAspect="1"/>
          </p:cNvPicPr>
          <p:nvPr/>
        </p:nvPicPr>
        <p:blipFill>
          <a:blip r:embed="rId2"/>
          <a:stretch>
            <a:fillRect/>
          </a:stretch>
        </p:blipFill>
        <p:spPr>
          <a:xfrm>
            <a:off x="1111799" y="780266"/>
            <a:ext cx="6920401" cy="5840667"/>
          </a:xfrm>
          <a:prstGeom prst="rect">
            <a:avLst/>
          </a:prstGeom>
        </p:spPr>
      </p:pic>
    </p:spTree>
    <p:extLst>
      <p:ext uri="{BB962C8B-B14F-4D97-AF65-F5344CB8AC3E}">
        <p14:creationId xmlns:p14="http://schemas.microsoft.com/office/powerpoint/2010/main" val="1772067207"/>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727F5-5780-38E6-2F0A-2684B06D94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25A70F-A04E-DA22-E0AE-ABB18F1FF837}"/>
              </a:ext>
            </a:extLst>
          </p:cNvPr>
          <p:cNvSpPr>
            <a:spLocks noGrp="1"/>
          </p:cNvSpPr>
          <p:nvPr>
            <p:ph type="title"/>
          </p:nvPr>
        </p:nvSpPr>
        <p:spPr>
          <a:xfrm>
            <a:off x="789596" y="2946624"/>
            <a:ext cx="7886700" cy="720000"/>
          </a:xfrm>
        </p:spPr>
        <p:txBody>
          <a:bodyPr>
            <a:noAutofit/>
          </a:bodyPr>
          <a:lstStyle/>
          <a:p>
            <a:r>
              <a:rPr lang="ar-MA" sz="4800" dirty="0">
                <a:latin typeface="Microsoft Uighur" panose="02000000000000000000" pitchFamily="2" charset="-78"/>
                <a:cs typeface="Microsoft Uighur" panose="02000000000000000000" pitchFamily="2" charset="-78"/>
              </a:rPr>
              <a:t>رائز الطلاقة</a:t>
            </a:r>
            <a:endParaRPr lang="fr-MA" sz="48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2946033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581929" y="907212"/>
            <a:ext cx="7886700" cy="720000"/>
          </a:xfrm>
        </p:spPr>
        <p:txBody>
          <a:bodyPr/>
          <a:lstStyle/>
          <a:p>
            <a:pPr rtl="1"/>
            <a:r>
              <a:rPr lang="ar-MA" sz="3200" dirty="0">
                <a:solidFill>
                  <a:srgbClr val="424D7B"/>
                </a:solidFill>
                <a:latin typeface="Microsoft Uighur" panose="02000000000000000000" pitchFamily="2" charset="-78"/>
              </a:rPr>
              <a:t>موجهات تمرير رائز الطلاقة</a:t>
            </a:r>
            <a:endParaRPr lang="fr-MA" sz="3200" dirty="0">
              <a:solidFill>
                <a:srgbClr val="424D7B"/>
              </a:solidFill>
              <a:latin typeface="Microsoft Uighur" panose="02000000000000000000" pitchFamily="2" charset="-78"/>
            </a:endParaRPr>
          </a:p>
        </p:txBody>
      </p:sp>
      <p:sp>
        <p:nvSpPr>
          <p:cNvPr id="5" name="Espace réservé du texte 25">
            <a:extLst>
              <a:ext uri="{FF2B5EF4-FFF2-40B4-BE49-F238E27FC236}">
                <a16:creationId xmlns:a16="http://schemas.microsoft.com/office/drawing/2014/main" id="{24DD5245-E56B-C444-6FE8-D784D57ECA3E}"/>
              </a:ext>
            </a:extLst>
          </p:cNvPr>
          <p:cNvSpPr txBox="1">
            <a:spLocks/>
          </p:cNvSpPr>
          <p:nvPr/>
        </p:nvSpPr>
        <p:spPr>
          <a:xfrm>
            <a:off x="1259634" y="1543531"/>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يجلس المتعلم  في وضعية تمكنه من القراءة في الحاسوب؛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23140A71-F92D-DAFC-E26E-266464794BF6}"/>
              </a:ext>
            </a:extLst>
          </p:cNvPr>
          <p:cNvSpPr txBox="1">
            <a:spLocks/>
          </p:cNvSpPr>
          <p:nvPr/>
        </p:nvSpPr>
        <p:spPr>
          <a:xfrm>
            <a:off x="1259634" y="2881313"/>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تمنح 30 ثانية للمتعلم للاطلاع على الفقرة قبل الانطلاق في القراءة؛</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A3A61687-0DEC-2CC8-166A-AAA1B664DA79}"/>
              </a:ext>
            </a:extLst>
          </p:cNvPr>
          <p:cNvSpPr txBox="1">
            <a:spLocks/>
          </p:cNvSpPr>
          <p:nvPr/>
        </p:nvSpPr>
        <p:spPr>
          <a:xfrm>
            <a:off x="1259634" y="356492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إذا تدارك المتعلم (دون أي مساعدة) وصحح الكلمة، لا يحتسب خطأ؛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D2C90454-BA5D-B7DE-7053-67B7602CD8DC}"/>
              </a:ext>
            </a:extLst>
          </p:cNvPr>
          <p:cNvSpPr txBox="1">
            <a:spLocks/>
          </p:cNvSpPr>
          <p:nvPr/>
        </p:nvSpPr>
        <p:spPr>
          <a:xfrm>
            <a:off x="1259634" y="430277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تسجيل عدد الكلمات المقروءة وعدد الأخطاء التي ارتكبها المتعلم في المكان المناسب على شبكة التفريغ؛</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25">
            <a:extLst>
              <a:ext uri="{FF2B5EF4-FFF2-40B4-BE49-F238E27FC236}">
                <a16:creationId xmlns:a16="http://schemas.microsoft.com/office/drawing/2014/main" id="{FC6681A5-724A-B6DC-7496-72330B3B9507}"/>
              </a:ext>
            </a:extLst>
          </p:cNvPr>
          <p:cNvSpPr txBox="1">
            <a:spLocks/>
          </p:cNvSpPr>
          <p:nvPr/>
        </p:nvSpPr>
        <p:spPr>
          <a:xfrm>
            <a:off x="1259634" y="5676944"/>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تسجل نتيجة المتعلم في الطلاقة مباشرة على الشبكة وفق معايير التصحيح؛</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1" name="Espace réservé du texte 25">
            <a:extLst>
              <a:ext uri="{FF2B5EF4-FFF2-40B4-BE49-F238E27FC236}">
                <a16:creationId xmlns:a16="http://schemas.microsoft.com/office/drawing/2014/main" id="{66ACA18C-6A1E-0591-12E9-8251953FDABA}"/>
              </a:ext>
            </a:extLst>
          </p:cNvPr>
          <p:cNvSpPr txBox="1">
            <a:spLocks/>
          </p:cNvSpPr>
          <p:nvPr/>
        </p:nvSpPr>
        <p:spPr>
          <a:xfrm>
            <a:off x="1259634" y="504062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تنقيط الطلاقة وفق سلم تنقيط على 10؛</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Espace réservé du texte 25">
            <a:extLst>
              <a:ext uri="{FF2B5EF4-FFF2-40B4-BE49-F238E27FC236}">
                <a16:creationId xmlns:a16="http://schemas.microsoft.com/office/drawing/2014/main" id="{7DF579BA-9204-C07E-DD14-7E501DBA2EDA}"/>
              </a:ext>
            </a:extLst>
          </p:cNvPr>
          <p:cNvSpPr txBox="1">
            <a:spLocks/>
          </p:cNvSpPr>
          <p:nvPr/>
        </p:nvSpPr>
        <p:spPr>
          <a:xfrm>
            <a:off x="1259634" y="2185448"/>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يظهر الأستاذ(ة) على شاشة الحاسوب فقرة القراءة ( </a:t>
            </a:r>
            <a:r>
              <a:rPr kumimoji="0" lang="fr-FR"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mode diaporama</a:t>
            </a: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99180995"/>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490930" y="818663"/>
            <a:ext cx="7886700" cy="720000"/>
          </a:xfrm>
        </p:spPr>
        <p:txBody>
          <a:bodyPr>
            <a:normAutofit/>
          </a:bodyPr>
          <a:lstStyle/>
          <a:p>
            <a:r>
              <a:rPr lang="ar-MA" sz="3200" dirty="0">
                <a:solidFill>
                  <a:srgbClr val="424D7B"/>
                </a:solidFill>
                <a:latin typeface="Dosis ExtraBold" pitchFamily="2" charset="0"/>
                <a:cs typeface="Microsoft Uighur" panose="02000000000000000000" pitchFamily="2" charset="-78"/>
              </a:rPr>
              <a:t>معايير تصحيح الطلاقة</a:t>
            </a:r>
            <a:endParaRPr lang="fr-MA" sz="3200" dirty="0">
              <a:solidFill>
                <a:srgbClr val="424D7B"/>
              </a:solidFill>
              <a:latin typeface="Dosis ExtraBold" pitchFamily="2" charset="0"/>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1D337542-7F27-5D72-AFB2-67C4638CDFE7}"/>
              </a:ext>
            </a:extLst>
          </p:cNvPr>
          <p:cNvGraphicFramePr>
            <a:graphicFrameLocks noGrp="1"/>
          </p:cNvGraphicFramePr>
          <p:nvPr/>
        </p:nvGraphicFramePr>
        <p:xfrm>
          <a:off x="715108" y="1444879"/>
          <a:ext cx="7662522" cy="13716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3ن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قرأ الفقرة باسترسال تام مع احترام تام لعلامات الترقيم.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rtl="1"/>
                      <a:r>
                        <a:rPr lang="ar-MA" sz="3200" b="1" kern="1200" dirty="0">
                          <a:solidFill>
                            <a:srgbClr val="424D7B"/>
                          </a:solidFill>
                          <a:latin typeface="Dosis ExtraBold" pitchFamily="2" charset="0"/>
                          <a:ea typeface="+mj-ea"/>
                          <a:cs typeface="Microsoft Uighur" panose="02000000000000000000" pitchFamily="2" charset="-78"/>
                        </a:rPr>
                        <a:t>الاسترسال</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قرأ الفقرة باسترسال مع تعثرين في بعض الجمل.</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1ن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لم يقرأ الفقرة باسترسال : قراءة متقطعة – تهجئة الكلمات</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bl>
          </a:graphicData>
        </a:graphic>
      </p:graphicFrame>
      <p:graphicFrame>
        <p:nvGraphicFramePr>
          <p:cNvPr id="6" name="Tableau 5">
            <a:extLst>
              <a:ext uri="{FF2B5EF4-FFF2-40B4-BE49-F238E27FC236}">
                <a16:creationId xmlns:a16="http://schemas.microsoft.com/office/drawing/2014/main" id="{4B5CD05B-D8AF-A159-80BD-A7E283E1129E}"/>
              </a:ext>
            </a:extLst>
          </p:cNvPr>
          <p:cNvGraphicFramePr>
            <a:graphicFrameLocks noGrp="1"/>
          </p:cNvGraphicFramePr>
          <p:nvPr/>
        </p:nvGraphicFramePr>
        <p:xfrm>
          <a:off x="715108" y="2892661"/>
          <a:ext cx="7662522" cy="18288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5ن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ارتكب أقل قطعا من 5 أخطاء.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ctr" rtl="1"/>
                      <a:endParaRPr lang="ar-MA" sz="3200" b="1" kern="1200" dirty="0">
                        <a:solidFill>
                          <a:srgbClr val="424D7B"/>
                        </a:solidFill>
                        <a:latin typeface="Dosis ExtraBold" pitchFamily="2" charset="0"/>
                        <a:ea typeface="+mj-ea"/>
                        <a:cs typeface="Microsoft Uighur" panose="02000000000000000000" pitchFamily="2" charset="-78"/>
                      </a:endParaRPr>
                    </a:p>
                    <a:p>
                      <a:pPr algn="ctr" rtl="1"/>
                      <a:r>
                        <a:rPr lang="ar-MA" sz="3200" b="1" kern="1200" dirty="0">
                          <a:solidFill>
                            <a:srgbClr val="424D7B"/>
                          </a:solidFill>
                          <a:latin typeface="Dosis ExtraBold" pitchFamily="2" charset="0"/>
                          <a:ea typeface="+mj-ea"/>
                          <a:cs typeface="Microsoft Uighur" panose="02000000000000000000" pitchFamily="2" charset="-78"/>
                        </a:rPr>
                        <a:t>الدقة</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4ن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ما  بين 5 و8 أخطاء.</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5240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3ن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ما بين 9 و12 خطأ.</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r h="45720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ارتكب  أكثر من 12 خطأ</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3923110305"/>
                  </a:ext>
                </a:extLst>
              </a:tr>
            </a:tbl>
          </a:graphicData>
        </a:graphic>
      </p:graphicFrame>
      <p:graphicFrame>
        <p:nvGraphicFramePr>
          <p:cNvPr id="7" name="Tableau 6">
            <a:extLst>
              <a:ext uri="{FF2B5EF4-FFF2-40B4-BE49-F238E27FC236}">
                <a16:creationId xmlns:a16="http://schemas.microsoft.com/office/drawing/2014/main" id="{91191E64-9794-C2FD-F676-63DF1F2312B5}"/>
              </a:ext>
            </a:extLst>
          </p:cNvPr>
          <p:cNvGraphicFramePr>
            <a:graphicFrameLocks noGrp="1"/>
          </p:cNvGraphicFramePr>
          <p:nvPr/>
        </p:nvGraphicFramePr>
        <p:xfrm>
          <a:off x="715108" y="4940033"/>
          <a:ext cx="7662522" cy="1371600"/>
        </p:xfrm>
        <a:graphic>
          <a:graphicData uri="http://schemas.openxmlformats.org/drawingml/2006/table">
            <a:tbl>
              <a:tblPr firstRow="1" bandRow="1">
                <a:tableStyleId>{5C22544A-7EE6-4342-B048-85BDC9FD1C3A}</a:tableStyleId>
              </a:tblPr>
              <a:tblGrid>
                <a:gridCol w="961292">
                  <a:extLst>
                    <a:ext uri="{9D8B030D-6E8A-4147-A177-3AD203B41FA5}">
                      <a16:colId xmlns:a16="http://schemas.microsoft.com/office/drawing/2014/main" val="1279227380"/>
                    </a:ext>
                  </a:extLst>
                </a:gridCol>
                <a:gridCol w="5212932">
                  <a:extLst>
                    <a:ext uri="{9D8B030D-6E8A-4147-A177-3AD203B41FA5}">
                      <a16:colId xmlns:a16="http://schemas.microsoft.com/office/drawing/2014/main" val="3374680600"/>
                    </a:ext>
                  </a:extLst>
                </a:gridCol>
                <a:gridCol w="1488298">
                  <a:extLst>
                    <a:ext uri="{9D8B030D-6E8A-4147-A177-3AD203B41FA5}">
                      <a16:colId xmlns:a16="http://schemas.microsoft.com/office/drawing/2014/main" val="2928697789"/>
                    </a:ext>
                  </a:extLst>
                </a:gridCol>
              </a:tblGrid>
              <a:tr h="37084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2ن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kern="1200" dirty="0">
                          <a:solidFill>
                            <a:srgbClr val="424D7B"/>
                          </a:solidFill>
                          <a:latin typeface="Microsoft Uighur" panose="02000000000000000000" pitchFamily="2" charset="-78"/>
                          <a:ea typeface="+mn-ea"/>
                          <a:cs typeface="Microsoft Uighur" panose="02000000000000000000" pitchFamily="2" charset="-78"/>
                        </a:rPr>
                        <a:t>قراءة معبرة بنبر و تنغيم مناسب.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rtl="1"/>
                      <a:r>
                        <a:rPr lang="ar-MA" sz="3200" b="1" kern="1200" dirty="0">
                          <a:solidFill>
                            <a:srgbClr val="424D7B"/>
                          </a:solidFill>
                          <a:latin typeface="Dosis ExtraBold" pitchFamily="2" charset="0"/>
                          <a:ea typeface="+mj-ea"/>
                          <a:cs typeface="Microsoft Uighur" panose="02000000000000000000" pitchFamily="2" charset="-78"/>
                        </a:rPr>
                        <a:t>التعبيرية</a:t>
                      </a:r>
                      <a:r>
                        <a:rPr lang="ar-MA" dirty="0">
                          <a:solidFill>
                            <a:srgbClr val="424D7C"/>
                          </a:solidFill>
                        </a:rPr>
                        <a:t> </a:t>
                      </a:r>
                      <a:endParaRPr lang="fr-MA" dirty="0">
                        <a:solidFill>
                          <a:srgbClr val="424D7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1738293"/>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1ن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ar-MA" sz="2400" b="1" kern="1200" dirty="0">
                          <a:solidFill>
                            <a:srgbClr val="424D7B"/>
                          </a:solidFill>
                          <a:latin typeface="Microsoft Uighur" panose="02000000000000000000" pitchFamily="2" charset="-78"/>
                          <a:ea typeface="+mn-ea"/>
                          <a:cs typeface="Microsoft Uighur" panose="02000000000000000000" pitchFamily="2" charset="-78"/>
                        </a:rPr>
                        <a:t>قراءة معبرة نسبيا.</a:t>
                      </a:r>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732182"/>
                  </a:ext>
                </a:extLst>
              </a:tr>
              <a:tr h="185420">
                <a:tc>
                  <a:txBody>
                    <a:bodyPr/>
                    <a:lstStyle/>
                    <a:p>
                      <a:pPr algn="ctr"/>
                      <a:r>
                        <a:rPr lang="ar-MA" sz="2400" b="1" kern="1200" dirty="0">
                          <a:solidFill>
                            <a:srgbClr val="424D7B"/>
                          </a:solidFill>
                          <a:latin typeface="Microsoft Uighur" panose="02000000000000000000" pitchFamily="2" charset="-78"/>
                          <a:ea typeface="+mn-ea"/>
                          <a:cs typeface="Microsoft Uighur" panose="02000000000000000000" pitchFamily="2" charset="-78"/>
                        </a:rPr>
                        <a:t>0ن</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MA" sz="2400" b="1" kern="1200" dirty="0">
                          <a:solidFill>
                            <a:srgbClr val="424D7B"/>
                          </a:solidFill>
                          <a:latin typeface="Microsoft Uighur" panose="02000000000000000000" pitchFamily="2" charset="-78"/>
                          <a:ea typeface="+mn-ea"/>
                          <a:cs typeface="Microsoft Uighur" panose="02000000000000000000" pitchFamily="2" charset="-78"/>
                        </a:rPr>
                        <a:t>قراءة غير معبرة.</a:t>
                      </a:r>
                      <a:endParaRPr lang="fr-MA" sz="2400" b="1" kern="1200" dirty="0">
                        <a:solidFill>
                          <a:srgbClr val="424D7B"/>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MA"/>
                    </a:p>
                  </a:txBody>
                  <a:tcPr/>
                </a:tc>
                <a:extLst>
                  <a:ext uri="{0D108BD9-81ED-4DB2-BD59-A6C34878D82A}">
                    <a16:rowId xmlns:a16="http://schemas.microsoft.com/office/drawing/2014/main" val="1411298057"/>
                  </a:ext>
                </a:extLst>
              </a:tr>
            </a:tbl>
          </a:graphicData>
        </a:graphic>
      </p:graphicFrame>
    </p:spTree>
    <p:extLst>
      <p:ext uri="{BB962C8B-B14F-4D97-AF65-F5344CB8AC3E}">
        <p14:creationId xmlns:p14="http://schemas.microsoft.com/office/powerpoint/2010/main" val="2119832675"/>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30E3069-860A-2D2C-0D33-2D5F077142E0}"/>
              </a:ext>
            </a:extLst>
          </p:cNvPr>
          <p:cNvSpPr txBox="1"/>
          <p:nvPr/>
        </p:nvSpPr>
        <p:spPr>
          <a:xfrm>
            <a:off x="387221" y="1013926"/>
            <a:ext cx="8500186" cy="5632311"/>
          </a:xfrm>
          <a:prstGeom prst="rect">
            <a:avLst/>
          </a:prstGeom>
          <a:noFill/>
        </p:spPr>
        <p:txBody>
          <a:bodyPr wrap="square">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يُثيرُ ٱلْفَضاءُ ٱهْتِمامَ ٱلْعُلَماءِ مُنْذُ زَمَنٍ طَويلٍ، لأَنَّهُ يُساعِدُ عَلى فَهْمِ ٱلْكَوْنِ ٱلَّذي نَعيشُ فيهِ. وَيَضُمُّ ٱلْفَضاءُ ٱلْكَواكِبَ وَٱلنُّجومَ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وَٱلْأَقْمارَ</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وَٱلْمَجَرّاتِ</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وَقَدْ ساهَمَتِ ٱلْأَقْمارُ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ٱلاِصْطِناعِيَّةُ</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في تَطْويرِ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ٱلاِتِّصالاتِ</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وَٱلتَّنَبُّؤِ</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بِٱلْأَحْوالِ</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ٱلْجَوِّيَّةِ وَتَحْديدِ ٱلْمَواقِعِ. وَيُرْسِلُ ٱلْعُلَماءُ مَرْكَباتٍ إِلى ٱلْكَواكِبِ لِدِراسَتِها وَجَمْعِ ٱلْمَعْلوماتِ عَنْها، كَما يَبْحَثونَ عَنْ آثارِ وُجودِ ٱلْماءِ وَإِمْكانِيَّةِ ٱلْحَياةِ في بَعْضِها. مِمّا يُبْرِزُ قيمَةَ ٱسْتِكْشافِ ٱلْفَضاءِ وَأَهَمِّيَّتَهُ ٱلْعِلْمِيَّةَ. وَتُساهِمُ هَذِهِ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ٱلْأَبْحاثُ</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في تَطْويرِ ٱلتِّكْنولوجْيا ٱلَّتي نَسْتَعْمِلُها في حَياتِنا ٱلْيَوْمِيَّةِ. لِذَلِكَ يُعَدُّ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ٱلاِهْتِمامُ</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بِٱلْفَضاءِ</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وَسيلَةً لاِكْتِسابِ ٱلْمَعْرِفَةِ وَتَطْويرِ ٱلْعُلومِ </a:t>
            </a:r>
            <a:r>
              <a:rPr kumimoji="0" lang="ar-MA" sz="4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ٱلْحَديثَةِ</a:t>
            </a:r>
            <a:r>
              <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5898458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1E6B2-D875-DFB9-1958-5774D44F8C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DF1F51-03DE-FBC0-0008-14E902E4064A}"/>
              </a:ext>
            </a:extLst>
          </p:cNvPr>
          <p:cNvSpPr>
            <a:spLocks noGrp="1"/>
          </p:cNvSpPr>
          <p:nvPr>
            <p:ph type="title"/>
          </p:nvPr>
        </p:nvSpPr>
        <p:spPr>
          <a:xfrm>
            <a:off x="628650" y="3069000"/>
            <a:ext cx="7886700" cy="720000"/>
          </a:xfrm>
        </p:spPr>
        <p:txBody>
          <a:bodyPr>
            <a:noAutofit/>
          </a:bodyPr>
          <a:lstStyle/>
          <a:p>
            <a:r>
              <a:rPr lang="ar-MA" sz="7200" dirty="0">
                <a:solidFill>
                  <a:srgbClr val="424D7B"/>
                </a:solidFill>
                <a:latin typeface="Microsoft Uighur" panose="02000000000000000000" pitchFamily="2" charset="-78"/>
                <a:cs typeface="Microsoft Uighur" panose="02000000000000000000" pitchFamily="2" charset="-78"/>
              </a:rPr>
              <a:t>وضعية تقويم التحدث</a:t>
            </a:r>
            <a:endParaRPr lang="fr-MA" sz="72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964503037"/>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C6031-0793-BD55-22A0-9A3B0545F4A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DC70574-2AA6-190D-239D-A3668265F7D3}"/>
              </a:ext>
            </a:extLst>
          </p:cNvPr>
          <p:cNvSpPr>
            <a:spLocks noGrp="1"/>
          </p:cNvSpPr>
          <p:nvPr>
            <p:ph type="title"/>
          </p:nvPr>
        </p:nvSpPr>
        <p:spPr>
          <a:xfrm>
            <a:off x="581929" y="907212"/>
            <a:ext cx="7886700" cy="720000"/>
          </a:xfrm>
        </p:spPr>
        <p:txBody>
          <a:bodyPr/>
          <a:lstStyle/>
          <a:p>
            <a:pPr rtl="1"/>
            <a:r>
              <a:rPr lang="ar-MA" sz="3200" dirty="0">
                <a:solidFill>
                  <a:srgbClr val="424D7B"/>
                </a:solidFill>
                <a:latin typeface="Microsoft Uighur" panose="02000000000000000000" pitchFamily="2" charset="-78"/>
              </a:rPr>
              <a:t>موجهات تمرير رائز التحدث</a:t>
            </a:r>
            <a:endParaRPr lang="fr-MA" sz="3200" dirty="0">
              <a:solidFill>
                <a:srgbClr val="424D7B"/>
              </a:solidFill>
              <a:latin typeface="Microsoft Uighur" panose="02000000000000000000" pitchFamily="2" charset="-78"/>
            </a:endParaRPr>
          </a:p>
        </p:txBody>
      </p:sp>
      <p:sp>
        <p:nvSpPr>
          <p:cNvPr id="5" name="Espace réservé du texte 25">
            <a:extLst>
              <a:ext uri="{FF2B5EF4-FFF2-40B4-BE49-F238E27FC236}">
                <a16:creationId xmlns:a16="http://schemas.microsoft.com/office/drawing/2014/main" id="{4C6A488D-BD03-9753-6BDB-36DF1C23D432}"/>
              </a:ext>
            </a:extLst>
          </p:cNvPr>
          <p:cNvSpPr txBox="1">
            <a:spLocks/>
          </p:cNvSpPr>
          <p:nvPr/>
        </p:nvSpPr>
        <p:spPr>
          <a:xfrm>
            <a:off x="1259634" y="1965065"/>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يظهر الأستاذ(ة) وضعية التحدث على شاشة الحاسوب؛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Espace réservé du texte 25">
            <a:extLst>
              <a:ext uri="{FF2B5EF4-FFF2-40B4-BE49-F238E27FC236}">
                <a16:creationId xmlns:a16="http://schemas.microsoft.com/office/drawing/2014/main" id="{47C08630-B386-6EDE-705C-59B14A341AD0}"/>
              </a:ext>
            </a:extLst>
          </p:cNvPr>
          <p:cNvSpPr txBox="1">
            <a:spLocks/>
          </p:cNvSpPr>
          <p:nvPr/>
        </p:nvSpPr>
        <p:spPr>
          <a:xfrm>
            <a:off x="1259634" y="2649310"/>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تمنح 30 ثانية للمتعلم لقراءة الوضعية وفهم التعليمة؛</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du texte 25">
            <a:extLst>
              <a:ext uri="{FF2B5EF4-FFF2-40B4-BE49-F238E27FC236}">
                <a16:creationId xmlns:a16="http://schemas.microsoft.com/office/drawing/2014/main" id="{A9470BA5-0BDD-B11B-368D-8EEA9F14388C}"/>
              </a:ext>
            </a:extLst>
          </p:cNvPr>
          <p:cNvSpPr txBox="1">
            <a:spLocks/>
          </p:cNvSpPr>
          <p:nvPr/>
        </p:nvSpPr>
        <p:spPr>
          <a:xfrm>
            <a:off x="1259634" y="3387160"/>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تخصص دقيقتان على الأكثر لكل متعلم لأخذ الكلمة ؛ </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du texte 25">
            <a:extLst>
              <a:ext uri="{FF2B5EF4-FFF2-40B4-BE49-F238E27FC236}">
                <a16:creationId xmlns:a16="http://schemas.microsoft.com/office/drawing/2014/main" id="{7BCD596F-94AD-E6C0-E433-B6A798ABCD47}"/>
              </a:ext>
            </a:extLst>
          </p:cNvPr>
          <p:cNvSpPr txBox="1">
            <a:spLocks/>
          </p:cNvSpPr>
          <p:nvPr/>
        </p:nvSpPr>
        <p:spPr>
          <a:xfrm>
            <a:off x="1278228" y="550379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تسجيل نتيجة كل متعلم في شبكة التفريغ فور انتهاء التحدث وفق معايير التصحيح؛</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1" name="Espace réservé du texte 25">
            <a:extLst>
              <a:ext uri="{FF2B5EF4-FFF2-40B4-BE49-F238E27FC236}">
                <a16:creationId xmlns:a16="http://schemas.microsoft.com/office/drawing/2014/main" id="{7D58FFDE-F09A-EA62-E99C-2C8B7B226600}"/>
              </a:ext>
            </a:extLst>
          </p:cNvPr>
          <p:cNvSpPr txBox="1">
            <a:spLocks/>
          </p:cNvSpPr>
          <p:nvPr/>
        </p:nvSpPr>
        <p:spPr>
          <a:xfrm>
            <a:off x="1259634" y="4750276"/>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space réservé du texte 25">
            <a:extLst>
              <a:ext uri="{FF2B5EF4-FFF2-40B4-BE49-F238E27FC236}">
                <a16:creationId xmlns:a16="http://schemas.microsoft.com/office/drawing/2014/main" id="{AE64242C-C91C-63D9-ED88-42371D42E4B0}"/>
              </a:ext>
            </a:extLst>
          </p:cNvPr>
          <p:cNvSpPr txBox="1">
            <a:spLocks/>
          </p:cNvSpPr>
          <p:nvPr/>
        </p:nvSpPr>
        <p:spPr>
          <a:xfrm>
            <a:off x="1259634" y="4068718"/>
            <a:ext cx="6494102" cy="547687"/>
          </a:xfrm>
          <a:prstGeom prst="roundRect">
            <a:avLst/>
          </a:prstGeom>
          <a:solidFill>
            <a:srgbClr val="ECF8FB"/>
          </a:solidFill>
          <a:ln w="12700" cap="flat" cmpd="sng" algn="ctr">
            <a:noFill/>
            <a:prstDash val="solid"/>
            <a:miter lim="800000"/>
          </a:ln>
          <a:effectLst/>
        </p:spPr>
        <p:txBody>
          <a:bodyPr vert="horz" lIns="91440" tIns="45720" rIns="91440" bIns="45720" rtlCol="0" anchor="ctr">
            <a:noAutofit/>
          </a:bodyPr>
          <a:lstStyle>
            <a:lvl1pPr marL="228600" indent="-228600" algn="ctr" defTabSz="914400" rtl="1" eaLnBrk="1" latinLnBrk="0" hangingPunct="1">
              <a:lnSpc>
                <a:spcPct val="90000"/>
              </a:lnSpc>
              <a:spcBef>
                <a:spcPts val="1000"/>
              </a:spcBef>
              <a:buFont typeface="Arial" panose="020B0604020202020204" pitchFamily="34" charset="0"/>
              <a:buNone/>
              <a:defRPr sz="2000" kern="1200">
                <a:solidFill>
                  <a:srgbClr val="424D7B"/>
                </a:solidFill>
                <a:latin typeface="Microsoft Uighur" panose="02000000000000000000" pitchFamily="2" charset="-78"/>
                <a:ea typeface="+mn-ea"/>
                <a:cs typeface="Microsoft Uighur" panose="02000000000000000000" pitchFamily="2" charset="-78"/>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icrosoft Uighur" panose="02000000000000000000" pitchFamily="2" charset="-78"/>
                <a:ea typeface="+mn-ea"/>
                <a:cs typeface="Microsoft Uighur" panose="02000000000000000000" pitchFamily="2" charset="-78"/>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icrosoft Uighur" panose="02000000000000000000" pitchFamily="2" charset="-78"/>
                <a:ea typeface="+mn-ea"/>
                <a:cs typeface="Microsoft Uighur" panose="02000000000000000000" pitchFamily="2" charset="-78"/>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dk1"/>
                </a:solidFill>
                <a:latin typeface="Microsoft Uighur" panose="02000000000000000000" pitchFamily="2" charset="-78"/>
                <a:ea typeface="+mn-ea"/>
                <a:cs typeface="Microsoft Uighur" panose="020000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تكون كل الإجابات باللغة العربية الفصيحة؛</a:t>
            </a:r>
            <a:endParaRPr kumimoji="0" lang="fr-MA" sz="24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45842490"/>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2E32F-DFBC-E9C8-7D34-7E5E2274703B}"/>
            </a:ext>
          </a:extLst>
        </p:cNvPr>
        <p:cNvGrpSpPr/>
        <p:nvPr/>
      </p:nvGrpSpPr>
      <p:grpSpPr>
        <a:xfrm>
          <a:off x="0" y="0"/>
          <a:ext cx="0" cy="0"/>
          <a:chOff x="0" y="0"/>
          <a:chExt cx="0" cy="0"/>
        </a:xfrm>
      </p:grpSpPr>
      <p:sp>
        <p:nvSpPr>
          <p:cNvPr id="3" name="TextBox 13">
            <a:extLst>
              <a:ext uri="{FF2B5EF4-FFF2-40B4-BE49-F238E27FC236}">
                <a16:creationId xmlns:a16="http://schemas.microsoft.com/office/drawing/2014/main" id="{40F3AD0B-6011-2E00-75CD-27BB04DD25C5}"/>
              </a:ext>
            </a:extLst>
          </p:cNvPr>
          <p:cNvSpPr txBox="1"/>
          <p:nvPr/>
        </p:nvSpPr>
        <p:spPr>
          <a:xfrm>
            <a:off x="2231489" y="1002351"/>
            <a:ext cx="4231532"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معايير تصحيح وضعية التحدث</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73853AEC-9D35-1D4E-4CF7-CCAD3D82025D}"/>
              </a:ext>
            </a:extLst>
          </p:cNvPr>
          <p:cNvGraphicFramePr>
            <a:graphicFrameLocks noGrp="1"/>
          </p:cNvGraphicFramePr>
          <p:nvPr>
            <p:extLst>
              <p:ext uri="{D42A27DB-BD31-4B8C-83A1-F6EECF244321}">
                <p14:modId xmlns:p14="http://schemas.microsoft.com/office/powerpoint/2010/main" val="758635155"/>
              </p:ext>
            </p:extLst>
          </p:nvPr>
        </p:nvGraphicFramePr>
        <p:xfrm>
          <a:off x="697312" y="1809091"/>
          <a:ext cx="7549337" cy="3855249"/>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614791">
                  <a:extLst>
                    <a:ext uri="{9D8B030D-6E8A-4147-A177-3AD203B41FA5}">
                      <a16:colId xmlns:a16="http://schemas.microsoft.com/office/drawing/2014/main" val="619220143"/>
                    </a:ext>
                  </a:extLst>
                </a:gridCol>
                <a:gridCol w="3364780">
                  <a:extLst>
                    <a:ext uri="{9D8B030D-6E8A-4147-A177-3AD203B41FA5}">
                      <a16:colId xmlns:a16="http://schemas.microsoft.com/office/drawing/2014/main" val="1040309097"/>
                    </a:ext>
                  </a:extLst>
                </a:gridCol>
                <a:gridCol w="753533">
                  <a:extLst>
                    <a:ext uri="{9D8B030D-6E8A-4147-A177-3AD203B41FA5}">
                      <a16:colId xmlns:a16="http://schemas.microsoft.com/office/drawing/2014/main" val="1467509368"/>
                    </a:ext>
                  </a:extLst>
                </a:gridCol>
                <a:gridCol w="1241554">
                  <a:extLst>
                    <a:ext uri="{9D8B030D-6E8A-4147-A177-3AD203B41FA5}">
                      <a16:colId xmlns:a16="http://schemas.microsoft.com/office/drawing/2014/main" val="2147114275"/>
                    </a:ext>
                  </a:extLst>
                </a:gridCol>
              </a:tblGrid>
              <a:tr h="377471">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التنقيط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184150">
                <a:tc rowSpan="10">
                  <a:txBody>
                    <a:bodyPr/>
                    <a:lstStyle/>
                    <a:p>
                      <a:pPr algn="ctr" rtl="1">
                        <a:lnSpc>
                          <a:spcPct val="107000"/>
                        </a:lnSpc>
                        <a:spcAft>
                          <a:spcPts val="800"/>
                        </a:spcAft>
                      </a:pPr>
                      <a:r>
                        <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PO2</a:t>
                      </a:r>
                    </a:p>
                  </a:txBody>
                  <a:tcPr marL="68580" marR="68580" marT="9525" marB="0" anchor="ctr">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إبداء الرأي و تعليله</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ثلاث تعليلات مناسبة.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3</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511450353"/>
                  </a:ext>
                </a:extLst>
              </a:tr>
              <a:tr h="33566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تعليلين  مناسبين.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944983225"/>
                  </a:ext>
                </a:extLst>
              </a:tr>
              <a:tr h="32850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تعليل واحد فقط.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351874256"/>
                  </a:ext>
                </a:extLst>
              </a:tr>
              <a:tr h="335661">
                <a:tc vMerge="1">
                  <a:txBody>
                    <a:bodyPr/>
                    <a:lstStyle/>
                    <a:p>
                      <a:endParaRPr lang="fr-FR"/>
                    </a:p>
                  </a:txBody>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توجيهات ونصائح</a:t>
                      </a:r>
                      <a:endParaRPr lang="fr-FR" sz="1800" b="1" kern="1200" dirty="0">
                        <a:solidFill>
                          <a:schemeClr val="accent5">
                            <a:lumMod val="50000"/>
                          </a:schemeClr>
                        </a:solidFill>
                        <a:highlight>
                          <a:srgbClr val="FFFF00"/>
                        </a:highlight>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ثلاث نصائح.</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3</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نصيحتين.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335661">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نصيحة واحدة.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907899338"/>
                  </a:ext>
                </a:extLst>
              </a:tr>
              <a:tr h="161409">
                <a:tc vMerge="1">
                  <a:txBody>
                    <a:bodyPr/>
                    <a:lstStyle/>
                    <a:p>
                      <a:endParaRPr lang="fr-FR"/>
                    </a:p>
                  </a:txBody>
                  <a:tcPr/>
                </a:tc>
                <a:tc rowSpan="2">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التحدث باسترسال.</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توقفات على الأكثر (10  ثوان لكل توقف).</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من0 إلى 2</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أربعة توقفات.</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869617592"/>
                  </a:ext>
                </a:extLst>
              </a:tr>
              <a:tr h="220599">
                <a:tc vMerge="1">
                  <a:txBody>
                    <a:bodyPr/>
                    <a:lstStyle/>
                    <a:p>
                      <a:endParaRPr lang="fr-FR"/>
                    </a:p>
                  </a:txBody>
                  <a:tcPr/>
                </a:tc>
                <a:tc rowSpan="2">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عدم ارتكاب أخطاء لغوية.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 أخطاء على الأكثر.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2</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554131636"/>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5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596711272"/>
                  </a:ext>
                </a:extLst>
              </a:tr>
              <a:tr h="324161">
                <a:tc gridSpan="4">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المجموع</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10</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594974597"/>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0328426-EF93-9B61-371C-3EB2A56774F8}"/>
              </a:ext>
            </a:extLst>
          </p:cNvPr>
          <p:cNvSpPr txBox="1"/>
          <p:nvPr/>
        </p:nvSpPr>
        <p:spPr>
          <a:xfrm>
            <a:off x="335902" y="1088393"/>
            <a:ext cx="8472196" cy="5509200"/>
          </a:xfrm>
          <a:prstGeom prst="rect">
            <a:avLst/>
          </a:prstGeom>
          <a:noFill/>
        </p:spPr>
        <p:txBody>
          <a:bodyPr wrap="square">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شاهَدْتَ بَعْضَ ٱلْأَشْخاصِ يَرْمونَ </a:t>
            </a:r>
            <a:r>
              <a:rPr kumimoji="0" lang="ar-MA" sz="4400" b="1"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ٱلنُّفاياتِ</a:t>
            </a: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في نَهْرٍ قَريبٍ مِنَ ٱلْمَدينَةِ.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تَحَدَّثْ عَنْ هَذِا ٱلتَّصَرُّفِ مُسْتَعيناً </a:t>
            </a:r>
            <a:r>
              <a:rPr kumimoji="0" lang="ar-MA" sz="4400" b="1"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بِٱلْأَسْئِلَةِ</a:t>
            </a: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ٱلتّالِيَةِ: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1- ما رَأْيُك في هَذِهِ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ٱلسُّلوكاتِ</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مُتَّفِقٌ مَعَها / غَيْرُ مُتَّفِقٍ مَعَها.</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2- لِماذا؟ أُذْكُرْ ثَلاثَةَ تَعْليلاتٍ مُوَظِّفاً أَساليبَ ٱلتَّعْليلِ ٱلْمُناسِبَةِ.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3- بِماذا تَنْصَحُ هَؤلاءِ ٱلْأَشْخاصَ؟ أُذْكُرْ ثَلاثَ نَصائِحَ  مُناسِبَةٍ.</a:t>
            </a:r>
          </a:p>
          <a:p>
            <a:pPr marL="0" marR="0" lvl="0" indent="0" algn="just" defTabSz="457200" rtl="1" eaLnBrk="1" fontAlgn="auto" latinLnBrk="0" hangingPunct="1">
              <a:lnSpc>
                <a:spcPct val="100000"/>
              </a:lnSpc>
              <a:spcBef>
                <a:spcPts val="0"/>
              </a:spcBef>
              <a:spcAft>
                <a:spcPts val="0"/>
              </a:spcAft>
              <a:buClrTx/>
              <a:buSzTx/>
              <a:buFontTx/>
              <a:buNone/>
              <a:tabLst/>
              <a:defRPr/>
            </a:pPr>
            <a:endPar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58197006"/>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F1639-280D-A4DB-326C-0EFE17C972D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C48529C8-C3A1-47F4-1D59-E8DE428A8BC7}"/>
              </a:ext>
            </a:extLst>
          </p:cNvPr>
          <p:cNvSpPr>
            <a:spLocks noGrp="1"/>
          </p:cNvSpPr>
          <p:nvPr>
            <p:ph type="title"/>
          </p:nvPr>
        </p:nvSpPr>
        <p:spPr>
          <a:xfrm>
            <a:off x="677053" y="3084221"/>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تصحيح جماعي</a:t>
            </a:r>
            <a:endParaRPr lang="fr-MA" sz="4000"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0945935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F4BEE-3FE3-A410-C80E-181C4B332D31}"/>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D8BA7AF2-8BFE-C8A6-4D41-C0BEBAE3A63C}"/>
              </a:ext>
            </a:extLst>
          </p:cNvPr>
          <p:cNvSpPr>
            <a:spLocks noGrp="1"/>
          </p:cNvSpPr>
          <p:nvPr>
            <p:ph type="title"/>
          </p:nvPr>
        </p:nvSpPr>
        <p:spPr/>
        <p:txBody>
          <a:bodyPr>
            <a:normAutofit fontScale="90000"/>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من يقرأ جوابه ؟ هل أنتم متفقون؟ من يقترح جوابا آخر؟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تكتب بعض الإجابات على السبورة للتصحيح</a:t>
            </a:r>
            <a:endParaRPr lang="fr-FR" sz="2400" i="1" dirty="0"/>
          </a:p>
        </p:txBody>
      </p:sp>
      <p:pic>
        <p:nvPicPr>
          <p:cNvPr id="21" name="Image 20">
            <a:extLst>
              <a:ext uri="{FF2B5EF4-FFF2-40B4-BE49-F238E27FC236}">
                <a16:creationId xmlns:a16="http://schemas.microsoft.com/office/drawing/2014/main" id="{5FB6B71D-3080-8C5E-56BD-474196011AD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E37748A-F418-246F-9B00-DBA3736F9FE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1BFA5B2B-B02E-F900-31D7-A79751C71F1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EF87BFB4-4234-9616-FC62-D06A8B076C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CAEF55D8-5B3A-B457-65C0-06EA5EB9B85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1734C50A-0C87-2633-2327-C307493F103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7" name="Rectangle 26">
            <a:extLst>
              <a:ext uri="{FF2B5EF4-FFF2-40B4-BE49-F238E27FC236}">
                <a16:creationId xmlns:a16="http://schemas.microsoft.com/office/drawing/2014/main" id="{AE000525-7C98-8A60-4162-34A7E82AE6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A30290EF-F9D3-0D67-5918-074F9C433FB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5" name="Espace réservé pour une image  5">
            <a:extLst>
              <a:ext uri="{FF2B5EF4-FFF2-40B4-BE49-F238E27FC236}">
                <a16:creationId xmlns:a16="http://schemas.microsoft.com/office/drawing/2014/main" id="{1354E6AC-283A-8D71-8D2A-BD0D5908EC4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F9161278-6DDF-F013-DF3A-8178C8CD8E8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2785" y="2105526"/>
            <a:ext cx="8340141" cy="3923773"/>
          </a:xfrm>
          <a:prstGeom prst="rect">
            <a:avLst/>
          </a:prstGeom>
        </p:spPr>
      </p:pic>
    </p:spTree>
    <p:extLst>
      <p:ext uri="{BB962C8B-B14F-4D97-AF65-F5344CB8AC3E}">
        <p14:creationId xmlns:p14="http://schemas.microsoft.com/office/powerpoint/2010/main" val="3645489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FDA06-B23A-D621-423D-643242FEC37C}"/>
            </a:ext>
          </a:extLst>
        </p:cNvPr>
        <p:cNvGrpSpPr/>
        <p:nvPr/>
      </p:nvGrpSpPr>
      <p:grpSpPr>
        <a:xfrm>
          <a:off x="0" y="0"/>
          <a:ext cx="0" cy="0"/>
          <a:chOff x="0" y="0"/>
          <a:chExt cx="0" cy="0"/>
        </a:xfrm>
      </p:grpSpPr>
      <p:sp>
        <p:nvSpPr>
          <p:cNvPr id="8" name="Titre 3">
            <a:extLst>
              <a:ext uri="{FF2B5EF4-FFF2-40B4-BE49-F238E27FC236}">
                <a16:creationId xmlns:a16="http://schemas.microsoft.com/office/drawing/2014/main" id="{B892232F-2C5A-0A9D-2250-6AC8C408FF79}"/>
              </a:ext>
            </a:extLst>
          </p:cNvPr>
          <p:cNvSpPr txBox="1">
            <a:spLocks/>
          </p:cNvSpPr>
          <p:nvPr/>
        </p:nvSpPr>
        <p:spPr>
          <a:xfrm>
            <a:off x="637196" y="1472652"/>
            <a:ext cx="78867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اختتام الحصة</a:t>
            </a:r>
            <a:endParaRPr kumimoji="0" lang="fr-MA" sz="4400" b="0"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endParaRPr>
          </a:p>
        </p:txBody>
      </p:sp>
      <p:pic>
        <p:nvPicPr>
          <p:cNvPr id="3" name="Image 2">
            <a:extLst>
              <a:ext uri="{FF2B5EF4-FFF2-40B4-BE49-F238E27FC236}">
                <a16:creationId xmlns:a16="http://schemas.microsoft.com/office/drawing/2014/main" id="{403101C6-BF6B-2F71-435A-2D0B8F53942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907804" y="1616652"/>
            <a:ext cx="432000" cy="432000"/>
          </a:xfrm>
          <a:prstGeom prst="rect">
            <a:avLst/>
          </a:prstGeom>
          <a:ln>
            <a:noFill/>
          </a:ln>
        </p:spPr>
      </p:pic>
      <p:pic>
        <p:nvPicPr>
          <p:cNvPr id="10" name="Image 9" descr="Une image contenant noir, obscurité&#10;&#10;Le contenu généré par l’IA peut être incorrect.">
            <a:extLst>
              <a:ext uri="{FF2B5EF4-FFF2-40B4-BE49-F238E27FC236}">
                <a16:creationId xmlns:a16="http://schemas.microsoft.com/office/drawing/2014/main" id="{F5EEABF2-E7F5-5D49-6EB5-4C3D95BF8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331" y="3224807"/>
            <a:ext cx="5436000" cy="1405870"/>
          </a:xfrm>
          <a:prstGeom prst="rect">
            <a:avLst/>
          </a:prstGeom>
        </p:spPr>
      </p:pic>
      <p:sp>
        <p:nvSpPr>
          <p:cNvPr id="11" name="Espace réservé du texte 5">
            <a:extLst>
              <a:ext uri="{FF2B5EF4-FFF2-40B4-BE49-F238E27FC236}">
                <a16:creationId xmlns:a16="http://schemas.microsoft.com/office/drawing/2014/main" id="{F867C460-085A-81C4-E42C-F362671287D1}"/>
              </a:ext>
            </a:extLst>
          </p:cNvPr>
          <p:cNvSpPr txBox="1">
            <a:spLocks/>
          </p:cNvSpPr>
          <p:nvPr/>
        </p:nvSpPr>
        <p:spPr>
          <a:xfrm>
            <a:off x="1855803" y="372519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B1EDEA"/>
                </a:solidFill>
                <a:effectLst/>
                <a:uLnTx/>
                <a:uFillTx/>
                <a:latin typeface="Dosis SemiBold" pitchFamily="2" charset="0"/>
                <a:ea typeface="+mn-ea"/>
                <a:cs typeface="Microsoft Uighur" panose="02000000000000000000" pitchFamily="2" charset="-78"/>
              </a:rPr>
              <a:t>واجباتكم المنزلية. </a:t>
            </a:r>
          </a:p>
        </p:txBody>
      </p:sp>
      <p:sp>
        <p:nvSpPr>
          <p:cNvPr id="12" name="ZoneTexte 11">
            <a:extLst>
              <a:ext uri="{FF2B5EF4-FFF2-40B4-BE49-F238E27FC236}">
                <a16:creationId xmlns:a16="http://schemas.microsoft.com/office/drawing/2014/main" id="{94468E97-2950-BF8B-CD72-E2C70C14C13C}"/>
              </a:ext>
            </a:extLst>
          </p:cNvPr>
          <p:cNvSpPr txBox="1"/>
          <p:nvPr/>
        </p:nvSpPr>
        <p:spPr>
          <a:xfrm>
            <a:off x="5166585" y="3335822"/>
            <a:ext cx="1236236"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p>
        </p:txBody>
      </p:sp>
    </p:spTree>
    <p:extLst>
      <p:ext uri="{BB962C8B-B14F-4D97-AF65-F5344CB8AC3E}">
        <p14:creationId xmlns:p14="http://schemas.microsoft.com/office/powerpoint/2010/main" val="27919381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1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2"/>
                                        </p:tgtEl>
                                        <p:attrNameLst>
                                          <p:attrName>style.visibility</p:attrName>
                                        </p:attrNameLst>
                                      </p:cBhvr>
                                      <p:to>
                                        <p:strVal val="visible"/>
                                      </p:to>
                                    </p:set>
                                    <p:animEffect transition="in" filter="wipe(up)">
                                      <p:cBhvr>
                                        <p:cTn id="9"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F75FD-98CC-570D-8915-62D13C5D4C58}"/>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55BBC94F-7F8A-5637-5D3D-6BAAD55D0EE7}"/>
              </a:ext>
            </a:extLst>
          </p:cNvPr>
          <p:cNvSpPr txBox="1"/>
          <p:nvPr/>
        </p:nvSpPr>
        <p:spPr>
          <a:xfrm>
            <a:off x="499812" y="829308"/>
            <a:ext cx="7036857"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بكيفية توظيف التوكيد؟</a:t>
            </a:r>
            <a:endParaRPr kumimoji="0" lang="ar-MA" sz="2400" b="1"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endParaRPr>
          </a:p>
        </p:txBody>
      </p:sp>
      <p:sp>
        <p:nvSpPr>
          <p:cNvPr id="31" name="Rectangle : coins arrondis 30">
            <a:extLst>
              <a:ext uri="{FF2B5EF4-FFF2-40B4-BE49-F238E27FC236}">
                <a16:creationId xmlns:a16="http://schemas.microsoft.com/office/drawing/2014/main" id="{09F97B6D-2C4E-F69B-71B0-3FA97880EA1D}"/>
              </a:ext>
            </a:extLst>
          </p:cNvPr>
          <p:cNvSpPr/>
          <p:nvPr/>
        </p:nvSpPr>
        <p:spPr>
          <a:xfrm>
            <a:off x="410359" y="2848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32" name="Image 31">
            <a:extLst>
              <a:ext uri="{FF2B5EF4-FFF2-40B4-BE49-F238E27FC236}">
                <a16:creationId xmlns:a16="http://schemas.microsoft.com/office/drawing/2014/main" id="{0578C14A-BF7F-8431-16F8-6ABA5CB084D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3" name="Image 32">
            <a:extLst>
              <a:ext uri="{FF2B5EF4-FFF2-40B4-BE49-F238E27FC236}">
                <a16:creationId xmlns:a16="http://schemas.microsoft.com/office/drawing/2014/main" id="{F17E6D0D-1F6A-AEA5-4817-22BB6136EE5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4" name="Image 33">
            <a:extLst>
              <a:ext uri="{FF2B5EF4-FFF2-40B4-BE49-F238E27FC236}">
                <a16:creationId xmlns:a16="http://schemas.microsoft.com/office/drawing/2014/main" id="{42D95B47-1810-04D1-613F-47FE3913868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5" name="Image 34">
            <a:extLst>
              <a:ext uri="{FF2B5EF4-FFF2-40B4-BE49-F238E27FC236}">
                <a16:creationId xmlns:a16="http://schemas.microsoft.com/office/drawing/2014/main" id="{BB73A7C3-A055-28B7-0B3C-53ECABCCD5B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6" name="Rectangle 35">
            <a:extLst>
              <a:ext uri="{FF2B5EF4-FFF2-40B4-BE49-F238E27FC236}">
                <a16:creationId xmlns:a16="http://schemas.microsoft.com/office/drawing/2014/main" id="{E3A07FCA-1D83-24D4-3494-E1796CA620A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9532411D-695D-8D4E-753D-105FAB37B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38" name="Rectangle 37">
            <a:extLst>
              <a:ext uri="{FF2B5EF4-FFF2-40B4-BE49-F238E27FC236}">
                <a16:creationId xmlns:a16="http://schemas.microsoft.com/office/drawing/2014/main" id="{8FAAEEDE-AF45-AD2E-891E-1B871F89404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B97F3892-0399-48A9-22EB-0F21080FDC7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4" name="Espace réservé pour une image  5">
            <a:extLst>
              <a:ext uri="{FF2B5EF4-FFF2-40B4-BE49-F238E27FC236}">
                <a16:creationId xmlns:a16="http://schemas.microsoft.com/office/drawing/2014/main" id="{C5707DA2-7CD7-01E9-CD63-77387C1A45D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BF81B2DE-FF1C-153C-7C60-DD4F4B25279A}"/>
              </a:ext>
            </a:extLst>
          </p:cNvPr>
          <p:cNvSpPr txBox="1"/>
          <p:nvPr/>
        </p:nvSpPr>
        <p:spPr>
          <a:xfrm>
            <a:off x="2631111" y="3221435"/>
            <a:ext cx="4001420" cy="91940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اَلتَّوْكيدُ</a:t>
            </a:r>
          </a:p>
        </p:txBody>
      </p:sp>
    </p:spTree>
    <p:extLst>
      <p:ext uri="{BB962C8B-B14F-4D97-AF65-F5344CB8AC3E}">
        <p14:creationId xmlns:p14="http://schemas.microsoft.com/office/powerpoint/2010/main" val="366062618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3" name="Groupe 2">
            <a:extLst>
              <a:ext uri="{FF2B5EF4-FFF2-40B4-BE49-F238E27FC236}">
                <a16:creationId xmlns:a16="http://schemas.microsoft.com/office/drawing/2014/main" id="{6CCD1E32-B90D-9F23-2CF6-D326B08922AD}"/>
              </a:ext>
            </a:extLst>
          </p:cNvPr>
          <p:cNvGrpSpPr/>
          <p:nvPr/>
        </p:nvGrpSpPr>
        <p:grpSpPr>
          <a:xfrm>
            <a:off x="552763" y="126524"/>
            <a:ext cx="7558419" cy="303157"/>
            <a:chOff x="552763" y="126524"/>
            <a:chExt cx="7558419" cy="303157"/>
          </a:xfrm>
        </p:grpSpPr>
        <p:sp>
          <p:nvSpPr>
            <p:cNvPr id="4" name="Rectangle 3">
              <a:extLst>
                <a:ext uri="{FF2B5EF4-FFF2-40B4-BE49-F238E27FC236}">
                  <a16:creationId xmlns:a16="http://schemas.microsoft.com/office/drawing/2014/main" id="{2B61723C-711F-444C-8827-9168222DDBE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B5AB42F0-5787-9DD4-941E-25F5CCE0485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CAC74EC2-667B-4EBB-8937-C7C8543FDB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5ED5E5DF-4943-BCE9-EFEF-159F005C44B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E41237CE-11F0-AD69-2DA8-7E2D78A39DD4}"/>
                </a:ext>
              </a:extLst>
            </p:cNvPr>
            <p:cNvPicPr>
              <a:picLocks noChangeAspect="1"/>
            </p:cNvPicPr>
            <p:nvPr/>
          </p:nvPicPr>
          <p:blipFill>
            <a:blip r:embed="rId8">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BD1A87B3-9A03-06F7-F1EB-189CAF501E2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5" name="Espace réservé pour une image  5">
            <a:extLst>
              <a:ext uri="{FF2B5EF4-FFF2-40B4-BE49-F238E27FC236}">
                <a16:creationId xmlns:a16="http://schemas.microsoft.com/office/drawing/2014/main" id="{DDA1EEC1-7B78-F9C3-FCA0-BF581CED1591}"/>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6" name="Rectangle 5">
            <a:extLst>
              <a:ext uri="{FF2B5EF4-FFF2-40B4-BE49-F238E27FC236}">
                <a16:creationId xmlns:a16="http://schemas.microsoft.com/office/drawing/2014/main" id="{49F00A6D-ED08-449C-8DD0-030AE39F2A67}"/>
              </a:ext>
            </a:extLst>
          </p:cNvPr>
          <p:cNvSpPr>
            <a:spLocks/>
          </p:cNvSpPr>
          <p:nvPr/>
        </p:nvSpPr>
        <p:spPr>
          <a:xfrm>
            <a:off x="4749571"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14" name="Rectangle 13">
            <a:extLst>
              <a:ext uri="{FF2B5EF4-FFF2-40B4-BE49-F238E27FC236}">
                <a16:creationId xmlns:a16="http://schemas.microsoft.com/office/drawing/2014/main" id="{037E5FD0-9816-C461-1FEA-3571C9EAA4D2}"/>
              </a:ext>
            </a:extLst>
          </p:cNvPr>
          <p:cNvSpPr>
            <a:spLocks/>
          </p:cNvSpPr>
          <p:nvPr/>
        </p:nvSpPr>
        <p:spPr>
          <a:xfrm>
            <a:off x="2814790"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الكتابة</a:t>
            </a:r>
          </a:p>
        </p:txBody>
      </p:sp>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77B544-E3BE-8B4A-9111-780607E427C1}"/>
              </a:ext>
            </a:extLst>
          </p:cNvPr>
          <p:cNvSpPr>
            <a:spLocks noGrp="1"/>
          </p:cNvSpPr>
          <p:nvPr>
            <p:ph type="title"/>
          </p:nvPr>
        </p:nvSpPr>
        <p:spPr/>
        <p:txBody>
          <a:bodyPr>
            <a:norm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sp>
        <p:nvSpPr>
          <p:cNvPr id="11" name="Rectangle : coins arrondis 10">
            <a:extLst>
              <a:ext uri="{FF2B5EF4-FFF2-40B4-BE49-F238E27FC236}">
                <a16:creationId xmlns:a16="http://schemas.microsoft.com/office/drawing/2014/main" id="{647ECA4B-2F47-3250-3FA0-1C4ED3B82AF1}"/>
              </a:ext>
            </a:extLst>
          </p:cNvPr>
          <p:cNvSpPr/>
          <p:nvPr/>
        </p:nvSpPr>
        <p:spPr>
          <a:xfrm>
            <a:off x="410359" y="2848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 coins arrondis 21">
            <a:extLst>
              <a:ext uri="{FF2B5EF4-FFF2-40B4-BE49-F238E27FC236}">
                <a16:creationId xmlns:a16="http://schemas.microsoft.com/office/drawing/2014/main" id="{EB31F348-D60F-8F06-2BC8-BF4CE1F26B90}"/>
              </a:ext>
            </a:extLst>
          </p:cNvPr>
          <p:cNvSpPr/>
          <p:nvPr/>
        </p:nvSpPr>
        <p:spPr>
          <a:xfrm>
            <a:off x="410359" y="2848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3" name="Image 22">
            <a:extLst>
              <a:ext uri="{FF2B5EF4-FFF2-40B4-BE49-F238E27FC236}">
                <a16:creationId xmlns:a16="http://schemas.microsoft.com/office/drawing/2014/main" id="{A6FDEFD7-33C2-13B3-E94F-33CF0E072E0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8B605505-736C-235A-670C-F5C842B1BD4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5" name="Image 24">
            <a:extLst>
              <a:ext uri="{FF2B5EF4-FFF2-40B4-BE49-F238E27FC236}">
                <a16:creationId xmlns:a16="http://schemas.microsoft.com/office/drawing/2014/main" id="{355B254E-BCA7-9953-BE5F-C00FD64D689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6" name="Image 25">
            <a:extLst>
              <a:ext uri="{FF2B5EF4-FFF2-40B4-BE49-F238E27FC236}">
                <a16:creationId xmlns:a16="http://schemas.microsoft.com/office/drawing/2014/main" id="{BB0FFB63-5664-7C9B-F26E-46C4B6DE6E7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7" name="Rectangle 26">
            <a:extLst>
              <a:ext uri="{FF2B5EF4-FFF2-40B4-BE49-F238E27FC236}">
                <a16:creationId xmlns:a16="http://schemas.microsoft.com/office/drawing/2014/main" id="{40698ADD-9E9E-C4D4-5E33-C7FFB538D23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8" name="Rectangle 27">
            <a:extLst>
              <a:ext uri="{FF2B5EF4-FFF2-40B4-BE49-F238E27FC236}">
                <a16:creationId xmlns:a16="http://schemas.microsoft.com/office/drawing/2014/main" id="{3D03564D-90B6-0E6D-AC41-48996D8111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9" name="Rectangle 28">
            <a:extLst>
              <a:ext uri="{FF2B5EF4-FFF2-40B4-BE49-F238E27FC236}">
                <a16:creationId xmlns:a16="http://schemas.microsoft.com/office/drawing/2014/main" id="{8CA0EC15-937E-7862-79C3-DCF68848D34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0" name="Rectangle 29">
            <a:extLst>
              <a:ext uri="{FF2B5EF4-FFF2-40B4-BE49-F238E27FC236}">
                <a16:creationId xmlns:a16="http://schemas.microsoft.com/office/drawing/2014/main" id="{D073625D-6CE1-2205-1297-94B001ADEC4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5"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90F2CB18-BB58-9E23-5C86-FCA486B88774}"/>
              </a:ext>
            </a:extLst>
          </p:cNvPr>
          <p:cNvPicPr>
            <a:picLocks noGrp="1" noChangeAspect="1"/>
          </p:cNvPicPr>
          <p:nvPr>
            <p:ph type="pic" sz="quarter" idx="12"/>
          </p:nvPr>
        </p:nvPicPr>
        <p:blipFill>
          <a:blip r:embed="rId8">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72616" y="756000"/>
            <a:ext cx="783900" cy="783900"/>
          </a:xfrm>
        </p:spPr>
      </p:pic>
      <p:pic>
        <p:nvPicPr>
          <p:cNvPr id="6" name="اختتام الحصة5_1">
            <a:hlinkClick r:id="" action="ppaction://media"/>
            <a:extLst>
              <a:ext uri="{FF2B5EF4-FFF2-40B4-BE49-F238E27FC236}">
                <a16:creationId xmlns:a16="http://schemas.microsoft.com/office/drawing/2014/main" id="{6C917EB8-72F3-187A-3983-8C3C349916E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871663" y="2439988"/>
            <a:ext cx="5400675" cy="3038475"/>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97F8EFA1-E77F-13C1-E6CA-3738082843E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spTree>
    <p:extLst>
      <p:ext uri="{BB962C8B-B14F-4D97-AF65-F5344CB8AC3E}">
        <p14:creationId xmlns:p14="http://schemas.microsoft.com/office/powerpoint/2010/main" val="1379062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6"/>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6"/>
                                        </p:tgtEl>
                                      </p:cBhvr>
                                    </p:cmd>
                                  </p:childTnLst>
                                </p:cTn>
                              </p:par>
                            </p:childTnLst>
                          </p:cTn>
                        </p:par>
                      </p:childTnLst>
                    </p:cTn>
                  </p:par>
                </p:childTnLst>
              </p:cTn>
              <p:nextCondLst>
                <p:cond evt="onClick" delay="0">
                  <p:tgtEl>
                    <p:spTgt spid="6"/>
                  </p:tgtEl>
                </p:cond>
              </p:nextCondLst>
            </p:seq>
            <p:video>
              <p:cMediaNode vol="80000">
                <p:cTn id="15" fill="hold" display="0">
                  <p:stCondLst>
                    <p:cond delay="indefinite"/>
                  </p:stCondLst>
                </p:cTn>
                <p:tgtEl>
                  <p:spTgt spid="6"/>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الصـــرف والتحويل">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الصـــرف والتحويل">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24720</TotalTime>
  <Words>1800</Words>
  <Application>Microsoft Office PowerPoint</Application>
  <PresentationFormat>Affichage à l'écran (4:3)</PresentationFormat>
  <Paragraphs>360</Paragraphs>
  <Slides>55</Slides>
  <Notes>0</Notes>
  <HiddenSlides>0</HiddenSlides>
  <MMClips>3</MMClips>
  <ScaleCrop>false</ScaleCrop>
  <HeadingPairs>
    <vt:vector size="6" baseType="variant">
      <vt:variant>
        <vt:lpstr>Polices utilisées</vt:lpstr>
      </vt:variant>
      <vt:variant>
        <vt:i4>11</vt:i4>
      </vt:variant>
      <vt:variant>
        <vt:lpstr>Thème</vt:lpstr>
      </vt:variant>
      <vt:variant>
        <vt:i4>14</vt:i4>
      </vt:variant>
      <vt:variant>
        <vt:lpstr>Titres des diapositives</vt:lpstr>
      </vt:variant>
      <vt:variant>
        <vt:i4>55</vt:i4>
      </vt:variant>
    </vt:vector>
  </HeadingPairs>
  <TitlesOfParts>
    <vt:vector size="80" baseType="lpstr">
      <vt:lpstr>Arial</vt:lpstr>
      <vt:lpstr>Calibri</vt:lpstr>
      <vt:lpstr>Calibri Light</vt:lpstr>
      <vt:lpstr>Dosis</vt:lpstr>
      <vt:lpstr>Dosis ExtraBold</vt:lpstr>
      <vt:lpstr>Dosis Medium</vt:lpstr>
      <vt:lpstr>Dosis SemiBold</vt:lpstr>
      <vt:lpstr>Microsoft Uighur</vt:lpstr>
      <vt:lpstr>Modern Love</vt:lpstr>
      <vt:lpstr>Sakkal Majalla</vt:lpstr>
      <vt:lpstr>Wingdings</vt:lpstr>
      <vt:lpstr>2_Thème Office</vt:lpstr>
      <vt:lpstr>1_01- نشاط اعتيادي</vt:lpstr>
      <vt:lpstr>2_01- نشاط اعتيادي</vt:lpstr>
      <vt:lpstr>1_04- قراءة/ كتابة</vt:lpstr>
      <vt:lpstr>الصـــرف والتحويل</vt:lpstr>
      <vt:lpstr>1_05- اختتام الحصة</vt:lpstr>
      <vt:lpstr>3_Env-Enseignant</vt:lpstr>
      <vt:lpstr>1_الصـــرف والتحويل</vt:lpstr>
      <vt:lpstr>2_05- اختتام الحصة</vt:lpstr>
      <vt:lpstr>1_Thème Office</vt:lpstr>
      <vt:lpstr>1_Env-Enseignant</vt:lpstr>
      <vt:lpstr>3_01- نشاط اعتيادي</vt:lpstr>
      <vt:lpstr>Thème Office</vt:lpstr>
      <vt:lpstr>2_Env-Enseignant</vt:lpstr>
      <vt:lpstr>Présentation PowerPoint</vt:lpstr>
      <vt:lpstr>Présentation PowerPoint</vt:lpstr>
      <vt:lpstr>Présentation PowerPoint</vt:lpstr>
      <vt:lpstr>Présentation PowerPoint</vt:lpstr>
      <vt:lpstr>تنظيم حصص الأسبوع الرابع</vt:lpstr>
      <vt:lpstr>هيكلة حصة اليوم</vt:lpstr>
      <vt:lpstr>عند نهاية الحصة</vt:lpstr>
      <vt:lpstr>  افتتاح الحصة</vt:lpstr>
      <vt:lpstr>مرحبا بكم ، سنبدأ  حصة اللغة العربية.</vt:lpstr>
      <vt:lpstr>ضعوا اللوحة على الطاولة ، الكراسة والدفتر والمقلمة في القمطر</vt:lpstr>
      <vt:lpstr>سنشرع في نشاط أدوات اللغة. </vt:lpstr>
      <vt:lpstr>على دفاتركم، أتموا الفقرة التالية بثلاثة أفعال مبنية للمجهول و مفعولين مطلقين</vt:lpstr>
      <vt:lpstr>سامر بين الصفوف لمساعدتكم. معكم 5 دقائق للإنجاز.</vt:lpstr>
      <vt:lpstr>من يقرأ جوابه؟</vt:lpstr>
      <vt:lpstr>ورشة الكتابة</vt:lpstr>
      <vt:lpstr>انتبهوا ستتعرفون على  التوكيد وكيفية توظيفه.</vt:lpstr>
      <vt:lpstr>سأقرأ تعريف التوكيد.  من يقرأ مثلي</vt:lpstr>
      <vt:lpstr>تابعوا كي لتتعلموا تركيب جمل تتضمن توكيدا. من يقرأ الجملة التالية؟</vt:lpstr>
      <vt:lpstr>أولا: اختار المؤكد  في الجملة . و هو العبارة أو الكلمة التي أريد تأكيدها. في الجملة نختار الكواكب</vt:lpstr>
      <vt:lpstr>يمكن أن أؤكد الكلمة بتكرارها و يسمى توكيدا لفظيا  . من يقرأ؟</vt:lpstr>
      <vt:lpstr>ويمكن أن أستعين بألفاظ التوكيد مثل : كل- جميع – نفس – عين -كلا .. ويسمى توكيدا معنويا ويتصل بضمير يعود على المؤكد. من يقرأ؟</vt:lpstr>
      <vt:lpstr>التوكيد من التوابع أي انه يتبع المؤكد في الإعراب و التذكير و التأنيث و الإفراد و التثنية و الجمع</vt:lpstr>
      <vt:lpstr>من يقرا  ؟ ابحثوا عن التوكيد و حددوا نوعه (لفظي أم معنوي) نشاط تفاعلي</vt:lpstr>
      <vt:lpstr>من يقرا  ؟ </vt:lpstr>
      <vt:lpstr>لنتذكر. كيف نوظف التوكيد في جملة؟</vt:lpstr>
      <vt:lpstr>خذوا الصفحة 172 من كراساتكم . من يقرأ الخلاصة؟</vt:lpstr>
      <vt:lpstr> خدوا ألواحكم، أكملوا الجملة بتوكيد معنوي.</vt:lpstr>
      <vt:lpstr> إليكم جوابا . صححوا. </vt:lpstr>
      <vt:lpstr> الجملة الثانية. اكملوا بتوكيد لفظي</vt:lpstr>
      <vt:lpstr> صححوا.</vt:lpstr>
      <vt:lpstr>الجملة الثالثة. بتوكيد معنوي.</vt:lpstr>
      <vt:lpstr>صححوا.</vt:lpstr>
      <vt:lpstr>الآن . أنجزوا النشاط الأول الوارد في الصفحة 172 من كراساتكم . نشاط ثنائي</vt:lpstr>
      <vt:lpstr>سأمر بين الصفوف لمساعدتكم.</vt:lpstr>
      <vt:lpstr>لنصحح. من يقرأ جوابه ؟ هل انتم متفقون؟ </vt:lpstr>
      <vt:lpstr>صححوا.</vt:lpstr>
      <vt:lpstr>الآن، أنجزوا النشاط التالي على  دفاتر القسم  بعد كتابة التاريخ و عنوان الدرس .عمل فردي.</vt:lpstr>
      <vt:lpstr>معكم 20 دقيقة. أثناء ذلك نواصل تقويم الطلاقة والتحدث</vt:lpstr>
      <vt:lpstr>يتم فصل جهاز الحاسوب عن المسلاط.</vt:lpstr>
      <vt:lpstr>Présentation PowerPoint</vt:lpstr>
      <vt:lpstr>رائز الطلاقة</vt:lpstr>
      <vt:lpstr>موجهات تمرير رائز الطلاقة</vt:lpstr>
      <vt:lpstr>معايير تصحيح الطلاقة</vt:lpstr>
      <vt:lpstr>Présentation PowerPoint</vt:lpstr>
      <vt:lpstr>وضعية تقويم التحدث</vt:lpstr>
      <vt:lpstr>موجهات تمرير رائز التحدث</vt:lpstr>
      <vt:lpstr>Présentation PowerPoint</vt:lpstr>
      <vt:lpstr>Présentation PowerPoint</vt:lpstr>
      <vt:lpstr>تصحيح جماعي</vt:lpstr>
      <vt:lpstr>لنصحح. من يقرأ جوابه ؟ هل أنتم متفقون؟ من يقترح جوابا آخر؟  تكتب بعض الإجابات على السبورة للتصحيح</vt:lpstr>
      <vt:lpstr>Présentation PowerPoint</vt:lpstr>
      <vt:lpstr>Présentation PowerPoint</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BOUBAKRE.IDDIHOUM</cp:lastModifiedBy>
  <cp:revision>177</cp:revision>
  <dcterms:created xsi:type="dcterms:W3CDTF">2023-09-20T21:35:22Z</dcterms:created>
  <dcterms:modified xsi:type="dcterms:W3CDTF">2026-06-08T18:51:35Z</dcterms:modified>
</cp:coreProperties>
</file>