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7.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8.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9.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0.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1.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2.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3.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4.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5.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16.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17.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18.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19.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0.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theme/theme21.xml" ContentType="application/vnd.openxmlformats-officedocument.theme+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22.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theme/theme23.xml" ContentType="application/vnd.openxmlformats-officedocument.theme+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24.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theme/theme25.xml" ContentType="application/vnd.openxmlformats-officedocument.theme+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26.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27.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28.xml" ContentType="application/vnd.openxmlformats-officedocument.theme+xml"/>
  <Override PartName="/ppt/theme/theme2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8" r:id="rId2"/>
    <p:sldMasterId id="2147483703" r:id="rId3"/>
    <p:sldMasterId id="2147483725" r:id="rId4"/>
    <p:sldMasterId id="2147483737" r:id="rId5"/>
    <p:sldMasterId id="2147483764" r:id="rId6"/>
    <p:sldMasterId id="2147483788" r:id="rId7"/>
    <p:sldMasterId id="2147483806" r:id="rId8"/>
    <p:sldMasterId id="2147483829" r:id="rId9"/>
    <p:sldMasterId id="2147483844" r:id="rId10"/>
    <p:sldMasterId id="2147483861" r:id="rId11"/>
    <p:sldMasterId id="2147483865" r:id="rId12"/>
    <p:sldMasterId id="2147483888" r:id="rId13"/>
    <p:sldMasterId id="2147483911" r:id="rId14"/>
    <p:sldMasterId id="2147483927" r:id="rId15"/>
    <p:sldMasterId id="2147483942" r:id="rId16"/>
    <p:sldMasterId id="2147483957" r:id="rId17"/>
    <p:sldMasterId id="2147483976" r:id="rId18"/>
    <p:sldMasterId id="2147483993" r:id="rId19"/>
    <p:sldMasterId id="2147484005" r:id="rId20"/>
    <p:sldMasterId id="2147484028" r:id="rId21"/>
    <p:sldMasterId id="2147484046" r:id="rId22"/>
    <p:sldMasterId id="2147484050" r:id="rId23"/>
    <p:sldMasterId id="2147484054" r:id="rId24"/>
    <p:sldMasterId id="2147484139" r:id="rId25"/>
    <p:sldMasterId id="2147484155" r:id="rId26"/>
    <p:sldMasterId id="2147484170" r:id="rId27"/>
    <p:sldMasterId id="2147484191" r:id="rId28"/>
  </p:sldMasterIdLst>
  <p:notesMasterIdLst>
    <p:notesMasterId r:id="rId112"/>
  </p:notesMasterIdLst>
  <p:sldIdLst>
    <p:sldId id="2147482692" r:id="rId29"/>
    <p:sldId id="2147482693" r:id="rId30"/>
    <p:sldId id="2147482611" r:id="rId31"/>
    <p:sldId id="2147482472" r:id="rId32"/>
    <p:sldId id="2147482484" r:id="rId33"/>
    <p:sldId id="2147482956" r:id="rId34"/>
    <p:sldId id="2147482634" r:id="rId35"/>
    <p:sldId id="2147482691" r:id="rId36"/>
    <p:sldId id="265" r:id="rId37"/>
    <p:sldId id="2147482763" r:id="rId38"/>
    <p:sldId id="262" r:id="rId39"/>
    <p:sldId id="2147482764" r:id="rId40"/>
    <p:sldId id="2147482566" r:id="rId41"/>
    <p:sldId id="2147482649" r:id="rId42"/>
    <p:sldId id="2147482730" r:id="rId43"/>
    <p:sldId id="2147482726" r:id="rId44"/>
    <p:sldId id="2147482727" r:id="rId45"/>
    <p:sldId id="2147482728" r:id="rId46"/>
    <p:sldId id="2147482729" r:id="rId47"/>
    <p:sldId id="266" r:id="rId48"/>
    <p:sldId id="2147482767" r:id="rId49"/>
    <p:sldId id="2147482887" r:id="rId50"/>
    <p:sldId id="2147482932" r:id="rId51"/>
    <p:sldId id="2147482933" r:id="rId52"/>
    <p:sldId id="2147482934" r:id="rId53"/>
    <p:sldId id="2147482938" r:id="rId54"/>
    <p:sldId id="2147482939" r:id="rId55"/>
    <p:sldId id="2147482940" r:id="rId56"/>
    <p:sldId id="2147482941" r:id="rId57"/>
    <p:sldId id="2147482942" r:id="rId58"/>
    <p:sldId id="2147482943" r:id="rId59"/>
    <p:sldId id="2147482953" r:id="rId60"/>
    <p:sldId id="2147482954" r:id="rId61"/>
    <p:sldId id="2147482944" r:id="rId62"/>
    <p:sldId id="2147482945" r:id="rId63"/>
    <p:sldId id="2147482946" r:id="rId64"/>
    <p:sldId id="2147482950" r:id="rId65"/>
    <p:sldId id="2147482951" r:id="rId66"/>
    <p:sldId id="2147482952" r:id="rId67"/>
    <p:sldId id="2147482694" r:id="rId68"/>
    <p:sldId id="2147482543" r:id="rId69"/>
    <p:sldId id="2147482542" r:id="rId70"/>
    <p:sldId id="2147482771" r:id="rId71"/>
    <p:sldId id="2147482781" r:id="rId72"/>
    <p:sldId id="2147482794" r:id="rId73"/>
    <p:sldId id="2147482796" r:id="rId74"/>
    <p:sldId id="2147482797" r:id="rId75"/>
    <p:sldId id="2147482798" r:id="rId76"/>
    <p:sldId id="2147482799" r:id="rId77"/>
    <p:sldId id="2147482800" r:id="rId78"/>
    <p:sldId id="2147482801" r:id="rId79"/>
    <p:sldId id="2147482804" r:id="rId80"/>
    <p:sldId id="2147482805" r:id="rId81"/>
    <p:sldId id="2147482912" r:id="rId82"/>
    <p:sldId id="2147482914" r:id="rId83"/>
    <p:sldId id="2147482915" r:id="rId84"/>
    <p:sldId id="2147482913" r:id="rId85"/>
    <p:sldId id="2147482776" r:id="rId86"/>
    <p:sldId id="2147482777" r:id="rId87"/>
    <p:sldId id="2147482916" r:id="rId88"/>
    <p:sldId id="2147482917" r:id="rId89"/>
    <p:sldId id="2147482918" r:id="rId90"/>
    <p:sldId id="2147482919" r:id="rId91"/>
    <p:sldId id="2147482920" r:id="rId92"/>
    <p:sldId id="2147482921" r:id="rId93"/>
    <p:sldId id="2147482922" r:id="rId94"/>
    <p:sldId id="2147482959" r:id="rId95"/>
    <p:sldId id="2147482960" r:id="rId96"/>
    <p:sldId id="2147482961" r:id="rId97"/>
    <p:sldId id="2147482962" r:id="rId98"/>
    <p:sldId id="2147482638" r:id="rId99"/>
    <p:sldId id="2147482615" r:id="rId100"/>
    <p:sldId id="2147482637" r:id="rId101"/>
    <p:sldId id="2147482522" r:id="rId102"/>
    <p:sldId id="2147482847" r:id="rId103"/>
    <p:sldId id="2147482957" r:id="rId104"/>
    <p:sldId id="2147482864" r:id="rId105"/>
    <p:sldId id="2147482879" r:id="rId106"/>
    <p:sldId id="2147482739" r:id="rId107"/>
    <p:sldId id="2147482955" r:id="rId108"/>
    <p:sldId id="2147482854" r:id="rId109"/>
    <p:sldId id="2147482958" r:id="rId110"/>
    <p:sldId id="2147482877" r:id="rId111"/>
  </p:sldIdLst>
  <p:sldSz cx="9144000" cy="6858000" type="screen4x3"/>
  <p:notesSz cx="6858000" cy="9144000"/>
  <p:embeddedFontLst>
    <p:embeddedFont>
      <p:font typeface="Abadi" panose="020B0604020104020204" pitchFamily="34" charset="0"/>
      <p:regular r:id="rId113"/>
      <p:bold r:id="rId114"/>
      <p:italic r:id="rId115"/>
      <p:boldItalic r:id="rId116"/>
    </p:embeddedFont>
    <p:embeddedFont>
      <p:font typeface="Dosis" pitchFamily="2" charset="0"/>
      <p:regular r:id="rId117"/>
      <p:bold r:id="rId118"/>
    </p:embeddedFont>
    <p:embeddedFont>
      <p:font typeface="Dosis ExtraBold" pitchFamily="2" charset="0"/>
      <p:bold r:id="rId119"/>
    </p:embeddedFont>
    <p:embeddedFont>
      <p:font typeface="Dosis Medium" pitchFamily="2" charset="0"/>
      <p:regular r:id="rId120"/>
    </p:embeddedFont>
    <p:embeddedFont>
      <p:font typeface="Dosis SemiBold" pitchFamily="2" charset="0"/>
      <p:bold r:id="rId121"/>
    </p:embeddedFont>
    <p:embeddedFont>
      <p:font typeface="Dubai Medium" panose="020B0603030403030204" pitchFamily="34" charset="-78"/>
      <p:regular r:id="rId122"/>
    </p:embeddedFont>
    <p:embeddedFont>
      <p:font typeface="Microsoft Uighur" panose="02000000000000000000" pitchFamily="2" charset="-78"/>
      <p:regular r:id="rId123"/>
      <p:bold r:id="rId124"/>
    </p:embeddedFont>
    <p:embeddedFont>
      <p:font typeface="Modern Love" panose="04090805081005020601" pitchFamily="82" charset="0"/>
      <p:regular r:id="rId125"/>
    </p:embeddedFont>
    <p:embeddedFont>
      <p:font typeface="Noto Sans Symbols" pitchFamily="2" charset="0"/>
      <p:regular r:id="rId126"/>
      <p:bold r:id="rId127"/>
    </p:embeddedFont>
    <p:embeddedFont>
      <p:font typeface="Sakkal Majalla" panose="02000000000000000000" pitchFamily="2" charset="-78"/>
      <p:regular r:id="rId128"/>
      <p:bold r:id="rId1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A1A7BC"/>
    <a:srgbClr val="9299B1"/>
    <a:srgbClr val="959BB4"/>
    <a:srgbClr val="565F88"/>
    <a:srgbClr val="F2F2F2"/>
    <a:srgbClr val="0097B2"/>
    <a:srgbClr val="FFFFFF"/>
    <a:srgbClr val="E6E6E6"/>
    <a:srgbClr val="4C51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87" autoAdjust="0"/>
    <p:restoredTop sz="94660"/>
  </p:normalViewPr>
  <p:slideViewPr>
    <p:cSldViewPr snapToGrid="0">
      <p:cViewPr varScale="1">
        <p:scale>
          <a:sx n="74" d="100"/>
          <a:sy n="74" d="100"/>
        </p:scale>
        <p:origin x="163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5.fntdata"/><Relationship Id="rId21" Type="http://schemas.openxmlformats.org/officeDocument/2006/relationships/slideMaster" Target="slideMasters/slideMaster21.xml"/><Relationship Id="rId42" Type="http://schemas.openxmlformats.org/officeDocument/2006/relationships/slide" Target="slides/slide14.xml"/><Relationship Id="rId63" Type="http://schemas.openxmlformats.org/officeDocument/2006/relationships/slide" Target="slides/slide35.xml"/><Relationship Id="rId84" Type="http://schemas.openxmlformats.org/officeDocument/2006/relationships/slide" Target="slides/slide56.xml"/><Relationship Id="rId16" Type="http://schemas.openxmlformats.org/officeDocument/2006/relationships/slideMaster" Target="slideMasters/slideMaster16.xml"/><Relationship Id="rId107" Type="http://schemas.openxmlformats.org/officeDocument/2006/relationships/slide" Target="slides/slide79.xml"/><Relationship Id="rId11" Type="http://schemas.openxmlformats.org/officeDocument/2006/relationships/slideMaster" Target="slideMasters/slideMaster11.xml"/><Relationship Id="rId32" Type="http://schemas.openxmlformats.org/officeDocument/2006/relationships/slide" Target="slides/slide4.xml"/><Relationship Id="rId37" Type="http://schemas.openxmlformats.org/officeDocument/2006/relationships/slide" Target="slides/slide9.xml"/><Relationship Id="rId53" Type="http://schemas.openxmlformats.org/officeDocument/2006/relationships/slide" Target="slides/slide25.xml"/><Relationship Id="rId58" Type="http://schemas.openxmlformats.org/officeDocument/2006/relationships/slide" Target="slides/slide30.xml"/><Relationship Id="rId74" Type="http://schemas.openxmlformats.org/officeDocument/2006/relationships/slide" Target="slides/slide46.xml"/><Relationship Id="rId79" Type="http://schemas.openxmlformats.org/officeDocument/2006/relationships/slide" Target="slides/slide51.xml"/><Relationship Id="rId102" Type="http://schemas.openxmlformats.org/officeDocument/2006/relationships/slide" Target="slides/slide74.xml"/><Relationship Id="rId123" Type="http://schemas.openxmlformats.org/officeDocument/2006/relationships/font" Target="fonts/font11.fntdata"/><Relationship Id="rId128" Type="http://schemas.openxmlformats.org/officeDocument/2006/relationships/font" Target="fonts/font16.fntdata"/><Relationship Id="rId5" Type="http://schemas.openxmlformats.org/officeDocument/2006/relationships/slideMaster" Target="slideMasters/slideMaster5.xml"/><Relationship Id="rId90" Type="http://schemas.openxmlformats.org/officeDocument/2006/relationships/slide" Target="slides/slide62.xml"/><Relationship Id="rId95" Type="http://schemas.openxmlformats.org/officeDocument/2006/relationships/slide" Target="slides/slide67.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5.xml"/><Relationship Id="rId48" Type="http://schemas.openxmlformats.org/officeDocument/2006/relationships/slide" Target="slides/slide20.xml"/><Relationship Id="rId64" Type="http://schemas.openxmlformats.org/officeDocument/2006/relationships/slide" Target="slides/slide36.xml"/><Relationship Id="rId69" Type="http://schemas.openxmlformats.org/officeDocument/2006/relationships/slide" Target="slides/slide41.xml"/><Relationship Id="rId113" Type="http://schemas.openxmlformats.org/officeDocument/2006/relationships/font" Target="fonts/font1.fntdata"/><Relationship Id="rId118" Type="http://schemas.openxmlformats.org/officeDocument/2006/relationships/font" Target="fonts/font6.fntdata"/><Relationship Id="rId80" Type="http://schemas.openxmlformats.org/officeDocument/2006/relationships/slide" Target="slides/slide52.xml"/><Relationship Id="rId85" Type="http://schemas.openxmlformats.org/officeDocument/2006/relationships/slide" Target="slides/slide5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5.xml"/><Relationship Id="rId38" Type="http://schemas.openxmlformats.org/officeDocument/2006/relationships/slide" Target="slides/slide10.xml"/><Relationship Id="rId59" Type="http://schemas.openxmlformats.org/officeDocument/2006/relationships/slide" Target="slides/slide31.xml"/><Relationship Id="rId103" Type="http://schemas.openxmlformats.org/officeDocument/2006/relationships/slide" Target="slides/slide75.xml"/><Relationship Id="rId108" Type="http://schemas.openxmlformats.org/officeDocument/2006/relationships/slide" Target="slides/slide80.xml"/><Relationship Id="rId124" Type="http://schemas.openxmlformats.org/officeDocument/2006/relationships/font" Target="fonts/font12.fntdata"/><Relationship Id="rId129" Type="http://schemas.openxmlformats.org/officeDocument/2006/relationships/font" Target="fonts/font17.fntdata"/><Relationship Id="rId54" Type="http://schemas.openxmlformats.org/officeDocument/2006/relationships/slide" Target="slides/slide26.xml"/><Relationship Id="rId70" Type="http://schemas.openxmlformats.org/officeDocument/2006/relationships/slide" Target="slides/slide42.xml"/><Relationship Id="rId75" Type="http://schemas.openxmlformats.org/officeDocument/2006/relationships/slide" Target="slides/slide47.xml"/><Relationship Id="rId91" Type="http://schemas.openxmlformats.org/officeDocument/2006/relationships/slide" Target="slides/slide63.xml"/><Relationship Id="rId96" Type="http://schemas.openxmlformats.org/officeDocument/2006/relationships/slide" Target="slides/slide68.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21.xml"/><Relationship Id="rId114" Type="http://schemas.openxmlformats.org/officeDocument/2006/relationships/font" Target="fonts/font2.fntdata"/><Relationship Id="rId119" Type="http://schemas.openxmlformats.org/officeDocument/2006/relationships/font" Target="fonts/font7.fntdata"/><Relationship Id="rId44" Type="http://schemas.openxmlformats.org/officeDocument/2006/relationships/slide" Target="slides/slide16.xml"/><Relationship Id="rId60" Type="http://schemas.openxmlformats.org/officeDocument/2006/relationships/slide" Target="slides/slide32.xml"/><Relationship Id="rId65" Type="http://schemas.openxmlformats.org/officeDocument/2006/relationships/slide" Target="slides/slide37.xml"/><Relationship Id="rId81" Type="http://schemas.openxmlformats.org/officeDocument/2006/relationships/slide" Target="slides/slide53.xml"/><Relationship Id="rId86" Type="http://schemas.openxmlformats.org/officeDocument/2006/relationships/slide" Target="slides/slide58.xml"/><Relationship Id="rId130" Type="http://schemas.openxmlformats.org/officeDocument/2006/relationships/presProps" Target="pres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1.xml"/><Relationship Id="rId109" Type="http://schemas.openxmlformats.org/officeDocument/2006/relationships/slide" Target="slides/slide81.xml"/><Relationship Id="rId34" Type="http://schemas.openxmlformats.org/officeDocument/2006/relationships/slide" Target="slides/slide6.xml"/><Relationship Id="rId50" Type="http://schemas.openxmlformats.org/officeDocument/2006/relationships/slide" Target="slides/slide22.xml"/><Relationship Id="rId55" Type="http://schemas.openxmlformats.org/officeDocument/2006/relationships/slide" Target="slides/slide27.xml"/><Relationship Id="rId76" Type="http://schemas.openxmlformats.org/officeDocument/2006/relationships/slide" Target="slides/slide48.xml"/><Relationship Id="rId97" Type="http://schemas.openxmlformats.org/officeDocument/2006/relationships/slide" Target="slides/slide69.xml"/><Relationship Id="rId104" Type="http://schemas.openxmlformats.org/officeDocument/2006/relationships/slide" Target="slides/slide76.xml"/><Relationship Id="rId120" Type="http://schemas.openxmlformats.org/officeDocument/2006/relationships/font" Target="fonts/font8.fntdata"/><Relationship Id="rId125" Type="http://schemas.openxmlformats.org/officeDocument/2006/relationships/font" Target="fonts/font13.fntdata"/><Relationship Id="rId7" Type="http://schemas.openxmlformats.org/officeDocument/2006/relationships/slideMaster" Target="slideMasters/slideMaster7.xml"/><Relationship Id="rId71" Type="http://schemas.openxmlformats.org/officeDocument/2006/relationships/slide" Target="slides/slide43.xml"/><Relationship Id="rId92"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1.xml"/><Relationship Id="rId24" Type="http://schemas.openxmlformats.org/officeDocument/2006/relationships/slideMaster" Target="slideMasters/slideMaster24.xml"/><Relationship Id="rId40" Type="http://schemas.openxmlformats.org/officeDocument/2006/relationships/slide" Target="slides/slide12.xml"/><Relationship Id="rId45" Type="http://schemas.openxmlformats.org/officeDocument/2006/relationships/slide" Target="slides/slide17.xml"/><Relationship Id="rId66" Type="http://schemas.openxmlformats.org/officeDocument/2006/relationships/slide" Target="slides/slide38.xml"/><Relationship Id="rId87" Type="http://schemas.openxmlformats.org/officeDocument/2006/relationships/slide" Target="slides/slide59.xml"/><Relationship Id="rId110" Type="http://schemas.openxmlformats.org/officeDocument/2006/relationships/slide" Target="slides/slide82.xml"/><Relationship Id="rId115" Type="http://schemas.openxmlformats.org/officeDocument/2006/relationships/font" Target="fonts/font3.fntdata"/><Relationship Id="rId131" Type="http://schemas.openxmlformats.org/officeDocument/2006/relationships/viewProps" Target="viewProps.xml"/><Relationship Id="rId61" Type="http://schemas.openxmlformats.org/officeDocument/2006/relationships/slide" Target="slides/slide33.xml"/><Relationship Id="rId82" Type="http://schemas.openxmlformats.org/officeDocument/2006/relationships/slide" Target="slides/slide54.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2.xml"/><Relationship Id="rId35" Type="http://schemas.openxmlformats.org/officeDocument/2006/relationships/slide" Target="slides/slide7.xml"/><Relationship Id="rId56" Type="http://schemas.openxmlformats.org/officeDocument/2006/relationships/slide" Target="slides/slide28.xml"/><Relationship Id="rId77" Type="http://schemas.openxmlformats.org/officeDocument/2006/relationships/slide" Target="slides/slide49.xml"/><Relationship Id="rId100" Type="http://schemas.openxmlformats.org/officeDocument/2006/relationships/slide" Target="slides/slide72.xml"/><Relationship Id="rId105" Type="http://schemas.openxmlformats.org/officeDocument/2006/relationships/slide" Target="slides/slide77.xml"/><Relationship Id="rId126" Type="http://schemas.openxmlformats.org/officeDocument/2006/relationships/font" Target="fonts/font14.fntdata"/><Relationship Id="rId8" Type="http://schemas.openxmlformats.org/officeDocument/2006/relationships/slideMaster" Target="slideMasters/slideMaster8.xml"/><Relationship Id="rId51" Type="http://schemas.openxmlformats.org/officeDocument/2006/relationships/slide" Target="slides/slide23.xml"/><Relationship Id="rId72" Type="http://schemas.openxmlformats.org/officeDocument/2006/relationships/slide" Target="slides/slide44.xml"/><Relationship Id="rId93" Type="http://schemas.openxmlformats.org/officeDocument/2006/relationships/slide" Target="slides/slide65.xml"/><Relationship Id="rId98" Type="http://schemas.openxmlformats.org/officeDocument/2006/relationships/slide" Target="slides/slide70.xml"/><Relationship Id="rId121" Type="http://schemas.openxmlformats.org/officeDocument/2006/relationships/font" Target="fonts/font9.fntdata"/><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8.xml"/><Relationship Id="rId67" Type="http://schemas.openxmlformats.org/officeDocument/2006/relationships/slide" Target="slides/slide39.xml"/><Relationship Id="rId116" Type="http://schemas.openxmlformats.org/officeDocument/2006/relationships/font" Target="fonts/font4.fntdata"/><Relationship Id="rId20" Type="http://schemas.openxmlformats.org/officeDocument/2006/relationships/slideMaster" Target="slideMasters/slideMaster20.xml"/><Relationship Id="rId41" Type="http://schemas.openxmlformats.org/officeDocument/2006/relationships/slide" Target="slides/slide13.xml"/><Relationship Id="rId62" Type="http://schemas.openxmlformats.org/officeDocument/2006/relationships/slide" Target="slides/slide34.xml"/><Relationship Id="rId83" Type="http://schemas.openxmlformats.org/officeDocument/2006/relationships/slide" Target="slides/slide55.xml"/><Relationship Id="rId88" Type="http://schemas.openxmlformats.org/officeDocument/2006/relationships/slide" Target="slides/slide60.xml"/><Relationship Id="rId111" Type="http://schemas.openxmlformats.org/officeDocument/2006/relationships/slide" Target="slides/slide83.xml"/><Relationship Id="rId132" Type="http://schemas.openxmlformats.org/officeDocument/2006/relationships/theme" Target="theme/theme1.xml"/><Relationship Id="rId15" Type="http://schemas.openxmlformats.org/officeDocument/2006/relationships/slideMaster" Target="slideMasters/slideMaster15.xml"/><Relationship Id="rId36" Type="http://schemas.openxmlformats.org/officeDocument/2006/relationships/slide" Target="slides/slide8.xml"/><Relationship Id="rId57" Type="http://schemas.openxmlformats.org/officeDocument/2006/relationships/slide" Target="slides/slide29.xml"/><Relationship Id="rId106" Type="http://schemas.openxmlformats.org/officeDocument/2006/relationships/slide" Target="slides/slide78.xml"/><Relationship Id="rId127" Type="http://schemas.openxmlformats.org/officeDocument/2006/relationships/font" Target="fonts/font15.fntdata"/><Relationship Id="rId10" Type="http://schemas.openxmlformats.org/officeDocument/2006/relationships/slideMaster" Target="slideMasters/slideMaster10.xml"/><Relationship Id="rId31" Type="http://schemas.openxmlformats.org/officeDocument/2006/relationships/slide" Target="slides/slide3.xml"/><Relationship Id="rId52" Type="http://schemas.openxmlformats.org/officeDocument/2006/relationships/slide" Target="slides/slide24.xml"/><Relationship Id="rId73" Type="http://schemas.openxmlformats.org/officeDocument/2006/relationships/slide" Target="slides/slide45.xml"/><Relationship Id="rId78" Type="http://schemas.openxmlformats.org/officeDocument/2006/relationships/slide" Target="slides/slide50.xml"/><Relationship Id="rId94" Type="http://schemas.openxmlformats.org/officeDocument/2006/relationships/slide" Target="slides/slide66.xml"/><Relationship Id="rId99" Type="http://schemas.openxmlformats.org/officeDocument/2006/relationships/slide" Target="slides/slide71.xml"/><Relationship Id="rId101" Type="http://schemas.openxmlformats.org/officeDocument/2006/relationships/slide" Target="slides/slide73.xml"/><Relationship Id="rId122"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19.xml"/><Relationship Id="rId68" Type="http://schemas.openxmlformats.org/officeDocument/2006/relationships/slide" Target="slides/slide40.xml"/><Relationship Id="rId89" Type="http://schemas.openxmlformats.org/officeDocument/2006/relationships/slide" Target="slides/slide61.xml"/><Relationship Id="rId112" Type="http://schemas.openxmlformats.org/officeDocument/2006/relationships/notesMaster" Target="notesMasters/notesMaster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04/06/2026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1289" name="Google Shape;128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290" name="Google Shape;129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AC9D9829-B3A9-CA0A-7783-1DE31953A1FC}"/>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DF5D41C2-8268-4DDF-53A2-FC95996B129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0677C7D4-3B50-4FF7-B827-C58ED5521C5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35630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1DE608D9-130D-4629-F7FB-ED39724C4571}"/>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65B7A78F-059E-38E7-8D1F-A45D6BB34BA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5E8FCF08-8528-302B-047E-2A1CB5CB984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34633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3E8FE284-4EE9-E16E-FCA6-726F3231BF2F}"/>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CF42116F-65E2-C3DD-3C2D-D7C6196A9F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B9CC38A3-263D-E393-7445-B5DF570AA04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147289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C7696E0C-F818-F2C2-0869-C731AB110787}"/>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6FF59976-0AD2-49E5-FD89-28E8B1F138F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C4A4FEE0-3823-7631-66BF-186B78712CE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041306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A6D15631-24CB-7D95-6C2A-5874697008A1}"/>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750CA295-FD8C-0847-2C65-D93DE01AA7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010316A1-931D-83B9-12F5-3C8FE064D06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895526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4BA45A5B-96E4-2737-E2AB-19EF13186423}"/>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3249D9D3-7587-53BC-11D6-423887B7C23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9F80CE90-C799-C73B-5DBE-5CA8F2E8338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310096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a:extLst>
            <a:ext uri="{FF2B5EF4-FFF2-40B4-BE49-F238E27FC236}">
              <a16:creationId xmlns:a16="http://schemas.microsoft.com/office/drawing/2014/main" id="{8DD881F7-3265-76B6-371C-72594CCD0C1B}"/>
            </a:ext>
          </a:extLst>
        </p:cNvPr>
        <p:cNvGrpSpPr/>
        <p:nvPr/>
      </p:nvGrpSpPr>
      <p:grpSpPr>
        <a:xfrm>
          <a:off x="0" y="0"/>
          <a:ext cx="0" cy="0"/>
          <a:chOff x="0" y="0"/>
          <a:chExt cx="0" cy="0"/>
        </a:xfrm>
      </p:grpSpPr>
      <p:sp>
        <p:nvSpPr>
          <p:cNvPr id="1339" name="Google Shape;1339;p12:notes">
            <a:extLst>
              <a:ext uri="{FF2B5EF4-FFF2-40B4-BE49-F238E27FC236}">
                <a16:creationId xmlns:a16="http://schemas.microsoft.com/office/drawing/2014/main" id="{D5A047A4-ED7C-ECF5-B391-D4555507166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40" name="Google Shape;1340;p12:notes">
            <a:extLst>
              <a:ext uri="{FF2B5EF4-FFF2-40B4-BE49-F238E27FC236}">
                <a16:creationId xmlns:a16="http://schemas.microsoft.com/office/drawing/2014/main" id="{DEBFEBD1-47D1-62AB-FAA1-49B64469096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539452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5E275F60-447B-6627-DCB0-F5914CC5F02E}"/>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D29A6360-114D-9C7D-414C-AC225CB1221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903066D8-B52E-F376-5167-3BFA6EA5587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087677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7A82D1D5-E8D4-7782-4B85-9FB357D871E1}"/>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35723981-B5DF-5B94-F28A-60400D1C381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2462E0DB-72CB-08C1-67E7-C9474522B08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030383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102E4833-B6F5-1795-AA47-E78D5E575369}"/>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DAE74099-0DF3-237D-652F-E609371D59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B5F2945F-14D9-7A9C-0650-59672447056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043439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642B07B4-5C07-30BF-9B2C-C62AE798085A}"/>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B5D426A4-8EA2-A977-39EF-42674448C0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0C9A55AC-94E4-9164-74EE-36A012DF335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64941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2246E948-079A-56CD-848F-EE44C3000936}"/>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4F615DE5-9E6A-8C63-4F3B-84867B28AB9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76C2CB65-6466-EBF3-1C8C-ABA342B2CCC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221630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84D3D4B7-BAF9-4209-922F-15466A1FF8CC}"/>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DD4B2C14-1A29-204B-4460-9728647E2C0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10310BF4-D9A8-80A5-840C-33EC152A642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83832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14EB9498-ED29-0C9E-8113-5C07209109A9}"/>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DA2CA042-DDD6-E0E9-2996-C25EDFB5F71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FE50371D-F9B9-7470-9764-32152BB5B4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078946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BB4DE91C-F8B2-8E04-C92B-71761BF440DF}"/>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D79347BF-AC44-002E-0E63-A00568936CA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7E0AE394-D3FE-FA62-1071-093769E2BF6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745760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A0D50769-15AC-1984-D577-BC35EAFDD280}"/>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4517747F-F744-5C9F-D985-CF2751E7872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8FC09A79-242C-FE7C-4006-32E09185EE4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745264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61A43C6B-151A-A8DF-5647-C029ABE35F2B}"/>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01794EDA-8DFC-1555-188F-DAA923828B6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776052CF-4C59-3072-8DAF-94F2C5C9E4D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227593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8280664A-5FB4-14BE-B077-FB2C868F5143}"/>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5EA0631B-B48D-C749-C6EA-FDDCC83EE80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54D61B26-42BC-D234-9E81-C3A669B07A6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224410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9CEBD1EC-1E6B-6176-EB3D-09D24EF60CA4}"/>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DE384CE5-A506-30F5-5110-B60CD84CB7C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0E675785-4024-718A-49E1-839E98A1610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137672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69653290-9D18-E820-03D9-5C80C265B94C}"/>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7D3419D7-D7F0-5833-E520-4D737959B8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1ADD0D94-E779-2599-A213-BD98F47EC45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009571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899D61AD-3E00-8445-4919-ABA048128589}"/>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F585DEC1-54AB-9762-80A4-04B70CF52A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34BC9F28-34F2-9BFE-C88C-87A65D80C62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941392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AC0DE820-9F5B-8001-B4B2-F3E487721E68}"/>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406CD5E3-A0A7-77E7-F57B-62A49DBADB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EB2C1F3A-AB26-B015-9C89-F63C0D189B4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820804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22E6EE2F-0538-E79E-FF07-3880070B81EC}"/>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9E2AC105-E85F-5649-47EE-1498C0EF7B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C7AB71EF-6231-BA25-A24E-D0136766121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904930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4CCA5EA0-C433-7FE6-20D1-C87FF765E42B}"/>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CE0E3A4F-F38C-0068-B7F4-61D984CF0DA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B834DBD4-0DBF-A7C7-33C1-2A095057041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097470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C2749722-4470-EF6A-FFC8-F973E3D55A03}"/>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461F6EE8-9159-22AF-AAD8-082D16EBABE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B58C2CE0-C197-99EF-BC3C-EBDF07BD0A0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191216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a:extLst>
            <a:ext uri="{FF2B5EF4-FFF2-40B4-BE49-F238E27FC236}">
              <a16:creationId xmlns:a16="http://schemas.microsoft.com/office/drawing/2014/main" id="{EEA79D2F-29C2-9944-3736-46704ADB63EB}"/>
            </a:ext>
          </a:extLst>
        </p:cNvPr>
        <p:cNvGrpSpPr/>
        <p:nvPr/>
      </p:nvGrpSpPr>
      <p:grpSpPr>
        <a:xfrm>
          <a:off x="0" y="0"/>
          <a:ext cx="0" cy="0"/>
          <a:chOff x="0" y="0"/>
          <a:chExt cx="0" cy="0"/>
        </a:xfrm>
      </p:grpSpPr>
      <p:sp>
        <p:nvSpPr>
          <p:cNvPr id="1355" name="Google Shape;1355;p13:notes">
            <a:extLst>
              <a:ext uri="{FF2B5EF4-FFF2-40B4-BE49-F238E27FC236}">
                <a16:creationId xmlns:a16="http://schemas.microsoft.com/office/drawing/2014/main" id="{3AE0593C-C3AC-6038-C7F9-674A16E156C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1356" name="Google Shape;1356;p13:notes">
            <a:extLst>
              <a:ext uri="{FF2B5EF4-FFF2-40B4-BE49-F238E27FC236}">
                <a16:creationId xmlns:a16="http://schemas.microsoft.com/office/drawing/2014/main" id="{F5A01887-E9A7-63C4-36E8-B7055194440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02338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9.png"/></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11.png"/><Relationship Id="rId9" Type="http://schemas.microsoft.com/office/2007/relationships/hdphoto" Target="../media/hdphoto3.wdp"/></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2.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4.png"/></Relationships>
</file>

<file path=ppt/slideLayouts/_rels/slideLayout12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2.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4.png"/></Relationships>
</file>

<file path=ppt/slideLayouts/_rels/slideLayout12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2.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4.png"/></Relationships>
</file>

<file path=ppt/slideLayouts/_rels/slideLayout13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2.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4.png"/></Relationships>
</file>

<file path=ppt/slideLayouts/_rels/slideLayout131.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0.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2.png"/><Relationship Id="rId9" Type="http://schemas.microsoft.com/office/2007/relationships/hdphoto" Target="../media/hdphoto3.wdp"/></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0.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2.png"/><Relationship Id="rId9" Type="http://schemas.microsoft.com/office/2007/relationships/hdphoto" Target="../media/hdphoto3.wdp"/></Relationships>
</file>

<file path=ppt/slideLayouts/_rels/slideLayout133.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0.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2.png"/><Relationship Id="rId9" Type="http://schemas.microsoft.com/office/2007/relationships/hdphoto" Target="../media/hdphoto3.wdp"/></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0.png"/><Relationship Id="rId1" Type="http://schemas.openxmlformats.org/officeDocument/2006/relationships/slideMaster" Target="../slideMasters/slideMaster9.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5.png"/><Relationship Id="rId9" Type="http://schemas.microsoft.com/office/2007/relationships/hdphoto" Target="../media/hdphoto2.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2.xml"/><Relationship Id="rId4" Type="http://schemas.openxmlformats.org/officeDocument/2006/relationships/image" Target="../media/image9.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3.xml"/><Relationship Id="rId4" Type="http://schemas.openxmlformats.org/officeDocument/2006/relationships/image" Target="../media/image9.png"/></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3.xml"/><Relationship Id="rId6" Type="http://schemas.openxmlformats.org/officeDocument/2006/relationships/image" Target="../media/image14.png"/><Relationship Id="rId5" Type="http://schemas.openxmlformats.org/officeDocument/2006/relationships/image" Target="../media/image20.png"/><Relationship Id="rId4" Type="http://schemas.openxmlformats.org/officeDocument/2006/relationships/image" Target="../media/image12.pn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jpg"/><Relationship Id="rId1" Type="http://schemas.openxmlformats.org/officeDocument/2006/relationships/slideMaster" Target="../slideMasters/slideMaster14.xml"/><Relationship Id="rId4" Type="http://schemas.microsoft.com/office/2007/relationships/hdphoto" Target="../media/hdphoto4.wdp"/></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5.wdp"/><Relationship Id="rId2" Type="http://schemas.openxmlformats.org/officeDocument/2006/relationships/image" Target="../media/image6.jpg"/><Relationship Id="rId1" Type="http://schemas.openxmlformats.org/officeDocument/2006/relationships/slideMaster" Target="../slideMasters/slideMaster14.xml"/><Relationship Id="rId6" Type="http://schemas.openxmlformats.org/officeDocument/2006/relationships/image" Target="../media/image23.png"/><Relationship Id="rId5" Type="http://schemas.microsoft.com/office/2007/relationships/hdphoto" Target="../media/hdphoto4.wdp"/><Relationship Id="rId4" Type="http://schemas.openxmlformats.org/officeDocument/2006/relationships/image" Target="../media/image21.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8.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8.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8.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18.xml"/><Relationship Id="rId5" Type="http://schemas.microsoft.com/office/2007/relationships/hdphoto" Target="../media/hdphoto6.wdp"/><Relationship Id="rId4" Type="http://schemas.openxmlformats.org/officeDocument/2006/relationships/image" Target="../media/image30.png"/></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0.xml"/><Relationship Id="rId4" Type="http://schemas.openxmlformats.org/officeDocument/2006/relationships/image" Target="../media/image9.png"/></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jpg"/><Relationship Id="rId1" Type="http://schemas.openxmlformats.org/officeDocument/2006/relationships/slideMaster" Target="../slideMasters/slideMaster22.xml"/><Relationship Id="rId5" Type="http://schemas.microsoft.com/office/2007/relationships/hdphoto" Target="../media/hdphoto4.wdp"/><Relationship Id="rId4" Type="http://schemas.openxmlformats.org/officeDocument/2006/relationships/image" Target="../media/image21.png"/></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jpg"/><Relationship Id="rId1" Type="http://schemas.openxmlformats.org/officeDocument/2006/relationships/slideMaster" Target="../slideMasters/slideMaster23.xml"/><Relationship Id="rId4" Type="http://schemas.microsoft.com/office/2007/relationships/hdphoto" Target="../media/hdphoto4.wdp"/></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4.xml"/><Relationship Id="rId4" Type="http://schemas.openxmlformats.org/officeDocument/2006/relationships/image" Target="../media/image9.png"/></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5.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6.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6.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6.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6.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9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9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9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8.xml"/><Relationship Id="rId4" Type="http://schemas.openxmlformats.org/officeDocument/2006/relationships/image" Target="../media/image9.png"/></Relationships>
</file>

<file path=ppt/slideLayouts/_rels/slideLayout4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48406641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564934465"/>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38833670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713024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659154771"/>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96990158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2124183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130480837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4070823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0716001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7145027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77709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8900916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2796949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05221076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429649284"/>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228958"/>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31091609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64079464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687928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426552068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785209"/>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389783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5826230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8521176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5129663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459480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04233502"/>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17066549"/>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908182"/>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846171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26360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9159878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515771"/>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4365709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343622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15670955"/>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3226375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5471844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5971164"/>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992706"/>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2712106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2164485"/>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89734277"/>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39774217"/>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29742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1780098"/>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5726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419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C1A1DC-6AC7-765A-0002-7870B5A9D5B1}"/>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CA"/>
              <a:t>Modifier le style du titre</a:t>
            </a:r>
            <a:endParaRPr lang="fr-FR"/>
          </a:p>
        </p:txBody>
      </p:sp>
      <p:sp>
        <p:nvSpPr>
          <p:cNvPr id="3" name="Espace réservé du texte 2">
            <a:extLst>
              <a:ext uri="{FF2B5EF4-FFF2-40B4-BE49-F238E27FC236}">
                <a16:creationId xmlns:a16="http://schemas.microsoft.com/office/drawing/2014/main" id="{EC93BA7B-4248-17C3-AACD-611627DC2A94}"/>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id="{C1A075E0-3F36-10FB-03FA-A656D6DAE309}"/>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5" name="Espace réservé du pied de page 4">
            <a:extLst>
              <a:ext uri="{FF2B5EF4-FFF2-40B4-BE49-F238E27FC236}">
                <a16:creationId xmlns:a16="http://schemas.microsoft.com/office/drawing/2014/main" id="{6BF3B481-7E9F-3C89-D6BC-0BA28EA818CE}"/>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C33D8115-D3C5-D879-A8C2-3496162B5F37}"/>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9004825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485C4D-3C7B-D945-9669-068BD91E2F53}"/>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8B2FE72F-B6AF-5AFC-5600-C95D45201C19}"/>
              </a:ext>
            </a:extLst>
          </p:cNvPr>
          <p:cNvSpPr>
            <a:spLocks noGrp="1"/>
          </p:cNvSpPr>
          <p:nvPr>
            <p:ph sz="half" idx="1"/>
          </p:nvPr>
        </p:nvSpPr>
        <p:spPr>
          <a:xfrm>
            <a:off x="628650" y="1825625"/>
            <a:ext cx="3867150" cy="4351338"/>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contenu 3">
            <a:extLst>
              <a:ext uri="{FF2B5EF4-FFF2-40B4-BE49-F238E27FC236}">
                <a16:creationId xmlns:a16="http://schemas.microsoft.com/office/drawing/2014/main" id="{8222DA7D-6E9D-54B0-8613-6A66CF993F2A}"/>
              </a:ext>
            </a:extLst>
          </p:cNvPr>
          <p:cNvSpPr>
            <a:spLocks noGrp="1"/>
          </p:cNvSpPr>
          <p:nvPr>
            <p:ph sz="half" idx="2"/>
          </p:nvPr>
        </p:nvSpPr>
        <p:spPr>
          <a:xfrm>
            <a:off x="4648200" y="1825625"/>
            <a:ext cx="3867150" cy="4351338"/>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e la date 4">
            <a:extLst>
              <a:ext uri="{FF2B5EF4-FFF2-40B4-BE49-F238E27FC236}">
                <a16:creationId xmlns:a16="http://schemas.microsoft.com/office/drawing/2014/main" id="{35416F35-5575-A660-0956-6C9859DC8F12}"/>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6" name="Espace réservé du pied de page 5">
            <a:extLst>
              <a:ext uri="{FF2B5EF4-FFF2-40B4-BE49-F238E27FC236}">
                <a16:creationId xmlns:a16="http://schemas.microsoft.com/office/drawing/2014/main" id="{9E773261-E3C7-2B3E-92FB-BC9AA0168F96}"/>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652EF0D6-2650-D2D8-F9A1-A836E0AB62B3}"/>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17108101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22DE88-C7E1-3A6F-F77D-ABC444C80A13}"/>
              </a:ext>
            </a:extLst>
          </p:cNvPr>
          <p:cNvSpPr>
            <a:spLocks noGrp="1"/>
          </p:cNvSpPr>
          <p:nvPr>
            <p:ph type="title"/>
          </p:nvPr>
        </p:nvSpPr>
        <p:spPr>
          <a:xfrm>
            <a:off x="630238" y="365125"/>
            <a:ext cx="7886700" cy="1325563"/>
          </a:xfrm>
          <a:prstGeom prst="rect">
            <a:avLst/>
          </a:prstGeom>
        </p:spPr>
        <p:txBody>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D8954856-3DC2-FF83-1119-094EFA1D0834}"/>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C9125C3C-B35B-B96F-1C82-12BC3A595D27}"/>
              </a:ext>
            </a:extLst>
          </p:cNvPr>
          <p:cNvSpPr>
            <a:spLocks noGrp="1"/>
          </p:cNvSpPr>
          <p:nvPr>
            <p:ph sz="half" idx="2"/>
          </p:nvPr>
        </p:nvSpPr>
        <p:spPr>
          <a:xfrm>
            <a:off x="630238" y="2505075"/>
            <a:ext cx="3868737" cy="3684588"/>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u texte 4">
            <a:extLst>
              <a:ext uri="{FF2B5EF4-FFF2-40B4-BE49-F238E27FC236}">
                <a16:creationId xmlns:a16="http://schemas.microsoft.com/office/drawing/2014/main" id="{1D3C4ED5-4CB3-9A39-CB44-399EA189BD3B}"/>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F65A64BD-B089-0173-4EFF-62BD8B26136E}"/>
              </a:ext>
            </a:extLst>
          </p:cNvPr>
          <p:cNvSpPr>
            <a:spLocks noGrp="1"/>
          </p:cNvSpPr>
          <p:nvPr>
            <p:ph sz="quarter" idx="4"/>
          </p:nvPr>
        </p:nvSpPr>
        <p:spPr>
          <a:xfrm>
            <a:off x="4629150" y="2505075"/>
            <a:ext cx="3887788" cy="3684588"/>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7" name="Espace réservé de la date 6">
            <a:extLst>
              <a:ext uri="{FF2B5EF4-FFF2-40B4-BE49-F238E27FC236}">
                <a16:creationId xmlns:a16="http://schemas.microsoft.com/office/drawing/2014/main" id="{D5D63BE4-F1F2-F578-C274-E9570FDD28CA}"/>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8" name="Espace réservé du pied de page 7">
            <a:extLst>
              <a:ext uri="{FF2B5EF4-FFF2-40B4-BE49-F238E27FC236}">
                <a16:creationId xmlns:a16="http://schemas.microsoft.com/office/drawing/2014/main" id="{8335B0CE-1289-1515-6120-2D93C2089D5F}"/>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2A190BC2-5668-9D22-D671-45E490708A2B}"/>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23641520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10EC33-2AB4-29F8-30C1-249E6F5DF884}"/>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e la date 2">
            <a:extLst>
              <a:ext uri="{FF2B5EF4-FFF2-40B4-BE49-F238E27FC236}">
                <a16:creationId xmlns:a16="http://schemas.microsoft.com/office/drawing/2014/main" id="{6D12C840-94F3-F89A-2FB8-3F67B81779FF}"/>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4" name="Espace réservé du pied de page 3">
            <a:extLst>
              <a:ext uri="{FF2B5EF4-FFF2-40B4-BE49-F238E27FC236}">
                <a16:creationId xmlns:a16="http://schemas.microsoft.com/office/drawing/2014/main" id="{CCDB19A3-0874-CC7B-C8DB-962831FDE4B4}"/>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5510E0F5-9F46-72A3-3F1E-BDAED2F8DD23}"/>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27712185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F472C8C-E53E-25CD-DAF8-73213FA1B789}"/>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3" name="Espace réservé du pied de page 2">
            <a:extLst>
              <a:ext uri="{FF2B5EF4-FFF2-40B4-BE49-F238E27FC236}">
                <a16:creationId xmlns:a16="http://schemas.microsoft.com/office/drawing/2014/main" id="{78CB6E1E-A58A-E5C5-1BD8-8FE5E2D7FAF7}"/>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D2CCD65D-0307-9245-F6C1-0542CE0CC7A4}"/>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11309328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C9D710-6C76-3C0E-FACB-7F61BB339FA0}"/>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E6B8A6B8-FA0A-7617-1569-923F3C93B33F}"/>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a:extLst>
              <a:ext uri="{FF2B5EF4-FFF2-40B4-BE49-F238E27FC236}">
                <a16:creationId xmlns:a16="http://schemas.microsoft.com/office/drawing/2014/main" id="{0A48331E-C5CD-FF9A-CB3C-04489C203AAF}"/>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856D5ABB-EFF7-5E9C-D08A-0B446A101C32}"/>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6" name="Espace réservé du pied de page 5">
            <a:extLst>
              <a:ext uri="{FF2B5EF4-FFF2-40B4-BE49-F238E27FC236}">
                <a16:creationId xmlns:a16="http://schemas.microsoft.com/office/drawing/2014/main" id="{CC7175C8-52A8-F1D4-B63A-D37181F7A1B9}"/>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C5DB9F9B-6EFD-C833-073F-3C85FF6A7CA5}"/>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2675628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0B54D1-5A7F-DA8B-8767-2C918C36D499}"/>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pour une image  2">
            <a:extLst>
              <a:ext uri="{FF2B5EF4-FFF2-40B4-BE49-F238E27FC236}">
                <a16:creationId xmlns:a16="http://schemas.microsoft.com/office/drawing/2014/main" id="{F0B22C5E-FB49-785C-7715-5381286795AB}"/>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5BF8334-FE75-2F05-5A72-A7239075E29B}"/>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D3CEF492-7161-DAAB-2271-30A2404F1872}"/>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6" name="Espace réservé du pied de page 5">
            <a:extLst>
              <a:ext uri="{FF2B5EF4-FFF2-40B4-BE49-F238E27FC236}">
                <a16:creationId xmlns:a16="http://schemas.microsoft.com/office/drawing/2014/main" id="{E5538B13-7EE1-7783-E6B7-492BAD8A73D7}"/>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832716CF-E7A7-AD48-B5E3-E33EE949DB43}"/>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34165593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624791-D1B8-ACFC-43B1-A81BEA72F7ED}"/>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D8BFCC4C-AFD4-373D-FE68-2F77BDF753BB}"/>
              </a:ext>
            </a:extLst>
          </p:cNvPr>
          <p:cNvSpPr>
            <a:spLocks noGrp="1"/>
          </p:cNvSpPr>
          <p:nvPr>
            <p:ph type="body" orient="vert" idx="1"/>
          </p:nvPr>
        </p:nvSpPr>
        <p:spPr>
          <a:xfrm>
            <a:off x="628650" y="1825625"/>
            <a:ext cx="7886700" cy="4351338"/>
          </a:xfrm>
          <a:prstGeom prst="rect">
            <a:avLst/>
          </a:prstGeo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288C97B4-F480-2DC2-A6F8-F4B8A6B84F36}"/>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5" name="Espace réservé du pied de page 4">
            <a:extLst>
              <a:ext uri="{FF2B5EF4-FFF2-40B4-BE49-F238E27FC236}">
                <a16:creationId xmlns:a16="http://schemas.microsoft.com/office/drawing/2014/main" id="{EBD9BD22-FD02-B35F-DBEA-C73C4E369445}"/>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FAC508E-987C-892A-132A-C8948AFC5D5B}"/>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42731754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BA05DA6-18EE-3F54-FCE5-935D19818B11}"/>
              </a:ext>
            </a:extLst>
          </p:cNvPr>
          <p:cNvSpPr>
            <a:spLocks noGrp="1"/>
          </p:cNvSpPr>
          <p:nvPr>
            <p:ph type="title" orient="vert"/>
          </p:nvPr>
        </p:nvSpPr>
        <p:spPr>
          <a:xfrm>
            <a:off x="6543675" y="365125"/>
            <a:ext cx="1971675" cy="5811838"/>
          </a:xfrm>
          <a:prstGeom prst="rect">
            <a:avLst/>
          </a:prstGeom>
        </p:spPr>
        <p:txBody>
          <a:bodyPr vert="eaVert"/>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07BA5E24-AF3C-BCCB-83F8-8A58545790A7}"/>
              </a:ext>
            </a:extLst>
          </p:cNvPr>
          <p:cNvSpPr>
            <a:spLocks noGrp="1"/>
          </p:cNvSpPr>
          <p:nvPr>
            <p:ph type="body" orient="vert" idx="1"/>
          </p:nvPr>
        </p:nvSpPr>
        <p:spPr>
          <a:xfrm>
            <a:off x="628650" y="365125"/>
            <a:ext cx="5762625" cy="5811838"/>
          </a:xfrm>
          <a:prstGeom prst="rect">
            <a:avLst/>
          </a:prstGeo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79A9E08F-54DC-9585-CD38-8EB64B871650}"/>
              </a:ext>
            </a:extLst>
          </p:cNvPr>
          <p:cNvSpPr>
            <a:spLocks noGrp="1"/>
          </p:cNvSpPr>
          <p:nvPr>
            <p:ph type="dt" sz="half" idx="10"/>
          </p:nvPr>
        </p:nvSpPr>
        <p:spPr>
          <a:xfrm>
            <a:off x="628650" y="6356350"/>
            <a:ext cx="2057400" cy="365125"/>
          </a:xfrm>
          <a:prstGeom prst="rect">
            <a:avLst/>
          </a:prstGeom>
        </p:spPr>
        <p:txBody>
          <a:bodyPr/>
          <a:lstStyle/>
          <a:p>
            <a:fld id="{AD061CC3-7E7B-4C80-A4A7-6D0FDF5EB9A9}" type="datetimeFigureOut">
              <a:rPr lang="fr-FR" smtClean="0"/>
              <a:t>04/06/2026</a:t>
            </a:fld>
            <a:endParaRPr lang="fr-FR"/>
          </a:p>
        </p:txBody>
      </p:sp>
      <p:sp>
        <p:nvSpPr>
          <p:cNvPr id="5" name="Espace réservé du pied de page 4">
            <a:extLst>
              <a:ext uri="{FF2B5EF4-FFF2-40B4-BE49-F238E27FC236}">
                <a16:creationId xmlns:a16="http://schemas.microsoft.com/office/drawing/2014/main" id="{BDBCD3EB-5EE9-6D50-8CD1-CAA78BCB87EA}"/>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02AF4DCE-4226-792C-357C-0E5A948C7124}"/>
              </a:ext>
            </a:extLst>
          </p:cNvPr>
          <p:cNvSpPr>
            <a:spLocks noGrp="1"/>
          </p:cNvSpPr>
          <p:nvPr>
            <p:ph type="sldNum" sz="quarter" idx="12"/>
          </p:nvPr>
        </p:nvSpPr>
        <p:spPr>
          <a:xfrm>
            <a:off x="6457950" y="6356350"/>
            <a:ext cx="2057400" cy="365125"/>
          </a:xfrm>
          <a:prstGeom prst="rect">
            <a:avLst/>
          </a:prstGeom>
        </p:spPr>
        <p:txBody>
          <a:bodyPr/>
          <a:lstStyle/>
          <a:p>
            <a:fld id="{5FED7C85-8896-41BD-BA19-04978EAD68F9}" type="slidenum">
              <a:rPr lang="fr-FR" smtClean="0"/>
              <a:t>‹N°›</a:t>
            </a:fld>
            <a:endParaRPr lang="fr-FR"/>
          </a:p>
        </p:txBody>
      </p:sp>
    </p:spTree>
    <p:extLst>
      <p:ext uri="{BB962C8B-B14F-4D97-AF65-F5344CB8AC3E}">
        <p14:creationId xmlns:p14="http://schemas.microsoft.com/office/powerpoint/2010/main" val="11618989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565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4825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7009323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4536000"/>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892200"/>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624552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9276052"/>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80267877"/>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6152562"/>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16481747"/>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296401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2761309"/>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309950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7896682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37699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2800941"/>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0740190"/>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352598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2090160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694377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120108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126276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995284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916921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1976241"/>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80689178"/>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5672132"/>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2206423"/>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73096302"/>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412746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4421980"/>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28160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061083"/>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0723901"/>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2040725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19384263"/>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213673"/>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330412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007640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4350765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722509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035463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682066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7300948"/>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8711226"/>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9800673"/>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9914446"/>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71231168"/>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2576184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6847604"/>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439681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019660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1321554"/>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6350189"/>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326478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2267403"/>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5470289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2788803"/>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019299"/>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77683853"/>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6587140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994313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994654"/>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58439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8852166"/>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3526516817"/>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070087765"/>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25096005"/>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7494073"/>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638004"/>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652563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286783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6956463"/>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878561"/>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0346661"/>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3424254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29010900"/>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73504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2455388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548621535"/>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2557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26584205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422832408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2398391615"/>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691993704"/>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6286530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37871450"/>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4595492"/>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017871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9356644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73208569"/>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a:xfrm>
            <a:off x="611999" y="756980"/>
            <a:ext cx="6840000" cy="612000"/>
          </a:xfrm>
          <a:prstGeom prst="rect">
            <a:avLst/>
          </a:prstGeom>
        </p:spPr>
        <p:txBody>
          <a:bodyPr/>
          <a:lstStyle>
            <a:lvl1pPr>
              <a:defRPr>
                <a:latin typeface="Microsoft Uighur" panose="02000000000000000000" pitchFamily="2" charset="-78"/>
              </a:defRPr>
            </a:lvl1p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4335809"/>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2274004"/>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344"/>
        <p:cNvGrpSpPr/>
        <p:nvPr/>
      </p:nvGrpSpPr>
      <p:grpSpPr>
        <a:xfrm>
          <a:off x="0" y="0"/>
          <a:ext cx="0" cy="0"/>
          <a:chOff x="0" y="0"/>
          <a:chExt cx="0" cy="0"/>
        </a:xfrm>
      </p:grpSpPr>
      <p:sp>
        <p:nvSpPr>
          <p:cNvPr id="345" name="Google Shape;345;p9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6" name="Google Shape;346;p95"/>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347" name="Google Shape;347;p95"/>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348" name="Google Shape;348;p95"/>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349" name="Google Shape;349;p9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0" name="Google Shape;350;p9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1" name="Google Shape;351;p9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2" name="Google Shape;352;p9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5535877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357"/>
        <p:cNvGrpSpPr/>
        <p:nvPr/>
      </p:nvGrpSpPr>
      <p:grpSpPr>
        <a:xfrm>
          <a:off x="0" y="0"/>
          <a:ext cx="0" cy="0"/>
          <a:chOff x="0" y="0"/>
          <a:chExt cx="0" cy="0"/>
        </a:xfrm>
      </p:grpSpPr>
      <p:sp>
        <p:nvSpPr>
          <p:cNvPr id="358" name="Google Shape;358;p9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98"/>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021991566"/>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360"/>
        <p:cNvGrpSpPr/>
        <p:nvPr/>
      </p:nvGrpSpPr>
      <p:grpSpPr>
        <a:xfrm>
          <a:off x="0" y="0"/>
          <a:ext cx="0" cy="0"/>
          <a:chOff x="0" y="0"/>
          <a:chExt cx="0" cy="0"/>
        </a:xfrm>
      </p:grpSpPr>
      <p:sp>
        <p:nvSpPr>
          <p:cNvPr id="361" name="Google Shape;361;p147"/>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2" name="Google Shape;362;p147"/>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363" name="Google Shape;363;p147"/>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12190925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364"/>
        <p:cNvGrpSpPr/>
        <p:nvPr/>
      </p:nvGrpSpPr>
      <p:grpSpPr>
        <a:xfrm>
          <a:off x="0" y="0"/>
          <a:ext cx="0" cy="0"/>
          <a:chOff x="0" y="0"/>
          <a:chExt cx="0" cy="0"/>
        </a:xfrm>
      </p:grpSpPr>
      <p:sp>
        <p:nvSpPr>
          <p:cNvPr id="365" name="Google Shape;365;p14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6" name="Google Shape;366;p148"/>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7" name="Google Shape;367;p148"/>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514559596"/>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368"/>
        <p:cNvGrpSpPr/>
        <p:nvPr/>
      </p:nvGrpSpPr>
      <p:grpSpPr>
        <a:xfrm>
          <a:off x="0" y="0"/>
          <a:ext cx="0" cy="0"/>
          <a:chOff x="0" y="0"/>
          <a:chExt cx="0" cy="0"/>
        </a:xfrm>
      </p:grpSpPr>
      <p:sp>
        <p:nvSpPr>
          <p:cNvPr id="369" name="Google Shape;369;p14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49"/>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1" name="Google Shape;371;p149"/>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2" name="Google Shape;372;p14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73183450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73"/>
        <p:cNvGrpSpPr/>
        <p:nvPr/>
      </p:nvGrpSpPr>
      <p:grpSpPr>
        <a:xfrm>
          <a:off x="0" y="0"/>
          <a:ext cx="0" cy="0"/>
          <a:chOff x="0" y="0"/>
          <a:chExt cx="0" cy="0"/>
        </a:xfrm>
      </p:grpSpPr>
      <p:sp>
        <p:nvSpPr>
          <p:cNvPr id="374" name="Google Shape;374;p15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5" name="Google Shape;375;p150"/>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376" name="Google Shape;376;p150"/>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n-lt"/>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7" name="Google Shape;377;p15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460427511"/>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378"/>
        <p:cNvGrpSpPr/>
        <p:nvPr/>
      </p:nvGrpSpPr>
      <p:grpSpPr>
        <a:xfrm>
          <a:off x="0" y="0"/>
          <a:ext cx="0" cy="0"/>
          <a:chOff x="0" y="0"/>
          <a:chExt cx="0" cy="0"/>
        </a:xfrm>
      </p:grpSpPr>
      <p:sp>
        <p:nvSpPr>
          <p:cNvPr id="379" name="Google Shape;379;p15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0" name="Google Shape;380;p15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1" name="Google Shape;381;p151"/>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2" name="Google Shape;382;p15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0698138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383"/>
        <p:cNvGrpSpPr/>
        <p:nvPr/>
      </p:nvGrpSpPr>
      <p:grpSpPr>
        <a:xfrm>
          <a:off x="0" y="0"/>
          <a:ext cx="0" cy="0"/>
          <a:chOff x="0" y="0"/>
          <a:chExt cx="0" cy="0"/>
        </a:xfrm>
      </p:grpSpPr>
      <p:sp>
        <p:nvSpPr>
          <p:cNvPr id="384" name="Google Shape;384;p15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5" name="Google Shape;385;p15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52"/>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387" name="Google Shape;387;p15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893684370"/>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388"/>
        <p:cNvGrpSpPr/>
        <p:nvPr/>
      </p:nvGrpSpPr>
      <p:grpSpPr>
        <a:xfrm>
          <a:off x="0" y="0"/>
          <a:ext cx="0" cy="0"/>
          <a:chOff x="0" y="0"/>
          <a:chExt cx="0" cy="0"/>
        </a:xfrm>
      </p:grpSpPr>
      <p:sp>
        <p:nvSpPr>
          <p:cNvPr id="389" name="Google Shape;389;p15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n-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0" name="Google Shape;390;p153"/>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391" name="Google Shape;391;p153"/>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392" name="Google Shape;392;p153"/>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393" name="Google Shape;393;p153"/>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394" name="Google Shape;394;p153"/>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395" name="Google Shape;395;p153"/>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396" name="Google Shape;396;p153"/>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397" name="Google Shape;397;p153"/>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398" name="Google Shape;398;p153"/>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399" name="Google Shape;399;p153"/>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0" name="Google Shape;400;p153"/>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80439744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401"/>
        <p:cNvGrpSpPr/>
        <p:nvPr/>
      </p:nvGrpSpPr>
      <p:grpSpPr>
        <a:xfrm>
          <a:off x="0" y="0"/>
          <a:ext cx="0" cy="0"/>
          <a:chOff x="0" y="0"/>
          <a:chExt cx="0" cy="0"/>
        </a:xfrm>
      </p:grpSpPr>
      <p:sp>
        <p:nvSpPr>
          <p:cNvPr id="402" name="Google Shape;402;p15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3" name="Google Shape;403;p15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4" name="Google Shape;404;p15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5" name="Google Shape;405;p15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6" name="Google Shape;406;p15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7" name="Google Shape;407;p154"/>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685274989"/>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408"/>
        <p:cNvGrpSpPr/>
        <p:nvPr/>
      </p:nvGrpSpPr>
      <p:grpSpPr>
        <a:xfrm>
          <a:off x="0" y="0"/>
          <a:ext cx="0" cy="0"/>
          <a:chOff x="0" y="0"/>
          <a:chExt cx="0" cy="0"/>
        </a:xfrm>
      </p:grpSpPr>
      <p:sp>
        <p:nvSpPr>
          <p:cNvPr id="409" name="Google Shape;409;p15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10" name="Google Shape;410;p15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1" name="Google Shape;411;p15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2" name="Google Shape;412;p15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3" name="Google Shape;413;p15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4" name="Google Shape;414;p155"/>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5" name="Google Shape;415;p155"/>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6" name="Google Shape;416;p155"/>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55"/>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55"/>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14452559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6_Voc_Act_01_4 Vignt+Txt">
  <p:cSld name="6_Voc_Act_01_4 Vignt+Txt">
    <p:spTree>
      <p:nvGrpSpPr>
        <p:cNvPr id="1" name="Shape 419"/>
        <p:cNvGrpSpPr/>
        <p:nvPr/>
      </p:nvGrpSpPr>
      <p:grpSpPr>
        <a:xfrm>
          <a:off x="0" y="0"/>
          <a:ext cx="0" cy="0"/>
          <a:chOff x="0" y="0"/>
          <a:chExt cx="0" cy="0"/>
        </a:xfrm>
      </p:grpSpPr>
      <p:sp>
        <p:nvSpPr>
          <p:cNvPr id="420" name="Google Shape;420;p15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1" name="Google Shape;421;p156"/>
          <p:cNvSpPr>
            <a:spLocks noGrp="1"/>
          </p:cNvSpPr>
          <p:nvPr>
            <p:ph type="pic" idx="2"/>
          </p:nvPr>
        </p:nvSpPr>
        <p:spPr>
          <a:xfrm>
            <a:off x="1479323" y="4161429"/>
            <a:ext cx="1620000" cy="1607588"/>
          </a:xfrm>
          <a:prstGeom prst="rect">
            <a:avLst/>
          </a:prstGeom>
          <a:noFill/>
          <a:ln>
            <a:noFill/>
          </a:ln>
        </p:spPr>
        <p:txBody>
          <a:bodyPr/>
          <a:lstStyle/>
          <a:p>
            <a:endParaRPr lang="fr-FR"/>
          </a:p>
        </p:txBody>
      </p:sp>
      <p:sp>
        <p:nvSpPr>
          <p:cNvPr id="422" name="Google Shape;422;p156"/>
          <p:cNvSpPr>
            <a:spLocks noGrp="1"/>
          </p:cNvSpPr>
          <p:nvPr>
            <p:ph type="pic" idx="3"/>
          </p:nvPr>
        </p:nvSpPr>
        <p:spPr>
          <a:xfrm>
            <a:off x="3759312" y="4161429"/>
            <a:ext cx="1620000" cy="1607588"/>
          </a:xfrm>
          <a:prstGeom prst="rect">
            <a:avLst/>
          </a:prstGeom>
          <a:noFill/>
          <a:ln>
            <a:noFill/>
          </a:ln>
        </p:spPr>
        <p:txBody>
          <a:bodyPr/>
          <a:lstStyle/>
          <a:p>
            <a:endParaRPr lang="fr-FR"/>
          </a:p>
        </p:txBody>
      </p:sp>
      <p:sp>
        <p:nvSpPr>
          <p:cNvPr id="423" name="Google Shape;423;p156"/>
          <p:cNvSpPr>
            <a:spLocks noGrp="1"/>
          </p:cNvSpPr>
          <p:nvPr>
            <p:ph type="pic" idx="4"/>
          </p:nvPr>
        </p:nvSpPr>
        <p:spPr>
          <a:xfrm>
            <a:off x="6039301" y="4161429"/>
            <a:ext cx="1620000" cy="1607588"/>
          </a:xfrm>
          <a:prstGeom prst="rect">
            <a:avLst/>
          </a:prstGeom>
          <a:noFill/>
          <a:ln>
            <a:noFill/>
          </a:ln>
        </p:spPr>
        <p:txBody>
          <a:bodyPr/>
          <a:lstStyle/>
          <a:p>
            <a:endParaRPr lang="fr-FR"/>
          </a:p>
        </p:txBody>
      </p:sp>
      <p:sp>
        <p:nvSpPr>
          <p:cNvPr id="424" name="Google Shape;424;p156"/>
          <p:cNvSpPr>
            <a:spLocks noGrp="1"/>
          </p:cNvSpPr>
          <p:nvPr>
            <p:ph type="pic" idx="5"/>
          </p:nvPr>
        </p:nvSpPr>
        <p:spPr>
          <a:xfrm>
            <a:off x="7924249" y="684000"/>
            <a:ext cx="900000" cy="900000"/>
          </a:xfrm>
          <a:prstGeom prst="rect">
            <a:avLst/>
          </a:prstGeom>
          <a:noFill/>
          <a:ln>
            <a:noFill/>
          </a:ln>
        </p:spPr>
        <p:txBody>
          <a:bodyPr/>
          <a:lstStyle/>
          <a:p>
            <a:endParaRPr lang="fr-FR"/>
          </a:p>
        </p:txBody>
      </p:sp>
      <p:sp>
        <p:nvSpPr>
          <p:cNvPr id="425" name="Google Shape;425;p156"/>
          <p:cNvSpPr>
            <a:spLocks noGrp="1"/>
          </p:cNvSpPr>
          <p:nvPr>
            <p:ph type="pic" idx="6"/>
          </p:nvPr>
        </p:nvSpPr>
        <p:spPr>
          <a:xfrm>
            <a:off x="1479323" y="2092932"/>
            <a:ext cx="1620000" cy="1607588"/>
          </a:xfrm>
          <a:prstGeom prst="rect">
            <a:avLst/>
          </a:prstGeom>
          <a:noFill/>
          <a:ln>
            <a:noFill/>
          </a:ln>
        </p:spPr>
        <p:txBody>
          <a:bodyPr/>
          <a:lstStyle/>
          <a:p>
            <a:endParaRPr lang="fr-FR"/>
          </a:p>
        </p:txBody>
      </p:sp>
      <p:sp>
        <p:nvSpPr>
          <p:cNvPr id="426" name="Google Shape;426;p156"/>
          <p:cNvSpPr>
            <a:spLocks noGrp="1"/>
          </p:cNvSpPr>
          <p:nvPr>
            <p:ph type="pic" idx="7"/>
          </p:nvPr>
        </p:nvSpPr>
        <p:spPr>
          <a:xfrm>
            <a:off x="3759312" y="2092932"/>
            <a:ext cx="1620000" cy="1607588"/>
          </a:xfrm>
          <a:prstGeom prst="rect">
            <a:avLst/>
          </a:prstGeom>
          <a:noFill/>
          <a:ln>
            <a:noFill/>
          </a:ln>
        </p:spPr>
        <p:txBody>
          <a:bodyPr/>
          <a:lstStyle/>
          <a:p>
            <a:endParaRPr lang="fr-FR"/>
          </a:p>
        </p:txBody>
      </p:sp>
      <p:sp>
        <p:nvSpPr>
          <p:cNvPr id="427" name="Google Shape;427;p156"/>
          <p:cNvSpPr>
            <a:spLocks noGrp="1"/>
          </p:cNvSpPr>
          <p:nvPr>
            <p:ph type="pic" idx="8"/>
          </p:nvPr>
        </p:nvSpPr>
        <p:spPr>
          <a:xfrm>
            <a:off x="6039301" y="2092932"/>
            <a:ext cx="1620000" cy="1607588"/>
          </a:xfrm>
          <a:prstGeom prst="rect">
            <a:avLst/>
          </a:prstGeom>
          <a:noFill/>
          <a:ln>
            <a:noFill/>
          </a:ln>
        </p:spPr>
        <p:txBody>
          <a:bodyPr/>
          <a:lstStyle/>
          <a:p>
            <a:endParaRPr lang="fr-FR"/>
          </a:p>
        </p:txBody>
      </p:sp>
    </p:spTree>
    <p:extLst>
      <p:ext uri="{BB962C8B-B14F-4D97-AF65-F5344CB8AC3E}">
        <p14:creationId xmlns:p14="http://schemas.microsoft.com/office/powerpoint/2010/main" val="1616714817"/>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428"/>
        <p:cNvGrpSpPr/>
        <p:nvPr/>
      </p:nvGrpSpPr>
      <p:grpSpPr>
        <a:xfrm>
          <a:off x="0" y="0"/>
          <a:ext cx="0" cy="0"/>
          <a:chOff x="0" y="0"/>
          <a:chExt cx="0" cy="0"/>
        </a:xfrm>
      </p:grpSpPr>
      <p:sp>
        <p:nvSpPr>
          <p:cNvPr id="429" name="Google Shape;429;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0" name="Google Shape;430;p157"/>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431" name="Google Shape;431;p157"/>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432" name="Google Shape;432;p157"/>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433" name="Google Shape;433;p157"/>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434" name="Google Shape;434;p15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5" name="Google Shape;435;p15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6" name="Google Shape;436;p15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7" name="Google Shape;437;p15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8" name="Google Shape;438;p157"/>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83270574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439"/>
        <p:cNvGrpSpPr/>
        <p:nvPr/>
      </p:nvGrpSpPr>
      <p:grpSpPr>
        <a:xfrm>
          <a:off x="0" y="0"/>
          <a:ext cx="0" cy="0"/>
          <a:chOff x="0" y="0"/>
          <a:chExt cx="0" cy="0"/>
        </a:xfrm>
      </p:grpSpPr>
      <p:sp>
        <p:nvSpPr>
          <p:cNvPr id="440" name="Google Shape;440;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1" name="Google Shape;441;p158"/>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442" name="Google Shape;442;p158"/>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443" name="Google Shape;443;p158"/>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444" name="Google Shape;444;p158"/>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445" name="Google Shape;445;p15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6" name="Google Shape;446;p15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7" name="Google Shape;447;p15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8" name="Google Shape;448;p15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9" name="Google Shape;449;p158"/>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450" name="Google Shape;450;p15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58"/>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62045116"/>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452"/>
        <p:cNvGrpSpPr/>
        <p:nvPr/>
      </p:nvGrpSpPr>
      <p:grpSpPr>
        <a:xfrm>
          <a:off x="0" y="0"/>
          <a:ext cx="0" cy="0"/>
          <a:chOff x="0" y="0"/>
          <a:chExt cx="0" cy="0"/>
        </a:xfrm>
      </p:grpSpPr>
      <p:sp>
        <p:nvSpPr>
          <p:cNvPr id="453" name="Google Shape;453;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4" name="Google Shape;454;p15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5" name="Google Shape;455;p15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6" name="Google Shape;456;p15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7" name="Google Shape;457;p15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8" name="Google Shape;458;p15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9" name="Google Shape;459;p159"/>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083265012"/>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460"/>
        <p:cNvGrpSpPr/>
        <p:nvPr/>
      </p:nvGrpSpPr>
      <p:grpSpPr>
        <a:xfrm>
          <a:off x="0" y="0"/>
          <a:ext cx="0" cy="0"/>
          <a:chOff x="0" y="0"/>
          <a:chExt cx="0" cy="0"/>
        </a:xfrm>
      </p:grpSpPr>
      <p:sp>
        <p:nvSpPr>
          <p:cNvPr id="461" name="Google Shape;461;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2" name="Google Shape;462;p16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3" name="Google Shape;463;p16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4" name="Google Shape;464;p16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5" name="Google Shape;465;p16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6" name="Google Shape;466;p16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7" name="Google Shape;467;p16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8" name="Google Shape;468;p16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9" name="Google Shape;469;p16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0" name="Google Shape;470;p16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1" name="Google Shape;471;p16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2" name="Google Shape;472;p160"/>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3815653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473"/>
        <p:cNvGrpSpPr/>
        <p:nvPr/>
      </p:nvGrpSpPr>
      <p:grpSpPr>
        <a:xfrm>
          <a:off x="0" y="0"/>
          <a:ext cx="0" cy="0"/>
          <a:chOff x="0" y="0"/>
          <a:chExt cx="0" cy="0"/>
        </a:xfrm>
      </p:grpSpPr>
      <p:sp>
        <p:nvSpPr>
          <p:cNvPr id="474" name="Google Shape;474;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5" name="Google Shape;475;p16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6" name="Google Shape;476;p16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7" name="Google Shape;477;p16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8" name="Google Shape;478;p16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9" name="Google Shape;479;p16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0" name="Google Shape;480;p16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1" name="Google Shape;481;p16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2" name="Google Shape;482;p16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3" name="Google Shape;483;p16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4" name="Google Shape;484;p16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729903461"/>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485"/>
        <p:cNvGrpSpPr/>
        <p:nvPr/>
      </p:nvGrpSpPr>
      <p:grpSpPr>
        <a:xfrm>
          <a:off x="0" y="0"/>
          <a:ext cx="0" cy="0"/>
          <a:chOff x="0" y="0"/>
          <a:chExt cx="0" cy="0"/>
        </a:xfrm>
      </p:grpSpPr>
      <p:sp>
        <p:nvSpPr>
          <p:cNvPr id="486" name="Google Shape;486;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7" name="Google Shape;487;p162"/>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488" name="Google Shape;488;p162"/>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489" name="Google Shape;489;p162"/>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490" name="Google Shape;490;p162"/>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491" name="Google Shape;491;p162"/>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492" name="Google Shape;492;p162"/>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493" name="Google Shape;493;p162"/>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494" name="Google Shape;494;p162"/>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495" name="Google Shape;495;p162"/>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496" name="Google Shape;496;p16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20013884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497"/>
        <p:cNvGrpSpPr/>
        <p:nvPr/>
      </p:nvGrpSpPr>
      <p:grpSpPr>
        <a:xfrm>
          <a:off x="0" y="0"/>
          <a:ext cx="0" cy="0"/>
          <a:chOff x="0" y="0"/>
          <a:chExt cx="0" cy="0"/>
        </a:xfrm>
      </p:grpSpPr>
      <p:sp>
        <p:nvSpPr>
          <p:cNvPr id="498" name="Google Shape;498;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9" name="Google Shape;499;p16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0" name="Google Shape;500;p16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1" name="Google Shape;501;p16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2" name="Google Shape;502;p16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3" name="Google Shape;503;p16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4" name="Google Shape;504;p16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5" name="Google Shape;505;p16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6" name="Google Shape;506;p16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7" name="Google Shape;507;p16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8" name="Google Shape;508;p16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9" name="Google Shape;509;p16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0" name="Google Shape;510;p16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1" name="Google Shape;511;p16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2" name="Google Shape;512;p16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3" name="Google Shape;513;p16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4" name="Google Shape;514;p16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6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6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63"/>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65164150"/>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518"/>
        <p:cNvGrpSpPr/>
        <p:nvPr/>
      </p:nvGrpSpPr>
      <p:grpSpPr>
        <a:xfrm>
          <a:off x="0" y="0"/>
          <a:ext cx="0" cy="0"/>
          <a:chOff x="0" y="0"/>
          <a:chExt cx="0" cy="0"/>
        </a:xfrm>
      </p:grpSpPr>
      <p:sp>
        <p:nvSpPr>
          <p:cNvPr id="519" name="Google Shape;519;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0" name="Google Shape;520;p164"/>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521" name="Google Shape;521;p164"/>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167120684"/>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522"/>
        <p:cNvGrpSpPr/>
        <p:nvPr/>
      </p:nvGrpSpPr>
      <p:grpSpPr>
        <a:xfrm>
          <a:off x="0" y="0"/>
          <a:ext cx="0" cy="0"/>
          <a:chOff x="0" y="0"/>
          <a:chExt cx="0" cy="0"/>
        </a:xfrm>
      </p:grpSpPr>
      <p:pic>
        <p:nvPicPr>
          <p:cNvPr id="523" name="Google Shape;523;p16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524" name="Google Shape;524;p16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525" name="Google Shape;525;p16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526" name="Google Shape;526;p16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7" name="Google Shape;527;p16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28" name="Google Shape;528;p16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529" name="Google Shape;529;p16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0" name="Google Shape;530;p16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531" name="Google Shape;531;p16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2" name="Google Shape;532;p16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533" name="Google Shape;533;p16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349133419"/>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850"/>
        <p:cNvGrpSpPr/>
        <p:nvPr/>
      </p:nvGrpSpPr>
      <p:grpSpPr>
        <a:xfrm>
          <a:off x="0" y="0"/>
          <a:ext cx="0" cy="0"/>
          <a:chOff x="0" y="0"/>
          <a:chExt cx="0" cy="0"/>
        </a:xfrm>
      </p:grpSpPr>
      <p:sp>
        <p:nvSpPr>
          <p:cNvPr id="851" name="Google Shape;851;p1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2" name="Google Shape;852;p106"/>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853" name="Google Shape;853;p106"/>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92002584"/>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854"/>
        <p:cNvGrpSpPr/>
        <p:nvPr/>
      </p:nvGrpSpPr>
      <p:grpSpPr>
        <a:xfrm>
          <a:off x="0" y="0"/>
          <a:ext cx="0" cy="0"/>
          <a:chOff x="0" y="0"/>
          <a:chExt cx="0" cy="0"/>
        </a:xfrm>
      </p:grpSpPr>
      <p:sp>
        <p:nvSpPr>
          <p:cNvPr id="855" name="Google Shape;855;p1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6" name="Google Shape;856;p107"/>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90482773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857"/>
        <p:cNvGrpSpPr/>
        <p:nvPr/>
      </p:nvGrpSpPr>
      <p:grpSpPr>
        <a:xfrm>
          <a:off x="0" y="0"/>
          <a:ext cx="0" cy="0"/>
          <a:chOff x="0" y="0"/>
          <a:chExt cx="0" cy="0"/>
        </a:xfrm>
      </p:grpSpPr>
      <p:sp>
        <p:nvSpPr>
          <p:cNvPr id="858" name="Google Shape;858;p198"/>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59" name="Google Shape;859;p198"/>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860" name="Google Shape;860;p198"/>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193411923"/>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861"/>
        <p:cNvGrpSpPr/>
        <p:nvPr/>
      </p:nvGrpSpPr>
      <p:grpSpPr>
        <a:xfrm>
          <a:off x="0" y="0"/>
          <a:ext cx="0" cy="0"/>
          <a:chOff x="0" y="0"/>
          <a:chExt cx="0" cy="0"/>
        </a:xfrm>
      </p:grpSpPr>
      <p:sp>
        <p:nvSpPr>
          <p:cNvPr id="862" name="Google Shape;862;p19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63" name="Google Shape;863;p199"/>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4" name="Google Shape;864;p19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58592397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865"/>
        <p:cNvGrpSpPr/>
        <p:nvPr/>
      </p:nvGrpSpPr>
      <p:grpSpPr>
        <a:xfrm>
          <a:off x="0" y="0"/>
          <a:ext cx="0" cy="0"/>
          <a:chOff x="0" y="0"/>
          <a:chExt cx="0" cy="0"/>
        </a:xfrm>
      </p:grpSpPr>
      <p:sp>
        <p:nvSpPr>
          <p:cNvPr id="866" name="Google Shape;866;p20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67" name="Google Shape;867;p200"/>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68" name="Google Shape;868;p200"/>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9" name="Google Shape;869;p20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83248419"/>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870"/>
        <p:cNvGrpSpPr/>
        <p:nvPr/>
      </p:nvGrpSpPr>
      <p:grpSpPr>
        <a:xfrm>
          <a:off x="0" y="0"/>
          <a:ext cx="0" cy="0"/>
          <a:chOff x="0" y="0"/>
          <a:chExt cx="0" cy="0"/>
        </a:xfrm>
      </p:grpSpPr>
      <p:sp>
        <p:nvSpPr>
          <p:cNvPr id="871" name="Google Shape;871;p20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72" name="Google Shape;872;p201"/>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873" name="Google Shape;873;p201"/>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0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403953956"/>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875"/>
        <p:cNvGrpSpPr/>
        <p:nvPr/>
      </p:nvGrpSpPr>
      <p:grpSpPr>
        <a:xfrm>
          <a:off x="0" y="0"/>
          <a:ext cx="0" cy="0"/>
          <a:chOff x="0" y="0"/>
          <a:chExt cx="0" cy="0"/>
        </a:xfrm>
      </p:grpSpPr>
      <p:sp>
        <p:nvSpPr>
          <p:cNvPr id="876" name="Google Shape;876;p20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77" name="Google Shape;877;p20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8" name="Google Shape;878;p202"/>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79" name="Google Shape;879;p20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523031540"/>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880"/>
        <p:cNvGrpSpPr/>
        <p:nvPr/>
      </p:nvGrpSpPr>
      <p:grpSpPr>
        <a:xfrm>
          <a:off x="0" y="0"/>
          <a:ext cx="0" cy="0"/>
          <a:chOff x="0" y="0"/>
          <a:chExt cx="0" cy="0"/>
        </a:xfrm>
      </p:grpSpPr>
      <p:sp>
        <p:nvSpPr>
          <p:cNvPr id="881" name="Google Shape;881;p20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2" name="Google Shape;882;p203"/>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83" name="Google Shape;883;p203"/>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884" name="Google Shape;884;p203"/>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44119965"/>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885"/>
        <p:cNvGrpSpPr/>
        <p:nvPr/>
      </p:nvGrpSpPr>
      <p:grpSpPr>
        <a:xfrm>
          <a:off x="0" y="0"/>
          <a:ext cx="0" cy="0"/>
          <a:chOff x="0" y="0"/>
          <a:chExt cx="0" cy="0"/>
        </a:xfrm>
      </p:grpSpPr>
      <p:sp>
        <p:nvSpPr>
          <p:cNvPr id="886" name="Google Shape;886;p20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7" name="Google Shape;887;p204"/>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888" name="Google Shape;888;p204"/>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889" name="Google Shape;889;p204"/>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890" name="Google Shape;890;p204"/>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891" name="Google Shape;891;p204"/>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892" name="Google Shape;892;p204"/>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893" name="Google Shape;893;p204"/>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894" name="Google Shape;894;p204"/>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895" name="Google Shape;895;p204"/>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896" name="Google Shape;896;p204"/>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97" name="Google Shape;897;p204"/>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9833634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898"/>
        <p:cNvGrpSpPr/>
        <p:nvPr/>
      </p:nvGrpSpPr>
      <p:grpSpPr>
        <a:xfrm>
          <a:off x="0" y="0"/>
          <a:ext cx="0" cy="0"/>
          <a:chOff x="0" y="0"/>
          <a:chExt cx="0" cy="0"/>
        </a:xfrm>
      </p:grpSpPr>
      <p:sp>
        <p:nvSpPr>
          <p:cNvPr id="899" name="Google Shape;89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00" name="Google Shape;900;p20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1" name="Google Shape;901;p20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2" name="Google Shape;902;p20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3" name="Google Shape;903;p20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4" name="Google Shape;904;p205"/>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932568824"/>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905"/>
        <p:cNvGrpSpPr/>
        <p:nvPr/>
      </p:nvGrpSpPr>
      <p:grpSpPr>
        <a:xfrm>
          <a:off x="0" y="0"/>
          <a:ext cx="0" cy="0"/>
          <a:chOff x="0" y="0"/>
          <a:chExt cx="0" cy="0"/>
        </a:xfrm>
      </p:grpSpPr>
      <p:sp>
        <p:nvSpPr>
          <p:cNvPr id="906" name="Google Shape;906;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07" name="Google Shape;907;p206"/>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8" name="Google Shape;908;p206"/>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09" name="Google Shape;909;p206"/>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10" name="Google Shape;910;p206"/>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11" name="Google Shape;911;p206"/>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2" name="Google Shape;912;p206"/>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3" name="Google Shape;913;p206"/>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4" name="Google Shape;914;p206"/>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15" name="Google Shape;915;p206"/>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127578464"/>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916"/>
        <p:cNvGrpSpPr/>
        <p:nvPr/>
      </p:nvGrpSpPr>
      <p:grpSpPr>
        <a:xfrm>
          <a:off x="0" y="0"/>
          <a:ext cx="0" cy="0"/>
          <a:chOff x="0" y="0"/>
          <a:chExt cx="0" cy="0"/>
        </a:xfrm>
      </p:grpSpPr>
      <p:sp>
        <p:nvSpPr>
          <p:cNvPr id="917" name="Google Shape;917;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18" name="Google Shape;918;p207"/>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919" name="Google Shape;919;p207"/>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920" name="Google Shape;920;p207"/>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921" name="Google Shape;921;p207"/>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2" name="Google Shape;922;p207"/>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3" name="Google Shape;923;p207"/>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24" name="Google Shape;924;p207"/>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108162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925"/>
        <p:cNvGrpSpPr/>
        <p:nvPr/>
      </p:nvGrpSpPr>
      <p:grpSpPr>
        <a:xfrm>
          <a:off x="0" y="0"/>
          <a:ext cx="0" cy="0"/>
          <a:chOff x="0" y="0"/>
          <a:chExt cx="0" cy="0"/>
        </a:xfrm>
      </p:grpSpPr>
      <p:sp>
        <p:nvSpPr>
          <p:cNvPr id="926" name="Google Shape;926;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27" name="Google Shape;927;p208"/>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928" name="Google Shape;928;p208"/>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929" name="Google Shape;929;p208"/>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930" name="Google Shape;930;p208"/>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931" name="Google Shape;931;p208"/>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2" name="Google Shape;932;p208"/>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08"/>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08"/>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08"/>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54312536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936"/>
        <p:cNvGrpSpPr/>
        <p:nvPr/>
      </p:nvGrpSpPr>
      <p:grpSpPr>
        <a:xfrm>
          <a:off x="0" y="0"/>
          <a:ext cx="0" cy="0"/>
          <a:chOff x="0" y="0"/>
          <a:chExt cx="0" cy="0"/>
        </a:xfrm>
      </p:grpSpPr>
      <p:sp>
        <p:nvSpPr>
          <p:cNvPr id="937" name="Google Shape;937;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38" name="Google Shape;938;p209"/>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939" name="Google Shape;939;p209"/>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940" name="Google Shape;940;p209"/>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941" name="Google Shape;941;p209"/>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942" name="Google Shape;942;p209"/>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09"/>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09"/>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5" name="Google Shape;945;p209"/>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6" name="Google Shape;946;p209"/>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947" name="Google Shape;947;p209"/>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8" name="Google Shape;948;p209"/>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419547198"/>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949"/>
        <p:cNvGrpSpPr/>
        <p:nvPr/>
      </p:nvGrpSpPr>
      <p:grpSpPr>
        <a:xfrm>
          <a:off x="0" y="0"/>
          <a:ext cx="0" cy="0"/>
          <a:chOff x="0" y="0"/>
          <a:chExt cx="0" cy="0"/>
        </a:xfrm>
      </p:grpSpPr>
      <p:sp>
        <p:nvSpPr>
          <p:cNvPr id="950" name="Google Shape;950;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1" name="Google Shape;951;p210"/>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2" name="Google Shape;952;p210"/>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3" name="Google Shape;953;p210"/>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4" name="Google Shape;954;p210"/>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5" name="Google Shape;955;p210"/>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56" name="Google Shape;956;p210"/>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91263726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957"/>
        <p:cNvGrpSpPr/>
        <p:nvPr/>
      </p:nvGrpSpPr>
      <p:grpSpPr>
        <a:xfrm>
          <a:off x="0" y="0"/>
          <a:ext cx="0" cy="0"/>
          <a:chOff x="0" y="0"/>
          <a:chExt cx="0" cy="0"/>
        </a:xfrm>
      </p:grpSpPr>
      <p:sp>
        <p:nvSpPr>
          <p:cNvPr id="958" name="Google Shape;958;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59" name="Google Shape;959;p211"/>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0" name="Google Shape;960;p211"/>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1" name="Google Shape;961;p211"/>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2" name="Google Shape;962;p211"/>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3" name="Google Shape;963;p211"/>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64" name="Google Shape;964;p211"/>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5" name="Google Shape;965;p211"/>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6" name="Google Shape;966;p211"/>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7" name="Google Shape;967;p211"/>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8" name="Google Shape;968;p211"/>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9" name="Google Shape;969;p21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392325954"/>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970"/>
        <p:cNvGrpSpPr/>
        <p:nvPr/>
      </p:nvGrpSpPr>
      <p:grpSpPr>
        <a:xfrm>
          <a:off x="0" y="0"/>
          <a:ext cx="0" cy="0"/>
          <a:chOff x="0" y="0"/>
          <a:chExt cx="0" cy="0"/>
        </a:xfrm>
      </p:grpSpPr>
      <p:sp>
        <p:nvSpPr>
          <p:cNvPr id="971" name="Google Shape;971;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72" name="Google Shape;972;p212"/>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3" name="Google Shape;973;p212"/>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4" name="Google Shape;974;p212"/>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5" name="Google Shape;975;p212"/>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6" name="Google Shape;976;p212"/>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7" name="Google Shape;977;p212"/>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8" name="Google Shape;978;p212"/>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79" name="Google Shape;979;p212"/>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80" name="Google Shape;980;p212"/>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81" name="Google Shape;981;p21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599402781"/>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982"/>
        <p:cNvGrpSpPr/>
        <p:nvPr/>
      </p:nvGrpSpPr>
      <p:grpSpPr>
        <a:xfrm>
          <a:off x="0" y="0"/>
          <a:ext cx="0" cy="0"/>
          <a:chOff x="0" y="0"/>
          <a:chExt cx="0" cy="0"/>
        </a:xfrm>
      </p:grpSpPr>
      <p:sp>
        <p:nvSpPr>
          <p:cNvPr id="983" name="Google Shape;983;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84" name="Google Shape;984;p213"/>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985" name="Google Shape;985;p213"/>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986" name="Google Shape;986;p213"/>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987" name="Google Shape;987;p213"/>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988" name="Google Shape;988;p213"/>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989" name="Google Shape;989;p213"/>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990" name="Google Shape;990;p213"/>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991" name="Google Shape;991;p213"/>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992" name="Google Shape;992;p213"/>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993" name="Google Shape;993;p213"/>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59879277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994"/>
        <p:cNvGrpSpPr/>
        <p:nvPr/>
      </p:nvGrpSpPr>
      <p:grpSpPr>
        <a:xfrm>
          <a:off x="0" y="0"/>
          <a:ext cx="0" cy="0"/>
          <a:chOff x="0" y="0"/>
          <a:chExt cx="0" cy="0"/>
        </a:xfrm>
      </p:grpSpPr>
      <p:sp>
        <p:nvSpPr>
          <p:cNvPr id="995" name="Google Shape;995;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96" name="Google Shape;996;p214"/>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7" name="Google Shape;997;p214"/>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8" name="Google Shape;998;p214"/>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999" name="Google Shape;999;p214"/>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0" name="Google Shape;1000;p214"/>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1" name="Google Shape;1001;p214"/>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2" name="Google Shape;1002;p214"/>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3" name="Google Shape;1003;p214"/>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4" name="Google Shape;1004;p214"/>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5" name="Google Shape;1005;p214"/>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06" name="Google Shape;1006;p214"/>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7" name="Google Shape;1007;p214"/>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8" name="Google Shape;1008;p214"/>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09" name="Google Shape;1009;p214"/>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1010" name="Google Shape;1010;p214"/>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1" name="Google Shape;1011;p214"/>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2" name="Google Shape;1012;p214"/>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3" name="Google Shape;1013;p214"/>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14" name="Google Shape;1014;p214"/>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126846676"/>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1015"/>
        <p:cNvGrpSpPr/>
        <p:nvPr/>
      </p:nvGrpSpPr>
      <p:grpSpPr>
        <a:xfrm>
          <a:off x="0" y="0"/>
          <a:ext cx="0" cy="0"/>
          <a:chOff x="0" y="0"/>
          <a:chExt cx="0" cy="0"/>
        </a:xfrm>
      </p:grpSpPr>
      <p:sp>
        <p:nvSpPr>
          <p:cNvPr id="1016" name="Google Shape;1016;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17" name="Google Shape;1017;p215"/>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18" name="Google Shape;1018;p215"/>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63855219"/>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1019"/>
        <p:cNvGrpSpPr/>
        <p:nvPr/>
      </p:nvGrpSpPr>
      <p:grpSpPr>
        <a:xfrm>
          <a:off x="0" y="0"/>
          <a:ext cx="0" cy="0"/>
          <a:chOff x="0" y="0"/>
          <a:chExt cx="0" cy="0"/>
        </a:xfrm>
      </p:grpSpPr>
      <p:pic>
        <p:nvPicPr>
          <p:cNvPr id="1020" name="Google Shape;1020;p216"/>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1021" name="Google Shape;1021;p216"/>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1022" name="Google Shape;1022;p216"/>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1023" name="Google Shape;1023;p216"/>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4" name="Google Shape;1024;p216"/>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5" name="Google Shape;1025;p216"/>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1026" name="Google Shape;1026;p216"/>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7" name="Google Shape;1027;p216"/>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1028" name="Google Shape;1028;p216"/>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29" name="Google Shape;1029;p216"/>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1030" name="Google Shape;1030;p216"/>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573738520"/>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15_Disposition personnalisée">
  <p:cSld name="15_Disposition personnalisée">
    <p:spTree>
      <p:nvGrpSpPr>
        <p:cNvPr id="1" name="Shape 1031"/>
        <p:cNvGrpSpPr/>
        <p:nvPr/>
      </p:nvGrpSpPr>
      <p:grpSpPr>
        <a:xfrm>
          <a:off x="0" y="0"/>
          <a:ext cx="0" cy="0"/>
          <a:chOff x="0" y="0"/>
          <a:chExt cx="0" cy="0"/>
        </a:xfrm>
      </p:grpSpPr>
      <p:pic>
        <p:nvPicPr>
          <p:cNvPr id="1032" name="Google Shape;1032;p217"/>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1033" name="Google Shape;1033;p217"/>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1034" name="Google Shape;1034;p217"/>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35" name="Google Shape;1035;p217"/>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1036" name="Google Shape;1036;p217"/>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1037" name="Google Shape;1037;p217"/>
          <p:cNvSpPr txBox="1"/>
          <p:nvPr/>
        </p:nvSpPr>
        <p:spPr>
          <a:xfrm>
            <a:off x="2376000" y="2160000"/>
            <a:ext cx="2757486"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Arial" panose="020B0604020202020204" pitchFamily="34" charset="0"/>
                <a:ea typeface="Dosis ExtraBold"/>
                <a:cs typeface="Arial" panose="020B0604020202020204" pitchFamily="34" charset="0"/>
                <a:sym typeface="Dosis ExtraBold"/>
              </a:rPr>
              <a:t>1.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Présentation</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du</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Vocabulaire</a:t>
            </a:r>
            <a:endParaRPr dirty="0"/>
          </a:p>
        </p:txBody>
      </p:sp>
      <p:pic>
        <p:nvPicPr>
          <p:cNvPr id="1038" name="Google Shape;1038;p217"/>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1039" name="Google Shape;1039;p217"/>
          <p:cNvSpPr txBox="1"/>
          <p:nvPr/>
        </p:nvSpPr>
        <p:spPr>
          <a:xfrm>
            <a:off x="2365719" y="3643281"/>
            <a:ext cx="2733441"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Arial" panose="020B0604020202020204" pitchFamily="34" charset="0"/>
                <a:ea typeface="Dosis ExtraBold"/>
                <a:cs typeface="Arial" panose="020B0604020202020204" pitchFamily="34" charset="0"/>
                <a:sym typeface="Dosis ExtraBold"/>
              </a:rPr>
              <a:t>2.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Exploitation</a:t>
            </a:r>
            <a:r>
              <a:rPr lang="ar-MA" sz="1600" dirty="0">
                <a:solidFill>
                  <a:srgbClr val="474F71"/>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du</a:t>
            </a:r>
            <a:r>
              <a:rPr lang="ar-MA" sz="1600" dirty="0">
                <a:solidFill>
                  <a:srgbClr val="474F71"/>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474F71"/>
                </a:solidFill>
                <a:latin typeface="Arial" panose="020B0604020202020204" pitchFamily="34" charset="0"/>
                <a:ea typeface="Dosis ExtraBold"/>
                <a:cs typeface="Arial" panose="020B0604020202020204" pitchFamily="34" charset="0"/>
                <a:sym typeface="Dosis ExtraBold"/>
              </a:rPr>
              <a:t>Vocabulaire</a:t>
            </a:r>
            <a:endParaRPr dirty="0"/>
          </a:p>
        </p:txBody>
      </p:sp>
      <p:pic>
        <p:nvPicPr>
          <p:cNvPr id="1040" name="Google Shape;1040;p217"/>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1041" name="Google Shape;1041;p217"/>
          <p:cNvSpPr txBox="1"/>
          <p:nvPr/>
        </p:nvSpPr>
        <p:spPr>
          <a:xfrm>
            <a:off x="2365719" y="5123575"/>
            <a:ext cx="1795684" cy="58473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Arial" panose="020B0604020202020204" pitchFamily="34" charset="0"/>
                <a:ea typeface="Dosis ExtraBold"/>
                <a:cs typeface="Arial" panose="020B0604020202020204" pitchFamily="34" charset="0"/>
                <a:sym typeface="Dosis ExtraBold"/>
              </a:rPr>
              <a:t>3.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Travail</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sur</a:t>
            </a:r>
            <a:r>
              <a:rPr lang="ar-MA" sz="1600" dirty="0">
                <a:solidFill>
                  <a:srgbClr val="757575"/>
                </a:solidFill>
                <a:latin typeface="Arial" panose="020B0604020202020204" pitchFamily="34" charset="0"/>
                <a:ea typeface="Dosis ExtraBold"/>
                <a:cs typeface="Arial" panose="020B0604020202020204" pitchFamily="34" charset="0"/>
                <a:sym typeface="Dosis ExtraBold"/>
              </a:rPr>
              <a:t> </a:t>
            </a:r>
            <a:r>
              <a:rPr lang="ar-MA" sz="1600" dirty="0" err="1">
                <a:solidFill>
                  <a:srgbClr val="757575"/>
                </a:solidFill>
                <a:latin typeface="Arial" panose="020B0604020202020204" pitchFamily="34" charset="0"/>
                <a:ea typeface="Dosis ExtraBold"/>
                <a:cs typeface="Arial" panose="020B0604020202020204" pitchFamily="34" charset="0"/>
                <a:sym typeface="Dosis ExtraBold"/>
              </a:rPr>
              <a:t>livret</a:t>
            </a:r>
            <a:endParaRPr dirty="0"/>
          </a:p>
        </p:txBody>
      </p:sp>
      <p:sp>
        <p:nvSpPr>
          <p:cNvPr id="1042" name="Google Shape;1042;p217"/>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FR"/>
          </a:p>
        </p:txBody>
      </p:sp>
      <p:sp>
        <p:nvSpPr>
          <p:cNvPr id="1043" name="Google Shape;1043;p217"/>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FR"/>
          </a:p>
        </p:txBody>
      </p:sp>
      <p:sp>
        <p:nvSpPr>
          <p:cNvPr id="1044" name="Google Shape;1044;p217"/>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FR"/>
          </a:p>
        </p:txBody>
      </p:sp>
      <p:sp>
        <p:nvSpPr>
          <p:cNvPr id="1045" name="Google Shape;1045;p217"/>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6" name="Google Shape;1046;p217"/>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7" name="Google Shape;1047;p217"/>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Arial" panose="020B0604020202020204" pitchFamily="34" charset="0"/>
                <a:ea typeface="Arial" panose="020B0604020202020204" pitchFamily="34" charset="0"/>
                <a:cs typeface="Arial" panose="020B0604020202020204" pitchFamily="34" charset="0"/>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048" name="Google Shape;1048;p217"/>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9681175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10_Disposition personnalisée" preserve="1">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Forme libre : forme 1">
            <a:extLst>
              <a:ext uri="{FF2B5EF4-FFF2-40B4-BE49-F238E27FC236}">
                <a16:creationId xmlns:a16="http://schemas.microsoft.com/office/drawing/2014/main" id="{82FA2C5A-98C9-EDEE-B145-EC47C605E27F}"/>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3" name="Rectangle : coins arrondis 2">
            <a:extLst>
              <a:ext uri="{FF2B5EF4-FFF2-40B4-BE49-F238E27FC236}">
                <a16:creationId xmlns:a16="http://schemas.microsoft.com/office/drawing/2014/main" id="{607BF44A-CDCC-D057-A763-F75433CBCA9C}"/>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9163F832-F704-993D-9413-3C6EB073BB89}"/>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582140" y="3121203"/>
            <a:ext cx="744182" cy="749260"/>
          </a:xfrm>
          <a:prstGeom prst="rect">
            <a:avLst/>
          </a:prstGeom>
        </p:spPr>
      </p:pic>
    </p:spTree>
    <p:extLst>
      <p:ext uri="{BB962C8B-B14F-4D97-AF65-F5344CB8AC3E}">
        <p14:creationId xmlns:p14="http://schemas.microsoft.com/office/powerpoint/2010/main" val="373891277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41135391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10_Disposition personnalisée" preserve="1">
  <p:cSld name="11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2" name="Groupe 1">
            <a:extLst>
              <a:ext uri="{FF2B5EF4-FFF2-40B4-BE49-F238E27FC236}">
                <a16:creationId xmlns:a16="http://schemas.microsoft.com/office/drawing/2014/main" id="{0E035C73-2977-3778-6815-1ACA31E8F697}"/>
              </a:ext>
            </a:extLst>
          </p:cNvPr>
          <p:cNvGrpSpPr/>
          <p:nvPr userDrawn="1"/>
        </p:nvGrpSpPr>
        <p:grpSpPr>
          <a:xfrm>
            <a:off x="1748749" y="4368679"/>
            <a:ext cx="5368645" cy="1013653"/>
            <a:chOff x="1748749" y="1791236"/>
            <a:chExt cx="5368645" cy="1013653"/>
          </a:xfrm>
        </p:grpSpPr>
        <p:sp>
          <p:nvSpPr>
            <p:cNvPr id="3" name="Forme libre : forme 2">
              <a:extLst>
                <a:ext uri="{FF2B5EF4-FFF2-40B4-BE49-F238E27FC236}">
                  <a16:creationId xmlns:a16="http://schemas.microsoft.com/office/drawing/2014/main" id="{1E9CDB3C-35F9-EAD0-D42F-9F59C20D0532}"/>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4" name="Rectangle : coins arrondis 3">
              <a:extLst>
                <a:ext uri="{FF2B5EF4-FFF2-40B4-BE49-F238E27FC236}">
                  <a16:creationId xmlns:a16="http://schemas.microsoft.com/office/drawing/2014/main" id="{7BDCEA83-7208-7DA6-D6A5-F9017FB016E4}"/>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 name="Groupe 4">
            <a:extLst>
              <a:ext uri="{FF2B5EF4-FFF2-40B4-BE49-F238E27FC236}">
                <a16:creationId xmlns:a16="http://schemas.microsoft.com/office/drawing/2014/main" id="{E26B1430-09BB-038F-24C9-8ABA48352727}"/>
              </a:ext>
            </a:extLst>
          </p:cNvPr>
          <p:cNvGrpSpPr/>
          <p:nvPr userDrawn="1"/>
        </p:nvGrpSpPr>
        <p:grpSpPr>
          <a:xfrm>
            <a:off x="1748749" y="3100374"/>
            <a:ext cx="5368645" cy="1013653"/>
            <a:chOff x="1748749" y="1791236"/>
            <a:chExt cx="5368645" cy="1013653"/>
          </a:xfrm>
        </p:grpSpPr>
        <p:sp>
          <p:nvSpPr>
            <p:cNvPr id="6" name="Forme libre : forme 5">
              <a:extLst>
                <a:ext uri="{FF2B5EF4-FFF2-40B4-BE49-F238E27FC236}">
                  <a16:creationId xmlns:a16="http://schemas.microsoft.com/office/drawing/2014/main" id="{E5C41EBE-04C7-6872-6EAA-19D71DFB27ED}"/>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7" name="Rectangle : coins arrondis 6">
              <a:extLst>
                <a:ext uri="{FF2B5EF4-FFF2-40B4-BE49-F238E27FC236}">
                  <a16:creationId xmlns:a16="http://schemas.microsoft.com/office/drawing/2014/main" id="{4A14641D-4F77-A083-EFD9-014F6D2047BD}"/>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 7">
            <a:extLst>
              <a:ext uri="{FF2B5EF4-FFF2-40B4-BE49-F238E27FC236}">
                <a16:creationId xmlns:a16="http://schemas.microsoft.com/office/drawing/2014/main" id="{7B6705BA-911B-28FF-2C87-2FFAC72AF5AF}"/>
              </a:ext>
            </a:extLst>
          </p:cNvPr>
          <p:cNvGrpSpPr/>
          <p:nvPr userDrawn="1"/>
        </p:nvGrpSpPr>
        <p:grpSpPr>
          <a:xfrm>
            <a:off x="1748749" y="1791236"/>
            <a:ext cx="5368645" cy="1013653"/>
            <a:chOff x="1748749" y="1791236"/>
            <a:chExt cx="5368645" cy="1013653"/>
          </a:xfrm>
        </p:grpSpPr>
        <p:sp>
          <p:nvSpPr>
            <p:cNvPr id="9" name="Forme libre : forme 8">
              <a:extLst>
                <a:ext uri="{FF2B5EF4-FFF2-40B4-BE49-F238E27FC236}">
                  <a16:creationId xmlns:a16="http://schemas.microsoft.com/office/drawing/2014/main" id="{199CDD88-923D-D3A1-D83F-87E2F0E9CC70}"/>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10" name="Rectangle : coins arrondis 9">
              <a:extLst>
                <a:ext uri="{FF2B5EF4-FFF2-40B4-BE49-F238E27FC236}">
                  <a16:creationId xmlns:a16="http://schemas.microsoft.com/office/drawing/2014/main" id="{A8CBC66D-BD33-B3A1-32FD-4C03AB5A64C8}"/>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C091DC93-DFC5-FBB7-C2EF-B126AA34B28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12" name="ZoneTexte 11">
            <a:extLst>
              <a:ext uri="{FF2B5EF4-FFF2-40B4-BE49-F238E27FC236}">
                <a16:creationId xmlns:a16="http://schemas.microsoft.com/office/drawing/2014/main" id="{7856EEC4-E763-AE21-1A63-690CA195F488}"/>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pic>
        <p:nvPicPr>
          <p:cNvPr id="13" name="Image 12">
            <a:extLst>
              <a:ext uri="{FF2B5EF4-FFF2-40B4-BE49-F238E27FC236}">
                <a16:creationId xmlns:a16="http://schemas.microsoft.com/office/drawing/2014/main" id="{C2D32FA2-1E42-3FDF-E276-E9F815CA08A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4" name="ZoneTexte 13">
            <a:extLst>
              <a:ext uri="{FF2B5EF4-FFF2-40B4-BE49-F238E27FC236}">
                <a16:creationId xmlns:a16="http://schemas.microsoft.com/office/drawing/2014/main" id="{93262653-C602-BF75-C842-152EBB9B85A0}"/>
              </a:ext>
            </a:extLst>
          </p:cNvPr>
          <p:cNvSpPr txBox="1"/>
          <p:nvPr userDrawn="1"/>
        </p:nvSpPr>
        <p:spPr>
          <a:xfrm>
            <a:off x="5376809" y="3058690"/>
            <a:ext cx="1050288"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0E6F0DA5-7E99-CADF-4480-E52ACDD48DF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pic>
        <p:nvPicPr>
          <p:cNvPr id="17" name="Google Shape;1248;p5">
            <a:extLst>
              <a:ext uri="{FF2B5EF4-FFF2-40B4-BE49-F238E27FC236}">
                <a16:creationId xmlns:a16="http://schemas.microsoft.com/office/drawing/2014/main" id="{CFF9BD3C-BA6D-4F20-0398-7A8FE23D6A84}"/>
              </a:ext>
            </a:extLst>
          </p:cNvPr>
          <p:cNvPicPr preferRelativeResize="0"/>
          <p:nvPr userDrawn="1"/>
        </p:nvPicPr>
        <p:blipFill rotWithShape="1">
          <a:blip r:embed="rId6">
            <a:alphaModFix/>
            <a:extLst>
              <a:ext uri="{BEBA8EAE-BF5A-486C-A8C5-ECC9F3942E4B}">
                <a14:imgProps xmlns:a14="http://schemas.microsoft.com/office/drawing/2010/main">
                  <a14:imgLayer r:embed="rId7">
                    <a14:imgEffect>
                      <a14:colorTemperature colorTemp="4700"/>
                    </a14:imgEffect>
                  </a14:imgLayer>
                </a14:imgProps>
              </a:ext>
            </a:extLst>
          </a:blip>
          <a:srcRect/>
          <a:stretch/>
        </p:blipFill>
        <p:spPr>
          <a:xfrm>
            <a:off x="6602799" y="4464511"/>
            <a:ext cx="424748" cy="540000"/>
          </a:xfrm>
          <a:prstGeom prst="rect">
            <a:avLst/>
          </a:prstGeom>
          <a:noFill/>
          <a:ln>
            <a:noFill/>
          </a:ln>
        </p:spPr>
      </p:pic>
    </p:spTree>
    <p:extLst>
      <p:ext uri="{BB962C8B-B14F-4D97-AF65-F5344CB8AC3E}">
        <p14:creationId xmlns:p14="http://schemas.microsoft.com/office/powerpoint/2010/main" val="97933103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90"/>
        <p:cNvGrpSpPr/>
        <p:nvPr/>
      </p:nvGrpSpPr>
      <p:grpSpPr>
        <a:xfrm>
          <a:off x="0" y="0"/>
          <a:ext cx="0" cy="0"/>
          <a:chOff x="0" y="0"/>
          <a:chExt cx="0" cy="0"/>
        </a:xfrm>
      </p:grpSpPr>
      <p:sp>
        <p:nvSpPr>
          <p:cNvPr id="91" name="Google Shape;91;p124"/>
          <p:cNvSpPr txBox="1">
            <a:spLocks noGrp="1"/>
          </p:cNvSpPr>
          <p:nvPr>
            <p:ph type="title"/>
          </p:nvPr>
        </p:nvSpPr>
        <p:spPr>
          <a:xfrm>
            <a:off x="628650" y="2766218"/>
            <a:ext cx="7886700" cy="1325563"/>
          </a:xfrm>
          <a:prstGeom prst="rect">
            <a:avLst/>
          </a:prstGeom>
          <a:noFill/>
          <a:ln>
            <a:noFill/>
          </a:ln>
        </p:spPr>
        <p:txBody>
          <a:bodyPr spcFirstLastPara="1" wrap="square" lIns="91425" tIns="45700" rIns="91425" bIns="45700" anchor="ctr" anchorCtr="0">
            <a:noAutofit/>
          </a:bodyPr>
          <a:lstStyle>
            <a:lvl1pPr marR="0" lvl="0" algn="r" rtl="1">
              <a:lnSpc>
                <a:spcPct val="90000"/>
              </a:lnSpc>
              <a:spcBef>
                <a:spcPts val="0"/>
              </a:spcBef>
              <a:spcAft>
                <a:spcPts val="0"/>
              </a:spcAft>
              <a:buClr>
                <a:srgbClr val="565F88"/>
              </a:buClr>
              <a:buSzPts val="4400"/>
              <a:buFont typeface="Arial"/>
              <a:buNone/>
              <a:defRPr sz="44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893269460"/>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2_Titre et contenu libre">
  <p:cSld name="2_Titre et contenu libre">
    <p:bg>
      <p:bgPr>
        <a:blipFill>
          <a:blip r:embed="rId2">
            <a:alphaModFix/>
          </a:blip>
          <a:stretch>
            <a:fillRect/>
          </a:stretch>
        </a:blipFill>
        <a:effectLst/>
      </p:bgPr>
    </p:bg>
    <p:spTree>
      <p:nvGrpSpPr>
        <p:cNvPr id="1" name="Shape 92"/>
        <p:cNvGrpSpPr/>
        <p:nvPr/>
      </p:nvGrpSpPr>
      <p:grpSpPr>
        <a:xfrm>
          <a:off x="0" y="0"/>
          <a:ext cx="0" cy="0"/>
          <a:chOff x="0" y="0"/>
          <a:chExt cx="0" cy="0"/>
        </a:xfrm>
      </p:grpSpPr>
      <p:sp>
        <p:nvSpPr>
          <p:cNvPr id="93" name="Google Shape;93;p125"/>
          <p:cNvSpPr txBox="1">
            <a:spLocks noGrp="1"/>
          </p:cNvSpPr>
          <p:nvPr>
            <p:ph type="title"/>
          </p:nvPr>
        </p:nvSpPr>
        <p:spPr>
          <a:xfrm>
            <a:off x="628650" y="950012"/>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4000"/>
              <a:buFont typeface="Arial"/>
              <a:buNone/>
              <a:defRPr sz="40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125"/>
          <p:cNvSpPr txBox="1">
            <a:spLocks noGrp="1"/>
          </p:cNvSpPr>
          <p:nvPr>
            <p:ph type="body" idx="1"/>
          </p:nvPr>
        </p:nvSpPr>
        <p:spPr>
          <a:xfrm>
            <a:off x="1771647" y="2348166"/>
            <a:ext cx="5600701" cy="2676585"/>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1"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1"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25"/>
          <p:cNvSpPr/>
          <p:nvPr/>
        </p:nvSpPr>
        <p:spPr>
          <a:xfrm>
            <a:off x="1006250" y="2348166"/>
            <a:ext cx="7131497" cy="2693854"/>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164427361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4_Disposition personnalisée">
  <p:cSld name="4_Disposition personnalisée">
    <p:spTree>
      <p:nvGrpSpPr>
        <p:cNvPr id="1" name="Shape 96"/>
        <p:cNvGrpSpPr/>
        <p:nvPr/>
      </p:nvGrpSpPr>
      <p:grpSpPr>
        <a:xfrm>
          <a:off x="0" y="0"/>
          <a:ext cx="0" cy="0"/>
          <a:chOff x="0" y="0"/>
          <a:chExt cx="0" cy="0"/>
        </a:xfrm>
      </p:grpSpPr>
      <p:sp>
        <p:nvSpPr>
          <p:cNvPr id="97" name="Google Shape;97;p126"/>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98" name="Google Shape;98;p126"/>
          <p:cNvSpPr/>
          <p:nvPr/>
        </p:nvSpPr>
        <p:spPr>
          <a:xfrm>
            <a:off x="1006252" y="1523878"/>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99" name="Google Shape;99;p126"/>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0" name="Google Shape;100;p126"/>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1" name="Google Shape;101;p126"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02" name="Google Shape;102;p126"/>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03" name="Google Shape;103;p126"/>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4" name="Google Shape;104;p126"/>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05" name="Google Shape;105;p126"/>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6" name="Google Shape;106;p126"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07" name="Google Shape;107;p126"/>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08" name="Google Shape;108;p126"/>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09" name="Google Shape;109;p126"/>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0" name="Google Shape;110;p126"/>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126"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12" name="Google Shape;112;p126"/>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13" name="Google Shape;113;p126"/>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14" name="Google Shape;114;p126"/>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15" name="Google Shape;115;p126"/>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6" name="Google Shape;116;p126"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17" name="Google Shape;117;p126"/>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Tree>
    <p:extLst>
      <p:ext uri="{BB962C8B-B14F-4D97-AF65-F5344CB8AC3E}">
        <p14:creationId xmlns:p14="http://schemas.microsoft.com/office/powerpoint/2010/main" val="561640986"/>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8_Disposition personnalisée">
  <p:cSld name="8_Disposition personnalisée">
    <p:spTree>
      <p:nvGrpSpPr>
        <p:cNvPr id="1" name="Shape 118"/>
        <p:cNvGrpSpPr/>
        <p:nvPr/>
      </p:nvGrpSpPr>
      <p:grpSpPr>
        <a:xfrm>
          <a:off x="0" y="0"/>
          <a:ext cx="0" cy="0"/>
          <a:chOff x="0" y="0"/>
          <a:chExt cx="0" cy="0"/>
        </a:xfrm>
      </p:grpSpPr>
      <p:sp>
        <p:nvSpPr>
          <p:cNvPr id="119" name="Google Shape;119;p127"/>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20" name="Google Shape;120;p127"/>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1" name="Google Shape;121;p127"/>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2" name="Google Shape;122;p127"/>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3" name="Google Shape;123;p127"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24" name="Google Shape;124;p127"/>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25" name="Google Shape;125;p127"/>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26" name="Google Shape;126;p127"/>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27" name="Google Shape;127;p127"/>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8" name="Google Shape;128;p127"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29" name="Google Shape;129;p127"/>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30" name="Google Shape;130;p127"/>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1" name="Google Shape;131;p127"/>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2" name="Google Shape;132;p127"/>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3" name="Google Shape;133;p127"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34" name="Google Shape;134;p127"/>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35" name="Google Shape;135;p127"/>
          <p:cNvSpPr/>
          <p:nvPr/>
        </p:nvSpPr>
        <p:spPr>
          <a:xfrm>
            <a:off x="1006252" y="5513101"/>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36" name="Google Shape;136;p127"/>
          <p:cNvSpPr>
            <a:spLocks noGrp="1"/>
          </p:cNvSpPr>
          <p:nvPr>
            <p:ph type="pic" idx="7"/>
          </p:nvPr>
        </p:nvSpPr>
        <p:spPr>
          <a:xfrm>
            <a:off x="7345749" y="5567101"/>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37" name="Google Shape;137;p127"/>
          <p:cNvSpPr txBox="1">
            <a:spLocks noGrp="1"/>
          </p:cNvSpPr>
          <p:nvPr>
            <p:ph type="body" idx="8"/>
          </p:nvPr>
        </p:nvSpPr>
        <p:spPr>
          <a:xfrm>
            <a:off x="1376039" y="5513101"/>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8" name="Google Shape;138;p127" descr="Une image contenant capture d’écran, Rectangle&#10;&#10;Le contenu généré par l’IA peut être incorrect."/>
          <p:cNvPicPr preferRelativeResize="0"/>
          <p:nvPr/>
        </p:nvPicPr>
        <p:blipFill rotWithShape="1">
          <a:blip r:embed="rId2">
            <a:alphaModFix/>
          </a:blip>
          <a:srcRect/>
          <a:stretch/>
        </p:blipFill>
        <p:spPr>
          <a:xfrm>
            <a:off x="4823032" y="5277512"/>
            <a:ext cx="2234716" cy="360000"/>
          </a:xfrm>
          <a:prstGeom prst="rect">
            <a:avLst/>
          </a:prstGeom>
          <a:noFill/>
          <a:ln>
            <a:noFill/>
          </a:ln>
        </p:spPr>
      </p:pic>
      <p:sp>
        <p:nvSpPr>
          <p:cNvPr id="139" name="Google Shape;139;p127"/>
          <p:cNvSpPr/>
          <p:nvPr/>
        </p:nvSpPr>
        <p:spPr>
          <a:xfrm>
            <a:off x="4823032" y="5277512"/>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04</a:t>
            </a:r>
            <a:r>
              <a:rPr lang="ar-MA" sz="2000" b="1" i="0" u="none" strike="noStrike" cap="none">
                <a:solidFill>
                  <a:srgbClr val="565F88"/>
                </a:solidFill>
                <a:latin typeface="Arial"/>
                <a:ea typeface="Arial"/>
                <a:cs typeface="Arial"/>
                <a:sym typeface="Arial"/>
              </a:rPr>
              <a:t>قراءة/ كتابة</a:t>
            </a:r>
            <a:endParaRPr/>
          </a:p>
        </p:txBody>
      </p:sp>
      <p:sp>
        <p:nvSpPr>
          <p:cNvPr id="140" name="Google Shape;140;p127"/>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359876001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9_Disposition personnalisée">
  <p:cSld name="9_Disposition personnalisée">
    <p:spTree>
      <p:nvGrpSpPr>
        <p:cNvPr id="1" name="Shape 141"/>
        <p:cNvGrpSpPr/>
        <p:nvPr/>
      </p:nvGrpSpPr>
      <p:grpSpPr>
        <a:xfrm>
          <a:off x="0" y="0"/>
          <a:ext cx="0" cy="0"/>
          <a:chOff x="0" y="0"/>
          <a:chExt cx="0" cy="0"/>
        </a:xfrm>
      </p:grpSpPr>
      <p:sp>
        <p:nvSpPr>
          <p:cNvPr id="142" name="Google Shape;142;p128"/>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sp>
        <p:nvSpPr>
          <p:cNvPr id="143" name="Google Shape;143;p128"/>
          <p:cNvSpPr/>
          <p:nvPr/>
        </p:nvSpPr>
        <p:spPr>
          <a:xfrm>
            <a:off x="1006252" y="1523878"/>
            <a:ext cx="7131497" cy="900000"/>
          </a:xfrm>
          <a:prstGeom prst="roundRect">
            <a:avLst>
              <a:gd name="adj" fmla="val 50000"/>
            </a:avLst>
          </a:prstGeom>
          <a:solidFill>
            <a:srgbClr val="B5EEF2"/>
          </a:solid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4" name="Google Shape;144;p128"/>
          <p:cNvSpPr>
            <a:spLocks noGrp="1"/>
          </p:cNvSpPr>
          <p:nvPr>
            <p:ph type="pic" idx="2"/>
          </p:nvPr>
        </p:nvSpPr>
        <p:spPr>
          <a:xfrm>
            <a:off x="7345749" y="1577878"/>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45" name="Google Shape;145;p128"/>
          <p:cNvSpPr txBox="1">
            <a:spLocks noGrp="1"/>
          </p:cNvSpPr>
          <p:nvPr>
            <p:ph type="body" idx="1"/>
          </p:nvPr>
        </p:nvSpPr>
        <p:spPr>
          <a:xfrm>
            <a:off x="1376039" y="1523878"/>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128" descr="Une image contenant capture d’écran, Rectangle&#10;&#10;Le contenu généré par l’IA peut être incorrect."/>
          <p:cNvPicPr preferRelativeResize="0"/>
          <p:nvPr/>
        </p:nvPicPr>
        <p:blipFill rotWithShape="1">
          <a:blip r:embed="rId2">
            <a:alphaModFix/>
          </a:blip>
          <a:srcRect/>
          <a:stretch/>
        </p:blipFill>
        <p:spPr>
          <a:xfrm>
            <a:off x="4823032" y="1288289"/>
            <a:ext cx="2234716" cy="360000"/>
          </a:xfrm>
          <a:prstGeom prst="rect">
            <a:avLst/>
          </a:prstGeom>
          <a:noFill/>
          <a:ln>
            <a:noFill/>
          </a:ln>
        </p:spPr>
      </p:pic>
      <p:sp>
        <p:nvSpPr>
          <p:cNvPr id="147" name="Google Shape;147;p128"/>
          <p:cNvSpPr/>
          <p:nvPr/>
        </p:nvSpPr>
        <p:spPr>
          <a:xfrm>
            <a:off x="4823032" y="1288289"/>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01</a:t>
            </a:r>
            <a:r>
              <a:rPr lang="ar-MA" sz="2000" b="1" i="0" u="none" strike="noStrike" cap="none">
                <a:solidFill>
                  <a:srgbClr val="565F88"/>
                </a:solidFill>
                <a:latin typeface="Arial"/>
                <a:ea typeface="Arial"/>
                <a:cs typeface="Arial"/>
                <a:sym typeface="Arial"/>
              </a:rPr>
              <a:t>النشاط الاعتيادي</a:t>
            </a:r>
            <a:endParaRPr/>
          </a:p>
        </p:txBody>
      </p:sp>
      <p:sp>
        <p:nvSpPr>
          <p:cNvPr id="148" name="Google Shape;148;p128"/>
          <p:cNvSpPr/>
          <p:nvPr/>
        </p:nvSpPr>
        <p:spPr>
          <a:xfrm>
            <a:off x="1006252" y="2853619"/>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49" name="Google Shape;149;p128"/>
          <p:cNvSpPr>
            <a:spLocks noGrp="1"/>
          </p:cNvSpPr>
          <p:nvPr>
            <p:ph type="pic" idx="3"/>
          </p:nvPr>
        </p:nvSpPr>
        <p:spPr>
          <a:xfrm>
            <a:off x="7345749" y="2907619"/>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0" name="Google Shape;150;p128"/>
          <p:cNvSpPr txBox="1">
            <a:spLocks noGrp="1"/>
          </p:cNvSpPr>
          <p:nvPr>
            <p:ph type="body" idx="4"/>
          </p:nvPr>
        </p:nvSpPr>
        <p:spPr>
          <a:xfrm>
            <a:off x="1376039" y="2853619"/>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1" name="Google Shape;151;p128" descr="Une image contenant capture d’écran, Rectangle&#10;&#10;Le contenu généré par l’IA peut être incorrect."/>
          <p:cNvPicPr preferRelativeResize="0"/>
          <p:nvPr/>
        </p:nvPicPr>
        <p:blipFill rotWithShape="1">
          <a:blip r:embed="rId2">
            <a:alphaModFix/>
          </a:blip>
          <a:srcRect/>
          <a:stretch/>
        </p:blipFill>
        <p:spPr>
          <a:xfrm>
            <a:off x="4823032" y="2618030"/>
            <a:ext cx="2234716" cy="360000"/>
          </a:xfrm>
          <a:prstGeom prst="rect">
            <a:avLst/>
          </a:prstGeom>
          <a:noFill/>
          <a:ln>
            <a:noFill/>
          </a:ln>
        </p:spPr>
      </p:pic>
      <p:sp>
        <p:nvSpPr>
          <p:cNvPr id="152" name="Google Shape;152;p128"/>
          <p:cNvSpPr/>
          <p:nvPr/>
        </p:nvSpPr>
        <p:spPr>
          <a:xfrm>
            <a:off x="4823032" y="2618030"/>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02</a:t>
            </a:r>
            <a:r>
              <a:rPr lang="ar-MA" sz="2000" b="1" i="0" u="none" strike="noStrike" cap="none">
                <a:solidFill>
                  <a:srgbClr val="565F88"/>
                </a:solidFill>
                <a:latin typeface="Arial"/>
                <a:ea typeface="Arial"/>
                <a:cs typeface="Arial"/>
                <a:sym typeface="Arial"/>
              </a:rPr>
              <a:t>معجم</a:t>
            </a:r>
            <a:endParaRPr/>
          </a:p>
        </p:txBody>
      </p:sp>
      <p:sp>
        <p:nvSpPr>
          <p:cNvPr id="153" name="Google Shape;153;p128"/>
          <p:cNvSpPr/>
          <p:nvPr/>
        </p:nvSpPr>
        <p:spPr>
          <a:xfrm>
            <a:off x="1006252" y="4183360"/>
            <a:ext cx="7131497" cy="900000"/>
          </a:xfrm>
          <a:prstGeom prst="roundRect">
            <a:avLst>
              <a:gd name="adj" fmla="val 50000"/>
            </a:avLst>
          </a:prstGeom>
          <a:noFill/>
          <a:ln w="76200" cap="flat" cmpd="sng">
            <a:solidFill>
              <a:srgbClr val="94E4E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Arial" panose="020B0604020202020204" pitchFamily="34" charset="0"/>
              <a:ea typeface="Calibri"/>
              <a:cs typeface="Arial" panose="020B0604020202020204" pitchFamily="34" charset="0"/>
              <a:sym typeface="Calibri"/>
            </a:endParaRPr>
          </a:p>
        </p:txBody>
      </p:sp>
      <p:sp>
        <p:nvSpPr>
          <p:cNvPr id="154" name="Google Shape;154;p128"/>
          <p:cNvSpPr>
            <a:spLocks noGrp="1"/>
          </p:cNvSpPr>
          <p:nvPr>
            <p:ph type="pic" idx="5"/>
          </p:nvPr>
        </p:nvSpPr>
        <p:spPr>
          <a:xfrm>
            <a:off x="7345749" y="4237360"/>
            <a:ext cx="792000" cy="792000"/>
          </a:xfrm>
          <a:prstGeom prst="ellipse">
            <a:avLst/>
          </a:prstGeom>
          <a:solidFill>
            <a:schemeClr val="lt1"/>
          </a:solidFill>
          <a:ln w="76200" cap="flat" cmpd="sng">
            <a:solidFill>
              <a:srgbClr val="94E4EA"/>
            </a:solidFill>
            <a:prstDash val="solid"/>
            <a:round/>
            <a:headEnd type="none" w="sm" len="sm"/>
            <a:tailEnd type="none" w="sm" len="sm"/>
          </a:ln>
        </p:spPr>
        <p:txBody>
          <a:bodyPr/>
          <a:lstStyle/>
          <a:p>
            <a:endParaRPr lang="fr-FR"/>
          </a:p>
        </p:txBody>
      </p:sp>
      <p:sp>
        <p:nvSpPr>
          <p:cNvPr id="155" name="Google Shape;155;p128"/>
          <p:cNvSpPr txBox="1">
            <a:spLocks noGrp="1"/>
          </p:cNvSpPr>
          <p:nvPr>
            <p:ph type="body" idx="6"/>
          </p:nvPr>
        </p:nvSpPr>
        <p:spPr>
          <a:xfrm>
            <a:off x="1376039" y="4183360"/>
            <a:ext cx="5681708" cy="900000"/>
          </a:xfrm>
          <a:prstGeom prst="rect">
            <a:avLst/>
          </a:prstGeom>
          <a:noFill/>
          <a:ln>
            <a:noFill/>
          </a:ln>
        </p:spPr>
        <p:txBody>
          <a:bodyPr spcFirstLastPara="1" wrap="square" lIns="91425" tIns="180000" rIns="91425" bIns="45700" anchor="t" anchorCtr="0">
            <a:noAutofit/>
          </a:bodyPr>
          <a:lstStyle>
            <a:lvl1pPr marL="457200" marR="0" lvl="0" indent="-330200" algn="r" rtl="1">
              <a:lnSpc>
                <a:spcPct val="90000"/>
              </a:lnSpc>
              <a:spcBef>
                <a:spcPts val="1000"/>
              </a:spcBef>
              <a:spcAft>
                <a:spcPts val="0"/>
              </a:spcAft>
              <a:buClr>
                <a:srgbClr val="565F88"/>
              </a:buClr>
              <a:buSzPts val="1600"/>
              <a:buFont typeface="Noto Sans Symbols"/>
              <a:buChar char="📁"/>
              <a:defRPr sz="1600" b="1" i="0" u="none" strike="noStrike" cap="none">
                <a:solidFill>
                  <a:srgbClr val="565F88"/>
                </a:solidFill>
                <a:latin typeface="Arial"/>
                <a:ea typeface="Arial"/>
                <a:cs typeface="Arial"/>
                <a:sym typeface="Arial"/>
              </a:defRPr>
            </a:lvl1pPr>
            <a:lvl2pPr marL="914400" marR="0" lvl="1" indent="-317500" algn="r" rtl="1">
              <a:lnSpc>
                <a:spcPct val="90000"/>
              </a:lnSpc>
              <a:spcBef>
                <a:spcPts val="500"/>
              </a:spcBef>
              <a:spcAft>
                <a:spcPts val="0"/>
              </a:spcAft>
              <a:buClr>
                <a:srgbClr val="565F88"/>
              </a:buClr>
              <a:buSzPts val="1400"/>
              <a:buFont typeface="Noto Sans Symbols"/>
              <a:buChar char="🏱"/>
              <a:defRPr sz="1400" b="1" i="0" u="none" strike="noStrike" cap="none">
                <a:solidFill>
                  <a:srgbClr val="565F88"/>
                </a:solidFill>
                <a:latin typeface="Arial"/>
                <a:ea typeface="Arial"/>
                <a:cs typeface="Arial"/>
                <a:sym typeface="Arial"/>
              </a:defRPr>
            </a:lvl2pPr>
            <a:lvl3pPr marL="1371600" marR="0" lvl="2" indent="-304800" algn="r" rtl="1">
              <a:lnSpc>
                <a:spcPct val="90000"/>
              </a:lnSpc>
              <a:spcBef>
                <a:spcPts val="500"/>
              </a:spcBef>
              <a:spcAft>
                <a:spcPts val="0"/>
              </a:spcAft>
              <a:buClr>
                <a:srgbClr val="565F88"/>
              </a:buClr>
              <a:buSzPts val="1200"/>
              <a:buFont typeface="Arial"/>
              <a:buChar char="•"/>
              <a:defRPr sz="1200" b="1" i="0" u="none" strike="noStrike" cap="none">
                <a:solidFill>
                  <a:srgbClr val="565F88"/>
                </a:solidFill>
                <a:latin typeface="Arial"/>
                <a:ea typeface="Arial"/>
                <a:cs typeface="Arial"/>
                <a:sym typeface="Arial"/>
              </a:defRPr>
            </a:lvl3pPr>
            <a:lvl4pPr marL="1828800" marR="0" lvl="3"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4pPr>
            <a:lvl5pPr marL="2286000" marR="0" lvl="4" indent="-298450" algn="r" rtl="1">
              <a:lnSpc>
                <a:spcPct val="90000"/>
              </a:lnSpc>
              <a:spcBef>
                <a:spcPts val="500"/>
              </a:spcBef>
              <a:spcAft>
                <a:spcPts val="0"/>
              </a:spcAft>
              <a:buClr>
                <a:srgbClr val="565F88"/>
              </a:buClr>
              <a:buSzPts val="1100"/>
              <a:buFont typeface="Arial"/>
              <a:buChar char="•"/>
              <a:defRPr sz="1100" b="1"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6" name="Google Shape;156;p128" descr="Une image contenant capture d’écran, Rectangle&#10;&#10;Le contenu généré par l’IA peut être incorrect."/>
          <p:cNvPicPr preferRelativeResize="0"/>
          <p:nvPr/>
        </p:nvPicPr>
        <p:blipFill rotWithShape="1">
          <a:blip r:embed="rId2">
            <a:alphaModFix/>
          </a:blip>
          <a:srcRect/>
          <a:stretch/>
        </p:blipFill>
        <p:spPr>
          <a:xfrm>
            <a:off x="4823032" y="3947771"/>
            <a:ext cx="2234716" cy="360000"/>
          </a:xfrm>
          <a:prstGeom prst="rect">
            <a:avLst/>
          </a:prstGeom>
          <a:noFill/>
          <a:ln>
            <a:noFill/>
          </a:ln>
        </p:spPr>
      </p:pic>
      <p:sp>
        <p:nvSpPr>
          <p:cNvPr id="157" name="Google Shape;157;p128"/>
          <p:cNvSpPr/>
          <p:nvPr/>
        </p:nvSpPr>
        <p:spPr>
          <a:xfrm>
            <a:off x="4823032" y="3947771"/>
            <a:ext cx="2234716" cy="360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2000"/>
              <a:buFont typeface="Arial"/>
              <a:buNone/>
            </a:pPr>
            <a:r>
              <a:rPr lang="ar-MA" sz="2000" b="1" i="0" u="none" strike="noStrike" cap="none">
                <a:solidFill>
                  <a:srgbClr val="565F88"/>
                </a:solidFill>
                <a:latin typeface="Arial"/>
                <a:ea typeface="Arial"/>
                <a:cs typeface="Arial"/>
                <a:sym typeface="Arial"/>
              </a:rPr>
              <a:t> - </a:t>
            </a:r>
            <a:r>
              <a:rPr lang="ar-MA" sz="1800" b="1" i="0" u="none" strike="noStrike" cap="none">
                <a:solidFill>
                  <a:srgbClr val="565F88"/>
                </a:solidFill>
                <a:latin typeface="Arial"/>
                <a:ea typeface="Arial"/>
                <a:cs typeface="Arial"/>
                <a:sym typeface="Arial"/>
              </a:rPr>
              <a:t>03</a:t>
            </a:r>
            <a:r>
              <a:rPr lang="ar-MA" sz="2000" b="1" i="0" u="none" strike="noStrike" cap="none">
                <a:solidFill>
                  <a:srgbClr val="565F88"/>
                </a:solidFill>
                <a:latin typeface="Arial"/>
                <a:ea typeface="Arial"/>
                <a:cs typeface="Arial"/>
                <a:sym typeface="Arial"/>
              </a:rPr>
              <a:t> استماع وتحدث</a:t>
            </a:r>
            <a:endParaRPr/>
          </a:p>
        </p:txBody>
      </p:sp>
      <p:sp>
        <p:nvSpPr>
          <p:cNvPr id="158" name="Google Shape;158;p128"/>
          <p:cNvSpPr txBox="1"/>
          <p:nvPr/>
        </p:nvSpPr>
        <p:spPr>
          <a:xfrm>
            <a:off x="2286000" y="3273186"/>
            <a:ext cx="4572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ar-MA" sz="1800" b="1" i="0" u="none" strike="noStrike" cap="none">
                <a:solidFill>
                  <a:srgbClr val="FFFFFF"/>
                </a:solidFill>
                <a:latin typeface="Arial"/>
                <a:ea typeface="Arial"/>
                <a:cs typeface="Arial"/>
                <a:sym typeface="Arial"/>
              </a:rPr>
              <a:t>قراءة/ كتابة</a:t>
            </a:r>
            <a:endParaRPr/>
          </a:p>
        </p:txBody>
      </p:sp>
    </p:spTree>
    <p:extLst>
      <p:ext uri="{BB962C8B-B14F-4D97-AF65-F5344CB8AC3E}">
        <p14:creationId xmlns:p14="http://schemas.microsoft.com/office/powerpoint/2010/main" val="2421575572"/>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7_Disposition personnalisée">
  <p:cSld name="7_Disposition personnalisée">
    <p:spTree>
      <p:nvGrpSpPr>
        <p:cNvPr id="1" name="Shape 159"/>
        <p:cNvGrpSpPr/>
        <p:nvPr/>
      </p:nvGrpSpPr>
      <p:grpSpPr>
        <a:xfrm>
          <a:off x="0" y="0"/>
          <a:ext cx="0" cy="0"/>
          <a:chOff x="0" y="0"/>
          <a:chExt cx="0" cy="0"/>
        </a:xfrm>
      </p:grpSpPr>
      <p:sp>
        <p:nvSpPr>
          <p:cNvPr id="160" name="Google Shape;160;p129"/>
          <p:cNvSpPr/>
          <p:nvPr/>
        </p:nvSpPr>
        <p:spPr>
          <a:xfrm>
            <a:off x="499220" y="1489630"/>
            <a:ext cx="3780000" cy="198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61" name="Google Shape;161;p129"/>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هيكلة حصة اليوم</a:t>
            </a:r>
            <a:endParaRPr/>
          </a:p>
        </p:txBody>
      </p:sp>
      <p:grpSp>
        <p:nvGrpSpPr>
          <p:cNvPr id="162" name="Google Shape;162;p129"/>
          <p:cNvGrpSpPr/>
          <p:nvPr/>
        </p:nvGrpSpPr>
        <p:grpSpPr>
          <a:xfrm>
            <a:off x="2619610" y="1345630"/>
            <a:ext cx="1787772" cy="288000"/>
            <a:chOff x="963273" y="2342097"/>
            <a:chExt cx="1787772" cy="288000"/>
          </a:xfrm>
        </p:grpSpPr>
        <p:pic>
          <p:nvPicPr>
            <p:cNvPr id="163" name="Google Shape;163;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4" name="Google Shape;164;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65" name="Google Shape;165;p129"/>
          <p:cNvSpPr/>
          <p:nvPr/>
        </p:nvSpPr>
        <p:spPr>
          <a:xfrm>
            <a:off x="543610" y="4079344"/>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66" name="Google Shape;166;p129"/>
          <p:cNvGrpSpPr/>
          <p:nvPr/>
        </p:nvGrpSpPr>
        <p:grpSpPr>
          <a:xfrm>
            <a:off x="2664000" y="3935344"/>
            <a:ext cx="1787772" cy="288000"/>
            <a:chOff x="963273" y="2342097"/>
            <a:chExt cx="1787772" cy="288000"/>
          </a:xfrm>
        </p:grpSpPr>
        <p:pic>
          <p:nvPicPr>
            <p:cNvPr id="167" name="Google Shape;167;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68" name="Google Shape;168;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69" name="Google Shape;169;p129"/>
          <p:cNvSpPr/>
          <p:nvPr/>
        </p:nvSpPr>
        <p:spPr>
          <a:xfrm>
            <a:off x="4690960" y="1484528"/>
            <a:ext cx="3780000" cy="198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0" name="Google Shape;170;p129"/>
          <p:cNvGrpSpPr/>
          <p:nvPr/>
        </p:nvGrpSpPr>
        <p:grpSpPr>
          <a:xfrm>
            <a:off x="6831610" y="1340528"/>
            <a:ext cx="1787772" cy="288000"/>
            <a:chOff x="963273" y="2342097"/>
            <a:chExt cx="1787772" cy="288000"/>
          </a:xfrm>
        </p:grpSpPr>
        <p:pic>
          <p:nvPicPr>
            <p:cNvPr id="171" name="Google Shape;171;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2" name="Google Shape;172;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1" i="0" u="none" strike="noStrike" cap="none" dirty="0">
                <a:solidFill>
                  <a:srgbClr val="565F88"/>
                </a:solidFill>
                <a:latin typeface="Arial" panose="020B0604020202020204" pitchFamily="34" charset="0"/>
                <a:ea typeface="Calibri"/>
                <a:cs typeface="Arial" panose="020B0604020202020204" pitchFamily="34" charset="0"/>
                <a:sym typeface="Calibri"/>
              </a:endParaRPr>
            </a:p>
          </p:txBody>
        </p:sp>
      </p:grpSp>
      <p:sp>
        <p:nvSpPr>
          <p:cNvPr id="173" name="Google Shape;173;p129"/>
          <p:cNvSpPr/>
          <p:nvPr/>
        </p:nvSpPr>
        <p:spPr>
          <a:xfrm>
            <a:off x="4735350" y="4074242"/>
            <a:ext cx="3780000" cy="180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74" name="Google Shape;174;p129"/>
          <p:cNvGrpSpPr/>
          <p:nvPr/>
        </p:nvGrpSpPr>
        <p:grpSpPr>
          <a:xfrm>
            <a:off x="6876000" y="3930242"/>
            <a:ext cx="1787772" cy="288000"/>
            <a:chOff x="963273" y="2342097"/>
            <a:chExt cx="1787772" cy="288000"/>
          </a:xfrm>
        </p:grpSpPr>
        <p:pic>
          <p:nvPicPr>
            <p:cNvPr id="175" name="Google Shape;175;p129"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76" name="Google Shape;176;p129"/>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177" name="Google Shape;177;p129"/>
          <p:cNvSpPr txBox="1">
            <a:spLocks noGrp="1"/>
          </p:cNvSpPr>
          <p:nvPr>
            <p:ph type="body" idx="1"/>
          </p:nvPr>
        </p:nvSpPr>
        <p:spPr>
          <a:xfrm>
            <a:off x="499220" y="149424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129"/>
          <p:cNvSpPr txBox="1">
            <a:spLocks noGrp="1"/>
          </p:cNvSpPr>
          <p:nvPr>
            <p:ph type="body" idx="2"/>
          </p:nvPr>
        </p:nvSpPr>
        <p:spPr>
          <a:xfrm>
            <a:off x="543610" y="4079344"/>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129"/>
          <p:cNvSpPr txBox="1">
            <a:spLocks noGrp="1"/>
          </p:cNvSpPr>
          <p:nvPr>
            <p:ph type="body" idx="3"/>
          </p:nvPr>
        </p:nvSpPr>
        <p:spPr>
          <a:xfrm>
            <a:off x="4738960" y="4074242"/>
            <a:ext cx="3780000" cy="180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129"/>
          <p:cNvSpPr txBox="1">
            <a:spLocks noGrp="1"/>
          </p:cNvSpPr>
          <p:nvPr>
            <p:ph type="body" idx="4"/>
          </p:nvPr>
        </p:nvSpPr>
        <p:spPr>
          <a:xfrm>
            <a:off x="4735350" y="1933764"/>
            <a:ext cx="3780000" cy="198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129"/>
          <p:cNvSpPr>
            <a:spLocks noGrp="1"/>
          </p:cNvSpPr>
          <p:nvPr>
            <p:ph type="pic" idx="5"/>
          </p:nvPr>
        </p:nvSpPr>
        <p:spPr>
          <a:xfrm>
            <a:off x="7943772" y="910326"/>
            <a:ext cx="720000" cy="720000"/>
          </a:xfrm>
          <a:prstGeom prst="ellipse">
            <a:avLst/>
          </a:prstGeom>
          <a:noFill/>
          <a:ln>
            <a:noFill/>
          </a:ln>
        </p:spPr>
        <p:txBody>
          <a:bodyPr/>
          <a:lstStyle/>
          <a:p>
            <a:endParaRPr lang="fr-FR"/>
          </a:p>
        </p:txBody>
      </p:sp>
    </p:spTree>
    <p:extLst>
      <p:ext uri="{BB962C8B-B14F-4D97-AF65-F5344CB8AC3E}">
        <p14:creationId xmlns:p14="http://schemas.microsoft.com/office/powerpoint/2010/main" val="363501961"/>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5_Disposition personnalisée">
  <p:cSld name="5_Disposition personnalisée">
    <p:spTree>
      <p:nvGrpSpPr>
        <p:cNvPr id="1" name="Shape 182"/>
        <p:cNvGrpSpPr/>
        <p:nvPr/>
      </p:nvGrpSpPr>
      <p:grpSpPr>
        <a:xfrm>
          <a:off x="0" y="0"/>
          <a:ext cx="0" cy="0"/>
          <a:chOff x="0" y="0"/>
          <a:chExt cx="0" cy="0"/>
        </a:xfrm>
      </p:grpSpPr>
      <p:sp>
        <p:nvSpPr>
          <p:cNvPr id="183" name="Google Shape;183;p130"/>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84" name="Google Shape;184;p130"/>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185" name="Google Shape;185;p130"/>
          <p:cNvGrpSpPr/>
          <p:nvPr/>
        </p:nvGrpSpPr>
        <p:grpSpPr>
          <a:xfrm>
            <a:off x="2664000" y="1363386"/>
            <a:ext cx="1787772" cy="288000"/>
            <a:chOff x="963273" y="2342097"/>
            <a:chExt cx="1787772" cy="288000"/>
          </a:xfrm>
        </p:grpSpPr>
        <p:pic>
          <p:nvPicPr>
            <p:cNvPr id="186" name="Google Shape;18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87" name="Google Shape;18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188" name="Google Shape;188;p130"/>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89" name="Google Shape;189;p130"/>
          <p:cNvGrpSpPr/>
          <p:nvPr/>
        </p:nvGrpSpPr>
        <p:grpSpPr>
          <a:xfrm>
            <a:off x="2664000" y="3065330"/>
            <a:ext cx="1787772" cy="288000"/>
            <a:chOff x="963273" y="2342097"/>
            <a:chExt cx="1787772" cy="288000"/>
          </a:xfrm>
        </p:grpSpPr>
        <p:pic>
          <p:nvPicPr>
            <p:cNvPr id="190" name="Google Shape;190;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1" name="Google Shape;191;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192" name="Google Shape;192;p130"/>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3" name="Google Shape;193;p130"/>
          <p:cNvGrpSpPr/>
          <p:nvPr/>
        </p:nvGrpSpPr>
        <p:grpSpPr>
          <a:xfrm>
            <a:off x="2664000" y="4767275"/>
            <a:ext cx="1787772" cy="288000"/>
            <a:chOff x="963273" y="2342097"/>
            <a:chExt cx="1787772" cy="288000"/>
          </a:xfrm>
        </p:grpSpPr>
        <p:pic>
          <p:nvPicPr>
            <p:cNvPr id="194" name="Google Shape;194;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5" name="Google Shape;195;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196" name="Google Shape;196;p130"/>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197" name="Google Shape;197;p130"/>
          <p:cNvGrpSpPr/>
          <p:nvPr/>
        </p:nvGrpSpPr>
        <p:grpSpPr>
          <a:xfrm>
            <a:off x="6876000" y="1358284"/>
            <a:ext cx="1787772" cy="297716"/>
            <a:chOff x="963273" y="2342097"/>
            <a:chExt cx="1787772" cy="297716"/>
          </a:xfrm>
        </p:grpSpPr>
        <p:pic>
          <p:nvPicPr>
            <p:cNvPr id="198" name="Google Shape;198;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199" name="Google Shape;199;p130"/>
            <p:cNvSpPr/>
            <p:nvPr/>
          </p:nvSpPr>
          <p:spPr>
            <a:xfrm>
              <a:off x="963273" y="2351813"/>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00" name="Google Shape;200;p130"/>
          <p:cNvSpPr/>
          <p:nvPr/>
        </p:nvSpPr>
        <p:spPr>
          <a:xfrm>
            <a:off x="4735350" y="3204228"/>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1" name="Google Shape;201;p130"/>
          <p:cNvGrpSpPr/>
          <p:nvPr/>
        </p:nvGrpSpPr>
        <p:grpSpPr>
          <a:xfrm>
            <a:off x="6876000" y="3060228"/>
            <a:ext cx="1787772" cy="288000"/>
            <a:chOff x="963273" y="2342097"/>
            <a:chExt cx="1787772" cy="288000"/>
          </a:xfrm>
        </p:grpSpPr>
        <p:pic>
          <p:nvPicPr>
            <p:cNvPr id="202" name="Google Shape;202;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3" name="Google Shape;203;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04" name="Google Shape;204;p130"/>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05" name="Google Shape;205;p130"/>
          <p:cNvGrpSpPr/>
          <p:nvPr/>
        </p:nvGrpSpPr>
        <p:grpSpPr>
          <a:xfrm>
            <a:off x="6876000" y="4762173"/>
            <a:ext cx="1787772" cy="288000"/>
            <a:chOff x="963273" y="2342097"/>
            <a:chExt cx="1787772" cy="288000"/>
          </a:xfrm>
        </p:grpSpPr>
        <p:pic>
          <p:nvPicPr>
            <p:cNvPr id="206" name="Google Shape;206;p130"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07" name="Google Shape;207;p130"/>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08" name="Google Shape;208;p130"/>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130"/>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130"/>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130"/>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130"/>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130"/>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87478920"/>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6_Disposition personnalisée">
  <p:cSld name="6_Disposition personnalisée">
    <p:spTree>
      <p:nvGrpSpPr>
        <p:cNvPr id="1" name="Shape 214"/>
        <p:cNvGrpSpPr/>
        <p:nvPr/>
      </p:nvGrpSpPr>
      <p:grpSpPr>
        <a:xfrm>
          <a:off x="0" y="0"/>
          <a:ext cx="0" cy="0"/>
          <a:chOff x="0" y="0"/>
          <a:chExt cx="0" cy="0"/>
        </a:xfrm>
      </p:grpSpPr>
      <p:sp>
        <p:nvSpPr>
          <p:cNvPr id="215" name="Google Shape;215;p131"/>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16" name="Google Shape;216;p131"/>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17" name="Google Shape;217;p131"/>
          <p:cNvGrpSpPr/>
          <p:nvPr/>
        </p:nvGrpSpPr>
        <p:grpSpPr>
          <a:xfrm>
            <a:off x="2664000" y="1363386"/>
            <a:ext cx="1787772" cy="288000"/>
            <a:chOff x="963273" y="2342097"/>
            <a:chExt cx="1787772" cy="288000"/>
          </a:xfrm>
        </p:grpSpPr>
        <p:pic>
          <p:nvPicPr>
            <p:cNvPr id="218" name="Google Shape;21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19" name="Google Shape;21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20" name="Google Shape;220;p131"/>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1" name="Google Shape;221;p131"/>
          <p:cNvGrpSpPr/>
          <p:nvPr/>
        </p:nvGrpSpPr>
        <p:grpSpPr>
          <a:xfrm>
            <a:off x="2664000" y="3065330"/>
            <a:ext cx="1787772" cy="288000"/>
            <a:chOff x="963273" y="2342097"/>
            <a:chExt cx="1787772" cy="288000"/>
          </a:xfrm>
        </p:grpSpPr>
        <p:pic>
          <p:nvPicPr>
            <p:cNvPr id="222" name="Google Shape;222;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3" name="Google Shape;223;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24" name="Google Shape;224;p131"/>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5" name="Google Shape;225;p131"/>
          <p:cNvGrpSpPr/>
          <p:nvPr/>
        </p:nvGrpSpPr>
        <p:grpSpPr>
          <a:xfrm>
            <a:off x="2664000" y="4767275"/>
            <a:ext cx="1787772" cy="288000"/>
            <a:chOff x="963273" y="2342097"/>
            <a:chExt cx="1787772" cy="288000"/>
          </a:xfrm>
        </p:grpSpPr>
        <p:pic>
          <p:nvPicPr>
            <p:cNvPr id="226" name="Google Shape;226;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27" name="Google Shape;227;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28" name="Google Shape;228;p131"/>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29" name="Google Shape;229;p131"/>
          <p:cNvGrpSpPr/>
          <p:nvPr/>
        </p:nvGrpSpPr>
        <p:grpSpPr>
          <a:xfrm>
            <a:off x="6876000" y="1358284"/>
            <a:ext cx="1787772" cy="288000"/>
            <a:chOff x="963273" y="2342097"/>
            <a:chExt cx="1787772" cy="288000"/>
          </a:xfrm>
        </p:grpSpPr>
        <p:pic>
          <p:nvPicPr>
            <p:cNvPr id="230" name="Google Shape;230;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1" name="Google Shape;231;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32" name="Google Shape;232;p131"/>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3" name="Google Shape;233;p131"/>
          <p:cNvGrpSpPr/>
          <p:nvPr/>
        </p:nvGrpSpPr>
        <p:grpSpPr>
          <a:xfrm>
            <a:off x="6876000" y="3060228"/>
            <a:ext cx="1787772" cy="288000"/>
            <a:chOff x="963273" y="2342097"/>
            <a:chExt cx="1787772" cy="288000"/>
          </a:xfrm>
        </p:grpSpPr>
        <p:pic>
          <p:nvPicPr>
            <p:cNvPr id="234" name="Google Shape;234;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5" name="Google Shape;235;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36" name="Google Shape;236;p131"/>
          <p:cNvSpPr/>
          <p:nvPr/>
        </p:nvSpPr>
        <p:spPr>
          <a:xfrm>
            <a:off x="4735350" y="4906173"/>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37" name="Google Shape;237;p131"/>
          <p:cNvGrpSpPr/>
          <p:nvPr/>
        </p:nvGrpSpPr>
        <p:grpSpPr>
          <a:xfrm>
            <a:off x="6876000" y="4762173"/>
            <a:ext cx="1787772" cy="288000"/>
            <a:chOff x="963273" y="2342097"/>
            <a:chExt cx="1787772" cy="288000"/>
          </a:xfrm>
        </p:grpSpPr>
        <p:pic>
          <p:nvPicPr>
            <p:cNvPr id="238" name="Google Shape;238;p131"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39" name="Google Shape;239;p131"/>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40" name="Google Shape;240;p131"/>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131"/>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p131"/>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131"/>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131"/>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31"/>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06386944"/>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spTree>
      <p:nvGrpSpPr>
        <p:cNvPr id="1" name="Shape 246"/>
        <p:cNvGrpSpPr/>
        <p:nvPr/>
      </p:nvGrpSpPr>
      <p:grpSpPr>
        <a:xfrm>
          <a:off x="0" y="0"/>
          <a:ext cx="0" cy="0"/>
          <a:chOff x="0" y="0"/>
          <a:chExt cx="0" cy="0"/>
        </a:xfrm>
      </p:grpSpPr>
      <p:sp>
        <p:nvSpPr>
          <p:cNvPr id="247" name="Google Shape;247;p132"/>
          <p:cNvSpPr/>
          <p:nvPr/>
        </p:nvSpPr>
        <p:spPr>
          <a:xfrm>
            <a:off x="543610" y="1507386"/>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48" name="Google Shape;248;p132"/>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49" name="Google Shape;249;p132"/>
          <p:cNvGrpSpPr/>
          <p:nvPr/>
        </p:nvGrpSpPr>
        <p:grpSpPr>
          <a:xfrm>
            <a:off x="2664000" y="1363386"/>
            <a:ext cx="1787772" cy="288000"/>
            <a:chOff x="963273" y="2342097"/>
            <a:chExt cx="1787772" cy="288000"/>
          </a:xfrm>
        </p:grpSpPr>
        <p:pic>
          <p:nvPicPr>
            <p:cNvPr id="250" name="Google Shape;25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1" name="Google Shape;25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52" name="Google Shape;252;p132"/>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3" name="Google Shape;253;p132"/>
          <p:cNvGrpSpPr/>
          <p:nvPr/>
        </p:nvGrpSpPr>
        <p:grpSpPr>
          <a:xfrm>
            <a:off x="2664000" y="3065330"/>
            <a:ext cx="1787772" cy="288000"/>
            <a:chOff x="963273" y="2342097"/>
            <a:chExt cx="1787772" cy="288000"/>
          </a:xfrm>
        </p:grpSpPr>
        <p:pic>
          <p:nvPicPr>
            <p:cNvPr id="254" name="Google Shape;254;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5" name="Google Shape;255;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56" name="Google Shape;256;p132"/>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57" name="Google Shape;257;p132"/>
          <p:cNvGrpSpPr/>
          <p:nvPr/>
        </p:nvGrpSpPr>
        <p:grpSpPr>
          <a:xfrm>
            <a:off x="2664000" y="4767275"/>
            <a:ext cx="1787772" cy="288000"/>
            <a:chOff x="963273" y="2342097"/>
            <a:chExt cx="1787772" cy="288000"/>
          </a:xfrm>
        </p:grpSpPr>
        <p:pic>
          <p:nvPicPr>
            <p:cNvPr id="258" name="Google Shape;258;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59" name="Google Shape;259;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60" name="Google Shape;260;p132"/>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1" name="Google Shape;261;p132"/>
          <p:cNvGrpSpPr/>
          <p:nvPr/>
        </p:nvGrpSpPr>
        <p:grpSpPr>
          <a:xfrm>
            <a:off x="6876000" y="1358284"/>
            <a:ext cx="1787772" cy="288000"/>
            <a:chOff x="963273" y="2342097"/>
            <a:chExt cx="1787772" cy="288000"/>
          </a:xfrm>
        </p:grpSpPr>
        <p:pic>
          <p:nvPicPr>
            <p:cNvPr id="262" name="Google Shape;262;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3" name="Google Shape;263;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64" name="Google Shape;264;p132"/>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5" name="Google Shape;265;p132"/>
          <p:cNvGrpSpPr/>
          <p:nvPr/>
        </p:nvGrpSpPr>
        <p:grpSpPr>
          <a:xfrm>
            <a:off x="6876000" y="3060228"/>
            <a:ext cx="1787772" cy="288000"/>
            <a:chOff x="963273" y="2342097"/>
            <a:chExt cx="1787772" cy="288000"/>
          </a:xfrm>
        </p:grpSpPr>
        <p:pic>
          <p:nvPicPr>
            <p:cNvPr id="266" name="Google Shape;266;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67" name="Google Shape;267;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268" name="Google Shape;268;p132"/>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69" name="Google Shape;269;p132"/>
          <p:cNvGrpSpPr/>
          <p:nvPr/>
        </p:nvGrpSpPr>
        <p:grpSpPr>
          <a:xfrm>
            <a:off x="6876000" y="4762173"/>
            <a:ext cx="1787772" cy="288000"/>
            <a:chOff x="963273" y="2342097"/>
            <a:chExt cx="1787772" cy="288000"/>
          </a:xfrm>
        </p:grpSpPr>
        <p:pic>
          <p:nvPicPr>
            <p:cNvPr id="270" name="Google Shape;270;p132"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71" name="Google Shape;271;p132"/>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272" name="Google Shape;272;p132"/>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3" name="Google Shape;273;p132"/>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4" name="Google Shape;274;p132"/>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5" name="Google Shape;275;p132"/>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6" name="Google Shape;276;p132"/>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32"/>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42173554"/>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2_Disposition personnalisée">
  <p:cSld name="2_Disposition personnalisée">
    <p:spTree>
      <p:nvGrpSpPr>
        <p:cNvPr id="1" name="Shape 278"/>
        <p:cNvGrpSpPr/>
        <p:nvPr/>
      </p:nvGrpSpPr>
      <p:grpSpPr>
        <a:xfrm>
          <a:off x="0" y="0"/>
          <a:ext cx="0" cy="0"/>
          <a:chOff x="0" y="0"/>
          <a:chExt cx="0" cy="0"/>
        </a:xfrm>
      </p:grpSpPr>
      <p:sp>
        <p:nvSpPr>
          <p:cNvPr id="279" name="Google Shape;279;p133"/>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280" name="Google Shape;280;p133"/>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281" name="Google Shape;281;p133"/>
          <p:cNvGrpSpPr/>
          <p:nvPr/>
        </p:nvGrpSpPr>
        <p:grpSpPr>
          <a:xfrm>
            <a:off x="2664000" y="1363386"/>
            <a:ext cx="1787772" cy="288000"/>
            <a:chOff x="963273" y="2342097"/>
            <a:chExt cx="1787772" cy="288000"/>
          </a:xfrm>
        </p:grpSpPr>
        <p:pic>
          <p:nvPicPr>
            <p:cNvPr id="282" name="Google Shape;28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3" name="Google Shape;28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284" name="Google Shape;284;p133"/>
          <p:cNvSpPr/>
          <p:nvPr/>
        </p:nvSpPr>
        <p:spPr>
          <a:xfrm>
            <a:off x="543610" y="3209330"/>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5" name="Google Shape;285;p133"/>
          <p:cNvGrpSpPr/>
          <p:nvPr/>
        </p:nvGrpSpPr>
        <p:grpSpPr>
          <a:xfrm>
            <a:off x="2664000" y="3065330"/>
            <a:ext cx="1787772" cy="288000"/>
            <a:chOff x="963273" y="2342097"/>
            <a:chExt cx="1787772" cy="288000"/>
          </a:xfrm>
        </p:grpSpPr>
        <p:pic>
          <p:nvPicPr>
            <p:cNvPr id="286" name="Google Shape;286;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87" name="Google Shape;287;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288" name="Google Shape;288;p133"/>
          <p:cNvSpPr/>
          <p:nvPr/>
        </p:nvSpPr>
        <p:spPr>
          <a:xfrm>
            <a:off x="543610" y="4911275"/>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89" name="Google Shape;289;p133"/>
          <p:cNvGrpSpPr/>
          <p:nvPr/>
        </p:nvGrpSpPr>
        <p:grpSpPr>
          <a:xfrm>
            <a:off x="2664000" y="4767275"/>
            <a:ext cx="1787772" cy="288000"/>
            <a:chOff x="963273" y="2342097"/>
            <a:chExt cx="1787772" cy="288000"/>
          </a:xfrm>
        </p:grpSpPr>
        <p:pic>
          <p:nvPicPr>
            <p:cNvPr id="290" name="Google Shape;290;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1" name="Google Shape;291;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292" name="Google Shape;292;p133"/>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3" name="Google Shape;293;p133"/>
          <p:cNvGrpSpPr/>
          <p:nvPr/>
        </p:nvGrpSpPr>
        <p:grpSpPr>
          <a:xfrm>
            <a:off x="6876000" y="1358284"/>
            <a:ext cx="1787772" cy="288000"/>
            <a:chOff x="963273" y="2342097"/>
            <a:chExt cx="1787772" cy="288000"/>
          </a:xfrm>
        </p:grpSpPr>
        <p:pic>
          <p:nvPicPr>
            <p:cNvPr id="294" name="Google Shape;294;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5" name="Google Shape;295;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296" name="Google Shape;296;p133"/>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97" name="Google Shape;297;p133"/>
          <p:cNvGrpSpPr/>
          <p:nvPr/>
        </p:nvGrpSpPr>
        <p:grpSpPr>
          <a:xfrm>
            <a:off x="6876000" y="3060228"/>
            <a:ext cx="1787772" cy="288000"/>
            <a:chOff x="963273" y="2342097"/>
            <a:chExt cx="1787772" cy="288000"/>
          </a:xfrm>
        </p:grpSpPr>
        <p:pic>
          <p:nvPicPr>
            <p:cNvPr id="298" name="Google Shape;298;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299" name="Google Shape;299;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00" name="Google Shape;300;p133"/>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01" name="Google Shape;301;p133"/>
          <p:cNvGrpSpPr/>
          <p:nvPr/>
        </p:nvGrpSpPr>
        <p:grpSpPr>
          <a:xfrm>
            <a:off x="6876000" y="4762173"/>
            <a:ext cx="1787772" cy="288000"/>
            <a:chOff x="963273" y="2342097"/>
            <a:chExt cx="1787772" cy="288000"/>
          </a:xfrm>
        </p:grpSpPr>
        <p:pic>
          <p:nvPicPr>
            <p:cNvPr id="302" name="Google Shape;302;p133"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03" name="Google Shape;303;p133"/>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04" name="Google Shape;304;p133"/>
          <p:cNvSpPr txBox="1">
            <a:spLocks noGrp="1"/>
          </p:cNvSpPr>
          <p:nvPr>
            <p:ph type="body" idx="1"/>
          </p:nvPr>
        </p:nvSpPr>
        <p:spPr>
          <a:xfrm>
            <a:off x="54000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5" name="Google Shape;305;p133"/>
          <p:cNvSpPr txBox="1">
            <a:spLocks noGrp="1"/>
          </p:cNvSpPr>
          <p:nvPr>
            <p:ph type="body" idx="2"/>
          </p:nvPr>
        </p:nvSpPr>
        <p:spPr>
          <a:xfrm>
            <a:off x="54000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6" name="Google Shape;306;p133"/>
          <p:cNvSpPr txBox="1">
            <a:spLocks noGrp="1"/>
          </p:cNvSpPr>
          <p:nvPr>
            <p:ph type="body" idx="3"/>
          </p:nvPr>
        </p:nvSpPr>
        <p:spPr>
          <a:xfrm>
            <a:off x="54000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133"/>
          <p:cNvSpPr txBox="1">
            <a:spLocks noGrp="1"/>
          </p:cNvSpPr>
          <p:nvPr>
            <p:ph type="body" idx="4"/>
          </p:nvPr>
        </p:nvSpPr>
        <p:spPr>
          <a:xfrm>
            <a:off x="473535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133"/>
          <p:cNvSpPr txBox="1">
            <a:spLocks noGrp="1"/>
          </p:cNvSpPr>
          <p:nvPr>
            <p:ph type="body" idx="5"/>
          </p:nvPr>
        </p:nvSpPr>
        <p:spPr>
          <a:xfrm>
            <a:off x="473535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9" name="Google Shape;309;p133"/>
          <p:cNvSpPr txBox="1">
            <a:spLocks noGrp="1"/>
          </p:cNvSpPr>
          <p:nvPr>
            <p:ph type="body" idx="6"/>
          </p:nvPr>
        </p:nvSpPr>
        <p:spPr>
          <a:xfrm>
            <a:off x="473535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11618299"/>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10"/>
        <p:cNvGrpSpPr/>
        <p:nvPr/>
      </p:nvGrpSpPr>
      <p:grpSpPr>
        <a:xfrm>
          <a:off x="0" y="0"/>
          <a:ext cx="0" cy="0"/>
          <a:chOff x="0" y="0"/>
          <a:chExt cx="0" cy="0"/>
        </a:xfrm>
      </p:grpSpPr>
      <p:sp>
        <p:nvSpPr>
          <p:cNvPr id="311" name="Google Shape;311;p134"/>
          <p:cNvSpPr/>
          <p:nvPr/>
        </p:nvSpPr>
        <p:spPr>
          <a:xfrm>
            <a:off x="543610" y="1507386"/>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312" name="Google Shape;312;p134"/>
          <p:cNvSpPr txBox="1"/>
          <p:nvPr/>
        </p:nvSpPr>
        <p:spPr>
          <a:xfrm>
            <a:off x="628650" y="834502"/>
            <a:ext cx="7886700" cy="523782"/>
          </a:xfrm>
          <a:prstGeom prst="rect">
            <a:avLst/>
          </a:prstGeom>
          <a:noFill/>
          <a:ln>
            <a:noFill/>
          </a:ln>
        </p:spPr>
        <p:txBody>
          <a:bodyPr spcFirstLastPara="1" wrap="square" lIns="91425" tIns="45700" rIns="91425" bIns="45700" anchor="ctr" anchorCtr="0">
            <a:noAutofit/>
          </a:bodyPr>
          <a:lstStyle/>
          <a:p>
            <a:pPr marL="0" marR="0" lvl="0" indent="0" algn="ctr" rtl="1">
              <a:lnSpc>
                <a:spcPct val="90000"/>
              </a:lnSpc>
              <a:spcBef>
                <a:spcPts val="0"/>
              </a:spcBef>
              <a:spcAft>
                <a:spcPts val="0"/>
              </a:spcAft>
              <a:buClr>
                <a:srgbClr val="565F88"/>
              </a:buClr>
              <a:buSzPts val="2800"/>
              <a:buFont typeface="Arial"/>
              <a:buNone/>
            </a:pPr>
            <a:r>
              <a:rPr lang="ar-MA" sz="2800" b="1" i="0" u="none" strike="noStrike" cap="none">
                <a:solidFill>
                  <a:srgbClr val="565F88"/>
                </a:solidFill>
                <a:latin typeface="Arial"/>
                <a:ea typeface="Arial"/>
                <a:cs typeface="Arial"/>
                <a:sym typeface="Arial"/>
              </a:rPr>
              <a:t>Modifiez le style du titre</a:t>
            </a:r>
            <a:endParaRPr sz="2800" b="1" i="0" u="none" strike="noStrike" cap="none">
              <a:solidFill>
                <a:srgbClr val="565F88"/>
              </a:solidFill>
              <a:latin typeface="Arial"/>
              <a:ea typeface="Arial"/>
              <a:cs typeface="Arial"/>
              <a:sym typeface="Arial"/>
            </a:endParaRPr>
          </a:p>
        </p:txBody>
      </p:sp>
      <p:grpSp>
        <p:nvGrpSpPr>
          <p:cNvPr id="313" name="Google Shape;313;p134"/>
          <p:cNvGrpSpPr/>
          <p:nvPr/>
        </p:nvGrpSpPr>
        <p:grpSpPr>
          <a:xfrm>
            <a:off x="2664000" y="1363386"/>
            <a:ext cx="1787772" cy="288000"/>
            <a:chOff x="963273" y="2342097"/>
            <a:chExt cx="1787772" cy="288000"/>
          </a:xfrm>
        </p:grpSpPr>
        <p:pic>
          <p:nvPicPr>
            <p:cNvPr id="314" name="Google Shape;31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5" name="Google Shape;31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01</a:t>
              </a:r>
              <a:endParaRPr dirty="0"/>
            </a:p>
          </p:txBody>
        </p:sp>
      </p:grpSp>
      <p:sp>
        <p:nvSpPr>
          <p:cNvPr id="316" name="Google Shape;316;p134"/>
          <p:cNvSpPr/>
          <p:nvPr/>
        </p:nvSpPr>
        <p:spPr>
          <a:xfrm>
            <a:off x="543610" y="3209330"/>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17" name="Google Shape;317;p134"/>
          <p:cNvGrpSpPr/>
          <p:nvPr/>
        </p:nvGrpSpPr>
        <p:grpSpPr>
          <a:xfrm>
            <a:off x="2664000" y="3065330"/>
            <a:ext cx="1787772" cy="288000"/>
            <a:chOff x="963273" y="2342097"/>
            <a:chExt cx="1787772" cy="288000"/>
          </a:xfrm>
        </p:grpSpPr>
        <p:pic>
          <p:nvPicPr>
            <p:cNvPr id="318" name="Google Shape;318;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19" name="Google Shape;319;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02</a:t>
              </a:r>
              <a:endParaRPr dirty="0"/>
            </a:p>
          </p:txBody>
        </p:sp>
      </p:grpSp>
      <p:sp>
        <p:nvSpPr>
          <p:cNvPr id="320" name="Google Shape;320;p134"/>
          <p:cNvSpPr/>
          <p:nvPr/>
        </p:nvSpPr>
        <p:spPr>
          <a:xfrm>
            <a:off x="543610" y="4911275"/>
            <a:ext cx="3780000" cy="1440000"/>
          </a:xfrm>
          <a:prstGeom prst="roundRect">
            <a:avLst>
              <a:gd name="adj" fmla="val 8586"/>
            </a:avLst>
          </a:prstGeom>
          <a:solidFill>
            <a:srgbClr val="D5F4F6"/>
          </a:solid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1" name="Google Shape;321;p134"/>
          <p:cNvGrpSpPr/>
          <p:nvPr/>
        </p:nvGrpSpPr>
        <p:grpSpPr>
          <a:xfrm>
            <a:off x="2664000" y="4767275"/>
            <a:ext cx="1787772" cy="288000"/>
            <a:chOff x="963273" y="2342097"/>
            <a:chExt cx="1787772" cy="288000"/>
          </a:xfrm>
        </p:grpSpPr>
        <p:pic>
          <p:nvPicPr>
            <p:cNvPr id="322" name="Google Shape;322;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3" name="Google Shape;323;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03</a:t>
              </a:r>
              <a:endParaRPr dirty="0"/>
            </a:p>
          </p:txBody>
        </p:sp>
      </p:grpSp>
      <p:sp>
        <p:nvSpPr>
          <p:cNvPr id="324" name="Google Shape;324;p134"/>
          <p:cNvSpPr/>
          <p:nvPr/>
        </p:nvSpPr>
        <p:spPr>
          <a:xfrm>
            <a:off x="4735350" y="1502284"/>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5" name="Google Shape;325;p134"/>
          <p:cNvGrpSpPr/>
          <p:nvPr/>
        </p:nvGrpSpPr>
        <p:grpSpPr>
          <a:xfrm>
            <a:off x="6876000" y="1358284"/>
            <a:ext cx="1787772" cy="288000"/>
            <a:chOff x="963273" y="2342097"/>
            <a:chExt cx="1787772" cy="288000"/>
          </a:xfrm>
        </p:grpSpPr>
        <p:pic>
          <p:nvPicPr>
            <p:cNvPr id="326" name="Google Shape;326;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27" name="Google Shape;327;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04</a:t>
              </a:r>
              <a:endParaRPr dirty="0"/>
            </a:p>
          </p:txBody>
        </p:sp>
      </p:grpSp>
      <p:sp>
        <p:nvSpPr>
          <p:cNvPr id="328" name="Google Shape;328;p134"/>
          <p:cNvSpPr/>
          <p:nvPr/>
        </p:nvSpPr>
        <p:spPr>
          <a:xfrm>
            <a:off x="4735350" y="3204228"/>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29" name="Google Shape;329;p134"/>
          <p:cNvGrpSpPr/>
          <p:nvPr/>
        </p:nvGrpSpPr>
        <p:grpSpPr>
          <a:xfrm>
            <a:off x="6876000" y="3060228"/>
            <a:ext cx="1787772" cy="288000"/>
            <a:chOff x="963273" y="2342097"/>
            <a:chExt cx="1787772" cy="288000"/>
          </a:xfrm>
        </p:grpSpPr>
        <p:pic>
          <p:nvPicPr>
            <p:cNvPr id="330" name="Google Shape;330;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1" name="Google Shape;331;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05</a:t>
              </a:r>
              <a:endParaRPr dirty="0"/>
            </a:p>
          </p:txBody>
        </p:sp>
      </p:grpSp>
      <p:sp>
        <p:nvSpPr>
          <p:cNvPr id="332" name="Google Shape;332;p134"/>
          <p:cNvSpPr/>
          <p:nvPr/>
        </p:nvSpPr>
        <p:spPr>
          <a:xfrm>
            <a:off x="4735350" y="4906173"/>
            <a:ext cx="3780000" cy="1440000"/>
          </a:xfrm>
          <a:prstGeom prst="roundRect">
            <a:avLst>
              <a:gd name="adj" fmla="val 8586"/>
            </a:avLst>
          </a:prstGeom>
          <a:noFill/>
          <a:ln w="12700" cap="flat" cmpd="sng">
            <a:solidFill>
              <a:srgbClr val="565F8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333" name="Google Shape;333;p134"/>
          <p:cNvGrpSpPr/>
          <p:nvPr/>
        </p:nvGrpSpPr>
        <p:grpSpPr>
          <a:xfrm>
            <a:off x="6876000" y="4762173"/>
            <a:ext cx="1787772" cy="288000"/>
            <a:chOff x="963273" y="2342097"/>
            <a:chExt cx="1787772" cy="288000"/>
          </a:xfrm>
        </p:grpSpPr>
        <p:pic>
          <p:nvPicPr>
            <p:cNvPr id="334" name="Google Shape;334;p134" descr="Une image contenant capture d’écran, Rectangle&#10;&#10;Le contenu généré par l’IA peut être incorrect."/>
            <p:cNvPicPr preferRelativeResize="0"/>
            <p:nvPr/>
          </p:nvPicPr>
          <p:blipFill rotWithShape="1">
            <a:blip r:embed="rId2">
              <a:alphaModFix/>
            </a:blip>
            <a:srcRect/>
            <a:stretch/>
          </p:blipFill>
          <p:spPr>
            <a:xfrm>
              <a:off x="963273" y="2342097"/>
              <a:ext cx="1787772" cy="288000"/>
            </a:xfrm>
            <a:prstGeom prst="rect">
              <a:avLst/>
            </a:prstGeom>
            <a:noFill/>
            <a:ln>
              <a:noFill/>
            </a:ln>
          </p:spPr>
        </p:pic>
        <p:sp>
          <p:nvSpPr>
            <p:cNvPr id="335" name="Google Shape;335;p134"/>
            <p:cNvSpPr/>
            <p:nvPr/>
          </p:nvSpPr>
          <p:spPr>
            <a:xfrm>
              <a:off x="963273" y="2342097"/>
              <a:ext cx="1787772" cy="288000"/>
            </a:xfrm>
            <a:prstGeom prst="rect">
              <a:avLst/>
            </a:prstGeom>
            <a:no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565F88"/>
                </a:buClr>
                <a:buSzPts val="1800"/>
                <a:buFont typeface="Calibri"/>
                <a:buNone/>
              </a:pPr>
              <a:r>
                <a:rPr lang="ar-MA" sz="1800" b="1" i="0" u="none" strike="noStrike" cap="none" dirty="0" err="1">
                  <a:solidFill>
                    <a:srgbClr val="565F88"/>
                  </a:solidFill>
                  <a:latin typeface="Arial" panose="020B0604020202020204" pitchFamily="34" charset="0"/>
                  <a:ea typeface="Calibri"/>
                  <a:cs typeface="Arial" panose="020B0604020202020204" pitchFamily="34" charset="0"/>
                  <a:sym typeface="Calibri"/>
                </a:rPr>
                <a:t>Séance</a:t>
              </a:r>
              <a:r>
                <a:rPr lang="ar-MA" sz="1800" b="1" i="0" u="none" strike="noStrike" cap="none" dirty="0">
                  <a:solidFill>
                    <a:srgbClr val="565F88"/>
                  </a:solidFill>
                  <a:latin typeface="Arial" panose="020B0604020202020204" pitchFamily="34" charset="0"/>
                  <a:ea typeface="Calibri"/>
                  <a:cs typeface="Arial" panose="020B0604020202020204" pitchFamily="34" charset="0"/>
                  <a:sym typeface="Calibri"/>
                </a:rPr>
                <a:t> 06</a:t>
              </a:r>
              <a:endParaRPr dirty="0"/>
            </a:p>
          </p:txBody>
        </p:sp>
      </p:grpSp>
      <p:sp>
        <p:nvSpPr>
          <p:cNvPr id="336" name="Google Shape;336;p134"/>
          <p:cNvSpPr txBox="1">
            <a:spLocks noGrp="1"/>
          </p:cNvSpPr>
          <p:nvPr>
            <p:ph type="body" idx="1"/>
          </p:nvPr>
        </p:nvSpPr>
        <p:spPr>
          <a:xfrm>
            <a:off x="543610" y="151200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7" name="Google Shape;337;p134"/>
          <p:cNvSpPr txBox="1">
            <a:spLocks noGrp="1"/>
          </p:cNvSpPr>
          <p:nvPr>
            <p:ph type="body" idx="2"/>
          </p:nvPr>
        </p:nvSpPr>
        <p:spPr>
          <a:xfrm>
            <a:off x="543610" y="3209330"/>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134"/>
          <p:cNvSpPr txBox="1">
            <a:spLocks noGrp="1"/>
          </p:cNvSpPr>
          <p:nvPr>
            <p:ph type="body" idx="3"/>
          </p:nvPr>
        </p:nvSpPr>
        <p:spPr>
          <a:xfrm>
            <a:off x="543610" y="4911275"/>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9" name="Google Shape;339;p134"/>
          <p:cNvSpPr txBox="1">
            <a:spLocks noGrp="1"/>
          </p:cNvSpPr>
          <p:nvPr>
            <p:ph type="body" idx="4"/>
          </p:nvPr>
        </p:nvSpPr>
        <p:spPr>
          <a:xfrm>
            <a:off x="4738960" y="3204228"/>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134"/>
          <p:cNvSpPr txBox="1">
            <a:spLocks noGrp="1"/>
          </p:cNvSpPr>
          <p:nvPr>
            <p:ph type="body" idx="5"/>
          </p:nvPr>
        </p:nvSpPr>
        <p:spPr>
          <a:xfrm>
            <a:off x="4738960" y="4906173"/>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1" name="Google Shape;341;p134"/>
          <p:cNvSpPr txBox="1">
            <a:spLocks noGrp="1"/>
          </p:cNvSpPr>
          <p:nvPr>
            <p:ph type="body" idx="6"/>
          </p:nvPr>
        </p:nvSpPr>
        <p:spPr>
          <a:xfrm>
            <a:off x="4738960" y="1502284"/>
            <a:ext cx="3780000" cy="1440000"/>
          </a:xfrm>
          <a:prstGeom prst="rect">
            <a:avLst/>
          </a:prstGeom>
          <a:noFill/>
          <a:ln>
            <a:noFill/>
          </a:ln>
        </p:spPr>
        <p:txBody>
          <a:bodyPr spcFirstLastPara="1" wrap="square" lIns="91425" tIns="180000" rIns="91425" bIns="45700" anchor="t" anchorCtr="0">
            <a:noAutofit/>
          </a:bodyPr>
          <a:lstStyle>
            <a:lvl1pPr marL="457200" marR="0" lvl="0" indent="-342900" algn="r" rtl="1">
              <a:lnSpc>
                <a:spcPct val="90000"/>
              </a:lnSpc>
              <a:spcBef>
                <a:spcPts val="1000"/>
              </a:spcBef>
              <a:spcAft>
                <a:spcPts val="0"/>
              </a:spcAft>
              <a:buClr>
                <a:srgbClr val="565F88"/>
              </a:buClr>
              <a:buSzPts val="1800"/>
              <a:buFont typeface="Noto Sans Symbols"/>
              <a:buChar char="📁"/>
              <a:defRPr sz="1800" b="0" i="0" u="none" strike="noStrike" cap="none">
                <a:solidFill>
                  <a:srgbClr val="565F88"/>
                </a:solidFill>
                <a:latin typeface="Arial"/>
                <a:ea typeface="Arial"/>
                <a:cs typeface="Arial"/>
                <a:sym typeface="Arial"/>
              </a:defRPr>
            </a:lvl1pPr>
            <a:lvl2pPr marL="914400" marR="0" lvl="1" indent="-330200" algn="r" rtl="1">
              <a:lnSpc>
                <a:spcPct val="90000"/>
              </a:lnSpc>
              <a:spcBef>
                <a:spcPts val="500"/>
              </a:spcBef>
              <a:spcAft>
                <a:spcPts val="0"/>
              </a:spcAft>
              <a:buClr>
                <a:srgbClr val="565F88"/>
              </a:buClr>
              <a:buSzPts val="1600"/>
              <a:buFont typeface="Noto Sans Symbols"/>
              <a:buChar char="🏱"/>
              <a:defRPr sz="1600" b="0" i="0" u="none" strike="noStrike" cap="none">
                <a:solidFill>
                  <a:srgbClr val="565F88"/>
                </a:solidFill>
                <a:latin typeface="Arial"/>
                <a:ea typeface="Arial"/>
                <a:cs typeface="Arial"/>
                <a:sym typeface="Arial"/>
              </a:defRPr>
            </a:lvl2pPr>
            <a:lvl3pPr marL="1371600" marR="0" lvl="2" indent="-317500" algn="r" rtl="1">
              <a:lnSpc>
                <a:spcPct val="90000"/>
              </a:lnSpc>
              <a:spcBef>
                <a:spcPts val="500"/>
              </a:spcBef>
              <a:spcAft>
                <a:spcPts val="0"/>
              </a:spcAft>
              <a:buClr>
                <a:srgbClr val="565F88"/>
              </a:buClr>
              <a:buSzPts val="1400"/>
              <a:buFont typeface="Arial"/>
              <a:buChar char="•"/>
              <a:defRPr sz="1400" b="0" i="0" u="none" strike="noStrike" cap="none">
                <a:solidFill>
                  <a:srgbClr val="565F88"/>
                </a:solidFill>
                <a:latin typeface="Arial"/>
                <a:ea typeface="Arial"/>
                <a:cs typeface="Arial"/>
                <a:sym typeface="Arial"/>
              </a:defRPr>
            </a:lvl3pPr>
            <a:lvl4pPr marL="1828800" marR="0" lvl="3"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4pPr>
            <a:lvl5pPr marL="2286000" marR="0" lvl="4" indent="-304800" algn="r" rtl="1">
              <a:lnSpc>
                <a:spcPct val="90000"/>
              </a:lnSpc>
              <a:spcBef>
                <a:spcPts val="500"/>
              </a:spcBef>
              <a:spcAft>
                <a:spcPts val="0"/>
              </a:spcAft>
              <a:buClr>
                <a:srgbClr val="565F88"/>
              </a:buClr>
              <a:buSzPts val="1200"/>
              <a:buFont typeface="Arial"/>
              <a:buChar char="•"/>
              <a:defRPr sz="1200" b="0" i="0" u="none" strike="noStrike" cap="none">
                <a:solidFill>
                  <a:srgbClr val="565F88"/>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972496"/>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1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oogle Shape;2255;p45">
            <a:extLst>
              <a:ext uri="{FF2B5EF4-FFF2-40B4-BE49-F238E27FC236}">
                <a16:creationId xmlns:a16="http://schemas.microsoft.com/office/drawing/2014/main" id="{3376E29B-AF0B-8771-6C36-4A85121EFD66}"/>
              </a:ext>
            </a:extLst>
          </p:cNvPr>
          <p:cNvPicPr preferRelativeResize="0"/>
          <p:nvPr userDrawn="1"/>
        </p:nvPicPr>
        <p:blipFill rotWithShape="1">
          <a:blip r:embed="rId2">
            <a:alphaModFix/>
          </a:blip>
          <a:srcRect/>
          <a:stretch/>
        </p:blipFill>
        <p:spPr>
          <a:xfrm>
            <a:off x="7456796" y="3069168"/>
            <a:ext cx="671204" cy="853330"/>
          </a:xfrm>
          <a:prstGeom prst="rect">
            <a:avLst/>
          </a:prstGeom>
          <a:noFill/>
          <a:ln>
            <a:noFill/>
          </a:ln>
        </p:spPr>
      </p:pic>
    </p:spTree>
    <p:extLst>
      <p:ext uri="{BB962C8B-B14F-4D97-AF65-F5344CB8AC3E}">
        <p14:creationId xmlns:p14="http://schemas.microsoft.com/office/powerpoint/2010/main" val="24371389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50614297"/>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4285146614"/>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27445344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95096"/>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69787081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232092841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قراءة/ كتابة</a:t>
            </a:r>
          </a:p>
        </p:txBody>
      </p:sp>
    </p:spTree>
    <p:extLst>
      <p:ext uri="{BB962C8B-B14F-4D97-AF65-F5344CB8AC3E}">
        <p14:creationId xmlns:p14="http://schemas.microsoft.com/office/powerpoint/2010/main" val="3765330761"/>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185658040"/>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20485410"/>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87436224"/>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74425617"/>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3511962"/>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60286716"/>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90040771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9138203"/>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498098363"/>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1895218919"/>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3419"/>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548143215"/>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4907847"/>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03842317"/>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4277754369"/>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27099623"/>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14844736"/>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46385480"/>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0443393"/>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61298958"/>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82592409"/>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670696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0623457"/>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911839"/>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58156387"/>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71094580"/>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630188"/>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81570707"/>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30165748"/>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7344107"/>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5684632"/>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2840021"/>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658738"/>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14608462"/>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9395271"/>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1217010"/>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11086544"/>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070607858"/>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16859665"/>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283765533"/>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3244843"/>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835686595"/>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806710351"/>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820756340"/>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062308972"/>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1389101"/>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69062024"/>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3158076"/>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42312066"/>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2525672"/>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87070357"/>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8449637"/>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6631759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2631753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1416056622"/>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86"/>
        <p:cNvGrpSpPr/>
        <p:nvPr/>
      </p:nvGrpSpPr>
      <p:grpSpPr>
        <a:xfrm>
          <a:off x="0" y="0"/>
          <a:ext cx="0" cy="0"/>
          <a:chOff x="0" y="0"/>
          <a:chExt cx="0" cy="0"/>
        </a:xfrm>
      </p:grpSpPr>
      <p:sp>
        <p:nvSpPr>
          <p:cNvPr id="87" name="Google Shape;87;p113"/>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 name="Google Shape;88;p11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Microsoft Uighur" panose="02000000000000000000" pitchFamily="2" charset="-78"/>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89" name="Google Shape;89;p1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0" name="Google Shape;90;p1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1" name="Google Shape;91;p1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90850848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92"/>
        <p:cNvGrpSpPr/>
        <p:nvPr/>
      </p:nvGrpSpPr>
      <p:grpSpPr>
        <a:xfrm>
          <a:off x="0" y="0"/>
          <a:ext cx="0" cy="0"/>
          <a:chOff x="0" y="0"/>
          <a:chExt cx="0" cy="0"/>
        </a:xfrm>
      </p:grpSpPr>
      <p:sp>
        <p:nvSpPr>
          <p:cNvPr id="93" name="Google Shape;93;p1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4" name="Google Shape;94;p1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5" name="Google Shape;95;p1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6" name="Google Shape;96;p1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7" name="Google Shape;97;p1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425163875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Titre de section" type="secHead">
  <p:cSld name="Titre de section">
    <p:spTree>
      <p:nvGrpSpPr>
        <p:cNvPr id="1" name="Shape 98"/>
        <p:cNvGrpSpPr/>
        <p:nvPr/>
      </p:nvGrpSpPr>
      <p:grpSpPr>
        <a:xfrm>
          <a:off x="0" y="0"/>
          <a:ext cx="0" cy="0"/>
          <a:chOff x="0" y="0"/>
          <a:chExt cx="0" cy="0"/>
        </a:xfrm>
      </p:grpSpPr>
      <p:sp>
        <p:nvSpPr>
          <p:cNvPr id="99" name="Google Shape;99;p1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0" name="Google Shape;100;p1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latin typeface="Microsoft Uighur" panose="02000000000000000000" pitchFamily="2" charset="-78"/>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01" name="Google Shape;101;p1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2" name="Google Shape;102;p1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3" name="Google Shape;103;p1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80308882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104"/>
        <p:cNvGrpSpPr/>
        <p:nvPr/>
      </p:nvGrpSpPr>
      <p:grpSpPr>
        <a:xfrm>
          <a:off x="0" y="0"/>
          <a:ext cx="0" cy="0"/>
          <a:chOff x="0" y="0"/>
          <a:chExt cx="0" cy="0"/>
        </a:xfrm>
      </p:grpSpPr>
      <p:sp>
        <p:nvSpPr>
          <p:cNvPr id="105" name="Google Shape;105;p1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6" name="Google Shape;106;p1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7" name="Google Shape;107;p1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8" name="Google Shape;108;p1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9" name="Google Shape;109;p1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0" name="Google Shape;110;p1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133423531"/>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111"/>
        <p:cNvGrpSpPr/>
        <p:nvPr/>
      </p:nvGrpSpPr>
      <p:grpSpPr>
        <a:xfrm>
          <a:off x="0" y="0"/>
          <a:ext cx="0" cy="0"/>
          <a:chOff x="0" y="0"/>
          <a:chExt cx="0" cy="0"/>
        </a:xfrm>
      </p:grpSpPr>
      <p:sp>
        <p:nvSpPr>
          <p:cNvPr id="112" name="Google Shape;112;p117"/>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13" name="Google Shape;113;p1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4" name="Google Shape;114;p1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5" name="Google Shape;115;p11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6" name="Google Shape;116;p117"/>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p1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8" name="Google Shape;118;p1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9" name="Google Shape;119;p1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919736011"/>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120"/>
        <p:cNvGrpSpPr/>
        <p:nvPr/>
      </p:nvGrpSpPr>
      <p:grpSpPr>
        <a:xfrm>
          <a:off x="0" y="0"/>
          <a:ext cx="0" cy="0"/>
          <a:chOff x="0" y="0"/>
          <a:chExt cx="0" cy="0"/>
        </a:xfrm>
      </p:grpSpPr>
      <p:sp>
        <p:nvSpPr>
          <p:cNvPr id="121" name="Google Shape;121;p1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2" name="Google Shape;122;p1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3" name="Google Shape;123;p1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4" name="Google Shape;124;p1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91778228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Contenu avec légende" type="objTx">
  <p:cSld name="Contenu avec légende">
    <p:spTree>
      <p:nvGrpSpPr>
        <p:cNvPr id="1" name="Shape 125"/>
        <p:cNvGrpSpPr/>
        <p:nvPr/>
      </p:nvGrpSpPr>
      <p:grpSpPr>
        <a:xfrm>
          <a:off x="0" y="0"/>
          <a:ext cx="0" cy="0"/>
          <a:chOff x="0" y="0"/>
          <a:chExt cx="0" cy="0"/>
        </a:xfrm>
      </p:grpSpPr>
      <p:sp>
        <p:nvSpPr>
          <p:cNvPr id="126" name="Google Shape;126;p1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7" name="Google Shape;127;p1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Microsoft Uighur" panose="02000000000000000000" pitchFamily="2" charset="-78"/>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28" name="Google Shape;128;p1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29" name="Google Shape;129;p1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0" name="Google Shape;130;p1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1" name="Google Shape;131;p1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13883698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Image avec légende" type="picTx">
  <p:cSld name="Image avec légende">
    <p:spTree>
      <p:nvGrpSpPr>
        <p:cNvPr id="1" name="Shape 132"/>
        <p:cNvGrpSpPr/>
        <p:nvPr/>
      </p:nvGrpSpPr>
      <p:grpSpPr>
        <a:xfrm>
          <a:off x="0" y="0"/>
          <a:ext cx="0" cy="0"/>
          <a:chOff x="0" y="0"/>
          <a:chExt cx="0" cy="0"/>
        </a:xfrm>
      </p:grpSpPr>
      <p:sp>
        <p:nvSpPr>
          <p:cNvPr id="133" name="Google Shape;133;p1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4" name="Google Shape;134;p120"/>
          <p:cNvSpPr>
            <a:spLocks noGrp="1"/>
          </p:cNvSpPr>
          <p:nvPr>
            <p:ph type="pic" idx="2"/>
          </p:nvPr>
        </p:nvSpPr>
        <p:spPr>
          <a:xfrm>
            <a:off x="3887391" y="987426"/>
            <a:ext cx="4629150" cy="4873625"/>
          </a:xfrm>
          <a:prstGeom prst="rect">
            <a:avLst/>
          </a:prstGeom>
          <a:noFill/>
          <a:ln>
            <a:noFill/>
          </a:ln>
        </p:spPr>
        <p:txBody>
          <a:bodyPr/>
          <a:lstStyle/>
          <a:p>
            <a:endParaRPr lang="fr-FR"/>
          </a:p>
        </p:txBody>
      </p:sp>
      <p:sp>
        <p:nvSpPr>
          <p:cNvPr id="135" name="Google Shape;135;p1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6" name="Google Shape;136;p1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7" name="Google Shape;137;p1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8" name="Google Shape;138;p1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09211134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Titre et texte vertical" type="vertTx">
  <p:cSld name="Titre et texte vertical">
    <p:spTree>
      <p:nvGrpSpPr>
        <p:cNvPr id="1" name="Shape 139"/>
        <p:cNvGrpSpPr/>
        <p:nvPr/>
      </p:nvGrpSpPr>
      <p:grpSpPr>
        <a:xfrm>
          <a:off x="0" y="0"/>
          <a:ext cx="0" cy="0"/>
          <a:chOff x="0" y="0"/>
          <a:chExt cx="0" cy="0"/>
        </a:xfrm>
      </p:grpSpPr>
      <p:sp>
        <p:nvSpPr>
          <p:cNvPr id="140" name="Google Shape;140;p1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1" name="Google Shape;141;p1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2" name="Google Shape;142;p1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3" name="Google Shape;143;p1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4" name="Google Shape;144;p1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61583331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Titre vertical et texte">
    <p:spTree>
      <p:nvGrpSpPr>
        <p:cNvPr id="1" name="Shape 145"/>
        <p:cNvGrpSpPr/>
        <p:nvPr/>
      </p:nvGrpSpPr>
      <p:grpSpPr>
        <a:xfrm>
          <a:off x="0" y="0"/>
          <a:ext cx="0" cy="0"/>
          <a:chOff x="0" y="0"/>
          <a:chExt cx="0" cy="0"/>
        </a:xfrm>
      </p:grpSpPr>
      <p:sp>
        <p:nvSpPr>
          <p:cNvPr id="146" name="Google Shape;146;p12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7" name="Google Shape;147;p12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8" name="Google Shape;148;p1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9" name="Google Shape;149;p1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50" name="Google Shape;150;p1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0833493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285430178"/>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07483135"/>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52134556"/>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69267026"/>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86955820"/>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2977866"/>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25968335"/>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61377425"/>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34468554"/>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49178787"/>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961761129"/>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15182848"/>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758487"/>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71577487"/>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53108734"/>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93736954"/>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41555402"/>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205698424"/>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60755292"/>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70306376"/>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40897840"/>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89446860"/>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8025486"/>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4608423"/>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9683562"/>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4849966"/>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804781"/>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2054535"/>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4215704"/>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6439759"/>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1305719"/>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36317199"/>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703422"/>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5304546"/>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04546574"/>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7056063"/>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3163100"/>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79705625"/>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5334317"/>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a:xfrm>
            <a:off x="611999" y="756980"/>
            <a:ext cx="6840000" cy="612000"/>
          </a:xfrm>
          <a:prstGeom prst="rect">
            <a:avLst/>
          </a:prstGeom>
        </p:spPr>
        <p:txBody>
          <a:bodyPr/>
          <a:lstStyle>
            <a:lvl1pPr>
              <a:defRPr>
                <a:latin typeface="Microsoft Uighur" panose="02000000000000000000" pitchFamily="2" charset="-78"/>
              </a:defRPr>
            </a:lvl1p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18752"/>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2334538"/>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266202" y="3058690"/>
            <a:ext cx="1160895"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1 </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152388" y="4307506"/>
            <a:ext cx="1274709"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  2  </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6261674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a:xfrm>
            <a:off x="611999" y="756980"/>
            <a:ext cx="6840000" cy="612000"/>
          </a:xfrm>
          <a:prstGeom prst="rect">
            <a:avLst/>
          </a:prstGeom>
        </p:spPr>
        <p:txBody>
          <a:bodyPr/>
          <a:lstStyle>
            <a:lvl1pPr>
              <a:defRPr>
                <a:latin typeface="Microsoft Uighur" panose="02000000000000000000" pitchFamily="2" charset="-78"/>
              </a:defRPr>
            </a:lvl1p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01052210"/>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56980"/>
            <a:ext cx="6840000" cy="612000"/>
          </a:xfrm>
          <a:prstGeom prst="rect">
            <a:avLst/>
          </a:prstGeom>
        </p:spPr>
        <p:txBody>
          <a:bodyPr>
            <a:normAutofit/>
          </a:bodyPr>
          <a:lstStyle>
            <a:lvl1pPr>
              <a:defRPr sz="1600">
                <a:latin typeface="Microsoft Uighur" panose="02000000000000000000" pitchFamily="2" charset="-78"/>
              </a:defRPr>
            </a:lvl1pPr>
          </a:lstStyle>
          <a:p>
            <a:r>
              <a:rPr lang="fr-FR" dirty="0"/>
              <a:t>Modifiez le style du titre</a:t>
            </a:r>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0027395"/>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10_Disposition personnalisée">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 name="Forme libre : forme 1">
            <a:extLst>
              <a:ext uri="{FF2B5EF4-FFF2-40B4-BE49-F238E27FC236}">
                <a16:creationId xmlns:a16="http://schemas.microsoft.com/office/drawing/2014/main" id="{82FA2C5A-98C9-EDEE-B145-EC47C605E27F}"/>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3" name="Rectangle : coins arrondis 2">
            <a:extLst>
              <a:ext uri="{FF2B5EF4-FFF2-40B4-BE49-F238E27FC236}">
                <a16:creationId xmlns:a16="http://schemas.microsoft.com/office/drawing/2014/main" id="{607BF44A-CDCC-D057-A763-F75433CBCA9C}"/>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9163F832-F704-993D-9413-3C6EB073BB89}"/>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7582140" y="3121203"/>
            <a:ext cx="744182" cy="749260"/>
          </a:xfrm>
          <a:prstGeom prst="rect">
            <a:avLst/>
          </a:prstGeom>
        </p:spPr>
      </p:pic>
    </p:spTree>
    <p:extLst>
      <p:ext uri="{BB962C8B-B14F-4D97-AF65-F5344CB8AC3E}">
        <p14:creationId xmlns:p14="http://schemas.microsoft.com/office/powerpoint/2010/main" val="25445731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5_Voc_Act_01_4 Vignt+Txt">
  <p:cSld name="5_Voc_Act_01_4 Vignt+Txt">
    <p:spTree>
      <p:nvGrpSpPr>
        <p:cNvPr id="1" name="Shape 344"/>
        <p:cNvGrpSpPr/>
        <p:nvPr/>
      </p:nvGrpSpPr>
      <p:grpSpPr>
        <a:xfrm>
          <a:off x="0" y="0"/>
          <a:ext cx="0" cy="0"/>
          <a:chOff x="0" y="0"/>
          <a:chExt cx="0" cy="0"/>
        </a:xfrm>
      </p:grpSpPr>
      <p:sp>
        <p:nvSpPr>
          <p:cNvPr id="345" name="Google Shape;345;p9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6" name="Google Shape;346;p95"/>
          <p:cNvSpPr>
            <a:spLocks noGrp="1"/>
          </p:cNvSpPr>
          <p:nvPr>
            <p:ph type="pic" idx="2"/>
          </p:nvPr>
        </p:nvSpPr>
        <p:spPr>
          <a:xfrm>
            <a:off x="1479323" y="2856412"/>
            <a:ext cx="1620000" cy="1607588"/>
          </a:xfrm>
          <a:prstGeom prst="rect">
            <a:avLst/>
          </a:prstGeom>
          <a:noFill/>
          <a:ln>
            <a:noFill/>
          </a:ln>
        </p:spPr>
        <p:txBody>
          <a:bodyPr/>
          <a:lstStyle/>
          <a:p>
            <a:endParaRPr lang="fr-FR"/>
          </a:p>
        </p:txBody>
      </p:sp>
      <p:sp>
        <p:nvSpPr>
          <p:cNvPr id="347" name="Google Shape;347;p95"/>
          <p:cNvSpPr>
            <a:spLocks noGrp="1"/>
          </p:cNvSpPr>
          <p:nvPr>
            <p:ph type="pic" idx="3"/>
          </p:nvPr>
        </p:nvSpPr>
        <p:spPr>
          <a:xfrm>
            <a:off x="3759312" y="2856412"/>
            <a:ext cx="1620000" cy="1607588"/>
          </a:xfrm>
          <a:prstGeom prst="rect">
            <a:avLst/>
          </a:prstGeom>
          <a:noFill/>
          <a:ln>
            <a:noFill/>
          </a:ln>
        </p:spPr>
        <p:txBody>
          <a:bodyPr/>
          <a:lstStyle/>
          <a:p>
            <a:endParaRPr lang="fr-FR"/>
          </a:p>
        </p:txBody>
      </p:sp>
      <p:sp>
        <p:nvSpPr>
          <p:cNvPr id="348" name="Google Shape;348;p95"/>
          <p:cNvSpPr>
            <a:spLocks noGrp="1"/>
          </p:cNvSpPr>
          <p:nvPr>
            <p:ph type="pic" idx="4"/>
          </p:nvPr>
        </p:nvSpPr>
        <p:spPr>
          <a:xfrm>
            <a:off x="6039301" y="2856412"/>
            <a:ext cx="1620000" cy="1607588"/>
          </a:xfrm>
          <a:prstGeom prst="rect">
            <a:avLst/>
          </a:prstGeom>
          <a:noFill/>
          <a:ln>
            <a:noFill/>
          </a:ln>
        </p:spPr>
        <p:txBody>
          <a:bodyPr/>
          <a:lstStyle/>
          <a:p>
            <a:endParaRPr lang="fr-FR"/>
          </a:p>
        </p:txBody>
      </p:sp>
      <p:sp>
        <p:nvSpPr>
          <p:cNvPr id="349" name="Google Shape;349;p9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0" name="Google Shape;350;p9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1" name="Google Shape;351;p9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52" name="Google Shape;352;p9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197760166"/>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Vid">
  <p:cSld name="02_Voc_Act_01_Vid">
    <p:spTree>
      <p:nvGrpSpPr>
        <p:cNvPr id="1" name="Shape 353"/>
        <p:cNvGrpSpPr/>
        <p:nvPr/>
      </p:nvGrpSpPr>
      <p:grpSpPr>
        <a:xfrm>
          <a:off x="0" y="0"/>
          <a:ext cx="0" cy="0"/>
          <a:chOff x="0" y="0"/>
          <a:chExt cx="0" cy="0"/>
        </a:xfrm>
      </p:grpSpPr>
      <p:sp>
        <p:nvSpPr>
          <p:cNvPr id="354" name="Google Shape;354;p9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5" name="Google Shape;355;p97"/>
          <p:cNvSpPr>
            <a:spLocks noGrp="1"/>
          </p:cNvSpPr>
          <p:nvPr>
            <p:ph type="media" idx="2"/>
          </p:nvPr>
        </p:nvSpPr>
        <p:spPr>
          <a:xfrm>
            <a:off x="1872000" y="2160000"/>
            <a:ext cx="540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56" name="Google Shape;356;p97"/>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323474134"/>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Mascotte">
  <p:cSld name="02_Voc_Act_01_Mascotte">
    <p:spTree>
      <p:nvGrpSpPr>
        <p:cNvPr id="1" name="Shape 360"/>
        <p:cNvGrpSpPr/>
        <p:nvPr/>
      </p:nvGrpSpPr>
      <p:grpSpPr>
        <a:xfrm>
          <a:off x="0" y="0"/>
          <a:ext cx="0" cy="0"/>
          <a:chOff x="0" y="0"/>
          <a:chExt cx="0" cy="0"/>
        </a:xfrm>
      </p:grpSpPr>
      <p:sp>
        <p:nvSpPr>
          <p:cNvPr id="361" name="Google Shape;361;p147"/>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2" name="Google Shape;362;p147"/>
          <p:cNvSpPr>
            <a:spLocks noGrp="1"/>
          </p:cNvSpPr>
          <p:nvPr>
            <p:ph type="pic" idx="2"/>
          </p:nvPr>
        </p:nvSpPr>
        <p:spPr>
          <a:xfrm>
            <a:off x="7924249" y="684000"/>
            <a:ext cx="900000" cy="900000"/>
          </a:xfrm>
          <a:prstGeom prst="rect">
            <a:avLst/>
          </a:prstGeom>
          <a:noFill/>
          <a:ln>
            <a:noFill/>
          </a:ln>
        </p:spPr>
        <p:txBody>
          <a:bodyPr/>
          <a:lstStyle/>
          <a:p>
            <a:endParaRPr lang="fr-FR"/>
          </a:p>
        </p:txBody>
      </p:sp>
      <p:sp>
        <p:nvSpPr>
          <p:cNvPr id="363" name="Google Shape;363;p147"/>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371865798"/>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02_Voc_Act_01_Large Vidéo">
  <p:cSld name="02_Voc_Act_01_Large Vidéo">
    <p:spTree>
      <p:nvGrpSpPr>
        <p:cNvPr id="1" name="Shape 364"/>
        <p:cNvGrpSpPr/>
        <p:nvPr/>
      </p:nvGrpSpPr>
      <p:grpSpPr>
        <a:xfrm>
          <a:off x="0" y="0"/>
          <a:ext cx="0" cy="0"/>
          <a:chOff x="0" y="0"/>
          <a:chExt cx="0" cy="0"/>
        </a:xfrm>
      </p:grpSpPr>
      <p:sp>
        <p:nvSpPr>
          <p:cNvPr id="365" name="Google Shape;365;p14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66" name="Google Shape;366;p148"/>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67" name="Google Shape;367;p148"/>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76832194"/>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02_Voc_Act_01__Vidéo title">
  <p:cSld name="02_Voc_Act_01__Vidéo title">
    <p:spTree>
      <p:nvGrpSpPr>
        <p:cNvPr id="1" name="Shape 368"/>
        <p:cNvGrpSpPr/>
        <p:nvPr/>
      </p:nvGrpSpPr>
      <p:grpSpPr>
        <a:xfrm>
          <a:off x="0" y="0"/>
          <a:ext cx="0" cy="0"/>
          <a:chOff x="0" y="0"/>
          <a:chExt cx="0" cy="0"/>
        </a:xfrm>
      </p:grpSpPr>
      <p:sp>
        <p:nvSpPr>
          <p:cNvPr id="369" name="Google Shape;369;p14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0" name="Google Shape;370;p149"/>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71" name="Google Shape;371;p149"/>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2" name="Google Shape;372;p149"/>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634931355"/>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3_Disposition personnalisée">
  <p:cSld name="3_Disposition personnalisée">
    <p:spTree>
      <p:nvGrpSpPr>
        <p:cNvPr id="1" name="Shape 373"/>
        <p:cNvGrpSpPr/>
        <p:nvPr/>
      </p:nvGrpSpPr>
      <p:grpSpPr>
        <a:xfrm>
          <a:off x="0" y="0"/>
          <a:ext cx="0" cy="0"/>
          <a:chOff x="0" y="0"/>
          <a:chExt cx="0" cy="0"/>
        </a:xfrm>
      </p:grpSpPr>
      <p:sp>
        <p:nvSpPr>
          <p:cNvPr id="374" name="Google Shape;374;p15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75" name="Google Shape;375;p150"/>
          <p:cNvSpPr>
            <a:spLocks noGrp="1"/>
          </p:cNvSpPr>
          <p:nvPr>
            <p:ph type="pic" idx="2"/>
          </p:nvPr>
        </p:nvSpPr>
        <p:spPr>
          <a:xfrm>
            <a:off x="1395438" y="2344003"/>
            <a:ext cx="2880000" cy="2880000"/>
          </a:xfrm>
          <a:prstGeom prst="rect">
            <a:avLst/>
          </a:prstGeom>
          <a:noFill/>
          <a:ln>
            <a:noFill/>
          </a:ln>
        </p:spPr>
        <p:txBody>
          <a:bodyPr/>
          <a:lstStyle/>
          <a:p>
            <a:endParaRPr lang="fr-FR"/>
          </a:p>
        </p:txBody>
      </p:sp>
      <p:sp>
        <p:nvSpPr>
          <p:cNvPr id="376" name="Google Shape;376;p150"/>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mn-lt"/>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77" name="Google Shape;377;p150"/>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800382336"/>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4_Media">
  <p:cSld name="4_Media">
    <p:spTree>
      <p:nvGrpSpPr>
        <p:cNvPr id="1" name="Shape 378"/>
        <p:cNvGrpSpPr/>
        <p:nvPr/>
      </p:nvGrpSpPr>
      <p:grpSpPr>
        <a:xfrm>
          <a:off x="0" y="0"/>
          <a:ext cx="0" cy="0"/>
          <a:chOff x="0" y="0"/>
          <a:chExt cx="0" cy="0"/>
        </a:xfrm>
      </p:grpSpPr>
      <p:sp>
        <p:nvSpPr>
          <p:cNvPr id="379" name="Google Shape;379;p15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0" name="Google Shape;380;p15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1" name="Google Shape;381;p151"/>
          <p:cNvSpPr>
            <a:spLocks noGrp="1"/>
          </p:cNvSpPr>
          <p:nvPr>
            <p:ph type="media" idx="2"/>
          </p:nvPr>
        </p:nvSpPr>
        <p:spPr>
          <a:xfrm>
            <a:off x="3600000" y="2340000"/>
            <a:ext cx="4680000" cy="3600000"/>
          </a:xfrm>
          <a:prstGeom prst="roundRect">
            <a:avLst>
              <a:gd name="adj" fmla="val 16667"/>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2" name="Google Shape;382;p151"/>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42565432"/>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6_Img">
  <p:cSld name="6_Img">
    <p:spTree>
      <p:nvGrpSpPr>
        <p:cNvPr id="1" name="Shape 383"/>
        <p:cNvGrpSpPr/>
        <p:nvPr/>
      </p:nvGrpSpPr>
      <p:grpSpPr>
        <a:xfrm>
          <a:off x="0" y="0"/>
          <a:ext cx="0" cy="0"/>
          <a:chOff x="0" y="0"/>
          <a:chExt cx="0" cy="0"/>
        </a:xfrm>
      </p:grpSpPr>
      <p:sp>
        <p:nvSpPr>
          <p:cNvPr id="384" name="Google Shape;384;p15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5" name="Google Shape;385;p152"/>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386" name="Google Shape;386;p152"/>
          <p:cNvSpPr>
            <a:spLocks noGrp="1"/>
          </p:cNvSpPr>
          <p:nvPr>
            <p:ph type="pic" idx="2"/>
          </p:nvPr>
        </p:nvSpPr>
        <p:spPr>
          <a:xfrm>
            <a:off x="3600450" y="2340000"/>
            <a:ext cx="4680000" cy="3600000"/>
          </a:xfrm>
          <a:prstGeom prst="roundRect">
            <a:avLst>
              <a:gd name="adj" fmla="val 16667"/>
            </a:avLst>
          </a:prstGeom>
          <a:noFill/>
          <a:ln>
            <a:noFill/>
          </a:ln>
        </p:spPr>
        <p:txBody>
          <a:bodyPr/>
          <a:lstStyle/>
          <a:p>
            <a:endParaRPr lang="fr-FR"/>
          </a:p>
        </p:txBody>
      </p:sp>
      <p:sp>
        <p:nvSpPr>
          <p:cNvPr id="387" name="Google Shape;387;p152"/>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226866924"/>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8_Img">
  <p:cSld name="8_Img">
    <p:spTree>
      <p:nvGrpSpPr>
        <p:cNvPr id="1" name="Shape 388"/>
        <p:cNvGrpSpPr/>
        <p:nvPr/>
      </p:nvGrpSpPr>
      <p:grpSpPr>
        <a:xfrm>
          <a:off x="0" y="0"/>
          <a:ext cx="0" cy="0"/>
          <a:chOff x="0" y="0"/>
          <a:chExt cx="0" cy="0"/>
        </a:xfrm>
      </p:grpSpPr>
      <p:sp>
        <p:nvSpPr>
          <p:cNvPr id="389" name="Google Shape;389;p15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mn-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0" name="Google Shape;390;p153"/>
          <p:cNvSpPr>
            <a:spLocks noGrp="1"/>
          </p:cNvSpPr>
          <p:nvPr>
            <p:ph type="pic" idx="2"/>
          </p:nvPr>
        </p:nvSpPr>
        <p:spPr>
          <a:xfrm>
            <a:off x="4016173" y="1806417"/>
            <a:ext cx="1350000" cy="1620000"/>
          </a:xfrm>
          <a:prstGeom prst="rect">
            <a:avLst/>
          </a:prstGeom>
          <a:noFill/>
          <a:ln>
            <a:noFill/>
          </a:ln>
        </p:spPr>
        <p:txBody>
          <a:bodyPr/>
          <a:lstStyle/>
          <a:p>
            <a:endParaRPr lang="fr-FR"/>
          </a:p>
        </p:txBody>
      </p:sp>
      <p:sp>
        <p:nvSpPr>
          <p:cNvPr id="391" name="Google Shape;391;p153"/>
          <p:cNvSpPr>
            <a:spLocks noGrp="1"/>
          </p:cNvSpPr>
          <p:nvPr>
            <p:ph type="pic" idx="3"/>
          </p:nvPr>
        </p:nvSpPr>
        <p:spPr>
          <a:xfrm>
            <a:off x="4016173" y="3312000"/>
            <a:ext cx="1350000" cy="1620000"/>
          </a:xfrm>
          <a:prstGeom prst="rect">
            <a:avLst/>
          </a:prstGeom>
          <a:noFill/>
          <a:ln>
            <a:noFill/>
          </a:ln>
        </p:spPr>
        <p:txBody>
          <a:bodyPr/>
          <a:lstStyle/>
          <a:p>
            <a:endParaRPr lang="fr-FR"/>
          </a:p>
        </p:txBody>
      </p:sp>
      <p:sp>
        <p:nvSpPr>
          <p:cNvPr id="392" name="Google Shape;392;p153"/>
          <p:cNvSpPr>
            <a:spLocks noGrp="1"/>
          </p:cNvSpPr>
          <p:nvPr>
            <p:ph type="pic" idx="4"/>
          </p:nvPr>
        </p:nvSpPr>
        <p:spPr>
          <a:xfrm>
            <a:off x="4016173" y="4860000"/>
            <a:ext cx="1350000" cy="1620000"/>
          </a:xfrm>
          <a:prstGeom prst="rect">
            <a:avLst/>
          </a:prstGeom>
          <a:noFill/>
          <a:ln>
            <a:noFill/>
          </a:ln>
        </p:spPr>
        <p:txBody>
          <a:bodyPr/>
          <a:lstStyle/>
          <a:p>
            <a:endParaRPr lang="fr-FR"/>
          </a:p>
        </p:txBody>
      </p:sp>
      <p:sp>
        <p:nvSpPr>
          <p:cNvPr id="393" name="Google Shape;393;p153"/>
          <p:cNvSpPr>
            <a:spLocks noGrp="1"/>
          </p:cNvSpPr>
          <p:nvPr>
            <p:ph type="pic" idx="5"/>
          </p:nvPr>
        </p:nvSpPr>
        <p:spPr>
          <a:xfrm>
            <a:off x="5512359" y="1806417"/>
            <a:ext cx="1350000" cy="1620000"/>
          </a:xfrm>
          <a:prstGeom prst="rect">
            <a:avLst/>
          </a:prstGeom>
          <a:noFill/>
          <a:ln>
            <a:noFill/>
          </a:ln>
        </p:spPr>
        <p:txBody>
          <a:bodyPr/>
          <a:lstStyle/>
          <a:p>
            <a:endParaRPr lang="fr-FR"/>
          </a:p>
        </p:txBody>
      </p:sp>
      <p:sp>
        <p:nvSpPr>
          <p:cNvPr id="394" name="Google Shape;394;p153"/>
          <p:cNvSpPr>
            <a:spLocks noGrp="1"/>
          </p:cNvSpPr>
          <p:nvPr>
            <p:ph type="pic" idx="6"/>
          </p:nvPr>
        </p:nvSpPr>
        <p:spPr>
          <a:xfrm>
            <a:off x="5512359" y="3312000"/>
            <a:ext cx="1350000" cy="1620000"/>
          </a:xfrm>
          <a:prstGeom prst="rect">
            <a:avLst/>
          </a:prstGeom>
          <a:noFill/>
          <a:ln>
            <a:noFill/>
          </a:ln>
        </p:spPr>
        <p:txBody>
          <a:bodyPr/>
          <a:lstStyle/>
          <a:p>
            <a:endParaRPr lang="fr-FR"/>
          </a:p>
        </p:txBody>
      </p:sp>
      <p:sp>
        <p:nvSpPr>
          <p:cNvPr id="395" name="Google Shape;395;p153"/>
          <p:cNvSpPr>
            <a:spLocks noGrp="1"/>
          </p:cNvSpPr>
          <p:nvPr>
            <p:ph type="pic" idx="7"/>
          </p:nvPr>
        </p:nvSpPr>
        <p:spPr>
          <a:xfrm>
            <a:off x="5512359" y="4860000"/>
            <a:ext cx="1350000" cy="1620000"/>
          </a:xfrm>
          <a:prstGeom prst="rect">
            <a:avLst/>
          </a:prstGeom>
          <a:noFill/>
          <a:ln>
            <a:noFill/>
          </a:ln>
        </p:spPr>
        <p:txBody>
          <a:bodyPr/>
          <a:lstStyle/>
          <a:p>
            <a:endParaRPr lang="fr-FR"/>
          </a:p>
        </p:txBody>
      </p:sp>
      <p:sp>
        <p:nvSpPr>
          <p:cNvPr id="396" name="Google Shape;396;p153"/>
          <p:cNvSpPr>
            <a:spLocks noGrp="1"/>
          </p:cNvSpPr>
          <p:nvPr>
            <p:ph type="pic" idx="8"/>
          </p:nvPr>
        </p:nvSpPr>
        <p:spPr>
          <a:xfrm>
            <a:off x="7008545" y="1806417"/>
            <a:ext cx="1350000" cy="1620000"/>
          </a:xfrm>
          <a:prstGeom prst="rect">
            <a:avLst/>
          </a:prstGeom>
          <a:noFill/>
          <a:ln>
            <a:noFill/>
          </a:ln>
        </p:spPr>
        <p:txBody>
          <a:bodyPr/>
          <a:lstStyle/>
          <a:p>
            <a:endParaRPr lang="fr-FR"/>
          </a:p>
        </p:txBody>
      </p:sp>
      <p:sp>
        <p:nvSpPr>
          <p:cNvPr id="397" name="Google Shape;397;p153"/>
          <p:cNvSpPr>
            <a:spLocks noGrp="1"/>
          </p:cNvSpPr>
          <p:nvPr>
            <p:ph type="pic" idx="9"/>
          </p:nvPr>
        </p:nvSpPr>
        <p:spPr>
          <a:xfrm>
            <a:off x="7008545" y="3312000"/>
            <a:ext cx="1350000" cy="1620000"/>
          </a:xfrm>
          <a:prstGeom prst="rect">
            <a:avLst/>
          </a:prstGeom>
          <a:noFill/>
          <a:ln>
            <a:noFill/>
          </a:ln>
        </p:spPr>
        <p:txBody>
          <a:bodyPr/>
          <a:lstStyle/>
          <a:p>
            <a:endParaRPr lang="fr-FR"/>
          </a:p>
        </p:txBody>
      </p:sp>
      <p:sp>
        <p:nvSpPr>
          <p:cNvPr id="398" name="Google Shape;398;p153"/>
          <p:cNvSpPr>
            <a:spLocks noGrp="1"/>
          </p:cNvSpPr>
          <p:nvPr>
            <p:ph type="pic" idx="13"/>
          </p:nvPr>
        </p:nvSpPr>
        <p:spPr>
          <a:xfrm>
            <a:off x="7008545" y="4860000"/>
            <a:ext cx="1350000" cy="1620000"/>
          </a:xfrm>
          <a:prstGeom prst="rect">
            <a:avLst/>
          </a:prstGeom>
          <a:noFill/>
          <a:ln>
            <a:noFill/>
          </a:ln>
        </p:spPr>
        <p:txBody>
          <a:bodyPr/>
          <a:lstStyle/>
          <a:p>
            <a:endParaRPr lang="fr-FR"/>
          </a:p>
        </p:txBody>
      </p:sp>
      <p:sp>
        <p:nvSpPr>
          <p:cNvPr id="399" name="Google Shape;399;p153"/>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00" name="Google Shape;400;p153"/>
          <p:cNvSpPr>
            <a:spLocks noGrp="1"/>
          </p:cNvSpPr>
          <p:nvPr>
            <p:ph type="pic" idx="15"/>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046165791"/>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02_Voc_Act_01_4 Vignt">
  <p:cSld name="02_Voc_Act_01_4 Vignt">
    <p:spTree>
      <p:nvGrpSpPr>
        <p:cNvPr id="1" name="Shape 401"/>
        <p:cNvGrpSpPr/>
        <p:nvPr/>
      </p:nvGrpSpPr>
      <p:grpSpPr>
        <a:xfrm>
          <a:off x="0" y="0"/>
          <a:ext cx="0" cy="0"/>
          <a:chOff x="0" y="0"/>
          <a:chExt cx="0" cy="0"/>
        </a:xfrm>
      </p:grpSpPr>
      <p:sp>
        <p:nvSpPr>
          <p:cNvPr id="402" name="Google Shape;402;p15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3" name="Google Shape;403;p154"/>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4" name="Google Shape;404;p154"/>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5" name="Google Shape;405;p154"/>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6" name="Google Shape;406;p154"/>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07" name="Google Shape;407;p154"/>
          <p:cNvSpPr>
            <a:spLocks noGrp="1"/>
          </p:cNvSpPr>
          <p:nvPr>
            <p:ph type="pic" idx="6"/>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751040888"/>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02_Voc_Act_01_4 Vignt+Txt">
  <p:cSld name="02_Voc_Act_01_4 Vignt+Txt">
    <p:spTree>
      <p:nvGrpSpPr>
        <p:cNvPr id="1" name="Shape 408"/>
        <p:cNvGrpSpPr/>
        <p:nvPr/>
      </p:nvGrpSpPr>
      <p:grpSpPr>
        <a:xfrm>
          <a:off x="0" y="0"/>
          <a:ext cx="0" cy="0"/>
          <a:chOff x="0" y="0"/>
          <a:chExt cx="0" cy="0"/>
        </a:xfrm>
      </p:grpSpPr>
      <p:sp>
        <p:nvSpPr>
          <p:cNvPr id="409" name="Google Shape;409;p15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10" name="Google Shape;410;p155"/>
          <p:cNvSpPr>
            <a:spLocks noGrp="1"/>
          </p:cNvSpPr>
          <p:nvPr>
            <p:ph type="pic" idx="2"/>
          </p:nvPr>
        </p:nvSpPr>
        <p:spPr>
          <a:xfrm>
            <a:off x="844356"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1" name="Google Shape;411;p155"/>
          <p:cNvSpPr>
            <a:spLocks noGrp="1"/>
          </p:cNvSpPr>
          <p:nvPr>
            <p:ph type="pic" idx="3"/>
          </p:nvPr>
        </p:nvSpPr>
        <p:spPr>
          <a:xfrm>
            <a:off x="2832698"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2" name="Google Shape;412;p155"/>
          <p:cNvSpPr>
            <a:spLocks noGrp="1"/>
          </p:cNvSpPr>
          <p:nvPr>
            <p:ph type="pic" idx="4"/>
          </p:nvPr>
        </p:nvSpPr>
        <p:spPr>
          <a:xfrm>
            <a:off x="4821040"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3" name="Google Shape;413;p155"/>
          <p:cNvSpPr>
            <a:spLocks noGrp="1"/>
          </p:cNvSpPr>
          <p:nvPr>
            <p:ph type="pic" idx="5"/>
          </p:nvPr>
        </p:nvSpPr>
        <p:spPr>
          <a:xfrm>
            <a:off x="6809383"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14" name="Google Shape;414;p155"/>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5" name="Google Shape;415;p155"/>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6" name="Google Shape;416;p155"/>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55"/>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55"/>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055923105"/>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6_Voc_Act_01_4 Vignt+Txt">
  <p:cSld name="6_Voc_Act_01_4 Vignt+Txt">
    <p:spTree>
      <p:nvGrpSpPr>
        <p:cNvPr id="1" name="Shape 419"/>
        <p:cNvGrpSpPr/>
        <p:nvPr/>
      </p:nvGrpSpPr>
      <p:grpSpPr>
        <a:xfrm>
          <a:off x="0" y="0"/>
          <a:ext cx="0" cy="0"/>
          <a:chOff x="0" y="0"/>
          <a:chExt cx="0" cy="0"/>
        </a:xfrm>
      </p:grpSpPr>
      <p:sp>
        <p:nvSpPr>
          <p:cNvPr id="420" name="Google Shape;420;p15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1" name="Google Shape;421;p156"/>
          <p:cNvSpPr>
            <a:spLocks noGrp="1"/>
          </p:cNvSpPr>
          <p:nvPr>
            <p:ph type="pic" idx="2"/>
          </p:nvPr>
        </p:nvSpPr>
        <p:spPr>
          <a:xfrm>
            <a:off x="1479323" y="4161429"/>
            <a:ext cx="1620000" cy="1607588"/>
          </a:xfrm>
          <a:prstGeom prst="rect">
            <a:avLst/>
          </a:prstGeom>
          <a:noFill/>
          <a:ln>
            <a:noFill/>
          </a:ln>
        </p:spPr>
        <p:txBody>
          <a:bodyPr/>
          <a:lstStyle/>
          <a:p>
            <a:endParaRPr lang="fr-FR"/>
          </a:p>
        </p:txBody>
      </p:sp>
      <p:sp>
        <p:nvSpPr>
          <p:cNvPr id="422" name="Google Shape;422;p156"/>
          <p:cNvSpPr>
            <a:spLocks noGrp="1"/>
          </p:cNvSpPr>
          <p:nvPr>
            <p:ph type="pic" idx="3"/>
          </p:nvPr>
        </p:nvSpPr>
        <p:spPr>
          <a:xfrm>
            <a:off x="3759312" y="4161429"/>
            <a:ext cx="1620000" cy="1607588"/>
          </a:xfrm>
          <a:prstGeom prst="rect">
            <a:avLst/>
          </a:prstGeom>
          <a:noFill/>
          <a:ln>
            <a:noFill/>
          </a:ln>
        </p:spPr>
        <p:txBody>
          <a:bodyPr/>
          <a:lstStyle/>
          <a:p>
            <a:endParaRPr lang="fr-FR"/>
          </a:p>
        </p:txBody>
      </p:sp>
      <p:sp>
        <p:nvSpPr>
          <p:cNvPr id="423" name="Google Shape;423;p156"/>
          <p:cNvSpPr>
            <a:spLocks noGrp="1"/>
          </p:cNvSpPr>
          <p:nvPr>
            <p:ph type="pic" idx="4"/>
          </p:nvPr>
        </p:nvSpPr>
        <p:spPr>
          <a:xfrm>
            <a:off x="6039301" y="4161429"/>
            <a:ext cx="1620000" cy="1607588"/>
          </a:xfrm>
          <a:prstGeom prst="rect">
            <a:avLst/>
          </a:prstGeom>
          <a:noFill/>
          <a:ln>
            <a:noFill/>
          </a:ln>
        </p:spPr>
        <p:txBody>
          <a:bodyPr/>
          <a:lstStyle/>
          <a:p>
            <a:endParaRPr lang="fr-FR"/>
          </a:p>
        </p:txBody>
      </p:sp>
      <p:sp>
        <p:nvSpPr>
          <p:cNvPr id="424" name="Google Shape;424;p156"/>
          <p:cNvSpPr>
            <a:spLocks noGrp="1"/>
          </p:cNvSpPr>
          <p:nvPr>
            <p:ph type="pic" idx="5"/>
          </p:nvPr>
        </p:nvSpPr>
        <p:spPr>
          <a:xfrm>
            <a:off x="7924249" y="684000"/>
            <a:ext cx="900000" cy="900000"/>
          </a:xfrm>
          <a:prstGeom prst="rect">
            <a:avLst/>
          </a:prstGeom>
          <a:noFill/>
          <a:ln>
            <a:noFill/>
          </a:ln>
        </p:spPr>
        <p:txBody>
          <a:bodyPr/>
          <a:lstStyle/>
          <a:p>
            <a:endParaRPr lang="fr-FR"/>
          </a:p>
        </p:txBody>
      </p:sp>
      <p:sp>
        <p:nvSpPr>
          <p:cNvPr id="425" name="Google Shape;425;p156"/>
          <p:cNvSpPr>
            <a:spLocks noGrp="1"/>
          </p:cNvSpPr>
          <p:nvPr>
            <p:ph type="pic" idx="6"/>
          </p:nvPr>
        </p:nvSpPr>
        <p:spPr>
          <a:xfrm>
            <a:off x="1479323" y="2092932"/>
            <a:ext cx="1620000" cy="1607588"/>
          </a:xfrm>
          <a:prstGeom prst="rect">
            <a:avLst/>
          </a:prstGeom>
          <a:noFill/>
          <a:ln>
            <a:noFill/>
          </a:ln>
        </p:spPr>
        <p:txBody>
          <a:bodyPr/>
          <a:lstStyle/>
          <a:p>
            <a:endParaRPr lang="fr-FR"/>
          </a:p>
        </p:txBody>
      </p:sp>
      <p:sp>
        <p:nvSpPr>
          <p:cNvPr id="426" name="Google Shape;426;p156"/>
          <p:cNvSpPr>
            <a:spLocks noGrp="1"/>
          </p:cNvSpPr>
          <p:nvPr>
            <p:ph type="pic" idx="7"/>
          </p:nvPr>
        </p:nvSpPr>
        <p:spPr>
          <a:xfrm>
            <a:off x="3759312" y="2092932"/>
            <a:ext cx="1620000" cy="1607588"/>
          </a:xfrm>
          <a:prstGeom prst="rect">
            <a:avLst/>
          </a:prstGeom>
          <a:noFill/>
          <a:ln>
            <a:noFill/>
          </a:ln>
        </p:spPr>
        <p:txBody>
          <a:bodyPr/>
          <a:lstStyle/>
          <a:p>
            <a:endParaRPr lang="fr-FR"/>
          </a:p>
        </p:txBody>
      </p:sp>
      <p:sp>
        <p:nvSpPr>
          <p:cNvPr id="427" name="Google Shape;427;p156"/>
          <p:cNvSpPr>
            <a:spLocks noGrp="1"/>
          </p:cNvSpPr>
          <p:nvPr>
            <p:ph type="pic" idx="8"/>
          </p:nvPr>
        </p:nvSpPr>
        <p:spPr>
          <a:xfrm>
            <a:off x="6039301" y="2092932"/>
            <a:ext cx="1620000" cy="1607588"/>
          </a:xfrm>
          <a:prstGeom prst="rect">
            <a:avLst/>
          </a:prstGeom>
          <a:noFill/>
          <a:ln>
            <a:noFill/>
          </a:ln>
        </p:spPr>
        <p:txBody>
          <a:bodyPr/>
          <a:lstStyle/>
          <a:p>
            <a:endParaRPr lang="fr-FR"/>
          </a:p>
        </p:txBody>
      </p:sp>
    </p:spTree>
    <p:extLst>
      <p:ext uri="{BB962C8B-B14F-4D97-AF65-F5344CB8AC3E}">
        <p14:creationId xmlns:p14="http://schemas.microsoft.com/office/powerpoint/2010/main" val="2993896461"/>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4_Voc_Act_01_4 Vignt+Txt">
  <p:cSld name="4_Voc_Act_01_4 Vignt+Txt">
    <p:spTree>
      <p:nvGrpSpPr>
        <p:cNvPr id="1" name="Shape 428"/>
        <p:cNvGrpSpPr/>
        <p:nvPr/>
      </p:nvGrpSpPr>
      <p:grpSpPr>
        <a:xfrm>
          <a:off x="0" y="0"/>
          <a:ext cx="0" cy="0"/>
          <a:chOff x="0" y="0"/>
          <a:chExt cx="0" cy="0"/>
        </a:xfrm>
      </p:grpSpPr>
      <p:sp>
        <p:nvSpPr>
          <p:cNvPr id="429" name="Google Shape;429;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0" name="Google Shape;430;p157"/>
          <p:cNvSpPr>
            <a:spLocks noGrp="1"/>
          </p:cNvSpPr>
          <p:nvPr>
            <p:ph type="pic" idx="2"/>
          </p:nvPr>
        </p:nvSpPr>
        <p:spPr>
          <a:xfrm>
            <a:off x="1176282" y="2880000"/>
            <a:ext cx="1620000" cy="1620000"/>
          </a:xfrm>
          <a:prstGeom prst="rect">
            <a:avLst/>
          </a:prstGeom>
          <a:noFill/>
          <a:ln>
            <a:noFill/>
          </a:ln>
        </p:spPr>
        <p:txBody>
          <a:bodyPr/>
          <a:lstStyle/>
          <a:p>
            <a:endParaRPr lang="fr-FR"/>
          </a:p>
        </p:txBody>
      </p:sp>
      <p:sp>
        <p:nvSpPr>
          <p:cNvPr id="431" name="Google Shape;431;p157"/>
          <p:cNvSpPr>
            <a:spLocks noGrp="1"/>
          </p:cNvSpPr>
          <p:nvPr>
            <p:ph type="pic" idx="3"/>
          </p:nvPr>
        </p:nvSpPr>
        <p:spPr>
          <a:xfrm>
            <a:off x="2872797" y="2880000"/>
            <a:ext cx="1620000" cy="1620000"/>
          </a:xfrm>
          <a:prstGeom prst="rect">
            <a:avLst/>
          </a:prstGeom>
          <a:noFill/>
          <a:ln>
            <a:noFill/>
          </a:ln>
        </p:spPr>
        <p:txBody>
          <a:bodyPr/>
          <a:lstStyle/>
          <a:p>
            <a:endParaRPr lang="fr-FR"/>
          </a:p>
        </p:txBody>
      </p:sp>
      <p:sp>
        <p:nvSpPr>
          <p:cNvPr id="432" name="Google Shape;432;p157"/>
          <p:cNvSpPr>
            <a:spLocks noGrp="1"/>
          </p:cNvSpPr>
          <p:nvPr>
            <p:ph type="pic" idx="4"/>
          </p:nvPr>
        </p:nvSpPr>
        <p:spPr>
          <a:xfrm>
            <a:off x="4569312" y="2880000"/>
            <a:ext cx="1620000" cy="1620000"/>
          </a:xfrm>
          <a:prstGeom prst="rect">
            <a:avLst/>
          </a:prstGeom>
          <a:noFill/>
          <a:ln>
            <a:noFill/>
          </a:ln>
        </p:spPr>
        <p:txBody>
          <a:bodyPr/>
          <a:lstStyle/>
          <a:p>
            <a:endParaRPr lang="fr-FR"/>
          </a:p>
        </p:txBody>
      </p:sp>
      <p:sp>
        <p:nvSpPr>
          <p:cNvPr id="433" name="Google Shape;433;p157"/>
          <p:cNvSpPr>
            <a:spLocks noGrp="1"/>
          </p:cNvSpPr>
          <p:nvPr>
            <p:ph type="pic" idx="5"/>
          </p:nvPr>
        </p:nvSpPr>
        <p:spPr>
          <a:xfrm>
            <a:off x="6265827" y="2880000"/>
            <a:ext cx="1620000" cy="1620000"/>
          </a:xfrm>
          <a:prstGeom prst="rect">
            <a:avLst/>
          </a:prstGeom>
          <a:noFill/>
          <a:ln>
            <a:noFill/>
          </a:ln>
        </p:spPr>
        <p:txBody>
          <a:bodyPr/>
          <a:lstStyle/>
          <a:p>
            <a:endParaRPr lang="fr-FR"/>
          </a:p>
        </p:txBody>
      </p:sp>
      <p:sp>
        <p:nvSpPr>
          <p:cNvPr id="434" name="Google Shape;434;p15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5" name="Google Shape;435;p15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6" name="Google Shape;436;p15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7" name="Google Shape;437;p15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38" name="Google Shape;438;p157"/>
          <p:cNvSpPr>
            <a:spLocks noGrp="1"/>
          </p:cNvSpPr>
          <p:nvPr>
            <p:ph type="pic" idx="9"/>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617965446"/>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3_Voc_Act_01_4 Vignt+Txt">
  <p:cSld name="3_Voc_Act_01_4 Vignt+Txt">
    <p:spTree>
      <p:nvGrpSpPr>
        <p:cNvPr id="1" name="Shape 439"/>
        <p:cNvGrpSpPr/>
        <p:nvPr/>
      </p:nvGrpSpPr>
      <p:grpSpPr>
        <a:xfrm>
          <a:off x="0" y="0"/>
          <a:ext cx="0" cy="0"/>
          <a:chOff x="0" y="0"/>
          <a:chExt cx="0" cy="0"/>
        </a:xfrm>
      </p:grpSpPr>
      <p:sp>
        <p:nvSpPr>
          <p:cNvPr id="440" name="Google Shape;440;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1" name="Google Shape;441;p158"/>
          <p:cNvSpPr>
            <a:spLocks noGrp="1"/>
          </p:cNvSpPr>
          <p:nvPr>
            <p:ph type="pic" idx="2"/>
          </p:nvPr>
        </p:nvSpPr>
        <p:spPr>
          <a:xfrm>
            <a:off x="358377" y="2880000"/>
            <a:ext cx="1620000" cy="1620000"/>
          </a:xfrm>
          <a:prstGeom prst="rect">
            <a:avLst/>
          </a:prstGeom>
          <a:noFill/>
          <a:ln>
            <a:noFill/>
          </a:ln>
        </p:spPr>
        <p:txBody>
          <a:bodyPr/>
          <a:lstStyle/>
          <a:p>
            <a:endParaRPr lang="fr-FR"/>
          </a:p>
        </p:txBody>
      </p:sp>
      <p:sp>
        <p:nvSpPr>
          <p:cNvPr id="442" name="Google Shape;442;p158"/>
          <p:cNvSpPr>
            <a:spLocks noGrp="1"/>
          </p:cNvSpPr>
          <p:nvPr>
            <p:ph type="pic" idx="3"/>
          </p:nvPr>
        </p:nvSpPr>
        <p:spPr>
          <a:xfrm>
            <a:off x="2054892" y="2880000"/>
            <a:ext cx="1620000" cy="1620000"/>
          </a:xfrm>
          <a:prstGeom prst="rect">
            <a:avLst/>
          </a:prstGeom>
          <a:noFill/>
          <a:ln>
            <a:noFill/>
          </a:ln>
        </p:spPr>
        <p:txBody>
          <a:bodyPr/>
          <a:lstStyle/>
          <a:p>
            <a:endParaRPr lang="fr-FR"/>
          </a:p>
        </p:txBody>
      </p:sp>
      <p:sp>
        <p:nvSpPr>
          <p:cNvPr id="443" name="Google Shape;443;p158"/>
          <p:cNvSpPr>
            <a:spLocks noGrp="1"/>
          </p:cNvSpPr>
          <p:nvPr>
            <p:ph type="pic" idx="4"/>
          </p:nvPr>
        </p:nvSpPr>
        <p:spPr>
          <a:xfrm>
            <a:off x="3751407" y="2880000"/>
            <a:ext cx="1620000" cy="1620000"/>
          </a:xfrm>
          <a:prstGeom prst="rect">
            <a:avLst/>
          </a:prstGeom>
          <a:noFill/>
          <a:ln>
            <a:noFill/>
          </a:ln>
        </p:spPr>
        <p:txBody>
          <a:bodyPr/>
          <a:lstStyle/>
          <a:p>
            <a:endParaRPr lang="fr-FR"/>
          </a:p>
        </p:txBody>
      </p:sp>
      <p:sp>
        <p:nvSpPr>
          <p:cNvPr id="444" name="Google Shape;444;p158"/>
          <p:cNvSpPr>
            <a:spLocks noGrp="1"/>
          </p:cNvSpPr>
          <p:nvPr>
            <p:ph type="pic" idx="5"/>
          </p:nvPr>
        </p:nvSpPr>
        <p:spPr>
          <a:xfrm>
            <a:off x="5447922" y="2880000"/>
            <a:ext cx="1620000" cy="1620000"/>
          </a:xfrm>
          <a:prstGeom prst="rect">
            <a:avLst/>
          </a:prstGeom>
          <a:noFill/>
          <a:ln>
            <a:noFill/>
          </a:ln>
        </p:spPr>
        <p:txBody>
          <a:bodyPr/>
          <a:lstStyle/>
          <a:p>
            <a:endParaRPr lang="fr-FR"/>
          </a:p>
        </p:txBody>
      </p:sp>
      <p:sp>
        <p:nvSpPr>
          <p:cNvPr id="445" name="Google Shape;445;p15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6" name="Google Shape;446;p15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7" name="Google Shape;447;p15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8" name="Google Shape;448;p15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49" name="Google Shape;449;p158"/>
          <p:cNvSpPr>
            <a:spLocks noGrp="1"/>
          </p:cNvSpPr>
          <p:nvPr>
            <p:ph type="pic" idx="9"/>
          </p:nvPr>
        </p:nvSpPr>
        <p:spPr>
          <a:xfrm>
            <a:off x="7144439" y="2880000"/>
            <a:ext cx="1620000" cy="1620000"/>
          </a:xfrm>
          <a:prstGeom prst="rect">
            <a:avLst/>
          </a:prstGeom>
          <a:noFill/>
          <a:ln>
            <a:noFill/>
          </a:ln>
        </p:spPr>
        <p:txBody>
          <a:bodyPr/>
          <a:lstStyle/>
          <a:p>
            <a:endParaRPr lang="fr-FR"/>
          </a:p>
        </p:txBody>
      </p:sp>
      <p:sp>
        <p:nvSpPr>
          <p:cNvPr id="450" name="Google Shape;450;p15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58"/>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88568876"/>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02_Voc_Act_01_5 Vignt">
  <p:cSld name="02_Voc_Act_01_5 Vignt">
    <p:spTree>
      <p:nvGrpSpPr>
        <p:cNvPr id="1" name="Shape 452"/>
        <p:cNvGrpSpPr/>
        <p:nvPr/>
      </p:nvGrpSpPr>
      <p:grpSpPr>
        <a:xfrm>
          <a:off x="0" y="0"/>
          <a:ext cx="0" cy="0"/>
          <a:chOff x="0" y="0"/>
          <a:chExt cx="0" cy="0"/>
        </a:xfrm>
      </p:grpSpPr>
      <p:sp>
        <p:nvSpPr>
          <p:cNvPr id="453" name="Google Shape;453;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4" name="Google Shape;454;p159"/>
          <p:cNvSpPr>
            <a:spLocks noGrp="1"/>
          </p:cNvSpPr>
          <p:nvPr>
            <p:ph type="pic" idx="2"/>
          </p:nvPr>
        </p:nvSpPr>
        <p:spPr>
          <a:xfrm>
            <a:off x="453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5" name="Google Shape;455;p159"/>
          <p:cNvSpPr>
            <a:spLocks noGrp="1"/>
          </p:cNvSpPr>
          <p:nvPr>
            <p:ph type="pic" idx="3"/>
          </p:nvPr>
        </p:nvSpPr>
        <p:spPr>
          <a:xfrm>
            <a:off x="7149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6" name="Google Shape;456;p159"/>
          <p:cNvSpPr>
            <a:spLocks noGrp="1"/>
          </p:cNvSpPr>
          <p:nvPr>
            <p:ph type="pic" idx="4"/>
          </p:nvPr>
        </p:nvSpPr>
        <p:spPr>
          <a:xfrm>
            <a:off x="2127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7" name="Google Shape;457;p159"/>
          <p:cNvSpPr>
            <a:spLocks noGrp="1"/>
          </p:cNvSpPr>
          <p:nvPr>
            <p:ph type="pic" idx="5"/>
          </p:nvPr>
        </p:nvSpPr>
        <p:spPr>
          <a:xfrm>
            <a:off x="3801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8" name="Google Shape;458;p159"/>
          <p:cNvSpPr>
            <a:spLocks noGrp="1"/>
          </p:cNvSpPr>
          <p:nvPr>
            <p:ph type="pic" idx="6"/>
          </p:nvPr>
        </p:nvSpPr>
        <p:spPr>
          <a:xfrm>
            <a:off x="5475739" y="270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59" name="Google Shape;459;p159"/>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874587079"/>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02_Voc_Act_01_5 Vignt+Txt">
  <p:cSld name="02_Voc_Act_01_5 Vignt+Txt">
    <p:spTree>
      <p:nvGrpSpPr>
        <p:cNvPr id="1" name="Shape 460"/>
        <p:cNvGrpSpPr/>
        <p:nvPr/>
      </p:nvGrpSpPr>
      <p:grpSpPr>
        <a:xfrm>
          <a:off x="0" y="0"/>
          <a:ext cx="0" cy="0"/>
          <a:chOff x="0" y="0"/>
          <a:chExt cx="0" cy="0"/>
        </a:xfrm>
      </p:grpSpPr>
      <p:sp>
        <p:nvSpPr>
          <p:cNvPr id="461" name="Google Shape;461;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2" name="Google Shape;462;p160"/>
          <p:cNvSpPr>
            <a:spLocks noGrp="1"/>
          </p:cNvSpPr>
          <p:nvPr>
            <p:ph type="pic" idx="2"/>
          </p:nvPr>
        </p:nvSpPr>
        <p:spPr>
          <a:xfrm>
            <a:off x="453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3" name="Google Shape;463;p160"/>
          <p:cNvSpPr>
            <a:spLocks noGrp="1"/>
          </p:cNvSpPr>
          <p:nvPr>
            <p:ph type="pic" idx="3"/>
          </p:nvPr>
        </p:nvSpPr>
        <p:spPr>
          <a:xfrm>
            <a:off x="7149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4" name="Google Shape;464;p160"/>
          <p:cNvSpPr>
            <a:spLocks noGrp="1"/>
          </p:cNvSpPr>
          <p:nvPr>
            <p:ph type="pic" idx="4"/>
          </p:nvPr>
        </p:nvSpPr>
        <p:spPr>
          <a:xfrm>
            <a:off x="2127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5" name="Google Shape;465;p160"/>
          <p:cNvSpPr>
            <a:spLocks noGrp="1"/>
          </p:cNvSpPr>
          <p:nvPr>
            <p:ph type="pic" idx="5"/>
          </p:nvPr>
        </p:nvSpPr>
        <p:spPr>
          <a:xfrm>
            <a:off x="3801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6" name="Google Shape;466;p160"/>
          <p:cNvSpPr>
            <a:spLocks noGrp="1"/>
          </p:cNvSpPr>
          <p:nvPr>
            <p:ph type="pic" idx="6"/>
          </p:nvPr>
        </p:nvSpPr>
        <p:spPr>
          <a:xfrm>
            <a:off x="5475739" y="2880000"/>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67" name="Google Shape;467;p16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8" name="Google Shape;468;p16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69" name="Google Shape;469;p16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0" name="Google Shape;470;p16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1" name="Google Shape;471;p16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72" name="Google Shape;472;p160"/>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3092195854"/>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3_Voc_Act_01_5 Vignt+Txt">
  <p:cSld name="3_Voc_Act_01_5 Vignt+Txt">
    <p:spTree>
      <p:nvGrpSpPr>
        <p:cNvPr id="1" name="Shape 473"/>
        <p:cNvGrpSpPr/>
        <p:nvPr/>
      </p:nvGrpSpPr>
      <p:grpSpPr>
        <a:xfrm>
          <a:off x="0" y="0"/>
          <a:ext cx="0" cy="0"/>
          <a:chOff x="0" y="0"/>
          <a:chExt cx="0" cy="0"/>
        </a:xfrm>
      </p:grpSpPr>
      <p:sp>
        <p:nvSpPr>
          <p:cNvPr id="474" name="Google Shape;474;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5" name="Google Shape;475;p161"/>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6" name="Google Shape;476;p161"/>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7" name="Google Shape;477;p161"/>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8" name="Google Shape;478;p161"/>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79" name="Google Shape;479;p161"/>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0" name="Google Shape;480;p161"/>
          <p:cNvSpPr>
            <a:spLocks noGrp="1"/>
          </p:cNvSpPr>
          <p:nvPr>
            <p:ph type="pic" idx="7"/>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1" name="Google Shape;481;p161"/>
          <p:cNvSpPr>
            <a:spLocks noGrp="1"/>
          </p:cNvSpPr>
          <p:nvPr>
            <p:ph type="pic" idx="8"/>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2" name="Google Shape;482;p161"/>
          <p:cNvSpPr>
            <a:spLocks noGrp="1"/>
          </p:cNvSpPr>
          <p:nvPr>
            <p:ph type="pic" idx="9"/>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3" name="Google Shape;483;p161"/>
          <p:cNvSpPr>
            <a:spLocks noGrp="1"/>
          </p:cNvSpPr>
          <p:nvPr>
            <p:ph type="pic" idx="13"/>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484" name="Google Shape;484;p161"/>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256785440"/>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5_Voc_Act_01_5 Vignt+Txt">
  <p:cSld name="5_Voc_Act_01_5 Vignt+Txt">
    <p:spTree>
      <p:nvGrpSpPr>
        <p:cNvPr id="1" name="Shape 485"/>
        <p:cNvGrpSpPr/>
        <p:nvPr/>
      </p:nvGrpSpPr>
      <p:grpSpPr>
        <a:xfrm>
          <a:off x="0" y="0"/>
          <a:ext cx="0" cy="0"/>
          <a:chOff x="0" y="0"/>
          <a:chExt cx="0" cy="0"/>
        </a:xfrm>
      </p:grpSpPr>
      <p:sp>
        <p:nvSpPr>
          <p:cNvPr id="486" name="Google Shape;486;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7" name="Google Shape;487;p162"/>
          <p:cNvSpPr>
            <a:spLocks noGrp="1"/>
          </p:cNvSpPr>
          <p:nvPr>
            <p:ph type="pic" idx="2"/>
          </p:nvPr>
        </p:nvSpPr>
        <p:spPr>
          <a:xfrm>
            <a:off x="453739" y="4130825"/>
            <a:ext cx="1490261" cy="1490261"/>
          </a:xfrm>
          <a:prstGeom prst="rect">
            <a:avLst/>
          </a:prstGeom>
          <a:noFill/>
          <a:ln>
            <a:noFill/>
          </a:ln>
        </p:spPr>
        <p:txBody>
          <a:bodyPr/>
          <a:lstStyle/>
          <a:p>
            <a:endParaRPr lang="fr-FR"/>
          </a:p>
        </p:txBody>
      </p:sp>
      <p:sp>
        <p:nvSpPr>
          <p:cNvPr id="488" name="Google Shape;488;p162"/>
          <p:cNvSpPr>
            <a:spLocks noGrp="1"/>
          </p:cNvSpPr>
          <p:nvPr>
            <p:ph type="pic" idx="3"/>
          </p:nvPr>
        </p:nvSpPr>
        <p:spPr>
          <a:xfrm>
            <a:off x="7149739" y="4130825"/>
            <a:ext cx="1490261" cy="1490261"/>
          </a:xfrm>
          <a:prstGeom prst="rect">
            <a:avLst/>
          </a:prstGeom>
          <a:noFill/>
          <a:ln>
            <a:noFill/>
          </a:ln>
        </p:spPr>
        <p:txBody>
          <a:bodyPr/>
          <a:lstStyle/>
          <a:p>
            <a:endParaRPr lang="fr-FR"/>
          </a:p>
        </p:txBody>
      </p:sp>
      <p:sp>
        <p:nvSpPr>
          <p:cNvPr id="489" name="Google Shape;489;p162"/>
          <p:cNvSpPr>
            <a:spLocks noGrp="1"/>
          </p:cNvSpPr>
          <p:nvPr>
            <p:ph type="pic" idx="4"/>
          </p:nvPr>
        </p:nvSpPr>
        <p:spPr>
          <a:xfrm>
            <a:off x="2127739" y="4130825"/>
            <a:ext cx="1490261" cy="1490261"/>
          </a:xfrm>
          <a:prstGeom prst="rect">
            <a:avLst/>
          </a:prstGeom>
          <a:noFill/>
          <a:ln>
            <a:noFill/>
          </a:ln>
        </p:spPr>
        <p:txBody>
          <a:bodyPr/>
          <a:lstStyle/>
          <a:p>
            <a:endParaRPr lang="fr-FR"/>
          </a:p>
        </p:txBody>
      </p:sp>
      <p:sp>
        <p:nvSpPr>
          <p:cNvPr id="490" name="Google Shape;490;p162"/>
          <p:cNvSpPr>
            <a:spLocks noGrp="1"/>
          </p:cNvSpPr>
          <p:nvPr>
            <p:ph type="pic" idx="5"/>
          </p:nvPr>
        </p:nvSpPr>
        <p:spPr>
          <a:xfrm>
            <a:off x="3801739" y="4130825"/>
            <a:ext cx="1490261" cy="1490261"/>
          </a:xfrm>
          <a:prstGeom prst="rect">
            <a:avLst/>
          </a:prstGeom>
          <a:noFill/>
          <a:ln>
            <a:noFill/>
          </a:ln>
        </p:spPr>
        <p:txBody>
          <a:bodyPr/>
          <a:lstStyle/>
          <a:p>
            <a:endParaRPr lang="fr-FR"/>
          </a:p>
        </p:txBody>
      </p:sp>
      <p:sp>
        <p:nvSpPr>
          <p:cNvPr id="491" name="Google Shape;491;p162"/>
          <p:cNvSpPr>
            <a:spLocks noGrp="1"/>
          </p:cNvSpPr>
          <p:nvPr>
            <p:ph type="pic" idx="6"/>
          </p:nvPr>
        </p:nvSpPr>
        <p:spPr>
          <a:xfrm>
            <a:off x="5475739" y="4130825"/>
            <a:ext cx="1490261" cy="1490261"/>
          </a:xfrm>
          <a:prstGeom prst="rect">
            <a:avLst/>
          </a:prstGeom>
          <a:noFill/>
          <a:ln>
            <a:noFill/>
          </a:ln>
        </p:spPr>
        <p:txBody>
          <a:bodyPr/>
          <a:lstStyle/>
          <a:p>
            <a:endParaRPr lang="fr-FR"/>
          </a:p>
        </p:txBody>
      </p:sp>
      <p:sp>
        <p:nvSpPr>
          <p:cNvPr id="492" name="Google Shape;492;p162"/>
          <p:cNvSpPr>
            <a:spLocks noGrp="1"/>
          </p:cNvSpPr>
          <p:nvPr>
            <p:ph type="pic" idx="7"/>
          </p:nvPr>
        </p:nvSpPr>
        <p:spPr>
          <a:xfrm>
            <a:off x="783971" y="1968822"/>
            <a:ext cx="1490261" cy="1490261"/>
          </a:xfrm>
          <a:prstGeom prst="rect">
            <a:avLst/>
          </a:prstGeom>
          <a:noFill/>
          <a:ln>
            <a:noFill/>
          </a:ln>
        </p:spPr>
        <p:txBody>
          <a:bodyPr/>
          <a:lstStyle/>
          <a:p>
            <a:endParaRPr lang="fr-FR"/>
          </a:p>
        </p:txBody>
      </p:sp>
      <p:sp>
        <p:nvSpPr>
          <p:cNvPr id="493" name="Google Shape;493;p162"/>
          <p:cNvSpPr>
            <a:spLocks noGrp="1"/>
          </p:cNvSpPr>
          <p:nvPr>
            <p:ph type="pic" idx="8"/>
          </p:nvPr>
        </p:nvSpPr>
        <p:spPr>
          <a:xfrm>
            <a:off x="2772313" y="1968822"/>
            <a:ext cx="1490261" cy="1490261"/>
          </a:xfrm>
          <a:prstGeom prst="rect">
            <a:avLst/>
          </a:prstGeom>
          <a:noFill/>
          <a:ln>
            <a:noFill/>
          </a:ln>
        </p:spPr>
        <p:txBody>
          <a:bodyPr/>
          <a:lstStyle/>
          <a:p>
            <a:endParaRPr lang="fr-FR"/>
          </a:p>
        </p:txBody>
      </p:sp>
      <p:sp>
        <p:nvSpPr>
          <p:cNvPr id="494" name="Google Shape;494;p162"/>
          <p:cNvSpPr>
            <a:spLocks noGrp="1"/>
          </p:cNvSpPr>
          <p:nvPr>
            <p:ph type="pic" idx="9"/>
          </p:nvPr>
        </p:nvSpPr>
        <p:spPr>
          <a:xfrm>
            <a:off x="4760655" y="1968822"/>
            <a:ext cx="1490261" cy="1490261"/>
          </a:xfrm>
          <a:prstGeom prst="rect">
            <a:avLst/>
          </a:prstGeom>
          <a:noFill/>
          <a:ln>
            <a:noFill/>
          </a:ln>
        </p:spPr>
        <p:txBody>
          <a:bodyPr/>
          <a:lstStyle/>
          <a:p>
            <a:endParaRPr lang="fr-FR"/>
          </a:p>
        </p:txBody>
      </p:sp>
      <p:sp>
        <p:nvSpPr>
          <p:cNvPr id="495" name="Google Shape;495;p162"/>
          <p:cNvSpPr>
            <a:spLocks noGrp="1"/>
          </p:cNvSpPr>
          <p:nvPr>
            <p:ph type="pic" idx="13"/>
          </p:nvPr>
        </p:nvSpPr>
        <p:spPr>
          <a:xfrm>
            <a:off x="6748998" y="1968822"/>
            <a:ext cx="1490261" cy="1490261"/>
          </a:xfrm>
          <a:prstGeom prst="rect">
            <a:avLst/>
          </a:prstGeom>
          <a:noFill/>
          <a:ln>
            <a:noFill/>
          </a:ln>
        </p:spPr>
        <p:txBody>
          <a:bodyPr/>
          <a:lstStyle/>
          <a:p>
            <a:endParaRPr lang="fr-FR"/>
          </a:p>
        </p:txBody>
      </p:sp>
      <p:sp>
        <p:nvSpPr>
          <p:cNvPr id="496" name="Google Shape;496;p162"/>
          <p:cNvSpPr>
            <a:spLocks noGrp="1"/>
          </p:cNvSpPr>
          <p:nvPr>
            <p:ph type="pic" idx="14"/>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749125093"/>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matchingName="4_Voc_Act_01_5 Vignt+Txt">
  <p:cSld name="4_Voc_Act_01_5 Vignt+Txt">
    <p:spTree>
      <p:nvGrpSpPr>
        <p:cNvPr id="1" name="Shape 497"/>
        <p:cNvGrpSpPr/>
        <p:nvPr/>
      </p:nvGrpSpPr>
      <p:grpSpPr>
        <a:xfrm>
          <a:off x="0" y="0"/>
          <a:ext cx="0" cy="0"/>
          <a:chOff x="0" y="0"/>
          <a:chExt cx="0" cy="0"/>
        </a:xfrm>
      </p:grpSpPr>
      <p:sp>
        <p:nvSpPr>
          <p:cNvPr id="498" name="Google Shape;498;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9" name="Google Shape;499;p163"/>
          <p:cNvSpPr>
            <a:spLocks noGrp="1"/>
          </p:cNvSpPr>
          <p:nvPr>
            <p:ph type="pic" idx="2"/>
          </p:nvPr>
        </p:nvSpPr>
        <p:spPr>
          <a:xfrm>
            <a:off x="453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0" name="Google Shape;500;p163"/>
          <p:cNvSpPr>
            <a:spLocks noGrp="1"/>
          </p:cNvSpPr>
          <p:nvPr>
            <p:ph type="pic" idx="3"/>
          </p:nvPr>
        </p:nvSpPr>
        <p:spPr>
          <a:xfrm>
            <a:off x="7149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1" name="Google Shape;501;p163"/>
          <p:cNvSpPr>
            <a:spLocks noGrp="1"/>
          </p:cNvSpPr>
          <p:nvPr>
            <p:ph type="pic" idx="4"/>
          </p:nvPr>
        </p:nvSpPr>
        <p:spPr>
          <a:xfrm>
            <a:off x="2127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2" name="Google Shape;502;p163"/>
          <p:cNvSpPr>
            <a:spLocks noGrp="1"/>
          </p:cNvSpPr>
          <p:nvPr>
            <p:ph type="pic" idx="5"/>
          </p:nvPr>
        </p:nvSpPr>
        <p:spPr>
          <a:xfrm>
            <a:off x="3801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3" name="Google Shape;503;p163"/>
          <p:cNvSpPr>
            <a:spLocks noGrp="1"/>
          </p:cNvSpPr>
          <p:nvPr>
            <p:ph type="pic" idx="6"/>
          </p:nvPr>
        </p:nvSpPr>
        <p:spPr>
          <a:xfrm>
            <a:off x="5475739" y="4130825"/>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04" name="Google Shape;504;p16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5" name="Google Shape;505;p16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6" name="Google Shape;506;p16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7" name="Google Shape;507;p16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8" name="Google Shape;508;p16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09" name="Google Shape;509;p163"/>
          <p:cNvSpPr>
            <a:spLocks noGrp="1"/>
          </p:cNvSpPr>
          <p:nvPr>
            <p:ph type="pic" idx="14"/>
          </p:nvPr>
        </p:nvSpPr>
        <p:spPr>
          <a:xfrm>
            <a:off x="783971"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0" name="Google Shape;510;p163"/>
          <p:cNvSpPr>
            <a:spLocks noGrp="1"/>
          </p:cNvSpPr>
          <p:nvPr>
            <p:ph type="pic" idx="15"/>
          </p:nvPr>
        </p:nvSpPr>
        <p:spPr>
          <a:xfrm>
            <a:off x="2772313"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1" name="Google Shape;511;p163"/>
          <p:cNvSpPr>
            <a:spLocks noGrp="1"/>
          </p:cNvSpPr>
          <p:nvPr>
            <p:ph type="pic" idx="16"/>
          </p:nvPr>
        </p:nvSpPr>
        <p:spPr>
          <a:xfrm>
            <a:off x="4760655"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2" name="Google Shape;512;p163"/>
          <p:cNvSpPr>
            <a:spLocks noGrp="1"/>
          </p:cNvSpPr>
          <p:nvPr>
            <p:ph type="pic" idx="17"/>
          </p:nvPr>
        </p:nvSpPr>
        <p:spPr>
          <a:xfrm>
            <a:off x="6748998" y="1968822"/>
            <a:ext cx="1490261" cy="1490261"/>
          </a:xfrm>
          <a:prstGeom prst="roundRect">
            <a:avLst>
              <a:gd name="adj" fmla="val 16667"/>
            </a:avLst>
          </a:prstGeom>
          <a:noFill/>
          <a:ln w="9525" cap="flat" cmpd="sng">
            <a:solidFill>
              <a:srgbClr val="4B5377"/>
            </a:solidFill>
            <a:prstDash val="solid"/>
            <a:round/>
            <a:headEnd type="none" w="sm" len="sm"/>
            <a:tailEnd type="none" w="sm" len="sm"/>
          </a:ln>
        </p:spPr>
        <p:txBody>
          <a:bodyPr/>
          <a:lstStyle/>
          <a:p>
            <a:endParaRPr lang="fr-FR"/>
          </a:p>
        </p:txBody>
      </p:sp>
      <p:sp>
        <p:nvSpPr>
          <p:cNvPr id="513" name="Google Shape;513;p16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4" name="Google Shape;514;p16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6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6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63"/>
          <p:cNvSpPr>
            <a:spLocks noGrp="1"/>
          </p:cNvSpPr>
          <p:nvPr>
            <p:ph type="pic" idx="2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307457302"/>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matchingName="02_Voc_Act_01_Img">
  <p:cSld name="02_Voc_Act_01_Img">
    <p:spTree>
      <p:nvGrpSpPr>
        <p:cNvPr id="1" name="Shape 518"/>
        <p:cNvGrpSpPr/>
        <p:nvPr/>
      </p:nvGrpSpPr>
      <p:grpSpPr>
        <a:xfrm>
          <a:off x="0" y="0"/>
          <a:ext cx="0" cy="0"/>
          <a:chOff x="0" y="0"/>
          <a:chExt cx="0" cy="0"/>
        </a:xfrm>
      </p:grpSpPr>
      <p:sp>
        <p:nvSpPr>
          <p:cNvPr id="519" name="Google Shape;519;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0" name="Google Shape;520;p164"/>
          <p:cNvSpPr>
            <a:spLocks noGrp="1"/>
          </p:cNvSpPr>
          <p:nvPr>
            <p:ph type="pic" idx="2"/>
          </p:nvPr>
        </p:nvSpPr>
        <p:spPr>
          <a:xfrm>
            <a:off x="1872000" y="2160000"/>
            <a:ext cx="5400000" cy="3600000"/>
          </a:xfrm>
          <a:prstGeom prst="roundRect">
            <a:avLst>
              <a:gd name="adj" fmla="val 16667"/>
            </a:avLst>
          </a:prstGeom>
          <a:noFill/>
          <a:ln>
            <a:noFill/>
          </a:ln>
        </p:spPr>
        <p:txBody>
          <a:bodyPr/>
          <a:lstStyle/>
          <a:p>
            <a:endParaRPr lang="fr-FR"/>
          </a:p>
        </p:txBody>
      </p:sp>
      <p:sp>
        <p:nvSpPr>
          <p:cNvPr id="521" name="Google Shape;521;p164"/>
          <p:cNvSpPr>
            <a:spLocks noGrp="1"/>
          </p:cNvSpPr>
          <p:nvPr>
            <p:ph type="pic" idx="3"/>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1135311959"/>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522"/>
        <p:cNvGrpSpPr/>
        <p:nvPr/>
      </p:nvGrpSpPr>
      <p:grpSpPr>
        <a:xfrm>
          <a:off x="0" y="0"/>
          <a:ext cx="0" cy="0"/>
          <a:chOff x="0" y="0"/>
          <a:chExt cx="0" cy="0"/>
        </a:xfrm>
      </p:grpSpPr>
      <p:pic>
        <p:nvPicPr>
          <p:cNvPr id="523" name="Google Shape;523;p16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524" name="Google Shape;524;p16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525" name="Google Shape;525;p16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526" name="Google Shape;526;p16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7" name="Google Shape;527;p16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28" name="Google Shape;528;p16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FR"/>
          </a:p>
        </p:txBody>
      </p:sp>
      <p:sp>
        <p:nvSpPr>
          <p:cNvPr id="529" name="Google Shape;529;p16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0" name="Google Shape;530;p16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FR"/>
          </a:p>
        </p:txBody>
      </p:sp>
      <p:sp>
        <p:nvSpPr>
          <p:cNvPr id="531" name="Google Shape;531;p16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Arial" panose="020B0604020202020204" pitchFamily="34" charset="0"/>
                <a:ea typeface="Arial" panose="020B0604020202020204" pitchFamily="34" charset="0"/>
                <a:cs typeface="Arial" panose="020B0604020202020204" pitchFamily="34" charset="0"/>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32" name="Google Shape;532;p16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FR"/>
          </a:p>
        </p:txBody>
      </p:sp>
      <p:sp>
        <p:nvSpPr>
          <p:cNvPr id="533" name="Google Shape;533;p165"/>
          <p:cNvSpPr>
            <a:spLocks noGrp="1"/>
          </p:cNvSpPr>
          <p:nvPr>
            <p:ph type="pic" idx="7"/>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956386772"/>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matchingName="02_Voc_Act_01__Libre">
  <p:cSld name="02_Voc_Act_01__Libre">
    <p:spTree>
      <p:nvGrpSpPr>
        <p:cNvPr id="1" name="Shape 357"/>
        <p:cNvGrpSpPr/>
        <p:nvPr/>
      </p:nvGrpSpPr>
      <p:grpSpPr>
        <a:xfrm>
          <a:off x="0" y="0"/>
          <a:ext cx="0" cy="0"/>
          <a:chOff x="0" y="0"/>
          <a:chExt cx="0" cy="0"/>
        </a:xfrm>
      </p:grpSpPr>
      <p:sp>
        <p:nvSpPr>
          <p:cNvPr id="358" name="Google Shape;358;p9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j-lt"/>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9" name="Google Shape;359;p98"/>
          <p:cNvSpPr>
            <a:spLocks noGrp="1"/>
          </p:cNvSpPr>
          <p:nvPr>
            <p:ph type="pic" idx="2"/>
          </p:nvPr>
        </p:nvSpPr>
        <p:spPr>
          <a:xfrm>
            <a:off x="7924249" y="684000"/>
            <a:ext cx="900000" cy="900000"/>
          </a:xfrm>
          <a:prstGeom prst="rect">
            <a:avLst/>
          </a:prstGeom>
          <a:noFill/>
          <a:ln>
            <a:noFill/>
          </a:ln>
        </p:spPr>
        <p:txBody>
          <a:bodyPr/>
          <a:lstStyle/>
          <a:p>
            <a:endParaRPr lang="fr-FR"/>
          </a:p>
        </p:txBody>
      </p:sp>
    </p:spTree>
    <p:extLst>
      <p:ext uri="{BB962C8B-B14F-4D97-AF65-F5344CB8AC3E}">
        <p14:creationId xmlns:p14="http://schemas.microsoft.com/office/powerpoint/2010/main" val="293812771"/>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075381044"/>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70290389"/>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0988797"/>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84270154"/>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362914548"/>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560830205"/>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235594212"/>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721019817"/>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79603421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33540633"/>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04/06/2026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5672211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6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8504721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6183620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62.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37565042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6079363"/>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526249138"/>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517433340"/>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516650"/>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4146863651"/>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21313533"/>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102744882"/>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989726109"/>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48706414"/>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85316419"/>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03947407"/>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0603187"/>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29362607"/>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24494079"/>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29469806"/>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5152207"/>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81949709"/>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6099304"/>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04/06/2026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50797190"/>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04/06/2026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0930710"/>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04/06/2026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53215371"/>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74867871"/>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04/06/2026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93352438"/>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70052468"/>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04/06/2026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78532689"/>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21805847"/>
      </p:ext>
    </p:extLst>
  </p:cSld>
  <p:clrMapOvr>
    <a:masterClrMapping/>
  </p:clrMapOvr>
  <p:transition spd="slow">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18489551"/>
      </p:ext>
    </p:extLst>
  </p:cSld>
  <p:clrMapOvr>
    <a:masterClrMapping/>
  </p:clrMapOvr>
  <p:transition spd="slow">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967838109"/>
      </p:ext>
    </p:extLst>
  </p:cSld>
  <p:clrMapOvr>
    <a:masterClrMapping/>
  </p:clrMapOvr>
  <p:transition spd="slow">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64305813"/>
      </p:ext>
    </p:extLst>
  </p:cSld>
  <p:clrMapOvr>
    <a:masterClrMapping/>
  </p:clrMapOvr>
  <p:transition spd="slow">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86999413"/>
      </p:ext>
    </p:extLst>
  </p:cSld>
  <p:clrMapOvr>
    <a:masterClrMapping/>
  </p:clrMapOvr>
  <p:transition spd="slow">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910751004"/>
      </p:ext>
    </p:extLst>
  </p:cSld>
  <p:clrMapOvr>
    <a:masterClrMapping/>
  </p:clrMapOvr>
  <p:transition spd="slow">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7197637"/>
      </p:ext>
    </p:extLst>
  </p:cSld>
  <p:clrMapOvr>
    <a:masterClrMapping/>
  </p:clrMapOvr>
  <p:transition spd="slow">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89453782"/>
      </p:ext>
    </p:extLst>
  </p:cSld>
  <p:clrMapOvr>
    <a:masterClrMapping/>
  </p:clrMapOvr>
  <p:transition spd="slow">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52012365"/>
      </p:ext>
    </p:extLst>
  </p:cSld>
  <p:clrMapOvr>
    <a:masterClrMapping/>
  </p:clrMapOvr>
  <p:transition spd="slow">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306387624"/>
      </p:ext>
    </p:extLst>
  </p:cSld>
  <p:clrMapOvr>
    <a:masterClrMapping/>
  </p:clrMapOvr>
  <p:transition spd="slow">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3811168"/>
      </p:ext>
    </p:extLst>
  </p:cSld>
  <p:clrMapOvr>
    <a:masterClrMapping/>
  </p:clrMapOvr>
  <p:transition spd="slow">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59970214"/>
      </p:ext>
    </p:extLst>
  </p:cSld>
  <p:clrMapOvr>
    <a:masterClrMapping/>
  </p:clrMapOvr>
  <p:transition spd="slow">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48008505"/>
      </p:ext>
    </p:extLst>
  </p:cSld>
  <p:clrMapOvr>
    <a:masterClrMapping/>
  </p:clrMapOvr>
  <p:transition spd="slow">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86936123"/>
      </p:ext>
    </p:extLst>
  </p:cSld>
  <p:clrMapOvr>
    <a:masterClrMapping/>
  </p:clrMapOvr>
  <p:transition spd="slow">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84716279"/>
      </p:ext>
    </p:extLst>
  </p:cSld>
  <p:clrMapOvr>
    <a:masterClrMapping/>
  </p:clrMapOvr>
  <p:transition spd="slow">
    <p:fade/>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53445367"/>
      </p:ext>
    </p:extLst>
  </p:cSld>
  <p:clrMapOvr>
    <a:masterClrMapping/>
  </p:clrMapOvr>
  <p:transition spd="slow">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16688960"/>
      </p:ext>
    </p:extLst>
  </p:cSld>
  <p:clrMapOvr>
    <a:masterClrMapping/>
  </p:clrMapOvr>
  <p:transition spd="slow">
    <p:fade/>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94303796"/>
      </p:ext>
    </p:extLst>
  </p:cSld>
  <p:clrMapOvr>
    <a:masterClrMapping/>
  </p:clrMapOvr>
  <p:transition spd="slow">
    <p:fade/>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04909716"/>
      </p:ext>
    </p:extLst>
  </p:cSld>
  <p:clrMapOvr>
    <a:masterClrMapping/>
  </p:clrMapOvr>
  <p:transition spd="slow">
    <p:fade/>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95093971"/>
      </p:ext>
    </p:extLst>
  </p:cSld>
  <p:clrMapOvr>
    <a:masterClrMapping/>
  </p:clrMapOvr>
  <p:transition spd="slow">
    <p:fade/>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02176368"/>
      </p:ext>
    </p:extLst>
  </p:cSld>
  <p:clrMapOvr>
    <a:masterClrMapping/>
  </p:clrMapOvr>
  <p:transition spd="slow">
    <p:fade/>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48620700"/>
      </p:ext>
    </p:extLst>
  </p:cSld>
  <p:clrMapOvr>
    <a:masterClrMapping/>
  </p:clrMapOvr>
  <p:transition spd="slow">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49775877"/>
      </p:ext>
    </p:extLst>
  </p:cSld>
  <p:clrMapOvr>
    <a:masterClrMapping/>
  </p:clrMapOvr>
  <p:transition spd="slow">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84399982"/>
      </p:ext>
    </p:extLst>
  </p:cSld>
  <p:clrMapOvr>
    <a:masterClrMapping/>
  </p:clrMapOvr>
  <p:transition spd="slow">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32870529"/>
      </p:ext>
    </p:extLst>
  </p:cSld>
  <p:clrMapOvr>
    <a:masterClrMapping/>
  </p:clrMapOvr>
  <p:transition spd="slow">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9686160"/>
      </p:ext>
    </p:extLst>
  </p:cSld>
  <p:clrMapOvr>
    <a:masterClrMapping/>
  </p:clrMapOvr>
  <p:transition spd="slow">
    <p:fade/>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0550656"/>
      </p:ext>
    </p:extLst>
  </p:cSld>
  <p:clrMapOvr>
    <a:masterClrMapping/>
  </p:clrMapOvr>
  <p:transition spd="slow">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13632384"/>
      </p:ext>
    </p:extLst>
  </p:cSld>
  <p:clrMapOvr>
    <a:masterClrMapping/>
  </p:clrMapOvr>
  <p:transition spd="slow">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92955562"/>
      </p:ext>
    </p:extLst>
  </p:cSld>
  <p:clrMapOvr>
    <a:masterClrMapping/>
  </p:clrMapOvr>
  <p:transition spd="slow">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44860480"/>
      </p:ext>
    </p:extLst>
  </p:cSld>
  <p:clrMapOvr>
    <a:masterClrMapping/>
  </p:clrMapOvr>
  <p:transition spd="slow">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01207564"/>
      </p:ext>
    </p:extLst>
  </p:cSld>
  <p:clrMapOvr>
    <a:masterClrMapping/>
  </p:clrMapOvr>
  <p:transition spd="slow">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884300053"/>
      </p:ext>
    </p:extLst>
  </p:cSld>
  <p:clrMapOvr>
    <a:masterClrMapping/>
  </p:clrMapOvr>
  <p:transition spd="slow">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77630312"/>
      </p:ext>
    </p:extLst>
  </p:cSld>
  <p:clrMapOvr>
    <a:masterClrMapping/>
  </p:clrMapOvr>
  <p:transition spd="slow">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7696705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image" Target="../media/image3.bin"/><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4.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5" Type="http://schemas.openxmlformats.org/officeDocument/2006/relationships/image" Target="../media/image5.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image" Target="../media/image3.bin"/><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theme" Target="../theme/theme6.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image" Target="../media/image3.bin"/><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theme" Target="../theme/theme7.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21" Type="http://schemas.openxmlformats.org/officeDocument/2006/relationships/slideLayout" Target="../slideLayouts/slideLayout120.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image" Target="../media/image3.bin"/><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theme" Target="../theme/theme8.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6" Type="http://schemas.openxmlformats.org/officeDocument/2006/relationships/image" Target="../media/image6.jp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theme" Target="../theme/theme9.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6" Type="http://schemas.openxmlformats.org/officeDocument/2006/relationships/image" Target="../media/image1.jpg"/><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theme" Target="../theme/theme1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4" Type="http://schemas.openxmlformats.org/officeDocument/2006/relationships/image" Target="../media/image16.jp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21" Type="http://schemas.openxmlformats.org/officeDocument/2006/relationships/slideLayout" Target="../slideLayouts/slideLayout172.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image" Target="../media/image17.jpg"/><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slideLayout" Target="../slideLayouts/slideLayout190.xml"/><Relationship Id="rId3" Type="http://schemas.openxmlformats.org/officeDocument/2006/relationships/slideLayout" Target="../slideLayouts/slideLayout175.xml"/><Relationship Id="rId21" Type="http://schemas.openxmlformats.org/officeDocument/2006/relationships/slideLayout" Target="../slideLayouts/slideLayout193.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20" Type="http://schemas.openxmlformats.org/officeDocument/2006/relationships/slideLayout" Target="../slideLayouts/slideLayout192.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24" Type="http://schemas.openxmlformats.org/officeDocument/2006/relationships/image" Target="../media/image17.jpg"/><Relationship Id="rId5" Type="http://schemas.openxmlformats.org/officeDocument/2006/relationships/slideLayout" Target="../slideLayouts/slideLayout177.xml"/><Relationship Id="rId15" Type="http://schemas.openxmlformats.org/officeDocument/2006/relationships/slideLayout" Target="../slideLayouts/slideLayout187.xml"/><Relationship Id="rId23" Type="http://schemas.openxmlformats.org/officeDocument/2006/relationships/theme" Target="../theme/theme13.xml"/><Relationship Id="rId10" Type="http://schemas.openxmlformats.org/officeDocument/2006/relationships/slideLayout" Target="../slideLayouts/slideLayout182.xml"/><Relationship Id="rId19" Type="http://schemas.openxmlformats.org/officeDocument/2006/relationships/slideLayout" Target="../slideLayouts/slideLayout191.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 Id="rId22" Type="http://schemas.openxmlformats.org/officeDocument/2006/relationships/slideLayout" Target="../slideLayouts/slideLayout19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2.xml"/><Relationship Id="rId13" Type="http://schemas.openxmlformats.org/officeDocument/2006/relationships/slideLayout" Target="../slideLayouts/slideLayout207.xml"/><Relationship Id="rId3" Type="http://schemas.openxmlformats.org/officeDocument/2006/relationships/slideLayout" Target="../slideLayouts/slideLayout197.xml"/><Relationship Id="rId7" Type="http://schemas.openxmlformats.org/officeDocument/2006/relationships/slideLayout" Target="../slideLayouts/slideLayout201.xml"/><Relationship Id="rId12" Type="http://schemas.openxmlformats.org/officeDocument/2006/relationships/slideLayout" Target="../slideLayouts/slideLayout206.xml"/><Relationship Id="rId17" Type="http://schemas.openxmlformats.org/officeDocument/2006/relationships/image" Target="../media/image1.jpg"/><Relationship Id="rId2" Type="http://schemas.openxmlformats.org/officeDocument/2006/relationships/slideLayout" Target="../slideLayouts/slideLayout196.xml"/><Relationship Id="rId16" Type="http://schemas.openxmlformats.org/officeDocument/2006/relationships/theme" Target="../theme/theme14.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5" Type="http://schemas.openxmlformats.org/officeDocument/2006/relationships/slideLayout" Target="../slideLayouts/slideLayout209.xml"/><Relationship Id="rId10" Type="http://schemas.openxmlformats.org/officeDocument/2006/relationships/slideLayout" Target="../slideLayouts/slideLayout204.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17.xml"/><Relationship Id="rId13" Type="http://schemas.openxmlformats.org/officeDocument/2006/relationships/slideLayout" Target="../slideLayouts/slideLayout222.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slideLayout" Target="../slideLayouts/slideLayout221.xml"/><Relationship Id="rId2" Type="http://schemas.openxmlformats.org/officeDocument/2006/relationships/slideLayout" Target="../slideLayouts/slideLayout211.xml"/><Relationship Id="rId16" Type="http://schemas.openxmlformats.org/officeDocument/2006/relationships/image" Target="../media/image1.jpg"/><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5" Type="http://schemas.openxmlformats.org/officeDocument/2006/relationships/theme" Target="../theme/theme15.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 Id="rId14" Type="http://schemas.openxmlformats.org/officeDocument/2006/relationships/slideLayout" Target="../slideLayouts/slideLayout22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slideLayout" Target="../slideLayouts/slideLayout236.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5" Type="http://schemas.openxmlformats.org/officeDocument/2006/relationships/image" Target="../media/image1.jpg"/><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18" Type="http://schemas.openxmlformats.org/officeDocument/2006/relationships/slideLayout" Target="../slideLayouts/slideLayout254.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17" Type="http://schemas.openxmlformats.org/officeDocument/2006/relationships/slideLayout" Target="../slideLayouts/slideLayout253.xml"/><Relationship Id="rId2" Type="http://schemas.openxmlformats.org/officeDocument/2006/relationships/slideLayout" Target="../slideLayouts/slideLayout238.xml"/><Relationship Id="rId16" Type="http://schemas.openxmlformats.org/officeDocument/2006/relationships/slideLayout" Target="../slideLayouts/slideLayout252.xml"/><Relationship Id="rId20" Type="http://schemas.openxmlformats.org/officeDocument/2006/relationships/image" Target="../media/image3.bin"/><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slideLayout" Target="../slideLayouts/slideLayout251.xml"/><Relationship Id="rId10" Type="http://schemas.openxmlformats.org/officeDocument/2006/relationships/slideLayout" Target="../slideLayouts/slideLayout246.xml"/><Relationship Id="rId19" Type="http://schemas.openxmlformats.org/officeDocument/2006/relationships/theme" Target="../theme/theme17.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slideLayout" Target="../slideLayouts/slideLayout25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62.xml"/><Relationship Id="rId13" Type="http://schemas.openxmlformats.org/officeDocument/2006/relationships/slideLayout" Target="../slideLayouts/slideLayout267.xml"/><Relationship Id="rId18" Type="http://schemas.openxmlformats.org/officeDocument/2006/relationships/image" Target="../media/image26.jpeg"/><Relationship Id="rId3" Type="http://schemas.openxmlformats.org/officeDocument/2006/relationships/slideLayout" Target="../slideLayouts/slideLayout257.xml"/><Relationship Id="rId7" Type="http://schemas.openxmlformats.org/officeDocument/2006/relationships/slideLayout" Target="../slideLayouts/slideLayout261.xml"/><Relationship Id="rId12" Type="http://schemas.openxmlformats.org/officeDocument/2006/relationships/slideLayout" Target="../slideLayouts/slideLayout266.xml"/><Relationship Id="rId17" Type="http://schemas.openxmlformats.org/officeDocument/2006/relationships/theme" Target="../theme/theme18.xml"/><Relationship Id="rId2" Type="http://schemas.openxmlformats.org/officeDocument/2006/relationships/slideLayout" Target="../slideLayouts/slideLayout256.xml"/><Relationship Id="rId16" Type="http://schemas.openxmlformats.org/officeDocument/2006/relationships/slideLayout" Target="../slideLayouts/slideLayout270.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1" Type="http://schemas.openxmlformats.org/officeDocument/2006/relationships/slideLayout" Target="../slideLayouts/slideLayout265.xml"/><Relationship Id="rId5" Type="http://schemas.openxmlformats.org/officeDocument/2006/relationships/slideLayout" Target="../slideLayouts/slideLayout259.xml"/><Relationship Id="rId15" Type="http://schemas.openxmlformats.org/officeDocument/2006/relationships/slideLayout" Target="../slideLayouts/slideLayout269.xml"/><Relationship Id="rId10" Type="http://schemas.openxmlformats.org/officeDocument/2006/relationships/slideLayout" Target="../slideLayouts/slideLayout264.xml"/><Relationship Id="rId4" Type="http://schemas.openxmlformats.org/officeDocument/2006/relationships/slideLayout" Target="../slideLayouts/slideLayout258.xml"/><Relationship Id="rId9" Type="http://schemas.openxmlformats.org/officeDocument/2006/relationships/slideLayout" Target="../slideLayouts/slideLayout263.xml"/><Relationship Id="rId14" Type="http://schemas.openxmlformats.org/officeDocument/2006/relationships/slideLayout" Target="../slideLayouts/slideLayout26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78.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theme" Target="../theme/theme19.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89.xml"/><Relationship Id="rId13" Type="http://schemas.openxmlformats.org/officeDocument/2006/relationships/slideLayout" Target="../slideLayouts/slideLayout294.xml"/><Relationship Id="rId18" Type="http://schemas.openxmlformats.org/officeDocument/2006/relationships/slideLayout" Target="../slideLayouts/slideLayout299.xml"/><Relationship Id="rId3" Type="http://schemas.openxmlformats.org/officeDocument/2006/relationships/slideLayout" Target="../slideLayouts/slideLayout284.xml"/><Relationship Id="rId21" Type="http://schemas.openxmlformats.org/officeDocument/2006/relationships/slideLayout" Target="../slideLayouts/slideLayout302.xml"/><Relationship Id="rId7" Type="http://schemas.openxmlformats.org/officeDocument/2006/relationships/slideLayout" Target="../slideLayouts/slideLayout288.xml"/><Relationship Id="rId12" Type="http://schemas.openxmlformats.org/officeDocument/2006/relationships/slideLayout" Target="../slideLayouts/slideLayout293.xml"/><Relationship Id="rId17" Type="http://schemas.openxmlformats.org/officeDocument/2006/relationships/slideLayout" Target="../slideLayouts/slideLayout298.xml"/><Relationship Id="rId2" Type="http://schemas.openxmlformats.org/officeDocument/2006/relationships/slideLayout" Target="../slideLayouts/slideLayout283.xml"/><Relationship Id="rId16" Type="http://schemas.openxmlformats.org/officeDocument/2006/relationships/slideLayout" Target="../slideLayouts/slideLayout297.xml"/><Relationship Id="rId20" Type="http://schemas.openxmlformats.org/officeDocument/2006/relationships/slideLayout" Target="../slideLayouts/slideLayout301.xml"/><Relationship Id="rId1" Type="http://schemas.openxmlformats.org/officeDocument/2006/relationships/slideLayout" Target="../slideLayouts/slideLayout282.xml"/><Relationship Id="rId6" Type="http://schemas.openxmlformats.org/officeDocument/2006/relationships/slideLayout" Target="../slideLayouts/slideLayout287.xml"/><Relationship Id="rId11" Type="http://schemas.openxmlformats.org/officeDocument/2006/relationships/slideLayout" Target="../slideLayouts/slideLayout292.xml"/><Relationship Id="rId24" Type="http://schemas.openxmlformats.org/officeDocument/2006/relationships/image" Target="../media/image3.bin"/><Relationship Id="rId5" Type="http://schemas.openxmlformats.org/officeDocument/2006/relationships/slideLayout" Target="../slideLayouts/slideLayout286.xml"/><Relationship Id="rId15" Type="http://schemas.openxmlformats.org/officeDocument/2006/relationships/slideLayout" Target="../slideLayouts/slideLayout296.xml"/><Relationship Id="rId23" Type="http://schemas.openxmlformats.org/officeDocument/2006/relationships/theme" Target="../theme/theme20.xml"/><Relationship Id="rId10" Type="http://schemas.openxmlformats.org/officeDocument/2006/relationships/slideLayout" Target="../slideLayouts/slideLayout291.xml"/><Relationship Id="rId19" Type="http://schemas.openxmlformats.org/officeDocument/2006/relationships/slideLayout" Target="../slideLayouts/slideLayout300.xml"/><Relationship Id="rId4" Type="http://schemas.openxmlformats.org/officeDocument/2006/relationships/slideLayout" Target="../slideLayouts/slideLayout285.xml"/><Relationship Id="rId9" Type="http://schemas.openxmlformats.org/officeDocument/2006/relationships/slideLayout" Target="../slideLayouts/slideLayout290.xml"/><Relationship Id="rId14" Type="http://schemas.openxmlformats.org/officeDocument/2006/relationships/slideLayout" Target="../slideLayouts/slideLayout295.xml"/><Relationship Id="rId22" Type="http://schemas.openxmlformats.org/officeDocument/2006/relationships/slideLayout" Target="../slideLayouts/slideLayout30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11.xml"/><Relationship Id="rId13" Type="http://schemas.openxmlformats.org/officeDocument/2006/relationships/slideLayout" Target="../slideLayouts/slideLayout316.xml"/><Relationship Id="rId18" Type="http://schemas.openxmlformats.org/officeDocument/2006/relationships/theme" Target="../theme/theme21.xml"/><Relationship Id="rId3" Type="http://schemas.openxmlformats.org/officeDocument/2006/relationships/slideLayout" Target="../slideLayouts/slideLayout306.xml"/><Relationship Id="rId7" Type="http://schemas.openxmlformats.org/officeDocument/2006/relationships/slideLayout" Target="../slideLayouts/slideLayout310.xml"/><Relationship Id="rId12" Type="http://schemas.openxmlformats.org/officeDocument/2006/relationships/slideLayout" Target="../slideLayouts/slideLayout315.xml"/><Relationship Id="rId17" Type="http://schemas.openxmlformats.org/officeDocument/2006/relationships/slideLayout" Target="../slideLayouts/slideLayout320.xml"/><Relationship Id="rId2" Type="http://schemas.openxmlformats.org/officeDocument/2006/relationships/slideLayout" Target="../slideLayouts/slideLayout305.xml"/><Relationship Id="rId16" Type="http://schemas.openxmlformats.org/officeDocument/2006/relationships/slideLayout" Target="../slideLayouts/slideLayout319.xml"/><Relationship Id="rId1" Type="http://schemas.openxmlformats.org/officeDocument/2006/relationships/slideLayout" Target="../slideLayouts/slideLayout304.xml"/><Relationship Id="rId6" Type="http://schemas.openxmlformats.org/officeDocument/2006/relationships/slideLayout" Target="../slideLayouts/slideLayout309.xml"/><Relationship Id="rId11" Type="http://schemas.openxmlformats.org/officeDocument/2006/relationships/slideLayout" Target="../slideLayouts/slideLayout314.xml"/><Relationship Id="rId5" Type="http://schemas.openxmlformats.org/officeDocument/2006/relationships/slideLayout" Target="../slideLayouts/slideLayout308.xml"/><Relationship Id="rId15" Type="http://schemas.openxmlformats.org/officeDocument/2006/relationships/slideLayout" Target="../slideLayouts/slideLayout318.xml"/><Relationship Id="rId10" Type="http://schemas.openxmlformats.org/officeDocument/2006/relationships/slideLayout" Target="../slideLayouts/slideLayout313.xml"/><Relationship Id="rId19" Type="http://schemas.openxmlformats.org/officeDocument/2006/relationships/image" Target="../media/image3.bin"/><Relationship Id="rId4" Type="http://schemas.openxmlformats.org/officeDocument/2006/relationships/slideLayout" Target="../slideLayouts/slideLayout307.xml"/><Relationship Id="rId9" Type="http://schemas.openxmlformats.org/officeDocument/2006/relationships/slideLayout" Target="../slideLayouts/slideLayout312.xml"/><Relationship Id="rId14" Type="http://schemas.openxmlformats.org/officeDocument/2006/relationships/slideLayout" Target="../slideLayouts/slideLayout317.xml"/></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323.xml"/><Relationship Id="rId2" Type="http://schemas.openxmlformats.org/officeDocument/2006/relationships/slideLayout" Target="../slideLayouts/slideLayout322.xml"/><Relationship Id="rId1" Type="http://schemas.openxmlformats.org/officeDocument/2006/relationships/slideLayout" Target="../slideLayouts/slideLayout321.xml"/><Relationship Id="rId5" Type="http://schemas.openxmlformats.org/officeDocument/2006/relationships/image" Target="../media/image16.jpg"/><Relationship Id="rId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3" Type="http://schemas.openxmlformats.org/officeDocument/2006/relationships/slideLayout" Target="../slideLayouts/slideLayout326.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5" Type="http://schemas.openxmlformats.org/officeDocument/2006/relationships/image" Target="../media/image16.jpg"/><Relationship Id="rId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34.xml"/><Relationship Id="rId13" Type="http://schemas.openxmlformats.org/officeDocument/2006/relationships/slideLayout" Target="../slideLayouts/slideLayout339.xml"/><Relationship Id="rId18" Type="http://schemas.openxmlformats.org/officeDocument/2006/relationships/slideLayout" Target="../slideLayouts/slideLayout344.xml"/><Relationship Id="rId3" Type="http://schemas.openxmlformats.org/officeDocument/2006/relationships/slideLayout" Target="../slideLayouts/slideLayout329.xml"/><Relationship Id="rId21" Type="http://schemas.openxmlformats.org/officeDocument/2006/relationships/slideLayout" Target="../slideLayouts/slideLayout347.xml"/><Relationship Id="rId7" Type="http://schemas.openxmlformats.org/officeDocument/2006/relationships/slideLayout" Target="../slideLayouts/slideLayout333.xml"/><Relationship Id="rId12" Type="http://schemas.openxmlformats.org/officeDocument/2006/relationships/slideLayout" Target="../slideLayouts/slideLayout338.xml"/><Relationship Id="rId17" Type="http://schemas.openxmlformats.org/officeDocument/2006/relationships/slideLayout" Target="../slideLayouts/slideLayout343.xml"/><Relationship Id="rId2" Type="http://schemas.openxmlformats.org/officeDocument/2006/relationships/slideLayout" Target="../slideLayouts/slideLayout328.xml"/><Relationship Id="rId16" Type="http://schemas.openxmlformats.org/officeDocument/2006/relationships/slideLayout" Target="../slideLayouts/slideLayout342.xml"/><Relationship Id="rId20" Type="http://schemas.openxmlformats.org/officeDocument/2006/relationships/slideLayout" Target="../slideLayouts/slideLayout346.xml"/><Relationship Id="rId1" Type="http://schemas.openxmlformats.org/officeDocument/2006/relationships/slideLayout" Target="../slideLayouts/slideLayout327.xml"/><Relationship Id="rId6" Type="http://schemas.openxmlformats.org/officeDocument/2006/relationships/slideLayout" Target="../slideLayouts/slideLayout332.xml"/><Relationship Id="rId11" Type="http://schemas.openxmlformats.org/officeDocument/2006/relationships/slideLayout" Target="../slideLayouts/slideLayout337.xml"/><Relationship Id="rId24" Type="http://schemas.openxmlformats.org/officeDocument/2006/relationships/image" Target="../media/image17.jpg"/><Relationship Id="rId5" Type="http://schemas.openxmlformats.org/officeDocument/2006/relationships/slideLayout" Target="../slideLayouts/slideLayout331.xml"/><Relationship Id="rId15" Type="http://schemas.openxmlformats.org/officeDocument/2006/relationships/slideLayout" Target="../slideLayouts/slideLayout341.xml"/><Relationship Id="rId23" Type="http://schemas.openxmlformats.org/officeDocument/2006/relationships/theme" Target="../theme/theme24.xml"/><Relationship Id="rId10" Type="http://schemas.openxmlformats.org/officeDocument/2006/relationships/slideLayout" Target="../slideLayouts/slideLayout336.xml"/><Relationship Id="rId19" Type="http://schemas.openxmlformats.org/officeDocument/2006/relationships/slideLayout" Target="../slideLayouts/slideLayout345.xml"/><Relationship Id="rId4" Type="http://schemas.openxmlformats.org/officeDocument/2006/relationships/slideLayout" Target="../slideLayouts/slideLayout330.xml"/><Relationship Id="rId9" Type="http://schemas.openxmlformats.org/officeDocument/2006/relationships/slideLayout" Target="../slideLayouts/slideLayout335.xml"/><Relationship Id="rId14" Type="http://schemas.openxmlformats.org/officeDocument/2006/relationships/slideLayout" Target="../slideLayouts/slideLayout340.xml"/><Relationship Id="rId22" Type="http://schemas.openxmlformats.org/officeDocument/2006/relationships/slideLayout" Target="../slideLayouts/slideLayout348.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slideLayout" Target="../slideLayouts/slideLayout361.xml"/><Relationship Id="rId3" Type="http://schemas.openxmlformats.org/officeDocument/2006/relationships/slideLayout" Target="../slideLayouts/slideLayout351.xml"/><Relationship Id="rId7" Type="http://schemas.openxmlformats.org/officeDocument/2006/relationships/slideLayout" Target="../slideLayouts/slideLayout355.xml"/><Relationship Id="rId12" Type="http://schemas.openxmlformats.org/officeDocument/2006/relationships/slideLayout" Target="../slideLayouts/slideLayout360.xml"/><Relationship Id="rId2" Type="http://schemas.openxmlformats.org/officeDocument/2006/relationships/slideLayout" Target="../slideLayouts/slideLayout350.xml"/><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slideLayout" Target="../slideLayouts/slideLayout359.xml"/><Relationship Id="rId5" Type="http://schemas.openxmlformats.org/officeDocument/2006/relationships/slideLayout" Target="../slideLayouts/slideLayout353.xml"/><Relationship Id="rId15" Type="http://schemas.openxmlformats.org/officeDocument/2006/relationships/theme" Target="../theme/theme25.xml"/><Relationship Id="rId10" Type="http://schemas.openxmlformats.org/officeDocument/2006/relationships/slideLayout" Target="../slideLayouts/slideLayout358.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14" Type="http://schemas.openxmlformats.org/officeDocument/2006/relationships/slideLayout" Target="../slideLayouts/slideLayout3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70.xml"/><Relationship Id="rId13" Type="http://schemas.openxmlformats.org/officeDocument/2006/relationships/slideLayout" Target="../slideLayouts/slideLayout375.xml"/><Relationship Id="rId3" Type="http://schemas.openxmlformats.org/officeDocument/2006/relationships/slideLayout" Target="../slideLayouts/slideLayout365.xml"/><Relationship Id="rId7" Type="http://schemas.openxmlformats.org/officeDocument/2006/relationships/slideLayout" Target="../slideLayouts/slideLayout369.xml"/><Relationship Id="rId12" Type="http://schemas.openxmlformats.org/officeDocument/2006/relationships/slideLayout" Target="../slideLayouts/slideLayout374.xml"/><Relationship Id="rId2" Type="http://schemas.openxmlformats.org/officeDocument/2006/relationships/slideLayout" Target="../slideLayouts/slideLayout364.xml"/><Relationship Id="rId16" Type="http://schemas.openxmlformats.org/officeDocument/2006/relationships/image" Target="../media/image1.jpg"/><Relationship Id="rId1" Type="http://schemas.openxmlformats.org/officeDocument/2006/relationships/slideLayout" Target="../slideLayouts/slideLayout363.xml"/><Relationship Id="rId6" Type="http://schemas.openxmlformats.org/officeDocument/2006/relationships/slideLayout" Target="../slideLayouts/slideLayout368.xml"/><Relationship Id="rId11" Type="http://schemas.openxmlformats.org/officeDocument/2006/relationships/slideLayout" Target="../slideLayouts/slideLayout373.xml"/><Relationship Id="rId5" Type="http://schemas.openxmlformats.org/officeDocument/2006/relationships/slideLayout" Target="../slideLayouts/slideLayout367.xml"/><Relationship Id="rId15" Type="http://schemas.openxmlformats.org/officeDocument/2006/relationships/theme" Target="../theme/theme26.xml"/><Relationship Id="rId10" Type="http://schemas.openxmlformats.org/officeDocument/2006/relationships/slideLayout" Target="../slideLayouts/slideLayout372.xml"/><Relationship Id="rId4" Type="http://schemas.openxmlformats.org/officeDocument/2006/relationships/slideLayout" Target="../slideLayouts/slideLayout366.xml"/><Relationship Id="rId9" Type="http://schemas.openxmlformats.org/officeDocument/2006/relationships/slideLayout" Target="../slideLayouts/slideLayout371.xml"/><Relationship Id="rId14" Type="http://schemas.openxmlformats.org/officeDocument/2006/relationships/slideLayout" Target="../slideLayouts/slideLayout37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84.xml"/><Relationship Id="rId13" Type="http://schemas.openxmlformats.org/officeDocument/2006/relationships/slideLayout" Target="../slideLayouts/slideLayout389.xml"/><Relationship Id="rId18" Type="http://schemas.openxmlformats.org/officeDocument/2006/relationships/slideLayout" Target="../slideLayouts/slideLayout394.xml"/><Relationship Id="rId3" Type="http://schemas.openxmlformats.org/officeDocument/2006/relationships/slideLayout" Target="../slideLayouts/slideLayout379.xml"/><Relationship Id="rId21" Type="http://schemas.openxmlformats.org/officeDocument/2006/relationships/theme" Target="../theme/theme27.xml"/><Relationship Id="rId7" Type="http://schemas.openxmlformats.org/officeDocument/2006/relationships/slideLayout" Target="../slideLayouts/slideLayout383.xml"/><Relationship Id="rId12" Type="http://schemas.openxmlformats.org/officeDocument/2006/relationships/slideLayout" Target="../slideLayouts/slideLayout388.xml"/><Relationship Id="rId17" Type="http://schemas.openxmlformats.org/officeDocument/2006/relationships/slideLayout" Target="../slideLayouts/slideLayout393.xml"/><Relationship Id="rId2" Type="http://schemas.openxmlformats.org/officeDocument/2006/relationships/slideLayout" Target="../slideLayouts/slideLayout378.xml"/><Relationship Id="rId16" Type="http://schemas.openxmlformats.org/officeDocument/2006/relationships/slideLayout" Target="../slideLayouts/slideLayout392.xml"/><Relationship Id="rId20" Type="http://schemas.openxmlformats.org/officeDocument/2006/relationships/slideLayout" Target="../slideLayouts/slideLayout396.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5" Type="http://schemas.openxmlformats.org/officeDocument/2006/relationships/slideLayout" Target="../slideLayouts/slideLayout391.xml"/><Relationship Id="rId10" Type="http://schemas.openxmlformats.org/officeDocument/2006/relationships/slideLayout" Target="../slideLayouts/slideLayout386.xml"/><Relationship Id="rId19" Type="http://schemas.openxmlformats.org/officeDocument/2006/relationships/slideLayout" Target="../slideLayouts/slideLayout395.xml"/><Relationship Id="rId4" Type="http://schemas.openxmlformats.org/officeDocument/2006/relationships/slideLayout" Target="../slideLayouts/slideLayout380.xml"/><Relationship Id="rId9" Type="http://schemas.openxmlformats.org/officeDocument/2006/relationships/slideLayout" Target="../slideLayouts/slideLayout385.xml"/><Relationship Id="rId14" Type="http://schemas.openxmlformats.org/officeDocument/2006/relationships/slideLayout" Target="../slideLayouts/slideLayout390.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404.xml"/><Relationship Id="rId13" Type="http://schemas.openxmlformats.org/officeDocument/2006/relationships/slideLayout" Target="../slideLayouts/slideLayout409.xml"/><Relationship Id="rId18" Type="http://schemas.openxmlformats.org/officeDocument/2006/relationships/slideLayout" Target="../slideLayouts/slideLayout414.xml"/><Relationship Id="rId26" Type="http://schemas.openxmlformats.org/officeDocument/2006/relationships/theme" Target="../theme/theme28.xml"/><Relationship Id="rId3" Type="http://schemas.openxmlformats.org/officeDocument/2006/relationships/slideLayout" Target="../slideLayouts/slideLayout399.xml"/><Relationship Id="rId21" Type="http://schemas.openxmlformats.org/officeDocument/2006/relationships/slideLayout" Target="../slideLayouts/slideLayout417.xml"/><Relationship Id="rId7" Type="http://schemas.openxmlformats.org/officeDocument/2006/relationships/slideLayout" Target="../slideLayouts/slideLayout403.xml"/><Relationship Id="rId12" Type="http://schemas.openxmlformats.org/officeDocument/2006/relationships/slideLayout" Target="../slideLayouts/slideLayout408.xml"/><Relationship Id="rId17" Type="http://schemas.openxmlformats.org/officeDocument/2006/relationships/slideLayout" Target="../slideLayouts/slideLayout413.xml"/><Relationship Id="rId25" Type="http://schemas.openxmlformats.org/officeDocument/2006/relationships/slideLayout" Target="../slideLayouts/slideLayout421.xml"/><Relationship Id="rId2" Type="http://schemas.openxmlformats.org/officeDocument/2006/relationships/slideLayout" Target="../slideLayouts/slideLayout398.xml"/><Relationship Id="rId16" Type="http://schemas.openxmlformats.org/officeDocument/2006/relationships/slideLayout" Target="../slideLayouts/slideLayout412.xml"/><Relationship Id="rId20" Type="http://schemas.openxmlformats.org/officeDocument/2006/relationships/slideLayout" Target="../slideLayouts/slideLayout416.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24" Type="http://schemas.openxmlformats.org/officeDocument/2006/relationships/slideLayout" Target="../slideLayouts/slideLayout420.xml"/><Relationship Id="rId5" Type="http://schemas.openxmlformats.org/officeDocument/2006/relationships/slideLayout" Target="../slideLayouts/slideLayout401.xml"/><Relationship Id="rId15" Type="http://schemas.openxmlformats.org/officeDocument/2006/relationships/slideLayout" Target="../slideLayouts/slideLayout411.xml"/><Relationship Id="rId23" Type="http://schemas.openxmlformats.org/officeDocument/2006/relationships/slideLayout" Target="../slideLayouts/slideLayout419.xml"/><Relationship Id="rId10" Type="http://schemas.openxmlformats.org/officeDocument/2006/relationships/slideLayout" Target="../slideLayouts/slideLayout406.xml"/><Relationship Id="rId19" Type="http://schemas.openxmlformats.org/officeDocument/2006/relationships/slideLayout" Target="../slideLayouts/slideLayout415.xml"/><Relationship Id="rId4" Type="http://schemas.openxmlformats.org/officeDocument/2006/relationships/slideLayout" Target="../slideLayouts/slideLayout400.xml"/><Relationship Id="rId9" Type="http://schemas.openxmlformats.org/officeDocument/2006/relationships/slideLayout" Target="../slideLayouts/slideLayout405.xml"/><Relationship Id="rId14" Type="http://schemas.openxmlformats.org/officeDocument/2006/relationships/slideLayout" Target="../slideLayouts/slideLayout410.xml"/><Relationship Id="rId22" Type="http://schemas.openxmlformats.org/officeDocument/2006/relationships/slideLayout" Target="../slideLayouts/slideLayout418.xml"/><Relationship Id="rId27" Type="http://schemas.openxmlformats.org/officeDocument/2006/relationships/image" Target="../media/image3.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98505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546977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6507740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234225"/>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890363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9999937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88734036"/>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60624755"/>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0392443"/>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951658"/>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60"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164834"/>
      </p:ext>
    </p:extLst>
  </p:cSld>
  <p:clrMap bg1="lt1" tx1="dk1" bg2="lt2" tx2="dk2" accent1="accent1" accent2="accent2" accent3="accent3" accent4="accent4" accent5="accent5" accent6="accent6" hlink="hlink" folHlink="folHlink"/>
  <p:sldLayoutIdLst>
    <p:sldLayoutId id="2147483862" r:id="rId1"/>
    <p:sldLayoutId id="214748386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Shape 342"/>
        <p:cNvGrpSpPr/>
        <p:nvPr/>
      </p:nvGrpSpPr>
      <p:grpSpPr>
        <a:xfrm>
          <a:off x="0" y="0"/>
          <a:ext cx="0" cy="0"/>
          <a:chOff x="0" y="0"/>
          <a:chExt cx="0" cy="0"/>
        </a:xfrm>
      </p:grpSpPr>
      <p:sp>
        <p:nvSpPr>
          <p:cNvPr id="343" name="Google Shape;343;p9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3160540457"/>
      </p:ext>
    </p:extLst>
  </p:cSld>
  <p:clrMap bg1="lt1" tx1="dk1" bg2="dk2" tx2="lt2" accent1="accent1" accent2="accent2" accent3="accent3" accent4="accent4" accent5="accent5" accent6="accent6" hlink="hlink" folHlink="folHlink"/>
  <p:sldLayoutIdLst>
    <p:sldLayoutId id="2147483866"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 id="2147483883" r:id="rId17"/>
    <p:sldLayoutId id="2147483884" r:id="rId18"/>
    <p:sldLayoutId id="2147483885" r:id="rId19"/>
    <p:sldLayoutId id="2147483886" r:id="rId20"/>
    <p:sldLayoutId id="2147483887" r:id="rId2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848"/>
        <p:cNvGrpSpPr/>
        <p:nvPr/>
      </p:nvGrpSpPr>
      <p:grpSpPr>
        <a:xfrm>
          <a:off x="0" y="0"/>
          <a:ext cx="0" cy="0"/>
          <a:chOff x="0" y="0"/>
          <a:chExt cx="0" cy="0"/>
        </a:xfrm>
      </p:grpSpPr>
      <p:sp>
        <p:nvSpPr>
          <p:cNvPr id="849" name="Google Shape;849;p1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14113465"/>
      </p:ext>
    </p:extLst>
  </p:cSld>
  <p:clrMap bg1="lt1" tx1="dk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 id="2147483906" r:id="rId18"/>
    <p:sldLayoutId id="2147483907" r:id="rId19"/>
    <p:sldLayoutId id="2147483908" r:id="rId20"/>
    <p:sldLayoutId id="2147483909" r:id="rId21"/>
    <p:sldLayoutId id="2147483910"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880277059"/>
      </p:ext>
    </p:extLst>
  </p:cSld>
  <p:clrMap bg1="lt1" tx1="dk1" bg2="dk2" tx2="lt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 id="2147483925" r:id="rId14"/>
    <p:sldLayoutId id="2147483926" r:id="rId15"/>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499375"/>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522785"/>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333977007"/>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 id="2147483975"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825921"/>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 id="2147483990" r:id="rId14"/>
    <p:sldLayoutId id="2147483991" r:id="rId15"/>
    <p:sldLayoutId id="2147483992" r:id="rId1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Tree>
    <p:extLst>
      <p:ext uri="{BB962C8B-B14F-4D97-AF65-F5344CB8AC3E}">
        <p14:creationId xmlns:p14="http://schemas.microsoft.com/office/powerpoint/2010/main" val="323449888"/>
      </p:ext>
    </p:extLst>
  </p:cSld>
  <p:clrMap bg1="lt1" tx1="dk1" bg2="dk2" tx2="lt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badi" panose="020B0604020202020204" pitchFamily="34" charset="0"/>
          <a:ea typeface="Abadi" panose="020B0604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badi" panose="020B0604020202020204" pitchFamily="34" charset="0"/>
          <a:ea typeface="Abadi" panose="020B0604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77413095"/>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 id="2147484022" r:id="rId17"/>
    <p:sldLayoutId id="2147484023" r:id="rId18"/>
    <p:sldLayoutId id="2147484024" r:id="rId19"/>
    <p:sldLayoutId id="2147484025" r:id="rId20"/>
    <p:sldLayoutId id="2147484026" r:id="rId21"/>
    <p:sldLayoutId id="2147484027"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75986954"/>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 id="2147484043" r:id="rId15"/>
    <p:sldLayoutId id="2147484044" r:id="rId16"/>
    <p:sldLayoutId id="2147484045"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3592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5651173"/>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342"/>
        <p:cNvGrpSpPr/>
        <p:nvPr/>
      </p:nvGrpSpPr>
      <p:grpSpPr>
        <a:xfrm>
          <a:off x="0" y="0"/>
          <a:ext cx="0" cy="0"/>
          <a:chOff x="0" y="0"/>
          <a:chExt cx="0" cy="0"/>
        </a:xfrm>
      </p:grpSpPr>
      <p:sp>
        <p:nvSpPr>
          <p:cNvPr id="343" name="Google Shape;343;p9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137855086"/>
      </p:ext>
    </p:extLst>
  </p:cSld>
  <p:clrMap bg1="lt1" tx1="dk1" bg2="dk2" tx2="lt2" accent1="accent1" accent2="accent2" accent3="accent3" accent4="accent4" accent5="accent5" accent6="accent6" hlink="hlink" folHlink="folHlink"/>
  <p:sldLayoutIdLst>
    <p:sldLayoutId id="2147484055" r:id="rId1"/>
    <p:sldLayoutId id="2147484056"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 id="2147484067" r:id="rId12"/>
    <p:sldLayoutId id="2147484068" r:id="rId13"/>
    <p:sldLayoutId id="2147484069" r:id="rId14"/>
    <p:sldLayoutId id="2147484070" r:id="rId15"/>
    <p:sldLayoutId id="2147484071" r:id="rId16"/>
    <p:sldLayoutId id="2147484072" r:id="rId17"/>
    <p:sldLayoutId id="2147484073" r:id="rId18"/>
    <p:sldLayoutId id="2147484074" r:id="rId19"/>
    <p:sldLayoutId id="2147484075" r:id="rId20"/>
    <p:sldLayoutId id="2147484076" r:id="rId21"/>
    <p:sldLayoutId id="2147484154"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04/06/2026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54290848"/>
      </p:ext>
    </p:extLst>
  </p:cSld>
  <p:clrMap bg1="lt1" tx1="dk1" bg2="lt2" tx2="dk2" accent1="accent1" accent2="accent2" accent3="accent3" accent4="accent4" accent5="accent5" accent6="accent6" hlink="hlink" folHlink="folHlink"/>
  <p:sldLayoutIdLst>
    <p:sldLayoutId id="2147484140" r:id="rId1"/>
    <p:sldLayoutId id="2147484141" r:id="rId2"/>
    <p:sldLayoutId id="2147484142" r:id="rId3"/>
    <p:sldLayoutId id="2147484143" r:id="rId4"/>
    <p:sldLayoutId id="2147484144" r:id="rId5"/>
    <p:sldLayoutId id="2147484145" r:id="rId6"/>
    <p:sldLayoutId id="2147484146" r:id="rId7"/>
    <p:sldLayoutId id="2147484147" r:id="rId8"/>
    <p:sldLayoutId id="2147484148" r:id="rId9"/>
    <p:sldLayoutId id="2147484149" r:id="rId10"/>
    <p:sldLayoutId id="2147484150" r:id="rId11"/>
    <p:sldLayoutId id="2147484151" r:id="rId12"/>
    <p:sldLayoutId id="2147484152" r:id="rId13"/>
    <p:sldLayoutId id="214748415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222117"/>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 id="2147484168" r:id="rId13"/>
    <p:sldLayoutId id="214748416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04/06/2026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789663709"/>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15510022"/>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 id="2147484203" r:id="rId12"/>
    <p:sldLayoutId id="2147484204" r:id="rId13"/>
    <p:sldLayoutId id="2147484205" r:id="rId14"/>
    <p:sldLayoutId id="2147484206" r:id="rId15"/>
    <p:sldLayoutId id="2147484207" r:id="rId16"/>
    <p:sldLayoutId id="2147484208" r:id="rId17"/>
    <p:sldLayoutId id="2147484209" r:id="rId18"/>
    <p:sldLayoutId id="2147484210" r:id="rId19"/>
    <p:sldLayoutId id="2147484211" r:id="rId20"/>
    <p:sldLayoutId id="2147484212" r:id="rId21"/>
    <p:sldLayoutId id="2147484213" r:id="rId22"/>
    <p:sldLayoutId id="2147484214" r:id="rId23"/>
    <p:sldLayoutId id="2147484215" r:id="rId24"/>
    <p:sldLayoutId id="2147484216"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73.xml"/></Relationships>
</file>

<file path=ppt/slides/_rels/slide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70.xml"/></Relationships>
</file>

<file path=ppt/slides/_rels/slide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gif"/><Relationship Id="rId2" Type="http://schemas.openxmlformats.org/officeDocument/2006/relationships/image" Target="../media/image33.png"/><Relationship Id="rId1" Type="http://schemas.openxmlformats.org/officeDocument/2006/relationships/slideLayout" Target="../slideLayouts/slideLayout12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png"/><Relationship Id="rId1" Type="http://schemas.openxmlformats.org/officeDocument/2006/relationships/slideLayout" Target="../slideLayouts/slideLayout32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0.xml"/></Relationships>
</file>

<file path=ppt/slides/_rels/slide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png"/><Relationship Id="rId1" Type="http://schemas.openxmlformats.org/officeDocument/2006/relationships/slideLayout" Target="../slideLayouts/slideLayout271.xml"/><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153.xml"/><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48.jp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5.png"/><Relationship Id="rId7"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30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76.xml"/><Relationship Id="rId7" Type="http://schemas.openxmlformats.org/officeDocument/2006/relationships/image" Target="../media/image5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gif"/><Relationship Id="rId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notesSlide" Target="../notesSlides/notesSlide2.xml"/><Relationship Id="rId9"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7.png"/><Relationship Id="rId1" Type="http://schemas.openxmlformats.org/officeDocument/2006/relationships/slideLayout" Target="../slideLayouts/slideLayout326.xml"/></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8.png"/><Relationship Id="rId7"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328.xml"/><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32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4.png"/><Relationship Id="rId7"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32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32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32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32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6.png"/><Relationship Id="rId2" Type="http://schemas.openxmlformats.org/officeDocument/2006/relationships/notesSlide" Target="../notesSlides/notesSlide9.xml"/><Relationship Id="rId1" Type="http://schemas.openxmlformats.org/officeDocument/2006/relationships/slideLayout" Target="../slideLayouts/slideLayout32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34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gif"/><Relationship Id="rId1" Type="http://schemas.openxmlformats.org/officeDocument/2006/relationships/slideLayout" Target="../slideLayouts/slideLayout271.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47.xml"/><Relationship Id="rId6" Type="http://schemas.openxmlformats.org/officeDocument/2006/relationships/image" Target="../media/image67.png"/><Relationship Id="rId5" Type="http://schemas.openxmlformats.org/officeDocument/2006/relationships/image" Target="../media/image34.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47.xml"/><Relationship Id="rId6" Type="http://schemas.openxmlformats.org/officeDocument/2006/relationships/image" Target="../media/image68.png"/><Relationship Id="rId5" Type="http://schemas.openxmlformats.org/officeDocument/2006/relationships/image" Target="../media/image50.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50.png"/><Relationship Id="rId2" Type="http://schemas.openxmlformats.org/officeDocument/2006/relationships/image" Target="../media/image69.png"/><Relationship Id="rId1" Type="http://schemas.openxmlformats.org/officeDocument/2006/relationships/slideLayout" Target="../slideLayouts/slideLayout47.xml"/><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72.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1.png"/><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68.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3.png"/><Relationship Id="rId5" Type="http://schemas.openxmlformats.org/officeDocument/2006/relationships/image" Target="../media/image50.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3.png"/><Relationship Id="rId5" Type="http://schemas.openxmlformats.org/officeDocument/2006/relationships/image" Target="../media/image50.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68.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4.png"/><Relationship Id="rId5" Type="http://schemas.openxmlformats.org/officeDocument/2006/relationships/image" Target="../media/image50.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4.png"/><Relationship Id="rId5" Type="http://schemas.openxmlformats.org/officeDocument/2006/relationships/image" Target="../media/image50.png"/><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68.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5.png"/><Relationship Id="rId5" Type="http://schemas.openxmlformats.org/officeDocument/2006/relationships/image" Target="../media/image50.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5.png"/><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68.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6.png"/><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6.png"/><Relationship Id="rId5" Type="http://schemas.openxmlformats.org/officeDocument/2006/relationships/image" Target="../media/image5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68.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7.png"/><Relationship Id="rId5" Type="http://schemas.openxmlformats.org/officeDocument/2006/relationships/image" Target="../media/image50.png"/><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7.png"/><Relationship Id="rId5" Type="http://schemas.openxmlformats.org/officeDocument/2006/relationships/image" Target="../media/image50.png"/><Relationship Id="rId4" Type="http://schemas.openxmlformats.org/officeDocument/2006/relationships/image" Target="../media/image49.png"/></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68.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8.png"/><Relationship Id="rId5" Type="http://schemas.openxmlformats.org/officeDocument/2006/relationships/image" Target="../media/image50.png"/><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8.png"/><Relationship Id="rId5" Type="http://schemas.openxmlformats.org/officeDocument/2006/relationships/image" Target="../media/image50.png"/><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80.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79.png"/><Relationship Id="rId5" Type="http://schemas.openxmlformats.org/officeDocument/2006/relationships/image" Target="../media/image50.png"/><Relationship Id="rId4" Type="http://schemas.openxmlformats.org/officeDocument/2006/relationships/image" Target="../media/image49.png"/></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80.png"/><Relationship Id="rId2" Type="http://schemas.openxmlformats.org/officeDocument/2006/relationships/image" Target="../media/image45.png"/><Relationship Id="rId1" Type="http://schemas.openxmlformats.org/officeDocument/2006/relationships/slideLayout" Target="../slideLayouts/slideLayout47.xml"/><Relationship Id="rId6" Type="http://schemas.openxmlformats.org/officeDocument/2006/relationships/image" Target="../media/image79.png"/><Relationship Id="rId5" Type="http://schemas.openxmlformats.org/officeDocument/2006/relationships/image" Target="../media/image81.png"/><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82.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68.png"/><Relationship Id="rId5" Type="http://schemas.openxmlformats.org/officeDocument/2006/relationships/image" Target="../media/image50.png"/><Relationship Id="rId4" Type="http://schemas.openxmlformats.org/officeDocument/2006/relationships/image" Target="../media/image49.png"/></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82.png"/><Relationship Id="rId5" Type="http://schemas.openxmlformats.org/officeDocument/2006/relationships/image" Target="../media/image50.png"/><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83.png"/><Relationship Id="rId5" Type="http://schemas.openxmlformats.org/officeDocument/2006/relationships/image" Target="../media/image50.png"/><Relationship Id="rId4" Type="http://schemas.openxmlformats.org/officeDocument/2006/relationships/image" Target="../media/image49.png"/></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83.png"/><Relationship Id="rId5" Type="http://schemas.openxmlformats.org/officeDocument/2006/relationships/image" Target="../media/image50.png"/><Relationship Id="rId4" Type="http://schemas.openxmlformats.org/officeDocument/2006/relationships/image" Target="../media/image49.png"/></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8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84.png"/><Relationship Id="rId5" Type="http://schemas.openxmlformats.org/officeDocument/2006/relationships/image" Target="../media/image50.png"/><Relationship Id="rId4" Type="http://schemas.openxmlformats.org/officeDocument/2006/relationships/image" Target="../media/image49.png"/></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8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84.png"/><Relationship Id="rId5" Type="http://schemas.openxmlformats.org/officeDocument/2006/relationships/image" Target="../media/image50.png"/><Relationship Id="rId4" Type="http://schemas.openxmlformats.org/officeDocument/2006/relationships/image" Target="../media/image49.png"/></Relationships>
</file>

<file path=ppt/slides/_rels/slide6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85.png"/><Relationship Id="rId2" Type="http://schemas.openxmlformats.org/officeDocument/2006/relationships/image" Target="../media/image34.png"/><Relationship Id="rId1" Type="http://schemas.openxmlformats.org/officeDocument/2006/relationships/slideLayout" Target="../slideLayouts/slideLayout47.xml"/><Relationship Id="rId6" Type="http://schemas.openxmlformats.org/officeDocument/2006/relationships/image" Target="../media/image84.png"/><Relationship Id="rId5" Type="http://schemas.openxmlformats.org/officeDocument/2006/relationships/image" Target="../media/image50.png"/><Relationship Id="rId4" Type="http://schemas.openxmlformats.org/officeDocument/2006/relationships/image" Target="../media/image49.png"/></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5" Type="http://schemas.openxmlformats.org/officeDocument/2006/relationships/image" Target="../media/image50.png"/><Relationship Id="rId4" Type="http://schemas.openxmlformats.org/officeDocument/2006/relationships/image" Target="../media/image49.png"/></Relationships>
</file>

<file path=ppt/slides/_rels/slide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47.xml"/><Relationship Id="rId5" Type="http://schemas.openxmlformats.org/officeDocument/2006/relationships/image" Target="../media/image86.png"/><Relationship Id="rId4" Type="http://schemas.openxmlformats.org/officeDocument/2006/relationships/image" Target="../media/image50.png"/></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5" Type="http://schemas.openxmlformats.org/officeDocument/2006/relationships/image" Target="../media/image50.png"/><Relationship Id="rId4" Type="http://schemas.openxmlformats.org/officeDocument/2006/relationships/image" Target="../media/image49.png"/></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47.xml"/><Relationship Id="rId5" Type="http://schemas.openxmlformats.org/officeDocument/2006/relationships/image" Target="../media/image50.png"/><Relationship Id="rId4" Type="http://schemas.openxmlformats.org/officeDocument/2006/relationships/image" Target="../media/image49.png"/></Relationships>
</file>

<file path=ppt/slides/_rels/slide7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54.xml"/></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3.png"/><Relationship Id="rId1" Type="http://schemas.openxmlformats.org/officeDocument/2006/relationships/slideLayout" Target="../slideLayouts/slideLayout119.xml"/><Relationship Id="rId5" Type="http://schemas.openxmlformats.org/officeDocument/2006/relationships/image" Target="../media/image50.png"/><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9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89.png"/><Relationship Id="rId4" Type="http://schemas.openxmlformats.org/officeDocument/2006/relationships/image" Target="../media/image38.gif"/></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23.xml"/></Relationships>
</file>

<file path=ppt/slides/_rels/slide7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7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8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7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0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8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39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3" name="Groupe 2">
            <a:extLst>
              <a:ext uri="{FF2B5EF4-FFF2-40B4-BE49-F238E27FC236}">
                <a16:creationId xmlns:a16="http://schemas.microsoft.com/office/drawing/2014/main" id="{7054139C-E513-F06E-3458-2E4C7FA128A4}"/>
              </a:ext>
            </a:extLst>
          </p:cNvPr>
          <p:cNvGrpSpPr/>
          <p:nvPr/>
        </p:nvGrpSpPr>
        <p:grpSpPr>
          <a:xfrm>
            <a:off x="20" y="1282"/>
            <a:ext cx="9143980" cy="6856718"/>
            <a:chOff x="20" y="1282"/>
            <a:chExt cx="9143980" cy="6856718"/>
          </a:xfrm>
        </p:grpSpPr>
        <p:pic>
          <p:nvPicPr>
            <p:cNvPr id="6" name="Image 5">
              <a:extLst>
                <a:ext uri="{FF2B5EF4-FFF2-40B4-BE49-F238E27FC236}">
                  <a16:creationId xmlns:a16="http://schemas.microsoft.com/office/drawing/2014/main" id="{E8403150-277A-E3AB-F000-174DACB8A99C}"/>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
          <p:nvSpPr>
            <p:cNvPr id="2" name="Rectangle : coins arrondis 1">
              <a:extLst>
                <a:ext uri="{FF2B5EF4-FFF2-40B4-BE49-F238E27FC236}">
                  <a16:creationId xmlns:a16="http://schemas.microsoft.com/office/drawing/2014/main" id="{3D67330A-F1F3-F773-D0E4-8C12F306CE6E}"/>
                </a:ext>
              </a:extLst>
            </p:cNvPr>
            <p:cNvSpPr/>
            <p:nvPr/>
          </p:nvSpPr>
          <p:spPr>
            <a:xfrm rot="21027887">
              <a:off x="3346524" y="3675217"/>
              <a:ext cx="1478845" cy="560073"/>
            </a:xfrm>
            <a:prstGeom prst="roundRect">
              <a:avLst>
                <a:gd name="adj" fmla="val 30303"/>
              </a:avLst>
            </a:prstGeom>
            <a:solidFill>
              <a:srgbClr val="2DC7D3"/>
            </a:solidFill>
            <a:ln w="12700" cap="flat" cmpd="sng" algn="ctr">
              <a:noFill/>
              <a:prstDash val="solid"/>
              <a:miter lim="800000"/>
            </a:ln>
            <a:effectLst/>
          </p:spPr>
          <p:txBody>
            <a:bodyPr rtlCol="0" anchor="ctr"/>
            <a:lstStyle/>
            <a:p>
              <a:pPr algn="ctr" defTabSz="914400">
                <a:defRPr/>
              </a:pPr>
              <a:r>
                <a:rPr lang="ar-MA" sz="2800" b="1" kern="0" dirty="0">
                  <a:solidFill>
                    <a:prstClr val="white"/>
                  </a:solidFill>
                  <a:latin typeface="Dubai Medium" panose="020B0603030403030204" pitchFamily="34" charset="-78"/>
                  <a:ea typeface="Calibri" panose="020F0502020204030204" pitchFamily="34" charset="0"/>
                  <a:cs typeface="Dubai Medium" panose="020B0603030403030204" pitchFamily="34" charset="-78"/>
                  <a:sym typeface="Arial"/>
                </a:rPr>
                <a:t>الخامسة</a:t>
              </a:r>
              <a:endParaRPr lang="fr-FR" sz="2400" b="1" kern="0" dirty="0">
                <a:solidFill>
                  <a:prstClr val="white"/>
                </a:solidFill>
                <a:latin typeface="Dubai Medium" panose="020B0603030403030204" pitchFamily="34" charset="-78"/>
                <a:ea typeface="Calibri" panose="020F0502020204030204" pitchFamily="34" charset="0"/>
                <a:cs typeface="Dubai Medium" panose="020B0603030403030204" pitchFamily="34" charset="-78"/>
                <a:sym typeface="Arial"/>
              </a:endParaRPr>
            </a:p>
          </p:txBody>
        </p:sp>
      </p:grpSp>
    </p:spTree>
    <p:extLst>
      <p:ext uri="{BB962C8B-B14F-4D97-AF65-F5344CB8AC3E}">
        <p14:creationId xmlns:p14="http://schemas.microsoft.com/office/powerpoint/2010/main" val="221308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623456" y="3657600"/>
            <a:ext cx="893617" cy="1246910"/>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ZoneTexte 5">
            <a:extLst>
              <a:ext uri="{FF2B5EF4-FFF2-40B4-BE49-F238E27FC236}">
                <a16:creationId xmlns:a16="http://schemas.microsoft.com/office/drawing/2014/main" id="{CBF7B869-4324-4C4C-3577-8547304953BB}"/>
              </a:ext>
            </a:extLst>
          </p:cNvPr>
          <p:cNvSpPr txBox="1"/>
          <p:nvPr/>
        </p:nvSpPr>
        <p:spPr>
          <a:xfrm>
            <a:off x="544958" y="2026089"/>
            <a:ext cx="7564664"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Arial" panose="020B0604020202020204" pitchFamily="34" charset="0"/>
              </a:rPr>
              <a:t>ينصح باعتماد صيغة </a:t>
            </a:r>
            <a:r>
              <a:rPr kumimoji="0" lang="ar-MA" sz="2400" b="1" i="0" u="none" strike="noStrike" kern="1200" cap="none" spc="0" normalizeH="0" baseline="0" noProof="0" dirty="0">
                <a:ln>
                  <a:noFill/>
                </a:ln>
                <a:solidFill>
                  <a:srgbClr val="00ACA4"/>
                </a:solidFill>
                <a:effectLst/>
                <a:uLnTx/>
                <a:uFillTx/>
                <a:latin typeface="Microsoft Uighur" panose="02000000000000000000" pitchFamily="2" charset="-78"/>
                <a:ea typeface="+mn-ea"/>
                <a:cs typeface="Arial" panose="020B0604020202020204" pitchFamily="34" charset="0"/>
              </a:rPr>
              <a:t>عرض الشرائح </a:t>
            </a:r>
            <a:r>
              <a:rPr kumimoji="0" lang="ar-MA" sz="2400" b="0" i="0" u="none" strike="noStrike" kern="1200" cap="none" spc="0" normalizeH="0" baseline="0" noProof="0" dirty="0">
                <a:ln>
                  <a:noFill/>
                </a:ln>
                <a:solidFill>
                  <a:srgbClr val="00ACA4"/>
                </a:solidFill>
                <a:effectLst/>
                <a:uLnTx/>
                <a:uFillTx/>
                <a:latin typeface="Microsoft Uighur" panose="02000000000000000000" pitchFamily="2" charset="-78"/>
                <a:ea typeface="+mn-ea"/>
                <a:cs typeface="Arial" panose="020B0604020202020204" pitchFamily="34" charset="0"/>
              </a:rPr>
              <a:t>(</a:t>
            </a:r>
            <a:r>
              <a:rPr kumimoji="0" lang="fr-MA" sz="2400" b="0" i="0" u="none" strike="noStrike" kern="1200" cap="none" spc="0" normalizeH="0" baseline="0" noProof="0" dirty="0">
                <a:ln>
                  <a:noFill/>
                </a:ln>
                <a:solidFill>
                  <a:srgbClr val="00ACA4"/>
                </a:solidFill>
                <a:effectLst/>
                <a:uLnTx/>
                <a:uFillTx/>
                <a:latin typeface="Microsoft Uighur" panose="02000000000000000000" pitchFamily="2" charset="-78"/>
                <a:ea typeface="+mn-ea"/>
                <a:cs typeface="+mn-cs"/>
              </a:rPr>
              <a:t>mode diaporama</a:t>
            </a:r>
            <a:r>
              <a:rPr kumimoji="0" lang="ar-MA" sz="2400" b="1" i="0" u="none" strike="noStrike" kern="1200" cap="none" spc="0" normalizeH="0" baseline="0" noProof="0" dirty="0">
                <a:ln>
                  <a:noFill/>
                </a:ln>
                <a:solidFill>
                  <a:srgbClr val="00ACA4"/>
                </a:solidFill>
                <a:effectLst/>
                <a:uLnTx/>
                <a:uFillTx/>
                <a:latin typeface="Microsoft Uighur" panose="02000000000000000000" pitchFamily="2" charset="-78"/>
                <a:ea typeface="+mn-ea"/>
                <a:cs typeface="Arial" panose="020B0604020202020204" pitchFamily="34" charset="0"/>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Arial" panose="020B0604020202020204" pitchFamily="34" charset="0"/>
              </a:rPr>
              <a:t>أثناء تقديم الدرس في القسم بالنقر على أيقونة العرض كما هو موضح.</a:t>
            </a:r>
            <a:endPar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0569867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4CE41-FEEC-9491-0DA5-71307BCDD65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457611A-7320-684C-F81A-1AE5EA58895B}"/>
              </a:ext>
            </a:extLst>
          </p:cNvPr>
          <p:cNvSpPr>
            <a:spLocks noGrp="1"/>
          </p:cNvSpPr>
          <p:nvPr>
            <p:ph type="title"/>
          </p:nvPr>
        </p:nvSpPr>
        <p:spPr>
          <a:xfrm>
            <a:off x="637196" y="1008000"/>
            <a:ext cx="7886700" cy="720000"/>
          </a:xfrm>
        </p:spPr>
        <p:txBody>
          <a:bodyPr/>
          <a:lstStyle/>
          <a:p>
            <a:r>
              <a:rPr lang="ar-MA" dirty="0"/>
              <a:t>تنظيم حصص الأسبوع التربوي الرابع</a:t>
            </a:r>
            <a:endParaRPr lang="fr-MA" dirty="0"/>
          </a:p>
        </p:txBody>
      </p:sp>
      <p:grpSp>
        <p:nvGrpSpPr>
          <p:cNvPr id="11" name="Groupe 10">
            <a:extLst>
              <a:ext uri="{FF2B5EF4-FFF2-40B4-BE49-F238E27FC236}">
                <a16:creationId xmlns:a16="http://schemas.microsoft.com/office/drawing/2014/main" id="{57CE2658-CA21-E83E-5252-F002239D073E}"/>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3BB743F-C8AB-23D6-06EE-344CFF115A5F}"/>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552710A4-5C08-F139-B434-DCB40E40638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7" name="Groupe 16">
            <a:extLst>
              <a:ext uri="{FF2B5EF4-FFF2-40B4-BE49-F238E27FC236}">
                <a16:creationId xmlns:a16="http://schemas.microsoft.com/office/drawing/2014/main" id="{591666A1-FD43-165C-4D4D-2AB1E5289646}"/>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B9037693-DB46-89FF-2955-B70DAC6A1724}"/>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39FEDF2F-9A91-9E1F-CE58-3A773D210A9A}"/>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0B9A4D98-C7AB-CFDC-8C5F-3CF6D60447B2}"/>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FB9D134F-B08A-AD59-ADF8-20CF6643F52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A3E44CB0-0E44-3BF9-6CAD-42FB6CCC82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9E3A479A-EEFB-F915-EA6D-0DD2483EFFC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88207185-0779-F740-8062-E613F545AF8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D1A78702-1C85-B8FA-B6E7-487DC548638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grpSp>
        <p:nvGrpSpPr>
          <p:cNvPr id="27" name="Groupe 26">
            <a:extLst>
              <a:ext uri="{FF2B5EF4-FFF2-40B4-BE49-F238E27FC236}">
                <a16:creationId xmlns:a16="http://schemas.microsoft.com/office/drawing/2014/main" id="{EF2217A3-3DCE-8FA8-DC5D-88309677DB8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C6B37890-08DD-96EB-59EC-CFAE5575D3E5}"/>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B87D9F6C-1632-01E4-480B-407F5A63DD4A}"/>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30" name="Espace réservé du texte 25">
            <a:extLst>
              <a:ext uri="{FF2B5EF4-FFF2-40B4-BE49-F238E27FC236}">
                <a16:creationId xmlns:a16="http://schemas.microsoft.com/office/drawing/2014/main" id="{ECA8D43B-AB0F-7528-D9B6-BC3E1FED1511}"/>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افتتاح الحصة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ورشة الكتابة: إنتاج كتابي – الحصة  3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ورشة الكتابة : إنتاج كتابي - الحصة 4 </a:t>
            </a:r>
          </a:p>
        </p:txBody>
      </p:sp>
      <p:sp>
        <p:nvSpPr>
          <p:cNvPr id="31" name="Espace réservé du texte 25">
            <a:extLst>
              <a:ext uri="{FF2B5EF4-FFF2-40B4-BE49-F238E27FC236}">
                <a16:creationId xmlns:a16="http://schemas.microsoft.com/office/drawing/2014/main" id="{2A11E91D-DD7F-4D68-6766-CCE041A224AC}"/>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افتتاح الحصة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الأساليب</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الاستماع والتحدث </a:t>
            </a:r>
          </a:p>
        </p:txBody>
      </p:sp>
      <p:sp>
        <p:nvSpPr>
          <p:cNvPr id="32" name="Espace réservé du texte 25">
            <a:extLst>
              <a:ext uri="{FF2B5EF4-FFF2-40B4-BE49-F238E27FC236}">
                <a16:creationId xmlns:a16="http://schemas.microsoft.com/office/drawing/2014/main" id="{AAFE7851-E2D3-68F1-0F59-D7AEBD4371E4}"/>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افتتاح الحصة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قراءة : استثمار النص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ورشة الكتابة : إنتاج كتابي - الحصة 5 </a:t>
            </a:r>
          </a:p>
        </p:txBody>
      </p:sp>
      <p:sp>
        <p:nvSpPr>
          <p:cNvPr id="33" name="Espace réservé du texte 25">
            <a:extLst>
              <a:ext uri="{FF2B5EF4-FFF2-40B4-BE49-F238E27FC236}">
                <a16:creationId xmlns:a16="http://schemas.microsoft.com/office/drawing/2014/main" id="{F995977D-D080-F8DC-1765-C92BA2C1448F}"/>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افتتاح الحصة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قراءة : التوقع والتحقق الفهم العام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قراءة : تعلم استراتيجية الفهم </a:t>
            </a:r>
          </a:p>
        </p:txBody>
      </p:sp>
      <p:sp>
        <p:nvSpPr>
          <p:cNvPr id="35" name="Espace réservé du texte 25">
            <a:extLst>
              <a:ext uri="{FF2B5EF4-FFF2-40B4-BE49-F238E27FC236}">
                <a16:creationId xmlns:a16="http://schemas.microsoft.com/office/drawing/2014/main" id="{3EF57EB2-92EA-D577-5182-804203EE8AEF}"/>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افتتاح الحصة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قراءة : استثمار الاستراتيجية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ورشة الكتابة: التراكيب </a:t>
            </a:r>
          </a:p>
        </p:txBody>
      </p:sp>
      <p:pic>
        <p:nvPicPr>
          <p:cNvPr id="2" name="Image 1" descr="Une image contenant Rectangle, conception&#10;&#10;Le contenu généré par l’IA peut être incorrect.">
            <a:extLst>
              <a:ext uri="{FF2B5EF4-FFF2-40B4-BE49-F238E27FC236}">
                <a16:creationId xmlns:a16="http://schemas.microsoft.com/office/drawing/2014/main" id="{B394A7D7-EDA0-D582-42DC-F0D1DB6E2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4993276"/>
            <a:ext cx="3831420" cy="1362012"/>
          </a:xfrm>
          <a:prstGeom prst="rect">
            <a:avLst/>
          </a:prstGeom>
        </p:spPr>
      </p:pic>
      <p:sp>
        <p:nvSpPr>
          <p:cNvPr id="3" name="Espace réservé du texte 5">
            <a:extLst>
              <a:ext uri="{FF2B5EF4-FFF2-40B4-BE49-F238E27FC236}">
                <a16:creationId xmlns:a16="http://schemas.microsoft.com/office/drawing/2014/main" id="{BA90E6FB-8CC9-826B-0174-4723655A6D27}"/>
              </a:ext>
            </a:extLst>
          </p:cNvPr>
          <p:cNvSpPr txBox="1">
            <a:spLocks/>
          </p:cNvSpPr>
          <p:nvPr/>
        </p:nvSpPr>
        <p:spPr>
          <a:xfrm>
            <a:off x="757652"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dirty="0">
                <a:solidFill>
                  <a:srgbClr val="424D7B"/>
                </a:solidFill>
              </a:rPr>
              <a:t>نشاط اعتيادي </a:t>
            </a:r>
          </a:p>
          <a:p>
            <a:pPr lvl="0" algn="r" rtl="1">
              <a:spcBef>
                <a:spcPts val="0"/>
              </a:spcBef>
              <a:buClr>
                <a:srgbClr val="424D7B"/>
              </a:buClr>
              <a:defRPr/>
            </a:pPr>
            <a:r>
              <a:rPr lang="ar-MA" dirty="0">
                <a:solidFill>
                  <a:srgbClr val="424D7B"/>
                </a:solidFill>
              </a:rPr>
              <a:t>شكل و فهم </a:t>
            </a:r>
          </a:p>
        </p:txBody>
      </p:sp>
      <p:sp>
        <p:nvSpPr>
          <p:cNvPr id="4" name="Organigramme : Terminateur 3">
            <a:extLst>
              <a:ext uri="{FF2B5EF4-FFF2-40B4-BE49-F238E27FC236}">
                <a16:creationId xmlns:a16="http://schemas.microsoft.com/office/drawing/2014/main" id="{427005E6-B6B9-7A50-B0EB-9D0ED6690F1B}"/>
              </a:ext>
            </a:extLst>
          </p:cNvPr>
          <p:cNvSpPr/>
          <p:nvPr/>
        </p:nvSpPr>
        <p:spPr>
          <a:xfrm>
            <a:off x="2917910"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6 -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5315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4294967295"/>
          </p:nvPr>
        </p:nvSpPr>
        <p:spPr>
          <a:xfrm>
            <a:off x="1910675" y="3414699"/>
            <a:ext cx="4500000" cy="684000"/>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شكل و فهم: المعجم – القراءة – استثمار البنيات اللغوية – الإنتاج الكتابي</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910675" y="21402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تحدي الفهم</a:t>
            </a:r>
          </a:p>
        </p:txBody>
      </p:sp>
      <p:sp>
        <p:nvSpPr>
          <p:cNvPr id="4" name="Espace réservé du texte 5">
            <a:extLst>
              <a:ext uri="{FF2B5EF4-FFF2-40B4-BE49-F238E27FC236}">
                <a16:creationId xmlns:a16="http://schemas.microsoft.com/office/drawing/2014/main" id="{381744AC-3F03-11AE-6E87-209BD0D0F8A7}"/>
              </a:ext>
            </a:extLst>
          </p:cNvPr>
          <p:cNvSpPr txBox="1">
            <a:spLocks/>
          </p:cNvSpPr>
          <p:nvPr/>
        </p:nvSpPr>
        <p:spPr>
          <a:xfrm>
            <a:off x="4372822" y="3132866"/>
            <a:ext cx="1469211" cy="265761"/>
          </a:xfrm>
          <a:prstGeom prst="rect">
            <a:avLst/>
          </a:prstGeom>
          <a:solidFill>
            <a:srgbClr val="55B6DF"/>
          </a:solid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1800" b="1" i="0" u="none" strike="noStrike" kern="1200" cap="none" spc="0" normalizeH="0" baseline="0" noProof="0" dirty="0">
                <a:ln>
                  <a:noFill/>
                </a:ln>
                <a:solidFill>
                  <a:srgbClr val="424D7B"/>
                </a:solidFill>
                <a:effectLst/>
                <a:uLnTx/>
                <a:uFillTx/>
                <a:latin typeface="Dosis SemiBold" pitchFamily="2" charset="0"/>
                <a:ea typeface="+mn-ea"/>
                <a:cs typeface="Arial" panose="020B0604020202020204" pitchFamily="34" charset="0"/>
              </a:rPr>
              <a:t>شكل وفهم</a:t>
            </a:r>
          </a:p>
        </p:txBody>
      </p:sp>
      <p:pic>
        <p:nvPicPr>
          <p:cNvPr id="11" name="Image 10">
            <a:extLst>
              <a:ext uri="{FF2B5EF4-FFF2-40B4-BE49-F238E27FC236}">
                <a16:creationId xmlns:a16="http://schemas.microsoft.com/office/drawing/2014/main" id="{C5376C87-E956-1F0E-B962-2C03E302CC95}"/>
              </a:ext>
            </a:extLst>
          </p:cNvPr>
          <p:cNvPicPr>
            <a:picLocks noChangeAspect="1"/>
          </p:cNvPicPr>
          <p:nvPr/>
        </p:nvPicPr>
        <p:blipFill>
          <a:blip r:embed="rId2"/>
          <a:stretch>
            <a:fillRect/>
          </a:stretch>
        </p:blipFill>
        <p:spPr>
          <a:xfrm>
            <a:off x="260266" y="702156"/>
            <a:ext cx="7888908" cy="5127180"/>
          </a:xfrm>
          <a:prstGeom prst="rect">
            <a:avLst/>
          </a:prstGeom>
        </p:spPr>
      </p:pic>
      <p:pic>
        <p:nvPicPr>
          <p:cNvPr id="3" name="Google Shape;3535;p5" descr="Une image contenant noir, obscurité&#10;&#10;Le contenu généré par l’IA peut être incorrect.">
            <a:extLst>
              <a:ext uri="{FF2B5EF4-FFF2-40B4-BE49-F238E27FC236}">
                <a16:creationId xmlns:a16="http://schemas.microsoft.com/office/drawing/2014/main" id="{B34AD44D-36CD-5E51-124B-9DD88CA95951}"/>
              </a:ext>
            </a:extLst>
          </p:cNvPr>
          <p:cNvPicPr preferRelativeResize="0"/>
          <p:nvPr/>
        </p:nvPicPr>
        <p:blipFill rotWithShape="1">
          <a:blip r:embed="rId3">
            <a:alphaModFix/>
          </a:blip>
          <a:srcRect/>
          <a:stretch/>
        </p:blipFill>
        <p:spPr>
          <a:xfrm>
            <a:off x="1617426" y="4114771"/>
            <a:ext cx="5541844" cy="1508811"/>
          </a:xfrm>
          <a:prstGeom prst="rect">
            <a:avLst/>
          </a:prstGeom>
          <a:noFill/>
          <a:ln>
            <a:noFill/>
          </a:ln>
        </p:spPr>
      </p:pic>
      <p:sp>
        <p:nvSpPr>
          <p:cNvPr id="6" name="Google Shape;3536;p5">
            <a:extLst>
              <a:ext uri="{FF2B5EF4-FFF2-40B4-BE49-F238E27FC236}">
                <a16:creationId xmlns:a16="http://schemas.microsoft.com/office/drawing/2014/main" id="{6A547EFB-E0A6-0B96-6985-D231AE8CFF65}"/>
              </a:ext>
            </a:extLst>
          </p:cNvPr>
          <p:cNvSpPr txBox="1"/>
          <p:nvPr/>
        </p:nvSpPr>
        <p:spPr>
          <a:xfrm>
            <a:off x="4699437" y="4251416"/>
            <a:ext cx="1696298" cy="461624"/>
          </a:xfrm>
          <a:prstGeom prst="rect">
            <a:avLst/>
          </a:prstGeom>
          <a:noFill/>
          <a:ln>
            <a:noFill/>
          </a:ln>
        </p:spPr>
        <p:txBody>
          <a:bodyPr spcFirstLastPara="1" wrap="square" lIns="91425" tIns="45700" rIns="91425" bIns="45700" anchor="t" anchorCtr="0">
            <a:spAutoFit/>
          </a:bodyPr>
          <a:lstStyle/>
          <a:p>
            <a:pPr algn="r" rtl="1">
              <a:buClr>
                <a:srgbClr val="000000"/>
              </a:buClr>
              <a:buSzPts val="2400"/>
              <a:buFont typeface="Arial"/>
              <a:buNone/>
            </a:pPr>
            <a:r>
              <a:rPr lang="ar-MA" sz="2400" b="1" dirty="0">
                <a:solidFill>
                  <a:srgbClr val="FF0000"/>
                </a:solidFill>
                <a:latin typeface="Microsoft Uighur" panose="02000000000000000000" pitchFamily="2" charset="-78"/>
                <a:cs typeface="Microsoft Uighur" panose="02000000000000000000" pitchFamily="2" charset="-78"/>
                <a:sym typeface="Arial"/>
              </a:rPr>
              <a:t>تقويم الشق الشفهي</a:t>
            </a:r>
            <a:endParaRPr dirty="0">
              <a:solidFill>
                <a:srgbClr val="FF0000"/>
              </a:solidFill>
              <a:latin typeface="Microsoft Uighur" panose="02000000000000000000" pitchFamily="2" charset="-78"/>
              <a:cs typeface="Microsoft Uighur" panose="02000000000000000000" pitchFamily="2" charset="-78"/>
            </a:endParaRPr>
          </a:p>
        </p:txBody>
      </p:sp>
      <p:pic>
        <p:nvPicPr>
          <p:cNvPr id="7" name="Google Shape;3539;p5">
            <a:extLst>
              <a:ext uri="{FF2B5EF4-FFF2-40B4-BE49-F238E27FC236}">
                <a16:creationId xmlns:a16="http://schemas.microsoft.com/office/drawing/2014/main" id="{4A10AA6D-493F-275B-34A6-492D88546328}"/>
              </a:ext>
            </a:extLst>
          </p:cNvPr>
          <p:cNvPicPr preferRelativeResize="0"/>
          <p:nvPr/>
        </p:nvPicPr>
        <p:blipFill rotWithShape="1">
          <a:blip r:embed="rId4">
            <a:alphaModFix/>
          </a:blip>
          <a:srcRect/>
          <a:stretch/>
        </p:blipFill>
        <p:spPr>
          <a:xfrm>
            <a:off x="6616720" y="4291138"/>
            <a:ext cx="424748" cy="540000"/>
          </a:xfrm>
          <a:prstGeom prst="rect">
            <a:avLst/>
          </a:prstGeom>
          <a:noFill/>
          <a:ln>
            <a:noFill/>
          </a:ln>
        </p:spPr>
      </p:pic>
      <p:sp>
        <p:nvSpPr>
          <p:cNvPr id="10" name="Google Shape;3545;p5">
            <a:extLst>
              <a:ext uri="{FF2B5EF4-FFF2-40B4-BE49-F238E27FC236}">
                <a16:creationId xmlns:a16="http://schemas.microsoft.com/office/drawing/2014/main" id="{E385BA0C-98A9-D1FE-0AA3-D0ABFADD2873}"/>
              </a:ext>
            </a:extLst>
          </p:cNvPr>
          <p:cNvSpPr txBox="1"/>
          <p:nvPr/>
        </p:nvSpPr>
        <p:spPr>
          <a:xfrm>
            <a:off x="1954720" y="4720116"/>
            <a:ext cx="4500000" cy="684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266700" indent="-266700" algn="r" rtl="1">
              <a:buClr>
                <a:srgbClr val="424D7B"/>
              </a:buClr>
              <a:buSzPts val="1200"/>
              <a:buFont typeface="Noto Sans Symbols"/>
              <a:buChar char="●"/>
              <a:defRPr sz="2400" b="1">
                <a:solidFill>
                  <a:srgbClr val="424D7B"/>
                </a:solidFill>
                <a:latin typeface="Microsoft Uighur" panose="02000000000000000000" pitchFamily="2" charset="-78"/>
                <a:ea typeface="Dosis SemiBold"/>
                <a:cs typeface="Microsoft Uighur" panose="02000000000000000000" pitchFamily="2" charset="-78"/>
              </a:defRPr>
            </a:lvl1pPr>
          </a:lstStyle>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Dosis SemiBold"/>
              </a:rPr>
              <a:t>تقويم الطلاقة</a:t>
            </a:r>
          </a:p>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Dosis SemiBold"/>
              </a:rPr>
              <a:t>تقويم التحدث</a:t>
            </a:r>
            <a:endParaRPr kumimoji="0" sz="2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endParaRPr>
          </a:p>
        </p:txBody>
      </p:sp>
      <p:pic>
        <p:nvPicPr>
          <p:cNvPr id="13" name="Espace réservé pour une image  25">
            <a:extLst>
              <a:ext uri="{FF2B5EF4-FFF2-40B4-BE49-F238E27FC236}">
                <a16:creationId xmlns:a16="http://schemas.microsoft.com/office/drawing/2014/main" id="{ACDE5FBA-6EEA-C618-0F1E-28D2544CC1EB}"/>
              </a:ext>
            </a:extLst>
          </p:cNvPr>
          <p:cNvPicPr>
            <a:picLocks noChangeAspect="1"/>
          </p:cNvPicPr>
          <p:nvPr/>
        </p:nvPicPr>
        <p:blipFill rotWithShape="1">
          <a:blip r:embed="rId5"/>
          <a:srcRect/>
          <a:stretch>
            <a:fillRect/>
          </a:stretch>
        </p:blipFill>
        <p:spPr>
          <a:xfrm>
            <a:off x="1538793" y="4192683"/>
            <a:ext cx="508229" cy="585072"/>
          </a:xfrm>
          <a:prstGeom prst="rect">
            <a:avLst/>
          </a:prstGeom>
        </p:spPr>
      </p:pic>
      <p:pic>
        <p:nvPicPr>
          <p:cNvPr id="15" name="Espace réservé pour une image  25">
            <a:extLst>
              <a:ext uri="{FF2B5EF4-FFF2-40B4-BE49-F238E27FC236}">
                <a16:creationId xmlns:a16="http://schemas.microsoft.com/office/drawing/2014/main" id="{6306E77A-B500-D584-DC61-BD0A38A6C9B4}"/>
              </a:ext>
            </a:extLst>
          </p:cNvPr>
          <p:cNvPicPr>
            <a:picLocks noChangeAspect="1"/>
          </p:cNvPicPr>
          <p:nvPr/>
        </p:nvPicPr>
        <p:blipFill rotWithShape="1">
          <a:blip r:embed="rId5"/>
          <a:srcRect/>
          <a:stretch>
            <a:fillRect/>
          </a:stretch>
        </p:blipFill>
        <p:spPr>
          <a:xfrm>
            <a:off x="1538792" y="1626931"/>
            <a:ext cx="508229" cy="585072"/>
          </a:xfrm>
          <a:prstGeom prst="rect">
            <a:avLst/>
          </a:prstGeom>
        </p:spPr>
      </p:pic>
      <p:pic>
        <p:nvPicPr>
          <p:cNvPr id="2" name="Espace réservé pour une image  20">
            <a:extLst>
              <a:ext uri="{FF2B5EF4-FFF2-40B4-BE49-F238E27FC236}">
                <a16:creationId xmlns:a16="http://schemas.microsoft.com/office/drawing/2014/main" id="{7E357B06-C1B6-8433-F893-406BC2BC7E26}"/>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461949" y="2851483"/>
            <a:ext cx="585072" cy="585072"/>
          </a:xfrm>
          <a:prstGeom prst="rect">
            <a:avLst/>
          </a:prstGeom>
        </p:spPr>
      </p:pic>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163286" y="2835986"/>
            <a:ext cx="9078686" cy="2308324"/>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الوضعيتان التقويميتان للطلاقة  و التحدث توجدان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الطلاقة و التحدث طيلة أيام الأسبوع الرابع من المرحلة الخامسة.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الوضعيتان التقويميتان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55421887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18" name="Groupe 17">
            <a:extLst>
              <a:ext uri="{FF2B5EF4-FFF2-40B4-BE49-F238E27FC236}">
                <a16:creationId xmlns:a16="http://schemas.microsoft.com/office/drawing/2014/main" id="{D78C3405-B803-2AE8-37E1-58F59AC7A94E}"/>
              </a:ext>
            </a:extLst>
          </p:cNvPr>
          <p:cNvGrpSpPr/>
          <p:nvPr/>
        </p:nvGrpSpPr>
        <p:grpSpPr>
          <a:xfrm>
            <a:off x="1476735" y="405106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مراجعة وتوليف التعلمات؛</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329104" y="3160287"/>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نصوص و الإجابة عن أسئلة الفهم.</a:t>
              </a:r>
            </a:p>
          </p:txBody>
        </p:sp>
      </p:grpSp>
    </p:spTree>
    <p:extLst>
      <p:ext uri="{BB962C8B-B14F-4D97-AF65-F5344CB8AC3E}">
        <p14:creationId xmlns:p14="http://schemas.microsoft.com/office/powerpoint/2010/main" val="129901630"/>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AE" sz="4000" dirty="0"/>
              <a:t>  </a:t>
            </a:r>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79342" y="924150"/>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2" name="Espace réservé du texte 5">
            <a:extLst>
              <a:ext uri="{FF2B5EF4-FFF2-40B4-BE49-F238E27FC236}">
                <a16:creationId xmlns:a16="http://schemas.microsoft.com/office/drawing/2014/main" id="{19021CE8-B426-1E28-FAD6-7D6E5EA79420}"/>
              </a:ext>
            </a:extLst>
          </p:cNvPr>
          <p:cNvSpPr txBox="1">
            <a:spLocks/>
          </p:cNvSpPr>
          <p:nvPr/>
        </p:nvSpPr>
        <p:spPr>
          <a:xfrm>
            <a:off x="2322000" y="311773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الترحيب. </a:t>
            </a:r>
          </a:p>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تدبير السلوك.</a:t>
            </a:r>
          </a:p>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تحدي الفهم.</a:t>
            </a:r>
            <a:endPar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par>
                                <p:cTn id="8" presetID="10" presetClass="entr" presetSubtype="0" fill="hold" nodeType="withEffect">
                                  <p:stCondLst>
                                    <p:cond delay="12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1700"/>
                            </p:stCondLst>
                            <p:childTnLst>
                              <p:par>
                                <p:cTn id="12" presetID="1" presetClass="entr" presetSubtype="0" fill="hold" grpId="0" nodeType="afterEffect">
                                  <p:stCondLst>
                                    <p:cond delay="125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sp>
        <p:nvSpPr>
          <p:cNvPr id="1342" name="Google Shape;1342;p1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مرحبا</a:t>
            </a: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بكم ، سننطلق في </a:t>
            </a:r>
            <a:r>
              <a:rPr lang="ar-MA" sz="2000" b="1" dirty="0">
                <a:solidFill>
                  <a:srgbClr val="A5A5A5"/>
                </a:solidFill>
                <a:latin typeface="Microsoft Uighur" panose="02000000000000000000" pitchFamily="2" charset="-78"/>
                <a:ea typeface="Arial"/>
                <a:cs typeface="Microsoft Uighur" panose="02000000000000000000" pitchFamily="2" charset="-78"/>
                <a:sym typeface="Arial"/>
              </a:rPr>
              <a:t>حصة</a:t>
            </a:r>
            <a:r>
              <a:rPr lang="ar-MA" sz="2400" b="1" dirty="0">
                <a:solidFill>
                  <a:srgbClr val="A5A5A5"/>
                </a:solidFill>
                <a:latin typeface="Microsoft Uighur" panose="02000000000000000000" pitchFamily="2" charset="-78"/>
                <a:ea typeface="Arial"/>
                <a:cs typeface="Microsoft Uighur" panose="02000000000000000000" pitchFamily="2" charset="-78"/>
                <a:sym typeface="Arial"/>
              </a:rPr>
              <a:t> اللغة العربية.</a:t>
            </a:r>
            <a:r>
              <a:rPr lang="ar-MA" sz="2400" b="1" dirty="0">
                <a:solidFill>
                  <a:srgbClr val="A5A5A5"/>
                </a:solidFill>
                <a:latin typeface="Microsoft Uighur" panose="02000000000000000000" pitchFamily="2" charset="-78"/>
                <a:cs typeface="Microsoft Uighur" panose="02000000000000000000" pitchFamily="2" charset="-78"/>
                <a:sym typeface="Calibri"/>
              </a:rPr>
              <a:t>.</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24" name="Espace réservé pour une image  23">
            <a:extLst>
              <a:ext uri="{FF2B5EF4-FFF2-40B4-BE49-F238E27FC236}">
                <a16:creationId xmlns:a16="http://schemas.microsoft.com/office/drawing/2014/main" id="{2026CECB-C5B0-B26B-85FC-E6C1C24FAAD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p:blipFill>
        <p:spPr>
          <a:prstGeom prst="rect">
            <a:avLst/>
          </a:prstGeom>
        </p:spPr>
      </p:pic>
      <p:pic>
        <p:nvPicPr>
          <p:cNvPr id="15" name="Image 14" descr="Une image contenant dessin humoristique, chaussures, clipart, illustration&#10;&#10;Le contenu généré par l’IA peut être incorrect.">
            <a:extLst>
              <a:ext uri="{FF2B5EF4-FFF2-40B4-BE49-F238E27FC236}">
                <a16:creationId xmlns:a16="http://schemas.microsoft.com/office/drawing/2014/main" id="{BBB76F2E-6804-0379-AE91-31B695389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pic>
        <p:nvPicPr>
          <p:cNvPr id="4" name="Image 3">
            <a:extLst>
              <a:ext uri="{FF2B5EF4-FFF2-40B4-BE49-F238E27FC236}">
                <a16:creationId xmlns:a16="http://schemas.microsoft.com/office/drawing/2014/main" id="{391CCC0D-EDFB-80F4-57C0-93E7DEDB06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5" name="Image 4">
            <a:extLst>
              <a:ext uri="{FF2B5EF4-FFF2-40B4-BE49-F238E27FC236}">
                <a16:creationId xmlns:a16="http://schemas.microsoft.com/office/drawing/2014/main" id="{7B7AE1ED-A384-EFEC-84E5-32FC6886571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6" name="Image 5">
            <a:extLst>
              <a:ext uri="{FF2B5EF4-FFF2-40B4-BE49-F238E27FC236}">
                <a16:creationId xmlns:a16="http://schemas.microsoft.com/office/drawing/2014/main" id="{175B331C-4234-9F7F-7F1B-1CE5E885534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8" name="Rectangle 7">
            <a:extLst>
              <a:ext uri="{FF2B5EF4-FFF2-40B4-BE49-F238E27FC236}">
                <a16:creationId xmlns:a16="http://schemas.microsoft.com/office/drawing/2014/main" id="{2D60C2E7-32A6-3651-532C-E1C7BF7D2190}"/>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900C5CC7-9E17-6105-843D-FA3FCAABFD90}"/>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2" name="Rectangle 11">
            <a:extLst>
              <a:ext uri="{FF2B5EF4-FFF2-40B4-BE49-F238E27FC236}">
                <a16:creationId xmlns:a16="http://schemas.microsoft.com/office/drawing/2014/main" id="{E120D17B-6F59-AE7F-D69B-0A2437029FC4}"/>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سأذكركم بشروط الحصول على نجمة السلوك الجيد. </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كل حصة سيفوز ثلاثة منكم بالنجمة</a:t>
            </a:r>
            <a:endParaRPr lang="fr-FR" sz="2400" dirty="0">
              <a:latin typeface="Microsoft Uighur" panose="02000000000000000000" pitchFamily="2" charset="-78"/>
              <a:cs typeface="Microsoft Uighur" panose="02000000000000000000" pitchFamily="2" charset="-78"/>
            </a:endParaRPr>
          </a:p>
        </p:txBody>
      </p:sp>
      <p:pic>
        <p:nvPicPr>
          <p:cNvPr id="26" name="Espace réservé pour une image  23">
            <a:extLst>
              <a:ext uri="{FF2B5EF4-FFF2-40B4-BE49-F238E27FC236}">
                <a16:creationId xmlns:a16="http://schemas.microsoft.com/office/drawing/2014/main" id="{02380584-FAF4-E958-12F3-0E0C697C2F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539874"/>
            <a:ext cx="900000" cy="900000"/>
          </a:xfrm>
          <a:prstGeom prst="rect">
            <a:avLst/>
          </a:prstGeom>
          <a:noFill/>
          <a:ln>
            <a:noFill/>
          </a:ln>
        </p:spPr>
      </p:pic>
      <p:pic>
        <p:nvPicPr>
          <p:cNvPr id="3" name="Image 2">
            <a:extLst>
              <a:ext uri="{FF2B5EF4-FFF2-40B4-BE49-F238E27FC236}">
                <a16:creationId xmlns:a16="http://schemas.microsoft.com/office/drawing/2014/main" id="{6B64F971-A5D6-AFF8-3BDC-F2E5A5CDA5D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5" name="Image 4">
            <a:extLst>
              <a:ext uri="{FF2B5EF4-FFF2-40B4-BE49-F238E27FC236}">
                <a16:creationId xmlns:a16="http://schemas.microsoft.com/office/drawing/2014/main" id="{65B98B12-B0F5-E67A-E004-771B41987AF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9" name="Image 8">
            <a:extLst>
              <a:ext uri="{FF2B5EF4-FFF2-40B4-BE49-F238E27FC236}">
                <a16:creationId xmlns:a16="http://schemas.microsoft.com/office/drawing/2014/main" id="{210F845B-4C19-5E55-76C7-BF8FA3B9895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3" name="Rectangle 12">
            <a:extLst>
              <a:ext uri="{FF2B5EF4-FFF2-40B4-BE49-F238E27FC236}">
                <a16:creationId xmlns:a16="http://schemas.microsoft.com/office/drawing/2014/main" id="{B13CC9AB-D9D9-C87E-055E-7BB85399A5BA}"/>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rPr>
              <a:t>افتتاح الحصة</a:t>
            </a:r>
          </a:p>
        </p:txBody>
      </p:sp>
      <p:sp>
        <p:nvSpPr>
          <p:cNvPr id="16" name="Rectangle 15">
            <a:extLst>
              <a:ext uri="{FF2B5EF4-FFF2-40B4-BE49-F238E27FC236}">
                <a16:creationId xmlns:a16="http://schemas.microsoft.com/office/drawing/2014/main" id="{C1248242-3E79-E46F-9366-C806B181248B}"/>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rPr>
              <a:t>مراجعة و توليف</a:t>
            </a:r>
          </a:p>
        </p:txBody>
      </p:sp>
      <p:sp>
        <p:nvSpPr>
          <p:cNvPr id="17" name="Rectangle 16">
            <a:extLst>
              <a:ext uri="{FF2B5EF4-FFF2-40B4-BE49-F238E27FC236}">
                <a16:creationId xmlns:a16="http://schemas.microsoft.com/office/drawing/2014/main" id="{E12087D4-A541-61F6-B8C4-DCEC1C6D8034}"/>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rPr>
              <a:t>اختــتام الحــصة</a:t>
            </a:r>
          </a:p>
        </p:txBody>
      </p:sp>
      <p:sp>
        <p:nvSpPr>
          <p:cNvPr id="6" name="Google Shape;1333;p8">
            <a:extLst>
              <a:ext uri="{FF2B5EF4-FFF2-40B4-BE49-F238E27FC236}">
                <a16:creationId xmlns:a16="http://schemas.microsoft.com/office/drawing/2014/main" id="{4C237EF7-75F2-2020-5520-98451A712799}"/>
              </a:ext>
            </a:extLst>
          </p:cNvPr>
          <p:cNvSpPr txBox="1"/>
          <p:nvPr/>
        </p:nvSpPr>
        <p:spPr>
          <a:xfrm>
            <a:off x="398069" y="5873802"/>
            <a:ext cx="7869872" cy="76940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defTabSz="914400" rtl="1">
              <a:buFont typeface="Arial"/>
              <a:buNone/>
              <a:defRPr/>
            </a:pPr>
            <a:r>
              <a:rPr lang="ar-MA" sz="4400" kern="0" dirty="0">
                <a:solidFill>
                  <a:srgbClr val="002060"/>
                </a:solidFill>
                <a:latin typeface="Microsoft Uighur" panose="02000000000000000000" pitchFamily="2" charset="-78"/>
                <a:cs typeface="Microsoft Uighur" panose="02000000000000000000" pitchFamily="2" charset="-78"/>
                <a:sym typeface="Arial"/>
              </a:rPr>
              <a:t>أَعْتَذِرُ بِلَبـاقَةٍ إِذا أَخْطَأْتُ، وَأُسـارِعُ إِلـى تَصْحـيـحِ خَطَئـي.</a:t>
            </a:r>
            <a:endParaRPr lang="ar-MA" sz="4400" kern="0" dirty="0">
              <a:solidFill>
                <a:srgbClr val="002060"/>
              </a:solidFill>
              <a:highlight>
                <a:srgbClr val="FFFF00"/>
              </a:highlight>
              <a:latin typeface="Microsoft Uighur" panose="02000000000000000000" pitchFamily="2" charset="-78"/>
              <a:cs typeface="Microsoft Uighur" panose="02000000000000000000" pitchFamily="2" charset="-78"/>
              <a:sym typeface="Arial"/>
            </a:endParaRPr>
          </a:p>
        </p:txBody>
      </p:sp>
      <p:sp>
        <p:nvSpPr>
          <p:cNvPr id="7" name="Google Shape;1333;p8">
            <a:extLst>
              <a:ext uri="{FF2B5EF4-FFF2-40B4-BE49-F238E27FC236}">
                <a16:creationId xmlns:a16="http://schemas.microsoft.com/office/drawing/2014/main" id="{6B1C272C-DCFD-1630-4655-706C79600DFC}"/>
              </a:ext>
            </a:extLst>
          </p:cNvPr>
          <p:cNvSpPr txBox="1"/>
          <p:nvPr/>
        </p:nvSpPr>
        <p:spPr>
          <a:xfrm>
            <a:off x="489892" y="1847975"/>
            <a:ext cx="6285846"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ctr" defTabSz="914400" rtl="1">
              <a:defRPr/>
            </a:pPr>
            <a:r>
              <a:rPr lang="ar-MA" sz="3200" kern="0" dirty="0">
                <a:solidFill>
                  <a:prstClr val="white">
                    <a:lumMod val="65000"/>
                  </a:prstClr>
                </a:solidFill>
                <a:latin typeface="Microsoft Uighur" panose="02000000000000000000" pitchFamily="2" charset="-78"/>
                <a:cs typeface="Microsoft Uighur" panose="02000000000000000000" pitchFamily="2" charset="-78"/>
                <a:sym typeface="Arial"/>
              </a:rPr>
              <a:t>أَطْلُبُ تَوْضيحاً مِنْ أَسْتاذي أَوْ أُسْتاذَتي إِذا لَمْ أَفْهَمْ.</a:t>
            </a:r>
          </a:p>
        </p:txBody>
      </p:sp>
      <p:pic>
        <p:nvPicPr>
          <p:cNvPr id="8" name="Image 7">
            <a:extLst>
              <a:ext uri="{FF2B5EF4-FFF2-40B4-BE49-F238E27FC236}">
                <a16:creationId xmlns:a16="http://schemas.microsoft.com/office/drawing/2014/main" id="{E8355E6C-43D7-0CD0-07EC-15049AD3B49A}"/>
              </a:ext>
            </a:extLst>
          </p:cNvPr>
          <p:cNvPicPr>
            <a:picLocks noChangeAspect="1"/>
          </p:cNvPicPr>
          <p:nvPr/>
        </p:nvPicPr>
        <p:blipFill>
          <a:blip r:embed="rId6"/>
          <a:stretch>
            <a:fillRect/>
          </a:stretch>
        </p:blipFill>
        <p:spPr>
          <a:xfrm>
            <a:off x="6675330" y="1511391"/>
            <a:ext cx="1129706" cy="1127400"/>
          </a:xfrm>
          <a:prstGeom prst="rect">
            <a:avLst/>
          </a:prstGeom>
        </p:spPr>
      </p:pic>
      <p:pic>
        <p:nvPicPr>
          <p:cNvPr id="12" name="Image 11">
            <a:extLst>
              <a:ext uri="{FF2B5EF4-FFF2-40B4-BE49-F238E27FC236}">
                <a16:creationId xmlns:a16="http://schemas.microsoft.com/office/drawing/2014/main" id="{03A4983D-3EA3-F6E7-CA2A-2628011A7BED}"/>
              </a:ext>
            </a:extLst>
          </p:cNvPr>
          <p:cNvPicPr>
            <a:picLocks noChangeAspect="1"/>
          </p:cNvPicPr>
          <p:nvPr/>
        </p:nvPicPr>
        <p:blipFill>
          <a:blip r:embed="rId7"/>
          <a:stretch>
            <a:fillRect/>
          </a:stretch>
        </p:blipFill>
        <p:spPr>
          <a:xfrm>
            <a:off x="6775738" y="2566133"/>
            <a:ext cx="1815471" cy="893162"/>
          </a:xfrm>
          <a:prstGeom prst="rect">
            <a:avLst/>
          </a:prstGeom>
        </p:spPr>
      </p:pic>
      <p:sp>
        <p:nvSpPr>
          <p:cNvPr id="23" name="Google Shape;1333;p8">
            <a:extLst>
              <a:ext uri="{FF2B5EF4-FFF2-40B4-BE49-F238E27FC236}">
                <a16:creationId xmlns:a16="http://schemas.microsoft.com/office/drawing/2014/main" id="{488B6E23-BB03-EBBB-430C-2BB30570325F}"/>
              </a:ext>
            </a:extLst>
          </p:cNvPr>
          <p:cNvSpPr txBox="1"/>
          <p:nvPr/>
        </p:nvSpPr>
        <p:spPr>
          <a:xfrm>
            <a:off x="201274" y="2720347"/>
            <a:ext cx="6688394"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ctr" defTabSz="914400" rtl="1">
              <a:defRPr/>
            </a:pPr>
            <a:r>
              <a:rPr lang="ar-MA" sz="3200" kern="0" dirty="0">
                <a:solidFill>
                  <a:prstClr val="white">
                    <a:lumMod val="65000"/>
                  </a:prstClr>
                </a:solidFill>
                <a:latin typeface="Microsoft Uighur" panose="02000000000000000000" pitchFamily="2" charset="-78"/>
                <a:cs typeface="Microsoft Uighur" panose="02000000000000000000" pitchFamily="2" charset="-78"/>
                <a:sym typeface="Arial"/>
              </a:rPr>
              <a:t>أَنْتَبِهُ عِنْدَما يَشْرَحُ أُسْتاذي، أَشْتَغِلُ مَعَ زَميلي، أَخيراً أَعْمَلُ بِمُفْرَدي.</a:t>
            </a:r>
          </a:p>
        </p:txBody>
      </p:sp>
      <p:pic>
        <p:nvPicPr>
          <p:cNvPr id="24" name="Image 23">
            <a:extLst>
              <a:ext uri="{FF2B5EF4-FFF2-40B4-BE49-F238E27FC236}">
                <a16:creationId xmlns:a16="http://schemas.microsoft.com/office/drawing/2014/main" id="{C5427F72-666A-8FB7-292A-DE690C31550B}"/>
              </a:ext>
            </a:extLst>
          </p:cNvPr>
          <p:cNvPicPr>
            <a:picLocks noChangeAspect="1"/>
          </p:cNvPicPr>
          <p:nvPr/>
        </p:nvPicPr>
        <p:blipFill>
          <a:blip r:embed="rId8"/>
          <a:stretch>
            <a:fillRect/>
          </a:stretch>
        </p:blipFill>
        <p:spPr>
          <a:xfrm>
            <a:off x="7069268" y="3592718"/>
            <a:ext cx="800915" cy="66689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5" name="Google Shape;1333;p8">
            <a:extLst>
              <a:ext uri="{FF2B5EF4-FFF2-40B4-BE49-F238E27FC236}">
                <a16:creationId xmlns:a16="http://schemas.microsoft.com/office/drawing/2014/main" id="{33726703-D324-7E66-E9F2-182DA576BF90}"/>
              </a:ext>
            </a:extLst>
          </p:cNvPr>
          <p:cNvSpPr txBox="1"/>
          <p:nvPr/>
        </p:nvSpPr>
        <p:spPr>
          <a:xfrm>
            <a:off x="783422" y="3561914"/>
            <a:ext cx="6285846"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ctr" defTabSz="914400" rtl="1">
              <a:defRPr/>
            </a:pPr>
            <a:r>
              <a:rPr lang="ar-MA" sz="3200" kern="0" dirty="0">
                <a:solidFill>
                  <a:prstClr val="white">
                    <a:lumMod val="65000"/>
                  </a:prstClr>
                </a:solidFill>
                <a:latin typeface="Microsoft Uighur" panose="02000000000000000000" pitchFamily="2" charset="-78"/>
                <a:cs typeface="Microsoft Uighur" panose="02000000000000000000" pitchFamily="2" charset="-78"/>
                <a:sym typeface="Arial"/>
              </a:rPr>
              <a:t>كَيْ أَنْجَحَ أُوَظِّفُ اسْتْراتيجِيّاتي بِٱسْتِمْرارٍ.</a:t>
            </a:r>
          </a:p>
        </p:txBody>
      </p:sp>
      <p:pic>
        <p:nvPicPr>
          <p:cNvPr id="27" name="Image 26">
            <a:extLst>
              <a:ext uri="{FF2B5EF4-FFF2-40B4-BE49-F238E27FC236}">
                <a16:creationId xmlns:a16="http://schemas.microsoft.com/office/drawing/2014/main" id="{F7EBBC42-5CAD-36D7-3626-24CADC1B4AD5}"/>
              </a:ext>
            </a:extLst>
          </p:cNvPr>
          <p:cNvPicPr>
            <a:picLocks noChangeAspect="1"/>
          </p:cNvPicPr>
          <p:nvPr/>
        </p:nvPicPr>
        <p:blipFill>
          <a:blip r:embed="rId9"/>
          <a:stretch>
            <a:fillRect/>
          </a:stretch>
        </p:blipFill>
        <p:spPr>
          <a:xfrm>
            <a:off x="3877454" y="4320865"/>
            <a:ext cx="1389091" cy="149168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8430541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anim calcmode="lin" valueType="num">
                                      <p:cBhvr>
                                        <p:cTn id="8" dur="750" fill="hold"/>
                                        <p:tgtEl>
                                          <p:spTgt spid="27"/>
                                        </p:tgtEl>
                                        <p:attrNameLst>
                                          <p:attrName>ppt_w</p:attrName>
                                        </p:attrNameLst>
                                      </p:cBhvr>
                                      <p:tavLst>
                                        <p:tav tm="0" fmla="#ppt_w*sin(2.5*pi*$)">
                                          <p:val>
                                            <p:fltVal val="0"/>
                                          </p:val>
                                        </p:tav>
                                        <p:tav tm="100000">
                                          <p:val>
                                            <p:fltVal val="1"/>
                                          </p:val>
                                        </p:tav>
                                      </p:tavLst>
                                    </p:anim>
                                    <p:anim calcmode="lin" valueType="num">
                                      <p:cBhvr>
                                        <p:cTn id="9" dur="750" fill="hold"/>
                                        <p:tgtEl>
                                          <p:spTgt spid="27"/>
                                        </p:tgtEl>
                                        <p:attrNameLst>
                                          <p:attrName>ppt_h</p:attrName>
                                        </p:attrNameLst>
                                      </p:cBhvr>
                                      <p:tavLst>
                                        <p:tav tm="0">
                                          <p:val>
                                            <p:strVal val="#ppt_h"/>
                                          </p:val>
                                        </p:tav>
                                        <p:tav tm="100000">
                                          <p:val>
                                            <p:strVal val="#ppt_h"/>
                                          </p:val>
                                        </p:tav>
                                      </p:tavLst>
                                    </p:anim>
                                  </p:childTnLst>
                                </p:cTn>
                              </p:par>
                            </p:childTnLst>
                          </p:cTn>
                        </p:par>
                        <p:par>
                          <p:cTn id="10" fill="hold">
                            <p:stCondLst>
                              <p:cond delay="750"/>
                            </p:stCondLst>
                            <p:childTnLst>
                              <p:par>
                                <p:cTn id="11" presetID="10" presetClass="entr" presetSubtype="0" fill="hold" grpId="0" nodeType="afterEffect">
                                  <p:stCondLst>
                                    <p:cond delay="0"/>
                                  </p:stCondLst>
                                  <p:iterate type="wd">
                                    <p:tmPct val="65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p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ضعوا اللوحة والكراسة في القمطر.</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6" name="Class AR_NV_04_1">
            <a:hlinkClick r:id="" action="ppaction://media"/>
            <a:extLst>
              <a:ext uri="{FF2B5EF4-FFF2-40B4-BE49-F238E27FC236}">
                <a16:creationId xmlns:a16="http://schemas.microsoft.com/office/drawing/2014/main" id="{B58452A0-0BB3-2985-902E-E207FE4E540A}"/>
              </a:ext>
            </a:extLst>
          </p:cNvPr>
          <p:cNvPicPr>
            <a:picLocks noGrp="1" noChangeAspect="1"/>
          </p:cNvPicPr>
          <p:nvPr>
            <p:ph type="media" idx="2"/>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p:spPr>
      </p:pic>
      <p:pic>
        <p:nvPicPr>
          <p:cNvPr id="20" name="Image 19" descr="Une image contenant noir, obscurité&#10;&#10;Le contenu généré par l’IA peut être incorrect.">
            <a:extLst>
              <a:ext uri="{FF2B5EF4-FFF2-40B4-BE49-F238E27FC236}">
                <a16:creationId xmlns:a16="http://schemas.microsoft.com/office/drawing/2014/main" id="{FA22FC12-9DCD-1290-B2D0-B231FE90EE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796980" y="6186227"/>
            <a:ext cx="540000" cy="540000"/>
          </a:xfrm>
          <a:prstGeom prst="rect">
            <a:avLst/>
          </a:prstGeom>
        </p:spPr>
      </p:pic>
      <p:pic>
        <p:nvPicPr>
          <p:cNvPr id="25" name="Espace réservé pour une image  24">
            <a:extLst>
              <a:ext uri="{FF2B5EF4-FFF2-40B4-BE49-F238E27FC236}">
                <a16:creationId xmlns:a16="http://schemas.microsoft.com/office/drawing/2014/main" id="{CF290E89-3C50-A458-E463-E3AEE94FAAED}"/>
              </a:ext>
            </a:extLst>
          </p:cNvPr>
          <p:cNvPicPr>
            <a:picLocks noGrp="1" noChangeAspect="1"/>
          </p:cNvPicPr>
          <p:nvPr>
            <p:ph type="pic" idx="3"/>
          </p:nvPr>
        </p:nvPicPr>
        <p:blipFill rotWithShape="1">
          <a:blip r:embed="rId7">
            <a:extLst>
              <a:ext uri="{28A0092B-C50C-407E-A947-70E740481C1C}">
                <a14:useLocalDpi xmlns:a14="http://schemas.microsoft.com/office/drawing/2010/main" val="0"/>
              </a:ext>
            </a:extLst>
          </a:blip>
          <a:srcRect/>
          <a:stretch>
            <a:fillRect/>
          </a:stretch>
        </p:blipFill>
        <p:spPr>
          <a:xfrm>
            <a:off x="7978436" y="738187"/>
            <a:ext cx="791626" cy="791626"/>
          </a:xfrm>
        </p:spPr>
      </p:pic>
      <p:pic>
        <p:nvPicPr>
          <p:cNvPr id="2" name="Image 1">
            <a:extLst>
              <a:ext uri="{FF2B5EF4-FFF2-40B4-BE49-F238E27FC236}">
                <a16:creationId xmlns:a16="http://schemas.microsoft.com/office/drawing/2014/main" id="{BA350B4A-6BE3-54C4-CE00-6F5C64E6486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3" name="Image 2">
            <a:extLst>
              <a:ext uri="{FF2B5EF4-FFF2-40B4-BE49-F238E27FC236}">
                <a16:creationId xmlns:a16="http://schemas.microsoft.com/office/drawing/2014/main" id="{5D67202F-73F5-04C1-5950-E77BD3BACA0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4" name="Image 3">
            <a:extLst>
              <a:ext uri="{FF2B5EF4-FFF2-40B4-BE49-F238E27FC236}">
                <a16:creationId xmlns:a16="http://schemas.microsoft.com/office/drawing/2014/main" id="{2357DB68-0C0C-4F36-53CA-69C1F24EEBE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5" name="Rectangle 4">
            <a:extLst>
              <a:ext uri="{FF2B5EF4-FFF2-40B4-BE49-F238E27FC236}">
                <a16:creationId xmlns:a16="http://schemas.microsoft.com/office/drawing/2014/main" id="{A19231F4-4772-F5F5-AE38-7D66CA8D75B6}"/>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6" name="Rectangle 5">
            <a:extLst>
              <a:ext uri="{FF2B5EF4-FFF2-40B4-BE49-F238E27FC236}">
                <a16:creationId xmlns:a16="http://schemas.microsoft.com/office/drawing/2014/main" id="{DF58E989-80A8-37FF-C34A-3B692FC76672}"/>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7" name="Rectangle 6">
            <a:extLst>
              <a:ext uri="{FF2B5EF4-FFF2-40B4-BE49-F238E27FC236}">
                <a16:creationId xmlns:a16="http://schemas.microsoft.com/office/drawing/2014/main" id="{75B8F8A8-C2A1-2435-C398-7255849C4E0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16"/>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6"/>
                </p:tgtEl>
              </p:cMediaNode>
            </p:video>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F8A86-64E3-F1F5-45EF-B7DC7D6B0C4D}"/>
              </a:ext>
            </a:extLst>
          </p:cNvPr>
          <p:cNvSpPr>
            <a:spLocks noGrp="1"/>
          </p:cNvSpPr>
          <p:nvPr>
            <p:ph type="title"/>
          </p:nvPr>
        </p:nvSpPr>
        <p:spPr>
          <a:xfrm>
            <a:off x="637196" y="1494979"/>
            <a:ext cx="7886700" cy="720000"/>
          </a:xfrm>
        </p:spPr>
        <p:txBody>
          <a:bodyPr/>
          <a:lstStyle/>
          <a:p>
            <a:pPr rtl="1"/>
            <a:r>
              <a:rPr lang="ar-MA" sz="4400" dirty="0">
                <a:cs typeface="Microsoft Uighur" panose="02000000000000000000" pitchFamily="2" charset="-78"/>
              </a:rPr>
              <a:t> انشطة اعتيادية</a:t>
            </a:r>
            <a:endParaRPr lang="fr-MA" sz="4400" dirty="0">
              <a:cs typeface="+mn-cs"/>
            </a:endParaRPr>
          </a:p>
        </p:txBody>
      </p:sp>
      <p:sp>
        <p:nvSpPr>
          <p:cNvPr id="16" name="Espace réservé du texte 5">
            <a:extLst>
              <a:ext uri="{FF2B5EF4-FFF2-40B4-BE49-F238E27FC236}">
                <a16:creationId xmlns:a16="http://schemas.microsoft.com/office/drawing/2014/main" id="{111017B6-4038-6807-F6F7-F9F9C1F70F62}"/>
              </a:ext>
            </a:extLst>
          </p:cNvPr>
          <p:cNvSpPr txBox="1">
            <a:spLocks/>
          </p:cNvSpPr>
          <p:nvPr/>
        </p:nvSpPr>
        <p:spPr>
          <a:xfrm>
            <a:off x="1819656" y="3701351"/>
            <a:ext cx="5459544" cy="859535"/>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الطلاقة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تحدي الفهم </a:t>
            </a:r>
          </a:p>
        </p:txBody>
      </p:sp>
      <p:pic>
        <p:nvPicPr>
          <p:cNvPr id="19" name="Google Shape;86;p130">
            <a:extLst>
              <a:ext uri="{FF2B5EF4-FFF2-40B4-BE49-F238E27FC236}">
                <a16:creationId xmlns:a16="http://schemas.microsoft.com/office/drawing/2014/main" id="{8632C26F-8A1A-7F90-316A-502682E54AB8}"/>
              </a:ext>
            </a:extLst>
          </p:cNvPr>
          <p:cNvPicPr>
            <a:picLocks noChangeAspect="1"/>
          </p:cNvPicPr>
          <p:nvPr/>
        </p:nvPicPr>
        <p:blipFill rotWithShape="1">
          <a:blip r:embed="rId2">
            <a:alphaModFix/>
          </a:blip>
          <a:srcRect/>
          <a:stretch/>
        </p:blipFill>
        <p:spPr>
          <a:xfrm>
            <a:off x="5718758" y="1603254"/>
            <a:ext cx="522580" cy="522580"/>
          </a:xfrm>
          <a:prstGeom prst="rect">
            <a:avLst/>
          </a:prstGeom>
          <a:noFill/>
          <a:ln>
            <a:noFill/>
          </a:ln>
        </p:spPr>
      </p:pic>
      <p:pic>
        <p:nvPicPr>
          <p:cNvPr id="4" name="Espace réservé pour une image  25">
            <a:extLst>
              <a:ext uri="{FF2B5EF4-FFF2-40B4-BE49-F238E27FC236}">
                <a16:creationId xmlns:a16="http://schemas.microsoft.com/office/drawing/2014/main" id="{1A279B11-4EA0-739F-7AE9-D82D71F796AB}"/>
              </a:ext>
            </a:extLst>
          </p:cNvPr>
          <p:cNvPicPr>
            <a:picLocks noChangeAspect="1"/>
          </p:cNvPicPr>
          <p:nvPr/>
        </p:nvPicPr>
        <p:blipFill rotWithShape="1">
          <a:blip r:embed="rId3"/>
          <a:srcRect/>
          <a:stretch>
            <a:fillRect/>
          </a:stretch>
        </p:blipFill>
        <p:spPr>
          <a:xfrm>
            <a:off x="460530" y="2599328"/>
            <a:ext cx="720704" cy="829672"/>
          </a:xfrm>
          <a:prstGeom prst="rect">
            <a:avLst/>
          </a:prstGeom>
        </p:spPr>
      </p:pic>
    </p:spTree>
    <p:extLst>
      <p:ext uri="{BB962C8B-B14F-4D97-AF65-F5344CB8AC3E}">
        <p14:creationId xmlns:p14="http://schemas.microsoft.com/office/powerpoint/2010/main" val="4230427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48797FD2-BBCF-26C6-6D3B-447C48A230EB}"/>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749EF65E-8369-CF29-B390-847276643D08}"/>
              </a:ext>
            </a:extLst>
          </p:cNvPr>
          <p:cNvPicPr>
            <a:picLocks noChangeAspect="1"/>
          </p:cNvPicPr>
          <p:nvPr/>
        </p:nvPicPr>
        <p:blipFill>
          <a:blip r:embed="rId3"/>
          <a:stretch>
            <a:fillRect/>
          </a:stretch>
        </p:blipFill>
        <p:spPr>
          <a:xfrm>
            <a:off x="856452" y="2172315"/>
            <a:ext cx="3543607" cy="34369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42" name="Google Shape;1342;p12">
            <a:extLst>
              <a:ext uri="{FF2B5EF4-FFF2-40B4-BE49-F238E27FC236}">
                <a16:creationId xmlns:a16="http://schemas.microsoft.com/office/drawing/2014/main" id="{53FB04CF-6EA4-109E-7E83-135919FFF1BF}"/>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 في حصة اليوم، ستتدربون على قراءة فقرات باسترسال. ثم الإجابة عن أسئلة.</a:t>
            </a:r>
            <a:br>
              <a:rPr lang="ar-MA" sz="2400" b="1" dirty="0">
                <a:solidFill>
                  <a:srgbClr val="A5A5A5"/>
                </a:solidFill>
                <a:latin typeface="Microsoft Uighur" panose="02000000000000000000" pitchFamily="2" charset="-78"/>
                <a:cs typeface="Microsoft Uighur" panose="02000000000000000000" pitchFamily="2" charset="-78"/>
                <a:sym typeface="Calibri"/>
              </a:rPr>
            </a:br>
            <a:r>
              <a:rPr lang="ar-MA" sz="2400" i="1" dirty="0">
                <a:solidFill>
                  <a:srgbClr val="A5A5A5"/>
                </a:solidFill>
                <a:latin typeface="Microsoft Uighur" panose="02000000000000000000" pitchFamily="2" charset="-78"/>
                <a:cs typeface="Microsoft Uighur" panose="02000000000000000000" pitchFamily="2" charset="-78"/>
                <a:sym typeface="Calibri"/>
              </a:rPr>
              <a:t>-يوجه الأستاذ المتعلمين إلى النص : ص </a:t>
            </a:r>
            <a:r>
              <a:rPr lang="ar-MA" sz="2400" i="1" dirty="0" err="1">
                <a:solidFill>
                  <a:srgbClr val="A5A5A5"/>
                </a:solidFill>
                <a:latin typeface="Microsoft Uighur" panose="02000000000000000000" pitchFamily="2" charset="-78"/>
                <a:cs typeface="Microsoft Uighur" panose="02000000000000000000" pitchFamily="2" charset="-78"/>
                <a:sym typeface="Calibri"/>
              </a:rPr>
              <a:t>ص</a:t>
            </a:r>
            <a:r>
              <a:rPr lang="ar-MA" sz="2400" i="1" dirty="0">
                <a:solidFill>
                  <a:srgbClr val="A5A5A5"/>
                </a:solidFill>
                <a:latin typeface="Microsoft Uighur" panose="02000000000000000000" pitchFamily="2" charset="-78"/>
                <a:cs typeface="Microsoft Uighur" panose="02000000000000000000" pitchFamily="2" charset="-78"/>
                <a:sym typeface="Calibri"/>
              </a:rPr>
              <a:t> 183-184 </a:t>
            </a:r>
            <a:endParaRPr sz="2400" i="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F997206A-521A-AFA1-D40C-95339827B72C}"/>
              </a:ext>
            </a:extLst>
          </p:cNvPr>
          <p:cNvPicPr>
            <a:picLocks noGrp="1" noChangeAspect="1"/>
          </p:cNvPicPr>
          <p:nvPr>
            <p:ph type="pic" idx="3"/>
          </p:nvPr>
        </p:nvPicPr>
        <p:blipFill rotWithShape="1">
          <a:blip r:embed="rId4">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2" name="Image 1">
            <a:extLst>
              <a:ext uri="{FF2B5EF4-FFF2-40B4-BE49-F238E27FC236}">
                <a16:creationId xmlns:a16="http://schemas.microsoft.com/office/drawing/2014/main" id="{B49A8BCE-54B7-B32B-702E-135415242D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2" name="Image 11">
            <a:extLst>
              <a:ext uri="{FF2B5EF4-FFF2-40B4-BE49-F238E27FC236}">
                <a16:creationId xmlns:a16="http://schemas.microsoft.com/office/drawing/2014/main" id="{F208C085-D011-79B2-FDD3-22BA7035724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3" name="Image 12">
            <a:extLst>
              <a:ext uri="{FF2B5EF4-FFF2-40B4-BE49-F238E27FC236}">
                <a16:creationId xmlns:a16="http://schemas.microsoft.com/office/drawing/2014/main" id="{589FC4E9-E629-DA0F-FFC0-285A58E37EA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4" name="Rectangle 13">
            <a:extLst>
              <a:ext uri="{FF2B5EF4-FFF2-40B4-BE49-F238E27FC236}">
                <a16:creationId xmlns:a16="http://schemas.microsoft.com/office/drawing/2014/main" id="{19DDF32E-E3C1-4584-839F-C14FC8DE6F4E}"/>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5" name="Rectangle 14">
            <a:extLst>
              <a:ext uri="{FF2B5EF4-FFF2-40B4-BE49-F238E27FC236}">
                <a16:creationId xmlns:a16="http://schemas.microsoft.com/office/drawing/2014/main" id="{EB78D7CB-1D60-BAB1-52D0-6394E14E4B62}"/>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6" name="Rectangle 15">
            <a:extLst>
              <a:ext uri="{FF2B5EF4-FFF2-40B4-BE49-F238E27FC236}">
                <a16:creationId xmlns:a16="http://schemas.microsoft.com/office/drawing/2014/main" id="{EE990283-3D49-73A1-2CDC-576AA133B03D}"/>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10" name="Image 9">
            <a:extLst>
              <a:ext uri="{FF2B5EF4-FFF2-40B4-BE49-F238E27FC236}">
                <a16:creationId xmlns:a16="http://schemas.microsoft.com/office/drawing/2014/main" id="{219F407A-05C0-12A5-B3F9-0D01C4857DED}"/>
              </a:ext>
            </a:extLst>
          </p:cNvPr>
          <p:cNvPicPr>
            <a:picLocks noChangeAspect="1"/>
          </p:cNvPicPr>
          <p:nvPr/>
        </p:nvPicPr>
        <p:blipFill>
          <a:blip r:embed="rId8"/>
          <a:stretch>
            <a:fillRect/>
          </a:stretch>
        </p:blipFill>
        <p:spPr>
          <a:xfrm>
            <a:off x="4052373" y="1695899"/>
            <a:ext cx="3193391" cy="46258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044351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right)">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DA3DDF0C-AE24-280D-DF21-ED6C48D8FADD}"/>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CF6C2644-A53C-4BE0-F4ED-363B57664765}"/>
              </a:ext>
            </a:extLst>
          </p:cNvPr>
          <p:cNvSpPr txBox="1">
            <a:spLocks noGrp="1"/>
          </p:cNvSpPr>
          <p:nvPr>
            <p:ph type="title"/>
          </p:nvPr>
        </p:nvSpPr>
        <p:spPr>
          <a:xfrm>
            <a:off x="811590" y="778993"/>
            <a:ext cx="6786061"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سنقرأ نص : "تَغَيِّرُ ٱلْمُناخِ وَ </a:t>
            </a:r>
            <a:r>
              <a:rPr lang="ar-MA" sz="2400" b="1" dirty="0" err="1">
                <a:solidFill>
                  <a:srgbClr val="A5A5A5"/>
                </a:solidFill>
                <a:latin typeface="Microsoft Uighur" panose="02000000000000000000" pitchFamily="2" charset="-78"/>
                <a:cs typeface="Microsoft Uighur" panose="02000000000000000000" pitchFamily="2" charset="-78"/>
                <a:sym typeface="Calibri"/>
              </a:rPr>
              <a:t>ٱلْفَيَضاناتُ</a:t>
            </a:r>
            <a:r>
              <a:rPr lang="ar-MA" sz="2400" b="1" dirty="0">
                <a:solidFill>
                  <a:srgbClr val="A5A5A5"/>
                </a:solidFill>
                <a:latin typeface="Microsoft Uighur" panose="02000000000000000000" pitchFamily="2" charset="-78"/>
                <a:cs typeface="Microsoft Uighur" panose="02000000000000000000" pitchFamily="2" charset="-78"/>
                <a:sym typeface="Calibri"/>
              </a:rPr>
              <a:t>". وسأطرح عليكم أسئلة حوله.</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E6CB90F4-5AFB-E24B-B099-E1D462294054}"/>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4" name="Image 13">
            <a:extLst>
              <a:ext uri="{FF2B5EF4-FFF2-40B4-BE49-F238E27FC236}">
                <a16:creationId xmlns:a16="http://schemas.microsoft.com/office/drawing/2014/main" id="{B005ABCE-F642-B22A-A58C-B08E9C2A79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9B2E27C0-8765-28A9-A266-B90BA87E42C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88B3DC07-D32D-F0A3-94C2-96EA22F970A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1C16FF8E-B575-67E1-29E4-9E3DF4136AC6}"/>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8C2EB5AA-0728-38BD-A203-55D4A2B73C2D}"/>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20" name="Rectangle 19">
            <a:extLst>
              <a:ext uri="{FF2B5EF4-FFF2-40B4-BE49-F238E27FC236}">
                <a16:creationId xmlns:a16="http://schemas.microsoft.com/office/drawing/2014/main" id="{2B205D57-D38C-FBA5-E2EC-8BBE47831194}"/>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11" name="Google Shape;1342;p12">
            <a:extLst>
              <a:ext uri="{FF2B5EF4-FFF2-40B4-BE49-F238E27FC236}">
                <a16:creationId xmlns:a16="http://schemas.microsoft.com/office/drawing/2014/main" id="{646F42EE-D3F4-BABA-FCAD-751999B621E1}"/>
              </a:ext>
            </a:extLst>
          </p:cNvPr>
          <p:cNvSpPr txBox="1">
            <a:spLocks/>
          </p:cNvSpPr>
          <p:nvPr/>
        </p:nvSpPr>
        <p:spPr>
          <a:xfrm>
            <a:off x="1754682" y="1680250"/>
            <a:ext cx="5262475" cy="612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mj-lt"/>
                <a:ea typeface="Dosis Medium"/>
                <a:cs typeface="Arial" panose="020B0604020202020204" pitchFamily="34" charset="0"/>
                <a:sym typeface="Dosi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90000"/>
              </a:lnSpc>
              <a:spcBef>
                <a:spcPts val="0"/>
              </a:spcBef>
              <a:spcAft>
                <a:spcPts val="0"/>
              </a:spcAft>
              <a:buClr>
                <a:srgbClr val="A5A5A5"/>
              </a:buClr>
              <a:buSzPts val="1600"/>
              <a:buFont typeface="Arial"/>
              <a:buNone/>
              <a:tabLst/>
              <a:defRPr/>
            </a:pP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Calibri"/>
              </a:rPr>
              <a:t>تَغَيِّرُ ٱلْمُناخِ وَ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cs typeface="Microsoft Uighur" panose="02000000000000000000" pitchFamily="2" charset="-78"/>
                <a:sym typeface="Calibri"/>
              </a:rPr>
              <a:t>ٱلْفَيَضانات</a:t>
            </a:r>
            <a:r>
              <a:rPr lang="ar-MA" sz="5400" b="1" kern="0" dirty="0">
                <a:solidFill>
                  <a:srgbClr val="C00000"/>
                </a:solidFill>
                <a:latin typeface="Microsoft Uighur" panose="02000000000000000000" pitchFamily="2" charset="-78"/>
                <a:cs typeface="Microsoft Uighur" panose="02000000000000000000" pitchFamily="2" charset="-78"/>
                <a:sym typeface="Calibri"/>
              </a:rPr>
              <a:t>ُ</a:t>
            </a:r>
            <a:endPar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cs typeface="Microsoft Uighur" panose="02000000000000000000" pitchFamily="2" charset="-78"/>
              <a:sym typeface="Dosis Medium"/>
            </a:endParaRPr>
          </a:p>
        </p:txBody>
      </p:sp>
      <p:pic>
        <p:nvPicPr>
          <p:cNvPr id="5" name="Image 4">
            <a:extLst>
              <a:ext uri="{FF2B5EF4-FFF2-40B4-BE49-F238E27FC236}">
                <a16:creationId xmlns:a16="http://schemas.microsoft.com/office/drawing/2014/main" id="{053EF1DC-2530-0FF1-B27B-5678BC02E723}"/>
              </a:ext>
            </a:extLst>
          </p:cNvPr>
          <p:cNvPicPr>
            <a:picLocks noChangeAspect="1"/>
          </p:cNvPicPr>
          <p:nvPr/>
        </p:nvPicPr>
        <p:blipFill>
          <a:blip r:embed="rId7"/>
          <a:stretch>
            <a:fillRect/>
          </a:stretch>
        </p:blipFill>
        <p:spPr>
          <a:xfrm>
            <a:off x="961159" y="2439742"/>
            <a:ext cx="7221682" cy="3942305"/>
          </a:xfrm>
          <a:prstGeom prst="rect">
            <a:avLst/>
          </a:prstGeom>
        </p:spPr>
      </p:pic>
    </p:spTree>
    <p:extLst>
      <p:ext uri="{BB962C8B-B14F-4D97-AF65-F5344CB8AC3E}">
        <p14:creationId xmlns:p14="http://schemas.microsoft.com/office/powerpoint/2010/main" val="264999710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C1BF2E4F-2106-7FA6-0F3B-2921AD47F03E}"/>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94CDE879-DD65-DBC6-9334-3F45B39816CA}"/>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من يقرأ؟ يمر تلميذان للقراءة. </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8EDBA497-ECE3-4C6A-4D61-192AD9DB6624}"/>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4" name="Image 13">
            <a:extLst>
              <a:ext uri="{FF2B5EF4-FFF2-40B4-BE49-F238E27FC236}">
                <a16:creationId xmlns:a16="http://schemas.microsoft.com/office/drawing/2014/main" id="{1C037F8F-002D-ACE2-B822-353BBC1D5B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FC5EFD03-218A-D812-A980-9C330E0B24E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4F66E174-2A72-7F88-0456-CB6E3128A60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85A4F56C-33A0-F2A5-65B7-1FD6EAEE4553}"/>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0B6B9AE0-3B65-4FD2-5B09-7D987B731C4D}"/>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20" name="Rectangle 19">
            <a:extLst>
              <a:ext uri="{FF2B5EF4-FFF2-40B4-BE49-F238E27FC236}">
                <a16:creationId xmlns:a16="http://schemas.microsoft.com/office/drawing/2014/main" id="{CC6812BF-FDE1-DA1C-CD02-732E1B8425D9}"/>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3" name="Image 2">
            <a:extLst>
              <a:ext uri="{FF2B5EF4-FFF2-40B4-BE49-F238E27FC236}">
                <a16:creationId xmlns:a16="http://schemas.microsoft.com/office/drawing/2014/main" id="{6A1CBB27-7F38-29FA-A531-CE98F8F3FCDF}"/>
              </a:ext>
            </a:extLst>
          </p:cNvPr>
          <p:cNvPicPr>
            <a:picLocks noChangeAspect="1"/>
          </p:cNvPicPr>
          <p:nvPr/>
        </p:nvPicPr>
        <p:blipFill>
          <a:blip r:embed="rId7"/>
          <a:stretch>
            <a:fillRect/>
          </a:stretch>
        </p:blipFill>
        <p:spPr>
          <a:xfrm>
            <a:off x="3246005" y="1455848"/>
            <a:ext cx="2651990" cy="480102"/>
          </a:xfrm>
          <a:prstGeom prst="rect">
            <a:avLst/>
          </a:prstGeom>
        </p:spPr>
      </p:pic>
      <p:pic>
        <p:nvPicPr>
          <p:cNvPr id="5" name="Image 4">
            <a:extLst>
              <a:ext uri="{FF2B5EF4-FFF2-40B4-BE49-F238E27FC236}">
                <a16:creationId xmlns:a16="http://schemas.microsoft.com/office/drawing/2014/main" id="{331E1ACA-ECA1-034D-5F19-65C340C679EA}"/>
              </a:ext>
            </a:extLst>
          </p:cNvPr>
          <p:cNvPicPr>
            <a:picLocks noChangeAspect="1"/>
          </p:cNvPicPr>
          <p:nvPr/>
        </p:nvPicPr>
        <p:blipFill>
          <a:blip r:embed="rId8"/>
          <a:stretch>
            <a:fillRect/>
          </a:stretch>
        </p:blipFill>
        <p:spPr>
          <a:xfrm>
            <a:off x="433090" y="2130244"/>
            <a:ext cx="8325364" cy="4353683"/>
          </a:xfrm>
          <a:prstGeom prst="rect">
            <a:avLst/>
          </a:prstGeom>
        </p:spPr>
      </p:pic>
    </p:spTree>
    <p:extLst>
      <p:ext uri="{BB962C8B-B14F-4D97-AF65-F5344CB8AC3E}">
        <p14:creationId xmlns:p14="http://schemas.microsoft.com/office/powerpoint/2010/main" val="156911503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A5412278-74B5-6C32-8AA4-D10E8BF37C14}"/>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FDEA382F-17A5-8ABF-1684-C86D9110CF22}"/>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من يقرأ؟ يمر تلميذان للقراءة</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3E7E6205-BA06-4D05-4E48-7C13ACE5893F}"/>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2" name="Image 11">
            <a:extLst>
              <a:ext uri="{FF2B5EF4-FFF2-40B4-BE49-F238E27FC236}">
                <a16:creationId xmlns:a16="http://schemas.microsoft.com/office/drawing/2014/main" id="{87F7F094-AE94-A805-8927-5F338BC56B9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C1B8D6D6-2CAB-E452-EDA9-13FD32E779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07A5C130-6D69-2192-0BFB-C95E8AA77D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AAE84C88-5642-FD68-48D2-62ACA8DCE9BB}"/>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68A8BB55-8C10-28AA-111B-47BF6DA468FD}"/>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4029A407-B480-DC16-35FC-DD69AEA93695}"/>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3" name="Image 2">
            <a:extLst>
              <a:ext uri="{FF2B5EF4-FFF2-40B4-BE49-F238E27FC236}">
                <a16:creationId xmlns:a16="http://schemas.microsoft.com/office/drawing/2014/main" id="{51A5446A-A007-C39E-ABC6-02776B57635F}"/>
              </a:ext>
            </a:extLst>
          </p:cNvPr>
          <p:cNvPicPr>
            <a:picLocks noChangeAspect="1"/>
          </p:cNvPicPr>
          <p:nvPr/>
        </p:nvPicPr>
        <p:blipFill>
          <a:blip r:embed="rId7"/>
          <a:stretch>
            <a:fillRect/>
          </a:stretch>
        </p:blipFill>
        <p:spPr>
          <a:xfrm>
            <a:off x="1427106" y="2161890"/>
            <a:ext cx="6045267" cy="3805028"/>
          </a:xfrm>
          <a:prstGeom prst="rect">
            <a:avLst/>
          </a:prstGeom>
        </p:spPr>
      </p:pic>
    </p:spTree>
    <p:extLst>
      <p:ext uri="{BB962C8B-B14F-4D97-AF65-F5344CB8AC3E}">
        <p14:creationId xmlns:p14="http://schemas.microsoft.com/office/powerpoint/2010/main" val="9097597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2283D36A-F50C-E247-E951-26BF54B3205F}"/>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92FA85A4-46FF-E191-D7B5-83D967BB39A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من يقرأ؟ يمر تلميذان للقراءة</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36BDB0E3-FAB7-4219-BBE7-5B270BB3007D}"/>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1" name="Image 10">
            <a:extLst>
              <a:ext uri="{FF2B5EF4-FFF2-40B4-BE49-F238E27FC236}">
                <a16:creationId xmlns:a16="http://schemas.microsoft.com/office/drawing/2014/main" id="{3F874839-6226-95F3-2A80-1EDFCE51AE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67210E1E-6B30-EECA-4AE4-E4F568A3A7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E05FF61B-694E-9F27-DE31-DE1CF945B43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704977DA-482B-B7B2-CB6D-4EF18CFC0B14}"/>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F598F663-DDA2-8BD5-828E-8D646BEE38F8}"/>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555BAF2F-A948-43A4-30ED-6B3A57E816C6}"/>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3" name="Image 2">
            <a:extLst>
              <a:ext uri="{FF2B5EF4-FFF2-40B4-BE49-F238E27FC236}">
                <a16:creationId xmlns:a16="http://schemas.microsoft.com/office/drawing/2014/main" id="{BCD15F75-3B5E-E5A9-9E0C-085EEC7D02C5}"/>
              </a:ext>
            </a:extLst>
          </p:cNvPr>
          <p:cNvPicPr>
            <a:picLocks noChangeAspect="1"/>
          </p:cNvPicPr>
          <p:nvPr/>
        </p:nvPicPr>
        <p:blipFill>
          <a:blip r:embed="rId7"/>
          <a:stretch>
            <a:fillRect/>
          </a:stretch>
        </p:blipFill>
        <p:spPr>
          <a:xfrm>
            <a:off x="1577848" y="1957882"/>
            <a:ext cx="5894525" cy="3957082"/>
          </a:xfrm>
          <a:prstGeom prst="rect">
            <a:avLst/>
          </a:prstGeom>
        </p:spPr>
      </p:pic>
    </p:spTree>
    <p:extLst>
      <p:ext uri="{BB962C8B-B14F-4D97-AF65-F5344CB8AC3E}">
        <p14:creationId xmlns:p14="http://schemas.microsoft.com/office/powerpoint/2010/main" val="357388549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AAA2F0CF-CAE2-D70D-9F7F-FE6C5F25657A}"/>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64DFC054-9B5F-6F99-40FB-6FAEED6E5FA2}"/>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من يقرأ؟ يمر تلميذان للقراءة</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9DC3EC75-9656-42BF-093E-5BCB73D94DB5}"/>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2" name="Image 11">
            <a:extLst>
              <a:ext uri="{FF2B5EF4-FFF2-40B4-BE49-F238E27FC236}">
                <a16:creationId xmlns:a16="http://schemas.microsoft.com/office/drawing/2014/main" id="{5469AF61-4008-597B-D9EF-6063010D4E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AD52FD8C-9A4C-1A31-8B6A-0A74E2E768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F5B4101B-546E-D60C-7F01-826CDD50D51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47741064-4AE1-78BD-3779-F756972C47DF}"/>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CF0F2D9D-1DE8-BFC6-1D91-B8C503BA3E18}"/>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770BC388-5C8B-B0B9-8F80-6EA93459D288}"/>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3" name="Image 2">
            <a:extLst>
              <a:ext uri="{FF2B5EF4-FFF2-40B4-BE49-F238E27FC236}">
                <a16:creationId xmlns:a16="http://schemas.microsoft.com/office/drawing/2014/main" id="{7F9941F2-6590-1714-045C-C2861F671AE1}"/>
              </a:ext>
            </a:extLst>
          </p:cNvPr>
          <p:cNvPicPr>
            <a:picLocks noChangeAspect="1"/>
          </p:cNvPicPr>
          <p:nvPr/>
        </p:nvPicPr>
        <p:blipFill>
          <a:blip r:embed="rId7"/>
          <a:stretch>
            <a:fillRect/>
          </a:stretch>
        </p:blipFill>
        <p:spPr>
          <a:xfrm>
            <a:off x="2808135" y="2156020"/>
            <a:ext cx="4531420" cy="3371944"/>
          </a:xfrm>
          <a:prstGeom prst="rect">
            <a:avLst/>
          </a:prstGeom>
        </p:spPr>
      </p:pic>
    </p:spTree>
    <p:extLst>
      <p:ext uri="{BB962C8B-B14F-4D97-AF65-F5344CB8AC3E}">
        <p14:creationId xmlns:p14="http://schemas.microsoft.com/office/powerpoint/2010/main" val="341139171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41">
          <a:extLst>
            <a:ext uri="{FF2B5EF4-FFF2-40B4-BE49-F238E27FC236}">
              <a16:creationId xmlns:a16="http://schemas.microsoft.com/office/drawing/2014/main" id="{41FB4D67-D1CB-6AFC-A463-EC11270E168D}"/>
            </a:ext>
          </a:extLst>
        </p:cNvPr>
        <p:cNvGrpSpPr/>
        <p:nvPr/>
      </p:nvGrpSpPr>
      <p:grpSpPr>
        <a:xfrm>
          <a:off x="0" y="0"/>
          <a:ext cx="0" cy="0"/>
          <a:chOff x="0" y="0"/>
          <a:chExt cx="0" cy="0"/>
        </a:xfrm>
      </p:grpSpPr>
      <p:sp>
        <p:nvSpPr>
          <p:cNvPr id="1342" name="Google Shape;1342;p12">
            <a:extLst>
              <a:ext uri="{FF2B5EF4-FFF2-40B4-BE49-F238E27FC236}">
                <a16:creationId xmlns:a16="http://schemas.microsoft.com/office/drawing/2014/main" id="{1D0BBADE-8340-0149-BA58-D11ACCFFD6BE}"/>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Calibri"/>
              </a:rPr>
              <a:t>من يقرأ؟ يمر تلميذان للقراءة</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77D85EB5-E3A4-475E-71DF-A017F2CE7A09}"/>
              </a:ext>
            </a:extLst>
          </p:cNvPr>
          <p:cNvPicPr>
            <a:picLocks noGrp="1" noChangeAspect="1"/>
          </p:cNvPicPr>
          <p:nvPr>
            <p:ph type="pic" idx="3"/>
          </p:nvPr>
        </p:nvPicPr>
        <p:blipFill rotWithShape="1">
          <a:blip r:embed="rId3">
            <a:extLst>
              <a:ext uri="{28A0092B-C50C-407E-A947-70E740481C1C}">
                <a14:useLocalDpi xmlns:a14="http://schemas.microsoft.com/office/drawing/2010/main" val="0"/>
              </a:ext>
            </a:extLst>
          </a:blip>
          <a:srcRect/>
          <a:stretch>
            <a:fillRect/>
          </a:stretch>
        </p:blipFill>
        <p:spPr>
          <a:xfrm>
            <a:off x="7945017" y="693861"/>
            <a:ext cx="782264" cy="782264"/>
          </a:xfrm>
        </p:spPr>
      </p:pic>
      <p:pic>
        <p:nvPicPr>
          <p:cNvPr id="11" name="Image 10">
            <a:extLst>
              <a:ext uri="{FF2B5EF4-FFF2-40B4-BE49-F238E27FC236}">
                <a16:creationId xmlns:a16="http://schemas.microsoft.com/office/drawing/2014/main" id="{448BACB6-AC99-6B95-F347-D803EDF092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588D1E69-EF9B-9CF7-1549-ADDF87F728B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60608AA7-EC6E-12AC-7CDE-EE2DF4607D2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A1BC4C2F-E17B-2C19-AE3E-4EF9254F11CA}"/>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4BD55847-B4A5-9200-0665-47C1BE8DD4BF}"/>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166E8DED-AD96-3683-1047-493DA58AC957}"/>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3" name="Image 2">
            <a:extLst>
              <a:ext uri="{FF2B5EF4-FFF2-40B4-BE49-F238E27FC236}">
                <a16:creationId xmlns:a16="http://schemas.microsoft.com/office/drawing/2014/main" id="{D5972676-8D4E-CD69-26F1-9C8001B05441}"/>
              </a:ext>
            </a:extLst>
          </p:cNvPr>
          <p:cNvPicPr>
            <a:picLocks noChangeAspect="1"/>
          </p:cNvPicPr>
          <p:nvPr/>
        </p:nvPicPr>
        <p:blipFill>
          <a:blip r:embed="rId7"/>
          <a:stretch>
            <a:fillRect/>
          </a:stretch>
        </p:blipFill>
        <p:spPr>
          <a:xfrm>
            <a:off x="591235" y="1919605"/>
            <a:ext cx="7813984" cy="4182395"/>
          </a:xfrm>
          <a:prstGeom prst="rect">
            <a:avLst/>
          </a:prstGeom>
        </p:spPr>
      </p:pic>
    </p:spTree>
    <p:extLst>
      <p:ext uri="{BB962C8B-B14F-4D97-AF65-F5344CB8AC3E}">
        <p14:creationId xmlns:p14="http://schemas.microsoft.com/office/powerpoint/2010/main" val="2563869116"/>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13"/>
          <p:cNvSpPr txBox="1">
            <a:spLocks noGrp="1"/>
          </p:cNvSpPr>
          <p:nvPr>
            <p:ph type="title"/>
          </p:nvPr>
        </p:nvSpPr>
        <p:spPr>
          <a:xfrm>
            <a:off x="475701" y="771779"/>
            <a:ext cx="7103769"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على ألواحكم؛ أجيبوا عن السؤال التالي:ما ٱلتَّحَدّي </a:t>
            </a:r>
            <a:r>
              <a:rPr lang="ar-MA" sz="2400" b="1" dirty="0" err="1">
                <a:solidFill>
                  <a:srgbClr val="A5A5A5"/>
                </a:solidFill>
                <a:latin typeface="Microsoft Uighur" panose="02000000000000000000" pitchFamily="2" charset="-78"/>
                <a:cs typeface="Microsoft Uighur" panose="02000000000000000000" pitchFamily="2" charset="-78"/>
                <a:sym typeface="Arial"/>
              </a:rPr>
              <a:t>ٱلْبيئِيُّ</a:t>
            </a:r>
            <a:r>
              <a:rPr lang="ar-MA" sz="2400" b="1" dirty="0">
                <a:solidFill>
                  <a:srgbClr val="A5A5A5"/>
                </a:solidFill>
                <a:latin typeface="Microsoft Uighur" panose="02000000000000000000" pitchFamily="2" charset="-78"/>
                <a:cs typeface="Microsoft Uighur" panose="02000000000000000000" pitchFamily="2" charset="-78"/>
                <a:sym typeface="Arial"/>
              </a:rPr>
              <a:t> ٱلَّذي يُواجِهُهُ ٱلْعالَمُ ٱلْيَوْمَ؟</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0AD686BD-48D7-FB37-D6CA-13DAF6863A9F}"/>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4" name="Image 13">
            <a:extLst>
              <a:ext uri="{FF2B5EF4-FFF2-40B4-BE49-F238E27FC236}">
                <a16:creationId xmlns:a16="http://schemas.microsoft.com/office/drawing/2014/main" id="{077E50E4-0D1E-5E6D-E451-179542CC08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8A847569-691C-FEC2-E09F-3725A53E831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A251DB57-3CA7-A4BD-655B-CCDEEA46A4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536F4C7D-0D72-498C-2F4A-2C2469B749BC}"/>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D98FEDAD-8671-14E0-B687-A63833DF73D3}"/>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EBD326A6-621F-0AE9-2874-211D0C779DA4}"/>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D7A3353D-8449-A1F1-D956-0B41A4882801}"/>
              </a:ext>
            </a:extLst>
          </p:cNvPr>
          <p:cNvSpPr txBox="1"/>
          <p:nvPr/>
        </p:nvSpPr>
        <p:spPr>
          <a:xfrm>
            <a:off x="1112347" y="1727457"/>
            <a:ext cx="6834678"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ٱلتَّحَدّي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ٱلْبيئِيُّ</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ٱلَّذي يُواجِهُهُ ٱلْعالَمُ ٱلْيَوْمَ؟</a:t>
            </a:r>
          </a:p>
        </p:txBody>
      </p:sp>
      <p:pic>
        <p:nvPicPr>
          <p:cNvPr id="3" name="Image 2">
            <a:extLst>
              <a:ext uri="{FF2B5EF4-FFF2-40B4-BE49-F238E27FC236}">
                <a16:creationId xmlns:a16="http://schemas.microsoft.com/office/drawing/2014/main" id="{D259BCF9-871E-378D-8622-A1FA4F09115F}"/>
              </a:ext>
            </a:extLst>
          </p:cNvPr>
          <p:cNvPicPr>
            <a:picLocks noChangeAspect="1"/>
          </p:cNvPicPr>
          <p:nvPr/>
        </p:nvPicPr>
        <p:blipFill>
          <a:blip r:embed="rId7"/>
          <a:stretch>
            <a:fillRect/>
          </a:stretch>
        </p:blipFill>
        <p:spPr>
          <a:xfrm>
            <a:off x="1353416" y="2604123"/>
            <a:ext cx="6437168" cy="3514040"/>
          </a:xfrm>
          <a:prstGeom prst="rect">
            <a:avLst/>
          </a:prstGeom>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026BFCB0-897C-8C47-0DDC-3745958FDC12}"/>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D5A05FC5-2EEA-C05F-4C00-90510D5BCD56}"/>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من يتقاسم معنا إجابته؟ كيف تمكنت من إيجاد الجواب؟    ماهي الاستراتيجية التي استعملت؟</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060B2B50-AFFE-6F00-DF3D-45181639CBCF}"/>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031A9A2D-3681-EB90-CC71-43D104ED94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B74D80AF-063D-E999-A2C1-74CC5FCFD7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466900FB-2729-2405-ABFD-EA308AD755E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FE28B940-25D9-5B6F-7B8F-83C3710F1977}"/>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AE96250B-5D7A-BFAC-D07C-A9EBE87781B1}"/>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6AEE85FA-1125-18B8-E696-6911EEC4AD9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147A0158-38FA-70FC-C2E9-F310821C7276}"/>
              </a:ext>
            </a:extLst>
          </p:cNvPr>
          <p:cNvSpPr txBox="1"/>
          <p:nvPr/>
        </p:nvSpPr>
        <p:spPr>
          <a:xfrm>
            <a:off x="1112347" y="1727457"/>
            <a:ext cx="6834678"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ٱلتَّحَدّي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ٱلْبيئِيُّ</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ٱلَّذي يُواجِهُهُ ٱلْعالَمُ ٱلْيَوْمَ؟</a:t>
            </a:r>
          </a:p>
        </p:txBody>
      </p:sp>
      <p:pic>
        <p:nvPicPr>
          <p:cNvPr id="4" name="Image 3">
            <a:extLst>
              <a:ext uri="{FF2B5EF4-FFF2-40B4-BE49-F238E27FC236}">
                <a16:creationId xmlns:a16="http://schemas.microsoft.com/office/drawing/2014/main" id="{11353305-AA9E-C787-8B17-5DBBB7897F51}"/>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453830399"/>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F3F0359B-6F76-3769-E1D8-06F96A980D98}"/>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BEAA50D8-B470-4D87-74DA-0F5558D5BFFB}"/>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للتصحيح.</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C67B65DC-4335-F816-FB72-EBA089A05E6A}"/>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A797F20C-ED15-2C5F-C5D8-E904B38D74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99FC9E13-1A3D-EA3E-B70A-B9C8EA9B8E3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FDA16F85-9DCE-C31F-5433-64836F594B8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E3F1C319-A554-1690-0FFC-5F06B427EFDE}"/>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AC035671-4D8C-F251-2636-C10BECDC1A71}"/>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8B2DAB47-AF10-7326-DE02-57C93BD802AA}"/>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F9F29141-F868-6B57-19F3-AE7BE37D0D5C}"/>
              </a:ext>
            </a:extLst>
          </p:cNvPr>
          <p:cNvSpPr txBox="1"/>
          <p:nvPr/>
        </p:nvSpPr>
        <p:spPr>
          <a:xfrm>
            <a:off x="1112347" y="1727457"/>
            <a:ext cx="6834678"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ٱلتَّحَدّي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ٱلْبيئِيُّ</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ٱلَّذي يُواجِهُهُ ٱلْعالَمُ ٱلْيَوْمَ؟</a:t>
            </a:r>
          </a:p>
        </p:txBody>
      </p:sp>
      <p:sp>
        <p:nvSpPr>
          <p:cNvPr id="6" name="Google Shape;1508;p66">
            <a:extLst>
              <a:ext uri="{FF2B5EF4-FFF2-40B4-BE49-F238E27FC236}">
                <a16:creationId xmlns:a16="http://schemas.microsoft.com/office/drawing/2014/main" id="{F2356227-597E-65BD-90D4-2BCAE8858EA3}"/>
              </a:ext>
            </a:extLst>
          </p:cNvPr>
          <p:cNvSpPr txBox="1"/>
          <p:nvPr/>
        </p:nvSpPr>
        <p:spPr>
          <a:xfrm>
            <a:off x="1112347" y="3667991"/>
            <a:ext cx="7090987" cy="1015622"/>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اَلتَّحَدّي </a:t>
            </a:r>
            <a:r>
              <a:rPr kumimoji="0" lang="ar-MA" sz="60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ٱلْبيئِيُّ</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 هو </a:t>
            </a:r>
            <a:r>
              <a:rPr kumimoji="0" lang="ar-MA" sz="6000" b="1" i="0" u="none" strike="noStrike" kern="0" cap="none" spc="0" normalizeH="0" baseline="0" noProof="0" dirty="0">
                <a:ln>
                  <a:noFill/>
                </a:ln>
                <a:effectLst/>
                <a:uLnTx/>
                <a:uFillTx/>
                <a:latin typeface="Microsoft Uighur" panose="02000000000000000000" pitchFamily="2" charset="-78"/>
                <a:ea typeface="Calibri"/>
                <a:cs typeface="Microsoft Uighur" panose="02000000000000000000" pitchFamily="2" charset="-78"/>
                <a:sym typeface="Calibri"/>
              </a:rPr>
              <a:t>ظاهِرَةُ تَغَيُّرِ ٱلْمُناخِ</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a:t>
            </a:r>
          </a:p>
        </p:txBody>
      </p:sp>
    </p:spTree>
    <p:extLst>
      <p:ext uri="{BB962C8B-B14F-4D97-AF65-F5344CB8AC3E}">
        <p14:creationId xmlns:p14="http://schemas.microsoft.com/office/powerpoint/2010/main" val="267821500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86E7B24B-2354-6F3D-D9B1-F9AEC40F5E35}"/>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5A1965DC-4594-B459-3AA5-0987CDBE841E}"/>
              </a:ext>
            </a:extLst>
          </p:cNvPr>
          <p:cNvSpPr txBox="1">
            <a:spLocks noGrp="1"/>
          </p:cNvSpPr>
          <p:nvPr>
            <p:ph type="title"/>
          </p:nvPr>
        </p:nvSpPr>
        <p:spPr>
          <a:xfrm>
            <a:off x="-135081" y="771779"/>
            <a:ext cx="7714552"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لِماذا ذَكَرَ ٱلْكاتِبُ جِبالَ ٱلْأَطْلَسِ </a:t>
            </a:r>
            <a:r>
              <a:rPr lang="ar-MA" sz="2400" b="1" dirty="0" err="1">
                <a:solidFill>
                  <a:srgbClr val="A5A5A5"/>
                </a:solidFill>
                <a:latin typeface="Microsoft Uighur" panose="02000000000000000000" pitchFamily="2" charset="-78"/>
                <a:cs typeface="Microsoft Uighur" panose="02000000000000000000" pitchFamily="2" charset="-78"/>
                <a:sym typeface="Arial"/>
              </a:rPr>
              <a:t>بِٱلتَّحْديـدِ</a:t>
            </a:r>
            <a:r>
              <a:rPr lang="ar-MA" sz="2400" b="1" dirty="0">
                <a:solidFill>
                  <a:srgbClr val="A5A5A5"/>
                </a:solidFill>
                <a:latin typeface="Microsoft Uighur" panose="02000000000000000000" pitchFamily="2" charset="-78"/>
                <a:cs typeface="Microsoft Uighur" panose="02000000000000000000" pitchFamily="2" charset="-78"/>
                <a:sym typeface="Arial"/>
              </a:rPr>
              <a:t>؟</a:t>
            </a:r>
          </a:p>
        </p:txBody>
      </p:sp>
      <p:pic>
        <p:nvPicPr>
          <p:cNvPr id="5" name="Espace réservé pour une image  4">
            <a:extLst>
              <a:ext uri="{FF2B5EF4-FFF2-40B4-BE49-F238E27FC236}">
                <a16:creationId xmlns:a16="http://schemas.microsoft.com/office/drawing/2014/main" id="{2B03D2AA-5AF4-6780-5819-1A6941639CBD}"/>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4" name="Image 13">
            <a:extLst>
              <a:ext uri="{FF2B5EF4-FFF2-40B4-BE49-F238E27FC236}">
                <a16:creationId xmlns:a16="http://schemas.microsoft.com/office/drawing/2014/main" id="{6860D2BD-D8C8-A1C4-1501-32C2514432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529856B4-FC5E-67DF-F290-5A4865E4AD8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64E68B56-0C85-0215-0896-7A1F3211503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53543EA3-B785-3C02-8B48-04B05F6D44C9}"/>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89D03280-451E-6F28-05F5-C60A68031503}"/>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0A5E9798-AFD4-2D69-34C5-FCEDBB16ECA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81E82E4D-7ED8-3FAD-01D1-EB8B8183137F}"/>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لِماذا ذَكَرَ ٱلْكاتِبُ جِبالَ ٱلْأَطْلَسِ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بِٱلتَّحْديـدِ</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pic>
        <p:nvPicPr>
          <p:cNvPr id="3" name="Image 2">
            <a:extLst>
              <a:ext uri="{FF2B5EF4-FFF2-40B4-BE49-F238E27FC236}">
                <a16:creationId xmlns:a16="http://schemas.microsoft.com/office/drawing/2014/main" id="{6165199C-122A-F72D-F53E-29ADFDF913AF}"/>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165252487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4E0B7949-4773-4542-2D15-64F92D2A5E66}"/>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6CB2BE0D-CA4F-3318-270D-815EA5408529}"/>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من يتقاسم معنا إجابته؟ كيف تمكنت من إيجاد الجواب؟    ماهي الاستراتيجية التي استعملت؟</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91104B2B-8D94-BA6D-6B4D-2690A399F2BD}"/>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344AC533-C36E-1309-E57C-41A74BFFFB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B61BE4B7-3EC1-2CFD-AD01-DC83FCEA0DE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87A03E4B-E897-B3E6-05A8-B143D8A51F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688205A6-276E-B9A1-EA94-57AE92400E9A}"/>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6107463E-D613-1297-758E-14042FC994B1}"/>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4EB0CE16-4900-E6B6-108B-F4BEE1904083}"/>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4" name="Google Shape;1508;p66">
            <a:extLst>
              <a:ext uri="{FF2B5EF4-FFF2-40B4-BE49-F238E27FC236}">
                <a16:creationId xmlns:a16="http://schemas.microsoft.com/office/drawing/2014/main" id="{BE95BC20-3365-122B-8842-3CD994CD5737}"/>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لِماذا ذَكَرَ ٱلْكاتِبُ جِبالَ ٱلْأَطْلَسِ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بِٱلتَّحْديـدِ</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pic>
        <p:nvPicPr>
          <p:cNvPr id="2" name="Image 1">
            <a:extLst>
              <a:ext uri="{FF2B5EF4-FFF2-40B4-BE49-F238E27FC236}">
                <a16:creationId xmlns:a16="http://schemas.microsoft.com/office/drawing/2014/main" id="{A9F7A5CB-B8C4-290B-7001-B9D2631A9D18}"/>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385952523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1F21866B-5743-F68B-8E68-B7CD1974FDC2}"/>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C6D50BFC-A4B2-93E9-BE0C-90329D6746E1}"/>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للتصحيح.</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6300F5AE-2222-97CC-D34F-E67914E6F7D0}"/>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24D436C2-81E5-9F74-6289-58868014EE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8FBA5DB8-E09B-E9ED-90E7-FF87F41B3D2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AE84F006-A246-E300-3886-7FEE0F9CDA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AFCF730A-7C7F-8142-8873-4658A4B2D39C}"/>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C4BC3EE7-8AC1-3CEA-33CF-9C8753C9967A}"/>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34086615-8170-8854-006A-D486E5F1252C}"/>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508;p66">
            <a:extLst>
              <a:ext uri="{FF2B5EF4-FFF2-40B4-BE49-F238E27FC236}">
                <a16:creationId xmlns:a16="http://schemas.microsoft.com/office/drawing/2014/main" id="{53ED8C7A-078B-DC23-09DF-878AAA22FE72}"/>
              </a:ext>
            </a:extLst>
          </p:cNvPr>
          <p:cNvSpPr txBox="1"/>
          <p:nvPr/>
        </p:nvSpPr>
        <p:spPr>
          <a:xfrm>
            <a:off x="1112347" y="3667991"/>
            <a:ext cx="7090987" cy="1938952"/>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لِيُوَضِّحَ أَنَّ مُشْكِلَةَ تَغَيُّـرِ ٱلْمُناخِ تُؤَثِّـرُ عَلى ٱلْمَغْـرِبِ مِثْلَ باقي ٱلْعالَمِ.</a:t>
            </a:r>
          </a:p>
        </p:txBody>
      </p:sp>
      <p:sp>
        <p:nvSpPr>
          <p:cNvPr id="4" name="Google Shape;1508;p66">
            <a:extLst>
              <a:ext uri="{FF2B5EF4-FFF2-40B4-BE49-F238E27FC236}">
                <a16:creationId xmlns:a16="http://schemas.microsoft.com/office/drawing/2014/main" id="{D192195A-08BC-B57B-B173-7540D02F3F22}"/>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لِماذا ذَكَرَ ٱلْكاتِبُ جِبالَ ٱلْأَطْلَسِ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بِٱلتَّحْديـدِ</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spTree>
    <p:extLst>
      <p:ext uri="{BB962C8B-B14F-4D97-AF65-F5344CB8AC3E}">
        <p14:creationId xmlns:p14="http://schemas.microsoft.com/office/powerpoint/2010/main" val="262443565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C0411483-6D80-36D5-DEFE-C4C75F09093F}"/>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911C71E8-6ECA-D9B8-DDA3-D2FCA616286A}"/>
              </a:ext>
            </a:extLst>
          </p:cNvPr>
          <p:cNvSpPr txBox="1">
            <a:spLocks noGrp="1"/>
          </p:cNvSpPr>
          <p:nvPr>
            <p:ph type="title"/>
          </p:nvPr>
        </p:nvSpPr>
        <p:spPr>
          <a:xfrm>
            <a:off x="-135081" y="771779"/>
            <a:ext cx="7714552"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ما </a:t>
            </a:r>
            <a:r>
              <a:rPr lang="ar-MA" sz="2400" b="1" dirty="0" err="1">
                <a:solidFill>
                  <a:srgbClr val="A5A5A5"/>
                </a:solidFill>
                <a:latin typeface="Microsoft Uighur" panose="02000000000000000000" pitchFamily="2" charset="-78"/>
                <a:cs typeface="Microsoft Uighur" panose="02000000000000000000" pitchFamily="2" charset="-78"/>
                <a:sym typeface="Arial"/>
              </a:rPr>
              <a:t>ٱلْمَقْصودُ</a:t>
            </a:r>
            <a:r>
              <a:rPr lang="ar-MA" sz="2400" b="1" dirty="0">
                <a:solidFill>
                  <a:srgbClr val="A5A5A5"/>
                </a:solidFill>
                <a:latin typeface="Microsoft Uighur" panose="02000000000000000000" pitchFamily="2" charset="-78"/>
                <a:cs typeface="Microsoft Uighur" panose="02000000000000000000" pitchFamily="2" charset="-78"/>
                <a:sym typeface="Arial"/>
              </a:rPr>
              <a:t> بِعِبارَةِ « اَلْمُمارَساتِ </a:t>
            </a:r>
            <a:r>
              <a:rPr lang="ar-MA" sz="2400" b="1" dirty="0" err="1">
                <a:solidFill>
                  <a:srgbClr val="A5A5A5"/>
                </a:solidFill>
                <a:latin typeface="Microsoft Uighur" panose="02000000000000000000" pitchFamily="2" charset="-78"/>
                <a:cs typeface="Microsoft Uighur" panose="02000000000000000000" pitchFamily="2" charset="-78"/>
                <a:sym typeface="Arial"/>
              </a:rPr>
              <a:t>ٱلصَّديقَةِ</a:t>
            </a:r>
            <a:r>
              <a:rPr lang="ar-MA" sz="2400" b="1" dirty="0">
                <a:solidFill>
                  <a:srgbClr val="A5A5A5"/>
                </a:solidFill>
                <a:latin typeface="Microsoft Uighur" panose="02000000000000000000" pitchFamily="2" charset="-78"/>
                <a:cs typeface="Microsoft Uighur" panose="02000000000000000000" pitchFamily="2" charset="-78"/>
                <a:sym typeface="Arial"/>
              </a:rPr>
              <a:t> لِلْبيئَةِ" في ٱلنَّصِّ؟</a:t>
            </a:r>
          </a:p>
        </p:txBody>
      </p:sp>
      <p:pic>
        <p:nvPicPr>
          <p:cNvPr id="5" name="Espace réservé pour une image  4">
            <a:extLst>
              <a:ext uri="{FF2B5EF4-FFF2-40B4-BE49-F238E27FC236}">
                <a16:creationId xmlns:a16="http://schemas.microsoft.com/office/drawing/2014/main" id="{6B6A636E-98F7-2F88-AF84-3A404BB5545F}"/>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4" name="Image 13">
            <a:extLst>
              <a:ext uri="{FF2B5EF4-FFF2-40B4-BE49-F238E27FC236}">
                <a16:creationId xmlns:a16="http://schemas.microsoft.com/office/drawing/2014/main" id="{7C5578FC-348A-E1F3-EBD7-00EC5E49A1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BE053933-B80C-1D4B-BAB4-3FFD08C83E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4D9CC31F-1D6F-C79E-38C9-8C4CDC48F20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50156F61-BFD2-6A90-9933-585FB67FB292}"/>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3CC265C8-A63D-389A-0812-C4A6C76622DE}"/>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1FE6074A-411E-4E1B-6FDB-CD3133F078BE}"/>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28293E24-3B73-07C9-45F8-AAE685D6A009}"/>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ٱلْمَقْصودُ</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بِعِبارَةِ « </a:t>
            </a:r>
            <a:r>
              <a:rPr lang="ar-MA" sz="4400" b="1" kern="0" dirty="0">
                <a:solidFill>
                  <a:srgbClr val="002060"/>
                </a:solidFill>
                <a:latin typeface="Microsoft Uighur" panose="02000000000000000000" pitchFamily="2" charset="-78"/>
                <a:ea typeface="Calibri"/>
                <a:cs typeface="Microsoft Uighur" panose="02000000000000000000" pitchFamily="2" charset="-78"/>
                <a:sym typeface="Calibri"/>
              </a:rPr>
              <a:t>اَ</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لْمُمارَساتِ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ٱلصَّديقَةِ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لِلْبيئَةِ" في ٱلنَّصِّ؟</a:t>
            </a:r>
          </a:p>
        </p:txBody>
      </p:sp>
      <p:pic>
        <p:nvPicPr>
          <p:cNvPr id="3" name="Image 2">
            <a:extLst>
              <a:ext uri="{FF2B5EF4-FFF2-40B4-BE49-F238E27FC236}">
                <a16:creationId xmlns:a16="http://schemas.microsoft.com/office/drawing/2014/main" id="{8CA405E7-A79A-91F5-6A45-7D44B417FE41}"/>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58704238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E2B720E8-F674-745E-5885-BE26EF80377D}"/>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9740A82C-0940-DD93-A533-1BA6B3A547CA}"/>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من يتقاسم معنا إجابته؟ كيف تمكنت من إيجاد الجواب؟    ماهي الاستراتيجية التي استعملت؟</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C1D53807-F8A7-BD7D-9118-69531B06CDF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677D9754-D60B-4B7F-04A4-CCF04099DE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AB94EED5-9824-9966-C9C1-A7AABBD4AC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E103F720-494F-0D98-9264-E8AC433F88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7723CE32-180B-1A91-3212-43092A3C9501}"/>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24255946-6334-6E4C-352A-776321756219}"/>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7A06A515-BFC5-E6B3-39F2-11FDFB810D22}"/>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4" name="Google Shape;1508;p66">
            <a:extLst>
              <a:ext uri="{FF2B5EF4-FFF2-40B4-BE49-F238E27FC236}">
                <a16:creationId xmlns:a16="http://schemas.microsoft.com/office/drawing/2014/main" id="{122CDA45-CE7C-AB08-7CD9-FFD260BB8B56}"/>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ٱلْمَقْصودُ</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بِعِبارَةِ « </a:t>
            </a:r>
            <a:r>
              <a:rPr lang="ar-MA" sz="4400" b="1" kern="0" dirty="0">
                <a:solidFill>
                  <a:srgbClr val="002060"/>
                </a:solidFill>
                <a:latin typeface="Microsoft Uighur" panose="02000000000000000000" pitchFamily="2" charset="-78"/>
                <a:ea typeface="Calibri"/>
                <a:cs typeface="Microsoft Uighur" panose="02000000000000000000" pitchFamily="2" charset="-78"/>
                <a:sym typeface="Calibri"/>
              </a:rPr>
              <a:t>اَ</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لْمُمارَساتِ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ٱلصَّديقَةِ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لِلْبيئَةِ" في ٱلنَّصِّ؟</a:t>
            </a:r>
          </a:p>
        </p:txBody>
      </p:sp>
      <p:pic>
        <p:nvPicPr>
          <p:cNvPr id="6" name="Image 5">
            <a:extLst>
              <a:ext uri="{FF2B5EF4-FFF2-40B4-BE49-F238E27FC236}">
                <a16:creationId xmlns:a16="http://schemas.microsoft.com/office/drawing/2014/main" id="{76E55F78-BAC1-355D-0ACE-31B22C4F18FE}"/>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157959840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628B0A1A-6BF9-B734-27D6-6349DE8BD64C}"/>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1F0A133C-953D-C2AB-BBD1-67FE95887CEE}"/>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للتصحيح.</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F026A74C-4550-EDCD-4747-83564C3A04D2}"/>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8942902C-B03A-2E67-8F91-7036F4BA3E8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0F000294-FDE3-DD4A-1679-0B027F242A2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1D1FA551-BDAF-93DE-B51A-EDC35AF7637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A6165EC3-FD9F-988B-5FCC-0BE0C924625F}"/>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134DF657-4E2E-4322-8C86-6B2991A86D08}"/>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376D5B44-E3DF-6326-0A2F-E266EB963385}"/>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508;p66">
            <a:extLst>
              <a:ext uri="{FF2B5EF4-FFF2-40B4-BE49-F238E27FC236}">
                <a16:creationId xmlns:a16="http://schemas.microsoft.com/office/drawing/2014/main" id="{05E3B38E-3E1F-B8CD-99A2-761022854F47}"/>
              </a:ext>
            </a:extLst>
          </p:cNvPr>
          <p:cNvSpPr txBox="1"/>
          <p:nvPr/>
        </p:nvSpPr>
        <p:spPr>
          <a:xfrm>
            <a:off x="1112347" y="3667991"/>
            <a:ext cx="7090987" cy="1754286"/>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هِيَ ٱلْأَفْعالُ ٱلَّتي نَقومُ بِها كُلَّ يَوْمٍ وَلا تَضُرُّ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بِٱلطَّبيعَةِ</a:t>
            </a: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 مِثْلَ عَدَمِ رَمْيِ ٱلنِّفاياتِ.</a:t>
            </a:r>
          </a:p>
        </p:txBody>
      </p:sp>
      <p:sp>
        <p:nvSpPr>
          <p:cNvPr id="4" name="Google Shape;1508;p66">
            <a:extLst>
              <a:ext uri="{FF2B5EF4-FFF2-40B4-BE49-F238E27FC236}">
                <a16:creationId xmlns:a16="http://schemas.microsoft.com/office/drawing/2014/main" id="{3CBDC68A-460B-1B60-3146-FDBB16041727}"/>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ٱلْمَقْصودُ</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بِعِبارَةِ « </a:t>
            </a:r>
            <a:r>
              <a:rPr lang="ar-MA" sz="4400" b="1" kern="0" dirty="0">
                <a:solidFill>
                  <a:srgbClr val="002060"/>
                </a:solidFill>
                <a:latin typeface="Microsoft Uighur" panose="02000000000000000000" pitchFamily="2" charset="-78"/>
                <a:ea typeface="Calibri"/>
                <a:cs typeface="Microsoft Uighur" panose="02000000000000000000" pitchFamily="2" charset="-78"/>
                <a:sym typeface="Calibri"/>
              </a:rPr>
              <a:t>اَ</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لْمُمارَساتِ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ٱلصَّديقَةِ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لِلْبيئَةِ" في ٱلنَّصِّ؟</a:t>
            </a:r>
          </a:p>
        </p:txBody>
      </p:sp>
    </p:spTree>
    <p:extLst>
      <p:ext uri="{BB962C8B-B14F-4D97-AF65-F5344CB8AC3E}">
        <p14:creationId xmlns:p14="http://schemas.microsoft.com/office/powerpoint/2010/main" val="375817486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A8E23A90-59E0-4C59-ADEA-20C6F9319171}"/>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68A42232-1AA7-67D7-41F1-1138B2ACFA85}"/>
              </a:ext>
            </a:extLst>
          </p:cNvPr>
          <p:cNvSpPr txBox="1">
            <a:spLocks noGrp="1"/>
          </p:cNvSpPr>
          <p:nvPr>
            <p:ph type="title"/>
          </p:nvPr>
        </p:nvSpPr>
        <p:spPr>
          <a:xfrm>
            <a:off x="-135081" y="771779"/>
            <a:ext cx="7714552"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مِنْ خِلالِ ٱلنَّصِّ، كَيْفَ يُؤَدّي </a:t>
            </a:r>
            <a:r>
              <a:rPr lang="ar-MA" sz="2400" b="1" dirty="0" err="1">
                <a:solidFill>
                  <a:srgbClr val="A5A5A5"/>
                </a:solidFill>
                <a:latin typeface="Microsoft Uighur" panose="02000000000000000000" pitchFamily="2" charset="-78"/>
                <a:cs typeface="Microsoft Uighur" panose="02000000000000000000" pitchFamily="2" charset="-78"/>
                <a:sym typeface="Arial"/>
              </a:rPr>
              <a:t>ٱرْتِفاعُ</a:t>
            </a:r>
            <a:r>
              <a:rPr lang="ar-MA" sz="2400" b="1" dirty="0">
                <a:solidFill>
                  <a:srgbClr val="A5A5A5"/>
                </a:solidFill>
                <a:latin typeface="Microsoft Uighur" panose="02000000000000000000" pitchFamily="2" charset="-78"/>
                <a:cs typeface="Microsoft Uighur" panose="02000000000000000000" pitchFamily="2" charset="-78"/>
                <a:sym typeface="Arial"/>
              </a:rPr>
              <a:t> </a:t>
            </a:r>
            <a:r>
              <a:rPr lang="ar-MA" sz="2400" b="1" dirty="0" err="1">
                <a:solidFill>
                  <a:srgbClr val="A5A5A5"/>
                </a:solidFill>
                <a:latin typeface="Microsoft Uighur" panose="02000000000000000000" pitchFamily="2" charset="-78"/>
                <a:cs typeface="Microsoft Uighur" panose="02000000000000000000" pitchFamily="2" charset="-78"/>
                <a:sym typeface="Arial"/>
              </a:rPr>
              <a:t>ٱلْحَرارَةِ</a:t>
            </a:r>
            <a:r>
              <a:rPr lang="ar-MA" sz="2400" b="1" dirty="0">
                <a:solidFill>
                  <a:srgbClr val="A5A5A5"/>
                </a:solidFill>
                <a:latin typeface="Microsoft Uighur" panose="02000000000000000000" pitchFamily="2" charset="-78"/>
                <a:cs typeface="Microsoft Uighur" panose="02000000000000000000" pitchFamily="2" charset="-78"/>
                <a:sym typeface="Arial"/>
              </a:rPr>
              <a:t> إِلى حُدوثِ </a:t>
            </a:r>
            <a:r>
              <a:rPr lang="ar-MA" sz="2400" b="1" dirty="0" err="1">
                <a:solidFill>
                  <a:srgbClr val="A5A5A5"/>
                </a:solidFill>
                <a:latin typeface="Microsoft Uighur" panose="02000000000000000000" pitchFamily="2" charset="-78"/>
                <a:cs typeface="Microsoft Uighur" panose="02000000000000000000" pitchFamily="2" charset="-78"/>
                <a:sym typeface="Arial"/>
              </a:rPr>
              <a:t>ٱلْفَيَضاناتِ</a:t>
            </a:r>
            <a:r>
              <a:rPr lang="ar-MA" sz="2400" b="1" dirty="0">
                <a:solidFill>
                  <a:srgbClr val="A5A5A5"/>
                </a:solidFill>
                <a:latin typeface="Microsoft Uighur" panose="02000000000000000000" pitchFamily="2" charset="-78"/>
                <a:cs typeface="Microsoft Uighur" panose="02000000000000000000" pitchFamily="2" charset="-78"/>
                <a:sym typeface="Arial"/>
              </a:rPr>
              <a:t>؟</a:t>
            </a:r>
          </a:p>
        </p:txBody>
      </p:sp>
      <p:pic>
        <p:nvPicPr>
          <p:cNvPr id="5" name="Espace réservé pour une image  4">
            <a:extLst>
              <a:ext uri="{FF2B5EF4-FFF2-40B4-BE49-F238E27FC236}">
                <a16:creationId xmlns:a16="http://schemas.microsoft.com/office/drawing/2014/main" id="{6BB3915D-67A3-F363-D820-8243D034906C}"/>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4" name="Image 13">
            <a:extLst>
              <a:ext uri="{FF2B5EF4-FFF2-40B4-BE49-F238E27FC236}">
                <a16:creationId xmlns:a16="http://schemas.microsoft.com/office/drawing/2014/main" id="{58EBCFE7-FBCF-0022-4ED9-07080F0020F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E4C0D5BB-7324-A199-F413-1807E8D5974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7053B591-BA86-CD61-0DE9-EA765F4826C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59E88C77-B63D-F737-D0C1-80E1D4B0667E}"/>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AD0EDDAD-AD7D-1721-F6AE-29B3C96802EE}"/>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2BCC4420-C853-C1A9-0D25-F541F9C61C56}"/>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E5F836A5-16EF-ECCF-2FAA-22E7A7CCDA39}"/>
              </a:ext>
            </a:extLst>
          </p:cNvPr>
          <p:cNvSpPr txBox="1"/>
          <p:nvPr/>
        </p:nvSpPr>
        <p:spPr>
          <a:xfrm>
            <a:off x="306791" y="1727457"/>
            <a:ext cx="8530417"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مِنْ خِلالِ ٱلنَّصِّ، كَيْفَ يُؤَدّي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ٱرْتِفاعُ</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ٱلْحَرارَةِ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إِلى حُدوثِ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ٱلْفَيَضاناتِ</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pic>
        <p:nvPicPr>
          <p:cNvPr id="3" name="Image 2">
            <a:extLst>
              <a:ext uri="{FF2B5EF4-FFF2-40B4-BE49-F238E27FC236}">
                <a16:creationId xmlns:a16="http://schemas.microsoft.com/office/drawing/2014/main" id="{990067D9-EA44-9134-DE11-153ED97735B9}"/>
              </a:ext>
            </a:extLst>
          </p:cNvPr>
          <p:cNvPicPr>
            <a:picLocks noChangeAspect="1"/>
          </p:cNvPicPr>
          <p:nvPr/>
        </p:nvPicPr>
        <p:blipFill>
          <a:blip r:embed="rId7"/>
          <a:stretch>
            <a:fillRect/>
          </a:stretch>
        </p:blipFill>
        <p:spPr>
          <a:xfrm>
            <a:off x="1502786" y="3089323"/>
            <a:ext cx="6138428" cy="3350958"/>
          </a:xfrm>
          <a:prstGeom prst="rect">
            <a:avLst/>
          </a:prstGeom>
        </p:spPr>
      </p:pic>
    </p:spTree>
    <p:extLst>
      <p:ext uri="{BB962C8B-B14F-4D97-AF65-F5344CB8AC3E}">
        <p14:creationId xmlns:p14="http://schemas.microsoft.com/office/powerpoint/2010/main" val="190075827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D6A42F7C-0B9D-640B-4C6F-26F65862E3FE}"/>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DA10B0AB-25F9-D35F-7A8C-51C363CF3BC6}"/>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من يتقاسم معنا إجابته؟ كيف تمكنت من إيجاد الجواب؟    ماهي الاستراتيجية التي استعملت؟</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6E036E3F-D96A-D221-E7D8-97457E4AF5EE}"/>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6FDA45F0-5F2E-7E6E-2B1C-54E103BF66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76370F27-09A3-C4C7-86B7-E8528C19E26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D734AC28-20A5-8F88-ED05-EF468AF00B7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12A5F25E-F4E1-33B8-198F-B3BE32021054}"/>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D31963EC-8F84-E6E1-B43C-D628A0D3E138}"/>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290405F9-7E6B-1A83-9DF9-56A941E71111}"/>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2E222A55-1F08-E1C4-4709-82ABEFF707F2}"/>
              </a:ext>
            </a:extLst>
          </p:cNvPr>
          <p:cNvSpPr txBox="1"/>
          <p:nvPr/>
        </p:nvSpPr>
        <p:spPr>
          <a:xfrm>
            <a:off x="306791" y="1727457"/>
            <a:ext cx="8530417"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مِنْ خِلالِ ٱلنَّصِّ، كَيْفَ يُؤَدّي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ٱرْتِفاعُ</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ٱلْحَرارَةِ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إِلى حُدوثِ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ٱلْفَيَضاناتِ</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pic>
        <p:nvPicPr>
          <p:cNvPr id="6" name="Image 5">
            <a:extLst>
              <a:ext uri="{FF2B5EF4-FFF2-40B4-BE49-F238E27FC236}">
                <a16:creationId xmlns:a16="http://schemas.microsoft.com/office/drawing/2014/main" id="{E3A1A908-6069-5772-B16E-0927864FABC5}"/>
              </a:ext>
            </a:extLst>
          </p:cNvPr>
          <p:cNvPicPr>
            <a:picLocks noChangeAspect="1"/>
          </p:cNvPicPr>
          <p:nvPr/>
        </p:nvPicPr>
        <p:blipFill>
          <a:blip r:embed="rId7"/>
          <a:stretch>
            <a:fillRect/>
          </a:stretch>
        </p:blipFill>
        <p:spPr>
          <a:xfrm>
            <a:off x="1502786" y="3089323"/>
            <a:ext cx="6138428" cy="3350958"/>
          </a:xfrm>
          <a:prstGeom prst="rect">
            <a:avLst/>
          </a:prstGeom>
        </p:spPr>
      </p:pic>
    </p:spTree>
    <p:extLst>
      <p:ext uri="{BB962C8B-B14F-4D97-AF65-F5344CB8AC3E}">
        <p14:creationId xmlns:p14="http://schemas.microsoft.com/office/powerpoint/2010/main" val="131000340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D312DDA2-AA51-22F3-CC9D-22CD6A76DDDB}"/>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F6E30E0D-97AB-1EB2-125A-35A2BDE8916A}"/>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للتصحيح.</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95148FD8-7889-E8A4-7FD0-87E295C03937}"/>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7033FBC9-5CD0-81BB-1B7C-C5B343856C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07453722-4DE0-083E-0378-F57DE5F9E8D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C687643E-3F3D-C4F7-E69B-615B0EC036C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F6069513-8A41-9A3A-AB4D-D24392D9A440}"/>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1F950A7C-682F-BA1C-ABF8-2CBDF102EDC5}"/>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12A43E13-43BB-7F5B-05B4-1FDA0909A22C}"/>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508;p66">
            <a:extLst>
              <a:ext uri="{FF2B5EF4-FFF2-40B4-BE49-F238E27FC236}">
                <a16:creationId xmlns:a16="http://schemas.microsoft.com/office/drawing/2014/main" id="{CB495877-E363-8E1B-1996-3226DEA8BCD3}"/>
              </a:ext>
            </a:extLst>
          </p:cNvPr>
          <p:cNvSpPr txBox="1"/>
          <p:nvPr/>
        </p:nvSpPr>
        <p:spPr>
          <a:xfrm>
            <a:off x="175436" y="3510430"/>
            <a:ext cx="8608579" cy="175428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اِرْتِفاعُ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ٱلْحَرارَةِ</a:t>
            </a: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 يَجْعَلُ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ٱلثُّلوجَ</a:t>
            </a: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 تَذوبُ بِسُرْعَةٍ في ٱلْجِبالِ، فَتَتَحَوَّلُ إِلى مِياهٍ كَثيـرَةٍ تُسَبِّبُ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ٱلْفَيَضاناتِ</a:t>
            </a: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a:t>
            </a:r>
          </a:p>
        </p:txBody>
      </p:sp>
      <p:sp>
        <p:nvSpPr>
          <p:cNvPr id="2" name="Google Shape;1508;p66">
            <a:extLst>
              <a:ext uri="{FF2B5EF4-FFF2-40B4-BE49-F238E27FC236}">
                <a16:creationId xmlns:a16="http://schemas.microsoft.com/office/drawing/2014/main" id="{0E8F40C5-DA24-348D-5DF0-5708A00B29E8}"/>
              </a:ext>
            </a:extLst>
          </p:cNvPr>
          <p:cNvSpPr txBox="1"/>
          <p:nvPr/>
        </p:nvSpPr>
        <p:spPr>
          <a:xfrm>
            <a:off x="306791" y="1727457"/>
            <a:ext cx="8530417" cy="1446509"/>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مِنْ خِلالِ ٱلنَّصِّ، كَيْفَ يُؤَدّي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ٱرْتِفاعُ</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ٱلْحَرارَةِ</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إِلى حُدوثِ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ٱلْفَيَضاناتِ</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a:t>
            </a:r>
          </a:p>
        </p:txBody>
      </p:sp>
    </p:spTree>
    <p:extLst>
      <p:ext uri="{BB962C8B-B14F-4D97-AF65-F5344CB8AC3E}">
        <p14:creationId xmlns:p14="http://schemas.microsoft.com/office/powerpoint/2010/main" val="343869780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1654BD09-41BE-89BF-2E42-B1E679BFFD8F}"/>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18F30D5F-37DB-9DC8-F664-2B77A5455DA4}"/>
              </a:ext>
            </a:extLst>
          </p:cNvPr>
          <p:cNvSpPr txBox="1">
            <a:spLocks noGrp="1"/>
          </p:cNvSpPr>
          <p:nvPr>
            <p:ph type="title"/>
          </p:nvPr>
        </p:nvSpPr>
        <p:spPr>
          <a:xfrm>
            <a:off x="-135081" y="771779"/>
            <a:ext cx="7714552"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رَتِّبِ ٱلْجُمَلَ ٱلتّـالِيَةَ </a:t>
            </a:r>
            <a:r>
              <a:rPr lang="ar-MA" sz="2400" b="1" dirty="0" err="1">
                <a:solidFill>
                  <a:srgbClr val="A5A5A5"/>
                </a:solidFill>
                <a:latin typeface="Microsoft Uighur" panose="02000000000000000000" pitchFamily="2" charset="-78"/>
                <a:cs typeface="Microsoft Uighur" panose="02000000000000000000" pitchFamily="2" charset="-78"/>
                <a:sym typeface="Arial"/>
              </a:rPr>
              <a:t>بِٱلْأَرْقـامِ</a:t>
            </a:r>
            <a:r>
              <a:rPr lang="ar-MA" sz="2400" b="1" dirty="0">
                <a:solidFill>
                  <a:srgbClr val="A5A5A5"/>
                </a:solidFill>
                <a:latin typeface="Microsoft Uighur" panose="02000000000000000000" pitchFamily="2" charset="-78"/>
                <a:cs typeface="Microsoft Uighur" panose="02000000000000000000" pitchFamily="2" charset="-78"/>
                <a:sym typeface="Arial"/>
              </a:rPr>
              <a:t> مِنْ 1 إِلَى 5 لِتَحْصُلَ عَلى تَلْخـيـصٍ لِأَحْداثِ ٱلنَّصِّ:</a:t>
            </a:r>
          </a:p>
        </p:txBody>
      </p:sp>
      <p:pic>
        <p:nvPicPr>
          <p:cNvPr id="5" name="Espace réservé pour une image  4">
            <a:extLst>
              <a:ext uri="{FF2B5EF4-FFF2-40B4-BE49-F238E27FC236}">
                <a16:creationId xmlns:a16="http://schemas.microsoft.com/office/drawing/2014/main" id="{BC930AFF-A962-30BA-545B-58F85C69FD12}"/>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4" name="Image 13">
            <a:extLst>
              <a:ext uri="{FF2B5EF4-FFF2-40B4-BE49-F238E27FC236}">
                <a16:creationId xmlns:a16="http://schemas.microsoft.com/office/drawing/2014/main" id="{0AB67D9B-1541-FDB9-C58A-17E095514B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56117D39-B6E9-D75C-6DF8-12462D3A875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4E8C416B-92D0-58B7-8E8E-55BFC7FDA6B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2406488C-3B7D-92CF-E8B3-7CB5268C77D7}"/>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D1E50335-5557-DF81-7C77-BBD2431A3C13}"/>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28C8D320-FAB5-B2F0-65D1-743FC7BA9ED6}"/>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EB71FDE0-E70B-DFF3-59EC-96011983776D}"/>
              </a:ext>
            </a:extLst>
          </p:cNvPr>
          <p:cNvSpPr txBox="1"/>
          <p:nvPr/>
        </p:nvSpPr>
        <p:spPr>
          <a:xfrm>
            <a:off x="306791" y="1727457"/>
            <a:ext cx="8530417" cy="584735"/>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رَتِّبِ ٱلْجُمَلَ ٱلتّـالِيَةَ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بِٱلْأَرْقـامِ</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مِنْ 1 إِلَى 5 لِتَحْصُلَ عَلى تَلْخـيـصٍ لِأَحْداثِ ٱلنَّصِّ:</a:t>
            </a:r>
          </a:p>
        </p:txBody>
      </p:sp>
      <p:grpSp>
        <p:nvGrpSpPr>
          <p:cNvPr id="3" name="Groupe 2">
            <a:extLst>
              <a:ext uri="{FF2B5EF4-FFF2-40B4-BE49-F238E27FC236}">
                <a16:creationId xmlns:a16="http://schemas.microsoft.com/office/drawing/2014/main" id="{06FD02B1-FF11-A9A0-1918-18A153A9A34B}"/>
              </a:ext>
            </a:extLst>
          </p:cNvPr>
          <p:cNvGrpSpPr/>
          <p:nvPr/>
        </p:nvGrpSpPr>
        <p:grpSpPr>
          <a:xfrm>
            <a:off x="1228614" y="2742103"/>
            <a:ext cx="6880424" cy="472610"/>
            <a:chOff x="1218223" y="3323098"/>
            <a:chExt cx="6880424" cy="472610"/>
          </a:xfrm>
        </p:grpSpPr>
        <p:sp>
          <p:nvSpPr>
            <p:cNvPr id="4" name="Rectangle : coins arrondis 3">
              <a:extLst>
                <a:ext uri="{FF2B5EF4-FFF2-40B4-BE49-F238E27FC236}">
                  <a16:creationId xmlns:a16="http://schemas.microsoft.com/office/drawing/2014/main" id="{5346CAD4-A1ED-1B24-64CB-0F8AC2F1BBC6}"/>
                </a:ext>
              </a:extLst>
            </p:cNvPr>
            <p:cNvSpPr/>
            <p:nvPr/>
          </p:nvSpPr>
          <p:spPr>
            <a:xfrm>
              <a:off x="1218223" y="3325098"/>
              <a:ext cx="6459168"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يَجِبُ أَنْ نَتَعاوَنَ لِحِمايَةِ كَوْكَبِنا ٱلْأَرْضِ.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6" name="Ellipse 5">
              <a:extLst>
                <a:ext uri="{FF2B5EF4-FFF2-40B4-BE49-F238E27FC236}">
                  <a16:creationId xmlns:a16="http://schemas.microsoft.com/office/drawing/2014/main" id="{1C088BAA-DE6D-ACCD-60FD-009100151B3B}"/>
                </a:ext>
              </a:extLst>
            </p:cNvPr>
            <p:cNvSpPr/>
            <p:nvPr/>
          </p:nvSpPr>
          <p:spPr>
            <a:xfrm>
              <a:off x="7630647" y="3323098"/>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أ</a:t>
              </a:r>
              <a:endParaRPr lang="fr-FR" sz="2800" b="1" dirty="0">
                <a:solidFill>
                  <a:schemeClr val="tx1"/>
                </a:solidFill>
              </a:endParaRPr>
            </a:p>
          </p:txBody>
        </p:sp>
      </p:grpSp>
      <p:grpSp>
        <p:nvGrpSpPr>
          <p:cNvPr id="7" name="Groupe 6">
            <a:extLst>
              <a:ext uri="{FF2B5EF4-FFF2-40B4-BE49-F238E27FC236}">
                <a16:creationId xmlns:a16="http://schemas.microsoft.com/office/drawing/2014/main" id="{F682AE51-971C-E5F3-C3F8-F925B0B07EFE}"/>
              </a:ext>
            </a:extLst>
          </p:cNvPr>
          <p:cNvGrpSpPr/>
          <p:nvPr/>
        </p:nvGrpSpPr>
        <p:grpSpPr>
          <a:xfrm>
            <a:off x="1265023" y="3418957"/>
            <a:ext cx="6890759" cy="470610"/>
            <a:chOff x="1207888" y="3933223"/>
            <a:chExt cx="6890759" cy="470610"/>
          </a:xfrm>
        </p:grpSpPr>
        <p:sp>
          <p:nvSpPr>
            <p:cNvPr id="8" name="Rectangle : coins arrondis 7">
              <a:extLst>
                <a:ext uri="{FF2B5EF4-FFF2-40B4-BE49-F238E27FC236}">
                  <a16:creationId xmlns:a16="http://schemas.microsoft.com/office/drawing/2014/main" id="{4CAB60DA-70BC-2B62-92E1-212B98DA804F}"/>
                </a:ext>
              </a:extLst>
            </p:cNvPr>
            <p:cNvSpPr/>
            <p:nvPr/>
          </p:nvSpPr>
          <p:spPr>
            <a:xfrm>
              <a:off x="1207888" y="3933223"/>
              <a:ext cx="6516030"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هذا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ٱلتَّغَيُّرُ</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يَزيدُ مِنْ شِدَّةِ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ٱلْفَيَضاناتِ</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9" name="Ellipse 8">
              <a:extLst>
                <a:ext uri="{FF2B5EF4-FFF2-40B4-BE49-F238E27FC236}">
                  <a16:creationId xmlns:a16="http://schemas.microsoft.com/office/drawing/2014/main" id="{617A0293-D623-D21C-3702-BEC50E0B428F}"/>
                </a:ext>
              </a:extLst>
            </p:cNvPr>
            <p:cNvSpPr/>
            <p:nvPr/>
          </p:nvSpPr>
          <p:spPr>
            <a:xfrm>
              <a:off x="7630647" y="3934528"/>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ب</a:t>
              </a:r>
              <a:endParaRPr lang="fr-FR" sz="2800" b="1" dirty="0">
                <a:solidFill>
                  <a:schemeClr val="tx1"/>
                </a:solidFill>
              </a:endParaRPr>
            </a:p>
          </p:txBody>
        </p:sp>
      </p:grpSp>
      <p:grpSp>
        <p:nvGrpSpPr>
          <p:cNvPr id="10" name="Groupe 9">
            <a:extLst>
              <a:ext uri="{FF2B5EF4-FFF2-40B4-BE49-F238E27FC236}">
                <a16:creationId xmlns:a16="http://schemas.microsoft.com/office/drawing/2014/main" id="{87A08DC5-DC99-D06F-3E46-306B43D7E78D}"/>
              </a:ext>
            </a:extLst>
          </p:cNvPr>
          <p:cNvGrpSpPr/>
          <p:nvPr/>
        </p:nvGrpSpPr>
        <p:grpSpPr>
          <a:xfrm>
            <a:off x="1265023" y="4102301"/>
            <a:ext cx="6941554" cy="491303"/>
            <a:chOff x="1218223" y="4518045"/>
            <a:chExt cx="6941554" cy="491303"/>
          </a:xfrm>
        </p:grpSpPr>
        <p:sp>
          <p:nvSpPr>
            <p:cNvPr id="11" name="Rectangle : coins arrondis 10">
              <a:extLst>
                <a:ext uri="{FF2B5EF4-FFF2-40B4-BE49-F238E27FC236}">
                  <a16:creationId xmlns:a16="http://schemas.microsoft.com/office/drawing/2014/main" id="{CA37066E-5937-B091-DE95-F77E61E80FEB}"/>
                </a:ext>
              </a:extLst>
            </p:cNvPr>
            <p:cNvSpPr/>
            <p:nvPr/>
          </p:nvSpPr>
          <p:spPr>
            <a:xfrm>
              <a:off x="1218223" y="4518045"/>
              <a:ext cx="6516032"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يُواجِهُ ٱلْعالمُ خَطَرَ تَغَيُّرِ ٱلْمُناخِ.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2" name="Ellipse 11">
              <a:extLst>
                <a:ext uri="{FF2B5EF4-FFF2-40B4-BE49-F238E27FC236}">
                  <a16:creationId xmlns:a16="http://schemas.microsoft.com/office/drawing/2014/main" id="{01F294EF-28E8-B2CF-440D-756A3277951A}"/>
                </a:ext>
              </a:extLst>
            </p:cNvPr>
            <p:cNvSpPr/>
            <p:nvPr/>
          </p:nvSpPr>
          <p:spPr>
            <a:xfrm>
              <a:off x="7691777" y="4541348"/>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ج</a:t>
              </a:r>
              <a:endParaRPr lang="fr-FR" sz="2800" b="1" dirty="0">
                <a:solidFill>
                  <a:schemeClr val="tx1"/>
                </a:solidFill>
              </a:endParaRPr>
            </a:p>
          </p:txBody>
        </p:sp>
      </p:grpSp>
      <p:grpSp>
        <p:nvGrpSpPr>
          <p:cNvPr id="13" name="Groupe 12">
            <a:extLst>
              <a:ext uri="{FF2B5EF4-FFF2-40B4-BE49-F238E27FC236}">
                <a16:creationId xmlns:a16="http://schemas.microsoft.com/office/drawing/2014/main" id="{E7676A8C-9D12-5F20-ECF0-A3F993290C54}"/>
              </a:ext>
            </a:extLst>
          </p:cNvPr>
          <p:cNvGrpSpPr/>
          <p:nvPr/>
        </p:nvGrpSpPr>
        <p:grpSpPr>
          <a:xfrm>
            <a:off x="1265023" y="4826538"/>
            <a:ext cx="6927168" cy="477785"/>
            <a:chOff x="1218223" y="5093082"/>
            <a:chExt cx="6927168" cy="477785"/>
          </a:xfrm>
        </p:grpSpPr>
        <p:sp>
          <p:nvSpPr>
            <p:cNvPr id="20" name="Rectangle : coins arrondis 19">
              <a:extLst>
                <a:ext uri="{FF2B5EF4-FFF2-40B4-BE49-F238E27FC236}">
                  <a16:creationId xmlns:a16="http://schemas.microsoft.com/office/drawing/2014/main" id="{B6526556-7312-55A5-FEDC-4FF34F7E3A0E}"/>
                </a:ext>
              </a:extLst>
            </p:cNvPr>
            <p:cNvSpPr/>
            <p:nvPr/>
          </p:nvSpPr>
          <p:spPr>
            <a:xfrm>
              <a:off x="1218223" y="5093082"/>
              <a:ext cx="6516032"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نَحْمي أَنْفُسَنا بِبِناءِ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ٱلسُّدودِ</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وَزِراعَةِ ٱلْأَشْجارِ.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1" name="Ellipse 20">
              <a:extLst>
                <a:ext uri="{FF2B5EF4-FFF2-40B4-BE49-F238E27FC236}">
                  <a16:creationId xmlns:a16="http://schemas.microsoft.com/office/drawing/2014/main" id="{A842E717-76E6-CA24-A1CC-4C75A1FCAD2A}"/>
                </a:ext>
              </a:extLst>
            </p:cNvPr>
            <p:cNvSpPr/>
            <p:nvPr/>
          </p:nvSpPr>
          <p:spPr>
            <a:xfrm>
              <a:off x="7677391" y="5102867"/>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د</a:t>
              </a:r>
              <a:endParaRPr lang="fr-FR" sz="2800" b="1" dirty="0">
                <a:solidFill>
                  <a:schemeClr val="tx1"/>
                </a:solidFill>
              </a:endParaRPr>
            </a:p>
          </p:txBody>
        </p:sp>
      </p:grpSp>
      <p:grpSp>
        <p:nvGrpSpPr>
          <p:cNvPr id="22" name="Groupe 21">
            <a:extLst>
              <a:ext uri="{FF2B5EF4-FFF2-40B4-BE49-F238E27FC236}">
                <a16:creationId xmlns:a16="http://schemas.microsoft.com/office/drawing/2014/main" id="{4E2CD869-9237-3950-4606-5A39B2900310}"/>
              </a:ext>
            </a:extLst>
          </p:cNvPr>
          <p:cNvGrpSpPr/>
          <p:nvPr/>
        </p:nvGrpSpPr>
        <p:grpSpPr>
          <a:xfrm>
            <a:off x="1165170" y="5522646"/>
            <a:ext cx="6990612" cy="488693"/>
            <a:chOff x="1154779" y="5668119"/>
            <a:chExt cx="6990612" cy="488693"/>
          </a:xfrm>
        </p:grpSpPr>
        <p:sp>
          <p:nvSpPr>
            <p:cNvPr id="23" name="Rectangle : coins arrondis 22">
              <a:extLst>
                <a:ext uri="{FF2B5EF4-FFF2-40B4-BE49-F238E27FC236}">
                  <a16:creationId xmlns:a16="http://schemas.microsoft.com/office/drawing/2014/main" id="{E0FED66E-9466-EA89-FA8C-17FA38E51478}"/>
                </a:ext>
              </a:extLst>
            </p:cNvPr>
            <p:cNvSpPr/>
            <p:nvPr/>
          </p:nvSpPr>
          <p:spPr>
            <a:xfrm>
              <a:off x="1154779" y="5668119"/>
              <a:ext cx="6579476"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سَبَبُ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ٱلْفَيَضاناتِ</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ٱرْتِفاعُ</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ٱلْحَرارَةِ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وَذَوَبانُ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ٱلثُّلوجِ</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4" name="Ellipse 23">
              <a:extLst>
                <a:ext uri="{FF2B5EF4-FFF2-40B4-BE49-F238E27FC236}">
                  <a16:creationId xmlns:a16="http://schemas.microsoft.com/office/drawing/2014/main" id="{B9EFA018-FF6E-580F-880B-1A17B8C2B643}"/>
                </a:ext>
              </a:extLst>
            </p:cNvPr>
            <p:cNvSpPr/>
            <p:nvPr/>
          </p:nvSpPr>
          <p:spPr>
            <a:xfrm>
              <a:off x="7677391" y="5688812"/>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و</a:t>
              </a:r>
              <a:endParaRPr lang="fr-FR" sz="2800" b="1" dirty="0">
                <a:solidFill>
                  <a:schemeClr val="tx1"/>
                </a:solidFill>
              </a:endParaRPr>
            </a:p>
          </p:txBody>
        </p:sp>
      </p:grpSp>
    </p:spTree>
    <p:extLst>
      <p:ext uri="{BB962C8B-B14F-4D97-AF65-F5344CB8AC3E}">
        <p14:creationId xmlns:p14="http://schemas.microsoft.com/office/powerpoint/2010/main" val="316793308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25492BE0-788B-3627-7F92-AAC9FCAC2B43}"/>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A525F660-39B3-6FEA-60E0-D10649AF9FA1}"/>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صححوا . لماذا اخترتم هذا الجواب؟ كيف توصلتم للجواب؟ ما اسم استراتيجية الفهم المستخدمة؟</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09A88679-E2F6-EF57-55AE-F6B8473F4F31}"/>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114BCAD4-0873-6B0B-8268-C7DF2A8957B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7F38D6C6-B2FB-DD6C-1CCF-6AC340A2E5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D01575E4-8873-6DEC-7B12-2D259C8A3B8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3E60F90A-EEA5-9E14-881D-5B99133D0586}"/>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AB9C324D-264B-298C-2A6F-197EAF068C13}"/>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F13565E0-BF15-4300-D290-022FB01F2A15}"/>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4" name="Google Shape;1508;p66">
            <a:extLst>
              <a:ext uri="{FF2B5EF4-FFF2-40B4-BE49-F238E27FC236}">
                <a16:creationId xmlns:a16="http://schemas.microsoft.com/office/drawing/2014/main" id="{F7179981-F9E5-FA0C-ADA7-1B8E340569F6}"/>
              </a:ext>
            </a:extLst>
          </p:cNvPr>
          <p:cNvSpPr txBox="1"/>
          <p:nvPr/>
        </p:nvSpPr>
        <p:spPr>
          <a:xfrm>
            <a:off x="306791" y="1727457"/>
            <a:ext cx="8530417" cy="584735"/>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رَتِّبِ ٱلْجُمَلَ ٱلتّـالِيَةَ </a:t>
            </a:r>
            <a:r>
              <a:rPr kumimoji="0" lang="ar-MA" sz="32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بِٱلْأَرْقـامِ</a:t>
            </a:r>
            <a:r>
              <a:rPr kumimoji="0" lang="ar-MA" sz="32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مِنْ 1 إِلَى 5 لِتَحْصُلَ عَلى تَلْخـيـصٍ لِأَحْداثِ ٱلنَّصِّ:</a:t>
            </a:r>
          </a:p>
        </p:txBody>
      </p:sp>
      <p:grpSp>
        <p:nvGrpSpPr>
          <p:cNvPr id="6" name="Groupe 5">
            <a:extLst>
              <a:ext uri="{FF2B5EF4-FFF2-40B4-BE49-F238E27FC236}">
                <a16:creationId xmlns:a16="http://schemas.microsoft.com/office/drawing/2014/main" id="{7A71E3E6-483C-97D1-E1C7-2AA0EF137495}"/>
              </a:ext>
            </a:extLst>
          </p:cNvPr>
          <p:cNvGrpSpPr/>
          <p:nvPr/>
        </p:nvGrpSpPr>
        <p:grpSpPr>
          <a:xfrm>
            <a:off x="1101222" y="5606397"/>
            <a:ext cx="6880424" cy="472610"/>
            <a:chOff x="1218223" y="3323098"/>
            <a:chExt cx="6880424" cy="472610"/>
          </a:xfrm>
        </p:grpSpPr>
        <p:sp>
          <p:nvSpPr>
            <p:cNvPr id="7" name="Rectangle : coins arrondis 6">
              <a:extLst>
                <a:ext uri="{FF2B5EF4-FFF2-40B4-BE49-F238E27FC236}">
                  <a16:creationId xmlns:a16="http://schemas.microsoft.com/office/drawing/2014/main" id="{E5A3945D-B8EC-9620-6A29-2A192E127975}"/>
                </a:ext>
              </a:extLst>
            </p:cNvPr>
            <p:cNvSpPr/>
            <p:nvPr/>
          </p:nvSpPr>
          <p:spPr>
            <a:xfrm>
              <a:off x="1218223" y="3325098"/>
              <a:ext cx="6459168"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يَجِبُ أَنْ نَتَعاوَنَ لِحِمايَةِ كَوْكَبِنا ٱلْأَرْضِ.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8" name="Ellipse 7">
              <a:extLst>
                <a:ext uri="{FF2B5EF4-FFF2-40B4-BE49-F238E27FC236}">
                  <a16:creationId xmlns:a16="http://schemas.microsoft.com/office/drawing/2014/main" id="{41D4D113-E9E4-6150-4891-C38C125A2AF4}"/>
                </a:ext>
              </a:extLst>
            </p:cNvPr>
            <p:cNvSpPr/>
            <p:nvPr/>
          </p:nvSpPr>
          <p:spPr>
            <a:xfrm>
              <a:off x="7630647" y="3323098"/>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أ</a:t>
              </a:r>
              <a:endParaRPr lang="fr-FR" sz="2800" b="1" dirty="0">
                <a:solidFill>
                  <a:schemeClr val="tx1"/>
                </a:solidFill>
              </a:endParaRPr>
            </a:p>
          </p:txBody>
        </p:sp>
      </p:grpSp>
      <p:grpSp>
        <p:nvGrpSpPr>
          <p:cNvPr id="9" name="Groupe 8">
            <a:extLst>
              <a:ext uri="{FF2B5EF4-FFF2-40B4-BE49-F238E27FC236}">
                <a16:creationId xmlns:a16="http://schemas.microsoft.com/office/drawing/2014/main" id="{C6F862B8-D5F3-74C3-C828-19D75EE176A0}"/>
              </a:ext>
            </a:extLst>
          </p:cNvPr>
          <p:cNvGrpSpPr/>
          <p:nvPr/>
        </p:nvGrpSpPr>
        <p:grpSpPr>
          <a:xfrm>
            <a:off x="1090887" y="3479815"/>
            <a:ext cx="6890759" cy="470610"/>
            <a:chOff x="1207888" y="3933223"/>
            <a:chExt cx="6890759" cy="470610"/>
          </a:xfrm>
        </p:grpSpPr>
        <p:sp>
          <p:nvSpPr>
            <p:cNvPr id="10" name="Rectangle : coins arrondis 9">
              <a:extLst>
                <a:ext uri="{FF2B5EF4-FFF2-40B4-BE49-F238E27FC236}">
                  <a16:creationId xmlns:a16="http://schemas.microsoft.com/office/drawing/2014/main" id="{00D38162-D4FB-F431-F76C-E1BBC275447A}"/>
                </a:ext>
              </a:extLst>
            </p:cNvPr>
            <p:cNvSpPr/>
            <p:nvPr/>
          </p:nvSpPr>
          <p:spPr>
            <a:xfrm>
              <a:off x="1207888" y="3933223"/>
              <a:ext cx="6516030"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هذا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ٱلتَّغَيُّرُ</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يَزيدُ مِنْ شِدَّةِ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ٱلْفَيَضاناتِ</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1" name="Ellipse 10">
              <a:extLst>
                <a:ext uri="{FF2B5EF4-FFF2-40B4-BE49-F238E27FC236}">
                  <a16:creationId xmlns:a16="http://schemas.microsoft.com/office/drawing/2014/main" id="{BE8B0A72-604E-705E-5D12-0CD859842F59}"/>
                </a:ext>
              </a:extLst>
            </p:cNvPr>
            <p:cNvSpPr/>
            <p:nvPr/>
          </p:nvSpPr>
          <p:spPr>
            <a:xfrm>
              <a:off x="7630647" y="3934528"/>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ب</a:t>
              </a:r>
              <a:endParaRPr lang="fr-FR" sz="2800" b="1" dirty="0">
                <a:solidFill>
                  <a:schemeClr val="tx1"/>
                </a:solidFill>
              </a:endParaRPr>
            </a:p>
          </p:txBody>
        </p:sp>
      </p:grpSp>
      <p:grpSp>
        <p:nvGrpSpPr>
          <p:cNvPr id="12" name="Groupe 11">
            <a:extLst>
              <a:ext uri="{FF2B5EF4-FFF2-40B4-BE49-F238E27FC236}">
                <a16:creationId xmlns:a16="http://schemas.microsoft.com/office/drawing/2014/main" id="{DBE1A17C-28E8-1EA0-6C79-EEA41CD5959D}"/>
              </a:ext>
            </a:extLst>
          </p:cNvPr>
          <p:cNvGrpSpPr/>
          <p:nvPr/>
        </p:nvGrpSpPr>
        <p:grpSpPr>
          <a:xfrm>
            <a:off x="1101222" y="2741861"/>
            <a:ext cx="6941554" cy="491303"/>
            <a:chOff x="1218223" y="4518045"/>
            <a:chExt cx="6941554" cy="491303"/>
          </a:xfrm>
        </p:grpSpPr>
        <p:sp>
          <p:nvSpPr>
            <p:cNvPr id="18" name="Rectangle : coins arrondis 17">
              <a:extLst>
                <a:ext uri="{FF2B5EF4-FFF2-40B4-BE49-F238E27FC236}">
                  <a16:creationId xmlns:a16="http://schemas.microsoft.com/office/drawing/2014/main" id="{DDF6487E-93CE-AB56-F203-C282AEB7042F}"/>
                </a:ext>
              </a:extLst>
            </p:cNvPr>
            <p:cNvSpPr/>
            <p:nvPr/>
          </p:nvSpPr>
          <p:spPr>
            <a:xfrm>
              <a:off x="1218223" y="4518045"/>
              <a:ext cx="6516032"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يُواجِهُ ٱلْعالمُ خَطَرَ تَغَيُّرِ ٱلْمُناخِ.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Ellipse 18">
              <a:extLst>
                <a:ext uri="{FF2B5EF4-FFF2-40B4-BE49-F238E27FC236}">
                  <a16:creationId xmlns:a16="http://schemas.microsoft.com/office/drawing/2014/main" id="{6F0837D8-5F04-76B3-222A-FDE1A6418A37}"/>
                </a:ext>
              </a:extLst>
            </p:cNvPr>
            <p:cNvSpPr/>
            <p:nvPr/>
          </p:nvSpPr>
          <p:spPr>
            <a:xfrm>
              <a:off x="7691777" y="4541348"/>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ج</a:t>
              </a:r>
              <a:endParaRPr lang="fr-FR" sz="2800" b="1" dirty="0">
                <a:solidFill>
                  <a:schemeClr val="tx1"/>
                </a:solidFill>
              </a:endParaRPr>
            </a:p>
          </p:txBody>
        </p:sp>
      </p:grpSp>
      <p:grpSp>
        <p:nvGrpSpPr>
          <p:cNvPr id="20" name="Groupe 19">
            <a:extLst>
              <a:ext uri="{FF2B5EF4-FFF2-40B4-BE49-F238E27FC236}">
                <a16:creationId xmlns:a16="http://schemas.microsoft.com/office/drawing/2014/main" id="{DDA9BDCD-1930-2656-91D6-F38B96A7E5A9}"/>
              </a:ext>
            </a:extLst>
          </p:cNvPr>
          <p:cNvGrpSpPr/>
          <p:nvPr/>
        </p:nvGrpSpPr>
        <p:grpSpPr>
          <a:xfrm>
            <a:off x="1054478" y="4918769"/>
            <a:ext cx="6927168" cy="477785"/>
            <a:chOff x="1218223" y="5093082"/>
            <a:chExt cx="6927168" cy="477785"/>
          </a:xfrm>
        </p:grpSpPr>
        <p:sp>
          <p:nvSpPr>
            <p:cNvPr id="21" name="Rectangle : coins arrondis 20">
              <a:extLst>
                <a:ext uri="{FF2B5EF4-FFF2-40B4-BE49-F238E27FC236}">
                  <a16:creationId xmlns:a16="http://schemas.microsoft.com/office/drawing/2014/main" id="{4EB3A066-1A5A-FACD-1808-FD8ED9863D5B}"/>
                </a:ext>
              </a:extLst>
            </p:cNvPr>
            <p:cNvSpPr/>
            <p:nvPr/>
          </p:nvSpPr>
          <p:spPr>
            <a:xfrm>
              <a:off x="1218223" y="5093082"/>
              <a:ext cx="6516032"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نَحْمي أَنْفُسَنا بِبِناءِ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ٱلسُّدودِ</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وَزِراعَةِ ٱلْأَشْجارِ.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2" name="Ellipse 21">
              <a:extLst>
                <a:ext uri="{FF2B5EF4-FFF2-40B4-BE49-F238E27FC236}">
                  <a16:creationId xmlns:a16="http://schemas.microsoft.com/office/drawing/2014/main" id="{3FF05BD6-F543-E1DF-A78A-C0B5F4E288A1}"/>
                </a:ext>
              </a:extLst>
            </p:cNvPr>
            <p:cNvSpPr/>
            <p:nvPr/>
          </p:nvSpPr>
          <p:spPr>
            <a:xfrm>
              <a:off x="7677391" y="5102867"/>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د</a:t>
              </a:r>
              <a:endParaRPr lang="fr-FR" sz="2800" b="1" dirty="0">
                <a:solidFill>
                  <a:schemeClr val="tx1"/>
                </a:solidFill>
              </a:endParaRPr>
            </a:p>
          </p:txBody>
        </p:sp>
      </p:grpSp>
      <p:grpSp>
        <p:nvGrpSpPr>
          <p:cNvPr id="23" name="Groupe 22">
            <a:extLst>
              <a:ext uri="{FF2B5EF4-FFF2-40B4-BE49-F238E27FC236}">
                <a16:creationId xmlns:a16="http://schemas.microsoft.com/office/drawing/2014/main" id="{F2AD9895-C869-C15A-42FC-EC1C416E161E}"/>
              </a:ext>
            </a:extLst>
          </p:cNvPr>
          <p:cNvGrpSpPr/>
          <p:nvPr/>
        </p:nvGrpSpPr>
        <p:grpSpPr>
          <a:xfrm>
            <a:off x="1054478" y="4168138"/>
            <a:ext cx="6990612" cy="488693"/>
            <a:chOff x="1154779" y="5668119"/>
            <a:chExt cx="6990612" cy="488693"/>
          </a:xfrm>
        </p:grpSpPr>
        <p:sp>
          <p:nvSpPr>
            <p:cNvPr id="24" name="Rectangle : coins arrondis 23">
              <a:extLst>
                <a:ext uri="{FF2B5EF4-FFF2-40B4-BE49-F238E27FC236}">
                  <a16:creationId xmlns:a16="http://schemas.microsoft.com/office/drawing/2014/main" id="{43A1CAED-AC10-957F-1D17-98832D6E09D0}"/>
                </a:ext>
              </a:extLst>
            </p:cNvPr>
            <p:cNvSpPr/>
            <p:nvPr/>
          </p:nvSpPr>
          <p:spPr>
            <a:xfrm>
              <a:off x="1154779" y="5668119"/>
              <a:ext cx="6579476" cy="470610"/>
            </a:xfrm>
            <a:prstGeom prst="roundRect">
              <a:avLst/>
            </a:prstGeom>
            <a:solidFill>
              <a:srgbClr val="FFFFFF">
                <a:lumMod val="95000"/>
              </a:srgbClr>
            </a:solidFill>
            <a:ln w="25400" cap="flat" cmpd="sng" algn="ctr">
              <a:solidFill>
                <a:srgbClr val="4472C4">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سَبَبُ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ٱلْفَيَضاناتِ</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ٱرْتِفاعُ</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ٱلْحَرارَةِ</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وَذَوَبانُ </a:t>
              </a:r>
              <a:r>
                <a:rPr kumimoji="0" lang="ar-MA" sz="3600" b="1" i="0" u="none" strike="noStrike" kern="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ٱلثُّلوجِ</a:t>
              </a:r>
              <a:r>
                <a:rPr kumimoji="0" lang="ar-MA"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 </a:t>
              </a:r>
              <a:endParaRPr kumimoji="0" lang="fr-FR" sz="3600" b="1" i="0" u="none" strike="noStrike" kern="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Ellipse 24">
              <a:extLst>
                <a:ext uri="{FF2B5EF4-FFF2-40B4-BE49-F238E27FC236}">
                  <a16:creationId xmlns:a16="http://schemas.microsoft.com/office/drawing/2014/main" id="{877439DD-F28A-8C21-B7C6-E35FB312B237}"/>
                </a:ext>
              </a:extLst>
            </p:cNvPr>
            <p:cNvSpPr/>
            <p:nvPr/>
          </p:nvSpPr>
          <p:spPr>
            <a:xfrm>
              <a:off x="7677391" y="5688812"/>
              <a:ext cx="468000" cy="468000"/>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rPr>
                <a:t>و</a:t>
              </a:r>
              <a:endParaRPr lang="fr-FR" sz="2800" b="1" dirty="0">
                <a:solidFill>
                  <a:schemeClr val="tx1"/>
                </a:solidFill>
              </a:endParaRPr>
            </a:p>
          </p:txBody>
        </p:sp>
      </p:grpSp>
    </p:spTree>
    <p:extLst>
      <p:ext uri="{BB962C8B-B14F-4D97-AF65-F5344CB8AC3E}">
        <p14:creationId xmlns:p14="http://schemas.microsoft.com/office/powerpoint/2010/main" val="18362764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A1877C93-FC44-0C9F-5CE5-FBCEFC8F6648}"/>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0457C7DD-A90A-30AA-E901-573B368407BE}"/>
              </a:ext>
            </a:extLst>
          </p:cNvPr>
          <p:cNvSpPr txBox="1">
            <a:spLocks noGrp="1"/>
          </p:cNvSpPr>
          <p:nvPr>
            <p:ph type="title"/>
          </p:nvPr>
        </p:nvSpPr>
        <p:spPr>
          <a:xfrm>
            <a:off x="-135081" y="771779"/>
            <a:ext cx="7714552"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ما ٱلْعَلاقَةُ بَيْـنَ "فَتَراتٌ طَويلَةٌ مِنَ ٱلْجَفافِ" </a:t>
            </a:r>
            <a:r>
              <a:rPr lang="ar-MA" sz="2400" b="1" dirty="0" err="1">
                <a:solidFill>
                  <a:srgbClr val="A5A5A5"/>
                </a:solidFill>
                <a:latin typeface="Microsoft Uighur" panose="02000000000000000000" pitchFamily="2" charset="-78"/>
                <a:cs typeface="Microsoft Uighur" panose="02000000000000000000" pitchFamily="2" charset="-78"/>
                <a:sym typeface="Arial"/>
              </a:rPr>
              <a:t>وَ"أَمْطارٌ</a:t>
            </a:r>
            <a:r>
              <a:rPr lang="ar-MA" sz="2400" b="1" dirty="0">
                <a:solidFill>
                  <a:srgbClr val="A5A5A5"/>
                </a:solidFill>
                <a:latin typeface="Microsoft Uighur" panose="02000000000000000000" pitchFamily="2" charset="-78"/>
                <a:cs typeface="Microsoft Uighur" panose="02000000000000000000" pitchFamily="2" charset="-78"/>
                <a:sym typeface="Arial"/>
              </a:rPr>
              <a:t> غَزيـرَةٌ"؟</a:t>
            </a:r>
          </a:p>
        </p:txBody>
      </p:sp>
      <p:pic>
        <p:nvPicPr>
          <p:cNvPr id="5" name="Espace réservé pour une image  4">
            <a:extLst>
              <a:ext uri="{FF2B5EF4-FFF2-40B4-BE49-F238E27FC236}">
                <a16:creationId xmlns:a16="http://schemas.microsoft.com/office/drawing/2014/main" id="{ACD450C7-F9F1-41F2-51B2-01C2B7E76A39}"/>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4" name="Image 13">
            <a:extLst>
              <a:ext uri="{FF2B5EF4-FFF2-40B4-BE49-F238E27FC236}">
                <a16:creationId xmlns:a16="http://schemas.microsoft.com/office/drawing/2014/main" id="{C9917817-BCC4-FD31-645C-E37AE5C9E9A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8B95A178-9490-96BA-A7C0-01DE2F93832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8BBE70CF-DBB7-D10F-4DF2-7D085E4FCE4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587B6E4E-72A2-3ABE-EC89-A97909AD6BBF}"/>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8314AED0-CCA4-00A3-E1B9-C0E19A17386B}"/>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9D937FCB-27EA-1DA2-FD19-D2CE2D12712A}"/>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9C0F03A2-84DF-B5D5-11D1-905CCD2F3397}"/>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ٱلْعَلاقَةُ بَيْـنَ "فَتَراتٌ طَويلَةٌ مِنَ ٱلْجَفافِ"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وَ"أَمْطارٌ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غَزيـرَةٌ"؟</a:t>
            </a:r>
          </a:p>
        </p:txBody>
      </p:sp>
      <p:pic>
        <p:nvPicPr>
          <p:cNvPr id="3" name="Image 2">
            <a:extLst>
              <a:ext uri="{FF2B5EF4-FFF2-40B4-BE49-F238E27FC236}">
                <a16:creationId xmlns:a16="http://schemas.microsoft.com/office/drawing/2014/main" id="{BE0606FD-64F2-F172-A97D-04A83A838A83}"/>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2992320374"/>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ACAA0D7A-A2E5-E66D-3D28-114B3F5A7721}"/>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6011E787-7A3A-3E3C-9CDC-BE4D54C492F5}"/>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من يتقاسم معنا إجابته؟ كيف تمكنت من إيجاد الجواب؟    ماهي الاستراتيجية التي استعملت؟</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5F9B959F-7390-7ABE-04E8-F7AD780ED6E4}"/>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159F8D5A-5A2B-D505-B5D9-54524FBE88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F8B5C9E1-A28D-3593-9BD7-21E894A5EDC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B40A5E41-A1E8-E96D-313B-984A1E14208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384A1274-01BF-D20D-9A0A-0493AC48B68A}"/>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C99CC5FF-8D27-42A1-9325-DAFE2DDB9092}"/>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0F3227B3-E52F-5228-BF7F-B173BCAC3B7C}"/>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9437632B-CDE5-82E0-7F0A-F8BBC315EE3F}"/>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ٱلْعَلاقَةُ بَيْـنَ "فَتَراتٌ طَويلَةٌ مِنَ ٱلْجَفافِ"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وَ"أَمْطارٌ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غَزيـرَةٌ"؟</a:t>
            </a:r>
          </a:p>
        </p:txBody>
      </p:sp>
      <p:pic>
        <p:nvPicPr>
          <p:cNvPr id="4" name="Image 3">
            <a:extLst>
              <a:ext uri="{FF2B5EF4-FFF2-40B4-BE49-F238E27FC236}">
                <a16:creationId xmlns:a16="http://schemas.microsoft.com/office/drawing/2014/main" id="{6D9779E3-7B4B-2AA8-30F5-1C9EB8BEFDFE}"/>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358950957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FE9C08C3-E5FD-A209-246C-483596F62EA5}"/>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A7D03A38-D382-CA5F-3F9E-4EEA984E0E9D}"/>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للتصحيح.</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059AE791-9D3B-FEF4-3592-5568C0F2E108}"/>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CBDD2089-3FEE-AC8F-CBD0-33A43495992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7EB05F92-60AD-1346-BC05-FD46F2D94F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5090640F-6269-0094-B9A8-EEE32049B39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2F573B37-B0F5-6FEE-87E5-4B38B36F3057}"/>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79921255-6333-92C8-CE7D-1E703E610638}"/>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DDF3C80E-7F71-A0D9-888A-90A3E6A29CB6}"/>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508;p66">
            <a:extLst>
              <a:ext uri="{FF2B5EF4-FFF2-40B4-BE49-F238E27FC236}">
                <a16:creationId xmlns:a16="http://schemas.microsoft.com/office/drawing/2014/main" id="{3C46A837-9255-8BFE-ECF7-08C09C917D53}"/>
              </a:ext>
            </a:extLst>
          </p:cNvPr>
          <p:cNvSpPr txBox="1"/>
          <p:nvPr/>
        </p:nvSpPr>
        <p:spPr>
          <a:xfrm>
            <a:off x="831272" y="3484000"/>
            <a:ext cx="7682579" cy="175428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هِيَ عَلاقَةُ تَناقُضٍ تَشْرَحُ كَيْفَ أَنَّ تَغَيُّـرَ ٱلْمُناخِ يَجْعَلُ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ٱلطَّقْسَ</a:t>
            </a: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 مُتَطَرِّفاً.</a:t>
            </a:r>
          </a:p>
        </p:txBody>
      </p:sp>
      <p:sp>
        <p:nvSpPr>
          <p:cNvPr id="2" name="Google Shape;1508;p66">
            <a:extLst>
              <a:ext uri="{FF2B5EF4-FFF2-40B4-BE49-F238E27FC236}">
                <a16:creationId xmlns:a16="http://schemas.microsoft.com/office/drawing/2014/main" id="{780DDD30-67DD-4A90-6DC8-A2F5C6DFE68E}"/>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ما ٱلْعَلاقَةُ بَيْـنَ "فَتَراتٌ طَويلَةٌ مِنَ ٱلْجَفافِ" </a:t>
            </a:r>
            <a:r>
              <a:rPr kumimoji="0" lang="ar-MA" sz="4400" b="1" i="0" u="none" strike="noStrike" kern="0" cap="none" spc="0" normalizeH="0" baseline="0" noProof="0" dirty="0" err="1">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وَ"أَمْطارٌ</a:t>
            </a: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 غَزيـرَةٌ"؟</a:t>
            </a:r>
          </a:p>
        </p:txBody>
      </p:sp>
    </p:spTree>
    <p:extLst>
      <p:ext uri="{BB962C8B-B14F-4D97-AF65-F5344CB8AC3E}">
        <p14:creationId xmlns:p14="http://schemas.microsoft.com/office/powerpoint/2010/main" val="375882349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3B138F91-DDFE-20AD-B84C-A22E88097202}"/>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206708E8-EF8C-656E-C5FE-6B9DA4B682FF}"/>
              </a:ext>
            </a:extLst>
          </p:cNvPr>
          <p:cNvSpPr txBox="1">
            <a:spLocks noGrp="1"/>
          </p:cNvSpPr>
          <p:nvPr>
            <p:ph type="title"/>
          </p:nvPr>
        </p:nvSpPr>
        <p:spPr>
          <a:xfrm>
            <a:off x="-135081" y="771779"/>
            <a:ext cx="7714552"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في رَأْيِكَ، ما أَسْوَأُ نَتيجَةٍ لِلْفَيَضاناتِ ذُكِرَتْ في ٱلنَّصِّ؟ وَلِماذا؟ </a:t>
            </a:r>
          </a:p>
        </p:txBody>
      </p:sp>
      <p:pic>
        <p:nvPicPr>
          <p:cNvPr id="5" name="Espace réservé pour une image  4">
            <a:extLst>
              <a:ext uri="{FF2B5EF4-FFF2-40B4-BE49-F238E27FC236}">
                <a16:creationId xmlns:a16="http://schemas.microsoft.com/office/drawing/2014/main" id="{55239BD2-B6C0-6658-434A-DA1F7F4A5C77}"/>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14" name="Image 13">
            <a:extLst>
              <a:ext uri="{FF2B5EF4-FFF2-40B4-BE49-F238E27FC236}">
                <a16:creationId xmlns:a16="http://schemas.microsoft.com/office/drawing/2014/main" id="{986ECF8F-477C-8045-1BE5-7EDFD3F5B3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5" name="Image 14">
            <a:extLst>
              <a:ext uri="{FF2B5EF4-FFF2-40B4-BE49-F238E27FC236}">
                <a16:creationId xmlns:a16="http://schemas.microsoft.com/office/drawing/2014/main" id="{A4100C92-00A5-8645-2C93-DD74E41423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C417E7E2-7471-8C6A-3B19-FB758CD829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00F7D2B6-1C1F-0F19-F0D2-3DF6EEB486F1}"/>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0E7564C4-3BAA-2FC6-2122-E95EB8C5809F}"/>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ED237E1F-3562-4813-E9AF-2B785F9C41A2}"/>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86358728-7537-5E61-FC6C-67A542367AD9}"/>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في رَأْيِكَ، ما أَسْوَأُ نَتيجَةٍ لِلْفَيَضاناتِ ذُكِرَتْ في ٱلنَّصِّ؟ وَلِماذا؟ </a:t>
            </a:r>
          </a:p>
        </p:txBody>
      </p:sp>
      <p:pic>
        <p:nvPicPr>
          <p:cNvPr id="3" name="Image 2">
            <a:extLst>
              <a:ext uri="{FF2B5EF4-FFF2-40B4-BE49-F238E27FC236}">
                <a16:creationId xmlns:a16="http://schemas.microsoft.com/office/drawing/2014/main" id="{CB5EBE2D-1886-53A4-4921-5C150F43499C}"/>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344777611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26CD7B2B-FA04-E133-F28A-B0D476DA97F8}"/>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D0152A89-8C63-D823-3DC3-B81345F2EBA4}"/>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من يتقاسم معنا إجابته؟ كيف تمكنت من إيجاد الجواب؟    ماهي الاستراتيجية التي استعملت؟</a:t>
            </a:r>
            <a:endParaRPr sz="2400" b="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A5B9FEBC-CF3F-34F1-84AA-A9F9D396F8CB}"/>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88B3796E-2F9D-A24D-DE5D-8BE23D62EE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DBE9A817-7A01-FAA4-EECD-FA3AF43BE25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18A6B271-7847-E1FD-31D8-E539BFFF46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9D3326B2-9AEF-2E67-E582-A08AAD3571DD}"/>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31273B98-3DA7-746B-73CA-A2BE2CDB68F6}"/>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77B185A6-0D28-F6E2-7A50-12FB1639DB07}"/>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2" name="Google Shape;1508;p66">
            <a:extLst>
              <a:ext uri="{FF2B5EF4-FFF2-40B4-BE49-F238E27FC236}">
                <a16:creationId xmlns:a16="http://schemas.microsoft.com/office/drawing/2014/main" id="{65DD1E8E-6978-E07F-148B-91D63E9C1389}"/>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في رَأْيِكَ، ما أَسْوَأُ نَتيجَةٍ لِلْفَيَضاناتِ ذُكِرَتْ في ٱلنَّصِّ؟ وَلِماذا؟ </a:t>
            </a:r>
          </a:p>
        </p:txBody>
      </p:sp>
      <p:pic>
        <p:nvPicPr>
          <p:cNvPr id="6" name="Image 5">
            <a:extLst>
              <a:ext uri="{FF2B5EF4-FFF2-40B4-BE49-F238E27FC236}">
                <a16:creationId xmlns:a16="http://schemas.microsoft.com/office/drawing/2014/main" id="{46BB0D2A-8CA7-F53A-8ABF-E5E05F660406}"/>
              </a:ext>
            </a:extLst>
          </p:cNvPr>
          <p:cNvPicPr>
            <a:picLocks noChangeAspect="1"/>
          </p:cNvPicPr>
          <p:nvPr/>
        </p:nvPicPr>
        <p:blipFill>
          <a:blip r:embed="rId7"/>
          <a:stretch>
            <a:fillRect/>
          </a:stretch>
        </p:blipFill>
        <p:spPr>
          <a:xfrm>
            <a:off x="1353416" y="2604123"/>
            <a:ext cx="6437168" cy="3514040"/>
          </a:xfrm>
          <a:prstGeom prst="rect">
            <a:avLst/>
          </a:prstGeom>
        </p:spPr>
      </p:pic>
    </p:spTree>
    <p:extLst>
      <p:ext uri="{BB962C8B-B14F-4D97-AF65-F5344CB8AC3E}">
        <p14:creationId xmlns:p14="http://schemas.microsoft.com/office/powerpoint/2010/main" val="148477298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57">
          <a:extLst>
            <a:ext uri="{FF2B5EF4-FFF2-40B4-BE49-F238E27FC236}">
              <a16:creationId xmlns:a16="http://schemas.microsoft.com/office/drawing/2014/main" id="{2A0E2FBB-D93A-7588-66B0-3452A2A14DE0}"/>
            </a:ext>
          </a:extLst>
        </p:cNvPr>
        <p:cNvGrpSpPr/>
        <p:nvPr/>
      </p:nvGrpSpPr>
      <p:grpSpPr>
        <a:xfrm>
          <a:off x="0" y="0"/>
          <a:ext cx="0" cy="0"/>
          <a:chOff x="0" y="0"/>
          <a:chExt cx="0" cy="0"/>
        </a:xfrm>
      </p:grpSpPr>
      <p:sp>
        <p:nvSpPr>
          <p:cNvPr id="1358" name="Google Shape;1358;p13">
            <a:extLst>
              <a:ext uri="{FF2B5EF4-FFF2-40B4-BE49-F238E27FC236}">
                <a16:creationId xmlns:a16="http://schemas.microsoft.com/office/drawing/2014/main" id="{EEC6DA97-540B-786B-57CE-F3D41BE2E735}"/>
              </a:ext>
            </a:extLst>
          </p:cNvPr>
          <p:cNvSpPr txBox="1">
            <a:spLocks noGrp="1"/>
          </p:cNvSpPr>
          <p:nvPr>
            <p:ph type="title"/>
          </p:nvPr>
        </p:nvSpPr>
        <p:spPr>
          <a:xfrm>
            <a:off x="0" y="778993"/>
            <a:ext cx="7579470" cy="612000"/>
          </a:xfrm>
          <a:prstGeom prst="rect">
            <a:avLst/>
          </a:prstGeom>
          <a:noFill/>
          <a:ln>
            <a:noFill/>
          </a:ln>
        </p:spPr>
        <p:txBody>
          <a:bodyPr spcFirstLastPara="1" wrap="square" lIns="91425" tIns="45700" rIns="91425" bIns="45700" anchor="ctr" anchorCtr="0">
            <a:noAutofit/>
          </a:bodyPr>
          <a:lstStyle/>
          <a:p>
            <a:pPr>
              <a:buClr>
                <a:srgbClr val="A5A5A5"/>
              </a:buClr>
              <a:buFont typeface="Arial"/>
            </a:pPr>
            <a:r>
              <a:rPr lang="ar-MA" sz="2400" b="1" dirty="0">
                <a:solidFill>
                  <a:srgbClr val="A5A5A5"/>
                </a:solidFill>
                <a:latin typeface="Microsoft Uighur" panose="02000000000000000000" pitchFamily="2" charset="-78"/>
                <a:cs typeface="Microsoft Uighur" panose="02000000000000000000" pitchFamily="2" charset="-78"/>
                <a:sym typeface="Arial"/>
              </a:rPr>
              <a:t>انتبهوا للتصحيح.</a:t>
            </a:r>
            <a:br>
              <a:rPr lang="ar-MA" sz="2400" b="1" dirty="0">
                <a:solidFill>
                  <a:srgbClr val="A5A5A5"/>
                </a:solidFill>
                <a:latin typeface="Microsoft Uighur" panose="02000000000000000000" pitchFamily="2" charset="-78"/>
                <a:cs typeface="Microsoft Uighur" panose="02000000000000000000" pitchFamily="2" charset="-78"/>
                <a:sym typeface="Arial"/>
              </a:rPr>
            </a:br>
            <a:r>
              <a:rPr lang="ar-MA" sz="2400" i="1" dirty="0">
                <a:solidFill>
                  <a:srgbClr val="A5A5A5"/>
                </a:solidFill>
                <a:latin typeface="Microsoft Uighur" panose="02000000000000000000" pitchFamily="2" charset="-78"/>
                <a:cs typeface="Microsoft Uighur" panose="02000000000000000000" pitchFamily="2" charset="-78"/>
                <a:sym typeface="Arial"/>
              </a:rPr>
              <a:t>-يناقش الأستاذ مع المتعلمين إجاباتهم قبل تقديم الإجابة النموذجية.</a:t>
            </a:r>
            <a:endParaRPr sz="2400" i="1" dirty="0">
              <a:solidFill>
                <a:srgbClr val="A5A5A5"/>
              </a:solidFill>
              <a:latin typeface="Microsoft Uighur" panose="02000000000000000000" pitchFamily="2" charset="-78"/>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2343993C-175B-41AC-A7F7-C07BE63CD4B1}"/>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a:stretch>
            <a:fillRect/>
          </a:stretch>
        </p:blipFill>
        <p:spPr>
          <a:xfrm>
            <a:off x="7947025" y="700024"/>
            <a:ext cx="769940" cy="769938"/>
          </a:xfrm>
          <a:prstGeom prst="rect">
            <a:avLst/>
          </a:prstGeom>
          <a:noFill/>
          <a:ln>
            <a:noFill/>
          </a:ln>
        </p:spPr>
      </p:pic>
      <p:pic>
        <p:nvPicPr>
          <p:cNvPr id="3" name="Image 2">
            <a:extLst>
              <a:ext uri="{FF2B5EF4-FFF2-40B4-BE49-F238E27FC236}">
                <a16:creationId xmlns:a16="http://schemas.microsoft.com/office/drawing/2014/main" id="{21BDDC57-F5F1-F5AF-4D1D-898AA19B7F7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3" name="Image 12">
            <a:extLst>
              <a:ext uri="{FF2B5EF4-FFF2-40B4-BE49-F238E27FC236}">
                <a16:creationId xmlns:a16="http://schemas.microsoft.com/office/drawing/2014/main" id="{6989D485-70A7-392F-ACEA-5F61B8EE6F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4" name="Image 13">
            <a:extLst>
              <a:ext uri="{FF2B5EF4-FFF2-40B4-BE49-F238E27FC236}">
                <a16:creationId xmlns:a16="http://schemas.microsoft.com/office/drawing/2014/main" id="{D8530EDC-BAA5-D0DB-2F26-DC76F0DA473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5" name="Rectangle 14">
            <a:extLst>
              <a:ext uri="{FF2B5EF4-FFF2-40B4-BE49-F238E27FC236}">
                <a16:creationId xmlns:a16="http://schemas.microsoft.com/office/drawing/2014/main" id="{3531F24E-325A-E4D2-3EB4-4E5F41DCF4A6}"/>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افتتاح الحصة</a:t>
            </a:r>
          </a:p>
        </p:txBody>
      </p:sp>
      <p:sp>
        <p:nvSpPr>
          <p:cNvPr id="16" name="Rectangle 15">
            <a:extLst>
              <a:ext uri="{FF2B5EF4-FFF2-40B4-BE49-F238E27FC236}">
                <a16:creationId xmlns:a16="http://schemas.microsoft.com/office/drawing/2014/main" id="{6B9B3CCD-34CC-01C5-4677-1E4289544179}"/>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مراجعة و توليف</a:t>
            </a:r>
          </a:p>
        </p:txBody>
      </p:sp>
      <p:sp>
        <p:nvSpPr>
          <p:cNvPr id="17" name="Rectangle 16">
            <a:extLst>
              <a:ext uri="{FF2B5EF4-FFF2-40B4-BE49-F238E27FC236}">
                <a16:creationId xmlns:a16="http://schemas.microsoft.com/office/drawing/2014/main" id="{CF2798CF-08E5-3812-C41B-6A3F44BBB735}"/>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Google Shape;1508;p66">
            <a:extLst>
              <a:ext uri="{FF2B5EF4-FFF2-40B4-BE49-F238E27FC236}">
                <a16:creationId xmlns:a16="http://schemas.microsoft.com/office/drawing/2014/main" id="{6388B84A-DE7B-CA85-3FDD-0385CAF24E47}"/>
              </a:ext>
            </a:extLst>
          </p:cNvPr>
          <p:cNvSpPr txBox="1"/>
          <p:nvPr/>
        </p:nvSpPr>
        <p:spPr>
          <a:xfrm>
            <a:off x="306791" y="3510430"/>
            <a:ext cx="8207060" cy="1754286"/>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أَسْوَأُ نَتيجَةٍ هِيَ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ٱلْخَسائِرُ</a:t>
            </a: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 في </a:t>
            </a:r>
            <a:r>
              <a:rPr kumimoji="0" lang="ar-MA" sz="5400" b="1" i="0" u="none" strike="noStrike" kern="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ٱلْأَرْواحِ</a:t>
            </a:r>
            <a:r>
              <a:rPr kumimoji="0" lang="ar-MA" sz="5400" b="1" i="0" u="none" strike="noStrike" kern="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sym typeface="Calibri"/>
              </a:rPr>
              <a:t>، لِأَنَّ حَياةَ ٱلْإِنْسانِ غالِيَةٌ جِدّاً وَلا يُمْكِنُ تَعْويضُها.</a:t>
            </a:r>
          </a:p>
        </p:txBody>
      </p:sp>
      <p:sp>
        <p:nvSpPr>
          <p:cNvPr id="2" name="Google Shape;1508;p66">
            <a:extLst>
              <a:ext uri="{FF2B5EF4-FFF2-40B4-BE49-F238E27FC236}">
                <a16:creationId xmlns:a16="http://schemas.microsoft.com/office/drawing/2014/main" id="{FED6681F-969C-9AE1-C00B-211B9DB99B2B}"/>
              </a:ext>
            </a:extLst>
          </p:cNvPr>
          <p:cNvSpPr txBox="1"/>
          <p:nvPr/>
        </p:nvSpPr>
        <p:spPr>
          <a:xfrm>
            <a:off x="306791" y="1727457"/>
            <a:ext cx="8530417" cy="769401"/>
          </a:xfrm>
          <a:prstGeom prst="rect">
            <a:avLst/>
          </a:prstGeom>
          <a:noFill/>
          <a:ln>
            <a:noFill/>
          </a:ln>
        </p:spPr>
        <p:txBody>
          <a:bodyPr spcFirstLastPara="1" wrap="square" lIns="91425" tIns="45700" rIns="91425" bIns="45700" anchor="t" anchorCtr="0">
            <a:spAutoFit/>
          </a:bodyPr>
          <a:lstStyle/>
          <a:p>
            <a:pPr marL="0" marR="0" lvl="0" indent="0" algn="ctr" defTabSz="914400" rtl="1" eaLnBrk="1" fontAlgn="auto" latinLnBrk="0" hangingPunct="1">
              <a:lnSpc>
                <a:spcPct val="100000"/>
              </a:lnSpc>
              <a:spcBef>
                <a:spcPts val="0"/>
              </a:spcBef>
              <a:spcAft>
                <a:spcPts val="0"/>
              </a:spcAft>
              <a:buClr>
                <a:srgbClr val="A5A5A5"/>
              </a:buClr>
              <a:buSzPts val="1800"/>
              <a:buFont typeface="Dosis"/>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ea typeface="Calibri"/>
                <a:cs typeface="Microsoft Uighur" panose="02000000000000000000" pitchFamily="2" charset="-78"/>
                <a:sym typeface="Calibri"/>
              </a:rPr>
              <a:t>في رَأْيِكَ، ما أَسْوَأُ نَتيجَةٍ لِلْفَيَضاناتِ ذُكِرَتْ في ٱلنَّصِّ؟ وَلِماذا؟ </a:t>
            </a:r>
          </a:p>
        </p:txBody>
      </p:sp>
    </p:spTree>
    <p:extLst>
      <p:ext uri="{BB962C8B-B14F-4D97-AF65-F5344CB8AC3E}">
        <p14:creationId xmlns:p14="http://schemas.microsoft.com/office/powerpoint/2010/main" val="240778876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B322E-BF69-90D9-A337-07EE5092D44C}"/>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DC967A0-5EEB-10BF-1BB4-856422B1DA83}"/>
              </a:ext>
            </a:extLst>
          </p:cNvPr>
          <p:cNvSpPr>
            <a:spLocks noGrp="1"/>
          </p:cNvSpPr>
          <p:nvPr>
            <p:ph type="title"/>
          </p:nvPr>
        </p:nvSpPr>
        <p:spPr>
          <a:xfrm>
            <a:off x="326807" y="874536"/>
            <a:ext cx="7886700" cy="720000"/>
          </a:xfrm>
        </p:spPr>
        <p:txBody>
          <a:bodyPr/>
          <a:lstStyle/>
          <a:p>
            <a:r>
              <a:rPr lang="ar-AE" sz="4000" dirty="0"/>
              <a:t> مراجعة و توليف</a:t>
            </a:r>
            <a:endParaRPr lang="fr-MA" sz="4400" dirty="0"/>
          </a:p>
        </p:txBody>
      </p:sp>
      <p:pic>
        <p:nvPicPr>
          <p:cNvPr id="28" name="Image 27">
            <a:extLst>
              <a:ext uri="{FF2B5EF4-FFF2-40B4-BE49-F238E27FC236}">
                <a16:creationId xmlns:a16="http://schemas.microsoft.com/office/drawing/2014/main" id="{726115FA-5F32-96C0-8E33-3B5AE18D73D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0" name="ZoneTexte 29">
            <a:extLst>
              <a:ext uri="{FF2B5EF4-FFF2-40B4-BE49-F238E27FC236}">
                <a16:creationId xmlns:a16="http://schemas.microsoft.com/office/drawing/2014/main" id="{CB565172-4113-DEE3-94FE-E26B3A053157}"/>
              </a:ext>
            </a:extLst>
          </p:cNvPr>
          <p:cNvSpPr txBox="1"/>
          <p:nvPr/>
        </p:nvSpPr>
        <p:spPr>
          <a:xfrm>
            <a:off x="5175157" y="1777877"/>
            <a:ext cx="1996059"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مراجعة و توليف</a:t>
            </a:r>
          </a:p>
        </p:txBody>
      </p:sp>
      <p:pic>
        <p:nvPicPr>
          <p:cNvPr id="31" name="Image 30">
            <a:extLst>
              <a:ext uri="{FF2B5EF4-FFF2-40B4-BE49-F238E27FC236}">
                <a16:creationId xmlns:a16="http://schemas.microsoft.com/office/drawing/2014/main" id="{D5B2AA66-6DCA-E247-73E4-B0972606750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2" name="Espace réservé du texte 5">
            <a:extLst>
              <a:ext uri="{FF2B5EF4-FFF2-40B4-BE49-F238E27FC236}">
                <a16:creationId xmlns:a16="http://schemas.microsoft.com/office/drawing/2014/main" id="{9EBBD440-5FF6-90D0-275B-3C0FE278B1C4}"/>
              </a:ext>
            </a:extLst>
          </p:cNvPr>
          <p:cNvSpPr txBox="1">
            <a:spLocks/>
          </p:cNvSpPr>
          <p:nvPr/>
        </p:nvSpPr>
        <p:spPr>
          <a:xfrm>
            <a:off x="2457082" y="3376900"/>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شكل و فهم</a:t>
            </a:r>
          </a:p>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المعجم </a:t>
            </a:r>
          </a:p>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القراءة</a:t>
            </a:r>
          </a:p>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استثمار البنيات اللغوية </a:t>
            </a:r>
          </a:p>
        </p:txBody>
      </p:sp>
      <p:sp>
        <p:nvSpPr>
          <p:cNvPr id="3" name="Ellipse 2">
            <a:extLst>
              <a:ext uri="{FF2B5EF4-FFF2-40B4-BE49-F238E27FC236}">
                <a16:creationId xmlns:a16="http://schemas.microsoft.com/office/drawing/2014/main" id="{5B9D8DAD-12AD-5F99-73C5-DCDC84FCA522}"/>
              </a:ext>
            </a:extLst>
          </p:cNvPr>
          <p:cNvSpPr/>
          <p:nvPr/>
        </p:nvSpPr>
        <p:spPr>
          <a:xfrm>
            <a:off x="5306208" y="1052777"/>
            <a:ext cx="473568" cy="473568"/>
          </a:xfrm>
          <a:prstGeom prst="ellipse">
            <a:avLst/>
          </a:prstGeom>
          <a:solidFill>
            <a:srgbClr val="00ACA4"/>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prstClr val="white"/>
                </a:solidFill>
                <a:effectLst/>
                <a:uLnTx/>
                <a:uFillTx/>
                <a:latin typeface="Calibri" panose="020F0502020204030204"/>
                <a:ea typeface="+mn-ea"/>
                <a:cs typeface="+mn-cs"/>
              </a:rPr>
              <a:t>2</a:t>
            </a:r>
          </a:p>
        </p:txBody>
      </p:sp>
      <p:pic>
        <p:nvPicPr>
          <p:cNvPr id="4" name="Espace réservé pour une image  20">
            <a:extLst>
              <a:ext uri="{FF2B5EF4-FFF2-40B4-BE49-F238E27FC236}">
                <a16:creationId xmlns:a16="http://schemas.microsoft.com/office/drawing/2014/main" id="{F3F6BC17-4F73-0F63-46BA-CF9069D04536}"/>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30493" y="1594536"/>
            <a:ext cx="737766" cy="737766"/>
          </a:xfrm>
          <a:prstGeom prst="rect">
            <a:avLst/>
          </a:prstGeom>
        </p:spPr>
      </p:pic>
    </p:spTree>
    <p:extLst>
      <p:ext uri="{BB962C8B-B14F-4D97-AF65-F5344CB8AC3E}">
        <p14:creationId xmlns:p14="http://schemas.microsoft.com/office/powerpoint/2010/main" val="33151316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par>
                                <p:cTn id="8" presetID="10" presetClass="entr" presetSubtype="0" fill="hold" nodeType="withEffect">
                                  <p:stCondLst>
                                    <p:cond delay="12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1700"/>
                            </p:stCondLst>
                            <p:childTnLst>
                              <p:par>
                                <p:cTn id="12" presetID="1" presetClass="entr" presetSubtype="0" fill="hold" grpId="0" nodeType="afterEffect">
                                  <p:stCondLst>
                                    <p:cond delay="1250"/>
                                  </p:stCondLst>
                                  <p:childTnLst>
                                    <p:set>
                                      <p:cBhvr>
                                        <p:cTn id="13" dur="1" fill="hold">
                                          <p:stCondLst>
                                            <p:cond delay="0"/>
                                          </p:stCondLst>
                                        </p:cTn>
                                        <p:tgtEl>
                                          <p:spTgt spid="2"/>
                                        </p:tgtEl>
                                        <p:attrNameLst>
                                          <p:attrName>style.visibility</p:attrName>
                                        </p:attrNameLst>
                                      </p:cBhvr>
                                      <p:to>
                                        <p:strVal val="visible"/>
                                      </p:to>
                                    </p:set>
                                  </p:childTnLst>
                                </p:cTn>
                              </p:par>
                            </p:childTnLst>
                          </p:cTn>
                        </p:par>
                        <p:par>
                          <p:cTn id="14" fill="hold">
                            <p:stCondLst>
                              <p:cond delay="295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8DB08-641C-B052-5761-53554F30E06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C6DC32C-5118-E117-0D7E-ECCCEFD8BF44}"/>
              </a:ext>
            </a:extLst>
          </p:cNvPr>
          <p:cNvSpPr txBox="1"/>
          <p:nvPr/>
        </p:nvSpPr>
        <p:spPr>
          <a:xfrm>
            <a:off x="-309475" y="847285"/>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168 </a:t>
            </a:r>
          </a:p>
        </p:txBody>
      </p:sp>
      <p:pic>
        <p:nvPicPr>
          <p:cNvPr id="3" name="Image 2">
            <a:extLst>
              <a:ext uri="{FF2B5EF4-FFF2-40B4-BE49-F238E27FC236}">
                <a16:creationId xmlns:a16="http://schemas.microsoft.com/office/drawing/2014/main" id="{2884B214-2D66-1EC3-F05C-7CEB5520B31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6" name="Image 5">
            <a:extLst>
              <a:ext uri="{FF2B5EF4-FFF2-40B4-BE49-F238E27FC236}">
                <a16:creationId xmlns:a16="http://schemas.microsoft.com/office/drawing/2014/main" id="{D66DB1AE-43A6-3891-651A-0A762CC4DB7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7" name="Image 6">
            <a:extLst>
              <a:ext uri="{FF2B5EF4-FFF2-40B4-BE49-F238E27FC236}">
                <a16:creationId xmlns:a16="http://schemas.microsoft.com/office/drawing/2014/main" id="{0B2A6359-CB2C-456B-6A06-DE2BAD7E03B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8" name="Rectangle 7">
            <a:extLst>
              <a:ext uri="{FF2B5EF4-FFF2-40B4-BE49-F238E27FC236}">
                <a16:creationId xmlns:a16="http://schemas.microsoft.com/office/drawing/2014/main" id="{794E9824-2EED-DB10-4FBB-96709A500605}"/>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D0976C1B-815B-3898-FCBA-EB453E7A2112}"/>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0" name="Rectangle 9">
            <a:extLst>
              <a:ext uri="{FF2B5EF4-FFF2-40B4-BE49-F238E27FC236}">
                <a16:creationId xmlns:a16="http://schemas.microsoft.com/office/drawing/2014/main" id="{5777223E-A311-0FBA-0174-91A39F241543}"/>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27" name="Espace réservé pour une image  26">
            <a:extLst>
              <a:ext uri="{FF2B5EF4-FFF2-40B4-BE49-F238E27FC236}">
                <a16:creationId xmlns:a16="http://schemas.microsoft.com/office/drawing/2014/main" id="{EAC04A53-B9E0-4F16-39A9-6A31BC5198C8}"/>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918A1B70-7213-E4EC-48C4-8C7B82A52750}"/>
              </a:ext>
            </a:extLst>
          </p:cNvPr>
          <p:cNvPicPr>
            <a:picLocks noChangeAspect="1"/>
          </p:cNvPicPr>
          <p:nvPr/>
        </p:nvPicPr>
        <p:blipFill>
          <a:blip r:embed="rId6"/>
          <a:stretch>
            <a:fillRect/>
          </a:stretch>
        </p:blipFill>
        <p:spPr>
          <a:xfrm>
            <a:off x="2863272" y="1485901"/>
            <a:ext cx="3417456" cy="492309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 coins arrondis 4">
            <a:extLst>
              <a:ext uri="{FF2B5EF4-FFF2-40B4-BE49-F238E27FC236}">
                <a16:creationId xmlns:a16="http://schemas.microsoft.com/office/drawing/2014/main" id="{1C6D2EAC-DCEE-C6E3-F9B9-79B508C302BB}"/>
              </a:ext>
            </a:extLst>
          </p:cNvPr>
          <p:cNvSpPr/>
          <p:nvPr/>
        </p:nvSpPr>
        <p:spPr>
          <a:xfrm>
            <a:off x="3013365" y="2015837"/>
            <a:ext cx="2959548" cy="2265218"/>
          </a:xfrm>
          <a:prstGeom prst="roundRect">
            <a:avLst>
              <a:gd name="adj" fmla="val 254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101083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284D8-C0AB-1C8B-1870-C760F909695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6C15B737-7293-4EE8-1E8D-4B231AD30F01}"/>
              </a:ext>
            </a:extLst>
          </p:cNvPr>
          <p:cNvSpPr txBox="1"/>
          <p:nvPr/>
        </p:nvSpPr>
        <p:spPr>
          <a:xfrm>
            <a:off x="297804" y="647018"/>
            <a:ext cx="7261352" cy="830997"/>
          </a:xfrm>
          <a:prstGeom prst="rect">
            <a:avLst/>
          </a:prstGeom>
          <a:noFill/>
        </p:spPr>
        <p:txBody>
          <a:bodyPr wrap="square">
            <a:spAutoFit/>
          </a:bodyPr>
          <a:lstStyle/>
          <a:p>
            <a:pPr algn="r" rtl="1">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اقرؤوا النص التالي قراءة هامسة مع احترام قواعد الوقف والوصل. </a:t>
            </a:r>
          </a:p>
          <a:p>
            <a:pPr algn="r" rtl="1">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سأمر بين الصفوف لمراقبة قراءاتكم.</a:t>
            </a:r>
          </a:p>
        </p:txBody>
      </p:sp>
      <p:pic>
        <p:nvPicPr>
          <p:cNvPr id="13" name="Espace réservé pour une image  12" descr="Une image contenant habits, Animation, Dessin animé, dessin humoristique&#10;&#10;Le contenu généré par l’IA peut être incorrect.">
            <a:extLst>
              <a:ext uri="{FF2B5EF4-FFF2-40B4-BE49-F238E27FC236}">
                <a16:creationId xmlns:a16="http://schemas.microsoft.com/office/drawing/2014/main" id="{787A17EC-6F46-CD59-A152-D15B87E5DC7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1625" y="665163"/>
            <a:ext cx="900113" cy="900112"/>
          </a:xfrm>
          <a:prstGeom prst="rect">
            <a:avLst/>
          </a:prstGeom>
        </p:spPr>
      </p:pic>
      <p:pic>
        <p:nvPicPr>
          <p:cNvPr id="3" name="Image 2">
            <a:extLst>
              <a:ext uri="{FF2B5EF4-FFF2-40B4-BE49-F238E27FC236}">
                <a16:creationId xmlns:a16="http://schemas.microsoft.com/office/drawing/2014/main" id="{99262B5C-3DA9-CBF9-C631-96D17D3A72E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5" name="Image 4">
            <a:extLst>
              <a:ext uri="{FF2B5EF4-FFF2-40B4-BE49-F238E27FC236}">
                <a16:creationId xmlns:a16="http://schemas.microsoft.com/office/drawing/2014/main" id="{96D3DEDC-9435-1301-E305-103103BFF0B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6" name="Image 5">
            <a:extLst>
              <a:ext uri="{FF2B5EF4-FFF2-40B4-BE49-F238E27FC236}">
                <a16:creationId xmlns:a16="http://schemas.microsoft.com/office/drawing/2014/main" id="{2E7869B3-2FB3-9507-F559-0D723C6A14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7" name="Rectangle 6">
            <a:extLst>
              <a:ext uri="{FF2B5EF4-FFF2-40B4-BE49-F238E27FC236}">
                <a16:creationId xmlns:a16="http://schemas.microsoft.com/office/drawing/2014/main" id="{2EE30F78-F6F2-BA3E-4F0A-8E354D802368}"/>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EA4C002E-B20B-0888-909A-A067CBD68F2E}"/>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9" name="Rectangle 8">
            <a:extLst>
              <a:ext uri="{FF2B5EF4-FFF2-40B4-BE49-F238E27FC236}">
                <a16:creationId xmlns:a16="http://schemas.microsoft.com/office/drawing/2014/main" id="{4217E0CD-1A39-F2EA-BCE2-D951D2CEB343}"/>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11" name="Image 10">
            <a:extLst>
              <a:ext uri="{FF2B5EF4-FFF2-40B4-BE49-F238E27FC236}">
                <a16:creationId xmlns:a16="http://schemas.microsoft.com/office/drawing/2014/main" id="{8C885761-FF87-FB1E-D694-418A25764E96}"/>
              </a:ext>
            </a:extLst>
          </p:cNvPr>
          <p:cNvPicPr>
            <a:picLocks noChangeAspect="1"/>
          </p:cNvPicPr>
          <p:nvPr/>
        </p:nvPicPr>
        <p:blipFill>
          <a:blip r:embed="rId6"/>
          <a:stretch>
            <a:fillRect/>
          </a:stretch>
        </p:blipFill>
        <p:spPr>
          <a:xfrm>
            <a:off x="430609" y="1478015"/>
            <a:ext cx="7261352" cy="5107435"/>
          </a:xfrm>
          <a:prstGeom prst="rect">
            <a:avLst/>
          </a:prstGeom>
        </p:spPr>
      </p:pic>
    </p:spTree>
    <p:extLst>
      <p:ext uri="{BB962C8B-B14F-4D97-AF65-F5344CB8AC3E}">
        <p14:creationId xmlns:p14="http://schemas.microsoft.com/office/powerpoint/2010/main" val="2793766744"/>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9A514-7672-0081-FAC5-3A8D120C29BE}"/>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091E7A31-4E09-3CDB-AEAB-631F82D4F8D0}"/>
              </a:ext>
            </a:extLst>
          </p:cNvPr>
          <p:cNvPicPr>
            <a:picLocks noChangeAspect="1"/>
          </p:cNvPicPr>
          <p:nvPr/>
        </p:nvPicPr>
        <p:blipFill>
          <a:blip r:embed="rId2"/>
          <a:stretch>
            <a:fillRect/>
          </a:stretch>
        </p:blipFill>
        <p:spPr>
          <a:xfrm>
            <a:off x="848283" y="1584000"/>
            <a:ext cx="3257368" cy="468081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1" name="Image 10">
            <a:extLst>
              <a:ext uri="{FF2B5EF4-FFF2-40B4-BE49-F238E27FC236}">
                <a16:creationId xmlns:a16="http://schemas.microsoft.com/office/drawing/2014/main" id="{0B063DE5-D5F1-731B-85A2-3CC4A104D995}"/>
              </a:ext>
            </a:extLst>
          </p:cNvPr>
          <p:cNvPicPr>
            <a:picLocks noChangeAspect="1"/>
          </p:cNvPicPr>
          <p:nvPr/>
        </p:nvPicPr>
        <p:blipFill>
          <a:blip r:embed="rId3"/>
          <a:stretch>
            <a:fillRect/>
          </a:stretch>
        </p:blipFill>
        <p:spPr>
          <a:xfrm>
            <a:off x="4278020" y="1584000"/>
            <a:ext cx="3245087" cy="467478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6" name="Espace réservé pour une image  15">
            <a:extLst>
              <a:ext uri="{FF2B5EF4-FFF2-40B4-BE49-F238E27FC236}">
                <a16:creationId xmlns:a16="http://schemas.microsoft.com/office/drawing/2014/main" id="{FD904E67-EF10-77F4-55D4-3F8FF471BCF1}"/>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2" name="ZoneTexte 1">
            <a:extLst>
              <a:ext uri="{FF2B5EF4-FFF2-40B4-BE49-F238E27FC236}">
                <a16:creationId xmlns:a16="http://schemas.microsoft.com/office/drawing/2014/main" id="{0966C231-1453-3DAE-4F10-216E2DA0D58E}"/>
              </a:ext>
            </a:extLst>
          </p:cNvPr>
          <p:cNvSpPr txBox="1"/>
          <p:nvPr/>
        </p:nvSpPr>
        <p:spPr>
          <a:xfrm>
            <a:off x="-309475" y="847285"/>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بمفردكم أجيبوا عن الأسئلة الواردة بالصفحتين </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168</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 </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169</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3" name="Image 2">
            <a:extLst>
              <a:ext uri="{FF2B5EF4-FFF2-40B4-BE49-F238E27FC236}">
                <a16:creationId xmlns:a16="http://schemas.microsoft.com/office/drawing/2014/main" id="{54FAEB58-BD6B-A0E5-26ED-5EE003290C6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8" name="Image 7">
            <a:extLst>
              <a:ext uri="{FF2B5EF4-FFF2-40B4-BE49-F238E27FC236}">
                <a16:creationId xmlns:a16="http://schemas.microsoft.com/office/drawing/2014/main" id="{D89FDDCE-0FCE-5E78-657B-30E46C12DF92}"/>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9" name="Image 8">
            <a:extLst>
              <a:ext uri="{FF2B5EF4-FFF2-40B4-BE49-F238E27FC236}">
                <a16:creationId xmlns:a16="http://schemas.microsoft.com/office/drawing/2014/main" id="{CAA2935A-BAEB-17B8-ECC9-65E227ADE90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0" name="Rectangle 9">
            <a:extLst>
              <a:ext uri="{FF2B5EF4-FFF2-40B4-BE49-F238E27FC236}">
                <a16:creationId xmlns:a16="http://schemas.microsoft.com/office/drawing/2014/main" id="{414EA84C-ECB3-8A7B-0682-812125E4A444}"/>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3" name="Rectangle 12">
            <a:extLst>
              <a:ext uri="{FF2B5EF4-FFF2-40B4-BE49-F238E27FC236}">
                <a16:creationId xmlns:a16="http://schemas.microsoft.com/office/drawing/2014/main" id="{CF860E71-060B-9480-F6DE-C31D522BE4CE}"/>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4" name="Rectangle 13">
            <a:extLst>
              <a:ext uri="{FF2B5EF4-FFF2-40B4-BE49-F238E27FC236}">
                <a16:creationId xmlns:a16="http://schemas.microsoft.com/office/drawing/2014/main" id="{33C15A6A-19B3-FB39-46BE-FA40FD81A41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5" name="Rectangle : coins arrondis 4">
            <a:extLst>
              <a:ext uri="{FF2B5EF4-FFF2-40B4-BE49-F238E27FC236}">
                <a16:creationId xmlns:a16="http://schemas.microsoft.com/office/drawing/2014/main" id="{1FFDCBF7-A5AA-7005-EAEA-CF7FB91A06B3}"/>
              </a:ext>
            </a:extLst>
          </p:cNvPr>
          <p:cNvSpPr/>
          <p:nvPr/>
        </p:nvSpPr>
        <p:spPr>
          <a:xfrm>
            <a:off x="4456079" y="4586762"/>
            <a:ext cx="2828038" cy="1423953"/>
          </a:xfrm>
          <a:prstGeom prst="roundRect">
            <a:avLst>
              <a:gd name="adj" fmla="val 254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8A0559A8-CAD6-4247-E6C9-916AE07BEEB0}"/>
              </a:ext>
            </a:extLst>
          </p:cNvPr>
          <p:cNvSpPr/>
          <p:nvPr/>
        </p:nvSpPr>
        <p:spPr>
          <a:xfrm>
            <a:off x="1091045" y="2039469"/>
            <a:ext cx="2947985" cy="4080776"/>
          </a:xfrm>
          <a:prstGeom prst="roundRect">
            <a:avLst>
              <a:gd name="adj" fmla="val 254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4444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250"/>
                                        <p:tgtEl>
                                          <p:spTgt spid="5"/>
                                        </p:tgtEl>
                                      </p:cBhvr>
                                    </p:animEffect>
                                  </p:childTnLst>
                                </p:cTn>
                              </p:par>
                            </p:childTnLst>
                          </p:cTn>
                        </p:par>
                        <p:par>
                          <p:cTn id="8" fill="hold">
                            <p:stCondLst>
                              <p:cond delay="125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7C3A-B1C9-AE05-CC7E-5AC37542ED6D}"/>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70B8902-ABFD-D84F-D05B-960FACA1858E}"/>
              </a:ext>
            </a:extLst>
          </p:cNvPr>
          <p:cNvSpPr txBox="1"/>
          <p:nvPr/>
        </p:nvSpPr>
        <p:spPr>
          <a:xfrm>
            <a:off x="-208311" y="637111"/>
            <a:ext cx="7778645" cy="830997"/>
          </a:xfrm>
          <a:prstGeom prst="rect">
            <a:avLst/>
          </a:prstGeom>
          <a:noFill/>
        </p:spPr>
        <p:txBody>
          <a:bodyPr wrap="square">
            <a:spAutoFit/>
          </a:bodyPr>
          <a:lstStyle/>
          <a:p>
            <a:pPr algn="r" defTabSz="685783" rtl="1">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التمرين </a:t>
            </a:r>
            <a:r>
              <a:rPr lang="ar-MA" sz="2400" b="1" dirty="0" err="1">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الأول:أكمل</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خريطة كلمة « توفير"</a:t>
            </a:r>
          </a:p>
          <a:p>
            <a:pPr algn="r" defTabSz="685783" rtl="1">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FE4884E-FD36-9FFF-32F2-0FD5C01191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5DD3D90-907D-558E-FA73-F73B7341F7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F371F1D3-D06D-96AE-09D8-C1C61FBB9707}"/>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D373E274-7AE0-FD63-F0E7-085C67E6EFE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39A5E8C6-90C5-48D3-C682-59587F947EA2}"/>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rPr>
              <a:t>افتتاح الحصة</a:t>
            </a:r>
          </a:p>
        </p:txBody>
      </p:sp>
      <p:sp>
        <p:nvSpPr>
          <p:cNvPr id="18" name="Rectangle 17">
            <a:extLst>
              <a:ext uri="{FF2B5EF4-FFF2-40B4-BE49-F238E27FC236}">
                <a16:creationId xmlns:a16="http://schemas.microsoft.com/office/drawing/2014/main" id="{ECF0A159-3834-AB7D-D64F-E0B898A8E55B}"/>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rPr>
              <a:t>مراجعة و توليف</a:t>
            </a:r>
          </a:p>
        </p:txBody>
      </p:sp>
      <p:sp>
        <p:nvSpPr>
          <p:cNvPr id="19" name="Rectangle 18">
            <a:extLst>
              <a:ext uri="{FF2B5EF4-FFF2-40B4-BE49-F238E27FC236}">
                <a16:creationId xmlns:a16="http://schemas.microsoft.com/office/drawing/2014/main" id="{E9E7B4B5-047C-C966-C195-99F528DAFC2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rPr>
              <a:t>اختــتام الحــصة</a:t>
            </a:r>
          </a:p>
        </p:txBody>
      </p:sp>
      <p:pic>
        <p:nvPicPr>
          <p:cNvPr id="8" name="Image 7">
            <a:extLst>
              <a:ext uri="{FF2B5EF4-FFF2-40B4-BE49-F238E27FC236}">
                <a16:creationId xmlns:a16="http://schemas.microsoft.com/office/drawing/2014/main" id="{B30FBA0A-D901-2329-F9B1-E9DB7DDEA496}"/>
              </a:ext>
            </a:extLst>
          </p:cNvPr>
          <p:cNvPicPr>
            <a:picLocks noChangeAspect="1"/>
          </p:cNvPicPr>
          <p:nvPr/>
        </p:nvPicPr>
        <p:blipFill>
          <a:blip r:embed="rId6"/>
          <a:stretch>
            <a:fillRect/>
          </a:stretch>
        </p:blipFill>
        <p:spPr>
          <a:xfrm>
            <a:off x="504344" y="2656145"/>
            <a:ext cx="8135312" cy="3121200"/>
          </a:xfrm>
          <a:prstGeom prst="rect">
            <a:avLst/>
          </a:prstGeom>
        </p:spPr>
      </p:pic>
      <p:pic>
        <p:nvPicPr>
          <p:cNvPr id="9" name="Image 8">
            <a:extLst>
              <a:ext uri="{FF2B5EF4-FFF2-40B4-BE49-F238E27FC236}">
                <a16:creationId xmlns:a16="http://schemas.microsoft.com/office/drawing/2014/main" id="{ED7A28D6-8AB7-4A85-F264-59C0B5C2A7F9}"/>
              </a:ext>
            </a:extLst>
          </p:cNvPr>
          <p:cNvPicPr>
            <a:picLocks noChangeAspect="1"/>
          </p:cNvPicPr>
          <p:nvPr/>
        </p:nvPicPr>
        <p:blipFill>
          <a:blip r:embed="rId7"/>
          <a:stretch>
            <a:fillRect/>
          </a:stretch>
        </p:blipFill>
        <p:spPr>
          <a:xfrm>
            <a:off x="2676154" y="1626069"/>
            <a:ext cx="3467400" cy="548688"/>
          </a:xfrm>
          <a:prstGeom prst="rect">
            <a:avLst/>
          </a:prstGeom>
        </p:spPr>
      </p:pic>
    </p:spTree>
    <p:extLst>
      <p:ext uri="{BB962C8B-B14F-4D97-AF65-F5344CB8AC3E}">
        <p14:creationId xmlns:p14="http://schemas.microsoft.com/office/powerpoint/2010/main" val="853878543"/>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17F57-236B-826C-619E-6F026F067D73}"/>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CA6F815-5B6D-349B-D973-357537B427BC}"/>
              </a:ext>
            </a:extLst>
          </p:cNvPr>
          <p:cNvPicPr>
            <a:picLocks noChangeAspect="1"/>
          </p:cNvPicPr>
          <p:nvPr/>
        </p:nvPicPr>
        <p:blipFill>
          <a:blip r:embed="rId2"/>
          <a:stretch>
            <a:fillRect/>
          </a:stretch>
        </p:blipFill>
        <p:spPr>
          <a:xfrm>
            <a:off x="504344" y="2656145"/>
            <a:ext cx="8135312" cy="3121200"/>
          </a:xfrm>
          <a:prstGeom prst="rect">
            <a:avLst/>
          </a:prstGeom>
        </p:spPr>
      </p:pic>
      <p:sp>
        <p:nvSpPr>
          <p:cNvPr id="2" name="ZoneTexte 1">
            <a:extLst>
              <a:ext uri="{FF2B5EF4-FFF2-40B4-BE49-F238E27FC236}">
                <a16:creationId xmlns:a16="http://schemas.microsoft.com/office/drawing/2014/main" id="{7CEEF25A-8013-E689-300D-9DEC955100F5}"/>
              </a:ext>
            </a:extLst>
          </p:cNvPr>
          <p:cNvSpPr txBox="1"/>
          <p:nvPr/>
        </p:nvSpPr>
        <p:spPr>
          <a:xfrm>
            <a:off x="-208311" y="637111"/>
            <a:ext cx="7778645" cy="830997"/>
          </a:xfrm>
          <a:prstGeom prst="rect">
            <a:avLst/>
          </a:prstGeom>
          <a:noFill/>
        </p:spPr>
        <p:txBody>
          <a:bodyPr wrap="square">
            <a:spAutoFit/>
          </a:bodyPr>
          <a:lstStyle/>
          <a:p>
            <a:pPr algn="r" defTabSz="685783" rtl="1">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a:t>
            </a:r>
          </a:p>
          <a:p>
            <a:pPr algn="r" defTabSz="685783" rtl="1">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يتناوب المتعلمون على الإجابة مع تقديم التغذية الراجعة المناسبة.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E7FF45BF-1AA9-28A5-EE53-E81345045A5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0D3B082-19F8-000A-C813-744A9CF126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26253612-C5CB-ADB6-0521-EA226DA03B3B}"/>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6" name="Image 15">
            <a:extLst>
              <a:ext uri="{FF2B5EF4-FFF2-40B4-BE49-F238E27FC236}">
                <a16:creationId xmlns:a16="http://schemas.microsoft.com/office/drawing/2014/main" id="{F2CF8CAB-4FBD-9C4C-1E10-278A766C6B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7963026A-6652-D731-D8F4-AF9C9600340D}"/>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rPr>
              <a:t>افتتاح الحصة</a:t>
            </a:r>
          </a:p>
        </p:txBody>
      </p:sp>
      <p:sp>
        <p:nvSpPr>
          <p:cNvPr id="18" name="Rectangle 17">
            <a:extLst>
              <a:ext uri="{FF2B5EF4-FFF2-40B4-BE49-F238E27FC236}">
                <a16:creationId xmlns:a16="http://schemas.microsoft.com/office/drawing/2014/main" id="{E1FD0A81-B997-B1D1-64C0-FEA36EE9F0F9}"/>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rPr>
              <a:t>مراجعة و توليف</a:t>
            </a:r>
          </a:p>
        </p:txBody>
      </p:sp>
      <p:sp>
        <p:nvSpPr>
          <p:cNvPr id="19" name="Rectangle 18">
            <a:extLst>
              <a:ext uri="{FF2B5EF4-FFF2-40B4-BE49-F238E27FC236}">
                <a16:creationId xmlns:a16="http://schemas.microsoft.com/office/drawing/2014/main" id="{CBC61F84-5B06-E4DB-AA37-9FA569A26E7D}"/>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rPr>
              <a:t>اختــتام الحــصة</a:t>
            </a:r>
          </a:p>
        </p:txBody>
      </p:sp>
      <p:sp>
        <p:nvSpPr>
          <p:cNvPr id="4" name="ZoneTexte 3">
            <a:extLst>
              <a:ext uri="{FF2B5EF4-FFF2-40B4-BE49-F238E27FC236}">
                <a16:creationId xmlns:a16="http://schemas.microsoft.com/office/drawing/2014/main" id="{6330E04F-648B-ED56-239B-A0772DC87E1D}"/>
              </a:ext>
            </a:extLst>
          </p:cNvPr>
          <p:cNvSpPr txBox="1"/>
          <p:nvPr/>
        </p:nvSpPr>
        <p:spPr>
          <a:xfrm>
            <a:off x="3688051" y="2623105"/>
            <a:ext cx="1195416" cy="769441"/>
          </a:xfrm>
          <a:prstGeom prst="rect">
            <a:avLst/>
          </a:prstGeom>
          <a:noFill/>
        </p:spPr>
        <p:txBody>
          <a:bodyPr wrap="square">
            <a:spAutoFit/>
          </a:bodyPr>
          <a:lstStyle/>
          <a:p>
            <a:pPr algn="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اِسْمٌ</a:t>
            </a:r>
            <a:endPar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ZoneTexte 21">
            <a:extLst>
              <a:ext uri="{FF2B5EF4-FFF2-40B4-BE49-F238E27FC236}">
                <a16:creationId xmlns:a16="http://schemas.microsoft.com/office/drawing/2014/main" id="{DA3B6771-38FB-8B50-6F81-F72C22A73AD3}"/>
              </a:ext>
            </a:extLst>
          </p:cNvPr>
          <p:cNvSpPr txBox="1"/>
          <p:nvPr/>
        </p:nvSpPr>
        <p:spPr>
          <a:xfrm>
            <a:off x="6143554" y="3834490"/>
            <a:ext cx="1195416" cy="769441"/>
          </a:xfrm>
          <a:prstGeom prst="rect">
            <a:avLst/>
          </a:prstGeom>
          <a:noFill/>
        </p:spPr>
        <p:txBody>
          <a:bodyPr wrap="square">
            <a:spAutoFit/>
          </a:bodyPr>
          <a:lstStyle/>
          <a:p>
            <a:pPr algn="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اِدِّخارٌ</a:t>
            </a:r>
            <a:endParaRPr lang="ar-MA" sz="2400" b="1" dirty="0">
              <a:solidFill>
                <a:prstClr val="white">
                  <a:lumMod val="65000"/>
                </a:prstClr>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ZoneTexte 22">
            <a:extLst>
              <a:ext uri="{FF2B5EF4-FFF2-40B4-BE49-F238E27FC236}">
                <a16:creationId xmlns:a16="http://schemas.microsoft.com/office/drawing/2014/main" id="{82B4A7C9-62A4-D46E-1E74-D45911BC4758}"/>
              </a:ext>
            </a:extLst>
          </p:cNvPr>
          <p:cNvSpPr txBox="1"/>
          <p:nvPr/>
        </p:nvSpPr>
        <p:spPr>
          <a:xfrm>
            <a:off x="1532863" y="5005171"/>
            <a:ext cx="5985516" cy="769441"/>
          </a:xfrm>
          <a:prstGeom prst="rect">
            <a:avLst/>
          </a:prstGeom>
          <a:noFill/>
        </p:spPr>
        <p:txBody>
          <a:bodyPr wrap="square">
            <a:spAutoFit/>
          </a:bodyPr>
          <a:lstStyle/>
          <a:p>
            <a:pPr algn="ct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يُساعِدُ </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تَوْفيرُ</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ٱلْماءِ عَلى حِمايَةِ ٱلْبيئَةِ.</a:t>
            </a:r>
            <a:endParaRPr lang="ar-MA" sz="2400" b="1" dirty="0">
              <a:solidFill>
                <a:prstClr val="white">
                  <a:lumMod val="65000"/>
                </a:prstClr>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8640F3B6-30C1-4699-3860-246D7E7EFDDA}"/>
              </a:ext>
            </a:extLst>
          </p:cNvPr>
          <p:cNvSpPr txBox="1"/>
          <p:nvPr/>
        </p:nvSpPr>
        <p:spPr>
          <a:xfrm>
            <a:off x="1530825" y="3834490"/>
            <a:ext cx="1195416" cy="769441"/>
          </a:xfrm>
          <a:prstGeom prst="rect">
            <a:avLst/>
          </a:prstGeom>
          <a:noFill/>
        </p:spPr>
        <p:txBody>
          <a:bodyPr wrap="square">
            <a:spAutoFit/>
          </a:bodyPr>
          <a:lstStyle/>
          <a:p>
            <a:pPr algn="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تَبْذيرٌ</a:t>
            </a:r>
            <a:endParaRPr lang="ar-MA" sz="2400" b="1" dirty="0">
              <a:solidFill>
                <a:prstClr val="white">
                  <a:lumMod val="65000"/>
                </a:prstClr>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Image 6">
            <a:extLst>
              <a:ext uri="{FF2B5EF4-FFF2-40B4-BE49-F238E27FC236}">
                <a16:creationId xmlns:a16="http://schemas.microsoft.com/office/drawing/2014/main" id="{D90A7455-1EBC-F2B0-5460-90914D6A9254}"/>
              </a:ext>
            </a:extLst>
          </p:cNvPr>
          <p:cNvPicPr>
            <a:picLocks noChangeAspect="1"/>
          </p:cNvPicPr>
          <p:nvPr/>
        </p:nvPicPr>
        <p:blipFill>
          <a:blip r:embed="rId7"/>
          <a:stretch>
            <a:fillRect/>
          </a:stretch>
        </p:blipFill>
        <p:spPr>
          <a:xfrm>
            <a:off x="2676154" y="1626069"/>
            <a:ext cx="3467400" cy="548688"/>
          </a:xfrm>
          <a:prstGeom prst="rect">
            <a:avLst/>
          </a:prstGeom>
        </p:spPr>
      </p:pic>
    </p:spTree>
    <p:extLst>
      <p:ext uri="{BB962C8B-B14F-4D97-AF65-F5344CB8AC3E}">
        <p14:creationId xmlns:p14="http://schemas.microsoft.com/office/powerpoint/2010/main" val="28809787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right)">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4B633-3E8B-28B5-B2AC-D32D257E031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F41281C-75FB-9629-9661-C9BD0957F68D}"/>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نجيب عن السؤال رقم 2:استخرج من النص جملة تتضمن أسلوب التوجيه و الإرشاد.</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1988BEA-9B66-99E4-0A4B-7D2783917D1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624AF5D5-EDED-5505-96D1-395D8F01676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FEFDABE3-4DD5-A0C5-47C7-F0EC6A81153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1C78EC0C-5379-D5CE-27E6-6954A894C4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40370075-6284-E4DB-4C93-2749D98487A3}"/>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0FDF2B30-044C-4EC0-5EB9-1F56361B5642}"/>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4E7B4A1C-9CDA-CB45-7430-BE58F6C31AC6}"/>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3E64A3A5-DF49-B6C5-6E08-90DD6DE6EC3F}"/>
              </a:ext>
            </a:extLst>
          </p:cNvPr>
          <p:cNvPicPr>
            <a:picLocks noChangeAspect="1"/>
          </p:cNvPicPr>
          <p:nvPr/>
        </p:nvPicPr>
        <p:blipFill>
          <a:blip r:embed="rId6"/>
          <a:stretch>
            <a:fillRect/>
          </a:stretch>
        </p:blipFill>
        <p:spPr>
          <a:xfrm>
            <a:off x="980839" y="1450196"/>
            <a:ext cx="6523285" cy="632515"/>
          </a:xfrm>
          <a:prstGeom prst="rect">
            <a:avLst/>
          </a:prstGeom>
        </p:spPr>
      </p:pic>
      <p:pic>
        <p:nvPicPr>
          <p:cNvPr id="5" name="Image 4">
            <a:extLst>
              <a:ext uri="{FF2B5EF4-FFF2-40B4-BE49-F238E27FC236}">
                <a16:creationId xmlns:a16="http://schemas.microsoft.com/office/drawing/2014/main" id="{FB46C2AC-85DA-484C-0336-BE251952C4A8}"/>
              </a:ext>
            </a:extLst>
          </p:cNvPr>
          <p:cNvPicPr>
            <a:picLocks noChangeAspect="1"/>
          </p:cNvPicPr>
          <p:nvPr/>
        </p:nvPicPr>
        <p:blipFill>
          <a:blip r:embed="rId7"/>
          <a:stretch>
            <a:fillRect/>
          </a:stretch>
        </p:blipFill>
        <p:spPr>
          <a:xfrm>
            <a:off x="1131519" y="2082711"/>
            <a:ext cx="6308479" cy="4437210"/>
          </a:xfrm>
          <a:prstGeom prst="rect">
            <a:avLst/>
          </a:prstGeom>
        </p:spPr>
      </p:pic>
    </p:spTree>
    <p:extLst>
      <p:ext uri="{BB962C8B-B14F-4D97-AF65-F5344CB8AC3E}">
        <p14:creationId xmlns:p14="http://schemas.microsoft.com/office/powerpoint/2010/main" val="333588735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FE54B-6D00-EE81-7617-D4FA8A5E7688}"/>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79C468CC-4A08-F854-423A-5075A3CED4E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D621D212-ED3F-A7BA-5D00-AE51353BF1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2AD5E457-191B-9A28-CB55-E61CE90FE4D8}"/>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3D7F3871-7B09-DCCA-E6BA-35201530D62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7894215B-219B-145D-A869-34AD36633184}"/>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8D2704FA-6D93-E9C7-37C0-E1A928725701}"/>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7F35CCD0-1B12-E21F-A84A-65267446CC8B}"/>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3F47B3E1-21D3-FF2E-B4A2-0FD94E9166B3}"/>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5" name="ZoneTexte 4">
            <a:extLst>
              <a:ext uri="{FF2B5EF4-FFF2-40B4-BE49-F238E27FC236}">
                <a16:creationId xmlns:a16="http://schemas.microsoft.com/office/drawing/2014/main" id="{1AEA035B-D6A1-15CE-1FF9-956AD00AF3D9}"/>
              </a:ext>
            </a:extLst>
          </p:cNvPr>
          <p:cNvSpPr txBox="1"/>
          <p:nvPr/>
        </p:nvSpPr>
        <p:spPr>
          <a:xfrm>
            <a:off x="852054" y="3194890"/>
            <a:ext cx="7195703" cy="769441"/>
          </a:xfrm>
          <a:prstGeom prst="rect">
            <a:avLst/>
          </a:prstGeom>
          <a:noFill/>
        </p:spPr>
        <p:txBody>
          <a:bodyPr wrap="square">
            <a:spAutoFit/>
          </a:bodyPr>
          <a:lstStyle/>
          <a:p>
            <a:pPr lvl="0" algn="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أَطْفِئِ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ٱلنّورَ</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حينَ لا تَحْتاجُهُ لِكَيْ تُوَفِّرَ ٱلطّاقَةَ. »</a:t>
            </a:r>
            <a:endParaRPr lang="ar-MA" sz="44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A6605384-DC34-8E4B-DD4B-B86264366E57}"/>
              </a:ext>
            </a:extLst>
          </p:cNvPr>
          <p:cNvPicPr>
            <a:picLocks noChangeAspect="1"/>
          </p:cNvPicPr>
          <p:nvPr/>
        </p:nvPicPr>
        <p:blipFill>
          <a:blip r:embed="rId6"/>
          <a:stretch>
            <a:fillRect/>
          </a:stretch>
        </p:blipFill>
        <p:spPr>
          <a:xfrm>
            <a:off x="980839" y="1450196"/>
            <a:ext cx="6523285" cy="632515"/>
          </a:xfrm>
          <a:prstGeom prst="rect">
            <a:avLst/>
          </a:prstGeom>
        </p:spPr>
      </p:pic>
      <p:sp>
        <p:nvSpPr>
          <p:cNvPr id="6" name="ZoneTexte 5">
            <a:extLst>
              <a:ext uri="{FF2B5EF4-FFF2-40B4-BE49-F238E27FC236}">
                <a16:creationId xmlns:a16="http://schemas.microsoft.com/office/drawing/2014/main" id="{59D544A9-6221-6FCD-92B3-00AB2C2FD1E3}"/>
              </a:ext>
            </a:extLst>
          </p:cNvPr>
          <p:cNvSpPr txBox="1"/>
          <p:nvPr/>
        </p:nvSpPr>
        <p:spPr>
          <a:xfrm>
            <a:off x="334721" y="4531853"/>
            <a:ext cx="8230367" cy="769441"/>
          </a:xfrm>
          <a:prstGeom prst="rect">
            <a:avLst/>
          </a:prstGeom>
          <a:noFill/>
        </p:spPr>
        <p:txBody>
          <a:bodyPr wrap="square">
            <a:spAutoFit/>
          </a:bodyPr>
          <a:lstStyle/>
          <a:p>
            <a:pPr lvl="0" algn="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تَجَنَّبِ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ٱلتَّغْليفَ</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بِٱلْبْلاسْتيكِ</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لِكَيْ تُقَلِّلَ مِنْ تَلَوُّثِ ٱلْأَرْضِ. »</a:t>
            </a:r>
            <a:endParaRPr lang="ar-MA" sz="4400" b="1" dirty="0">
              <a:solidFill>
                <a:srgbClr val="C00000"/>
              </a:solidFill>
              <a:highlight>
                <a:srgbClr val="FFFF00"/>
              </a:highlight>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8729195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0C4EF-5DCA-3175-3CA7-8F9D139ECBD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A616078-1100-63C6-E8CA-9BF475CF69B1}"/>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نجيب عن السؤال رقم 3:أذكر طريقتين لتوفير الموارد الطبيعية كما وردت في النص.</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C84FD9D-3C27-AC65-F8D9-BD0CF03345E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C060896F-6D5F-6793-E038-1D4C2A253E3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0D603F7E-94EA-4559-C70F-0FE271A1FE79}"/>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1A652643-1E85-A138-3F13-FE5A94192C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BAF094BF-D5CE-5735-6510-1C30599FBDDF}"/>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86EB2B8B-62D4-7E94-604B-D65F7FE04E8D}"/>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01F3081D-9F05-AA5F-C30C-FABE4A49B766}"/>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B7AB76B6-FCEB-8FF6-03D3-19F0E766F6D3}"/>
              </a:ext>
            </a:extLst>
          </p:cNvPr>
          <p:cNvPicPr>
            <a:picLocks noChangeAspect="1"/>
          </p:cNvPicPr>
          <p:nvPr/>
        </p:nvPicPr>
        <p:blipFill>
          <a:blip r:embed="rId6"/>
          <a:stretch>
            <a:fillRect/>
          </a:stretch>
        </p:blipFill>
        <p:spPr>
          <a:xfrm>
            <a:off x="455013" y="1390622"/>
            <a:ext cx="7049111" cy="647756"/>
          </a:xfrm>
          <a:prstGeom prst="rect">
            <a:avLst/>
          </a:prstGeom>
        </p:spPr>
      </p:pic>
      <p:pic>
        <p:nvPicPr>
          <p:cNvPr id="6" name="Image 5">
            <a:extLst>
              <a:ext uri="{FF2B5EF4-FFF2-40B4-BE49-F238E27FC236}">
                <a16:creationId xmlns:a16="http://schemas.microsoft.com/office/drawing/2014/main" id="{D871BB3E-8EA2-8E24-7CDA-6E0486AB5817}"/>
              </a:ext>
            </a:extLst>
          </p:cNvPr>
          <p:cNvPicPr>
            <a:picLocks noChangeAspect="1"/>
          </p:cNvPicPr>
          <p:nvPr/>
        </p:nvPicPr>
        <p:blipFill>
          <a:blip r:embed="rId7"/>
          <a:stretch>
            <a:fillRect/>
          </a:stretch>
        </p:blipFill>
        <p:spPr>
          <a:xfrm>
            <a:off x="1131519" y="2082711"/>
            <a:ext cx="6308479" cy="4437210"/>
          </a:xfrm>
          <a:prstGeom prst="rect">
            <a:avLst/>
          </a:prstGeom>
        </p:spPr>
      </p:pic>
    </p:spTree>
    <p:extLst>
      <p:ext uri="{BB962C8B-B14F-4D97-AF65-F5344CB8AC3E}">
        <p14:creationId xmlns:p14="http://schemas.microsoft.com/office/powerpoint/2010/main" val="147416704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AC1C6-3A30-59A8-CADB-9F8BEA8D9CCA}"/>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FACD17F6-9441-25BC-AB60-3FA1F044435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15647CC4-B61D-5EB6-7F86-E5C10D29AB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E9B25C60-BC90-B387-8558-7EDAB3A9B93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7FBF6FF3-5CEA-6E26-B9BD-E4C6A5FA95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3739A15E-EC95-B7B6-9C5E-A96B15A2E4DF}"/>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1FE6B8FB-9149-F3DA-56AE-46E24788DD65}"/>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222A26A9-8809-7304-EEC4-9E52F1622B7A}"/>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6BB6E5E2-DE7F-3188-75A7-76C2AB3ED1E7}"/>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5" name="ZoneTexte 4">
            <a:extLst>
              <a:ext uri="{FF2B5EF4-FFF2-40B4-BE49-F238E27FC236}">
                <a16:creationId xmlns:a16="http://schemas.microsoft.com/office/drawing/2014/main" id="{9D9E2820-EAA7-57EA-E6D2-7BB4BAD1D6CE}"/>
              </a:ext>
            </a:extLst>
          </p:cNvPr>
          <p:cNvSpPr txBox="1"/>
          <p:nvPr/>
        </p:nvSpPr>
        <p:spPr>
          <a:xfrm>
            <a:off x="1001035" y="2431473"/>
            <a:ext cx="7141929" cy="1446550"/>
          </a:xfrm>
          <a:prstGeom prst="rect">
            <a:avLst/>
          </a:prstGeom>
          <a:noFill/>
        </p:spPr>
        <p:txBody>
          <a:bodyPr wrap="square">
            <a:spAutoFit/>
          </a:bodyPr>
          <a:lstStyle/>
          <a:p>
            <a:pPr lvl="0" algn="ct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تَوْفيرُ ٱلْماءِ: </a:t>
            </a:r>
          </a:p>
          <a:p>
            <a:pPr lvl="0" algn="ctr" defTabSz="685783"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إِغْلاقُ صُنْبورِ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ٱلْمَغْسَلَةِ</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حينَ تُنَظِّفُ أَسْنانَكَ.</a:t>
            </a:r>
            <a:endParaRPr kumimoji="0" lang="ar-MA" sz="44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2754603B-87FE-55EC-0B7D-AF3DFC1EE421}"/>
              </a:ext>
            </a:extLst>
          </p:cNvPr>
          <p:cNvPicPr>
            <a:picLocks noChangeAspect="1"/>
          </p:cNvPicPr>
          <p:nvPr/>
        </p:nvPicPr>
        <p:blipFill>
          <a:blip r:embed="rId6"/>
          <a:stretch>
            <a:fillRect/>
          </a:stretch>
        </p:blipFill>
        <p:spPr>
          <a:xfrm>
            <a:off x="455013" y="1390622"/>
            <a:ext cx="7049111" cy="647756"/>
          </a:xfrm>
          <a:prstGeom prst="rect">
            <a:avLst/>
          </a:prstGeom>
        </p:spPr>
      </p:pic>
      <p:sp>
        <p:nvSpPr>
          <p:cNvPr id="6" name="ZoneTexte 5">
            <a:extLst>
              <a:ext uri="{FF2B5EF4-FFF2-40B4-BE49-F238E27FC236}">
                <a16:creationId xmlns:a16="http://schemas.microsoft.com/office/drawing/2014/main" id="{4B319AA2-EF2F-D471-4AA0-429B8BAB8080}"/>
              </a:ext>
            </a:extLst>
          </p:cNvPr>
          <p:cNvSpPr txBox="1"/>
          <p:nvPr/>
        </p:nvSpPr>
        <p:spPr>
          <a:xfrm>
            <a:off x="883272" y="4118113"/>
            <a:ext cx="7141929" cy="1446550"/>
          </a:xfrm>
          <a:prstGeom prst="rect">
            <a:avLst/>
          </a:prstGeom>
          <a:noFill/>
        </p:spPr>
        <p:txBody>
          <a:bodyPr wrap="square">
            <a:spAutoFit/>
          </a:bodyPr>
          <a:lstStyle/>
          <a:p>
            <a:pPr lvl="0" algn="ct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تَوْفيرُ ٱلطّاقَةِ</a:t>
            </a:r>
          </a:p>
          <a:p>
            <a:pPr lvl="0" algn="ctr" defTabSz="685783"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إِطْفاءُ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ٱلنّورِ</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حينَ لا تَحْتاجُهُ.</a:t>
            </a:r>
            <a:endParaRPr kumimoji="0" lang="ar-MA" sz="44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6813617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1150"/>
                            </p:stCondLst>
                            <p:childTnLst>
                              <p:par>
                                <p:cTn id="9" presetID="10" presetClass="entr" presetSubtype="0" fill="hold" nodeType="afterEffect">
                                  <p:stCondLst>
                                    <p:cond delay="0"/>
                                  </p:stCondLst>
                                  <p:iterate type="wd">
                                    <p:tmPct val="65000"/>
                                  </p:iterate>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iterate type="wd">
                                    <p:tmPct val="65000"/>
                                  </p:iterate>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par>
                          <p:cTn id="17" fill="hold">
                            <p:stCondLst>
                              <p:cond delay="825"/>
                            </p:stCondLst>
                            <p:childTnLst>
                              <p:par>
                                <p:cTn id="18" presetID="10" presetClass="entr" presetSubtype="0" fill="hold" nodeType="afterEffect">
                                  <p:stCondLst>
                                    <p:cond delay="0"/>
                                  </p:stCondLst>
                                  <p:iterate type="wd">
                                    <p:tmPct val="65000"/>
                                  </p:iterate>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CC250-532E-4F55-9C4B-17126CED947E}"/>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0E7FB05-D064-E739-1EA2-D65520E1491E}"/>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نجيب عن السؤال رقم 4:لماذا تعتبر الغابات من أغنى مواطن الحياة على الأرض؟</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F4006F48-4D42-A687-A033-F95F768A564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F2C9955E-591B-AFB6-D988-72B242D61F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E9F08836-C9F7-AFB5-4C06-8899731FDE4F}"/>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7F9233D9-413F-E774-E9E2-B41A87B3F85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CFDA96FE-A2DF-2193-F749-CB2332E2797B}"/>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C271E24E-B1DE-0210-9A81-D648EAF45822}"/>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878B1C3C-7540-41F4-34C5-B5F3FF341E75}"/>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0C46D958-471C-5E55-3FAC-DC675378C3E5}"/>
              </a:ext>
            </a:extLst>
          </p:cNvPr>
          <p:cNvPicPr>
            <a:picLocks noChangeAspect="1"/>
          </p:cNvPicPr>
          <p:nvPr/>
        </p:nvPicPr>
        <p:blipFill>
          <a:blip r:embed="rId6"/>
          <a:stretch>
            <a:fillRect/>
          </a:stretch>
        </p:blipFill>
        <p:spPr>
          <a:xfrm>
            <a:off x="1133252" y="1532045"/>
            <a:ext cx="6370872" cy="548688"/>
          </a:xfrm>
          <a:prstGeom prst="rect">
            <a:avLst/>
          </a:prstGeom>
        </p:spPr>
      </p:pic>
      <p:pic>
        <p:nvPicPr>
          <p:cNvPr id="5" name="Image 4">
            <a:extLst>
              <a:ext uri="{FF2B5EF4-FFF2-40B4-BE49-F238E27FC236}">
                <a16:creationId xmlns:a16="http://schemas.microsoft.com/office/drawing/2014/main" id="{D93EA0EE-D05F-9BD3-2495-2E30ACFA93B2}"/>
              </a:ext>
            </a:extLst>
          </p:cNvPr>
          <p:cNvPicPr>
            <a:picLocks noChangeAspect="1"/>
          </p:cNvPicPr>
          <p:nvPr/>
        </p:nvPicPr>
        <p:blipFill>
          <a:blip r:embed="rId7"/>
          <a:stretch>
            <a:fillRect/>
          </a:stretch>
        </p:blipFill>
        <p:spPr>
          <a:xfrm>
            <a:off x="1131519" y="2082711"/>
            <a:ext cx="6308479" cy="4437210"/>
          </a:xfrm>
          <a:prstGeom prst="rect">
            <a:avLst/>
          </a:prstGeom>
        </p:spPr>
      </p:pic>
    </p:spTree>
    <p:extLst>
      <p:ext uri="{BB962C8B-B14F-4D97-AF65-F5344CB8AC3E}">
        <p14:creationId xmlns:p14="http://schemas.microsoft.com/office/powerpoint/2010/main" val="139576815"/>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71784-8A7A-38F2-4983-7BB9CF8834AF}"/>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845EE40B-D3EE-9369-D5FE-DBE0F5FDC77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998B5DDF-11C7-CB24-04B8-2FE1B736BD9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019341FE-1B70-3DF8-EBD4-15C71DDBB50C}"/>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5F14F967-BF3C-021E-1FC9-7F992DF88CA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3CF600E6-2794-7989-0BE3-03F9E67732DB}"/>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DCF25B4C-C5CA-D972-81D8-65363464DD50}"/>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F3D32248-A40A-2523-849E-455F7BC1F529}"/>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F75EEB5B-7ED5-E297-D48A-08B31C3709F6}"/>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5" name="ZoneTexte 4">
            <a:extLst>
              <a:ext uri="{FF2B5EF4-FFF2-40B4-BE49-F238E27FC236}">
                <a16:creationId xmlns:a16="http://schemas.microsoft.com/office/drawing/2014/main" id="{F484A892-B958-DC38-6F91-AF96EA311586}"/>
              </a:ext>
            </a:extLst>
          </p:cNvPr>
          <p:cNvSpPr txBox="1"/>
          <p:nvPr/>
        </p:nvSpPr>
        <p:spPr>
          <a:xfrm>
            <a:off x="675409" y="3185235"/>
            <a:ext cx="7698840" cy="1446550"/>
          </a:xfrm>
          <a:prstGeom prst="rect">
            <a:avLst/>
          </a:prstGeom>
          <a:noFill/>
        </p:spPr>
        <p:txBody>
          <a:bodyPr wrap="square">
            <a:spAutoFit/>
          </a:bodyPr>
          <a:lstStyle/>
          <a:p>
            <a:pPr lvl="0" algn="r" defTabSz="685783" rtl="1">
              <a:defRPr/>
            </a:pP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تُعْتَبَرُ ٱلْغاباتُ مِنْ أَغْنى مَواطِنِ ٱلْحَياةِ عَلى ٱلْأَرْضِ، لِأَنَّهُ يَعيشُ فيها مَلايينُ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ٱلْفَصائِلِ</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مِنَ ٱلنَّباتاتِ </a:t>
            </a:r>
            <a:r>
              <a:rPr lang="ar-M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وَٱلْحَيَواناتِ</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ar-MA" sz="44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4E9FB1D2-5F28-4688-59CE-25D0C50B7FF8}"/>
              </a:ext>
            </a:extLst>
          </p:cNvPr>
          <p:cNvPicPr>
            <a:picLocks noChangeAspect="1"/>
          </p:cNvPicPr>
          <p:nvPr/>
        </p:nvPicPr>
        <p:blipFill>
          <a:blip r:embed="rId6"/>
          <a:stretch>
            <a:fillRect/>
          </a:stretch>
        </p:blipFill>
        <p:spPr>
          <a:xfrm>
            <a:off x="1133252" y="1532045"/>
            <a:ext cx="6370872" cy="548688"/>
          </a:xfrm>
          <a:prstGeom prst="rect">
            <a:avLst/>
          </a:prstGeom>
        </p:spPr>
      </p:pic>
    </p:spTree>
    <p:extLst>
      <p:ext uri="{BB962C8B-B14F-4D97-AF65-F5344CB8AC3E}">
        <p14:creationId xmlns:p14="http://schemas.microsoft.com/office/powerpoint/2010/main" val="11832234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BCBED-F033-6A31-4A2F-2A9691C2264E}"/>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F084B8E-96ED-52DF-637E-A78A64697525}"/>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السؤال  رقم 5: ما العلاقة بين إعادة تدوير النفايات و حماية البيئة؟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F1E18857-B911-D3BF-FC15-22D0112907B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3C921AC9-2F9B-252D-9C17-70156CE3F10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9F0151C8-97A5-2BD4-47F5-D69768FB4605}"/>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B087BA12-3732-BBBC-20D1-FB513AC706C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35B30644-8DD1-3B50-77A8-16930FD04B78}"/>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FF18C855-B49D-03C8-E2A6-3B12B486BEBD}"/>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E02CD3EE-6BBC-49BA-74E0-1C000B473954}"/>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5" name="Image 4">
            <a:extLst>
              <a:ext uri="{FF2B5EF4-FFF2-40B4-BE49-F238E27FC236}">
                <a16:creationId xmlns:a16="http://schemas.microsoft.com/office/drawing/2014/main" id="{ACA3FF6A-A1AD-E8B2-EEC6-61506AE636DA}"/>
              </a:ext>
            </a:extLst>
          </p:cNvPr>
          <p:cNvPicPr>
            <a:picLocks noChangeAspect="1"/>
          </p:cNvPicPr>
          <p:nvPr/>
        </p:nvPicPr>
        <p:blipFill>
          <a:blip r:embed="rId6"/>
          <a:stretch>
            <a:fillRect/>
          </a:stretch>
        </p:blipFill>
        <p:spPr>
          <a:xfrm>
            <a:off x="1382287" y="1448466"/>
            <a:ext cx="5806943" cy="594412"/>
          </a:xfrm>
          <a:prstGeom prst="rect">
            <a:avLst/>
          </a:prstGeom>
        </p:spPr>
      </p:pic>
      <p:pic>
        <p:nvPicPr>
          <p:cNvPr id="7" name="Image 6">
            <a:extLst>
              <a:ext uri="{FF2B5EF4-FFF2-40B4-BE49-F238E27FC236}">
                <a16:creationId xmlns:a16="http://schemas.microsoft.com/office/drawing/2014/main" id="{11633B1D-9BF9-732B-F114-C4BD5F1CBFBD}"/>
              </a:ext>
            </a:extLst>
          </p:cNvPr>
          <p:cNvPicPr>
            <a:picLocks noChangeAspect="1"/>
          </p:cNvPicPr>
          <p:nvPr/>
        </p:nvPicPr>
        <p:blipFill>
          <a:blip r:embed="rId7"/>
          <a:stretch>
            <a:fillRect/>
          </a:stretch>
        </p:blipFill>
        <p:spPr>
          <a:xfrm>
            <a:off x="1131519" y="2082711"/>
            <a:ext cx="6308479" cy="4437210"/>
          </a:xfrm>
          <a:prstGeom prst="rect">
            <a:avLst/>
          </a:prstGeom>
        </p:spPr>
      </p:pic>
    </p:spTree>
    <p:extLst>
      <p:ext uri="{BB962C8B-B14F-4D97-AF65-F5344CB8AC3E}">
        <p14:creationId xmlns:p14="http://schemas.microsoft.com/office/powerpoint/2010/main" val="1293968034"/>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D8CC9-319C-844A-640D-924EE0D1BB14}"/>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DE7F33D-22C1-5252-94E7-12BA4467857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4039232A-0A4A-11E0-131F-942AB3C10EB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D131EC2E-9C65-E368-09B3-9200A5CCEBC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344D394E-F0D8-194A-CF42-246F1D7FD8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1498DA38-76B3-CDD7-07F6-056BE1B08588}"/>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A7A22CE2-148F-0768-0275-8D6896BFF87E}"/>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98144547-D33B-E428-62C1-8D3FE3B2F708}"/>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23AFEAC2-AAAC-59C8-2EF3-7FDAFEF28763}"/>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5" name="ZoneTexte 4">
            <a:extLst>
              <a:ext uri="{FF2B5EF4-FFF2-40B4-BE49-F238E27FC236}">
                <a16:creationId xmlns:a16="http://schemas.microsoft.com/office/drawing/2014/main" id="{FFB4B47D-A22B-63A6-2211-383283ED7662}"/>
              </a:ext>
            </a:extLst>
          </p:cNvPr>
          <p:cNvSpPr txBox="1"/>
          <p:nvPr/>
        </p:nvSpPr>
        <p:spPr>
          <a:xfrm>
            <a:off x="440396" y="3041269"/>
            <a:ext cx="7690724" cy="2554545"/>
          </a:xfrm>
          <a:prstGeom prst="rect">
            <a:avLst/>
          </a:prstGeom>
          <a:noFill/>
        </p:spPr>
        <p:txBody>
          <a:bodyPr wrap="square">
            <a:spAutoFit/>
          </a:bodyPr>
          <a:lstStyle/>
          <a:p>
            <a:pPr lvl="0" algn="r" defTabSz="685783" rtl="1">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تَتَجَلّى ٱلْعَلاقَةُ بَيْنَ إِعادَةِ تَدْويرِ ٱلنِّفاياتِ وَحِمايَةِ ٱلْبيئَةِ في أَنَّ إِعادَةَ تَدْويرِ ٱلْأَشْياءِ (مِثْلَ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ٱلْعُلَبِ</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وَٱلزُّجاجاتِ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وَٱلْجَرائِدِ</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يُقَلِّلُ مِنْ كَمّيَّةِ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ٱلْقُمامَةِ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ٱلَّتي تَمْلَأُ مَطارِحَ ٱلنِّفاياتِ، مِمّا يُساهِمُ بِشَكْلٍ مُباشِرٍ في حِمايَةِ ٱلْأَرْضِ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وَٱلْحِفاظِ</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عَلَيْها.</a:t>
            </a:r>
            <a:endParaRPr kumimoji="0" lang="ar-MA" sz="40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Image 5">
            <a:extLst>
              <a:ext uri="{FF2B5EF4-FFF2-40B4-BE49-F238E27FC236}">
                <a16:creationId xmlns:a16="http://schemas.microsoft.com/office/drawing/2014/main" id="{E44E3D60-28DC-03B8-4836-4D486F8FA49D}"/>
              </a:ext>
            </a:extLst>
          </p:cNvPr>
          <p:cNvPicPr>
            <a:picLocks noChangeAspect="1"/>
          </p:cNvPicPr>
          <p:nvPr/>
        </p:nvPicPr>
        <p:blipFill>
          <a:blip r:embed="rId6"/>
          <a:stretch>
            <a:fillRect/>
          </a:stretch>
        </p:blipFill>
        <p:spPr>
          <a:xfrm>
            <a:off x="1382287" y="1448466"/>
            <a:ext cx="5806943" cy="594412"/>
          </a:xfrm>
          <a:prstGeom prst="rect">
            <a:avLst/>
          </a:prstGeom>
        </p:spPr>
      </p:pic>
    </p:spTree>
    <p:extLst>
      <p:ext uri="{BB962C8B-B14F-4D97-AF65-F5344CB8AC3E}">
        <p14:creationId xmlns:p14="http://schemas.microsoft.com/office/powerpoint/2010/main" val="33866442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7C583-6D91-6CC1-02CF-5AFD8F58B8FD}"/>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DE4F910-21B1-DAFB-86E5-AFA6A9A4D211}"/>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السؤال  رقم 6: ما الفكرة العامة للنص؟</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7AB56123-9575-D82F-D0BF-D6A7E443432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532D6261-BCE5-2282-9A56-F1FD7DE3929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11E8FA77-CFDB-9384-5489-37D647A917D0}"/>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CA21227A-D7A3-6AC2-8F74-54E5531CCB3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6FFFA17F-D248-40FE-98E6-DFBFB63B3977}"/>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1572A5AB-F54A-1CFC-8373-9FCA0B3CAF42}"/>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78564335-9EBA-AFB2-B14C-994046C34A62}"/>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EA45E456-ED96-0827-02FE-C81348695AC7}"/>
              </a:ext>
            </a:extLst>
          </p:cNvPr>
          <p:cNvPicPr>
            <a:picLocks noChangeAspect="1"/>
          </p:cNvPicPr>
          <p:nvPr/>
        </p:nvPicPr>
        <p:blipFill>
          <a:blip r:embed="rId6"/>
          <a:stretch>
            <a:fillRect/>
          </a:stretch>
        </p:blipFill>
        <p:spPr>
          <a:xfrm>
            <a:off x="3097402" y="1440845"/>
            <a:ext cx="2949196" cy="609653"/>
          </a:xfrm>
          <a:prstGeom prst="rect">
            <a:avLst/>
          </a:prstGeom>
        </p:spPr>
      </p:pic>
      <p:pic>
        <p:nvPicPr>
          <p:cNvPr id="6" name="Image 5">
            <a:extLst>
              <a:ext uri="{FF2B5EF4-FFF2-40B4-BE49-F238E27FC236}">
                <a16:creationId xmlns:a16="http://schemas.microsoft.com/office/drawing/2014/main" id="{8D123C80-9108-EEEA-118A-E9E91F0821D8}"/>
              </a:ext>
            </a:extLst>
          </p:cNvPr>
          <p:cNvPicPr>
            <a:picLocks noChangeAspect="1"/>
          </p:cNvPicPr>
          <p:nvPr/>
        </p:nvPicPr>
        <p:blipFill>
          <a:blip r:embed="rId7"/>
          <a:stretch>
            <a:fillRect/>
          </a:stretch>
        </p:blipFill>
        <p:spPr>
          <a:xfrm>
            <a:off x="1131519" y="2082711"/>
            <a:ext cx="6308479" cy="4437210"/>
          </a:xfrm>
          <a:prstGeom prst="rect">
            <a:avLst/>
          </a:prstGeom>
        </p:spPr>
      </p:pic>
    </p:spTree>
    <p:extLst>
      <p:ext uri="{BB962C8B-B14F-4D97-AF65-F5344CB8AC3E}">
        <p14:creationId xmlns:p14="http://schemas.microsoft.com/office/powerpoint/2010/main" val="3992925291"/>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41026-443A-09E2-4C75-83CE22333556}"/>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5F6CE6-209A-26C1-F6CE-81D6C5CC130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43FBE5D6-9FAE-E3E9-4839-2D0E260FDF4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EB5FEFE5-073F-343E-F069-BF8A05EF445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B07CD64D-FCC7-83B1-F1BE-1D2B84D42A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0A08D9CF-8B31-40AC-F1D4-E06792E60C40}"/>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A1524D4F-A0E6-B5C9-3175-C2FC1EE413E0}"/>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7A1A9E57-C6A5-D978-F16E-A19EF2EA5439}"/>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56733787-C79F-0C32-09A9-9091FC0CB895}"/>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5" name="ZoneTexte 4">
            <a:extLst>
              <a:ext uri="{FF2B5EF4-FFF2-40B4-BE49-F238E27FC236}">
                <a16:creationId xmlns:a16="http://schemas.microsoft.com/office/drawing/2014/main" id="{BB4697CE-CCA4-75B6-0E5F-95A2AA2DC5CE}"/>
              </a:ext>
            </a:extLst>
          </p:cNvPr>
          <p:cNvSpPr txBox="1"/>
          <p:nvPr/>
        </p:nvSpPr>
        <p:spPr>
          <a:xfrm>
            <a:off x="457201" y="2988647"/>
            <a:ext cx="8034084" cy="1938992"/>
          </a:xfrm>
          <a:prstGeom prst="rect">
            <a:avLst/>
          </a:prstGeom>
          <a:noFill/>
        </p:spPr>
        <p:txBody>
          <a:bodyPr wrap="square">
            <a:spAutoFit/>
          </a:bodyPr>
          <a:lstStyle/>
          <a:p>
            <a:pPr lvl="0" algn="r" defTabSz="685783" rtl="1">
              <a:defRPr/>
            </a:pP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أَهَمّيَّةِ ٱلْحِفاظِ عَلى ٱلْأَرْضِ وَحِمايَةِ ٱلْبيئَةِ مِنَ ٱلتَّلَوُّثِ، مَعَ إِبْرازِ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ٱلدَّوْرِ</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ٱلْفَعّالِ</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ٱلَّذي يُمْكِنُ أَنْ يَلْعَبَهُ كُلُّ فَرْدٍ مِنّا مِنْ خِلالِ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سُلوكاتٍ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يَوْمِيَّةٍ بَسيطَةٍ تُساهِمُ في تَوْفيرِ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ٱلْمَوارِدِ</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ٱلطَّبيعِيَّةِ وَتَقْليلِ ٱلنِّفاياتِ.</a:t>
            </a:r>
            <a:endParaRPr kumimoji="0" lang="ar-MA" sz="4000" b="1" i="0" u="none" strike="noStrike" kern="1200" cap="none" spc="0" normalizeH="0" baseline="0" noProof="0" dirty="0">
              <a:ln>
                <a:noFill/>
              </a:ln>
              <a:solidFill>
                <a:srgbClr val="C0000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E77736C3-6DEA-BF33-D3ED-0CA085290AC6}"/>
              </a:ext>
            </a:extLst>
          </p:cNvPr>
          <p:cNvPicPr>
            <a:picLocks noChangeAspect="1"/>
          </p:cNvPicPr>
          <p:nvPr/>
        </p:nvPicPr>
        <p:blipFill>
          <a:blip r:embed="rId6"/>
          <a:stretch>
            <a:fillRect/>
          </a:stretch>
        </p:blipFill>
        <p:spPr>
          <a:xfrm>
            <a:off x="3097402" y="1440845"/>
            <a:ext cx="2949196" cy="609653"/>
          </a:xfrm>
          <a:prstGeom prst="rect">
            <a:avLst/>
          </a:prstGeom>
        </p:spPr>
      </p:pic>
    </p:spTree>
    <p:extLst>
      <p:ext uri="{BB962C8B-B14F-4D97-AF65-F5344CB8AC3E}">
        <p14:creationId xmlns:p14="http://schemas.microsoft.com/office/powerpoint/2010/main" val="16993576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C339A-7995-B03C-4E0D-D04B3C0EACBE}"/>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DD14B67-E0F9-62E0-ECE4-086FFA69063D}"/>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السؤال  رقم 7: برأيك، أي الإرشادات المذكورة في النص أسهل تطبيقا في حياتك اليومية؟ لماذا؟</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41B38E9-10F1-110B-E495-787496AD78B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E1ADE897-FF14-6C38-E15B-93B097CB81E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C7EF1934-B5D6-62D5-5126-A9E3EEDB065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A48EDA63-E15A-F428-1064-C8DB9492EE0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C0115118-BF5E-80FF-5373-4F9F3637C385}"/>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CFD719FB-DE43-5F6B-D7D2-436173C0E423}"/>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34F18B71-B313-8DBE-DDFB-A0AC0ECA8CA4}"/>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7F9D53D2-0E83-4A80-CF17-7C55193571DF}"/>
              </a:ext>
            </a:extLst>
          </p:cNvPr>
          <p:cNvPicPr>
            <a:picLocks noChangeAspect="1"/>
          </p:cNvPicPr>
          <p:nvPr/>
        </p:nvPicPr>
        <p:blipFill>
          <a:blip r:embed="rId6"/>
          <a:stretch>
            <a:fillRect/>
          </a:stretch>
        </p:blipFill>
        <p:spPr>
          <a:xfrm>
            <a:off x="613064" y="1429788"/>
            <a:ext cx="7027000" cy="632515"/>
          </a:xfrm>
          <a:prstGeom prst="rect">
            <a:avLst/>
          </a:prstGeom>
        </p:spPr>
      </p:pic>
      <p:pic>
        <p:nvPicPr>
          <p:cNvPr id="5" name="Image 4">
            <a:extLst>
              <a:ext uri="{FF2B5EF4-FFF2-40B4-BE49-F238E27FC236}">
                <a16:creationId xmlns:a16="http://schemas.microsoft.com/office/drawing/2014/main" id="{4A2A7823-658A-E706-C80E-AD21CF1AF783}"/>
              </a:ext>
            </a:extLst>
          </p:cNvPr>
          <p:cNvPicPr>
            <a:picLocks noChangeAspect="1"/>
          </p:cNvPicPr>
          <p:nvPr/>
        </p:nvPicPr>
        <p:blipFill>
          <a:blip r:embed="rId7"/>
          <a:stretch>
            <a:fillRect/>
          </a:stretch>
        </p:blipFill>
        <p:spPr>
          <a:xfrm>
            <a:off x="1131519" y="2082711"/>
            <a:ext cx="6308479" cy="4437210"/>
          </a:xfrm>
          <a:prstGeom prst="rect">
            <a:avLst/>
          </a:prstGeom>
        </p:spPr>
      </p:pic>
    </p:spTree>
    <p:extLst>
      <p:ext uri="{BB962C8B-B14F-4D97-AF65-F5344CB8AC3E}">
        <p14:creationId xmlns:p14="http://schemas.microsoft.com/office/powerpoint/2010/main" val="4081308151"/>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77A66-3FAE-4062-08D2-F9702BB930CE}"/>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AA576F5A-41D4-71AF-9D90-37D0A21CFB7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047E4DB8-64C1-8EE6-382A-9F7ADE04531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3B7E7F84-5733-E583-1C6B-4288B3B5B19F}"/>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31CC1BAD-8E4C-37ED-6901-F9EB028D673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BB2636F0-C6A0-9999-01B6-FE3593E9F734}"/>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9913A799-8D73-3D4D-70DC-1824F877F656}"/>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AF95304F-4144-1BB4-6D41-1F0B97F8B411}"/>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AF30A686-5F04-E615-BD58-834406F336FD}"/>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5" name="ZoneTexte 4">
            <a:extLst>
              <a:ext uri="{FF2B5EF4-FFF2-40B4-BE49-F238E27FC236}">
                <a16:creationId xmlns:a16="http://schemas.microsoft.com/office/drawing/2014/main" id="{85A57550-CED4-94AE-2717-86730065F68D}"/>
              </a:ext>
            </a:extLst>
          </p:cNvPr>
          <p:cNvSpPr txBox="1"/>
          <p:nvPr/>
        </p:nvSpPr>
        <p:spPr>
          <a:xfrm>
            <a:off x="673978" y="2770438"/>
            <a:ext cx="7796043" cy="769441"/>
          </a:xfrm>
          <a:prstGeom prst="rect">
            <a:avLst/>
          </a:prstGeom>
          <a:noFill/>
        </p:spPr>
        <p:txBody>
          <a:bodyPr wrap="square">
            <a:spAutoFit/>
          </a:bodyPr>
          <a:lstStyle/>
          <a:p>
            <a:pPr lvl="0" algn="r" defTabSz="685783"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أَرى أَنَّ إِغْلاقَ صُنْبورِ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ٱلْمَغْسَلَةِ</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أَوْ إِطْفاءَ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ٱلنّورِ</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هُما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ٱلْأَسْهَلُ</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ar-MA" sz="44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A38BD277-EFC9-81B0-CD25-6F2372316466}"/>
              </a:ext>
            </a:extLst>
          </p:cNvPr>
          <p:cNvPicPr>
            <a:picLocks noChangeAspect="1"/>
          </p:cNvPicPr>
          <p:nvPr/>
        </p:nvPicPr>
        <p:blipFill>
          <a:blip r:embed="rId6"/>
          <a:stretch>
            <a:fillRect/>
          </a:stretch>
        </p:blipFill>
        <p:spPr>
          <a:xfrm>
            <a:off x="613064" y="1429788"/>
            <a:ext cx="7027000" cy="632515"/>
          </a:xfrm>
          <a:prstGeom prst="rect">
            <a:avLst/>
          </a:prstGeom>
        </p:spPr>
      </p:pic>
      <p:sp>
        <p:nvSpPr>
          <p:cNvPr id="4" name="ZoneTexte 3">
            <a:extLst>
              <a:ext uri="{FF2B5EF4-FFF2-40B4-BE49-F238E27FC236}">
                <a16:creationId xmlns:a16="http://schemas.microsoft.com/office/drawing/2014/main" id="{4A34E227-4598-E8FE-F01D-D90C8658F63C}"/>
              </a:ext>
            </a:extLst>
          </p:cNvPr>
          <p:cNvSpPr txBox="1"/>
          <p:nvPr/>
        </p:nvSpPr>
        <p:spPr>
          <a:xfrm>
            <a:off x="613064" y="3743719"/>
            <a:ext cx="7796043" cy="1446550"/>
          </a:xfrm>
          <a:prstGeom prst="rect">
            <a:avLst/>
          </a:prstGeom>
          <a:noFill/>
        </p:spPr>
        <p:txBody>
          <a:bodyPr wrap="square">
            <a:spAutoFit/>
          </a:bodyPr>
          <a:lstStyle/>
          <a:p>
            <a:pPr lvl="0" algn="r" defTabSz="685783"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لِأَنَّها عادَةٌ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بَسيطَةٌ.لا</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تَحْتاجُ إِلى وَقْتٍ أَوْ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مَجْهودٍ.يَسْهُلُ</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تَعْليمُها لِلصِّغارِ.</a:t>
            </a:r>
            <a:endParaRPr kumimoji="0" lang="ar-MA" sz="44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091121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8B322-61DC-D682-2D5A-0022AE12EFB1}"/>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CF6B755-B9EB-845E-A667-7B36522E43C2}"/>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السؤال رقم 8: أضبط ما كتب بخط مضغوط في النص بالشكل التام.</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8B2F6B64-7477-F02C-5BA6-AD22ACF47FB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AFF273FB-3D11-4094-6586-96BF7CC70BC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D79DB744-9090-FB4B-0255-3B476265B2A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99B635FA-998A-C10F-FA14-7459D8D7F13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CB8126F8-88BE-EBFE-FAE8-687F457975EE}"/>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214F599C-096F-5C05-55F5-EB2F0FD230C4}"/>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40A46C5C-6EB7-95AE-0DE8-7C546F28A62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6B79CF1D-2F2C-EEA3-9EF7-2F078A107F84}"/>
              </a:ext>
            </a:extLst>
          </p:cNvPr>
          <p:cNvPicPr>
            <a:picLocks noChangeAspect="1"/>
          </p:cNvPicPr>
          <p:nvPr/>
        </p:nvPicPr>
        <p:blipFill>
          <a:blip r:embed="rId6"/>
          <a:stretch>
            <a:fillRect/>
          </a:stretch>
        </p:blipFill>
        <p:spPr>
          <a:xfrm>
            <a:off x="1405285" y="1606490"/>
            <a:ext cx="5959356" cy="579170"/>
          </a:xfrm>
          <a:prstGeom prst="rect">
            <a:avLst/>
          </a:prstGeom>
        </p:spPr>
      </p:pic>
      <p:pic>
        <p:nvPicPr>
          <p:cNvPr id="13" name="Image 12">
            <a:extLst>
              <a:ext uri="{FF2B5EF4-FFF2-40B4-BE49-F238E27FC236}">
                <a16:creationId xmlns:a16="http://schemas.microsoft.com/office/drawing/2014/main" id="{7B8C50A9-FD70-DC54-E823-ADBA893F2803}"/>
              </a:ext>
            </a:extLst>
          </p:cNvPr>
          <p:cNvPicPr>
            <a:picLocks noChangeAspect="1"/>
          </p:cNvPicPr>
          <p:nvPr/>
        </p:nvPicPr>
        <p:blipFill>
          <a:blip r:embed="rId7"/>
          <a:stretch>
            <a:fillRect/>
          </a:stretch>
        </p:blipFill>
        <p:spPr>
          <a:xfrm>
            <a:off x="456843" y="3798469"/>
            <a:ext cx="8230313" cy="963251"/>
          </a:xfrm>
          <a:prstGeom prst="rect">
            <a:avLst/>
          </a:prstGeom>
        </p:spPr>
      </p:pic>
    </p:spTree>
    <p:extLst>
      <p:ext uri="{BB962C8B-B14F-4D97-AF65-F5344CB8AC3E}">
        <p14:creationId xmlns:p14="http://schemas.microsoft.com/office/powerpoint/2010/main" val="2739907422"/>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63D6F-DBDC-77B0-3063-50218D2E1D6E}"/>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457FAACE-4848-AF79-BD65-989BB36C4E2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8C3B738B-088E-6002-799B-0490EC7E25C1}"/>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8708AA98-5DFA-C650-B269-6047A4AB334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1AF19A0F-6988-7FC1-4CC3-9C85DF878121}"/>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D04B83FF-FE15-8589-7330-78A2ADBA4E7D}"/>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D0971686-8DB9-E2BA-49BD-45E9EF297676}"/>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6" name="Titre 5">
            <a:extLst>
              <a:ext uri="{FF2B5EF4-FFF2-40B4-BE49-F238E27FC236}">
                <a16:creationId xmlns:a16="http://schemas.microsoft.com/office/drawing/2014/main" id="{9F377DE2-B520-1AB9-0CBD-4605B603A0BE}"/>
              </a:ext>
            </a:extLst>
          </p:cNvPr>
          <p:cNvSpPr>
            <a:spLocks noGrp="1"/>
          </p:cNvSpPr>
          <p:nvPr>
            <p:ph type="title"/>
          </p:nvPr>
        </p:nvSpPr>
        <p:spPr>
          <a:xfrm>
            <a:off x="648510" y="756000"/>
            <a:ext cx="6840000" cy="612000"/>
          </a:xfrm>
        </p:spPr>
        <p:txBody>
          <a:bodyPr>
            <a:noAutofit/>
          </a:bodyPr>
          <a:lstStyle/>
          <a:p>
            <a:pPr marL="0" marR="0" lvl="0" indent="0" defTabSz="6858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i="1" dirty="0">
                <a:ea typeface="Calibri" panose="020F0502020204030204" pitchFamily="34" charset="0"/>
                <a:cs typeface="Microsoft Uighur" panose="02000000000000000000" pitchFamily="2" charset="-78"/>
              </a:rPr>
              <a:t>ينقل الأستاذ الجمل على السبورة الجانبية ويعمل على نمذجة شكلها</a:t>
            </a: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10" name="Espace réservé pour une image  9" descr="Une image contenant dessin humoristique, dessin, art, illustration&#10;&#10;Le contenu généré par l’IA peut être incorrect.">
            <a:extLst>
              <a:ext uri="{FF2B5EF4-FFF2-40B4-BE49-F238E27FC236}">
                <a16:creationId xmlns:a16="http://schemas.microsoft.com/office/drawing/2014/main" id="{22197D7B-FFBC-0DC8-7E21-EFEF2804DED9}"/>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39CACD84-CA8A-C4B0-A399-C791DB1FBADC}"/>
              </a:ext>
            </a:extLst>
          </p:cNvPr>
          <p:cNvPicPr>
            <a:picLocks noChangeAspect="1"/>
          </p:cNvPicPr>
          <p:nvPr/>
        </p:nvPicPr>
        <p:blipFill>
          <a:blip r:embed="rId6"/>
          <a:stretch>
            <a:fillRect/>
          </a:stretch>
        </p:blipFill>
        <p:spPr>
          <a:xfrm>
            <a:off x="1405285" y="1606490"/>
            <a:ext cx="5959356" cy="579170"/>
          </a:xfrm>
          <a:prstGeom prst="rect">
            <a:avLst/>
          </a:prstGeom>
        </p:spPr>
      </p:pic>
      <p:pic>
        <p:nvPicPr>
          <p:cNvPr id="3" name="Image 2">
            <a:extLst>
              <a:ext uri="{FF2B5EF4-FFF2-40B4-BE49-F238E27FC236}">
                <a16:creationId xmlns:a16="http://schemas.microsoft.com/office/drawing/2014/main" id="{D831810C-DE15-F8D0-A5EE-7805145F97D3}"/>
              </a:ext>
            </a:extLst>
          </p:cNvPr>
          <p:cNvPicPr>
            <a:picLocks noChangeAspect="1"/>
          </p:cNvPicPr>
          <p:nvPr/>
        </p:nvPicPr>
        <p:blipFill>
          <a:blip r:embed="rId7"/>
          <a:stretch>
            <a:fillRect/>
          </a:stretch>
        </p:blipFill>
        <p:spPr>
          <a:xfrm>
            <a:off x="456843" y="3798469"/>
            <a:ext cx="8230313" cy="963251"/>
          </a:xfrm>
          <a:prstGeom prst="rect">
            <a:avLst/>
          </a:prstGeom>
        </p:spPr>
      </p:pic>
    </p:spTree>
    <p:extLst>
      <p:ext uri="{BB962C8B-B14F-4D97-AF65-F5344CB8AC3E}">
        <p14:creationId xmlns:p14="http://schemas.microsoft.com/office/powerpoint/2010/main" val="3679108888"/>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8CCEC-BEE9-6934-88D4-F146FF1E1381}"/>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A6A4F81F-54F7-96D4-75C5-9482A30176B4}"/>
              </a:ext>
            </a:extLst>
          </p:cNvPr>
          <p:cNvSpPr txBox="1"/>
          <p:nvPr/>
        </p:nvSpPr>
        <p:spPr>
          <a:xfrm>
            <a:off x="-274521" y="782584"/>
            <a:ext cx="7778645"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السؤال  رقم 9: أستخرج من النص جملة تبدأ بناسخ حرفي.</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6DD87588-2677-D90F-65D4-A8A5DD1BC82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D2B7FEF8-3FD2-8881-D02C-9DC848A6F1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4E072560-5B7A-DF4D-5E56-96780B050B8B}"/>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2B3E3EC4-80CE-2526-F123-B0238F6FC8A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DB40FB1C-4984-1779-E734-8AAA624894BF}"/>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3F0BC936-EAE8-8BB8-7AAA-75633A5793E7}"/>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B9DDF4B5-9AA0-9D5B-BCF1-9DAE743269BC}"/>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5" name="Image 4">
            <a:extLst>
              <a:ext uri="{FF2B5EF4-FFF2-40B4-BE49-F238E27FC236}">
                <a16:creationId xmlns:a16="http://schemas.microsoft.com/office/drawing/2014/main" id="{A0526D89-7C54-3E13-83A8-0D3D0D3BFB2F}"/>
              </a:ext>
            </a:extLst>
          </p:cNvPr>
          <p:cNvPicPr>
            <a:picLocks noChangeAspect="1"/>
          </p:cNvPicPr>
          <p:nvPr/>
        </p:nvPicPr>
        <p:blipFill>
          <a:blip r:embed="rId6"/>
          <a:stretch>
            <a:fillRect/>
          </a:stretch>
        </p:blipFill>
        <p:spPr>
          <a:xfrm>
            <a:off x="1131519" y="2082711"/>
            <a:ext cx="6308479" cy="4437210"/>
          </a:xfrm>
          <a:prstGeom prst="rect">
            <a:avLst/>
          </a:prstGeom>
        </p:spPr>
      </p:pic>
      <p:pic>
        <p:nvPicPr>
          <p:cNvPr id="6" name="Image 5">
            <a:extLst>
              <a:ext uri="{FF2B5EF4-FFF2-40B4-BE49-F238E27FC236}">
                <a16:creationId xmlns:a16="http://schemas.microsoft.com/office/drawing/2014/main" id="{8D5BAF60-BA6D-A3CA-7FB4-67867C45A0FD}"/>
              </a:ext>
            </a:extLst>
          </p:cNvPr>
          <p:cNvPicPr>
            <a:picLocks noChangeAspect="1"/>
          </p:cNvPicPr>
          <p:nvPr/>
        </p:nvPicPr>
        <p:blipFill>
          <a:blip r:embed="rId7"/>
          <a:stretch>
            <a:fillRect/>
          </a:stretch>
        </p:blipFill>
        <p:spPr>
          <a:xfrm>
            <a:off x="1808521" y="1396852"/>
            <a:ext cx="4930567" cy="685859"/>
          </a:xfrm>
          <a:prstGeom prst="rect">
            <a:avLst/>
          </a:prstGeom>
        </p:spPr>
      </p:pic>
    </p:spTree>
    <p:extLst>
      <p:ext uri="{BB962C8B-B14F-4D97-AF65-F5344CB8AC3E}">
        <p14:creationId xmlns:p14="http://schemas.microsoft.com/office/powerpoint/2010/main" val="29709878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D7D38-B236-EE75-A49F-1B5A2C20CFC8}"/>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12CC90AC-BFB0-2C6F-28E0-C6C8E150CD4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9641B343-4604-761B-824D-F49C59343FB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383255A2-4924-B777-EFA9-CFE722AD41D1}"/>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393C7A53-B868-1A46-4229-7CE4E9091E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6693492D-BE01-58D0-450D-44B98FA6F12C}"/>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767150B6-0484-45E7-AC96-1CF45B3C9B11}"/>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B6D7C989-F471-844F-9143-61B147DBB322}"/>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6114373C-BC8C-C4EC-470D-A0E0D76BDC02}"/>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5" name="ZoneTexte 4">
            <a:extLst>
              <a:ext uri="{FF2B5EF4-FFF2-40B4-BE49-F238E27FC236}">
                <a16:creationId xmlns:a16="http://schemas.microsoft.com/office/drawing/2014/main" id="{0FBE3243-8642-9A78-12B6-F93D0A66423B}"/>
              </a:ext>
            </a:extLst>
          </p:cNvPr>
          <p:cNvSpPr txBox="1"/>
          <p:nvPr/>
        </p:nvSpPr>
        <p:spPr>
          <a:xfrm>
            <a:off x="530795" y="3429000"/>
            <a:ext cx="7509927" cy="1446550"/>
          </a:xfrm>
          <a:prstGeom prst="rect">
            <a:avLst/>
          </a:prstGeom>
          <a:noFill/>
        </p:spPr>
        <p:txBody>
          <a:bodyPr wrap="square">
            <a:spAutoFit/>
          </a:bodyPr>
          <a:lstStyle/>
          <a:p>
            <a:pPr lvl="0" algn="r" defTabSz="685783"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مُحاوَلَ</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تَقْليلِ إِصْدارِ هَذِهِ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ٱلْمُلَوِّثاتِ</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يُساعِدُ عَلى تَحْسينِ نَوْعِيَّةِ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ٱلْهَواءِ</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ٱلَّذي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نَتَنَفَّسُهُ</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a:t>
            </a:r>
            <a:endParaRPr kumimoji="0" lang="ar-MA" sz="44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Image 3">
            <a:extLst>
              <a:ext uri="{FF2B5EF4-FFF2-40B4-BE49-F238E27FC236}">
                <a16:creationId xmlns:a16="http://schemas.microsoft.com/office/drawing/2014/main" id="{FFCFCA27-7F1E-DEDC-D7D2-014F5771E068}"/>
              </a:ext>
            </a:extLst>
          </p:cNvPr>
          <p:cNvPicPr>
            <a:picLocks noChangeAspect="1"/>
          </p:cNvPicPr>
          <p:nvPr/>
        </p:nvPicPr>
        <p:blipFill>
          <a:blip r:embed="rId6"/>
          <a:stretch>
            <a:fillRect/>
          </a:stretch>
        </p:blipFill>
        <p:spPr>
          <a:xfrm>
            <a:off x="1808521" y="1396852"/>
            <a:ext cx="4930567" cy="685859"/>
          </a:xfrm>
          <a:prstGeom prst="rect">
            <a:avLst/>
          </a:prstGeom>
        </p:spPr>
      </p:pic>
    </p:spTree>
    <p:extLst>
      <p:ext uri="{BB962C8B-B14F-4D97-AF65-F5344CB8AC3E}">
        <p14:creationId xmlns:p14="http://schemas.microsoft.com/office/powerpoint/2010/main" val="14185510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DE140-9E70-A523-52F0-96FB77558E4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D5933AA-C9CC-0395-BCD1-7B7D51A4DCA7}"/>
              </a:ext>
            </a:extLst>
          </p:cNvPr>
          <p:cNvSpPr txBox="1"/>
          <p:nvPr/>
        </p:nvSpPr>
        <p:spPr>
          <a:xfrm>
            <a:off x="-274521" y="71850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السؤال  رقم 10: أحول الجملة التالية إلى جملة منسوخة بأحد النواسخ الحرفية :"الغابة غنية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بالحياة"مع</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الشكل.</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D096D0D9-9208-B017-903B-C5C70DF210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8A6C857B-A1F9-35E3-6E7D-A921F36880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14CD6C3D-59C1-3FD1-5A26-73E09973D935}"/>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C264AA48-1FB4-BBA2-601F-64D0A68A077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12F52310-C1D4-53B7-3398-FF52CCF763ED}"/>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E87C3B77-27C2-44FB-68E0-AF5C26D64DBD}"/>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343984B2-290A-29A4-79F1-523BAD71B543}"/>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25BCBEE1-42E6-E196-E6D8-C03CC83E8C12}"/>
              </a:ext>
            </a:extLst>
          </p:cNvPr>
          <p:cNvPicPr>
            <a:picLocks noChangeAspect="1"/>
          </p:cNvPicPr>
          <p:nvPr/>
        </p:nvPicPr>
        <p:blipFill>
          <a:blip r:embed="rId6"/>
          <a:stretch>
            <a:fillRect/>
          </a:stretch>
        </p:blipFill>
        <p:spPr>
          <a:xfrm>
            <a:off x="426027" y="1938483"/>
            <a:ext cx="8263684" cy="570609"/>
          </a:xfrm>
          <a:prstGeom prst="rect">
            <a:avLst/>
          </a:prstGeom>
        </p:spPr>
      </p:pic>
      <p:sp>
        <p:nvSpPr>
          <p:cNvPr id="7" name="ZoneTexte 6">
            <a:extLst>
              <a:ext uri="{FF2B5EF4-FFF2-40B4-BE49-F238E27FC236}">
                <a16:creationId xmlns:a16="http://schemas.microsoft.com/office/drawing/2014/main" id="{0DD70FFA-8D41-B2A7-8864-2EC59C762807}"/>
              </a:ext>
            </a:extLst>
          </p:cNvPr>
          <p:cNvSpPr txBox="1"/>
          <p:nvPr/>
        </p:nvSpPr>
        <p:spPr>
          <a:xfrm>
            <a:off x="1711640" y="3579468"/>
            <a:ext cx="5543091" cy="1015663"/>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اَلْغابَةُ غَنِيَّةٌ </a:t>
            </a:r>
            <a:r>
              <a:rPr kumimoji="0" lang="ar-MA" sz="60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بِٱلْحَياةِ</a:t>
            </a: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38708099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F6BF0-B6F7-23A1-1052-926320038B78}"/>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8910DD4A-A95E-94FC-BED8-B25A37C0699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E929454D-E9F7-4D46-9FD6-6740676791D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9A20FA0E-BF0A-0210-E9C3-8363B433C97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BE73BFE6-BF96-16F5-DD93-426D32A6A6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AFD4EA53-2993-03F9-F950-AD1E6FE51361}"/>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973C905B-BC8D-288F-8207-4B6F377B3279}"/>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0B9005B2-FEE2-2126-848B-CAE7FEF72408}"/>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84F0CE41-30C3-E600-2141-F3A72135C228}"/>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sp>
        <p:nvSpPr>
          <p:cNvPr id="2" name="ZoneTexte 1">
            <a:extLst>
              <a:ext uri="{FF2B5EF4-FFF2-40B4-BE49-F238E27FC236}">
                <a16:creationId xmlns:a16="http://schemas.microsoft.com/office/drawing/2014/main" id="{BA068E36-33F1-8B3F-FBD8-D7487A50F30E}"/>
              </a:ext>
            </a:extLst>
          </p:cNvPr>
          <p:cNvSpPr txBox="1"/>
          <p:nvPr/>
        </p:nvSpPr>
        <p:spPr>
          <a:xfrm>
            <a:off x="1711640" y="3132659"/>
            <a:ext cx="5543091" cy="1015663"/>
          </a:xfrm>
          <a:prstGeom prst="rect">
            <a:avLst/>
          </a:prstGeom>
          <a:noFill/>
        </p:spPr>
        <p:txBody>
          <a:bodyPr wrap="square">
            <a:spAutoFit/>
          </a:bodyPr>
          <a:lstStyle/>
          <a:p>
            <a:pPr lvl="0" algn="ctr" defTabSz="685783" rtl="1">
              <a:defRPr/>
            </a:pP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ٱلْغابَ</a:t>
            </a: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غَنِيَّ</a:t>
            </a: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a:t>
            </a:r>
            <a:r>
              <a:rPr lang="ar-MA" sz="60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بِٱلْحَياةِ</a:t>
            </a:r>
            <a:r>
              <a:rPr lang="ar-MA" sz="60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ar-MA" sz="60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Image 6">
            <a:extLst>
              <a:ext uri="{FF2B5EF4-FFF2-40B4-BE49-F238E27FC236}">
                <a16:creationId xmlns:a16="http://schemas.microsoft.com/office/drawing/2014/main" id="{99D447E1-AAE7-B53E-AAEB-2B006357B3A5}"/>
              </a:ext>
            </a:extLst>
          </p:cNvPr>
          <p:cNvPicPr>
            <a:picLocks noChangeAspect="1"/>
          </p:cNvPicPr>
          <p:nvPr/>
        </p:nvPicPr>
        <p:blipFill>
          <a:blip r:embed="rId6"/>
          <a:stretch>
            <a:fillRect/>
          </a:stretch>
        </p:blipFill>
        <p:spPr>
          <a:xfrm>
            <a:off x="426027" y="1938483"/>
            <a:ext cx="8263684" cy="570609"/>
          </a:xfrm>
          <a:prstGeom prst="rect">
            <a:avLst/>
          </a:prstGeom>
        </p:spPr>
      </p:pic>
    </p:spTree>
    <p:extLst>
      <p:ext uri="{BB962C8B-B14F-4D97-AF65-F5344CB8AC3E}">
        <p14:creationId xmlns:p14="http://schemas.microsoft.com/office/powerpoint/2010/main" val="19551346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0ECEF-45C6-C113-D2C3-599441AE053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B60996D-87C1-A3BC-F748-C0E12142766F}"/>
              </a:ext>
            </a:extLst>
          </p:cNvPr>
          <p:cNvSpPr txBox="1"/>
          <p:nvPr/>
        </p:nvSpPr>
        <p:spPr>
          <a:xfrm>
            <a:off x="498764" y="684000"/>
            <a:ext cx="7081007"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أكتب نصا إقناعيا أشجع فيه زملائي في المدرسة على المحافظة على نظافة البيئة المدرسية مستعينا بالمقدمة المقترحة.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3AEFB3BF-FE40-D9F4-57BF-B96E7931002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5CD73B93-5DFD-6DAC-6957-4DABD8732A9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C0B5DCB1-204F-7C40-B851-51E51CA2309F}"/>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42AF28E8-DA33-1E66-3ED3-A131C8AE883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202B7FA4-8723-513B-FAEC-E20C63554EA2}"/>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1ECC3CD9-D4B2-355C-48D5-543DC5A9C338}"/>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25605FEC-5E40-7CB2-B85D-DE302B785FF7}"/>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pic>
        <p:nvPicPr>
          <p:cNvPr id="4" name="Image 3">
            <a:extLst>
              <a:ext uri="{FF2B5EF4-FFF2-40B4-BE49-F238E27FC236}">
                <a16:creationId xmlns:a16="http://schemas.microsoft.com/office/drawing/2014/main" id="{E04F3730-920B-6DE3-0B16-14FC365857FF}"/>
              </a:ext>
            </a:extLst>
          </p:cNvPr>
          <p:cNvPicPr>
            <a:picLocks noChangeAspect="1"/>
          </p:cNvPicPr>
          <p:nvPr/>
        </p:nvPicPr>
        <p:blipFill>
          <a:blip r:embed="rId6"/>
          <a:stretch>
            <a:fillRect/>
          </a:stretch>
        </p:blipFill>
        <p:spPr>
          <a:xfrm>
            <a:off x="405245" y="1470892"/>
            <a:ext cx="7174526" cy="1065109"/>
          </a:xfrm>
          <a:prstGeom prst="rect">
            <a:avLst/>
          </a:prstGeom>
        </p:spPr>
      </p:pic>
      <p:pic>
        <p:nvPicPr>
          <p:cNvPr id="8" name="Image 7">
            <a:extLst>
              <a:ext uri="{FF2B5EF4-FFF2-40B4-BE49-F238E27FC236}">
                <a16:creationId xmlns:a16="http://schemas.microsoft.com/office/drawing/2014/main" id="{13AA1285-2AB0-777B-37BD-028E560DD69D}"/>
              </a:ext>
            </a:extLst>
          </p:cNvPr>
          <p:cNvPicPr>
            <a:picLocks noChangeAspect="1"/>
          </p:cNvPicPr>
          <p:nvPr/>
        </p:nvPicPr>
        <p:blipFill>
          <a:blip r:embed="rId7"/>
          <a:stretch>
            <a:fillRect/>
          </a:stretch>
        </p:blipFill>
        <p:spPr>
          <a:xfrm>
            <a:off x="405245" y="2618510"/>
            <a:ext cx="8317431" cy="3834245"/>
          </a:xfrm>
          <a:prstGeom prst="rect">
            <a:avLst/>
          </a:prstGeom>
        </p:spPr>
      </p:pic>
    </p:spTree>
    <p:extLst>
      <p:ext uri="{BB962C8B-B14F-4D97-AF65-F5344CB8AC3E}">
        <p14:creationId xmlns:p14="http://schemas.microsoft.com/office/powerpoint/2010/main" val="878905144"/>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B3CF7-D405-F757-3E7A-25942C346D6D}"/>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ED4748C1-B94A-BFB4-48C6-EB900E4BBD3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7C309CD3-A65D-AB77-A496-A507E59FDF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A5E2AF2E-2DE7-FE35-2712-D6B8FC668C07}"/>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653008D3-1CA2-4266-E439-63A22D6D79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8BD0FEC7-3184-2DFA-C001-9974613E887D}"/>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2B9CEE44-1C9C-66EA-D8FD-93E4DE8796FC}"/>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C6FFE94A-3832-B90C-768C-C7E518E8147E}"/>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08A61D63-E43A-9547-3662-D84E5844DB13}"/>
              </a:ext>
            </a:extLst>
          </p:cNvPr>
          <p:cNvSpPr txBox="1"/>
          <p:nvPr/>
        </p:nvSpPr>
        <p:spPr>
          <a:xfrm>
            <a:off x="-208311" y="637111"/>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إجابته؟</a:t>
            </a:r>
          </a:p>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مراقبة الإنجازات ورصد الصعوبات، مع معالجتها أثناء التصحيح.</a:t>
            </a:r>
          </a:p>
        </p:txBody>
      </p:sp>
      <p:pic>
        <p:nvPicPr>
          <p:cNvPr id="2" name="Image 1">
            <a:extLst>
              <a:ext uri="{FF2B5EF4-FFF2-40B4-BE49-F238E27FC236}">
                <a16:creationId xmlns:a16="http://schemas.microsoft.com/office/drawing/2014/main" id="{E7BEECCC-1AF6-8167-BD28-758EB4E89D06}"/>
              </a:ext>
            </a:extLst>
          </p:cNvPr>
          <p:cNvPicPr>
            <a:picLocks noChangeAspect="1"/>
          </p:cNvPicPr>
          <p:nvPr/>
        </p:nvPicPr>
        <p:blipFill>
          <a:blip r:embed="rId6"/>
          <a:stretch>
            <a:fillRect/>
          </a:stretch>
        </p:blipFill>
        <p:spPr>
          <a:xfrm>
            <a:off x="405245" y="1470892"/>
            <a:ext cx="7174526" cy="1065109"/>
          </a:xfrm>
          <a:prstGeom prst="rect">
            <a:avLst/>
          </a:prstGeom>
        </p:spPr>
      </p:pic>
      <p:pic>
        <p:nvPicPr>
          <p:cNvPr id="6" name="Image 5">
            <a:extLst>
              <a:ext uri="{FF2B5EF4-FFF2-40B4-BE49-F238E27FC236}">
                <a16:creationId xmlns:a16="http://schemas.microsoft.com/office/drawing/2014/main" id="{D5E95AED-B0A7-5C1E-810A-0879FD4E0697}"/>
              </a:ext>
            </a:extLst>
          </p:cNvPr>
          <p:cNvPicPr>
            <a:picLocks noChangeAspect="1"/>
          </p:cNvPicPr>
          <p:nvPr/>
        </p:nvPicPr>
        <p:blipFill>
          <a:blip r:embed="rId7"/>
          <a:stretch>
            <a:fillRect/>
          </a:stretch>
        </p:blipFill>
        <p:spPr>
          <a:xfrm>
            <a:off x="405245" y="2618510"/>
            <a:ext cx="8317431" cy="3834245"/>
          </a:xfrm>
          <a:prstGeom prst="rect">
            <a:avLst/>
          </a:prstGeom>
        </p:spPr>
      </p:pic>
    </p:spTree>
    <p:extLst>
      <p:ext uri="{BB962C8B-B14F-4D97-AF65-F5344CB8AC3E}">
        <p14:creationId xmlns:p14="http://schemas.microsoft.com/office/powerpoint/2010/main" val="187357129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B5A22-8A05-7CA9-B89A-5D30FA836FF7}"/>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B2C1FCA6-47EB-08B3-81E3-4047AC364FB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293B1076-C2EB-AC8B-3AE5-C162388EE25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1F0021BA-46E9-2A49-F1EC-9C32EE614C36}"/>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BBEC5E93-F2BC-F087-7E33-C74078E0825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5916DBED-38D3-EFD0-45D6-785504A9724C}"/>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49BDD043-317A-F72A-AF12-0E3BA76EE4F3}"/>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17D8621B-C741-CA96-C6E5-0C419AC24872}"/>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3B5B7F26-3E11-8934-3CDD-1991CA5A0D89}"/>
              </a:ext>
            </a:extLst>
          </p:cNvPr>
          <p:cNvSpPr txBox="1"/>
          <p:nvPr/>
        </p:nvSpPr>
        <p:spPr>
          <a:xfrm>
            <a:off x="-274521" y="691439"/>
            <a:ext cx="7778645"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هذا نموذج لنص توجيهي</a:t>
            </a:r>
          </a:p>
          <a:p>
            <a:pPr marL="0" marR="0" lvl="0" indent="0" algn="r" defTabSz="685783" rtl="1" eaLnBrk="1" fontAlgn="auto" latinLnBrk="0" hangingPunct="1">
              <a:lnSpc>
                <a:spcPct val="100000"/>
              </a:lnSpc>
              <a:spcBef>
                <a:spcPts val="0"/>
              </a:spcBef>
              <a:spcAft>
                <a:spcPts val="0"/>
              </a:spcAft>
              <a:buClrTx/>
              <a:buSzTx/>
              <a:buFontTx/>
              <a:buNone/>
              <a:tabLst/>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الإجابة.</a:t>
            </a: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2" name="Image 1">
            <a:extLst>
              <a:ext uri="{FF2B5EF4-FFF2-40B4-BE49-F238E27FC236}">
                <a16:creationId xmlns:a16="http://schemas.microsoft.com/office/drawing/2014/main" id="{4C4734D9-945D-0615-AAF6-9382BDB1DD9E}"/>
              </a:ext>
            </a:extLst>
          </p:cNvPr>
          <p:cNvPicPr>
            <a:picLocks noChangeAspect="1"/>
          </p:cNvPicPr>
          <p:nvPr/>
        </p:nvPicPr>
        <p:blipFill>
          <a:blip r:embed="rId6"/>
          <a:stretch>
            <a:fillRect/>
          </a:stretch>
        </p:blipFill>
        <p:spPr>
          <a:xfrm>
            <a:off x="405245" y="1470892"/>
            <a:ext cx="7174526" cy="1065109"/>
          </a:xfrm>
          <a:prstGeom prst="rect">
            <a:avLst/>
          </a:prstGeom>
        </p:spPr>
      </p:pic>
      <p:pic>
        <p:nvPicPr>
          <p:cNvPr id="6" name="Image 5">
            <a:extLst>
              <a:ext uri="{FF2B5EF4-FFF2-40B4-BE49-F238E27FC236}">
                <a16:creationId xmlns:a16="http://schemas.microsoft.com/office/drawing/2014/main" id="{58A73140-90CD-5D5F-F70B-882E29184187}"/>
              </a:ext>
            </a:extLst>
          </p:cNvPr>
          <p:cNvPicPr>
            <a:picLocks noChangeAspect="1"/>
          </p:cNvPicPr>
          <p:nvPr/>
        </p:nvPicPr>
        <p:blipFill>
          <a:blip r:embed="rId7"/>
          <a:stretch>
            <a:fillRect/>
          </a:stretch>
        </p:blipFill>
        <p:spPr>
          <a:xfrm>
            <a:off x="405245" y="2618510"/>
            <a:ext cx="8317431" cy="3834245"/>
          </a:xfrm>
          <a:prstGeom prst="rect">
            <a:avLst/>
          </a:prstGeom>
        </p:spPr>
      </p:pic>
      <p:sp>
        <p:nvSpPr>
          <p:cNvPr id="5" name="ZoneTexte 4">
            <a:extLst>
              <a:ext uri="{FF2B5EF4-FFF2-40B4-BE49-F238E27FC236}">
                <a16:creationId xmlns:a16="http://schemas.microsoft.com/office/drawing/2014/main" id="{275E4088-1530-4A60-8680-2F687DF2FB51}"/>
              </a:ext>
            </a:extLst>
          </p:cNvPr>
          <p:cNvSpPr txBox="1"/>
          <p:nvPr/>
        </p:nvSpPr>
        <p:spPr>
          <a:xfrm>
            <a:off x="1101436" y="2691246"/>
            <a:ext cx="2485914" cy="646331"/>
          </a:xfrm>
          <a:prstGeom prst="rect">
            <a:avLst/>
          </a:prstGeom>
          <a:noFill/>
        </p:spPr>
        <p:txBody>
          <a:bodyPr wrap="square">
            <a:spAutoFit/>
          </a:bodyPr>
          <a:lstStyle/>
          <a:p>
            <a:pPr lvl="0" algn="r" defTabSz="685783" rtl="1">
              <a:defRPr/>
            </a:pP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جُزْءاً كَبيراً مِنْ يَوْمِنا.</a:t>
            </a:r>
            <a:endParaRPr kumimoji="0" lang="ar-MA" sz="36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ZoneTexte 6">
            <a:extLst>
              <a:ext uri="{FF2B5EF4-FFF2-40B4-BE49-F238E27FC236}">
                <a16:creationId xmlns:a16="http://schemas.microsoft.com/office/drawing/2014/main" id="{C911F520-8B14-7089-D05E-65F3989132F6}"/>
              </a:ext>
            </a:extLst>
          </p:cNvPr>
          <p:cNvSpPr txBox="1"/>
          <p:nvPr/>
        </p:nvSpPr>
        <p:spPr>
          <a:xfrm>
            <a:off x="189656" y="3109171"/>
            <a:ext cx="7778644" cy="646331"/>
          </a:xfrm>
          <a:prstGeom prst="rect">
            <a:avLst/>
          </a:prstGeom>
          <a:noFill/>
        </p:spPr>
        <p:txBody>
          <a:bodyPr wrap="square">
            <a:spAutoFit/>
          </a:bodyPr>
          <a:lstStyle/>
          <a:p>
            <a:pPr lvl="0" algn="r" defTabSz="685783" rtl="1">
              <a:defRPr/>
            </a:pP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يَجِبُ عَلَيْنا جَميعاً أَنْ نَتَعاوَنَ لِلْحِفاظِ عَلى نَظافَتِها وَجَمالِها. لِنَضَعِ</a:t>
            </a:r>
            <a:endParaRPr kumimoji="0" lang="ar-MA" sz="36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D00A05F5-FB9A-C252-1E7A-FED683DAD460}"/>
              </a:ext>
            </a:extLst>
          </p:cNvPr>
          <p:cNvSpPr txBox="1"/>
          <p:nvPr/>
        </p:nvSpPr>
        <p:spPr>
          <a:xfrm>
            <a:off x="405244" y="3635850"/>
            <a:ext cx="8317431" cy="2308324"/>
          </a:xfrm>
          <a:prstGeom prst="rect">
            <a:avLst/>
          </a:prstGeom>
          <a:noFill/>
        </p:spPr>
        <p:txBody>
          <a:bodyPr wrap="square">
            <a:spAutoFit/>
          </a:bodyPr>
          <a:lstStyle/>
          <a:p>
            <a:pPr lvl="0" algn="r" defTabSz="685783" rtl="1">
              <a:defRPr/>
            </a:pP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ٱلنِّفاياتِ في سَلَّةِ ٱلْمُهْمَلاتِ، وَلْنَعْتَنِ بِأَشْجارِ ٱلْمَدْرَسَةِ وَنَباتاتِها، فَهِيَ تُعْطينا </a:t>
            </a:r>
            <a:r>
              <a:rPr lang="ar-MA" sz="36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ٱلْهَواءَ</a:t>
            </a: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ٱلنَّقِيَّ. كَما أَرْجوكُمْ أَلّا نَكْتُبَ عَلى </a:t>
            </a:r>
            <a:r>
              <a:rPr lang="ar-MA" sz="36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ٱلْجُدْرانِ</a:t>
            </a: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أَوْ نُتْلِفَ مَرافِقَ ٱلْقِسْمِ. ٱلْمَدْرَسَةُ </a:t>
            </a:r>
            <a:r>
              <a:rPr lang="ar-MA" sz="36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ٱلنَّظيفَةُ</a:t>
            </a: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تَجْعَلُنا نَشْعُرُ </a:t>
            </a:r>
            <a:r>
              <a:rPr lang="ar-MA" sz="36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بِٱلرّاحَةِ</a:t>
            </a: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وَتُشَجِّعُنا عَلى ٱلتَّعَلُّمِ. دَعونا نَجْعَلْ بيئَتَنا ٱلْمَدْرَسِيَّةَ أَجْمَلَ مَكانٍ!</a:t>
            </a:r>
            <a:endParaRPr kumimoji="0" lang="ar-MA" sz="3600" b="1" i="0" u="none" strike="noStrike" kern="1200" cap="none" spc="0" normalizeH="0" baseline="0" noProof="0" dirty="0">
              <a:ln>
                <a:noFill/>
              </a:ln>
              <a:solidFill>
                <a:srgbClr val="002060"/>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222489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wd">
                                    <p:tmPct val="6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65000"/>
                                  </p:iterate>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wd">
                                    <p:tmPct val="65000"/>
                                  </p:iterate>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8FEBE-F95E-55AB-A0C4-865569B54FA0}"/>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3C1EC035-4F1C-B49B-3B16-07BAEC8F114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F44728ED-6391-369B-1FAB-8A38C74B0F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279FBBA2-9508-BE16-CD1A-F3C3C5BB6BA6}"/>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E1FA2BD9-BC20-1808-7871-578FB3065FF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BA9DE794-EB06-9401-8791-819A95433333}"/>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E84F3178-7E09-18D3-D920-87B8AB67756F}"/>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0C14AB24-1601-62B2-1087-46B29CC7541B}"/>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F44C6B21-C43B-64DE-C8C2-29FD9FA14FA1}"/>
              </a:ext>
            </a:extLst>
          </p:cNvPr>
          <p:cNvSpPr txBox="1"/>
          <p:nvPr/>
        </p:nvSpPr>
        <p:spPr>
          <a:xfrm>
            <a:off x="1049482" y="824147"/>
            <a:ext cx="6475168" cy="461665"/>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الآن خذوا  ألواحكم و صوغوا اسم الفاعل و اسم المفعول من الفعل التالي:</a:t>
            </a:r>
          </a:p>
        </p:txBody>
      </p:sp>
      <p:sp>
        <p:nvSpPr>
          <p:cNvPr id="5" name="ZoneTexte 4">
            <a:extLst>
              <a:ext uri="{FF2B5EF4-FFF2-40B4-BE49-F238E27FC236}">
                <a16:creationId xmlns:a16="http://schemas.microsoft.com/office/drawing/2014/main" id="{72593DF2-700C-5B04-4DF5-F6AC4E6B172F}"/>
              </a:ext>
            </a:extLst>
          </p:cNvPr>
          <p:cNvSpPr txBox="1"/>
          <p:nvPr/>
        </p:nvSpPr>
        <p:spPr>
          <a:xfrm>
            <a:off x="3760570" y="182733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نَقَلَ</a:t>
            </a:r>
            <a:endParaRPr kumimoji="0" lang="ar-MA" sz="2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ZoneTexte 6">
            <a:extLst>
              <a:ext uri="{FF2B5EF4-FFF2-40B4-BE49-F238E27FC236}">
                <a16:creationId xmlns:a16="http://schemas.microsoft.com/office/drawing/2014/main" id="{05E8FD5C-59EC-DF2D-1CF0-99792701CB31}"/>
              </a:ext>
            </a:extLst>
          </p:cNvPr>
          <p:cNvSpPr txBox="1"/>
          <p:nvPr/>
        </p:nvSpPr>
        <p:spPr>
          <a:xfrm>
            <a:off x="6213765" y="2967335"/>
            <a:ext cx="197025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فاعِلٍ</a:t>
            </a:r>
            <a:endParaRPr kumimoji="0" lang="ar-MA"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8E19BB76-56A7-E9EC-6A38-454DDC770E6F}"/>
              </a:ext>
            </a:extLst>
          </p:cNvPr>
          <p:cNvSpPr txBox="1"/>
          <p:nvPr/>
        </p:nvSpPr>
        <p:spPr>
          <a:xfrm>
            <a:off x="803395" y="2935326"/>
            <a:ext cx="231759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مَفْعولٍ</a:t>
            </a:r>
            <a:endParaRPr kumimoji="0" lang="ar-MA"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10" name="Connecteur : en arc 9">
            <a:extLst>
              <a:ext uri="{FF2B5EF4-FFF2-40B4-BE49-F238E27FC236}">
                <a16:creationId xmlns:a16="http://schemas.microsoft.com/office/drawing/2014/main" id="{1A751AB3-9B27-1531-11EA-E23E83BC17D8}"/>
              </a:ext>
            </a:extLst>
          </p:cNvPr>
          <p:cNvCxnSpPr>
            <a:stCxn id="5" idx="3"/>
            <a:endCxn id="7" idx="0"/>
          </p:cNvCxnSpPr>
          <p:nvPr/>
        </p:nvCxnSpPr>
        <p:spPr>
          <a:xfrm>
            <a:off x="4953297" y="2381328"/>
            <a:ext cx="2245597" cy="586007"/>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 en arc 12">
            <a:extLst>
              <a:ext uri="{FF2B5EF4-FFF2-40B4-BE49-F238E27FC236}">
                <a16:creationId xmlns:a16="http://schemas.microsoft.com/office/drawing/2014/main" id="{75D9ED8A-FDA1-30B4-CDD2-1D0F2B1BE46B}"/>
              </a:ext>
            </a:extLst>
          </p:cNvPr>
          <p:cNvCxnSpPr>
            <a:stCxn id="5" idx="1"/>
            <a:endCxn id="8" idx="0"/>
          </p:cNvCxnSpPr>
          <p:nvPr/>
        </p:nvCxnSpPr>
        <p:spPr>
          <a:xfrm rot="10800000" flipV="1">
            <a:off x="1962194" y="2381328"/>
            <a:ext cx="1798376" cy="553998"/>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0934CDB4-773D-F1C0-43BC-E2B2D9EA709E}"/>
              </a:ext>
            </a:extLst>
          </p:cNvPr>
          <p:cNvSpPr txBox="1"/>
          <p:nvPr/>
        </p:nvSpPr>
        <p:spPr>
          <a:xfrm>
            <a:off x="6739088" y="409486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DDC2390C-10D8-EFE1-BF5E-1B457600A5F2}"/>
              </a:ext>
            </a:extLst>
          </p:cNvPr>
          <p:cNvSpPr txBox="1"/>
          <p:nvPr/>
        </p:nvSpPr>
        <p:spPr>
          <a:xfrm>
            <a:off x="1365829" y="4166004"/>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0588784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p:bldP spid="2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FAAA4-5E9B-26DE-C286-75334370D922}"/>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B75E2C4B-6CC4-1C0E-4CA3-38FB88F621B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092CA0CE-09DB-E9D3-2DE3-2D3CCA99AB7C}"/>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7603ECB7-EA09-EB0C-08E6-F72DFC7DAE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C869D148-ADA1-60F8-FED7-57B15215AD5D}"/>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720F8B14-E79A-5F78-16BE-0F49DE1DA648}"/>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8FBEC8D0-367F-ECD1-29FD-98005D3D38E2}"/>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7BE3F0C3-1E6F-F290-A25C-04EE54EF0896}"/>
              </a:ext>
            </a:extLst>
          </p:cNvPr>
          <p:cNvSpPr txBox="1"/>
          <p:nvPr/>
        </p:nvSpPr>
        <p:spPr>
          <a:xfrm>
            <a:off x="1048175" y="688985"/>
            <a:ext cx="6475168"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كيف توصلتم للجواب؟</a:t>
            </a:r>
          </a:p>
          <a:p>
            <a:pPr marL="0" marR="0" lvl="0" indent="0" algn="r" defTabSz="685783" rtl="1" eaLnBrk="1" fontAlgn="auto" latinLnBrk="0" hangingPunct="1">
              <a:lnSpc>
                <a:spcPct val="100000"/>
              </a:lnSpc>
              <a:spcBef>
                <a:spcPts val="0"/>
              </a:spcBef>
              <a:spcAft>
                <a:spcPts val="0"/>
              </a:spcAft>
              <a:buClrTx/>
              <a:buSzTx/>
              <a:buFontTx/>
              <a:buNone/>
              <a:tabLst/>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5108AA92-8B1F-C49D-1931-DEFB46DF2966}"/>
              </a:ext>
            </a:extLst>
          </p:cNvPr>
          <p:cNvSpPr txBox="1"/>
          <p:nvPr/>
        </p:nvSpPr>
        <p:spPr>
          <a:xfrm>
            <a:off x="3760570" y="182733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نَقَلَ</a:t>
            </a:r>
            <a:endParaRPr kumimoji="0" lang="ar-MA" sz="2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ZoneTexte 6">
            <a:extLst>
              <a:ext uri="{FF2B5EF4-FFF2-40B4-BE49-F238E27FC236}">
                <a16:creationId xmlns:a16="http://schemas.microsoft.com/office/drawing/2014/main" id="{B9A11443-E98F-00BF-FEF2-DE3962ACF026}"/>
              </a:ext>
            </a:extLst>
          </p:cNvPr>
          <p:cNvSpPr txBox="1"/>
          <p:nvPr/>
        </p:nvSpPr>
        <p:spPr>
          <a:xfrm>
            <a:off x="6213765" y="2967335"/>
            <a:ext cx="197025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فاعِلٍ</a:t>
            </a:r>
            <a:endParaRPr kumimoji="0" lang="ar-MA"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D7C8BEDB-4EC2-E448-3B2C-A325646F17F7}"/>
              </a:ext>
            </a:extLst>
          </p:cNvPr>
          <p:cNvSpPr txBox="1"/>
          <p:nvPr/>
        </p:nvSpPr>
        <p:spPr>
          <a:xfrm>
            <a:off x="803395" y="2935326"/>
            <a:ext cx="231759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مَفْعولٍ</a:t>
            </a:r>
            <a:endParaRPr kumimoji="0" lang="ar-MA"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10" name="Connecteur : en arc 9">
            <a:extLst>
              <a:ext uri="{FF2B5EF4-FFF2-40B4-BE49-F238E27FC236}">
                <a16:creationId xmlns:a16="http://schemas.microsoft.com/office/drawing/2014/main" id="{34886E98-D943-8D0A-2D2E-9805FA0C698B}"/>
              </a:ext>
            </a:extLst>
          </p:cNvPr>
          <p:cNvCxnSpPr>
            <a:stCxn id="5" idx="3"/>
            <a:endCxn id="7" idx="0"/>
          </p:cNvCxnSpPr>
          <p:nvPr/>
        </p:nvCxnSpPr>
        <p:spPr>
          <a:xfrm>
            <a:off x="4953297" y="2381328"/>
            <a:ext cx="2245597" cy="586007"/>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 en arc 12">
            <a:extLst>
              <a:ext uri="{FF2B5EF4-FFF2-40B4-BE49-F238E27FC236}">
                <a16:creationId xmlns:a16="http://schemas.microsoft.com/office/drawing/2014/main" id="{3E6CD84D-C712-95C0-C992-B10BF2999836}"/>
              </a:ext>
            </a:extLst>
          </p:cNvPr>
          <p:cNvCxnSpPr>
            <a:stCxn id="5" idx="1"/>
            <a:endCxn id="8" idx="0"/>
          </p:cNvCxnSpPr>
          <p:nvPr/>
        </p:nvCxnSpPr>
        <p:spPr>
          <a:xfrm rot="10800000" flipV="1">
            <a:off x="1962194" y="2381328"/>
            <a:ext cx="1798376" cy="553998"/>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994BB3D3-96FA-41E1-A5EF-14902268F0A2}"/>
              </a:ext>
            </a:extLst>
          </p:cNvPr>
          <p:cNvSpPr txBox="1"/>
          <p:nvPr/>
        </p:nvSpPr>
        <p:spPr>
          <a:xfrm>
            <a:off x="6739088" y="409486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ناقِلٌ</a:t>
            </a:r>
            <a:endParaRPr kumimoji="0" lang="ar-MA" sz="24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4812F315-EBF6-2094-DCB4-AECC805381E3}"/>
              </a:ext>
            </a:extLst>
          </p:cNvPr>
          <p:cNvSpPr txBox="1"/>
          <p:nvPr/>
        </p:nvSpPr>
        <p:spPr>
          <a:xfrm>
            <a:off x="1048175" y="4166004"/>
            <a:ext cx="1510381"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مَنْقولٌ</a:t>
            </a:r>
            <a:endParaRPr kumimoji="0" lang="ar-MA" sz="2400" b="1" i="0"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9" name="Espace réservé pour une image  8">
            <a:extLst>
              <a:ext uri="{FF2B5EF4-FFF2-40B4-BE49-F238E27FC236}">
                <a16:creationId xmlns:a16="http://schemas.microsoft.com/office/drawing/2014/main" id="{05A0FD61-4B45-0979-3C15-9B8DC0F8FEB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2456099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89D71-A90A-1A83-39AE-95CA73D6FA5B}"/>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DF8B2827-CE15-5FD5-2852-1D4B2AAB167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F46C7A6D-3253-9E28-82A9-8446CEA7991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ABFCD492-A310-0BD3-D59D-7F94F73C05F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5BE1AD8D-449C-1AEA-471B-90D359E05F0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D3D4EEB0-007B-F194-D942-9F4FF8898D16}"/>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3C9432A4-DDED-496B-1698-2BC9E796D7EA}"/>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484B0CC7-3FC4-2205-17DA-95FA84EB865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7E8FE84F-4E92-7EAF-E457-0C28ECDCB074}"/>
              </a:ext>
            </a:extLst>
          </p:cNvPr>
          <p:cNvSpPr txBox="1"/>
          <p:nvPr/>
        </p:nvSpPr>
        <p:spPr>
          <a:xfrm>
            <a:off x="1049482" y="657891"/>
            <a:ext cx="6475168"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كلمة أخرى</a:t>
            </a:r>
          </a:p>
          <a:p>
            <a:pPr marL="0" marR="0" lvl="0" indent="0" algn="r" defTabSz="685783" rtl="1" eaLnBrk="1" fontAlgn="auto" latinLnBrk="0" hangingPunct="1">
              <a:lnSpc>
                <a:spcPct val="100000"/>
              </a:lnSpc>
              <a:spcBef>
                <a:spcPts val="0"/>
              </a:spcBef>
              <a:spcAft>
                <a:spcPts val="0"/>
              </a:spcAft>
              <a:buClrTx/>
              <a:buSzTx/>
              <a:buFontTx/>
              <a:buNone/>
              <a:tabLst/>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-يناقش الأستاذ مع المتعلمين الإجابات و يقدم التغذية الراجعة.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00009CB8-64DB-E5B3-CC21-4B3C816CEF69}"/>
              </a:ext>
            </a:extLst>
          </p:cNvPr>
          <p:cNvSpPr txBox="1"/>
          <p:nvPr/>
        </p:nvSpPr>
        <p:spPr>
          <a:xfrm>
            <a:off x="3760570" y="182733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حَفَرَ</a:t>
            </a:r>
            <a:endParaRPr kumimoji="0" lang="ar-MA" sz="2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ZoneTexte 6">
            <a:extLst>
              <a:ext uri="{FF2B5EF4-FFF2-40B4-BE49-F238E27FC236}">
                <a16:creationId xmlns:a16="http://schemas.microsoft.com/office/drawing/2014/main" id="{A3330AB5-20A9-B982-88C2-BE1DD8AFAFCC}"/>
              </a:ext>
            </a:extLst>
          </p:cNvPr>
          <p:cNvSpPr txBox="1"/>
          <p:nvPr/>
        </p:nvSpPr>
        <p:spPr>
          <a:xfrm>
            <a:off x="6213765" y="2967335"/>
            <a:ext cx="197025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فاعِلٍ</a:t>
            </a:r>
            <a:endParaRPr kumimoji="0" lang="ar-MA" sz="1800"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30BA4F6E-A39F-8282-DCB9-2403C4BAAA13}"/>
              </a:ext>
            </a:extLst>
          </p:cNvPr>
          <p:cNvSpPr txBox="1"/>
          <p:nvPr/>
        </p:nvSpPr>
        <p:spPr>
          <a:xfrm>
            <a:off x="803395" y="2935326"/>
            <a:ext cx="231759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مَفْعولٍ</a:t>
            </a:r>
            <a:endParaRPr kumimoji="0" lang="ar-MA" sz="18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10" name="Connecteur : en arc 9">
            <a:extLst>
              <a:ext uri="{FF2B5EF4-FFF2-40B4-BE49-F238E27FC236}">
                <a16:creationId xmlns:a16="http://schemas.microsoft.com/office/drawing/2014/main" id="{26C5FEB3-836E-0E62-DA63-FCCD5C9267E4}"/>
              </a:ext>
            </a:extLst>
          </p:cNvPr>
          <p:cNvCxnSpPr>
            <a:stCxn id="5" idx="3"/>
            <a:endCxn id="7" idx="0"/>
          </p:cNvCxnSpPr>
          <p:nvPr/>
        </p:nvCxnSpPr>
        <p:spPr>
          <a:xfrm>
            <a:off x="4953297" y="2381328"/>
            <a:ext cx="2245597" cy="586007"/>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 en arc 12">
            <a:extLst>
              <a:ext uri="{FF2B5EF4-FFF2-40B4-BE49-F238E27FC236}">
                <a16:creationId xmlns:a16="http://schemas.microsoft.com/office/drawing/2014/main" id="{18026C1C-CB26-EA38-4D49-331982EAD72A}"/>
              </a:ext>
            </a:extLst>
          </p:cNvPr>
          <p:cNvCxnSpPr>
            <a:stCxn id="5" idx="1"/>
            <a:endCxn id="8" idx="0"/>
          </p:cNvCxnSpPr>
          <p:nvPr/>
        </p:nvCxnSpPr>
        <p:spPr>
          <a:xfrm rot="10800000" flipV="1">
            <a:off x="1962194" y="2381328"/>
            <a:ext cx="1798376" cy="553998"/>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5135F506-B19C-4779-7F49-89D84DF2DD1C}"/>
              </a:ext>
            </a:extLst>
          </p:cNvPr>
          <p:cNvSpPr txBox="1"/>
          <p:nvPr/>
        </p:nvSpPr>
        <p:spPr>
          <a:xfrm>
            <a:off x="6739088" y="409486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EC4F3DDE-F822-68CA-292B-A81BF038E9B2}"/>
              </a:ext>
            </a:extLst>
          </p:cNvPr>
          <p:cNvSpPr txBox="1"/>
          <p:nvPr/>
        </p:nvSpPr>
        <p:spPr>
          <a:xfrm>
            <a:off x="1365829" y="4166004"/>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721537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p:bldP spid="2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A1B32-28FC-A3B5-9C65-71EAB93667B5}"/>
            </a:ext>
          </a:extLst>
        </p:cNvPr>
        <p:cNvGrpSpPr/>
        <p:nvPr/>
      </p:nvGrpSpPr>
      <p:grpSpPr>
        <a:xfrm>
          <a:off x="0" y="0"/>
          <a:ext cx="0" cy="0"/>
          <a:chOff x="0" y="0"/>
          <a:chExt cx="0" cy="0"/>
        </a:xfrm>
      </p:grpSpPr>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E828E0D9-7E4C-54A4-695C-B24E5BB08FD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2" name="Image 11">
            <a:extLst>
              <a:ext uri="{FF2B5EF4-FFF2-40B4-BE49-F238E27FC236}">
                <a16:creationId xmlns:a16="http://schemas.microsoft.com/office/drawing/2014/main" id="{A1CC9421-F7A6-6F8A-F5DC-39F61C62A5C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14" name="Image 13">
            <a:extLst>
              <a:ext uri="{FF2B5EF4-FFF2-40B4-BE49-F238E27FC236}">
                <a16:creationId xmlns:a16="http://schemas.microsoft.com/office/drawing/2014/main" id="{18163B74-1F8A-5F77-5662-945A157D50A8}"/>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5" name="Image 14">
            <a:extLst>
              <a:ext uri="{FF2B5EF4-FFF2-40B4-BE49-F238E27FC236}">
                <a16:creationId xmlns:a16="http://schemas.microsoft.com/office/drawing/2014/main" id="{4CBFA067-4F6B-67DD-3AE9-3A2E8C52DB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7" name="Rectangle 16">
            <a:extLst>
              <a:ext uri="{FF2B5EF4-FFF2-40B4-BE49-F238E27FC236}">
                <a16:creationId xmlns:a16="http://schemas.microsoft.com/office/drawing/2014/main" id="{81AAA700-D9A0-38E9-82A0-78F1DEEB876D}"/>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latin typeface="Calibri" panose="020F0502020204030204"/>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24EAB4C3-87FD-E223-EF96-C61698F95DE1}"/>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latin typeface="Calibri" panose="020F0502020204030204"/>
                <a:ea typeface="+mn-ea"/>
                <a:cs typeface="Arial" panose="020B0604020202020204" pitchFamily="34" charset="0"/>
              </a:rPr>
              <a:t>مراجعة و توليف</a:t>
            </a:r>
          </a:p>
        </p:txBody>
      </p:sp>
      <p:sp>
        <p:nvSpPr>
          <p:cNvPr id="19" name="Rectangle 18">
            <a:extLst>
              <a:ext uri="{FF2B5EF4-FFF2-40B4-BE49-F238E27FC236}">
                <a16:creationId xmlns:a16="http://schemas.microsoft.com/office/drawing/2014/main" id="{3ECCE443-B654-1311-1E8C-A88414398A4E}"/>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اختــتام الحــصة</a:t>
            </a:r>
          </a:p>
        </p:txBody>
      </p:sp>
      <p:sp>
        <p:nvSpPr>
          <p:cNvPr id="3" name="ZoneTexte 2">
            <a:extLst>
              <a:ext uri="{FF2B5EF4-FFF2-40B4-BE49-F238E27FC236}">
                <a16:creationId xmlns:a16="http://schemas.microsoft.com/office/drawing/2014/main" id="{BF2A5C3A-EEAD-614F-E508-C7E498E4B549}"/>
              </a:ext>
            </a:extLst>
          </p:cNvPr>
          <p:cNvSpPr txBox="1"/>
          <p:nvPr/>
        </p:nvSpPr>
        <p:spPr>
          <a:xfrm>
            <a:off x="1049482" y="657891"/>
            <a:ext cx="6475168" cy="830997"/>
          </a:xfrm>
          <a:prstGeom prst="rect">
            <a:avLst/>
          </a:prstGeom>
          <a:noFill/>
        </p:spPr>
        <p:txBody>
          <a:bodyPr wrap="square">
            <a:spAutoFit/>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كلمة أخرى</a:t>
            </a:r>
          </a:p>
          <a:p>
            <a:pPr marL="0" marR="0" lvl="0" indent="0" algn="r" defTabSz="685783" rtl="1" eaLnBrk="1" fontAlgn="auto" latinLnBrk="0" hangingPunct="1">
              <a:lnSpc>
                <a:spcPct val="100000"/>
              </a:lnSpc>
              <a:spcBef>
                <a:spcPts val="0"/>
              </a:spcBef>
              <a:spcAft>
                <a:spcPts val="0"/>
              </a:spcAft>
              <a:buClrTx/>
              <a:buSzTx/>
              <a:buFontTx/>
              <a:buNone/>
              <a:tabLst/>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-يناقش الأستاذ مع المتعلمين الإجابات و يقدم التغذية الراجعة.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1BE4B71A-D1CA-2E22-54B3-300C935E546A}"/>
              </a:ext>
            </a:extLst>
          </p:cNvPr>
          <p:cNvSpPr txBox="1"/>
          <p:nvPr/>
        </p:nvSpPr>
        <p:spPr>
          <a:xfrm>
            <a:off x="3760570" y="182733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lang="ar-MA" sz="6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زَرَعَ</a:t>
            </a:r>
            <a:endParaRPr kumimoji="0" lang="ar-MA" sz="2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ZoneTexte 6">
            <a:extLst>
              <a:ext uri="{FF2B5EF4-FFF2-40B4-BE49-F238E27FC236}">
                <a16:creationId xmlns:a16="http://schemas.microsoft.com/office/drawing/2014/main" id="{4A86DDFD-A824-D3C5-5336-8E8EA80476B0}"/>
              </a:ext>
            </a:extLst>
          </p:cNvPr>
          <p:cNvSpPr txBox="1"/>
          <p:nvPr/>
        </p:nvSpPr>
        <p:spPr>
          <a:xfrm>
            <a:off x="6213765" y="2967335"/>
            <a:ext cx="197025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فاعِلٍ</a:t>
            </a:r>
            <a:endParaRPr kumimoji="0" lang="ar-MA" sz="1800" b="1" i="0" u="none" strike="noStrike" kern="1200" cap="none" spc="0" normalizeH="0" baseline="0" noProof="0" dirty="0">
              <a:ln>
                <a:noFill/>
              </a:ln>
              <a:solidFill>
                <a:srgbClr val="0070C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F84DFBF1-86D8-7FE3-B371-EB3887436016}"/>
              </a:ext>
            </a:extLst>
          </p:cNvPr>
          <p:cNvSpPr txBox="1"/>
          <p:nvPr/>
        </p:nvSpPr>
        <p:spPr>
          <a:xfrm>
            <a:off x="803395" y="2935326"/>
            <a:ext cx="2317598" cy="923330"/>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اِسْمُ مَفْعولٍ</a:t>
            </a:r>
            <a:endParaRPr kumimoji="0" lang="ar-MA" sz="1800" b="1" i="0" u="none" strike="noStrike" kern="1200" cap="none" spc="0" normalizeH="0" baseline="0" noProof="0" dirty="0">
              <a:ln>
                <a:noFill/>
              </a:ln>
              <a:solidFill>
                <a:srgbClr val="00B0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10" name="Connecteur : en arc 9">
            <a:extLst>
              <a:ext uri="{FF2B5EF4-FFF2-40B4-BE49-F238E27FC236}">
                <a16:creationId xmlns:a16="http://schemas.microsoft.com/office/drawing/2014/main" id="{861CF837-6259-5D6A-761D-C8D2335BAD55}"/>
              </a:ext>
            </a:extLst>
          </p:cNvPr>
          <p:cNvCxnSpPr>
            <a:stCxn id="5" idx="3"/>
            <a:endCxn id="7" idx="0"/>
          </p:cNvCxnSpPr>
          <p:nvPr/>
        </p:nvCxnSpPr>
        <p:spPr>
          <a:xfrm>
            <a:off x="4953297" y="2381328"/>
            <a:ext cx="2245597" cy="586007"/>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 en arc 12">
            <a:extLst>
              <a:ext uri="{FF2B5EF4-FFF2-40B4-BE49-F238E27FC236}">
                <a16:creationId xmlns:a16="http://schemas.microsoft.com/office/drawing/2014/main" id="{98D02E90-452F-43D6-7DE5-0FB1401F3656}"/>
              </a:ext>
            </a:extLst>
          </p:cNvPr>
          <p:cNvCxnSpPr>
            <a:stCxn id="5" idx="1"/>
            <a:endCxn id="8" idx="0"/>
          </p:cNvCxnSpPr>
          <p:nvPr/>
        </p:nvCxnSpPr>
        <p:spPr>
          <a:xfrm rot="10800000" flipV="1">
            <a:off x="1962194" y="2381328"/>
            <a:ext cx="1798376" cy="553998"/>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78C29516-614C-A0E2-45E6-1B9D0F0ED86A}"/>
              </a:ext>
            </a:extLst>
          </p:cNvPr>
          <p:cNvSpPr txBox="1"/>
          <p:nvPr/>
        </p:nvSpPr>
        <p:spPr>
          <a:xfrm>
            <a:off x="6739088" y="4094860"/>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ZoneTexte 20">
            <a:extLst>
              <a:ext uri="{FF2B5EF4-FFF2-40B4-BE49-F238E27FC236}">
                <a16:creationId xmlns:a16="http://schemas.microsoft.com/office/drawing/2014/main" id="{E37E967A-4209-8C55-40D7-F4D9BA4A3070}"/>
              </a:ext>
            </a:extLst>
          </p:cNvPr>
          <p:cNvSpPr txBox="1"/>
          <p:nvPr/>
        </p:nvSpPr>
        <p:spPr>
          <a:xfrm>
            <a:off x="1365829" y="4166004"/>
            <a:ext cx="1192727" cy="1107996"/>
          </a:xfrm>
          <a:prstGeom prst="rect">
            <a:avLst/>
          </a:prstGeom>
          <a:noFill/>
        </p:spPr>
        <p:txBody>
          <a:bodyPr wrap="square">
            <a:spAutoFit/>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ar-MA" sz="6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ar-MA" sz="24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9452039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p:bldP spid="2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1C28-F626-07F7-C292-5DEB00BE59E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EC3464E-0A29-86D7-7665-1252AF0AFF6E}"/>
              </a:ext>
            </a:extLst>
          </p:cNvPr>
          <p:cNvSpPr>
            <a:spLocks noGrp="1"/>
          </p:cNvSpPr>
          <p:nvPr>
            <p:ph type="title"/>
          </p:nvPr>
        </p:nvSpPr>
        <p:spPr>
          <a:xfrm>
            <a:off x="1752600" y="1579026"/>
            <a:ext cx="5638800" cy="720000"/>
          </a:xfrm>
        </p:spPr>
        <p:txBody>
          <a:bodyPr/>
          <a:lstStyle/>
          <a:p>
            <a:r>
              <a:rPr lang="ar-SA" dirty="0"/>
              <a:t>اختــتام الحــصة</a:t>
            </a:r>
          </a:p>
        </p:txBody>
      </p:sp>
      <p:sp>
        <p:nvSpPr>
          <p:cNvPr id="5" name="Forme libre : forme 4">
            <a:extLst>
              <a:ext uri="{FF2B5EF4-FFF2-40B4-BE49-F238E27FC236}">
                <a16:creationId xmlns:a16="http://schemas.microsoft.com/office/drawing/2014/main" id="{62AB2E06-F632-4C3C-EAF2-85528EAFB1D6}"/>
              </a:ext>
            </a:extLst>
          </p:cNvPr>
          <p:cNvSpPr/>
          <p:nvPr/>
        </p:nvSpPr>
        <p:spPr>
          <a:xfrm>
            <a:off x="817678" y="2955833"/>
            <a:ext cx="7508644"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CAF2F4"/>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FC4291C2-8344-7C59-2A5B-F16F031F4B1A}"/>
              </a:ext>
            </a:extLst>
          </p:cNvPr>
          <p:cNvSpPr/>
          <p:nvPr/>
        </p:nvSpPr>
        <p:spPr>
          <a:xfrm>
            <a:off x="817677" y="2955833"/>
            <a:ext cx="7508646"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A4732B98-3547-FBF8-D4B6-7A99686C82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19923" y="1654098"/>
            <a:ext cx="456592" cy="456592"/>
          </a:xfrm>
          <a:prstGeom prst="rect">
            <a:avLst/>
          </a:prstGeom>
          <a:ln>
            <a:noFill/>
          </a:ln>
        </p:spPr>
      </p:pic>
      <p:pic>
        <p:nvPicPr>
          <p:cNvPr id="12" name="Image 11">
            <a:extLst>
              <a:ext uri="{FF2B5EF4-FFF2-40B4-BE49-F238E27FC236}">
                <a16:creationId xmlns:a16="http://schemas.microsoft.com/office/drawing/2014/main" id="{1EE9464E-5F99-BE84-7E18-3B58641D092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57678" y="2667220"/>
            <a:ext cx="720000" cy="828613"/>
          </a:xfrm>
          <a:prstGeom prst="rect">
            <a:avLst/>
          </a:prstGeom>
        </p:spPr>
      </p:pic>
      <p:sp>
        <p:nvSpPr>
          <p:cNvPr id="3" name="Espace réservé du texte 5">
            <a:extLst>
              <a:ext uri="{FF2B5EF4-FFF2-40B4-BE49-F238E27FC236}">
                <a16:creationId xmlns:a16="http://schemas.microsoft.com/office/drawing/2014/main" id="{59FA1D78-11DA-A4C9-08B7-788CD86DF1E7}"/>
              </a:ext>
            </a:extLst>
          </p:cNvPr>
          <p:cNvSpPr txBox="1">
            <a:spLocks/>
          </p:cNvSpPr>
          <p:nvPr/>
        </p:nvSpPr>
        <p:spPr>
          <a:xfrm>
            <a:off x="1920240" y="3796310"/>
            <a:ext cx="5360798" cy="8671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ماذا تعلمتم اليوم؟ </a:t>
            </a:r>
          </a:p>
        </p:txBody>
      </p:sp>
    </p:spTree>
    <p:extLst>
      <p:ext uri="{BB962C8B-B14F-4D97-AF65-F5344CB8AC3E}">
        <p14:creationId xmlns:p14="http://schemas.microsoft.com/office/powerpoint/2010/main" val="15559797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A8334-306F-CD2F-3472-18B0D161775A}"/>
            </a:ext>
          </a:extLst>
        </p:cNvPr>
        <p:cNvGrpSpPr/>
        <p:nvPr/>
      </p:nvGrpSpPr>
      <p:grpSpPr>
        <a:xfrm>
          <a:off x="0" y="0"/>
          <a:ext cx="0" cy="0"/>
          <a:chOff x="0" y="0"/>
          <a:chExt cx="0" cy="0"/>
        </a:xfrm>
      </p:grpSpPr>
      <p:cxnSp>
        <p:nvCxnSpPr>
          <p:cNvPr id="7" name="Connecteur droit avec flèche 6">
            <a:extLst>
              <a:ext uri="{FF2B5EF4-FFF2-40B4-BE49-F238E27FC236}">
                <a16:creationId xmlns:a16="http://schemas.microsoft.com/office/drawing/2014/main" id="{6A09B211-4A1D-6124-BA7E-49C4FC93D76C}"/>
              </a:ext>
            </a:extLst>
          </p:cNvPr>
          <p:cNvCxnSpPr>
            <a:cxnSpLocks/>
            <a:stCxn id="22" idx="5"/>
            <a:endCxn id="13"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13" name="Rectangle : coins arrondis 12">
            <a:extLst>
              <a:ext uri="{FF2B5EF4-FFF2-40B4-BE49-F238E27FC236}">
                <a16:creationId xmlns:a16="http://schemas.microsoft.com/office/drawing/2014/main" id="{E23BCC2A-6DB0-A836-E546-C4A1CE8147CB}"/>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راجَعْتُ مُكْتَسَبَتي خِلالَ ٱلْأُسْبوعِ ٱلْأَوَّلِ: اَلْمُعْجَمُ – اَلْقِراءَةُ – اَلتَّراكيبُ</a:t>
            </a:r>
          </a:p>
        </p:txBody>
      </p:sp>
      <p:sp>
        <p:nvSpPr>
          <p:cNvPr id="19" name="Rectangle : coins arrondis 18">
            <a:extLst>
              <a:ext uri="{FF2B5EF4-FFF2-40B4-BE49-F238E27FC236}">
                <a16:creationId xmlns:a16="http://schemas.microsoft.com/office/drawing/2014/main" id="{24F6E6E5-1369-6621-1600-EC318A13C1D0}"/>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قْراءَةِ وَ فَهْمِ نَصٍّ وَ الْإِجابَةِ عَنْ أَسْئِلَةِ ٱلْفَهْمِ.</a:t>
            </a:r>
          </a:p>
        </p:txBody>
      </p:sp>
      <p:cxnSp>
        <p:nvCxnSpPr>
          <p:cNvPr id="20" name="Connecteur droit avec flèche 19">
            <a:extLst>
              <a:ext uri="{FF2B5EF4-FFF2-40B4-BE49-F238E27FC236}">
                <a16:creationId xmlns:a16="http://schemas.microsoft.com/office/drawing/2014/main" id="{E1ADB2CF-13C1-5A9B-D37A-34907A7EFA8E}"/>
              </a:ext>
            </a:extLst>
          </p:cNvPr>
          <p:cNvCxnSpPr>
            <a:cxnSpLocks/>
            <a:stCxn id="22" idx="3"/>
            <a:endCxn id="19"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sp>
        <p:nvSpPr>
          <p:cNvPr id="22" name="Ellipse 21">
            <a:extLst>
              <a:ext uri="{FF2B5EF4-FFF2-40B4-BE49-F238E27FC236}">
                <a16:creationId xmlns:a16="http://schemas.microsoft.com/office/drawing/2014/main" id="{FD1C2112-933B-8AD1-E0AF-96EFD00B98FB}"/>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4" name="Espace réservé pour une image  23">
            <a:extLst>
              <a:ext uri="{FF2B5EF4-FFF2-40B4-BE49-F238E27FC236}">
                <a16:creationId xmlns:a16="http://schemas.microsoft.com/office/drawing/2014/main" id="{EC40C0DB-9418-80E0-44C6-60AF4F69A8D7}"/>
              </a:ext>
            </a:extLst>
          </p:cNvPr>
          <p:cNvSpPr>
            <a:spLocks noGrp="1"/>
          </p:cNvSpPr>
          <p:nvPr>
            <p:ph type="pic" sz="quarter" idx="12"/>
          </p:nvPr>
        </p:nvSpPr>
        <p:spPr/>
        <p:txBody>
          <a:bodyPr/>
          <a:lstStyle/>
          <a:p>
            <a:endParaRPr lang="fr-FR"/>
          </a:p>
        </p:txBody>
      </p:sp>
      <p:pic>
        <p:nvPicPr>
          <p:cNvPr id="25" name="Espace réservé pour une image  14">
            <a:extLst>
              <a:ext uri="{FF2B5EF4-FFF2-40B4-BE49-F238E27FC236}">
                <a16:creationId xmlns:a16="http://schemas.microsoft.com/office/drawing/2014/main" id="{26EE47E8-1DB9-ECA1-2E1E-733476C69EC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7961685" y="649436"/>
            <a:ext cx="825128" cy="825128"/>
          </a:xfrm>
          <a:prstGeom prst="rect">
            <a:avLst/>
          </a:prstGeom>
        </p:spPr>
      </p:pic>
      <p:sp>
        <p:nvSpPr>
          <p:cNvPr id="28" name="Titre 1">
            <a:extLst>
              <a:ext uri="{FF2B5EF4-FFF2-40B4-BE49-F238E27FC236}">
                <a16:creationId xmlns:a16="http://schemas.microsoft.com/office/drawing/2014/main" id="{F4C94C49-5273-750E-48E4-FAEE23EEE470}"/>
              </a:ext>
            </a:extLst>
          </p:cNvPr>
          <p:cNvSpPr>
            <a:spLocks noGrp="1"/>
          </p:cNvSpPr>
          <p:nvPr>
            <p:ph type="title"/>
          </p:nvPr>
        </p:nvSpPr>
        <p:spPr>
          <a:xfrm>
            <a:off x="610859" y="756000"/>
            <a:ext cx="6840000" cy="612000"/>
          </a:xfrm>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ماذا تعلمتم اليوم؟</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6" name="Image 5">
            <a:extLst>
              <a:ext uri="{FF2B5EF4-FFF2-40B4-BE49-F238E27FC236}">
                <a16:creationId xmlns:a16="http://schemas.microsoft.com/office/drawing/2014/main" id="{006BAC1F-A7FC-0E51-7E7B-C6B5A59C7A0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739088" y="154997"/>
            <a:ext cx="278069" cy="278069"/>
          </a:xfrm>
          <a:prstGeom prst="rect">
            <a:avLst/>
          </a:prstGeom>
          <a:ln>
            <a:noFill/>
          </a:ln>
        </p:spPr>
      </p:pic>
      <p:pic>
        <p:nvPicPr>
          <p:cNvPr id="9" name="Image 8">
            <a:extLst>
              <a:ext uri="{FF2B5EF4-FFF2-40B4-BE49-F238E27FC236}">
                <a16:creationId xmlns:a16="http://schemas.microsoft.com/office/drawing/2014/main" id="{4325A25E-9407-FCCE-4C04-7C426CFB81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953297" y="154997"/>
            <a:ext cx="278069" cy="278069"/>
          </a:xfrm>
          <a:prstGeom prst="rect">
            <a:avLst/>
          </a:prstGeom>
          <a:ln>
            <a:noFill/>
          </a:ln>
        </p:spPr>
      </p:pic>
      <p:pic>
        <p:nvPicPr>
          <p:cNvPr id="12" name="Image 11">
            <a:extLst>
              <a:ext uri="{FF2B5EF4-FFF2-40B4-BE49-F238E27FC236}">
                <a16:creationId xmlns:a16="http://schemas.microsoft.com/office/drawing/2014/main" id="{6138D81A-C7E8-62E1-A5D4-145D841DAB8F}"/>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3089011" y="154997"/>
            <a:ext cx="278069" cy="278069"/>
          </a:xfrm>
          <a:prstGeom prst="rect">
            <a:avLst/>
          </a:prstGeom>
          <a:ln>
            <a:noFill/>
          </a:ln>
        </p:spPr>
      </p:pic>
      <p:sp>
        <p:nvSpPr>
          <p:cNvPr id="14" name="Rectangle 13">
            <a:extLst>
              <a:ext uri="{FF2B5EF4-FFF2-40B4-BE49-F238E27FC236}">
                <a16:creationId xmlns:a16="http://schemas.microsoft.com/office/drawing/2014/main" id="{2E9163CC-CF8E-1FE6-C90F-638AB1749D4E}"/>
              </a:ext>
            </a:extLst>
          </p:cNvPr>
          <p:cNvSpPr>
            <a:spLocks/>
          </p:cNvSpPr>
          <p:nvPr/>
        </p:nvSpPr>
        <p:spPr>
          <a:xfrm>
            <a:off x="5479088"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rPr>
              <a:t>افتتاح الحصة</a:t>
            </a:r>
          </a:p>
        </p:txBody>
      </p:sp>
      <p:sp>
        <p:nvSpPr>
          <p:cNvPr id="15" name="Rectangle 14">
            <a:extLst>
              <a:ext uri="{FF2B5EF4-FFF2-40B4-BE49-F238E27FC236}">
                <a16:creationId xmlns:a16="http://schemas.microsoft.com/office/drawing/2014/main" id="{D9E9C42F-6DCB-FC36-F8F8-A81B87B09A70}"/>
              </a:ext>
            </a:extLst>
          </p:cNvPr>
          <p:cNvSpPr>
            <a:spLocks/>
          </p:cNvSpPr>
          <p:nvPr/>
        </p:nvSpPr>
        <p:spPr>
          <a:xfrm>
            <a:off x="3614802" y="150032"/>
            <a:ext cx="1341914" cy="278069"/>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9299B1"/>
                </a:solidFill>
                <a:effectLst/>
                <a:uLnTx/>
                <a:uFillTx/>
              </a:rPr>
              <a:t>مراجعة و توليف</a:t>
            </a:r>
          </a:p>
        </p:txBody>
      </p:sp>
      <p:sp>
        <p:nvSpPr>
          <p:cNvPr id="16" name="Rectangle 15">
            <a:extLst>
              <a:ext uri="{FF2B5EF4-FFF2-40B4-BE49-F238E27FC236}">
                <a16:creationId xmlns:a16="http://schemas.microsoft.com/office/drawing/2014/main" id="{C1D8521E-4BA7-FC6D-C355-ABAB92C86A80}"/>
              </a:ext>
            </a:extLst>
          </p:cNvPr>
          <p:cNvSpPr>
            <a:spLocks/>
          </p:cNvSpPr>
          <p:nvPr/>
        </p:nvSpPr>
        <p:spPr>
          <a:xfrm>
            <a:off x="1860993" y="150032"/>
            <a:ext cx="1260000" cy="288000"/>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0" cap="none" spc="0" normalizeH="0" baseline="0" noProof="0" dirty="0">
                <a:ln>
                  <a:noFill/>
                </a:ln>
                <a:solidFill>
                  <a:srgbClr val="424D7C"/>
                </a:solidFill>
                <a:effectLst/>
                <a:uLnTx/>
                <a:uFillTx/>
              </a:rPr>
              <a:t>اختــتام الحــصة</a:t>
            </a:r>
          </a:p>
        </p:txBody>
      </p:sp>
    </p:spTree>
    <p:extLst>
      <p:ext uri="{BB962C8B-B14F-4D97-AF65-F5344CB8AC3E}">
        <p14:creationId xmlns:p14="http://schemas.microsoft.com/office/powerpoint/2010/main" val="212185947"/>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noir, obscurité&#10;&#10;Le contenu généré par l’IA peut être incorrect.">
            <a:extLst>
              <a:ext uri="{FF2B5EF4-FFF2-40B4-BE49-F238E27FC236}">
                <a16:creationId xmlns:a16="http://schemas.microsoft.com/office/drawing/2014/main" id="{03E4E412-BA34-A468-613B-B92D20B42A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01550" y="5994029"/>
            <a:ext cx="540000" cy="540000"/>
          </a:xfrm>
          <a:prstGeom prst="rect">
            <a:avLst/>
          </a:prstGeom>
        </p:spPr>
      </p:pic>
      <p:pic>
        <p:nvPicPr>
          <p:cNvPr id="4" name="اختتام الحصة4">
            <a:hlinkClick r:id="" action="ppaction://media"/>
            <a:extLst>
              <a:ext uri="{FF2B5EF4-FFF2-40B4-BE49-F238E27FC236}">
                <a16:creationId xmlns:a16="http://schemas.microsoft.com/office/drawing/2014/main" id="{65C1788F-2DD5-9699-9D65-6677A97DDDD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706" y="1125397"/>
            <a:ext cx="8190587" cy="4607205"/>
          </a:xfrm>
          <a:prstGeom prst="rect">
            <a:avLst/>
          </a:prstGeom>
        </p:spPr>
      </p:pic>
    </p:spTree>
    <p:extLst>
      <p:ext uri="{BB962C8B-B14F-4D97-AF65-F5344CB8AC3E}">
        <p14:creationId xmlns:p14="http://schemas.microsoft.com/office/powerpoint/2010/main" val="1635559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3245918" y="3429000"/>
            <a:ext cx="4822737" cy="1323439"/>
          </a:xfrm>
          <a:prstGeom prst="rect">
            <a:avLst/>
          </a:prstGeom>
          <a:noFill/>
        </p:spPr>
        <p:txBody>
          <a:bodyPr wrap="square" rtlCol="0">
            <a:spAutoFit/>
          </a:bodyPr>
          <a:lstStyle/>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tab pos="6902450" algn="l"/>
              </a:tabLst>
              <a:defRPr/>
            </a:pPr>
            <a:r>
              <a:rPr kumimoji="0" lang="ar-MA" sz="40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4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40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       </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tab pos="6902450" algn="l"/>
              </a:tabLst>
              <a:defRPr/>
            </a:pPr>
            <a:r>
              <a:rPr kumimoji="0" lang="ar-MA" sz="4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 </a:t>
            </a:r>
            <a:r>
              <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a:t>
            </a:r>
            <a:r>
              <a:rPr kumimoji="0" lang="fr-MA" sz="4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4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304801" y="1754157"/>
            <a:ext cx="8327571"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60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الخامسة</a:t>
            </a:r>
          </a:p>
        </p:txBody>
      </p:sp>
      <p:sp>
        <p:nvSpPr>
          <p:cNvPr id="2" name="Titre 1">
            <a:extLst>
              <a:ext uri="{FF2B5EF4-FFF2-40B4-BE49-F238E27FC236}">
                <a16:creationId xmlns:a16="http://schemas.microsoft.com/office/drawing/2014/main" id="{87E4B420-8836-1D75-18FE-CB85039F9B52}"/>
              </a:ext>
            </a:extLst>
          </p:cNvPr>
          <p:cNvSpPr txBox="1">
            <a:spLocks/>
          </p:cNvSpPr>
          <p:nvPr/>
        </p:nvSpPr>
        <p:spPr>
          <a:xfrm>
            <a:off x="108858" y="5347282"/>
            <a:ext cx="8327571"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j-ea"/>
                <a:cs typeface="Microsoft Uighur" panose="02000000000000000000" pitchFamily="2" charset="-78"/>
                <a:sym typeface="Arial"/>
              </a:rPr>
              <a:t>تقوم الطلاقة و التحدث بشكل فردي في جلسة واحدة.</a:t>
            </a:r>
          </a:p>
        </p:txBody>
      </p:sp>
      <p:pic>
        <p:nvPicPr>
          <p:cNvPr id="5" name="Espace réservé pour une image  25">
            <a:extLst>
              <a:ext uri="{FF2B5EF4-FFF2-40B4-BE49-F238E27FC236}">
                <a16:creationId xmlns:a16="http://schemas.microsoft.com/office/drawing/2014/main" id="{73C7C1D0-201F-C788-18B9-E59D6F14ECC6}"/>
              </a:ext>
            </a:extLst>
          </p:cNvPr>
          <p:cNvPicPr>
            <a:picLocks noChangeAspect="1"/>
          </p:cNvPicPr>
          <p:nvPr/>
        </p:nvPicPr>
        <p:blipFill rotWithShape="1">
          <a:blip r:embed="rId2"/>
          <a:srcRect/>
          <a:stretch>
            <a:fillRect/>
          </a:stretch>
        </p:blipFill>
        <p:spPr>
          <a:xfrm>
            <a:off x="544287" y="2903391"/>
            <a:ext cx="1750052" cy="2014656"/>
          </a:xfrm>
          <a:prstGeom prst="rect">
            <a:avLst/>
          </a:prstGeom>
        </p:spPr>
      </p:pic>
    </p:spTree>
    <p:extLst>
      <p:ext uri="{BB962C8B-B14F-4D97-AF65-F5344CB8AC3E}">
        <p14:creationId xmlns:p14="http://schemas.microsoft.com/office/powerpoint/2010/main" val="3774509463"/>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1E78-271E-A5E1-CAB2-18D645F8EF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A4733F-26A0-B1B7-E48D-CAF509D3D2D2}"/>
              </a:ext>
            </a:extLst>
          </p:cNvPr>
          <p:cNvSpPr txBox="1">
            <a:spLocks/>
          </p:cNvSpPr>
          <p:nvPr/>
        </p:nvSpPr>
        <p:spPr>
          <a:xfrm>
            <a:off x="236764" y="1077711"/>
            <a:ext cx="8670471"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j-ea"/>
                <a:cs typeface="Microsoft Uighur" panose="02000000000000000000" pitchFamily="2" charset="-78"/>
                <a:sym typeface="Arial"/>
              </a:rPr>
              <a:t>يوجه الأستاذ(ة) المتعلمين لقراءة النص ص </a:t>
            </a:r>
            <a:r>
              <a:rPr kumimoji="0" lang="ar-MA" sz="4000" b="1" i="0" u="none" strike="noStrike" kern="1200" cap="none" spc="0" normalizeH="0" baseline="0" noProof="0" dirty="0" err="1">
                <a:ln>
                  <a:noFill/>
                </a:ln>
                <a:solidFill>
                  <a:srgbClr val="FF0000"/>
                </a:solidFill>
                <a:effectLst/>
                <a:uLnTx/>
                <a:uFillTx/>
                <a:latin typeface="Microsoft Uighur" panose="02000000000000000000" pitchFamily="2" charset="-78"/>
                <a:ea typeface="+mj-ea"/>
                <a:cs typeface="Microsoft Uighur" panose="02000000000000000000" pitchFamily="2" charset="-78"/>
                <a:sym typeface="Arial"/>
              </a:rPr>
              <a:t>ص</a:t>
            </a:r>
            <a:r>
              <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j-ea"/>
                <a:cs typeface="Microsoft Uighur" panose="02000000000000000000" pitchFamily="2" charset="-78"/>
                <a:sym typeface="Arial"/>
              </a:rPr>
              <a:t> 177-178 و الإجابة عن الأسئلة التالية</a:t>
            </a:r>
            <a:r>
              <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j-ea"/>
                <a:cs typeface="Microsoft Uighur" panose="02000000000000000000" pitchFamily="2" charset="-78"/>
                <a:sym typeface="Wingdings" panose="05000000000000000000" pitchFamily="2" charset="2"/>
              </a:rPr>
              <a:t>: (</a:t>
            </a:r>
            <a:r>
              <a:rPr kumimoji="0" lang="ar-MA" b="1" i="0" u="none" strike="noStrike" kern="1200" cap="none" spc="0" normalizeH="0" baseline="0" noProof="0" dirty="0">
                <a:ln>
                  <a:noFill/>
                </a:ln>
                <a:solidFill>
                  <a:srgbClr val="FF0000"/>
                </a:solidFill>
                <a:effectLst/>
                <a:uLnTx/>
                <a:uFillTx/>
                <a:latin typeface="Microsoft Uighur" panose="02000000000000000000" pitchFamily="2" charset="-78"/>
                <a:ea typeface="+mj-ea"/>
                <a:cs typeface="Microsoft Uighur" panose="02000000000000000000" pitchFamily="2" charset="-78"/>
                <a:sym typeface="Wingdings" panose="05000000000000000000" pitchFamily="2" charset="2"/>
              </a:rPr>
              <a:t>تكتب الأسئلة على السبورة الجانبية</a:t>
            </a:r>
            <a:r>
              <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j-ea"/>
                <a:cs typeface="Microsoft Uighur" panose="02000000000000000000" pitchFamily="2" charset="-78"/>
                <a:sym typeface="Wingdings" panose="05000000000000000000" pitchFamily="2" charset="2"/>
              </a:rPr>
              <a:t>)</a:t>
            </a:r>
            <a:endPar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j-ea"/>
              <a:cs typeface="Microsoft Uighur" panose="02000000000000000000" pitchFamily="2" charset="-78"/>
              <a:sym typeface="Arial"/>
            </a:endParaRPr>
          </a:p>
        </p:txBody>
      </p:sp>
      <p:sp>
        <p:nvSpPr>
          <p:cNvPr id="3" name="Titre 1">
            <a:extLst>
              <a:ext uri="{FF2B5EF4-FFF2-40B4-BE49-F238E27FC236}">
                <a16:creationId xmlns:a16="http://schemas.microsoft.com/office/drawing/2014/main" id="{930DF659-17F7-2F77-DB88-54651CD40BFF}"/>
              </a:ext>
            </a:extLst>
          </p:cNvPr>
          <p:cNvSpPr txBox="1">
            <a:spLocks/>
          </p:cNvSpPr>
          <p:nvPr/>
        </p:nvSpPr>
        <p:spPr>
          <a:xfrm>
            <a:off x="83127" y="3595254"/>
            <a:ext cx="8670471"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514350" marR="0" lvl="0" indent="-514350" algn="r" defTabSz="914400" rtl="1" eaLnBrk="1" fontAlgn="auto" latinLnBrk="0" hangingPunct="1">
              <a:lnSpc>
                <a:spcPct val="100000"/>
              </a:lnSpc>
              <a:spcBef>
                <a:spcPct val="0"/>
              </a:spcBef>
              <a:spcAft>
                <a:spcPts val="0"/>
              </a:spcAft>
              <a:buClrTx/>
              <a:buSzTx/>
              <a:buFont typeface="+mj-lt"/>
              <a:buAutoNum type="arabicPeriod"/>
              <a:tabLst/>
              <a:defRPr/>
            </a:pP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كَيْفَ كانَ ٱلْمَطَرُ يَزورُ ٱلْأَرْضَ في ٱلْماضي؟</a:t>
            </a:r>
          </a:p>
          <a:p>
            <a:pPr marL="514350" marR="0" lvl="0" indent="-514350" algn="r" defTabSz="914400" rtl="1" eaLnBrk="1" fontAlgn="auto" latinLnBrk="0" hangingPunct="1">
              <a:lnSpc>
                <a:spcPct val="100000"/>
              </a:lnSpc>
              <a:spcBef>
                <a:spcPct val="0"/>
              </a:spcBef>
              <a:spcAft>
                <a:spcPts val="0"/>
              </a:spcAft>
              <a:buClrTx/>
              <a:buSzTx/>
              <a:buFont typeface="+mj-lt"/>
              <a:buAutoNum type="arabicPeriod"/>
              <a:tabLst/>
              <a:defRPr/>
            </a:pP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ما ٱلنَّتائِجُ ٱلَّتي تَتَرَتَّبُ عَلى هُطولِ ٱلْمَطَرِ في وَقْتِهِ بِٱلنِّسْبَةِ لِلْحُقولِ وَٱلْأَشْجارِ؟</a:t>
            </a:r>
          </a:p>
          <a:p>
            <a:pPr marL="514350" marR="0" lvl="0" indent="-514350" algn="r" defTabSz="914400" rtl="1" eaLnBrk="1" fontAlgn="auto" latinLnBrk="0" hangingPunct="1">
              <a:lnSpc>
                <a:spcPct val="100000"/>
              </a:lnSpc>
              <a:spcBef>
                <a:spcPct val="0"/>
              </a:spcBef>
              <a:spcAft>
                <a:spcPts val="0"/>
              </a:spcAft>
              <a:buClrTx/>
              <a:buSzTx/>
              <a:buFont typeface="+mj-lt"/>
              <a:buAutoNum type="arabicPeriod"/>
              <a:tabLst/>
              <a:defRPr/>
            </a:pP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ما ٱلَّذي يَرْمُزُ إِلَيْهِ "اَلطِّفْلُ </a:t>
            </a:r>
            <a:r>
              <a:rPr kumimoji="0" lang="ar-MA" sz="3200" b="1" i="0" u="none" strike="noStrike" kern="1200" cap="none" spc="0" normalizeH="0" baseline="0" noProof="0" dirty="0" err="1">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ٱلْغاضِبُ</a:t>
            </a: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 في ٱلنَّصِّ عِنْدَما يَصِفُ ٱلْكاتِبُ هُطولَ ٱلْمَطَرِ؟</a:t>
            </a:r>
          </a:p>
          <a:p>
            <a:pPr marL="514350" marR="0" lvl="0" indent="-514350" algn="r" defTabSz="914400" rtl="1" eaLnBrk="1" fontAlgn="auto" latinLnBrk="0" hangingPunct="1">
              <a:lnSpc>
                <a:spcPct val="100000"/>
              </a:lnSpc>
              <a:spcBef>
                <a:spcPct val="0"/>
              </a:spcBef>
              <a:spcAft>
                <a:spcPts val="0"/>
              </a:spcAft>
              <a:buClrTx/>
              <a:buSzTx/>
              <a:buFont typeface="+mj-lt"/>
              <a:buAutoNum type="arabicPeriod"/>
              <a:tabLst/>
              <a:defRPr/>
            </a:pP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لِماذا تُوصَفُ ٱلْجِبالُ بِأَنَّها "تَشْعُرُ بِقَشْعَريرَةِ ٱلْبَرْدِ" بَعْدَ أَنْ فَقَدَتْ غِطاءَها </a:t>
            </a:r>
            <a:r>
              <a:rPr kumimoji="0" lang="ar-MA" sz="3200" b="1" i="0" u="none" strike="noStrike" kern="1200" cap="none" spc="0" normalizeH="0" baseline="0" noProof="0" dirty="0" err="1">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ٱلْأَبْيَضَ</a:t>
            </a: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a:t>
            </a:r>
          </a:p>
          <a:p>
            <a:pPr marL="514350" marR="0" lvl="0" indent="-514350" algn="r" defTabSz="914400" rtl="1" eaLnBrk="1" fontAlgn="auto" latinLnBrk="0" hangingPunct="1">
              <a:lnSpc>
                <a:spcPct val="100000"/>
              </a:lnSpc>
              <a:spcBef>
                <a:spcPct val="0"/>
              </a:spcBef>
              <a:spcAft>
                <a:spcPts val="0"/>
              </a:spcAft>
              <a:buClrTx/>
              <a:buSzTx/>
              <a:buFont typeface="+mj-lt"/>
              <a:buAutoNum type="arabicPeriod"/>
              <a:tabLst/>
              <a:defRPr/>
            </a:pP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ما ٱلَّذي يَقْصِدُهُ ٱلْكاتِبُ بِـ "</a:t>
            </a:r>
            <a:r>
              <a:rPr kumimoji="0" lang="ar-MA" sz="3200" b="1" i="0" u="none" strike="noStrike" kern="1200" cap="none" spc="0" normalizeH="0" baseline="0" noProof="0" dirty="0" err="1">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ٱلْأَيَّامِ</a:t>
            </a: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 </a:t>
            </a:r>
            <a:r>
              <a:rPr kumimoji="0" lang="ar-MA" sz="3200" b="1" i="0" u="none" strike="noStrike" kern="1200" cap="none" spc="0" normalizeH="0" baseline="0" noProof="0" dirty="0" err="1">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ٱلْمُضْطَرِبَةِ</a:t>
            </a: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 وَكَيْفَ أَثَّرَتْ عَلى تَوازُنِ ٱلطَّبيعَةِ؟</a:t>
            </a:r>
          </a:p>
          <a:p>
            <a:pPr marL="514350" marR="0" lvl="0" indent="-514350" algn="r" defTabSz="914400" rtl="1" eaLnBrk="1" fontAlgn="auto" latinLnBrk="0" hangingPunct="1">
              <a:lnSpc>
                <a:spcPct val="100000"/>
              </a:lnSpc>
              <a:spcBef>
                <a:spcPct val="0"/>
              </a:spcBef>
              <a:spcAft>
                <a:spcPts val="0"/>
              </a:spcAft>
              <a:buClrTx/>
              <a:buSzTx/>
              <a:buFont typeface="+mj-lt"/>
              <a:buAutoNum type="arabicPeriod"/>
              <a:tabLst/>
              <a:defRPr/>
            </a:pP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ما هُوَ شُعورُكِ تُجاهَ نِداءِ ٱلْأَرْضِ في ٱلْفَقْرَةِ </a:t>
            </a:r>
            <a:r>
              <a:rPr kumimoji="0" lang="ar-MA" sz="3200" b="1" i="0" u="none" strike="noStrike" kern="1200" cap="none" spc="0" normalizeH="0" baseline="0" noProof="0" dirty="0" err="1">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ٱلْأَخيرَةِ</a:t>
            </a: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a:t>
            </a:r>
          </a:p>
          <a:p>
            <a:pPr marL="514350" marR="0" lvl="0" indent="-514350" algn="r" defTabSz="914400" rtl="1" eaLnBrk="1" fontAlgn="auto" latinLnBrk="0" hangingPunct="1">
              <a:lnSpc>
                <a:spcPct val="100000"/>
              </a:lnSpc>
              <a:spcBef>
                <a:spcPct val="0"/>
              </a:spcBef>
              <a:spcAft>
                <a:spcPts val="0"/>
              </a:spcAft>
              <a:buClrTx/>
              <a:buSzTx/>
              <a:buFont typeface="+mj-lt"/>
              <a:buAutoNum type="arabicPeriod"/>
              <a:tabLst/>
              <a:defRPr/>
            </a:pPr>
            <a:r>
              <a:rPr kumimoji="0" lang="ar-MA" sz="3200" b="1" i="0" u="none" strike="noStrike" kern="1200" cap="none" spc="0" normalizeH="0" baseline="0" noProof="0" dirty="0">
                <a:ln>
                  <a:noFill/>
                </a:ln>
                <a:solidFill>
                  <a:schemeClr val="tx1"/>
                </a:solidFill>
                <a:effectLst/>
                <a:uLnTx/>
                <a:uFillTx/>
                <a:latin typeface="Microsoft Uighur" panose="02000000000000000000" pitchFamily="2" charset="-78"/>
                <a:ea typeface="+mj-ea"/>
                <a:cs typeface="Microsoft Uighur" panose="02000000000000000000" pitchFamily="2" charset="-78"/>
                <a:sym typeface="Arial"/>
              </a:rPr>
              <a:t>هَلْ تُوافِقُ عَلى أَنَّ ٱلْإِنْسانَ هُوَ ٱلسَّبَبُ ٱلرَّئيسِيُّ في حُزْنِ ٱلْأَرْضِ؟ عَلِّلْ إِجابَتَكِ.</a:t>
            </a:r>
          </a:p>
        </p:txBody>
      </p:sp>
    </p:spTree>
    <p:extLst>
      <p:ext uri="{BB962C8B-B14F-4D97-AF65-F5344CB8AC3E}">
        <p14:creationId xmlns:p14="http://schemas.microsoft.com/office/powerpoint/2010/main" val="2320567000"/>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D3890-A8C8-5A89-3D6C-B6D41069658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DF64293-A509-256F-5864-A5C247BEF105}"/>
              </a:ext>
            </a:extLst>
          </p:cNvPr>
          <p:cNvSpPr>
            <a:spLocks noGrp="1"/>
          </p:cNvSpPr>
          <p:nvPr>
            <p:ph type="title"/>
          </p:nvPr>
        </p:nvSpPr>
        <p:spPr>
          <a:xfrm>
            <a:off x="268520" y="967961"/>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الطلاقة:</a:t>
            </a:r>
          </a:p>
        </p:txBody>
      </p:sp>
      <p:sp>
        <p:nvSpPr>
          <p:cNvPr id="2" name="ZoneTexte 1">
            <a:extLst>
              <a:ext uri="{FF2B5EF4-FFF2-40B4-BE49-F238E27FC236}">
                <a16:creationId xmlns:a16="http://schemas.microsoft.com/office/drawing/2014/main" id="{30B09D8B-36F3-CBCB-A59F-15EDB0CBF74C}"/>
              </a:ext>
            </a:extLst>
          </p:cNvPr>
          <p:cNvSpPr txBox="1"/>
          <p:nvPr/>
        </p:nvSpPr>
        <p:spPr>
          <a:xfrm>
            <a:off x="528293" y="1871718"/>
            <a:ext cx="8030584" cy="4401205"/>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يتم تقويم الطلاقة طيلة أيام الأسبوع الرابع.</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يمرر الأستاذ وضعية الطلاقة لعدد محدود من المتعلمين يوميا طيلة الأسبوع الرابع  من المرحلة الخامسة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يمنح المتعلم(ة) 15 ثانية لملاحظة الفقرة قبل البدء في القراءة؛</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يشرح الأستاذ(ة) للمتعلم(ة) أن عليه أن يقرأ فقرة بدقة واسترسال؛</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يتم تسجيل عدد الكلمات المقروءة وعدد الأخطاء التي ارتكبها المتعلم ثم عدد الكلمات المقروءة بشكل صحيح في المكان المناسب على شبكة التفريغ؛</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يتم تنقيط الطلاقة وفق سلم تنقيط على 10؛</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إذا توقف المتعلم(ة) أمام كلمة، يطلب منه الأستاذ(ة) الانتقال للكلمة الموالية؛ </a:t>
            </a:r>
            <a:endParaRPr kumimoji="0" lang="ar-MA" sz="2800" b="1" i="0" u="none" strike="noStrike" kern="1200" cap="none" spc="0" normalizeH="0" baseline="0" noProof="0" dirty="0">
              <a:ln>
                <a:noFill/>
              </a:ln>
              <a:solidFill>
                <a:srgbClr val="5B9BD5">
                  <a:lumMod val="50000"/>
                </a:srgbClr>
              </a:solidFill>
              <a:effectLst/>
              <a:highlight>
                <a:srgbClr val="00FFFF"/>
              </a:highlight>
              <a:uLnTx/>
              <a:uFillTx/>
              <a:latin typeface="Microsoft Uighur" panose="02000000000000000000" pitchFamily="2" charset="-78"/>
              <a:ea typeface="+mn-ea"/>
              <a:cs typeface="Microsoft Uighur" panose="02000000000000000000" pitchFamily="2" charset="-78"/>
              <a:sym typeface="Arial"/>
            </a:endParaRP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إذا تدارك المتعلم(ة) (دون أي مساعدة) وصحح القراءة، لا يحتسب الخطأ؛</a:t>
            </a:r>
          </a:p>
        </p:txBody>
      </p:sp>
    </p:spTree>
    <p:extLst>
      <p:ext uri="{BB962C8B-B14F-4D97-AF65-F5344CB8AC3E}">
        <p14:creationId xmlns:p14="http://schemas.microsoft.com/office/powerpoint/2010/main" val="2923382709"/>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83142-DDA0-BFEA-1A7C-9FF3F7F39C8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8697FEB-6887-697A-C87D-1202BABDE991}"/>
              </a:ext>
            </a:extLst>
          </p:cNvPr>
          <p:cNvGrpSpPr/>
          <p:nvPr/>
        </p:nvGrpSpPr>
        <p:grpSpPr>
          <a:xfrm>
            <a:off x="250006" y="774772"/>
            <a:ext cx="8518967" cy="6055253"/>
            <a:chOff x="312517" y="368696"/>
            <a:chExt cx="8518967" cy="6055253"/>
          </a:xfrm>
        </p:grpSpPr>
        <p:sp>
          <p:nvSpPr>
            <p:cNvPr id="7" name="Rectangle : coins arrondis 6">
              <a:extLst>
                <a:ext uri="{FF2B5EF4-FFF2-40B4-BE49-F238E27FC236}">
                  <a16:creationId xmlns:a16="http://schemas.microsoft.com/office/drawing/2014/main" id="{5B238385-59F2-93A1-5A80-CA8809C91421}"/>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9" name="Rectangle : coins arrondis 8">
              <a:extLst>
                <a:ext uri="{FF2B5EF4-FFF2-40B4-BE49-F238E27FC236}">
                  <a16:creationId xmlns:a16="http://schemas.microsoft.com/office/drawing/2014/main" id="{8D8A4DE4-90AF-4584-B566-107C546EF515}"/>
                </a:ext>
              </a:extLst>
            </p:cNvPr>
            <p:cNvSpPr/>
            <p:nvPr/>
          </p:nvSpPr>
          <p:spPr>
            <a:xfrm flipH="1" flipV="1">
              <a:off x="1620308" y="368696"/>
              <a:ext cx="5778366" cy="760633"/>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sym typeface="Arial"/>
              </a:endParaRPr>
            </a:p>
          </p:txBody>
        </p:sp>
      </p:grpSp>
      <p:graphicFrame>
        <p:nvGraphicFramePr>
          <p:cNvPr id="10" name="Tableau 9">
            <a:extLst>
              <a:ext uri="{FF2B5EF4-FFF2-40B4-BE49-F238E27FC236}">
                <a16:creationId xmlns:a16="http://schemas.microsoft.com/office/drawing/2014/main" id="{789908E0-BC9D-868F-E07A-C73066F89048}"/>
              </a:ext>
            </a:extLst>
          </p:cNvPr>
          <p:cNvGraphicFramePr>
            <a:graphicFrameLocks noGrp="1"/>
          </p:cNvGraphicFramePr>
          <p:nvPr/>
        </p:nvGraphicFramePr>
        <p:xfrm>
          <a:off x="189855" y="1717931"/>
          <a:ext cx="8514250" cy="4220210"/>
        </p:xfrm>
        <a:graphic>
          <a:graphicData uri="http://schemas.openxmlformats.org/drawingml/2006/table">
            <a:tbl>
              <a:tblPr rtl="1" firstRow="1" firstCol="1" bandRow="1">
                <a:tableStyleId>{5940675A-B579-460E-94D1-54222C63F5DA}</a:tableStyleId>
              </a:tblPr>
              <a:tblGrid>
                <a:gridCol w="1123993">
                  <a:extLst>
                    <a:ext uri="{9D8B030D-6E8A-4147-A177-3AD203B41FA5}">
                      <a16:colId xmlns:a16="http://schemas.microsoft.com/office/drawing/2014/main" val="1680293610"/>
                    </a:ext>
                  </a:extLst>
                </a:gridCol>
                <a:gridCol w="5402425">
                  <a:extLst>
                    <a:ext uri="{9D8B030D-6E8A-4147-A177-3AD203B41FA5}">
                      <a16:colId xmlns:a16="http://schemas.microsoft.com/office/drawing/2014/main" val="2863072405"/>
                    </a:ext>
                  </a:extLst>
                </a:gridCol>
                <a:gridCol w="1987832">
                  <a:extLst>
                    <a:ext uri="{9D8B030D-6E8A-4147-A177-3AD203B41FA5}">
                      <a16:colId xmlns:a16="http://schemas.microsoft.com/office/drawing/2014/main" val="3842341624"/>
                    </a:ext>
                  </a:extLst>
                </a:gridCol>
              </a:tblGrid>
              <a:tr h="305202">
                <a:tc>
                  <a:txBody>
                    <a:bodyPr/>
                    <a:lstStyle/>
                    <a:p>
                      <a:pPr algn="ctr" rtl="1">
                        <a:lnSpc>
                          <a:spcPct val="107000"/>
                        </a:lnSpc>
                        <a:spcAft>
                          <a:spcPts val="800"/>
                        </a:spcAft>
                      </a:pPr>
                      <a:r>
                        <a:rPr lang="ar-MA" sz="1900" b="1" kern="0" dirty="0">
                          <a:solidFill>
                            <a:srgbClr val="00B050"/>
                          </a:solidFill>
                          <a:latin typeface="Sakkal Majalla" panose="02000000000000000000" pitchFamily="2" charset="-78"/>
                          <a:ea typeface="+mn-ea"/>
                          <a:cs typeface="Sakkal Majalla" panose="02000000000000000000" pitchFamily="2" charset="-78"/>
                        </a:rPr>
                        <a:t>المعايير</a:t>
                      </a:r>
                      <a:endParaRPr lang="fr-MA" sz="1900" b="1" kern="0" dirty="0">
                        <a:solidFill>
                          <a:srgbClr val="00B050"/>
                        </a:solidFill>
                        <a:latin typeface="Sakkal Majalla" panose="02000000000000000000" pitchFamily="2" charset="-78"/>
                        <a:ea typeface="+mn-ea"/>
                        <a:cs typeface="Sakkal Majalla" panose="02000000000000000000" pitchFamily="2" charset="-78"/>
                      </a:endParaRPr>
                    </a:p>
                  </a:txBody>
                  <a:tcPr marL="68580" marR="68580" marT="0" marB="0" anchor="ctr">
                    <a:solidFill>
                      <a:schemeClr val="accent4">
                        <a:lumMod val="20000"/>
                        <a:lumOff val="80000"/>
                      </a:schemeClr>
                    </a:solidFill>
                  </a:tcPr>
                </a:tc>
                <a:tc gridSpan="2">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900" b="1" kern="0" dirty="0">
                          <a:solidFill>
                            <a:srgbClr val="00B050"/>
                          </a:solidFill>
                          <a:latin typeface="Sakkal Majalla" panose="02000000000000000000" pitchFamily="2" charset="-78"/>
                          <a:ea typeface="+mn-ea"/>
                          <a:cs typeface="Sakkal Majalla" panose="02000000000000000000" pitchFamily="2" charset="-78"/>
                        </a:rPr>
                        <a:t>المـؤشــــــــــــــــــــــــــــــــــــــــــــــــــــــــــــــــــــــــــــــــــــــــــــــــــــــــــــــــــرات</a:t>
                      </a:r>
                    </a:p>
                  </a:txBody>
                  <a:tcPr marL="68580" marR="68580" marT="0" marB="0" anchor="ctr">
                    <a:solidFill>
                      <a:schemeClr val="accent4">
                        <a:lumMod val="20000"/>
                        <a:lumOff val="80000"/>
                      </a:schemeClr>
                    </a:solidFill>
                  </a:tcPr>
                </a:tc>
                <a:tc hMerge="1">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endParaRPr lang="ar-MA" sz="19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tc>
                <a:extLst>
                  <a:ext uri="{0D108BD9-81ED-4DB2-BD59-A6C34878D82A}">
                    <a16:rowId xmlns:a16="http://schemas.microsoft.com/office/drawing/2014/main" val="3689824737"/>
                  </a:ext>
                </a:extLst>
              </a:tr>
              <a:tr h="1546264">
                <a:tc>
                  <a:txBody>
                    <a:bodyPr/>
                    <a:lstStyle/>
                    <a:p>
                      <a:pPr algn="ctr" rtl="1">
                        <a:lnSpc>
                          <a:spcPct val="107000"/>
                        </a:lnSpc>
                        <a:spcAft>
                          <a:spcPts val="800"/>
                        </a:spcAft>
                      </a:pPr>
                      <a:r>
                        <a:rPr lang="ar-MA" sz="1800" b="1" kern="0" dirty="0">
                          <a:solidFill>
                            <a:srgbClr val="106585"/>
                          </a:solidFill>
                          <a:latin typeface="Sakkal Majalla" panose="02000000000000000000" pitchFamily="2" charset="-78"/>
                          <a:ea typeface="+mn-ea"/>
                          <a:cs typeface="Sakkal Majalla" panose="02000000000000000000" pitchFamily="2" charset="-78"/>
                        </a:rPr>
                        <a:t>الاسترسال</a:t>
                      </a:r>
                      <a:endParaRPr lang="fr-MA" sz="1800" b="1" kern="0" dirty="0">
                        <a:solidFill>
                          <a:srgbClr val="106585"/>
                        </a:solidFill>
                        <a:latin typeface="Sakkal Majalla" panose="02000000000000000000" pitchFamily="2" charset="-78"/>
                        <a:ea typeface="+mn-ea"/>
                        <a:cs typeface="Sakkal Majalla" panose="02000000000000000000" pitchFamily="2" charset="-78"/>
                      </a:endParaRPr>
                    </a:p>
                  </a:txBody>
                  <a:tcPr marL="68580" marR="68580" marT="0" marB="0" anchor="ctr"/>
                </a:tc>
                <a:tc>
                  <a:txBody>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تام مع احترام تام لعلامات الترقيم.</a:t>
                      </a:r>
                    </a:p>
                    <a:p>
                      <a:pPr algn="r" rtl="1"/>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مع تعثر في جملة واحدة على الأكثر ؛</a:t>
                      </a:r>
                      <a:endParaRPr lang="fr-FR" sz="1800" b="1" kern="0" dirty="0">
                        <a:solidFill>
                          <a:srgbClr val="106585"/>
                        </a:solidFill>
                        <a:latin typeface="Sakkal Majalla" panose="02000000000000000000" pitchFamily="2" charset="-78"/>
                        <a:ea typeface="+mn-ea"/>
                        <a:cs typeface="Sakkal Majalla" panose="02000000000000000000" pitchFamily="2" charset="-78"/>
                      </a:endParaRPr>
                    </a:p>
                    <a:p>
                      <a:pPr algn="r" rtl="1"/>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algn="r" rtl="1"/>
                      <a:r>
                        <a:rPr lang="ar-MA" sz="1800" b="1" kern="0" dirty="0">
                          <a:solidFill>
                            <a:srgbClr val="106585"/>
                          </a:solidFill>
                          <a:latin typeface="Sakkal Majalla" panose="02000000000000000000" pitchFamily="2" charset="-78"/>
                          <a:ea typeface="+mn-ea"/>
                          <a:cs typeface="Sakkal Majalla" panose="02000000000000000000" pitchFamily="2" charset="-78"/>
                        </a:rPr>
                        <a:t>-قرأ الفقرة باسترسال مع تعثر  في جملتين على الأكثر ؛</a:t>
                      </a:r>
                      <a:endParaRPr lang="fr-FR" sz="1800" b="1" kern="0" dirty="0">
                        <a:solidFill>
                          <a:srgbClr val="106585"/>
                        </a:solidFill>
                        <a:latin typeface="Sakkal Majalla" panose="02000000000000000000" pitchFamily="2" charset="-78"/>
                        <a:ea typeface="+mn-ea"/>
                        <a:cs typeface="Sakkal Majalla" panose="02000000000000000000" pitchFamily="2" charset="-78"/>
                      </a:endParaRPr>
                    </a:p>
                    <a:p>
                      <a:pPr algn="r" rtl="1"/>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marL="0" marR="0" lvl="0" indent="0" algn="just" defTabSz="914400" rtl="1" eaLnBrk="1" fontAlgn="auto" latinLnBrk="0" hangingPunct="1">
                        <a:lnSpc>
                          <a:spcPct val="115000"/>
                        </a:lnSpc>
                        <a:spcBef>
                          <a:spcPts val="0"/>
                        </a:spcBef>
                        <a:spcAft>
                          <a:spcPts val="800"/>
                        </a:spcAft>
                        <a:buClrTx/>
                        <a:buSzTx/>
                        <a:buFontTx/>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تعثر في أكثر من جملتين: قراءة متقطعة – تهجئة الكلمات –</a:t>
                      </a:r>
                      <a:endParaRPr lang="fr-FR" sz="1800" b="1" kern="0" dirty="0">
                        <a:solidFill>
                          <a:srgbClr val="106585"/>
                        </a:solidFill>
                        <a:latin typeface="Sakkal Majalla" panose="02000000000000000000" pitchFamily="2" charset="-78"/>
                        <a:ea typeface="+mn-ea"/>
                        <a:cs typeface="Sakkal Majalla"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5ن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4ن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3ن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2ن</a:t>
                      </a:r>
                    </a:p>
                  </a:txBody>
                  <a:tcPr marL="68580" marR="68580" marT="0" marB="0"/>
                </a:tc>
                <a:extLst>
                  <a:ext uri="{0D108BD9-81ED-4DB2-BD59-A6C34878D82A}">
                    <a16:rowId xmlns:a16="http://schemas.microsoft.com/office/drawing/2014/main" val="2491690195"/>
                  </a:ext>
                </a:extLst>
              </a:tr>
              <a:tr h="596467">
                <a:tc>
                  <a:txBody>
                    <a:bodyPr/>
                    <a:lstStyle/>
                    <a:p>
                      <a:pPr algn="ctr" rtl="1">
                        <a:lnSpc>
                          <a:spcPct val="107000"/>
                        </a:lnSpc>
                        <a:spcAft>
                          <a:spcPts val="800"/>
                        </a:spcAft>
                      </a:pPr>
                      <a:r>
                        <a:rPr lang="ar-MA" sz="1800" b="1" kern="0" dirty="0">
                          <a:solidFill>
                            <a:srgbClr val="106585"/>
                          </a:solidFill>
                          <a:latin typeface="Sakkal Majalla" panose="02000000000000000000" pitchFamily="2" charset="-78"/>
                          <a:ea typeface="+mn-ea"/>
                          <a:cs typeface="Sakkal Majalla" panose="02000000000000000000" pitchFamily="2" charset="-78"/>
                        </a:rPr>
                        <a:t>الدقة</a:t>
                      </a:r>
                    </a:p>
                    <a:p>
                      <a:pPr algn="ctr" rtl="1">
                        <a:lnSpc>
                          <a:spcPct val="107000"/>
                        </a:lnSpc>
                        <a:spcAft>
                          <a:spcPts val="800"/>
                        </a:spcAft>
                      </a:pPr>
                      <a:r>
                        <a:rPr lang="ar-MA" sz="1400" b="1" kern="0" dirty="0">
                          <a:solidFill>
                            <a:srgbClr val="106585"/>
                          </a:solidFill>
                          <a:latin typeface="Sakkal Majalla" panose="02000000000000000000" pitchFamily="2" charset="-78"/>
                          <a:ea typeface="+mn-ea"/>
                          <a:cs typeface="Sakkal Majalla" panose="02000000000000000000" pitchFamily="2" charset="-78"/>
                        </a:rPr>
                        <a:t>(</a:t>
                      </a:r>
                      <a:r>
                        <a:rPr lang="ar-MA" sz="1400" b="1" kern="0" dirty="0">
                          <a:solidFill>
                            <a:srgbClr val="FF0000"/>
                          </a:solidFill>
                          <a:latin typeface="Sakkal Majalla" panose="02000000000000000000" pitchFamily="2" charset="-78"/>
                          <a:ea typeface="+mn-ea"/>
                          <a:cs typeface="Sakkal Majalla" panose="02000000000000000000" pitchFamily="2" charset="-78"/>
                        </a:rPr>
                        <a:t>الوقف على متحرك لا يحتسب في هذه المرحلة )</a:t>
                      </a:r>
                    </a:p>
                  </a:txBody>
                  <a:tcPr marL="68580" marR="68580" marT="0" marB="0" anchor="ctr"/>
                </a:tc>
                <a:tc>
                  <a:txBody>
                    <a:bodyPr/>
                    <a:lstStyle/>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-ارتكب أقل قطعا من  4 أخطاء.</a:t>
                      </a:r>
                      <a:r>
                        <a:rPr lang="ar-AE" sz="1800" b="1" kern="0" dirty="0">
                          <a:solidFill>
                            <a:srgbClr val="106585"/>
                          </a:solidFill>
                          <a:latin typeface="Sakkal Majalla" panose="02000000000000000000" pitchFamily="2" charset="-78"/>
                          <a:ea typeface="+mn-ea"/>
                          <a:cs typeface="Sakkal Majalla" panose="02000000000000000000" pitchFamily="2" charset="-78"/>
                        </a:rPr>
                        <a:t> </a:t>
                      </a:r>
                      <a:endParaRPr lang="ar-MA" sz="1800" b="1" kern="0" dirty="0">
                        <a:solidFill>
                          <a:srgbClr val="106585"/>
                        </a:solidFill>
                        <a:latin typeface="Sakkal Majalla" panose="02000000000000000000" pitchFamily="2" charset="-78"/>
                        <a:ea typeface="+mn-ea"/>
                        <a:cs typeface="Sakkal Majalla" panose="02000000000000000000" pitchFamily="2" charset="-78"/>
                      </a:endParaRP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a:t>
                      </a:r>
                      <a:r>
                        <a:rPr lang="ar-AE" sz="1800" b="1" kern="0" dirty="0">
                          <a:solidFill>
                            <a:srgbClr val="106585"/>
                          </a:solidFill>
                          <a:latin typeface="Sakkal Majalla" panose="02000000000000000000" pitchFamily="2" charset="-78"/>
                          <a:ea typeface="+mn-ea"/>
                          <a:cs typeface="Sakkal Majalla" panose="02000000000000000000" pitchFamily="2" charset="-78"/>
                        </a:rPr>
                        <a:t>ارتكب </a:t>
                      </a:r>
                      <a:r>
                        <a:rPr lang="ar-MA" sz="1800" b="1" kern="0" dirty="0">
                          <a:solidFill>
                            <a:srgbClr val="106585"/>
                          </a:solidFill>
                          <a:latin typeface="Sakkal Majalla" panose="02000000000000000000" pitchFamily="2" charset="-78"/>
                          <a:ea typeface="+mn-ea"/>
                          <a:cs typeface="Sakkal Majalla" panose="02000000000000000000" pitchFamily="2" charset="-78"/>
                        </a:rPr>
                        <a:t>أقل من 4 إلى 8 </a:t>
                      </a:r>
                      <a:r>
                        <a:rPr lang="ar-AE" sz="1800" b="1" kern="0" dirty="0">
                          <a:solidFill>
                            <a:srgbClr val="106585"/>
                          </a:solidFill>
                          <a:latin typeface="Sakkal Majalla" panose="02000000000000000000" pitchFamily="2" charset="-78"/>
                          <a:ea typeface="+mn-ea"/>
                          <a:cs typeface="Sakkal Majalla" panose="02000000000000000000" pitchFamily="2" charset="-78"/>
                        </a:rPr>
                        <a:t>أخطاء</a:t>
                      </a:r>
                      <a:r>
                        <a:rPr lang="ar-MA" sz="1800" b="1" kern="0" dirty="0">
                          <a:solidFill>
                            <a:srgbClr val="106585"/>
                          </a:solidFill>
                          <a:latin typeface="Sakkal Majalla" panose="02000000000000000000" pitchFamily="2" charset="-78"/>
                          <a:ea typeface="+mn-ea"/>
                          <a:cs typeface="Sakkal Majalla" panose="02000000000000000000" pitchFamily="2" charset="-78"/>
                        </a:rPr>
                        <a:t>. </a:t>
                      </a: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-ارتكب 9 إلى </a:t>
                      </a:r>
                      <a:r>
                        <a:rPr lang="ar-MA" sz="1800" b="1" kern="0" dirty="0">
                          <a:solidFill>
                            <a:schemeClr val="accent1">
                              <a:lumMod val="75000"/>
                            </a:schemeClr>
                          </a:solidFill>
                          <a:latin typeface="Sakkal Majalla" panose="02000000000000000000" pitchFamily="2" charset="-78"/>
                          <a:ea typeface="+mn-ea"/>
                          <a:cs typeface="Sakkal Majalla" panose="02000000000000000000" pitchFamily="2" charset="-78"/>
                        </a:rPr>
                        <a:t>12</a:t>
                      </a:r>
                      <a:r>
                        <a:rPr lang="ar-MA" sz="1800" b="1" kern="0" dirty="0">
                          <a:solidFill>
                            <a:srgbClr val="FF0000"/>
                          </a:solidFill>
                          <a:latin typeface="Sakkal Majalla" panose="02000000000000000000" pitchFamily="2" charset="-78"/>
                          <a:ea typeface="+mn-ea"/>
                          <a:cs typeface="Sakkal Majalla" panose="02000000000000000000" pitchFamily="2" charset="-78"/>
                        </a:rPr>
                        <a:t> </a:t>
                      </a:r>
                      <a:r>
                        <a:rPr lang="ar-MA" sz="1800" b="1" kern="0" dirty="0">
                          <a:solidFill>
                            <a:srgbClr val="106585"/>
                          </a:solidFill>
                          <a:latin typeface="Sakkal Majalla" panose="02000000000000000000" pitchFamily="2" charset="-78"/>
                          <a:ea typeface="+mn-ea"/>
                          <a:cs typeface="Sakkal Majalla" panose="02000000000000000000" pitchFamily="2" charset="-78"/>
                        </a:rPr>
                        <a:t>خطأ.</a:t>
                      </a:r>
                    </a:p>
                    <a:p>
                      <a:pPr marL="0" marR="0" lvl="0" indent="0" algn="just"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106585"/>
                          </a:solidFill>
                          <a:latin typeface="Sakkal Majalla" panose="02000000000000000000" pitchFamily="2" charset="-78"/>
                          <a:ea typeface="+mn-ea"/>
                          <a:cs typeface="Sakkal Majalla" panose="02000000000000000000" pitchFamily="2" charset="-78"/>
                        </a:rPr>
                        <a:t>-</a:t>
                      </a:r>
                      <a:r>
                        <a:rPr lang="ar-AE" sz="1800" b="1" kern="0" dirty="0">
                          <a:solidFill>
                            <a:srgbClr val="106585"/>
                          </a:solidFill>
                          <a:latin typeface="Sakkal Majalla" panose="02000000000000000000" pitchFamily="2" charset="-78"/>
                          <a:ea typeface="+mn-ea"/>
                          <a:cs typeface="Sakkal Majalla" panose="02000000000000000000" pitchFamily="2" charset="-78"/>
                        </a:rPr>
                        <a:t>ارتكب</a:t>
                      </a:r>
                      <a:r>
                        <a:rPr lang="ar-MA" sz="1800" b="1" kern="0" dirty="0">
                          <a:solidFill>
                            <a:srgbClr val="106585"/>
                          </a:solidFill>
                          <a:latin typeface="Sakkal Majalla" panose="02000000000000000000" pitchFamily="2" charset="-78"/>
                          <a:ea typeface="+mn-ea"/>
                          <a:cs typeface="Sakkal Majalla" panose="02000000000000000000" pitchFamily="2" charset="-78"/>
                        </a:rPr>
                        <a:t> 13 فما فوق</a:t>
                      </a: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5ن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4ن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3ن</a:t>
                      </a:r>
                    </a:p>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ar-MA" sz="1800" b="1" kern="0" dirty="0">
                          <a:solidFill>
                            <a:srgbClr val="FF0000"/>
                          </a:solidFill>
                          <a:latin typeface="Sakkal Majalla" panose="02000000000000000000" pitchFamily="2" charset="-78"/>
                          <a:ea typeface="+mn-ea"/>
                          <a:cs typeface="Sakkal Majalla" panose="02000000000000000000" pitchFamily="2" charset="-78"/>
                        </a:rPr>
                        <a:t>2ن</a:t>
                      </a:r>
                    </a:p>
                  </a:txBody>
                  <a:tcPr marL="68580" marR="68580" marT="0" marB="0"/>
                </a:tc>
                <a:extLst>
                  <a:ext uri="{0D108BD9-81ED-4DB2-BD59-A6C34878D82A}">
                    <a16:rowId xmlns:a16="http://schemas.microsoft.com/office/drawing/2014/main" val="661863870"/>
                  </a:ext>
                </a:extLst>
              </a:tr>
              <a:tr h="408226">
                <a:tc gridSpan="2">
                  <a:txBody>
                    <a:bodyPr/>
                    <a:lstStyle/>
                    <a:p>
                      <a:pPr algn="ctr" rtl="1">
                        <a:lnSpc>
                          <a:spcPct val="107000"/>
                        </a:lnSpc>
                        <a:spcAft>
                          <a:spcPts val="800"/>
                        </a:spcAft>
                      </a:pPr>
                      <a:r>
                        <a:rPr lang="ar-MA" sz="2000" b="1" kern="0" dirty="0">
                          <a:solidFill>
                            <a:srgbClr val="FF0000"/>
                          </a:solidFill>
                          <a:latin typeface="Sakkal Majalla" panose="02000000000000000000" pitchFamily="2" charset="-78"/>
                          <a:ea typeface="+mn-ea"/>
                          <a:cs typeface="Sakkal Majalla" panose="02000000000000000000" pitchFamily="2" charset="-78"/>
                        </a:rPr>
                        <a:t>المجموع</a:t>
                      </a:r>
                      <a:endParaRPr lang="ar-MA" sz="18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nchor="ctr"/>
                </a:tc>
                <a:tc hMerge="1">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endParaRPr lang="ar-MA" sz="1800" b="1" kern="0" dirty="0">
                        <a:solidFill>
                          <a:srgbClr val="FF0000"/>
                        </a:solidFill>
                        <a:latin typeface="Sakkal Majalla" panose="02000000000000000000" pitchFamily="2" charset="-78"/>
                        <a:ea typeface="+mn-ea"/>
                        <a:cs typeface="Sakkal Majalla"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 typeface="Arial" panose="020B0604020202020204" pitchFamily="34" charset="0"/>
                        <a:buNone/>
                        <a:tabLst/>
                        <a:defRPr/>
                      </a:pPr>
                      <a:r>
                        <a:rPr lang="fr-MA" sz="2800" b="1" kern="0" dirty="0">
                          <a:solidFill>
                            <a:srgbClr val="FF0000"/>
                          </a:solidFill>
                          <a:latin typeface="Sakkal Majalla" panose="02000000000000000000" pitchFamily="2" charset="-78"/>
                          <a:ea typeface="+mn-ea"/>
                          <a:cs typeface="Sakkal Majalla" panose="02000000000000000000" pitchFamily="2" charset="-78"/>
                        </a:rPr>
                        <a:t>…/10</a:t>
                      </a:r>
                    </a:p>
                  </a:txBody>
                  <a:tcPr marL="68580" marR="68580" marT="0" marB="0"/>
                </a:tc>
                <a:extLst>
                  <a:ext uri="{0D108BD9-81ED-4DB2-BD59-A6C34878D82A}">
                    <a16:rowId xmlns:a16="http://schemas.microsoft.com/office/drawing/2014/main" val="2989234029"/>
                  </a:ext>
                </a:extLst>
              </a:tr>
            </a:tbl>
          </a:graphicData>
        </a:graphic>
      </p:graphicFrame>
      <p:sp>
        <p:nvSpPr>
          <p:cNvPr id="13" name="TextBox 9">
            <a:extLst>
              <a:ext uri="{FF2B5EF4-FFF2-40B4-BE49-F238E27FC236}">
                <a16:creationId xmlns:a16="http://schemas.microsoft.com/office/drawing/2014/main" id="{7521FBC0-D3B5-A07F-A553-085A07E4B20D}"/>
              </a:ext>
            </a:extLst>
          </p:cNvPr>
          <p:cNvSpPr txBox="1"/>
          <p:nvPr/>
        </p:nvSpPr>
        <p:spPr>
          <a:xfrm>
            <a:off x="2270923" y="1072177"/>
            <a:ext cx="4602154" cy="283219"/>
          </a:xfrm>
          <a:prstGeom prst="rect">
            <a:avLst/>
          </a:prstGeom>
        </p:spPr>
        <p:txBody>
          <a:bodyPr wrap="square" lIns="0" tIns="0" rIns="0" bIns="0" rtlCol="0" anchor="t">
            <a:spAutoFit/>
          </a:bodyPr>
          <a:lstStyle/>
          <a:p>
            <a:pPr marL="0" marR="0" lvl="0" indent="0" algn="ctr" defTabSz="609630" rtl="0" eaLnBrk="1" fontAlgn="auto" latinLnBrk="0" hangingPunct="1">
              <a:lnSpc>
                <a:spcPts val="2075"/>
              </a:lnSpc>
              <a:spcBef>
                <a:spcPts val="0"/>
              </a:spcBef>
              <a:spcAft>
                <a:spcPts val="0"/>
              </a:spcAft>
              <a:buClrTx/>
              <a:buSzTx/>
              <a:buFontTx/>
              <a:buNone/>
              <a:tabLst/>
              <a:defRPr/>
            </a:pPr>
            <a:r>
              <a:rPr kumimoji="0" lang="ar-MA" sz="2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معايير ومؤشرات تقويم الطلاقة</a:t>
            </a:r>
            <a:endParaRPr kumimoji="0" lang="fr-FR" sz="2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3" name="ZoneTexte 2">
            <a:extLst>
              <a:ext uri="{FF2B5EF4-FFF2-40B4-BE49-F238E27FC236}">
                <a16:creationId xmlns:a16="http://schemas.microsoft.com/office/drawing/2014/main" id="{C0DD1EDE-2C6A-3846-B6B7-9CF7769C7CC7}"/>
              </a:ext>
            </a:extLst>
          </p:cNvPr>
          <p:cNvSpPr txBox="1"/>
          <p:nvPr/>
        </p:nvSpPr>
        <p:spPr>
          <a:xfrm>
            <a:off x="867083" y="5938141"/>
            <a:ext cx="7639060" cy="645754"/>
          </a:xfrm>
          <a:prstGeom prst="rect">
            <a:avLst/>
          </a:prstGeom>
          <a:noFill/>
        </p:spPr>
        <p:txBody>
          <a:bodyPr wrap="square">
            <a:spAutoFit/>
          </a:bodyPr>
          <a:lstStyle/>
          <a:p>
            <a:pPr marL="0" marR="0" lvl="0" indent="0" algn="r" defTabSz="457200" rtl="1" eaLnBrk="1" fontAlgn="base" latinLnBrk="0" hangingPunct="1">
              <a:lnSpc>
                <a:spcPct val="107000"/>
              </a:lnSpc>
              <a:spcBef>
                <a:spcPts val="0"/>
              </a:spcBef>
              <a:spcAft>
                <a:spcPts val="800"/>
              </a:spcAft>
              <a:buClrTx/>
              <a:buSzTx/>
              <a:buFontTx/>
              <a:buNone/>
              <a:tabLst/>
              <a:defRPr/>
            </a:pPr>
            <a:r>
              <a:rPr kumimoji="0" lang="ar-MA"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توضيح: -</a:t>
            </a:r>
            <a:r>
              <a:rPr kumimoji="0" lang="ar-MA" sz="1400" b="1" i="0" u="none" strike="noStrike" kern="1200" cap="none" spc="0" normalizeH="0" baseline="0" noProof="0" dirty="0">
                <a:ln>
                  <a:noFill/>
                </a:ln>
                <a:solidFill>
                  <a:srgbClr val="1F3864"/>
                </a:solidFill>
                <a:effectLst/>
                <a:uLnTx/>
                <a:uFillTx/>
                <a:latin typeface="Calibri" panose="020F0502020204030204" pitchFamily="34" charset="0"/>
                <a:ea typeface="Calibri" panose="020F0502020204030204" pitchFamily="34" charset="0"/>
                <a:cs typeface="Calibri" panose="020F0502020204030204" pitchFamily="34" charset="0"/>
                <a:sym typeface="Arial"/>
              </a:rPr>
              <a:t>إذا استدرك التلميذ وصحح بنفسه كلمة قرأها بشكل خاطئ لا يحتسب الخطأ.</a:t>
            </a:r>
            <a:endParaRPr kumimoji="0" lang="fr-F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sym typeface="Arial"/>
            </a:endParaRPr>
          </a:p>
          <a:p>
            <a:pPr marL="0" marR="0" lvl="0" indent="0" algn="r" defTabSz="457200" rtl="1" eaLnBrk="1" fontAlgn="base" latinLnBrk="0" hangingPunct="1">
              <a:lnSpc>
                <a:spcPct val="107000"/>
              </a:lnSpc>
              <a:spcBef>
                <a:spcPts val="0"/>
              </a:spcBef>
              <a:spcAft>
                <a:spcPts val="800"/>
              </a:spcAft>
              <a:buClrTx/>
              <a:buSzTx/>
              <a:buFontTx/>
              <a:buNone/>
              <a:tabLst/>
              <a:defRPr/>
            </a:pPr>
            <a:r>
              <a:rPr kumimoji="0" lang="ar-MA" sz="1400" b="1" i="0" u="none" strike="noStrike" kern="1200" cap="none" spc="0" normalizeH="0" baseline="0" noProof="0" dirty="0">
                <a:ln>
                  <a:noFill/>
                </a:ln>
                <a:solidFill>
                  <a:srgbClr val="1F3864"/>
                </a:solidFill>
                <a:effectLst/>
                <a:uLnTx/>
                <a:uFillTx/>
                <a:latin typeface="Calibri" panose="020F0502020204030204" pitchFamily="34" charset="0"/>
                <a:ea typeface="Calibri" panose="020F0502020204030204" pitchFamily="34" charset="0"/>
                <a:cs typeface="Calibri" panose="020F0502020204030204" pitchFamily="34" charset="0"/>
                <a:sym typeface="Arial"/>
              </a:rPr>
              <a:t>- تعثر في جملة يعني قرأها قراءة متقطعة أو تهجى كلماتها.</a:t>
            </a:r>
            <a:endParaRPr kumimoji="0" lang="fr-F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3099475240"/>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1C424-5D8B-E1BC-F95B-FD8EF75A97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755069-A117-13A2-84F7-7EFDAA150084}"/>
              </a:ext>
            </a:extLst>
          </p:cNvPr>
          <p:cNvSpPr>
            <a:spLocks noGrp="1"/>
          </p:cNvSpPr>
          <p:nvPr>
            <p:ph type="title"/>
          </p:nvPr>
        </p:nvSpPr>
        <p:spPr/>
        <p:txBody>
          <a:bodyPr>
            <a:normAutofit/>
          </a:bodyPr>
          <a:lstStyle/>
          <a:p>
            <a:r>
              <a:rPr lang="ar-MA" sz="2400" b="1" dirty="0">
                <a:cs typeface="Microsoft Uighur" panose="02000000000000000000" pitchFamily="2" charset="-78"/>
              </a:rPr>
              <a:t>هذه هي الفقرة التي ستقرؤها. معك 15 ثانية لملاحظتها. بعدها ستبدأ القراءة.</a:t>
            </a:r>
            <a:endParaRPr lang="fr-FR" sz="2400" b="1" dirty="0"/>
          </a:p>
        </p:txBody>
      </p:sp>
      <p:pic>
        <p:nvPicPr>
          <p:cNvPr id="8"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B26DC587-E2E3-DF4B-9BEA-C2951EC6A4C0}"/>
              </a:ext>
            </a:extLst>
          </p:cNvPr>
          <p:cNvPicPr>
            <a:picLocks noGrp="1" noChangeAspect="1"/>
          </p:cNvPicPr>
          <p:nvPr>
            <p:ph type="pic" sz="quarter" idx="12"/>
          </p:nvPr>
        </p:nvPicPr>
        <p:blipFill>
          <a:blip r:embed="rId2"/>
          <a:srcRect/>
          <a:stretch/>
        </p:blipFill>
        <p:spPr>
          <a:xfrm>
            <a:off x="7915469" y="702876"/>
            <a:ext cx="828000" cy="827999"/>
          </a:xfrm>
        </p:spPr>
      </p:pic>
      <p:sp>
        <p:nvSpPr>
          <p:cNvPr id="5" name="Rectangle 4">
            <a:extLst>
              <a:ext uri="{FF2B5EF4-FFF2-40B4-BE49-F238E27FC236}">
                <a16:creationId xmlns:a16="http://schemas.microsoft.com/office/drawing/2014/main" id="{CF1FEB1A-B2AB-F1B0-7348-745662AEF177}"/>
              </a:ext>
            </a:extLst>
          </p:cNvPr>
          <p:cNvSpPr>
            <a:spLocks/>
          </p:cNvSpPr>
          <p:nvPr/>
        </p:nvSpPr>
        <p:spPr>
          <a:xfrm>
            <a:off x="3803073" y="173985"/>
            <a:ext cx="1839225" cy="2639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تقويم الطلاقة</a:t>
            </a:r>
          </a:p>
        </p:txBody>
      </p:sp>
      <p:sp>
        <p:nvSpPr>
          <p:cNvPr id="4" name="Rectangle 3">
            <a:extLst>
              <a:ext uri="{FF2B5EF4-FFF2-40B4-BE49-F238E27FC236}">
                <a16:creationId xmlns:a16="http://schemas.microsoft.com/office/drawing/2014/main" id="{AA132082-E2D2-C912-17C0-2EB7FAC954DC}"/>
              </a:ext>
            </a:extLst>
          </p:cNvPr>
          <p:cNvSpPr>
            <a:spLocks noChangeArrowheads="1"/>
          </p:cNvSpPr>
          <p:nvPr/>
        </p:nvSpPr>
        <p:spPr bwMode="auto">
          <a:xfrm>
            <a:off x="1130617" y="2480310"/>
            <a:ext cx="6882765" cy="3826972"/>
          </a:xfrm>
          <a:prstGeom prst="rect">
            <a:avLst/>
          </a:prstGeom>
          <a:solidFill>
            <a:srgbClr val="FFFFFF"/>
          </a:solidFill>
          <a:ln w="12700">
            <a:noFill/>
            <a:prstDash val="dash"/>
            <a:miter lim="800000"/>
            <a:headEnd/>
            <a:tailEnd/>
          </a:ln>
        </p:spPr>
        <p:txBody>
          <a:bodyPr rot="0" vert="horz" wrap="square" lIns="91440" tIns="45720" rIns="91440" bIns="45720" anchor="t" anchorCtr="0" upright="1">
            <a:noAutofit/>
          </a:bodyPr>
          <a:lstStyle/>
          <a:p>
            <a:pPr marL="0" marR="0" lvl="0" indent="0" algn="r" defTabSz="457200" rtl="1" eaLnBrk="1" fontAlgn="auto" latinLnBrk="0" hangingPunct="1">
              <a:lnSpc>
                <a:spcPct val="150000"/>
              </a:lnSpc>
              <a:spcBef>
                <a:spcPts val="0"/>
              </a:spcBef>
              <a:spcAft>
                <a:spcPts val="800"/>
              </a:spcAft>
              <a:buClrTx/>
              <a:buSzTx/>
              <a:buFontTx/>
              <a:buNone/>
              <a:tabLst/>
              <a:defRPr/>
            </a:pPr>
            <a:endParaRPr kumimoji="0" lang="fr-FR" sz="1800" b="1" i="0" u="none" strike="noStrike" kern="10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Arial" panose="020B0604020202020204" pitchFamily="34" charset="0"/>
              <a:sym typeface="Arial"/>
            </a:endParaRPr>
          </a:p>
        </p:txBody>
      </p:sp>
      <p:sp>
        <p:nvSpPr>
          <p:cNvPr id="7" name="ZoneTexte 6">
            <a:extLst>
              <a:ext uri="{FF2B5EF4-FFF2-40B4-BE49-F238E27FC236}">
                <a16:creationId xmlns:a16="http://schemas.microsoft.com/office/drawing/2014/main" id="{8471A879-A62E-AE50-5702-F37EC2C5D236}"/>
              </a:ext>
            </a:extLst>
          </p:cNvPr>
          <p:cNvSpPr txBox="1"/>
          <p:nvPr/>
        </p:nvSpPr>
        <p:spPr>
          <a:xfrm>
            <a:off x="283029" y="1906077"/>
            <a:ext cx="8318926" cy="440120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800"/>
              </a:spcAft>
              <a:buClrTx/>
              <a:buSzTx/>
              <a:buFontTx/>
              <a:buNone/>
              <a:tabLst/>
              <a:defRPr/>
            </a:pPr>
            <a:r>
              <a:rPr kumimoji="0" lang="ar-MA" sz="4000" b="1" i="0" u="none" strike="noStrike" kern="10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Microsoft Uighur" panose="02000000000000000000" pitchFamily="2" charset="-78"/>
                <a:sym typeface="Arial"/>
              </a:rPr>
              <a:t>أَنْتَ جُزْءٌ مِنَ ٱلطَّبيعَةِ، وَحِمايَتُها تَبْدَأُ مِنْكَ. عِنْدَما تُحافِظُ عَلى قَطْرَةِ ٱلْماءِ في مَنْزِلِكَ، فَأَنْتَ تَقومُ بِعَمَلٍ عَظيمٍ. وَعِنْدَما تَمْنَعُ صَديقَكَ مِنْ قَطْفِ ٱلْأَزْهارِ، فَأَنْتَ بَطَلٌ يَرْعى ٱلْبيئَةَ. إِنَّ ٱلْأَفْعالَ ٱلصَّغيرَةَ، مِثْلَ رَمْيِ ٱلنِّفاياتِ في سَلَّةِ ٱلْمُهْمَلاتِ، تَصْنَعُ فَرْقاً كَبيراً جِدّاً. لِنَجْعَلْ حُبَّ ٱلطَّبيعَةِ سُلوكاً يَوْمِيّاً نَعيشُ بِهِ. فَمَعاً نَسْتَطيعُ أَنْ نَصْنَعَ مُسْتَقْبَلاً أَخْضَرَ، تَفْرَحُ فيهِ ٱلْأَشْجارُ وَتُغَرِّدُ ٱلطُّيورُ بِسَلامٍ عَلى كَوْكَبِنا ٱلرّائِعِ ٱلْجَميلِ دائِماً.</a:t>
            </a:r>
            <a:endParaRPr kumimoji="0" lang="fr-FR" sz="4000" b="1" i="0" u="none" strike="noStrike" kern="100" cap="none" spc="0" normalizeH="0" baseline="0" noProof="0" dirty="0">
              <a:ln>
                <a:noFill/>
              </a:ln>
              <a:solidFill>
                <a:srgbClr val="5B9BD5">
                  <a:lumMod val="50000"/>
                </a:srgbClr>
              </a:solidFill>
              <a:effectLst/>
              <a:highlight>
                <a:srgbClr val="FFFF00"/>
              </a:highlight>
              <a:uLnTx/>
              <a:uFillTx/>
              <a:latin typeface="Calibri" panose="020F0502020204030204" pitchFamily="34" charset="0"/>
              <a:ea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4205794738"/>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sym typeface="Arial"/>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sym typeface="Arial"/>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FE985E3-65AF-3CA0-76C6-AE502C83ADBD}"/>
              </a:ext>
            </a:extLst>
          </p:cNvPr>
          <p:cNvSpPr>
            <a:spLocks noGrp="1"/>
          </p:cNvSpPr>
          <p:nvPr>
            <p:ph type="title"/>
          </p:nvPr>
        </p:nvSpPr>
        <p:spPr>
          <a:xfrm>
            <a:off x="278911" y="697797"/>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3" name="ZoneTexte 2">
            <a:extLst>
              <a:ext uri="{FF2B5EF4-FFF2-40B4-BE49-F238E27FC236}">
                <a16:creationId xmlns:a16="http://schemas.microsoft.com/office/drawing/2014/main" id="{29495631-283B-0E39-CE8D-6BEFDDEE0ADE}"/>
              </a:ext>
            </a:extLst>
          </p:cNvPr>
          <p:cNvSpPr txBox="1"/>
          <p:nvPr/>
        </p:nvSpPr>
        <p:spPr>
          <a:xfrm>
            <a:off x="470586" y="1206938"/>
            <a:ext cx="8202828"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يتم تقويم التحدث طيلة أيام الأسبوع الرابع.</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يمرر الأستاذ وضعية التحدث لعدد محدود من المتعلمين يوميا طيلة الأسبوع الرابع  من المرحلة الخامسة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يتم فصل جهاز الحاسوب عن المسلاط  استعدادا للتمرير الفردي لوضعية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يتم عرض وضعية التحدث الواردة ضمن الشرائح؛ يجتاز كل متعلم الوضعية المقترحة.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يتم تنقيط التحدث وفق سلم تنقيط على 10.</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rPr>
              <a:t>7. يتم تسجيل النتيجة  الخاصة بكل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sym typeface="Arial"/>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sym typeface="Arial"/>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nvGraphicFramePr>
        <p:xfrm>
          <a:off x="740832" y="1898755"/>
          <a:ext cx="7791493" cy="4352461"/>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:قدم 3 توجيهات مناسبة للموضوع</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fr-FR" sz="1400" dirty="0">
                          <a:effectLst/>
                          <a:latin typeface="Calibri" panose="020F0502020204030204" pitchFamily="34" charset="0"/>
                          <a:ea typeface="Calibri" panose="020F0502020204030204" pitchFamily="34" charset="0"/>
                          <a:cs typeface="Arial" panose="020B0604020202020204" pitchFamily="34" charset="0"/>
                        </a:rPr>
                        <a:t>6</a:t>
                      </a:r>
                      <a:r>
                        <a:rPr lang="ar-MA" sz="1400" dirty="0">
                          <a:effectLst/>
                          <a:latin typeface="Calibri" panose="020F0502020204030204" pitchFamily="34" charset="0"/>
                          <a:ea typeface="Calibri" panose="020F0502020204030204" pitchFamily="34" charset="0"/>
                          <a:cs typeface="Arial" panose="020B0604020202020204" pitchFamily="34" charset="0"/>
                        </a:rPr>
                        <a:t>ن (2ن عن كل توجيه مناسب في حدود 3 توجيهات)</a:t>
                      </a:r>
                    </a:p>
                    <a:p>
                      <a:pPr algn="r" rtl="1">
                        <a:lnSpc>
                          <a:spcPct val="250000"/>
                        </a:lnSpc>
                        <a:spcAft>
                          <a:spcPts val="800"/>
                        </a:spcAft>
                        <a:buNone/>
                      </a:pPr>
                      <a:endParaRPr lang="ar-MA" sz="1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2ن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2 ن (1ن في حال ارتكب أكثر من 4 أخطاء) </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t>
                      </a:r>
                      <a:r>
                        <a:rPr lang="ar-MA"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10</a:t>
                      </a:r>
                      <a:endPar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4168753884"/>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99286" y="788501"/>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sym typeface="Arial"/>
              </a:rPr>
              <a:t>تطرقنا خلال هذه المرحلة لعدة مواضيع تتحدث عن الطبيعة و بعض الأخطار التي تهددها استثمرها لتجيب عن الوضعية التالية:</a:t>
            </a:r>
          </a:p>
        </p:txBody>
      </p:sp>
      <p:pic>
        <p:nvPicPr>
          <p:cNvPr id="4" name="Image 3">
            <a:extLst>
              <a:ext uri="{FF2B5EF4-FFF2-40B4-BE49-F238E27FC236}">
                <a16:creationId xmlns:a16="http://schemas.microsoft.com/office/drawing/2014/main" id="{529E640A-A603-7677-5310-50F7313072B1}"/>
              </a:ext>
            </a:extLst>
          </p:cNvPr>
          <p:cNvPicPr>
            <a:picLocks noChangeAspect="1"/>
          </p:cNvPicPr>
          <p:nvPr/>
        </p:nvPicPr>
        <p:blipFill>
          <a:blip r:embed="rId3"/>
          <a:stretch>
            <a:fillRect/>
          </a:stretch>
        </p:blipFill>
        <p:spPr>
          <a:xfrm>
            <a:off x="522142" y="1935079"/>
            <a:ext cx="8073857" cy="4517676"/>
          </a:xfrm>
          <a:prstGeom prst="rect">
            <a:avLst/>
          </a:prstGeom>
        </p:spPr>
      </p:pic>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5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_اختتام الحص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Env-Enseignan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6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5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6.xml><?xml version="1.0" encoding="utf-8"?>
<a:theme xmlns:a="http://schemas.openxmlformats.org/drawingml/2006/main" name="8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8.xml><?xml version="1.0" encoding="utf-8"?>
<a:theme xmlns:a="http://schemas.openxmlformats.org/drawingml/2006/main" name="6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13282</TotalTime>
  <Words>2971</Words>
  <Application>Microsoft Office PowerPoint</Application>
  <PresentationFormat>Affichage à l'écran (4:3)</PresentationFormat>
  <Paragraphs>504</Paragraphs>
  <Slides>83</Slides>
  <Notes>29</Notes>
  <HiddenSlides>0</HiddenSlides>
  <MMClips>2</MMClips>
  <ScaleCrop>false</ScaleCrop>
  <HeadingPairs>
    <vt:vector size="6" baseType="variant">
      <vt:variant>
        <vt:lpstr>Polices utilisées</vt:lpstr>
      </vt:variant>
      <vt:variant>
        <vt:i4>15</vt:i4>
      </vt:variant>
      <vt:variant>
        <vt:lpstr>Thème</vt:lpstr>
      </vt:variant>
      <vt:variant>
        <vt:i4>28</vt:i4>
      </vt:variant>
      <vt:variant>
        <vt:lpstr>Titres des diapositives</vt:lpstr>
      </vt:variant>
      <vt:variant>
        <vt:i4>83</vt:i4>
      </vt:variant>
    </vt:vector>
  </HeadingPairs>
  <TitlesOfParts>
    <vt:vector size="126" baseType="lpstr">
      <vt:lpstr>Air Strip Arabic</vt:lpstr>
      <vt:lpstr>Dubai Medium</vt:lpstr>
      <vt:lpstr>Microsoft Uighur</vt:lpstr>
      <vt:lpstr>Wingdings</vt:lpstr>
      <vt:lpstr>Sakkal Majalla</vt:lpstr>
      <vt:lpstr>Dosis ExtraBold</vt:lpstr>
      <vt:lpstr>Dosis</vt:lpstr>
      <vt:lpstr>Dosis SemiBold</vt:lpstr>
      <vt:lpstr>Noto Sans Symbols</vt:lpstr>
      <vt:lpstr>Arial</vt:lpstr>
      <vt:lpstr>Calibri Light</vt:lpstr>
      <vt:lpstr>Dosis Medium</vt:lpstr>
      <vt:lpstr>Calibri</vt:lpstr>
      <vt:lpstr>Abadi</vt:lpstr>
      <vt:lpstr>Modern Love</vt:lpstr>
      <vt:lpstr>00_Env-Enseignant</vt:lpstr>
      <vt:lpstr>1_Env-Enseignant</vt:lpstr>
      <vt:lpstr>1_01- نشاط اعتيادي</vt:lpstr>
      <vt:lpstr>6_Conception personnalisée</vt:lpstr>
      <vt:lpstr>1_Conception personnalisée</vt:lpstr>
      <vt:lpstr>01- نشاط اعتيادي</vt:lpstr>
      <vt:lpstr>02- معــــــــــجم</vt:lpstr>
      <vt:lpstr>اختتام الحصة</vt:lpstr>
      <vt:lpstr>3_Env-Enseignant</vt:lpstr>
      <vt:lpstr>2_Env-Enseignant</vt:lpstr>
      <vt:lpstr>5_Env-Apprenant_Tmplt</vt:lpstr>
      <vt:lpstr>3_01- نشاط اعتيادي</vt:lpstr>
      <vt:lpstr>1_اختتام الحصة</vt:lpstr>
      <vt:lpstr>4_Env-Enseignant</vt:lpstr>
      <vt:lpstr>5_Env-Enseignant</vt:lpstr>
      <vt:lpstr>6_Env-Enseignant</vt:lpstr>
      <vt:lpstr>1_03- استماع وتحدث</vt:lpstr>
      <vt:lpstr>7_Env-Enseignant</vt:lpstr>
      <vt:lpstr>Thème Office</vt:lpstr>
      <vt:lpstr>4_01- نشاط اعتيادي</vt:lpstr>
      <vt:lpstr>03- استماع وتحدث</vt:lpstr>
      <vt:lpstr>6_Env-Apprenant_Tmplt</vt:lpstr>
      <vt:lpstr>2_Env-Apprenant_Tmplt</vt:lpstr>
      <vt:lpstr>5_01- نشاط اعتيادي</vt:lpstr>
      <vt:lpstr>3_Thème Office</vt:lpstr>
      <vt:lpstr>8_Env-Enseignant</vt:lpstr>
      <vt:lpstr>1_Thème Office</vt:lpstr>
      <vt:lpstr>6_01- نشاط اعتيادي</vt:lpstr>
      <vt:lpstr>Présentation PowerPoint</vt:lpstr>
      <vt:lpstr>Présentation PowerPoint</vt:lpstr>
      <vt:lpstr>Présentation PowerPoint</vt:lpstr>
      <vt:lpstr>تنظيم حصص الأسبوع التربوي الرابع</vt:lpstr>
      <vt:lpstr>Présentation PowerPoint</vt:lpstr>
      <vt:lpstr>Présentation PowerPoint</vt:lpstr>
      <vt:lpstr>عند نهاية الحصة</vt:lpstr>
      <vt:lpstr>  افتتاح الحصة</vt:lpstr>
      <vt:lpstr>مرحبا بكم ، سننطلق في حصة اللغة العربية..</vt:lpstr>
      <vt:lpstr>قبل أن نبدأ حصة اليوم سأذكركم بشروط الحصول على نجمة السلوك الجيد.  في كل حصة سيفوز ثلاثة منكم بالنجمة</vt:lpstr>
      <vt:lpstr>ضعوا اللوحة والكراسة في القمطر.</vt:lpstr>
      <vt:lpstr> انشطة اعتيادية</vt:lpstr>
      <vt:lpstr> في حصة اليوم، ستتدربون على قراءة فقرات باسترسال. ثم الإجابة عن أسئلة. -يوجه الأستاذ المتعلمين إلى النص : ص ص 183-184 </vt:lpstr>
      <vt:lpstr>سنقرأ نص : "تَغَيِّرُ ٱلْمُناخِ وَ ٱلْفَيَضاناتُ". وسأطرح عليكم أسئلة حوله.</vt:lpstr>
      <vt:lpstr>من يقرأ؟ يمر تلميذان للقراءة. </vt:lpstr>
      <vt:lpstr>من يقرأ؟ يمر تلميذان للقراءة</vt:lpstr>
      <vt:lpstr>من يقرأ؟ يمر تلميذان للقراءة</vt:lpstr>
      <vt:lpstr>من يقرأ؟ يمر تلميذان للقراءة</vt:lpstr>
      <vt:lpstr>من يقرأ؟ يمر تلميذان للقراءة</vt:lpstr>
      <vt:lpstr>على ألواحكم؛ أجيبوا عن السؤال التالي:ما ٱلتَّحَدّي ٱلْبيئِيُّ ٱلَّذي يُواجِهُهُ ٱلْعالَمُ ٱلْيَوْمَ؟</vt:lpstr>
      <vt:lpstr>من يتقاسم معنا إجابته؟ كيف تمكنت من إيجاد الجواب؟    ماهي الاستراتيجية التي استعملت؟</vt:lpstr>
      <vt:lpstr>انتبهوا للتصحيح.</vt:lpstr>
      <vt:lpstr>لِماذا ذَكَرَ ٱلْكاتِبُ جِبالَ ٱلْأَطْلَسِ بِٱلتَّحْديـدِ؟</vt:lpstr>
      <vt:lpstr>من يتقاسم معنا إجابته؟ كيف تمكنت من إيجاد الجواب؟    ماهي الاستراتيجية التي استعملت؟</vt:lpstr>
      <vt:lpstr>انتبهوا للتصحيح.</vt:lpstr>
      <vt:lpstr>ما ٱلْمَقْصودُ بِعِبارَةِ « اَلْمُمارَساتِ ٱلصَّديقَةِ لِلْبيئَةِ" في ٱلنَّصِّ؟</vt:lpstr>
      <vt:lpstr>من يتقاسم معنا إجابته؟ كيف تمكنت من إيجاد الجواب؟    ماهي الاستراتيجية التي استعملت؟</vt:lpstr>
      <vt:lpstr>انتبهوا للتصحيح.</vt:lpstr>
      <vt:lpstr>مِنْ خِلالِ ٱلنَّصِّ، كَيْفَ يُؤَدّي ٱرْتِفاعُ ٱلْحَرارَةِ إِلى حُدوثِ ٱلْفَيَضاناتِ؟</vt:lpstr>
      <vt:lpstr>من يتقاسم معنا إجابته؟ كيف تمكنت من إيجاد الجواب؟    ماهي الاستراتيجية التي استعملت؟</vt:lpstr>
      <vt:lpstr>انتبهوا للتصحيح.</vt:lpstr>
      <vt:lpstr>رَتِّبِ ٱلْجُمَلَ ٱلتّـالِيَةَ بِٱلْأَرْقـامِ مِنْ 1 إِلَى 5 لِتَحْصُلَ عَلى تَلْخـيـصٍ لِأَحْداثِ ٱلنَّصِّ:</vt:lpstr>
      <vt:lpstr>صححوا . لماذا اخترتم هذا الجواب؟ كيف توصلتم للجواب؟ ما اسم استراتيجية الفهم المستخدمة؟</vt:lpstr>
      <vt:lpstr>ما ٱلْعَلاقَةُ بَيْـنَ "فَتَراتٌ طَويلَةٌ مِنَ ٱلْجَفافِ" وَ"أَمْطارٌ غَزيـرَةٌ"؟</vt:lpstr>
      <vt:lpstr>من يتقاسم معنا إجابته؟ كيف تمكنت من إيجاد الجواب؟    ماهي الاستراتيجية التي استعملت؟</vt:lpstr>
      <vt:lpstr>انتبهوا للتصحيح.</vt:lpstr>
      <vt:lpstr>في رَأْيِكَ، ما أَسْوَأُ نَتيجَةٍ لِلْفَيَضاناتِ ذُكِرَتْ في ٱلنَّصِّ؟ وَلِماذا؟ </vt:lpstr>
      <vt:lpstr>من يتقاسم معنا إجابته؟ كيف تمكنت من إيجاد الجواب؟    ماهي الاستراتيجية التي استعملت؟</vt:lpstr>
      <vt:lpstr>انتبهوا للتصحيح. -يناقش الأستاذ مع المتعلمين إجاباتهم قبل تقديم الإجابة النموذجية.</vt:lpstr>
      <vt:lpstr> مراجعة و توليف</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انتبهوا للتصحيح  -ينقل الأستاذ الجمل على السبورة الجانبية ويعمل على نمذجة شكلها.</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اختــتام الحــصة</vt:lpstr>
      <vt:lpstr>ماذا تعلمتم اليوم؟</vt:lpstr>
      <vt:lpstr>Présentation PowerPoint</vt:lpstr>
      <vt:lpstr>Présentation PowerPoint</vt:lpstr>
      <vt:lpstr>Présentation PowerPoint</vt:lpstr>
      <vt:lpstr>Présentation PowerPoint</vt:lpstr>
      <vt:lpstr>دليل التمرير- مهارة الطلاقة:</vt:lpstr>
      <vt:lpstr>Présentation PowerPoint</vt:lpstr>
      <vt:lpstr>هذه هي الفقرة التي ستقرؤها. معك 15 ثانية لملاحظتها. بعدها ستبدأ القراءة.</vt:lpstr>
      <vt:lpstr>Présentation PowerPoint</vt:lpstr>
      <vt:lpstr>دليل التمرير- مهارة الإنتاج الشفهي-</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MOHAMED.OUMRHAR</cp:lastModifiedBy>
  <cp:revision>363</cp:revision>
  <dcterms:created xsi:type="dcterms:W3CDTF">2023-09-20T21:35:22Z</dcterms:created>
  <dcterms:modified xsi:type="dcterms:W3CDTF">2026-06-04T22:06:24Z</dcterms:modified>
</cp:coreProperties>
</file>