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9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0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2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3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5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17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18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19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theme/theme20.xml" ContentType="application/vnd.openxmlformats-officedocument.theme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21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theme/theme22.xml" ContentType="application/vnd.openxmlformats-officedocument.theme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23.xml" ContentType="application/vnd.openxmlformats-officedocument.theme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24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25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26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63" r:id="rId7"/>
    <p:sldMasterId id="2147483791" r:id="rId8"/>
    <p:sldMasterId id="2147483814" r:id="rId9"/>
    <p:sldMasterId id="2147483829" r:id="rId10"/>
    <p:sldMasterId id="2147483846" r:id="rId11"/>
    <p:sldMasterId id="2147483863" r:id="rId12"/>
    <p:sldMasterId id="2147483886" r:id="rId13"/>
    <p:sldMasterId id="2147483909" r:id="rId14"/>
    <p:sldMasterId id="2147483925" r:id="rId15"/>
    <p:sldMasterId id="2147483940" r:id="rId16"/>
    <p:sldMasterId id="2147483959" r:id="rId17"/>
    <p:sldMasterId id="2147483976" r:id="rId18"/>
    <p:sldMasterId id="2147484000" r:id="rId19"/>
    <p:sldMasterId id="2147484023" r:id="rId20"/>
    <p:sldMasterId id="2147484049" r:id="rId21"/>
    <p:sldMasterId id="2147484061" r:id="rId22"/>
    <p:sldMasterId id="2147484065" r:id="rId23"/>
    <p:sldMasterId id="2147484150" r:id="rId24"/>
    <p:sldMasterId id="2147484165" r:id="rId25"/>
    <p:sldMasterId id="2147484180" r:id="rId26"/>
    <p:sldMasterId id="2147484201" r:id="rId27"/>
  </p:sldMasterIdLst>
  <p:notesMasterIdLst>
    <p:notesMasterId r:id="rId103"/>
  </p:notesMasterIdLst>
  <p:sldIdLst>
    <p:sldId id="2147482692" r:id="rId28"/>
    <p:sldId id="2147482693" r:id="rId29"/>
    <p:sldId id="2147482483" r:id="rId30"/>
    <p:sldId id="2147482471" r:id="rId31"/>
    <p:sldId id="2147482696" r:id="rId32"/>
    <p:sldId id="2147482928" r:id="rId33"/>
    <p:sldId id="2147482488" r:id="rId34"/>
    <p:sldId id="2147482691" r:id="rId35"/>
    <p:sldId id="265" r:id="rId36"/>
    <p:sldId id="2147482730" r:id="rId37"/>
    <p:sldId id="262" r:id="rId38"/>
    <p:sldId id="2147482759" r:id="rId39"/>
    <p:sldId id="2147482566" r:id="rId40"/>
    <p:sldId id="2147482584" r:id="rId41"/>
    <p:sldId id="2147482898" r:id="rId42"/>
    <p:sldId id="266" r:id="rId43"/>
    <p:sldId id="2147482542" r:id="rId44"/>
    <p:sldId id="2147482899" r:id="rId45"/>
    <p:sldId id="2147482813" r:id="rId46"/>
    <p:sldId id="2147482814" r:id="rId47"/>
    <p:sldId id="2147482815" r:id="rId48"/>
    <p:sldId id="2147482900" r:id="rId49"/>
    <p:sldId id="267" r:id="rId50"/>
    <p:sldId id="2147482694" r:id="rId51"/>
    <p:sldId id="2147482591" r:id="rId52"/>
    <p:sldId id="2147482785" r:id="rId53"/>
    <p:sldId id="2147482916" r:id="rId54"/>
    <p:sldId id="2147482917" r:id="rId55"/>
    <p:sldId id="2147482918" r:id="rId56"/>
    <p:sldId id="2147482612" r:id="rId57"/>
    <p:sldId id="2147482764" r:id="rId58"/>
    <p:sldId id="2147482592" r:id="rId59"/>
    <p:sldId id="2147482787" r:id="rId60"/>
    <p:sldId id="2147482788" r:id="rId61"/>
    <p:sldId id="2147482902" r:id="rId62"/>
    <p:sldId id="2147482903" r:id="rId63"/>
    <p:sldId id="2147482904" r:id="rId64"/>
    <p:sldId id="2147482905" r:id="rId65"/>
    <p:sldId id="2147482906" r:id="rId66"/>
    <p:sldId id="2147482907" r:id="rId67"/>
    <p:sldId id="2147482908" r:id="rId68"/>
    <p:sldId id="2147482909" r:id="rId69"/>
    <p:sldId id="2147482911" r:id="rId70"/>
    <p:sldId id="2147482912" r:id="rId71"/>
    <p:sldId id="2147482913" r:id="rId72"/>
    <p:sldId id="2147482914" r:id="rId73"/>
    <p:sldId id="2147482915" r:id="rId74"/>
    <p:sldId id="2147482740" r:id="rId75"/>
    <p:sldId id="2147482749" r:id="rId76"/>
    <p:sldId id="2147482792" r:id="rId77"/>
    <p:sldId id="2147482777" r:id="rId78"/>
    <p:sldId id="2147482889" r:id="rId79"/>
    <p:sldId id="2147482751" r:id="rId80"/>
    <p:sldId id="2147482489" r:id="rId81"/>
    <p:sldId id="2147482621" r:id="rId82"/>
    <p:sldId id="2147482622" r:id="rId83"/>
    <p:sldId id="2147482623" r:id="rId84"/>
    <p:sldId id="2147482760" r:id="rId85"/>
    <p:sldId id="2147482625" r:id="rId86"/>
    <p:sldId id="2147482731" r:id="rId87"/>
    <p:sldId id="2147482901" r:id="rId88"/>
    <p:sldId id="2147482643" r:id="rId89"/>
    <p:sldId id="2147482615" r:id="rId90"/>
    <p:sldId id="2147482438" r:id="rId91"/>
    <p:sldId id="2147482563" r:id="rId92"/>
    <p:sldId id="2147482522" r:id="rId93"/>
    <p:sldId id="2147482847" r:id="rId94"/>
    <p:sldId id="2147482929" r:id="rId95"/>
    <p:sldId id="2147482864" r:id="rId96"/>
    <p:sldId id="2147482879" r:id="rId97"/>
    <p:sldId id="2147482739" r:id="rId98"/>
    <p:sldId id="2147482919" r:id="rId99"/>
    <p:sldId id="2147482854" r:id="rId100"/>
    <p:sldId id="2147482930" r:id="rId101"/>
    <p:sldId id="2147482877" r:id="rId10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9299B1"/>
    <a:srgbClr val="565F88"/>
    <a:srgbClr val="F6F6F6"/>
    <a:srgbClr val="E6E6E6"/>
    <a:srgbClr val="F2F2F2"/>
    <a:srgbClr val="0097B2"/>
    <a:srgbClr val="FFFFFF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3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45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5.xml"/><Relationship Id="rId47" Type="http://schemas.openxmlformats.org/officeDocument/2006/relationships/slide" Target="slides/slide20.xml"/><Relationship Id="rId63" Type="http://schemas.openxmlformats.org/officeDocument/2006/relationships/slide" Target="slides/slide36.xml"/><Relationship Id="rId68" Type="http://schemas.openxmlformats.org/officeDocument/2006/relationships/slide" Target="slides/slide41.xml"/><Relationship Id="rId84" Type="http://schemas.openxmlformats.org/officeDocument/2006/relationships/slide" Target="slides/slide57.xml"/><Relationship Id="rId89" Type="http://schemas.openxmlformats.org/officeDocument/2006/relationships/slide" Target="slides/slide62.xml"/><Relationship Id="rId16" Type="http://schemas.openxmlformats.org/officeDocument/2006/relationships/slideMaster" Target="slideMasters/slideMaster16.xml"/><Relationship Id="rId107" Type="http://schemas.openxmlformats.org/officeDocument/2006/relationships/tableStyles" Target="tableStyle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5.xml"/><Relationship Id="rId37" Type="http://schemas.openxmlformats.org/officeDocument/2006/relationships/slide" Target="slides/slide10.xml"/><Relationship Id="rId53" Type="http://schemas.openxmlformats.org/officeDocument/2006/relationships/slide" Target="slides/slide26.xml"/><Relationship Id="rId58" Type="http://schemas.openxmlformats.org/officeDocument/2006/relationships/slide" Target="slides/slide31.xml"/><Relationship Id="rId74" Type="http://schemas.openxmlformats.org/officeDocument/2006/relationships/slide" Target="slides/slide47.xml"/><Relationship Id="rId79" Type="http://schemas.openxmlformats.org/officeDocument/2006/relationships/slide" Target="slides/slide52.xml"/><Relationship Id="rId102" Type="http://schemas.openxmlformats.org/officeDocument/2006/relationships/slide" Target="slides/slide75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3.xml"/><Relationship Id="rId95" Type="http://schemas.openxmlformats.org/officeDocument/2006/relationships/slide" Target="slides/slide68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6.xml"/><Relationship Id="rId48" Type="http://schemas.openxmlformats.org/officeDocument/2006/relationships/slide" Target="slides/slide21.xml"/><Relationship Id="rId64" Type="http://schemas.openxmlformats.org/officeDocument/2006/relationships/slide" Target="slides/slide37.xml"/><Relationship Id="rId69" Type="http://schemas.openxmlformats.org/officeDocument/2006/relationships/slide" Target="slides/slide42.xml"/><Relationship Id="rId80" Type="http://schemas.openxmlformats.org/officeDocument/2006/relationships/slide" Target="slides/slide53.xml"/><Relationship Id="rId85" Type="http://schemas.openxmlformats.org/officeDocument/2006/relationships/slide" Target="slides/slide5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6.xml"/><Relationship Id="rId38" Type="http://schemas.openxmlformats.org/officeDocument/2006/relationships/slide" Target="slides/slide11.xml"/><Relationship Id="rId59" Type="http://schemas.openxmlformats.org/officeDocument/2006/relationships/slide" Target="slides/slide32.xml"/><Relationship Id="rId103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4.xml"/><Relationship Id="rId54" Type="http://schemas.openxmlformats.org/officeDocument/2006/relationships/slide" Target="slides/slide27.xml"/><Relationship Id="rId62" Type="http://schemas.openxmlformats.org/officeDocument/2006/relationships/slide" Target="slides/slide35.xml"/><Relationship Id="rId70" Type="http://schemas.openxmlformats.org/officeDocument/2006/relationships/slide" Target="slides/slide43.xml"/><Relationship Id="rId75" Type="http://schemas.openxmlformats.org/officeDocument/2006/relationships/slide" Target="slides/slide48.xml"/><Relationship Id="rId83" Type="http://schemas.openxmlformats.org/officeDocument/2006/relationships/slide" Target="slides/slide56.xml"/><Relationship Id="rId88" Type="http://schemas.openxmlformats.org/officeDocument/2006/relationships/slide" Target="slides/slide61.xml"/><Relationship Id="rId91" Type="http://schemas.openxmlformats.org/officeDocument/2006/relationships/slide" Target="slides/slide64.xml"/><Relationship Id="rId96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1.xml"/><Relationship Id="rId36" Type="http://schemas.openxmlformats.org/officeDocument/2006/relationships/slide" Target="slides/slide9.xml"/><Relationship Id="rId49" Type="http://schemas.openxmlformats.org/officeDocument/2006/relationships/slide" Target="slides/slide22.xml"/><Relationship Id="rId57" Type="http://schemas.openxmlformats.org/officeDocument/2006/relationships/slide" Target="slides/slide30.xml"/><Relationship Id="rId10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4.xml"/><Relationship Id="rId44" Type="http://schemas.openxmlformats.org/officeDocument/2006/relationships/slide" Target="slides/slide17.xml"/><Relationship Id="rId52" Type="http://schemas.openxmlformats.org/officeDocument/2006/relationships/slide" Target="slides/slide25.xml"/><Relationship Id="rId60" Type="http://schemas.openxmlformats.org/officeDocument/2006/relationships/slide" Target="slides/slide33.xml"/><Relationship Id="rId65" Type="http://schemas.openxmlformats.org/officeDocument/2006/relationships/slide" Target="slides/slide38.xml"/><Relationship Id="rId73" Type="http://schemas.openxmlformats.org/officeDocument/2006/relationships/slide" Target="slides/slide46.xml"/><Relationship Id="rId78" Type="http://schemas.openxmlformats.org/officeDocument/2006/relationships/slide" Target="slides/slide51.xml"/><Relationship Id="rId81" Type="http://schemas.openxmlformats.org/officeDocument/2006/relationships/slide" Target="slides/slide54.xml"/><Relationship Id="rId86" Type="http://schemas.openxmlformats.org/officeDocument/2006/relationships/slide" Target="slides/slide59.xml"/><Relationship Id="rId94" Type="http://schemas.openxmlformats.org/officeDocument/2006/relationships/slide" Target="slides/slide67.xml"/><Relationship Id="rId99" Type="http://schemas.openxmlformats.org/officeDocument/2006/relationships/slide" Target="slides/slide72.xml"/><Relationship Id="rId101" Type="http://schemas.openxmlformats.org/officeDocument/2006/relationships/slide" Target="slides/slide7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2.xml"/><Relationship Id="rId34" Type="http://schemas.openxmlformats.org/officeDocument/2006/relationships/slide" Target="slides/slide7.xml"/><Relationship Id="rId50" Type="http://schemas.openxmlformats.org/officeDocument/2006/relationships/slide" Target="slides/slide23.xml"/><Relationship Id="rId55" Type="http://schemas.openxmlformats.org/officeDocument/2006/relationships/slide" Target="slides/slide28.xml"/><Relationship Id="rId76" Type="http://schemas.openxmlformats.org/officeDocument/2006/relationships/slide" Target="slides/slide49.xml"/><Relationship Id="rId97" Type="http://schemas.openxmlformats.org/officeDocument/2006/relationships/slide" Target="slides/slide70.xml"/><Relationship Id="rId10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4.xml"/><Relationship Id="rId92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3.xml"/><Relationship Id="rId45" Type="http://schemas.openxmlformats.org/officeDocument/2006/relationships/slide" Target="slides/slide18.xml"/><Relationship Id="rId66" Type="http://schemas.openxmlformats.org/officeDocument/2006/relationships/slide" Target="slides/slide39.xml"/><Relationship Id="rId87" Type="http://schemas.openxmlformats.org/officeDocument/2006/relationships/slide" Target="slides/slide60.xml"/><Relationship Id="rId61" Type="http://schemas.openxmlformats.org/officeDocument/2006/relationships/slide" Target="slides/slide34.xml"/><Relationship Id="rId82" Type="http://schemas.openxmlformats.org/officeDocument/2006/relationships/slide" Target="slides/slide5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3.xml"/><Relationship Id="rId35" Type="http://schemas.openxmlformats.org/officeDocument/2006/relationships/slide" Target="slides/slide8.xml"/><Relationship Id="rId56" Type="http://schemas.openxmlformats.org/officeDocument/2006/relationships/slide" Target="slides/slide29.xml"/><Relationship Id="rId77" Type="http://schemas.openxmlformats.org/officeDocument/2006/relationships/slide" Target="slides/slide50.xml"/><Relationship Id="rId100" Type="http://schemas.openxmlformats.org/officeDocument/2006/relationships/slide" Target="slides/slide73.xml"/><Relationship Id="rId10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4.xml"/><Relationship Id="rId72" Type="http://schemas.openxmlformats.org/officeDocument/2006/relationships/slide" Target="slides/slide45.xml"/><Relationship Id="rId93" Type="http://schemas.openxmlformats.org/officeDocument/2006/relationships/slide" Target="slides/slide66.xml"/><Relationship Id="rId98" Type="http://schemas.openxmlformats.org/officeDocument/2006/relationships/slide" Target="slides/slide71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9.xml"/><Relationship Id="rId67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9.png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Relationship Id="rId4" Type="http://schemas.microsoft.com/office/2007/relationships/hdphoto" Target="../media/hdphoto7.wdp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9.png"/></Relationships>
</file>

<file path=ppt/slideLayouts/_rels/slideLayout3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4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5.xml"/></Relationships>
</file>

<file path=ppt/slideLayouts/_rels/slideLayout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5.xml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5.xml"/></Relationships>
</file>

<file path=ppt/slideLayouts/_rels/slideLayout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3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9.png"/></Relationships>
</file>

<file path=ppt/slideLayouts/_rels/slideLayout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5880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5236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407835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43188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4749751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621960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03830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71698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2675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2596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68586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4559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3929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0219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94116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9280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19553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754097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438138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38828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30914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53512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90479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7329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1142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8087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739737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16990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1917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60915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1862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4159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2141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70874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20343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07175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35541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49917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432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76771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1205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6065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7896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3299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3560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00922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2996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3242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9533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021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4538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50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16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052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9262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0613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229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509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039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321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203253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845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4526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0662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777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2101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393254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17899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273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13412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1260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6830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53682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87177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8775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85886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52397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3243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61991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0476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72341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82566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628216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710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834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2081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9532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723347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375080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22363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0706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3327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628685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5016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036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1531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24687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74809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7626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2556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07370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09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93295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13329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66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42514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5027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2661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68831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39853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985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889028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96979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5971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2953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3535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6684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82882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6135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2666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25190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722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5647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8034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9966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5003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8533794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16733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3530516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357153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3143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22460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2299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1480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926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265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9493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348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0391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808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1909801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2095831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614009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307692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3919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91837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6160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92527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5727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6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8722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66442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868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99993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179877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99096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77856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45929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54692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83927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4811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39246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85083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68712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21652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03787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020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37545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33769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53979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26768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4142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31990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8645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15829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671861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61717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74211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3822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10075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08656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75071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3380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60924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89277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17734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28439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48720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00503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64682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44990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06861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8289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92950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76427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507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40670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9836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74401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08006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977929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079959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051396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678002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460165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845442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337840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00161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231279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778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69157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62048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72282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3985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8213883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683717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1406840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92708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13798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66494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82505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9407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101657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584952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39879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607295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48785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45795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01044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8957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5776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0508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37688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05728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45638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9912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3521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61123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14468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681891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8810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32955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2397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24298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86435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968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536521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077289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94067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848663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71142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99515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87764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527442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5708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95981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9726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849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244277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28117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920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39451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05988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997443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69523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9911336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2001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22060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036995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71860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93490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64568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89605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4843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90223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31249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45958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84822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193269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51734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27522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898982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23756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927608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5868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66494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786224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663532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0099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4294598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16332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599649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29673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3678219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30593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005590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789007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791411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663177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27967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40835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7158699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306934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884669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618400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22015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55919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60636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20978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11833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197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727675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8875667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414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3085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7419632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7549281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099456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24197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59602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0400784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307039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7605315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084330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5397997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605142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9210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235539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6551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725343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6409077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4692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3637520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094755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8069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71949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2683736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28430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408686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9505683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641431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82295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8396220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176108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546203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8798727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992547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803573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833346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5201470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129286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2269583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611990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530949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8318738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4937273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845977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5605449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312211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176006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851427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2708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5659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95009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384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065746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5123695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9780721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121659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28604659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46616631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8098628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515504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311137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995270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667410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946488"/>
      </p:ext>
    </p:extLst>
  </p:cSld>
  <p:clrMapOvr>
    <a:masterClrMapping/>
  </p:clrMapOvr>
  <p:transition spd="slow">
    <p:fade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1533574"/>
      </p:ext>
    </p:extLst>
  </p:cSld>
  <p:clrMapOvr>
    <a:masterClrMapping/>
  </p:clrMapOvr>
  <p:transition spd="slow">
    <p:fade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0080075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489579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8194981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657597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535808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313005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03637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189147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289515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896854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78966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8515346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8916754"/>
      </p:ext>
    </p:extLst>
  </p:cSld>
  <p:clrMapOvr>
    <a:masterClrMapping/>
  </p:clrMapOvr>
  <p:transition spd="slow">
    <p:fade/>
  </p:transition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1301078"/>
      </p:ext>
    </p:extLst>
  </p:cSld>
  <p:clrMapOvr>
    <a:masterClrMapping/>
  </p:clrMapOvr>
  <p:transition spd="slow">
    <p:fade/>
  </p:transition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804799"/>
      </p:ext>
    </p:extLst>
  </p:cSld>
  <p:clrMapOvr>
    <a:masterClrMapping/>
  </p:clrMapOvr>
  <p:transition spd="slow">
    <p:fade/>
  </p:transition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7635584"/>
      </p:ext>
    </p:extLst>
  </p:cSld>
  <p:clrMapOvr>
    <a:masterClrMapping/>
  </p:clrMapOvr>
  <p:transition spd="slow">
    <p:fade/>
  </p:transition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0269659"/>
      </p:ext>
    </p:extLst>
  </p:cSld>
  <p:clrMapOvr>
    <a:masterClrMapping/>
  </p:clrMapOvr>
  <p:transition spd="slow">
    <p:fade/>
  </p:transition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6768014"/>
      </p:ext>
    </p:extLst>
  </p:cSld>
  <p:clrMapOvr>
    <a:masterClrMapping/>
  </p:clrMapOvr>
  <p:transition spd="slow">
    <p:fade/>
  </p:transition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89785"/>
      </p:ext>
    </p:extLst>
  </p:cSld>
  <p:clrMapOvr>
    <a:masterClrMapping/>
  </p:clrMapOvr>
  <p:transition spd="slow">
    <p:fade/>
  </p:transition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217797"/>
      </p:ext>
    </p:extLst>
  </p:cSld>
  <p:clrMapOvr>
    <a:masterClrMapping/>
  </p:clrMapOvr>
  <p:transition spd="slow">
    <p:fade/>
  </p:transition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9176008"/>
      </p:ext>
    </p:extLst>
  </p:cSld>
  <p:clrMapOvr>
    <a:masterClrMapping/>
  </p:clrMapOvr>
  <p:transition spd="slow">
    <p:fade/>
  </p:transition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341300"/>
      </p:ext>
    </p:extLst>
  </p:cSld>
  <p:clrMapOvr>
    <a:masterClrMapping/>
  </p:clrMapOvr>
  <p:transition spd="slow">
    <p:fade/>
  </p:transition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367325"/>
      </p:ext>
    </p:extLst>
  </p:cSld>
  <p:clrMapOvr>
    <a:masterClrMapping/>
  </p:clrMapOvr>
  <p:transition spd="slow">
    <p:fade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7393904"/>
      </p:ext>
    </p:extLst>
  </p:cSld>
  <p:clrMapOvr>
    <a:masterClrMapping/>
  </p:clrMapOvr>
  <p:transition spd="slow">
    <p:fade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821091"/>
      </p:ext>
    </p:extLst>
  </p:cSld>
  <p:clrMapOvr>
    <a:masterClrMapping/>
  </p:clrMapOvr>
  <p:transition spd="slow">
    <p:fade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796040"/>
      </p:ext>
    </p:extLst>
  </p:cSld>
  <p:clrMapOvr>
    <a:masterClrMapping/>
  </p:clrMapOvr>
  <p:transition spd="slow">
    <p:fade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076368"/>
      </p:ext>
    </p:extLst>
  </p:cSld>
  <p:clrMapOvr>
    <a:masterClrMapping/>
  </p:clrMapOvr>
  <p:transition spd="slow">
    <p:fade/>
  </p:transition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629537"/>
      </p:ext>
    </p:extLst>
  </p:cSld>
  <p:clrMapOvr>
    <a:masterClrMapping/>
  </p:clrMapOvr>
  <p:transition spd="slow">
    <p:fade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3512094"/>
      </p:ext>
    </p:extLst>
  </p:cSld>
  <p:clrMapOvr>
    <a:masterClrMapping/>
  </p:clrMapOvr>
  <p:transition spd="slow">
    <p:fade/>
  </p:transition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350640"/>
      </p:ext>
    </p:extLst>
  </p:cSld>
  <p:clrMapOvr>
    <a:masterClrMapping/>
  </p:clrMapOvr>
  <p:transition spd="slow">
    <p:fade/>
  </p:transition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1507733"/>
      </p:ext>
    </p:extLst>
  </p:cSld>
  <p:clrMapOvr>
    <a:masterClrMapping/>
  </p:clrMapOvr>
  <p:transition spd="slow">
    <p:fade/>
  </p:transition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9943749"/>
      </p:ext>
    </p:extLst>
  </p:cSld>
  <p:clrMapOvr>
    <a:masterClrMapping/>
  </p:clrMapOvr>
  <p:transition spd="slow">
    <p:fade/>
  </p:transition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294001"/>
      </p:ext>
    </p:extLst>
  </p:cSld>
  <p:clrMapOvr>
    <a:masterClrMapping/>
  </p:clrMapOvr>
  <p:transition spd="slow">
    <p:fade/>
  </p:transition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779019"/>
      </p:ext>
    </p:extLst>
  </p:cSld>
  <p:clrMapOvr>
    <a:masterClrMapping/>
  </p:clrMapOvr>
  <p:transition spd="slow">
    <p:fade/>
  </p:transition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1413072"/>
      </p:ext>
    </p:extLst>
  </p:cSld>
  <p:clrMapOvr>
    <a:masterClrMapping/>
  </p:clrMapOvr>
  <p:transition spd="slow">
    <p:fade/>
  </p:transition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074183"/>
      </p:ext>
    </p:extLst>
  </p:cSld>
  <p:clrMapOvr>
    <a:masterClrMapping/>
  </p:clrMapOvr>
  <p:transition spd="slow">
    <p:fade/>
  </p:transition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943635"/>
      </p:ext>
    </p:extLst>
  </p:cSld>
  <p:clrMapOvr>
    <a:masterClrMapping/>
  </p:clrMapOvr>
  <p:transition spd="slow">
    <p:fade/>
  </p:transition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025277"/>
      </p:ext>
    </p:extLst>
  </p:cSld>
  <p:clrMapOvr>
    <a:masterClrMapping/>
  </p:clrMapOvr>
  <p:transition spd="slow">
    <p:fade/>
  </p:transition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659565"/>
      </p:ext>
    </p:extLst>
  </p:cSld>
  <p:clrMapOvr>
    <a:masterClrMapping/>
  </p:clrMapOvr>
  <p:transition spd="slow">
    <p:fade/>
  </p:transition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593989"/>
      </p:ext>
    </p:extLst>
  </p:cSld>
  <p:clrMapOvr>
    <a:masterClrMapping/>
  </p:clrMapOvr>
  <p:transition spd="slow">
    <p:fade/>
  </p:transition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2373752"/>
      </p:ext>
    </p:extLst>
  </p:cSld>
  <p:clrMapOvr>
    <a:masterClrMapping/>
  </p:clrMapOvr>
  <p:transition spd="slow">
    <p:fade/>
  </p:transition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588712"/>
      </p:ext>
    </p:extLst>
  </p:cSld>
  <p:clrMapOvr>
    <a:masterClrMapping/>
  </p:clrMapOvr>
  <p:transition spd="slow">
    <p:fade/>
  </p:transition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163407"/>
      </p:ext>
    </p:extLst>
  </p:cSld>
  <p:clrMapOvr>
    <a:masterClrMapping/>
  </p:clrMapOvr>
  <p:transition spd="slow">
    <p:fade/>
  </p:transition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537719"/>
      </p:ext>
    </p:extLst>
  </p:cSld>
  <p:clrMapOvr>
    <a:masterClrMapping/>
  </p:clrMapOvr>
  <p:transition spd="slow">
    <p:fade/>
  </p:transition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175051"/>
      </p:ext>
    </p:extLst>
  </p:cSld>
  <p:clrMapOvr>
    <a:masterClrMapping/>
  </p:clrMapOvr>
  <p:transition spd="slow">
    <p:fade/>
  </p:transition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5895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3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7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21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34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18" Type="http://schemas.openxmlformats.org/officeDocument/2006/relationships/image" Target="../media/image28.jpe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244.xml"/><Relationship Id="rId16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slideLayout" Target="../slideLayouts/slideLayout286.xml"/><Relationship Id="rId3" Type="http://schemas.openxmlformats.org/officeDocument/2006/relationships/slideLayout" Target="../slideLayouts/slideLayout271.xml"/><Relationship Id="rId21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slideLayout" Target="../slideLayouts/slideLayout285.xml"/><Relationship Id="rId2" Type="http://schemas.openxmlformats.org/officeDocument/2006/relationships/slideLayout" Target="../slideLayouts/slideLayout270.xml"/><Relationship Id="rId16" Type="http://schemas.openxmlformats.org/officeDocument/2006/relationships/slideLayout" Target="../slideLayouts/slideLayout284.xml"/><Relationship Id="rId20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73.xml"/><Relationship Id="rId15" Type="http://schemas.openxmlformats.org/officeDocument/2006/relationships/slideLayout" Target="../slideLayouts/slideLayout283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78.xml"/><Relationship Id="rId19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slideLayout" Target="../slideLayouts/slideLayout282.xml"/><Relationship Id="rId22" Type="http://schemas.openxmlformats.org/officeDocument/2006/relationships/slideLayout" Target="../slideLayouts/slideLayout29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8.xml"/><Relationship Id="rId13" Type="http://schemas.openxmlformats.org/officeDocument/2006/relationships/slideLayout" Target="../slideLayouts/slideLayout303.xml"/><Relationship Id="rId18" Type="http://schemas.openxmlformats.org/officeDocument/2006/relationships/slideLayout" Target="../slideLayouts/slideLayout308.xml"/><Relationship Id="rId26" Type="http://schemas.openxmlformats.org/officeDocument/2006/relationships/theme" Target="../theme/theme20.xml"/><Relationship Id="rId3" Type="http://schemas.openxmlformats.org/officeDocument/2006/relationships/slideLayout" Target="../slideLayouts/slideLayout293.xml"/><Relationship Id="rId21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297.xml"/><Relationship Id="rId12" Type="http://schemas.openxmlformats.org/officeDocument/2006/relationships/slideLayout" Target="../slideLayouts/slideLayout302.xml"/><Relationship Id="rId17" Type="http://schemas.openxmlformats.org/officeDocument/2006/relationships/slideLayout" Target="../slideLayouts/slideLayout307.xml"/><Relationship Id="rId25" Type="http://schemas.openxmlformats.org/officeDocument/2006/relationships/slideLayout" Target="../slideLayouts/slideLayout315.xml"/><Relationship Id="rId2" Type="http://schemas.openxmlformats.org/officeDocument/2006/relationships/slideLayout" Target="../slideLayouts/slideLayout292.xml"/><Relationship Id="rId16" Type="http://schemas.openxmlformats.org/officeDocument/2006/relationships/slideLayout" Target="../slideLayouts/slideLayout306.xml"/><Relationship Id="rId20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291.xml"/><Relationship Id="rId6" Type="http://schemas.openxmlformats.org/officeDocument/2006/relationships/slideLayout" Target="../slideLayouts/slideLayout296.xml"/><Relationship Id="rId11" Type="http://schemas.openxmlformats.org/officeDocument/2006/relationships/slideLayout" Target="../slideLayouts/slideLayout301.xml"/><Relationship Id="rId24" Type="http://schemas.openxmlformats.org/officeDocument/2006/relationships/slideLayout" Target="../slideLayouts/slideLayout314.xml"/><Relationship Id="rId5" Type="http://schemas.openxmlformats.org/officeDocument/2006/relationships/slideLayout" Target="../slideLayouts/slideLayout295.xml"/><Relationship Id="rId15" Type="http://schemas.openxmlformats.org/officeDocument/2006/relationships/slideLayout" Target="../slideLayouts/slideLayout305.xml"/><Relationship Id="rId23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00.xml"/><Relationship Id="rId19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294.xml"/><Relationship Id="rId9" Type="http://schemas.openxmlformats.org/officeDocument/2006/relationships/slideLayout" Target="../slideLayouts/slideLayout299.xml"/><Relationship Id="rId14" Type="http://schemas.openxmlformats.org/officeDocument/2006/relationships/slideLayout" Target="../slideLayouts/slideLayout304.xml"/><Relationship Id="rId22" Type="http://schemas.openxmlformats.org/officeDocument/2006/relationships/slideLayout" Target="../slideLayouts/slideLayout312.xml"/><Relationship Id="rId27" Type="http://schemas.openxmlformats.org/officeDocument/2006/relationships/image" Target="../media/image3.bin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3.xml"/><Relationship Id="rId3" Type="http://schemas.openxmlformats.org/officeDocument/2006/relationships/slideLayout" Target="../slideLayouts/slideLayout318.xml"/><Relationship Id="rId7" Type="http://schemas.openxmlformats.org/officeDocument/2006/relationships/slideLayout" Target="../slideLayouts/slideLayout322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317.xml"/><Relationship Id="rId1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21.xml"/><Relationship Id="rId11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4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9.xml"/><Relationship Id="rId2" Type="http://schemas.openxmlformats.org/officeDocument/2006/relationships/slideLayout" Target="../slideLayouts/slideLayout328.xml"/><Relationship Id="rId1" Type="http://schemas.openxmlformats.org/officeDocument/2006/relationships/slideLayout" Target="../slideLayouts/slideLayout327.xml"/><Relationship Id="rId5" Type="http://schemas.openxmlformats.org/officeDocument/2006/relationships/image" Target="../media/image34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7.xml"/><Relationship Id="rId13" Type="http://schemas.openxmlformats.org/officeDocument/2006/relationships/slideLayout" Target="../slideLayouts/slideLayout342.xml"/><Relationship Id="rId18" Type="http://schemas.openxmlformats.org/officeDocument/2006/relationships/slideLayout" Target="../slideLayouts/slideLayout347.xml"/><Relationship Id="rId3" Type="http://schemas.openxmlformats.org/officeDocument/2006/relationships/slideLayout" Target="../slideLayouts/slideLayout332.xml"/><Relationship Id="rId21" Type="http://schemas.openxmlformats.org/officeDocument/2006/relationships/slideLayout" Target="../slideLayouts/slideLayout350.xml"/><Relationship Id="rId7" Type="http://schemas.openxmlformats.org/officeDocument/2006/relationships/slideLayout" Target="../slideLayouts/slideLayout336.xml"/><Relationship Id="rId12" Type="http://schemas.openxmlformats.org/officeDocument/2006/relationships/slideLayout" Target="../slideLayouts/slideLayout341.xml"/><Relationship Id="rId17" Type="http://schemas.openxmlformats.org/officeDocument/2006/relationships/slideLayout" Target="../slideLayouts/slideLayout346.xml"/><Relationship Id="rId2" Type="http://schemas.openxmlformats.org/officeDocument/2006/relationships/slideLayout" Target="../slideLayouts/slideLayout331.xml"/><Relationship Id="rId16" Type="http://schemas.openxmlformats.org/officeDocument/2006/relationships/slideLayout" Target="../slideLayouts/slideLayout345.xml"/><Relationship Id="rId20" Type="http://schemas.openxmlformats.org/officeDocument/2006/relationships/slideLayout" Target="../slideLayouts/slideLayout349.xml"/><Relationship Id="rId1" Type="http://schemas.openxmlformats.org/officeDocument/2006/relationships/slideLayout" Target="../slideLayouts/slideLayout330.xml"/><Relationship Id="rId6" Type="http://schemas.openxmlformats.org/officeDocument/2006/relationships/slideLayout" Target="../slideLayouts/slideLayout335.xml"/><Relationship Id="rId11" Type="http://schemas.openxmlformats.org/officeDocument/2006/relationships/slideLayout" Target="../slideLayouts/slideLayout34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334.xml"/><Relationship Id="rId15" Type="http://schemas.openxmlformats.org/officeDocument/2006/relationships/slideLayout" Target="../slideLayouts/slideLayout344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339.xml"/><Relationship Id="rId19" Type="http://schemas.openxmlformats.org/officeDocument/2006/relationships/slideLayout" Target="../slideLayouts/slideLayout348.xml"/><Relationship Id="rId4" Type="http://schemas.openxmlformats.org/officeDocument/2006/relationships/slideLayout" Target="../slideLayouts/slideLayout333.xml"/><Relationship Id="rId9" Type="http://schemas.openxmlformats.org/officeDocument/2006/relationships/slideLayout" Target="../slideLayouts/slideLayout338.xml"/><Relationship Id="rId14" Type="http://schemas.openxmlformats.org/officeDocument/2006/relationships/slideLayout" Target="../slideLayouts/slideLayout343.xml"/><Relationship Id="rId22" Type="http://schemas.openxmlformats.org/officeDocument/2006/relationships/slideLayout" Target="../slideLayouts/slideLayout3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9.xml"/><Relationship Id="rId13" Type="http://schemas.openxmlformats.org/officeDocument/2006/relationships/slideLayout" Target="../slideLayouts/slideLayout364.xml"/><Relationship Id="rId3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58.xml"/><Relationship Id="rId12" Type="http://schemas.openxmlformats.org/officeDocument/2006/relationships/slideLayout" Target="../slideLayouts/slideLayout363.xml"/><Relationship Id="rId2" Type="http://schemas.openxmlformats.org/officeDocument/2006/relationships/slideLayout" Target="../slideLayouts/slideLayout353.xml"/><Relationship Id="rId1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7.xml"/><Relationship Id="rId11" Type="http://schemas.openxmlformats.org/officeDocument/2006/relationships/slideLayout" Target="../slideLayouts/slideLayout362.xml"/><Relationship Id="rId5" Type="http://schemas.openxmlformats.org/officeDocument/2006/relationships/slideLayout" Target="../slideLayouts/slideLayout356.xml"/><Relationship Id="rId15" Type="http://schemas.openxmlformats.org/officeDocument/2006/relationships/theme" Target="../theme/theme24.xml"/><Relationship Id="rId10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60.xml"/><Relationship Id="rId14" Type="http://schemas.openxmlformats.org/officeDocument/2006/relationships/slideLayout" Target="../slideLayouts/slideLayout36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3.xml"/><Relationship Id="rId13" Type="http://schemas.openxmlformats.org/officeDocument/2006/relationships/slideLayout" Target="../slideLayouts/slideLayout378.xml"/><Relationship Id="rId3" Type="http://schemas.openxmlformats.org/officeDocument/2006/relationships/slideLayout" Target="../slideLayouts/slideLayout368.xml"/><Relationship Id="rId7" Type="http://schemas.openxmlformats.org/officeDocument/2006/relationships/slideLayout" Target="../slideLayouts/slideLayout372.xml"/><Relationship Id="rId12" Type="http://schemas.openxmlformats.org/officeDocument/2006/relationships/slideLayout" Target="../slideLayouts/slideLayout377.xml"/><Relationship Id="rId2" Type="http://schemas.openxmlformats.org/officeDocument/2006/relationships/slideLayout" Target="../slideLayouts/slideLayout36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66.xml"/><Relationship Id="rId6" Type="http://schemas.openxmlformats.org/officeDocument/2006/relationships/slideLayout" Target="../slideLayouts/slideLayout371.xml"/><Relationship Id="rId11" Type="http://schemas.openxmlformats.org/officeDocument/2006/relationships/slideLayout" Target="../slideLayouts/slideLayout376.xml"/><Relationship Id="rId5" Type="http://schemas.openxmlformats.org/officeDocument/2006/relationships/slideLayout" Target="../slideLayouts/slideLayout370.xml"/><Relationship Id="rId15" Type="http://schemas.openxmlformats.org/officeDocument/2006/relationships/theme" Target="../theme/theme25.xml"/><Relationship Id="rId10" Type="http://schemas.openxmlformats.org/officeDocument/2006/relationships/slideLayout" Target="../slideLayouts/slideLayout375.xml"/><Relationship Id="rId4" Type="http://schemas.openxmlformats.org/officeDocument/2006/relationships/slideLayout" Target="../slideLayouts/slideLayout369.xml"/><Relationship Id="rId9" Type="http://schemas.openxmlformats.org/officeDocument/2006/relationships/slideLayout" Target="../slideLayouts/slideLayout374.xml"/><Relationship Id="rId14" Type="http://schemas.openxmlformats.org/officeDocument/2006/relationships/slideLayout" Target="../slideLayouts/slideLayout379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slideLayout" Target="../slideLayouts/slideLayout392.xml"/><Relationship Id="rId18" Type="http://schemas.openxmlformats.org/officeDocument/2006/relationships/slideLayout" Target="../slideLayouts/slideLayout397.xml"/><Relationship Id="rId3" Type="http://schemas.openxmlformats.org/officeDocument/2006/relationships/slideLayout" Target="../slideLayouts/slideLayout382.xml"/><Relationship Id="rId21" Type="http://schemas.openxmlformats.org/officeDocument/2006/relationships/theme" Target="../theme/theme26.xml"/><Relationship Id="rId7" Type="http://schemas.openxmlformats.org/officeDocument/2006/relationships/slideLayout" Target="../slideLayouts/slideLayout386.xml"/><Relationship Id="rId12" Type="http://schemas.openxmlformats.org/officeDocument/2006/relationships/slideLayout" Target="../slideLayouts/slideLayout391.xml"/><Relationship Id="rId17" Type="http://schemas.openxmlformats.org/officeDocument/2006/relationships/slideLayout" Target="../slideLayouts/slideLayout396.xml"/><Relationship Id="rId2" Type="http://schemas.openxmlformats.org/officeDocument/2006/relationships/slideLayout" Target="../slideLayouts/slideLayout381.xml"/><Relationship Id="rId16" Type="http://schemas.openxmlformats.org/officeDocument/2006/relationships/slideLayout" Target="../slideLayouts/slideLayout395.xml"/><Relationship Id="rId20" Type="http://schemas.openxmlformats.org/officeDocument/2006/relationships/slideLayout" Target="../slideLayouts/slideLayout399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5" Type="http://schemas.openxmlformats.org/officeDocument/2006/relationships/slideLayout" Target="../slideLayouts/slideLayout384.xml"/><Relationship Id="rId15" Type="http://schemas.openxmlformats.org/officeDocument/2006/relationships/slideLayout" Target="../slideLayouts/slideLayout394.xml"/><Relationship Id="rId10" Type="http://schemas.openxmlformats.org/officeDocument/2006/relationships/slideLayout" Target="../slideLayouts/slideLayout389.xml"/><Relationship Id="rId19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Relationship Id="rId14" Type="http://schemas.openxmlformats.org/officeDocument/2006/relationships/slideLayout" Target="../slideLayouts/slideLayout39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13" Type="http://schemas.openxmlformats.org/officeDocument/2006/relationships/slideLayout" Target="../slideLayouts/slideLayout412.xml"/><Relationship Id="rId18" Type="http://schemas.openxmlformats.org/officeDocument/2006/relationships/slideLayout" Target="../slideLayouts/slideLayout417.xml"/><Relationship Id="rId26" Type="http://schemas.openxmlformats.org/officeDocument/2006/relationships/theme" Target="../theme/theme27.xml"/><Relationship Id="rId3" Type="http://schemas.openxmlformats.org/officeDocument/2006/relationships/slideLayout" Target="../slideLayouts/slideLayout402.xml"/><Relationship Id="rId21" Type="http://schemas.openxmlformats.org/officeDocument/2006/relationships/slideLayout" Target="../slideLayouts/slideLayout420.xml"/><Relationship Id="rId7" Type="http://schemas.openxmlformats.org/officeDocument/2006/relationships/slideLayout" Target="../slideLayouts/slideLayout406.xml"/><Relationship Id="rId12" Type="http://schemas.openxmlformats.org/officeDocument/2006/relationships/slideLayout" Target="../slideLayouts/slideLayout411.xml"/><Relationship Id="rId17" Type="http://schemas.openxmlformats.org/officeDocument/2006/relationships/slideLayout" Target="../slideLayouts/slideLayout416.xml"/><Relationship Id="rId25" Type="http://schemas.openxmlformats.org/officeDocument/2006/relationships/slideLayout" Target="../slideLayouts/slideLayout424.xml"/><Relationship Id="rId2" Type="http://schemas.openxmlformats.org/officeDocument/2006/relationships/slideLayout" Target="../slideLayouts/slideLayout401.xml"/><Relationship Id="rId16" Type="http://schemas.openxmlformats.org/officeDocument/2006/relationships/slideLayout" Target="../slideLayouts/slideLayout415.xml"/><Relationship Id="rId20" Type="http://schemas.openxmlformats.org/officeDocument/2006/relationships/slideLayout" Target="../slideLayouts/slideLayout419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24" Type="http://schemas.openxmlformats.org/officeDocument/2006/relationships/slideLayout" Target="../slideLayouts/slideLayout423.xml"/><Relationship Id="rId5" Type="http://schemas.openxmlformats.org/officeDocument/2006/relationships/slideLayout" Target="../slideLayouts/slideLayout404.xml"/><Relationship Id="rId15" Type="http://schemas.openxmlformats.org/officeDocument/2006/relationships/slideLayout" Target="../slideLayouts/slideLayout414.xml"/><Relationship Id="rId23" Type="http://schemas.openxmlformats.org/officeDocument/2006/relationships/slideLayout" Target="../slideLayouts/slideLayout422.xml"/><Relationship Id="rId10" Type="http://schemas.openxmlformats.org/officeDocument/2006/relationships/slideLayout" Target="../slideLayouts/slideLayout409.xml"/><Relationship Id="rId19" Type="http://schemas.openxmlformats.org/officeDocument/2006/relationships/slideLayout" Target="../slideLayouts/slideLayout418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Relationship Id="rId14" Type="http://schemas.openxmlformats.org/officeDocument/2006/relationships/slideLayout" Target="../slideLayouts/slideLayout413.xml"/><Relationship Id="rId22" Type="http://schemas.openxmlformats.org/officeDocument/2006/relationships/slideLayout" Target="../slideLayouts/slideLayout421.xml"/><Relationship Id="rId27" Type="http://schemas.openxmlformats.org/officeDocument/2006/relationships/image" Target="../media/image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8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7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48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2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76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29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05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34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1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19380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97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0170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50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7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  <p:sldLayoutId id="214748395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96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  <p:sldLayoutId id="214748397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341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14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2" r:id="rId12"/>
    <p:sldLayoutId id="2147484013" r:id="rId13"/>
    <p:sldLayoutId id="2147484014" r:id="rId14"/>
    <p:sldLayoutId id="2147484015" r:id="rId15"/>
    <p:sldLayoutId id="2147484016" r:id="rId16"/>
    <p:sldLayoutId id="2147484017" r:id="rId17"/>
    <p:sldLayoutId id="2147484018" r:id="rId18"/>
    <p:sldLayoutId id="2147484019" r:id="rId19"/>
    <p:sldLayoutId id="2147484020" r:id="rId20"/>
    <p:sldLayoutId id="2147484021" r:id="rId21"/>
    <p:sldLayoutId id="21474840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89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2" r:id="rId19"/>
    <p:sldLayoutId id="2147484043" r:id="rId20"/>
    <p:sldLayoutId id="2147484044" r:id="rId21"/>
    <p:sldLayoutId id="2147484045" r:id="rId22"/>
    <p:sldLayoutId id="2147484046" r:id="rId23"/>
    <p:sldLayoutId id="2147484047" r:id="rId24"/>
    <p:sldLayoutId id="214748404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4041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782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2984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  <p:sldLayoutId id="2147484085" r:id="rId20"/>
    <p:sldLayoutId id="2147484086" r:id="rId21"/>
    <p:sldLayoutId id="21474840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262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  <p:sldLayoutId id="2147484162" r:id="rId12"/>
    <p:sldLayoutId id="2147484163" r:id="rId13"/>
    <p:sldLayoutId id="21474841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13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  <p:sldLayoutId id="2147484177" r:id="rId12"/>
    <p:sldLayoutId id="2147484178" r:id="rId13"/>
    <p:sldLayoutId id="214748417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652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1" r:id="rId1"/>
    <p:sldLayoutId id="2147484182" r:id="rId2"/>
    <p:sldLayoutId id="2147484183" r:id="rId3"/>
    <p:sldLayoutId id="2147484184" r:id="rId4"/>
    <p:sldLayoutId id="2147484185" r:id="rId5"/>
    <p:sldLayoutId id="2147484186" r:id="rId6"/>
    <p:sldLayoutId id="2147484187" r:id="rId7"/>
    <p:sldLayoutId id="2147484188" r:id="rId8"/>
    <p:sldLayoutId id="2147484189" r:id="rId9"/>
    <p:sldLayoutId id="2147484190" r:id="rId10"/>
    <p:sldLayoutId id="2147484191" r:id="rId11"/>
    <p:sldLayoutId id="2147484192" r:id="rId12"/>
    <p:sldLayoutId id="2147484193" r:id="rId13"/>
    <p:sldLayoutId id="2147484194" r:id="rId14"/>
    <p:sldLayoutId id="2147484195" r:id="rId15"/>
    <p:sldLayoutId id="2147484196" r:id="rId16"/>
    <p:sldLayoutId id="2147484197" r:id="rId17"/>
    <p:sldLayoutId id="2147484198" r:id="rId18"/>
    <p:sldLayoutId id="2147484199" r:id="rId19"/>
    <p:sldLayoutId id="214748420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1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  <p:sldLayoutId id="2147484214" r:id="rId13"/>
    <p:sldLayoutId id="2147484215" r:id="rId14"/>
    <p:sldLayoutId id="2147484216" r:id="rId15"/>
    <p:sldLayoutId id="2147484217" r:id="rId16"/>
    <p:sldLayoutId id="2147484218" r:id="rId17"/>
    <p:sldLayoutId id="2147484219" r:id="rId18"/>
    <p:sldLayoutId id="2147484220" r:id="rId19"/>
    <p:sldLayoutId id="2147484221" r:id="rId20"/>
    <p:sldLayoutId id="2147484222" r:id="rId21"/>
    <p:sldLayoutId id="2147484223" r:id="rId22"/>
    <p:sldLayoutId id="2147484224" r:id="rId23"/>
    <p:sldLayoutId id="2147484225" r:id="rId24"/>
    <p:sldLayoutId id="214748422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5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0.png"/><Relationship Id="rId7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8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77.xml"/><Relationship Id="rId7" Type="http://schemas.openxmlformats.org/officeDocument/2006/relationships/image" Target="../media/image6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3.gif"/><Relationship Id="rId11" Type="http://schemas.openxmlformats.org/officeDocument/2006/relationships/image" Target="../media/image55.png"/><Relationship Id="rId5" Type="http://schemas.openxmlformats.org/officeDocument/2006/relationships/image" Target="../media/image60.png"/><Relationship Id="rId10" Type="http://schemas.openxmlformats.org/officeDocument/2006/relationships/image" Target="../media/image5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Relationship Id="rId9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6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6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6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68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59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6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1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3.png"/><Relationship Id="rId7" Type="http://schemas.openxmlformats.org/officeDocument/2006/relationships/image" Target="../media/image7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0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3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11" Type="http://schemas.openxmlformats.org/officeDocument/2006/relationships/image" Target="../media/image85.png"/><Relationship Id="rId5" Type="http://schemas.openxmlformats.org/officeDocument/2006/relationships/image" Target="../media/image55.png"/><Relationship Id="rId10" Type="http://schemas.openxmlformats.org/officeDocument/2006/relationships/image" Target="../media/image84.png"/><Relationship Id="rId4" Type="http://schemas.openxmlformats.org/officeDocument/2006/relationships/image" Target="../media/image54.png"/><Relationship Id="rId9" Type="http://schemas.openxmlformats.org/officeDocument/2006/relationships/image" Target="../media/image8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8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7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53.png"/><Relationship Id="rId7" Type="http://schemas.openxmlformats.org/officeDocument/2006/relationships/image" Target="../media/image8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7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310.xml"/><Relationship Id="rId7" Type="http://schemas.openxmlformats.org/officeDocument/2006/relationships/image" Target="../media/image5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3.png"/><Relationship Id="rId5" Type="http://schemas.openxmlformats.org/officeDocument/2006/relationships/image" Target="../media/image43.gif"/><Relationship Id="rId10" Type="http://schemas.openxmlformats.org/officeDocument/2006/relationships/image" Target="../media/image55.png"/><Relationship Id="rId4" Type="http://schemas.openxmlformats.org/officeDocument/2006/relationships/image" Target="../media/image92.png"/><Relationship Id="rId9" Type="http://schemas.openxmlformats.org/officeDocument/2006/relationships/image" Target="../media/image5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4.png"/><Relationship Id="rId4" Type="http://schemas.openxmlformats.org/officeDocument/2006/relationships/image" Target="../media/image43.gi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7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7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0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0D90EC79-0975-4296-D705-6A756B139B94}"/>
              </a:ext>
            </a:extLst>
          </p:cNvPr>
          <p:cNvGrpSpPr/>
          <p:nvPr/>
        </p:nvGrpSpPr>
        <p:grpSpPr>
          <a:xfrm>
            <a:off x="20" y="10"/>
            <a:ext cx="9143980" cy="6857990"/>
            <a:chOff x="20" y="10"/>
            <a:chExt cx="9143980" cy="685799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CFC0EE3-6EF4-F6C6-FFFB-244F0B7F5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50"/>
            <a:stretch>
              <a:fillRect/>
            </a:stretch>
          </p:blipFill>
          <p:spPr>
            <a:xfrm>
              <a:off x="20" y="10"/>
              <a:ext cx="9143980" cy="68579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6D1FA4B6-5BD1-520C-7905-45F71C8FC4DD}"/>
                </a:ext>
              </a:extLst>
            </p:cNvPr>
            <p:cNvSpPr/>
            <p:nvPr/>
          </p:nvSpPr>
          <p:spPr>
            <a:xfrm rot="21027887">
              <a:off x="3346524" y="3675217"/>
              <a:ext cx="1478845" cy="560073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  <a:sym typeface="Arial"/>
                </a:rPr>
                <a:t>الخامسة</a:t>
              </a:r>
              <a:endParaRPr lang="fr-FR" sz="2400" b="1" kern="0" dirty="0">
                <a:solidFill>
                  <a:prstClr val="white"/>
                </a:solidFill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692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23456" y="3657600"/>
            <a:ext cx="852053" cy="1246910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9867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</a:t>
            </a:r>
            <a:r>
              <a:rPr lang="ar-MA"/>
              <a:t>التربوي الرابع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استثمار النص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5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C28026-37D3-2332-E12F-9E847F01CC6D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DBC0BD-CBE0-A2FA-29DB-F1B5DAF92E61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964A3B08-12C3-53A5-6072-7573930EC330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699CF16B-B07C-BCC6-34CD-E400AF358BA4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A62CE099-C354-F027-B6DF-67286F4A67C9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فهم </a:t>
            </a: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07" y="720473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الخامس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1440473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1512206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165256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328745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3851050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3987695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ح5-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2621547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2705960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قراءة–ح4-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15690" y="2843026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19138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15265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اًلنَّصُّ الشِّعْرِيُّ: 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ميزانُ ٱلطَّبيعَةِ.(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الحصة الرابعة)</a:t>
            </a:r>
          </a:p>
          <a:p>
            <a:pPr marL="537600" lvl="0" indent="-342900">
              <a:buClr>
                <a:srgbClr val="424D7B"/>
              </a:buClr>
              <a:buSzPct val="83000"/>
              <a:buFont typeface="Arial" panose="020B0604020202020204" pitchFamily="34" charset="0"/>
              <a:buChar char="•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39899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تعليق على حدث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2992" y="4034683"/>
            <a:ext cx="536339" cy="540000"/>
          </a:xfrm>
          <a:prstGeom prst="rect">
            <a:avLst/>
          </a:prstGeom>
        </p:spPr>
      </p:pic>
      <p:pic>
        <p:nvPicPr>
          <p:cNvPr id="11" name="Google Shape;3535;p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DA0EF2-EC14-4C14-CF31-FD00499769E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5982" y="5113665"/>
            <a:ext cx="5541844" cy="150881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536;p5">
            <a:extLst>
              <a:ext uri="{FF2B5EF4-FFF2-40B4-BE49-F238E27FC236}">
                <a16:creationId xmlns:a16="http://schemas.microsoft.com/office/drawing/2014/main" id="{762371C3-48A3-5EEF-18F1-208E30EBCA82}"/>
              </a:ext>
            </a:extLst>
          </p:cNvPr>
          <p:cNvSpPr txBox="1"/>
          <p:nvPr/>
        </p:nvSpPr>
        <p:spPr>
          <a:xfrm>
            <a:off x="4927993" y="5250310"/>
            <a:ext cx="16962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الشق الشفهي</a:t>
            </a:r>
            <a:endParaRPr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Google Shape;3539;p5">
            <a:extLst>
              <a:ext uri="{FF2B5EF4-FFF2-40B4-BE49-F238E27FC236}">
                <a16:creationId xmlns:a16="http://schemas.microsoft.com/office/drawing/2014/main" id="{C588F721-D6CF-E66C-A178-83C97CE2926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45276" y="5290032"/>
            <a:ext cx="424748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545;p5">
            <a:extLst>
              <a:ext uri="{FF2B5EF4-FFF2-40B4-BE49-F238E27FC236}">
                <a16:creationId xmlns:a16="http://schemas.microsoft.com/office/drawing/2014/main" id="{981943EB-1C2A-61CF-FC16-EA3A10B76FCC}"/>
              </a:ext>
            </a:extLst>
          </p:cNvPr>
          <p:cNvSpPr txBox="1"/>
          <p:nvPr/>
        </p:nvSpPr>
        <p:spPr>
          <a:xfrm>
            <a:off x="2183276" y="571901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rtl="1">
              <a:buClr>
                <a:srgbClr val="424D7B"/>
              </a:buClr>
              <a:buSzPts val="1200"/>
              <a:buFont typeface="Noto Sans Symbols"/>
              <a:buChar char="●"/>
              <a:defRPr sz="2400" b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Dosis SemiBold"/>
              </a:rPr>
              <a:t>تقويم الطلاقة</a:t>
            </a:r>
          </a:p>
          <a:p>
            <a:r>
              <a:rPr lang="ar-MA" dirty="0">
                <a:sym typeface="Dosis SemiBold"/>
              </a:rPr>
              <a:t>تقويم التحدث</a:t>
            </a:r>
            <a:endParaRPr dirty="0"/>
          </a:p>
        </p:txBody>
      </p:sp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3B41BBFB-EB9A-A196-1210-466DD91DF6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557629" y="2608059"/>
            <a:ext cx="508229" cy="585072"/>
          </a:xfrm>
          <a:prstGeom prst="rect">
            <a:avLst/>
          </a:prstGeom>
        </p:spPr>
      </p:pic>
      <p:pic>
        <p:nvPicPr>
          <p:cNvPr id="21" name="Espace réservé pour une image  25">
            <a:extLst>
              <a:ext uri="{FF2B5EF4-FFF2-40B4-BE49-F238E27FC236}">
                <a16:creationId xmlns:a16="http://schemas.microsoft.com/office/drawing/2014/main" id="{FBD45BF6-97BD-D039-6403-1DE5873FB01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597691" y="3851050"/>
            <a:ext cx="508229" cy="585072"/>
          </a:xfrm>
          <a:prstGeom prst="rect">
            <a:avLst/>
          </a:prstGeom>
        </p:spPr>
      </p:pic>
      <p:pic>
        <p:nvPicPr>
          <p:cNvPr id="24" name="Espace réservé pour une image  25">
            <a:extLst>
              <a:ext uri="{FF2B5EF4-FFF2-40B4-BE49-F238E27FC236}">
                <a16:creationId xmlns:a16="http://schemas.microsoft.com/office/drawing/2014/main" id="{46757DC1-0716-A408-6FCD-8E0CD29886B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666003" y="5121700"/>
            <a:ext cx="508229" cy="58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-163286" y="2835986"/>
            <a:ext cx="90786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الوضعيتان التقويميتان للطلاقة  و التحدث توجدان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و التحدث طيلة أيام الأسبوع الرابع من المرحلة الخامسة.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الوضعيتان التقويميتان لعدد محدود من المتعلمين كل يوم على أساس تغطية مجموع القسم نهاية الأسبوع.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55421887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70164" y="2908660"/>
            <a:ext cx="8049886" cy="890781"/>
            <a:chOff x="-22341" y="2851205"/>
            <a:chExt cx="8049886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845" y="2851205"/>
              <a:ext cx="78867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-22341" y="3109935"/>
              <a:ext cx="65173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استثمار النص الشعري "ميزانُ ٱلطَّبيعَةِ."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4022136"/>
            <a:ext cx="7691400" cy="890781"/>
            <a:chOff x="964160" y="2851205"/>
            <a:chExt cx="706338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4160" y="2851205"/>
              <a:ext cx="7063385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964161" y="3134373"/>
              <a:ext cx="53021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الكتابي:كتابة تعليق على حدث.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67472" y="32621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7F8838-6A6F-03BE-A2CE-8FC76F6A9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2A3C49-9637-7852-3C38-70B44443B3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91850D-618A-7942-1098-5839F9860B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D10CD-E58E-144D-6FA3-625F2B7C15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AC504A-60D7-3167-4CAA-B4330FC1B8E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8E70-FA90-1377-97EE-741E5BC97B3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4DE970-8DB9-E14C-17A2-41889EDD3E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8AB7F-7802-650C-2C38-8EF0DB066CA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66773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77D740-D4F0-795D-F1A4-2EDD7CF89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F0C91C-8964-AB38-6160-0E339F13AE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B2FCE9-2038-3B3C-42BE-536D79A7FB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1CA280-98F2-DB73-1B96-53E5305124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B48949-1425-7B75-61F0-23803C67017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A81513-2650-B2FA-CE48-C9463A854CF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1D715B-CEE0-6B6F-BF61-22BCE00117A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65EE6-2341-C57A-188E-2BEA6A4FDE0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17102F3E-81F9-073F-12E6-68A77A17C768}"/>
              </a:ext>
            </a:extLst>
          </p:cNvPr>
          <p:cNvSpPr txBox="1"/>
          <p:nvPr/>
        </p:nvSpPr>
        <p:spPr>
          <a:xfrm>
            <a:off x="398069" y="5873802"/>
            <a:ext cx="786987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buFont typeface="Arial"/>
              <a:buNone/>
              <a:defRPr/>
            </a:pPr>
            <a:r>
              <a:rPr lang="ar-MA" sz="44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أَعْتَذِرُ بِلَبـاقَةٍ إِذا أَخْطَأْتُ، وَأُسـارِعُ إِلـى تَصْحـيـحِ خَطَئـي.</a:t>
            </a:r>
            <a:endParaRPr lang="ar-MA" sz="4400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11EE3736-65BC-A3F0-71D0-DC7FD8FEF01B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DF419A1-28F6-FED7-1B91-D69D93A9E8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76251D-DAF8-C144-0189-C86C0C76D8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23" name="Google Shape;1333;p8">
            <a:extLst>
              <a:ext uri="{FF2B5EF4-FFF2-40B4-BE49-F238E27FC236}">
                <a16:creationId xmlns:a16="http://schemas.microsoft.com/office/drawing/2014/main" id="{27031D06-7DF8-721A-BB58-259B17CF7A21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707D8F9-207F-65F9-F03D-E21C899497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9268" y="3592718"/>
            <a:ext cx="800915" cy="66689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5" name="Google Shape;1333;p8">
            <a:extLst>
              <a:ext uri="{FF2B5EF4-FFF2-40B4-BE49-F238E27FC236}">
                <a16:creationId xmlns:a16="http://schemas.microsoft.com/office/drawing/2014/main" id="{752D58C7-A882-D90F-8664-375DAD51DAAA}"/>
              </a:ext>
            </a:extLst>
          </p:cNvPr>
          <p:cNvSpPr txBox="1"/>
          <p:nvPr/>
        </p:nvSpPr>
        <p:spPr>
          <a:xfrm>
            <a:off x="783422" y="3561914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كَيْ أَنْجَحَ أُوَظِّفُ اسْتْراتيجِيّاتي بِٱسْتِمْرارٍ.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D0A68B6-E413-C29E-C1D6-DBE34BF1DC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7454" y="4320865"/>
            <a:ext cx="1389091" cy="149168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36CF5F-FBCB-A364-3EE1-402D65D78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7D64F2-7700-BF32-7A9A-CF8098C7212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AA2CAB-E915-47E9-845B-F977FAD47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ABB5E2-2EA3-CAA7-28B8-3CAADBB55C0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206103-4685-9605-AEAC-AAAED0349D1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D75B14-C837-40FA-A3B1-16756E787A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4AACF-0EA9-8B89-A5D1-75E27AD6EB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B4589F-462A-D87B-2D60-99373350257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17E71C-9BB2-C8AE-A4D1-EC434D48C0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708C9A-6BCE-63BE-322D-8574C9E11D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8A390-C88D-90FC-79FE-B8CB2D4539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9B6E17-5250-9FB8-0C20-0435F5D3E1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724224B-77B6-930C-CAA1-D68CDD3C451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74918A-5B97-B84A-46BC-E19671D5EFD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C50785-9A45-A42B-0DC9-164557015CE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858074-11E0-5CF0-DC89-3BB5CE8B75F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2374C68-9286-5751-9FD6-7BE4966E3F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227" y="2374942"/>
            <a:ext cx="7125990" cy="3890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A47D7D-0F00-9A9E-543C-C94154F12B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4111" y="1627675"/>
            <a:ext cx="2651990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BE32BE-ECDF-31EC-839D-7B5755D498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ECF378-C629-CF9A-9A20-0BD0C0C6C5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F1C1D8-AA00-C9A2-2CEB-30CD36529D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334987-E56F-DC5A-CD01-0ACA000D4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FC0B8CA-5CA9-0651-FC1C-2D10266D5FB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D9A574-DBA0-D634-75CA-0B77D0672AE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94C487-6AB4-1CEE-A462-555A00413EF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9A1C27-89FB-508A-2620-9D843D87559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207818" y="1886337"/>
            <a:ext cx="872836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ضَحِكَتْ لَيْلى وَإِلْهـامُ عِنْدَمـا سَأَلَتْهُمـا ٱلْمُعَلِّمَةُ عَنْ سِرِّ صَداقَتِهِمـا؟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091046" y="4568143"/>
            <a:ext cx="6647986" cy="779458"/>
            <a:chOff x="990904" y="2740490"/>
            <a:chExt cx="6647986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990904" y="2753032"/>
              <a:ext cx="621614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ٱلصَّداقَةَ بَيْنَهُمـا قَوِيَّةٌ و رَغْمَ كُلِّ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ٱلِٱخْتِلافـاتِ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091046" y="3695781"/>
            <a:ext cx="6647986" cy="779458"/>
            <a:chOff x="990904" y="2740490"/>
            <a:chExt cx="6647986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990904" y="2753032"/>
              <a:ext cx="621614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سُؤالَ ٱلْمُعَلِّمَةِ كـانَ صَعْباً وَلَمْ تَعْرِفـا كَيْفَ تُجيبـانِ.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091046" y="2823419"/>
            <a:ext cx="6637651" cy="779458"/>
            <a:chOff x="1646843" y="2740490"/>
            <a:chExt cx="5992047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646843" y="2753032"/>
              <a:ext cx="556020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ٱلْمُعَلِّمَةَ قالَتْ لَهُمـا نُكْتَةً مُضْحِكَةً جِدّاً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ٱلْفَصْلِ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091046" y="5465589"/>
            <a:ext cx="6647986" cy="779458"/>
            <a:chOff x="990904" y="2740490"/>
            <a:chExt cx="6647986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990904" y="2753032"/>
              <a:ext cx="621614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كـانَتـا تَلْعَبـانِ وَلَمْ تَنْـتَبِهـا إِلى كَلامِ ٱلْمُعَلِّمَةِ.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63592E1-482E-BDBA-3BAB-BFEE1BC40C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ECE14F-D240-5659-3C0D-8EE3CAD032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75E322-D2F0-C1DB-EF11-7E53F035B7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8E927B-0ED9-FFAD-222E-50065BECA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4F1D03-8FEF-7E72-87FB-6507588A828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15DAE1-9912-271D-ED2B-B3B4EE872DB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964EC2-44E8-DC6E-383D-22E0700ACF5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8FC6B2-70CF-6735-B9DA-288D33D7B69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7977213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068BD7-9815-2165-DB5E-D7EA875354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1D6166-D225-E727-1A64-9F3487AA46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93959D-1796-095C-F46E-24106BCCA1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EAA16E-8A47-A231-1438-DB2BD72337D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828909-467D-180F-627D-4636A7D1124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E13BD1-8D5B-9825-12EF-D7BCF4D0AB5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2811EC-7C0B-B493-4733-61E4C6F4253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9DFA58-4561-A5C0-7653-9E07F99C8EA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1C8907-4D68-3207-D54E-5564D8BB78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624" y="1911927"/>
            <a:ext cx="8052293" cy="46849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9DE6FA8-4048-F39E-824A-C9E52DF05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D4DC98D-571E-6796-717F-4A355E1851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89E97B-C972-B369-4C33-748FC06493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5C767DB-B74A-7673-C6EF-8B7BA89A13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279FB6F-ECAF-3719-B2B0-2050ECF76BD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226A96-457A-34C7-EB72-BEE3AE5E8BE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99670F-1D05-F820-55D4-AFC8384C31E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42CDCE-A540-E4D6-116D-0726F155896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8C32506C-69FA-BA90-B78B-992DB65D5927}"/>
              </a:ext>
            </a:extLst>
          </p:cNvPr>
          <p:cNvSpPr txBox="1"/>
          <p:nvPr/>
        </p:nvSpPr>
        <p:spPr>
          <a:xfrm>
            <a:off x="207818" y="1886337"/>
            <a:ext cx="872836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ضَحِكَتْ لَيْلى وَإِلْهـامُ عِنْدَمـا سَأَلَتْهُمـا ٱلْمُعَلِّمَةُ عَنْ سِرِّ صَداقَتِهِمـا؟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075927-0AAB-6B7E-580C-23CE0BF5C372}"/>
              </a:ext>
            </a:extLst>
          </p:cNvPr>
          <p:cNvGrpSpPr/>
          <p:nvPr/>
        </p:nvGrpSpPr>
        <p:grpSpPr>
          <a:xfrm>
            <a:off x="1091046" y="4568143"/>
            <a:ext cx="6647986" cy="779458"/>
            <a:chOff x="990904" y="2740490"/>
            <a:chExt cx="6647986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976E6D1-59B8-059B-67A9-F406C368547F}"/>
                </a:ext>
              </a:extLst>
            </p:cNvPr>
            <p:cNvSpPr/>
            <p:nvPr/>
          </p:nvSpPr>
          <p:spPr>
            <a:xfrm>
              <a:off x="990904" y="2753032"/>
              <a:ext cx="621614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ٱلصَّداقَةَ بَيْنَهُمـا قَوِيَّةٌ و رَغْمَ كُلِّ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ٱلِٱخْتِلافـاتِ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66B1614-DB20-CA09-8B6B-2F52D9E96F1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07703B0-C44E-E5B9-56D9-0CAFD5379026}"/>
              </a:ext>
            </a:extLst>
          </p:cNvPr>
          <p:cNvGrpSpPr/>
          <p:nvPr/>
        </p:nvGrpSpPr>
        <p:grpSpPr>
          <a:xfrm>
            <a:off x="1091046" y="3695781"/>
            <a:ext cx="6647986" cy="779458"/>
            <a:chOff x="990904" y="2740490"/>
            <a:chExt cx="6647986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0881A69-ED38-DEDA-503A-B68EC5256959}"/>
                </a:ext>
              </a:extLst>
            </p:cNvPr>
            <p:cNvSpPr/>
            <p:nvPr/>
          </p:nvSpPr>
          <p:spPr>
            <a:xfrm>
              <a:off x="990904" y="2753032"/>
              <a:ext cx="621614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سُؤالَ ٱلْمُعَلِّمَةِ كـانَ صَعْباً وَلَمْ تَعْرِفـا كَيْفَ تُجيبـانِ.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798C9BF-CD95-4CA1-8331-C7DAF5474BA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BB68E3E-C5F0-CB00-5BA6-6BFEDFE7D2DA}"/>
              </a:ext>
            </a:extLst>
          </p:cNvPr>
          <p:cNvGrpSpPr/>
          <p:nvPr/>
        </p:nvGrpSpPr>
        <p:grpSpPr>
          <a:xfrm>
            <a:off x="1091046" y="2823419"/>
            <a:ext cx="6637651" cy="779458"/>
            <a:chOff x="1646843" y="2740490"/>
            <a:chExt cx="5992047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7D6FF34-F5D5-F5AB-01D2-7BA47445176E}"/>
                </a:ext>
              </a:extLst>
            </p:cNvPr>
            <p:cNvSpPr/>
            <p:nvPr/>
          </p:nvSpPr>
          <p:spPr>
            <a:xfrm>
              <a:off x="1646843" y="2753032"/>
              <a:ext cx="556020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ٱلْمُعَلِّمَةَ قالَتْ لَهُمـا نُكْتَةً مُضْحِكَةً جِدّاً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ٱلْفَصْلِ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5B738DA-F89F-3B83-FBF2-C21EB7F7D91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544EBC9-A0EB-72C0-B6A6-F51DB2DE6FD9}"/>
              </a:ext>
            </a:extLst>
          </p:cNvPr>
          <p:cNvGrpSpPr/>
          <p:nvPr/>
        </p:nvGrpSpPr>
        <p:grpSpPr>
          <a:xfrm>
            <a:off x="1091046" y="5465589"/>
            <a:ext cx="6647986" cy="779458"/>
            <a:chOff x="990904" y="2740490"/>
            <a:chExt cx="6647986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671C6F9-7A22-A1A6-7C25-A9CE79AB3534}"/>
                </a:ext>
              </a:extLst>
            </p:cNvPr>
            <p:cNvSpPr/>
            <p:nvPr/>
          </p:nvSpPr>
          <p:spPr>
            <a:xfrm>
              <a:off x="990904" y="2753032"/>
              <a:ext cx="621614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كـانَتـا تَلْعَبـانِ وَلَمْ تَنْـتَبِهـا إِلى كَلامِ ٱلْمُعَلِّمَةِ.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2E2AB9E0-362C-1DE4-97C8-0A30C57A837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3736" y="4626632"/>
            <a:ext cx="498436" cy="49843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29FC24A-331B-64AA-720E-D07D7EB439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FF42FB8-F87B-5B82-2062-0934358F2A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D34CCEE-CD0B-E297-BA22-6976A0E2390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6A0EED2-712B-7E07-1F0F-DB19C2B47E6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420452C-32CF-5121-8E6A-9B5BEFC45B9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E60DC19-6CFF-BFC6-C777-3688643D7BA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9F319E-E7BE-596B-4B27-63DB71A8C6F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92BCFA-9852-459B-3CFE-70967E9D8B6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96AA94C1-4BE5-9641-881A-DD86482DBC7F}"/>
              </a:ext>
            </a:extLst>
          </p:cNvPr>
          <p:cNvSpPr txBox="1"/>
          <p:nvPr/>
        </p:nvSpPr>
        <p:spPr>
          <a:xfrm>
            <a:off x="207818" y="1886337"/>
            <a:ext cx="872836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ضَحِكَتْ لَيْلى وَإِلْهـامُ عِنْدَمـا سَأَلَتْهُمـا ٱلْمُعَلِّمَةُ عَنْ سِرِّ صَداقَتِهِمـا؟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D87FEAB-EA2F-49EE-954A-F1E20D68E9E8}"/>
              </a:ext>
            </a:extLst>
          </p:cNvPr>
          <p:cNvGrpSpPr/>
          <p:nvPr/>
        </p:nvGrpSpPr>
        <p:grpSpPr>
          <a:xfrm>
            <a:off x="1091046" y="4568143"/>
            <a:ext cx="6647986" cy="779458"/>
            <a:chOff x="990904" y="2740490"/>
            <a:chExt cx="6647986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D4CD5EA-7D3B-E0A3-176E-432D336D94A7}"/>
                </a:ext>
              </a:extLst>
            </p:cNvPr>
            <p:cNvSpPr/>
            <p:nvPr/>
          </p:nvSpPr>
          <p:spPr>
            <a:xfrm>
              <a:off x="990904" y="2753032"/>
              <a:ext cx="621614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ٱلصَّداقَةَ بَيْنَهُمـا قَوِيَّةٌ و رَغْمَ كُلِّ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ٱلِٱخْتِلافـاتِ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C3C2181-618F-4889-C03D-E31D5F26BCC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D1C9172-1277-990A-77AB-E7448A5D5C89}"/>
              </a:ext>
            </a:extLst>
          </p:cNvPr>
          <p:cNvGrpSpPr/>
          <p:nvPr/>
        </p:nvGrpSpPr>
        <p:grpSpPr>
          <a:xfrm>
            <a:off x="1091046" y="3695781"/>
            <a:ext cx="6647986" cy="779458"/>
            <a:chOff x="990904" y="2740490"/>
            <a:chExt cx="6647986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F8838E0-C302-BB9A-E5FB-618F055C129A}"/>
                </a:ext>
              </a:extLst>
            </p:cNvPr>
            <p:cNvSpPr/>
            <p:nvPr/>
          </p:nvSpPr>
          <p:spPr>
            <a:xfrm>
              <a:off x="990904" y="2753032"/>
              <a:ext cx="621614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سُؤالَ ٱلْمُعَلِّمَةِ كـانَ صَعْباً وَلَمْ تَعْرِفـا كَيْفَ تُجيبـانِ.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35F2C58-C175-C736-BF23-DDA7FF40E68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FF4D518-A51E-75C1-62F5-EA2E7F19C57D}"/>
              </a:ext>
            </a:extLst>
          </p:cNvPr>
          <p:cNvGrpSpPr/>
          <p:nvPr/>
        </p:nvGrpSpPr>
        <p:grpSpPr>
          <a:xfrm>
            <a:off x="1091046" y="2823419"/>
            <a:ext cx="6637651" cy="779458"/>
            <a:chOff x="1646843" y="2740490"/>
            <a:chExt cx="5992047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A072B14-0F0E-112A-1CB2-AE8FBA342E85}"/>
                </a:ext>
              </a:extLst>
            </p:cNvPr>
            <p:cNvSpPr/>
            <p:nvPr/>
          </p:nvSpPr>
          <p:spPr>
            <a:xfrm>
              <a:off x="1646843" y="2753032"/>
              <a:ext cx="556020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ٱلْمُعَلِّمَةَ قالَتْ لَهُمـا نُكْتَةً مُضْحِكَةً جِدّاً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ٱلْفَصْلِ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80549118-6F95-3C93-7DC2-4DA0FFAC9C6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68F9F00-835A-2169-9224-BF52C73B2A39}"/>
              </a:ext>
            </a:extLst>
          </p:cNvPr>
          <p:cNvGrpSpPr/>
          <p:nvPr/>
        </p:nvGrpSpPr>
        <p:grpSpPr>
          <a:xfrm>
            <a:off x="1091046" y="5465589"/>
            <a:ext cx="6647986" cy="779458"/>
            <a:chOff x="990904" y="2740490"/>
            <a:chExt cx="6647986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02F01B3-87D6-3597-22CC-A1D7B0316564}"/>
                </a:ext>
              </a:extLst>
            </p:cNvPr>
            <p:cNvSpPr/>
            <p:nvPr/>
          </p:nvSpPr>
          <p:spPr>
            <a:xfrm>
              <a:off x="990904" y="2753032"/>
              <a:ext cx="621614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كـانَتـا تَلْعَبـانِ وَلَمْ تَنْـتَبِهـا إِلى كَلامِ ٱلْمُعَلِّمَةِ.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E8F0D7AD-6B3C-98B6-8200-94CFBBDA25D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209266" y="1408128"/>
            <a:ext cx="7724168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فَهْمِكَ لِلنَّصِّ، لِمـاذا فـازَ مَشْروعُ ٱلصَّديقَتَيْـنِ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بِٱلْمَرْتَبَةِ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ٱلْأُولى في ٱلْمَعْرِضِ؟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445401" y="4516379"/>
            <a:ext cx="8250653" cy="779458"/>
            <a:chOff x="-611763" y="2740490"/>
            <a:chExt cx="8250653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-611763" y="2753032"/>
              <a:ext cx="78188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ٱلْمُديـرَ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هُوَ ٱلَّذي طَلَبَ مِنْهُمـا إِعْدادَ هـذا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ٱلْمَشْروعِ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ٱلْمَدْرَسِيِّ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445401" y="3644017"/>
            <a:ext cx="8250653" cy="779458"/>
            <a:chOff x="-611763" y="2740490"/>
            <a:chExt cx="8250653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-611763" y="2753032"/>
              <a:ext cx="781880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ٱلْمَشْروعَ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دَمَجَ بِذَكـاءٍ بَيْـنَ مَهارَتَيْـنِ مُخْتَلِفَتَيْـنِ هُمـا ٱلْفَنُّ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وَٱلْحِسـابُ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483179" y="2771655"/>
            <a:ext cx="8202538" cy="779458"/>
            <a:chOff x="234162" y="2740490"/>
            <a:chExt cx="7404728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234162" y="2753032"/>
              <a:ext cx="697288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ٱلْمَشْروعَ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كـانَ يَحْتَوي عَلى مَسـائِلَ رِياضِيَّةٍ صَعْبَةٍ جِدّاً لِلْحَلِّ.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445400" y="5413825"/>
            <a:ext cx="8250654" cy="779458"/>
            <a:chOff x="-611764" y="2740490"/>
            <a:chExt cx="8250654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-611764" y="2753032"/>
              <a:ext cx="7818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كـانَتـا تَقْضِيـانِ وَقْتَ ٱلْعُطْلَةِ دَائِمـاً في مَكْتَبَةِ ٱلْمَدْرَسَةِ.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58779B8-9E92-F50E-0387-23A9D7E25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4048E0-B1AF-1E78-3BB3-3CD446CD99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24B7EE-3292-301D-42DE-2822159ECF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385A9B-0AAA-3005-7114-35678E7DB1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33E5444-292B-2665-ECD8-3984B30B453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AC62C1-89AD-7747-30EA-F42E9709C33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73FF4D-6A2A-6AB3-4D92-C63E383D42C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667C9F-5128-0E17-FD72-E06534D3638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79EF18-F846-9F2C-6A8B-BD5DBEC97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7014C3-AC31-4674-C544-5E8C58E590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5433804-AB94-D0FE-B4F0-93E65531DC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EE292D-4B6F-291E-35DC-387DD34518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8D56FBD-D8CD-52EC-E6C3-DDF06549F8B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5270AF-F0C2-83C4-D972-C200CA4B157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BE589C-DFE6-5B10-F541-3EB01B49A97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6102DA-8E2C-854B-9CFF-9E4C0F48098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D0E123-C72B-C6F2-A66A-145A0A01D1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624" y="1911927"/>
            <a:ext cx="8052293" cy="468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9181D84-1450-A70A-F189-00D2D4C36C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61CB04E-E066-22DB-067C-294B314EB2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E0E62E7-B201-97B7-53CD-3E3352BCDA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8CFDFC7-F6BA-A186-BBBE-51EDC2088E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4ADEFB9-AF67-6587-F716-EA239419A3D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6DBA4B-CAC4-7DE2-9D75-84B3E894FCA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78A480C-F8D8-5407-B138-1A8FF9422CC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2A9415-6496-852E-F27B-DF99B8E44C9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A225D706-2EB2-11F1-252A-22E9DD5FE7B2}"/>
              </a:ext>
            </a:extLst>
          </p:cNvPr>
          <p:cNvSpPr txBox="1"/>
          <p:nvPr/>
        </p:nvSpPr>
        <p:spPr>
          <a:xfrm>
            <a:off x="209266" y="1408128"/>
            <a:ext cx="7724168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فَهْمِكَ لِلنَّصِّ، لِمـاذا فـازَ مَشْروعُ ٱلصَّديقَتَيْـنِ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بِٱلْمَرْتَبَةِ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ٱلْأُولى في ٱلْمَعْرِضِ؟ 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EE23A4D-BFD3-709C-0769-D0DE9DF81EED}"/>
              </a:ext>
            </a:extLst>
          </p:cNvPr>
          <p:cNvGrpSpPr/>
          <p:nvPr/>
        </p:nvGrpSpPr>
        <p:grpSpPr>
          <a:xfrm>
            <a:off x="445401" y="4516379"/>
            <a:ext cx="8250653" cy="779458"/>
            <a:chOff x="-611763" y="2740490"/>
            <a:chExt cx="8250653" cy="7794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CB63952-0EA3-0F42-F3E6-AC584AF0A4FD}"/>
                </a:ext>
              </a:extLst>
            </p:cNvPr>
            <p:cNvSpPr/>
            <p:nvPr/>
          </p:nvSpPr>
          <p:spPr>
            <a:xfrm>
              <a:off x="-611763" y="2753032"/>
              <a:ext cx="78188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ٱلْمُديـرَ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هُوَ ٱلَّذي طَلَبَ مِنْهُمـا إِعْدادَ هـذا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ٱلْمَشْروعِ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ٱلْمَدْرَسِيِّ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448FBD0-ED2D-9A47-5E4B-C4F31287946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91FDE7F-B1F0-0443-684D-B50C6812DA4F}"/>
              </a:ext>
            </a:extLst>
          </p:cNvPr>
          <p:cNvGrpSpPr/>
          <p:nvPr/>
        </p:nvGrpSpPr>
        <p:grpSpPr>
          <a:xfrm>
            <a:off x="445401" y="3644017"/>
            <a:ext cx="8250653" cy="779458"/>
            <a:chOff x="-611763" y="2740490"/>
            <a:chExt cx="8250653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15167FD-F17E-76D2-62BA-C958BB42AEC8}"/>
                </a:ext>
              </a:extLst>
            </p:cNvPr>
            <p:cNvSpPr/>
            <p:nvPr/>
          </p:nvSpPr>
          <p:spPr>
            <a:xfrm>
              <a:off x="-611763" y="2753032"/>
              <a:ext cx="781880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ٱلْمَشْروعَ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دَمَجَ بِذَكـاءٍ بَيْـنَ مَهارَتَيْـنِ مُخْتَلِفَتَيْـنِ هُمـا ٱلْفَنُّ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وَٱلْحِسـابُ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03FF4572-9D24-BE12-A178-DE2342279FA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CF86BB4-5D67-7B56-3825-6CBBE894B728}"/>
              </a:ext>
            </a:extLst>
          </p:cNvPr>
          <p:cNvGrpSpPr/>
          <p:nvPr/>
        </p:nvGrpSpPr>
        <p:grpSpPr>
          <a:xfrm>
            <a:off x="483179" y="2771655"/>
            <a:ext cx="8202538" cy="779458"/>
            <a:chOff x="234162" y="2740490"/>
            <a:chExt cx="740472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16FE749-9C4B-75ED-7200-D171F7A2623A}"/>
                </a:ext>
              </a:extLst>
            </p:cNvPr>
            <p:cNvSpPr/>
            <p:nvPr/>
          </p:nvSpPr>
          <p:spPr>
            <a:xfrm>
              <a:off x="234162" y="2753032"/>
              <a:ext cx="697288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ٱلْمَشْروعَ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كـانَ يَحْتَوي عَلى مَسـائِلَ رِياضِيَّةٍ صَعْبَةٍ جِدّاً لِلْحَلِّ.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14E2CB7-3CB6-8904-754E-B69C87524B5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BB23F6C-7384-C248-49B9-A7FA6A8F6475}"/>
              </a:ext>
            </a:extLst>
          </p:cNvPr>
          <p:cNvGrpSpPr/>
          <p:nvPr/>
        </p:nvGrpSpPr>
        <p:grpSpPr>
          <a:xfrm>
            <a:off x="445400" y="5413825"/>
            <a:ext cx="8250654" cy="779458"/>
            <a:chOff x="-611764" y="2740490"/>
            <a:chExt cx="8250654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E316910-4A6D-899F-68DC-6A692A44B05D}"/>
                </a:ext>
              </a:extLst>
            </p:cNvPr>
            <p:cNvSpPr/>
            <p:nvPr/>
          </p:nvSpPr>
          <p:spPr>
            <a:xfrm>
              <a:off x="-611764" y="2753032"/>
              <a:ext cx="7818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كـانَتـا تَقْضِيـانِ وَقْتَ ٱلْعُطْلَةِ دَائِمـاً في مَكْتَبَةِ ٱلْمَدْرَسَةِ.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8D0B015A-1ED5-BAD2-F3C1-994342DE1C3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75031" y="3692927"/>
            <a:ext cx="498436" cy="49843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CE91764-1646-1697-7237-EC3D6DF36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DB8305-0C15-24A8-1454-29328DB9ED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60C9D7C-FB72-817A-61DF-3B1D42B037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17CE066-2628-EA0B-2224-0F6F8BBC84A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11ED7C9-3FD8-D31E-CB7A-28A2B891DDB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9C8ED0-E5A5-0BE7-B2BE-54F64D12883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ED0E806-611C-40FB-A537-EFF873CCB2E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AD50D56-33C7-0702-8396-08AFE7A6B0D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B092544C-2A38-ECFE-670E-A7EC1160F4B8}"/>
              </a:ext>
            </a:extLst>
          </p:cNvPr>
          <p:cNvSpPr txBox="1"/>
          <p:nvPr/>
        </p:nvSpPr>
        <p:spPr>
          <a:xfrm>
            <a:off x="209266" y="1408128"/>
            <a:ext cx="7724168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فَهْمِكَ لِلنَّصِّ، لِمـاذا فـازَ مَشْروعُ ٱلصَّديقَتَيْـنِ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بِٱلْمَرْتَبَةِ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ٱلْأُولى في ٱلْمَعْرِضِ؟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3C76AE7-4B54-C124-E5E7-873D7FBC3DF7}"/>
              </a:ext>
            </a:extLst>
          </p:cNvPr>
          <p:cNvGrpSpPr/>
          <p:nvPr/>
        </p:nvGrpSpPr>
        <p:grpSpPr>
          <a:xfrm>
            <a:off x="445401" y="4516379"/>
            <a:ext cx="8250653" cy="779458"/>
            <a:chOff x="-611763" y="2740490"/>
            <a:chExt cx="8250653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EE2D26F-1754-C2B9-701F-EA57591F0850}"/>
                </a:ext>
              </a:extLst>
            </p:cNvPr>
            <p:cNvSpPr/>
            <p:nvPr/>
          </p:nvSpPr>
          <p:spPr>
            <a:xfrm>
              <a:off x="-611763" y="2753032"/>
              <a:ext cx="78188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ٱلْمُديـرَ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هُوَ ٱلَّذي طَلَبَ مِنْهُمـا إِعْدادَ هـذا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ٱلْمَشْروعِ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ٱلْمَدْرَسِيِّ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E41FE02-8716-53E9-08C8-AB1704B011D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D2D093-F324-F608-F084-30F5B2433D11}"/>
              </a:ext>
            </a:extLst>
          </p:cNvPr>
          <p:cNvGrpSpPr/>
          <p:nvPr/>
        </p:nvGrpSpPr>
        <p:grpSpPr>
          <a:xfrm>
            <a:off x="445401" y="3644017"/>
            <a:ext cx="8250653" cy="779458"/>
            <a:chOff x="-611763" y="2740490"/>
            <a:chExt cx="8250653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7F423CA-043B-C6E5-6266-3C6FC74A185E}"/>
                </a:ext>
              </a:extLst>
            </p:cNvPr>
            <p:cNvSpPr/>
            <p:nvPr/>
          </p:nvSpPr>
          <p:spPr>
            <a:xfrm>
              <a:off x="-611763" y="2753032"/>
              <a:ext cx="781880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ٱلْمَشْروعَ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دَمَجَ بِذَكـاءٍ بَيْـنَ مَهارَتَيْـنِ مُخْتَلِفَتَيْـنِ هُمـا ٱلْفَنُّ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وَٱلْحِسـابُ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31646DE-2C3A-DAF7-5022-D3EC12A941C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11CDDD-26A2-A1C2-D641-F5E9D1AF9D84}"/>
              </a:ext>
            </a:extLst>
          </p:cNvPr>
          <p:cNvGrpSpPr/>
          <p:nvPr/>
        </p:nvGrpSpPr>
        <p:grpSpPr>
          <a:xfrm>
            <a:off x="483179" y="2771655"/>
            <a:ext cx="8202538" cy="779458"/>
            <a:chOff x="234162" y="2740490"/>
            <a:chExt cx="7404728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BC55F8C-1169-49E0-1720-9C3AEDA5F2B3}"/>
                </a:ext>
              </a:extLst>
            </p:cNvPr>
            <p:cNvSpPr/>
            <p:nvPr/>
          </p:nvSpPr>
          <p:spPr>
            <a:xfrm>
              <a:off x="234162" y="2753032"/>
              <a:ext cx="697288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ٱلْمَشْروعَ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كـانَ يَحْتَوي عَلى مَسـائِلَ رِياضِيَّةٍ صَعْبَةٍ جِدّاً لِلْحَلِّ.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BEEAE69B-1964-63A6-8312-27EC1FA4959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AC80C25-6238-CE3C-7B09-40CFE2A29F17}"/>
              </a:ext>
            </a:extLst>
          </p:cNvPr>
          <p:cNvGrpSpPr/>
          <p:nvPr/>
        </p:nvGrpSpPr>
        <p:grpSpPr>
          <a:xfrm>
            <a:off x="445400" y="5413825"/>
            <a:ext cx="8250654" cy="779458"/>
            <a:chOff x="-611764" y="2740490"/>
            <a:chExt cx="8250654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4FB65F4-4AAF-B7C9-36CD-BA9504C83554}"/>
                </a:ext>
              </a:extLst>
            </p:cNvPr>
            <p:cNvSpPr/>
            <p:nvPr/>
          </p:nvSpPr>
          <p:spPr>
            <a:xfrm>
              <a:off x="-611764" y="2753032"/>
              <a:ext cx="7818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كـانَتـا تَقْضِيـانِ وَقْتَ ٱلْعُطْلَةِ دَائِمـاً في مَكْتَبَةِ ٱلْمَدْرَسَةِ.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058AED3-641E-D764-82E1-98D898BF07A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D3A63B-2975-A8DE-81C2-CC12D4E75A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5DCCD3-8F08-FEB2-7DFF-9D428119CB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B7EB77-DB01-96CB-3B0E-B024080F86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A01FF2-2DEB-C0F7-5AE4-C0C382D273D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048A9F-371B-2012-23A1-55C6F286B0F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FE71B8-8A5F-7DD1-3C7B-81B27828B81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F32863-EA96-71CD-1DD9-50254363AE5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2B411-FB47-E7DE-330C-0B8CA63A1CF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74EFB7-C854-ECF7-6FE5-D85B8025A1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624" y="1911927"/>
            <a:ext cx="8052293" cy="46849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E18B-C0E4-A110-C8F4-119CDFB2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1DA653F-912C-8F96-DD5E-7259DFFB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 – ح4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1681E7-9EB2-27AD-3CC1-E5BD5E166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4E194F9A-ADF7-D43D-8426-85785B8ED2E2}"/>
              </a:ext>
            </a:extLst>
          </p:cNvPr>
          <p:cNvSpPr txBox="1"/>
          <p:nvPr/>
        </p:nvSpPr>
        <p:spPr>
          <a:xfrm>
            <a:off x="5561480" y="1777877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– ح4-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B213D1-AC5E-865B-1FF5-D1CFC89470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86D1A49-ECD8-683B-7487-16A291DF8EF5}"/>
              </a:ext>
            </a:extLst>
          </p:cNvPr>
          <p:cNvSpPr txBox="1">
            <a:spLocks/>
          </p:cNvSpPr>
          <p:nvPr/>
        </p:nvSpPr>
        <p:spPr>
          <a:xfrm>
            <a:off x="2074087" y="3429000"/>
            <a:ext cx="518882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قَصيدَةٌ ميزانُ ٱلطَّبيعَةِ.(الحصة الرابعة)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النص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3EF4207-6B5D-3A90-AAA7-0DDC046780C0}"/>
              </a:ext>
            </a:extLst>
          </p:cNvPr>
          <p:cNvSpPr/>
          <p:nvPr/>
        </p:nvSpPr>
        <p:spPr>
          <a:xfrm>
            <a:off x="5119171" y="103782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6" name="Espace réservé pour une image  25">
            <a:extLst>
              <a:ext uri="{FF2B5EF4-FFF2-40B4-BE49-F238E27FC236}">
                <a16:creationId xmlns:a16="http://schemas.microsoft.com/office/drawing/2014/main" id="{6CEA0A21-BF70-81C3-41A4-760B3FF3F5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48365" y="1511391"/>
            <a:ext cx="720704" cy="82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6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5204B-DED5-D938-22F1-03072A89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422F852-F7E0-FD55-4C14-C1FA8F5EB1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7533D-DA97-AD87-9E91-D4DC53CF4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8AB297-BBB4-6212-2E0D-A9880E4CD6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D4A8CF-FA1E-F11D-C58E-7FFD0199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46D7B4-E183-D189-81AC-8400CD1F47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D091DC-31AD-4951-E36E-129B029A655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0F6BB3-5833-1AC4-AC37-BB805C9A6A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CB172-F65B-ED1E-DDE5-5D2F324292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343D40-E839-6FAB-8A1E-85694D55FF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4016E2-59A3-742A-37EB-AF84B25AEA3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الآن، سنبدأ حصة القراءة بتذكر ما جاء في قصيدة "ميزانُ ٱلطَّبيعَةِ".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5CE4-A6DF-CA77-650F-97EB77C2B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8F5868-68BA-D9C1-8E56-9EBDD5F82E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316" y="1251374"/>
            <a:ext cx="7577985" cy="532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3917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9FF81-660C-84B4-7AE1-5DFF8505E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762C1D7-7452-FCDA-4FED-28B8E66F3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B7F668D-1262-EBB7-9C21-1288FC668D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EAFB6E-AE1D-462B-E2ED-CC1953550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1FE6D28-9051-6908-6576-A5E218454E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C4CA894-6E33-7BE1-5241-32234E1E3E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82F3DB-3A91-E131-2ADE-F988CE04C3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E82587-2DEA-2BB6-EC32-991F3EF00A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3DD235-5C67-ADC8-7F22-C57EAC36B1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17E289-1B95-7427-0BC8-40ABD7054C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AF79FC-D729-0A8B-E7E3-96DA1E3B7ED9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مـاذا يَقْصِدُ ٱلشّـاعِرُ بِقَوْلِهِ عَنِ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ٱلْأَنْهـارِ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"تَمُرُّ عَلـى ٱلْقُرى بِوَقـارْ"؟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3573F8-408B-49CC-D340-565A16D65D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422470-FC83-10B9-A56E-11EBC93FDB16}"/>
              </a:ext>
            </a:extLst>
          </p:cNvPr>
          <p:cNvSpPr txBox="1"/>
          <p:nvPr/>
        </p:nvSpPr>
        <p:spPr>
          <a:xfrm>
            <a:off x="0" y="5360405"/>
            <a:ext cx="92790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مـاذا يَقْصِدُ ٱلشّـاعِرُ بِقَوْلِهِ عَنِ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ٱلْأَنْهـارِ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"تَمُرُّ عَلـى ٱلْقُرى بِوَقـارْ"؟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904173-90AC-5366-88CC-2D3E39A010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236" y="1621310"/>
            <a:ext cx="5002170" cy="351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9913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09AE7-4179-3AE8-A28F-A01FAB2A5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72527B5-E70B-4212-BE84-B5BCE632AC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551FBC-BDF0-0035-C852-4B8D4A30D9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556A4-AA08-FD71-6C87-954A837885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72897DA-F339-C829-1CFE-9CAA97605B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D55359F-23C8-9281-E15E-1D5F32D528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1F1EC6-7AFB-FB92-38E8-6E00A406250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44FBE9-72DA-F7CF-8911-6A7D5B9BB4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0F37399-107F-0E93-F403-91E25FAF9AD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F8041A4-9E19-1A6D-9B9A-E6F078B4AED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AB2EEAC-64BB-FC39-4FF4-B6F402F7323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هل تتفقون مع زميلكم / زميلتكم؟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B048D1-2D01-B8C0-7A40-E0DA07C124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35B3F25-7160-0042-F182-7426A7A2801B}"/>
              </a:ext>
            </a:extLst>
          </p:cNvPr>
          <p:cNvSpPr txBox="1"/>
          <p:nvPr/>
        </p:nvSpPr>
        <p:spPr>
          <a:xfrm>
            <a:off x="-67541" y="1853193"/>
            <a:ext cx="92790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مـاذا يَقْصِدُ ٱلشّـاعِرُ بِقَوْلِهِ عَنِ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ٱلْأَنْهـارِ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"تَمُرُّ عَلـى ٱلْقُرى بِوَقـارْ"؟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DCF87C-41B9-AABE-18C8-5F396E65C934}"/>
              </a:ext>
            </a:extLst>
          </p:cNvPr>
          <p:cNvSpPr txBox="1"/>
          <p:nvPr/>
        </p:nvSpPr>
        <p:spPr>
          <a:xfrm>
            <a:off x="1178438" y="3635202"/>
            <a:ext cx="66917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يَقْصِدُ أَنَّ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ٱلْأَنْهـارَ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تَجْري بِهُدوءٍ وَسَكـيـنَةٍ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وَٱحْتِرامٍ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مِثْلَ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ٱلنَّسـيـمِ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يَمُرُّ فـي ٱلصَّبـاحِ.</a:t>
            </a:r>
          </a:p>
        </p:txBody>
      </p:sp>
    </p:spTree>
    <p:extLst>
      <p:ext uri="{BB962C8B-B14F-4D97-AF65-F5344CB8AC3E}">
        <p14:creationId xmlns:p14="http://schemas.microsoft.com/office/powerpoint/2010/main" val="1466711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2CEBF-398C-E1CE-9CCB-805F9196E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08535E9-1885-224C-1F7F-311E519E31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1521DF-DAAE-478D-F084-9530B3F5D1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9F7A084-BCF4-FF77-12C2-F87B3CFFFC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C19EE53-D73F-4DDC-9673-D42DDDB3BB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C535397-9678-D45F-7D2A-3F03DE7E1A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A497F6-8421-FE64-992A-3FB83005D72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93316A-B40B-3879-49D7-A8BD0A070F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67AD73-1D53-8469-45DB-8525031EEDF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F7EF528-BAEC-4C28-6AF7-BFACD4BAC06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659317-44AC-C838-3B60-26D855E21FD5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ٱخْتَلَفَ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وُجـودُ ٱلْإِنْسـانِ فـي ٱلطَّبـيـعَةِ حَسَبَ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ٱلْقَصـيـدَةِ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2ED8FFD-40F7-4455-695B-57CCCD4678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533C85D-EC79-1C23-16FA-4E57099B332B}"/>
              </a:ext>
            </a:extLst>
          </p:cNvPr>
          <p:cNvSpPr txBox="1"/>
          <p:nvPr/>
        </p:nvSpPr>
        <p:spPr>
          <a:xfrm>
            <a:off x="0" y="5360405"/>
            <a:ext cx="92790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ٱخْتَلَفَ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وُجـودُ ٱلْإِنْسـانِ فـي ٱلطَّبـيـعَةِ حَسَبَ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ٱلْقَصـيـدَةِ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2AF2745-8B8E-FCC5-DC2C-F07E550D6D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236" y="1621310"/>
            <a:ext cx="5002170" cy="351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6643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63B7B-7D98-2B6A-AFE8-DF55DE735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8A1252C-0C48-6E96-C14C-1BFEBBD2A0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93C7BE-FF5D-BFFB-6324-F0289E677B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4614F3-137E-6E49-3EDA-3DC02FCA8F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945C78-0843-0FD9-E8E3-413DEAD8A5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6CFFF1-D93C-055B-A321-BF7A75C7CD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0B8ED-0376-EF56-18CD-A8636F16F79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A95AB7-858B-16DF-DE71-7EAF407F02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B60FE6-A683-0138-40A1-11A6439498C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F0BAF44-4C19-C1A0-CE77-142F9EFAAA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8C05A5-657D-7B15-466C-A09684851D2A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هل تتفقون مع زميلكم / زميلتكم؟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70D6F5-9CB0-A3D9-4DC5-E7C92BEA8F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5BA8852-CC6A-98E9-F782-4F96C397A458}"/>
              </a:ext>
            </a:extLst>
          </p:cNvPr>
          <p:cNvSpPr txBox="1"/>
          <p:nvPr/>
        </p:nvSpPr>
        <p:spPr>
          <a:xfrm>
            <a:off x="-67541" y="1853193"/>
            <a:ext cx="92790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ٱخْتَلَفَ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وُجـودُ ٱلْإِنْسـانِ فـي ٱلطَّبـيـعَةِ حَسَبَ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ٱلْقَصـيـدَةِ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FD99E57-5698-DA13-B866-C676AB5077CB}"/>
              </a:ext>
            </a:extLst>
          </p:cNvPr>
          <p:cNvSpPr txBox="1"/>
          <p:nvPr/>
        </p:nvSpPr>
        <p:spPr>
          <a:xfrm>
            <a:off x="1178438" y="3635202"/>
            <a:ext cx="66917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هُنـاكَ إِنْسـانٌ صـالِحٌ يَحْمـي ٱلْبـيـئَةَ فَيَعـيـشُ سَعـيـداً، وَإِنْسـانٌ مُخَرِّبٌ يُخِلُّ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بِٱلتَّوازُنِ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فَيَشْقـى وَيَتْعَبُ.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0308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على كراساتكم ، سأعيد قراءة القصيدة.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7F1BB44-66DB-274A-F779-3A46407E85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D12577-6165-15DA-91AA-2D5ED52257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EC1A01D-3D04-2E65-03D0-7D2D3026E0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DCC4A0-E611-29A4-D7A1-AD78B8D8E7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0627461-AEA7-6D2F-2870-1058D64669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5A7CCC-ACA0-60E2-8768-A25A16C2E86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CEBFB1-D492-F783-6866-5735A8306A6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9A118C-2BB6-FBDD-F368-3F8A5B831D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4826E3-F0B6-5069-8F1A-9B80A43D01A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C138647-7DF9-A542-F4D6-1E8346F225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653087-B0D0-17F3-3924-9D619CC8D7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601" y="1584000"/>
            <a:ext cx="6939009" cy="487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2250C-623D-5996-B0A9-DB00A933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E7D1B47-FCAB-044D-6F4B-E66B7C0D72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46EE2E5-3AED-E333-46E5-BEFB072D51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D04F70-8DF6-D1B6-F42C-3AD5B7B4FB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3A94D10-A981-A2EF-54F2-DE337C8A58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26B9E6C-D5E8-829E-C10F-77120B2726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9DF9D1-7CE4-A2BF-32FA-6A53EFB2DEE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948301-92D6-2C82-C37E-5C27E48293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26BB10D-E30F-1552-9165-3429CFC3EE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D0AA970-DD0B-012C-56AB-BD43718A059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F095DA-0EE7-7377-BC07-4B5E7604DC93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163 و أجيبوا عن الأسئلة 1-2-3-4-5-6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D1F485-E9AA-0FB7-C897-E493C50331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9338509-D634-013B-2297-7CF823FA79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7967" y="1584000"/>
            <a:ext cx="3532216" cy="48524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3D3A9EB-0B59-4EB9-7427-611ABD5B9539}"/>
              </a:ext>
            </a:extLst>
          </p:cNvPr>
          <p:cNvSpPr/>
          <p:nvPr/>
        </p:nvSpPr>
        <p:spPr>
          <a:xfrm>
            <a:off x="3533955" y="4624625"/>
            <a:ext cx="2900611" cy="1661875"/>
          </a:xfrm>
          <a:prstGeom prst="roundRect">
            <a:avLst>
              <a:gd name="adj" fmla="val 498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0763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5591D-44DE-D3E0-FE0F-CAE9F1C62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17902C4-1C3E-D378-4815-49D032900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091BD-19EC-2120-2430-C6B553346E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10B75F-F1EA-0AD4-62F1-8D02420534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2CCD925-1511-70F4-0928-C9EF598A88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D54362B-1B2B-2B5E-B0B5-4268DA9800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6FAFEB-1B6E-94D2-4CE8-671E841A5E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6C4B34-9FC8-22D9-58BF-C511A0E4EF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DCA74A-3E9B-C982-1A2C-B111BE8EE2B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C42384-F8D3-60CF-36BE-A5DB4554EF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EBA43-808A-3707-8FEC-92BF539F14F6}"/>
              </a:ext>
            </a:extLst>
          </p:cNvPr>
          <p:cNvSpPr txBox="1"/>
          <p:nvPr/>
        </p:nvSpPr>
        <p:spPr>
          <a:xfrm>
            <a:off x="398068" y="820882"/>
            <a:ext cx="7071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كيف يتسبب الإنسان في اختلال "ميزان الطبيعة"؟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147EE8-C85B-3C56-7F9C-0AA732FD2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F19D02-1B37-25C5-0559-E6E5A5460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3755" y="1584000"/>
            <a:ext cx="5890770" cy="6096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A21332-C483-484D-91A6-24D9DE1C79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3587" y="2495106"/>
            <a:ext cx="5326596" cy="37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5413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251A4-EA61-8ED0-9D34-08C51648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2D7186F-84E1-DB04-2D52-0E868E814C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C4538B-5431-34BB-E706-16FE42885F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E55ACB-681A-75DF-CE68-3300BC455A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88F2D3C-6AD1-D93E-A7F4-5E99959B8D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1C836B5-96D2-3B11-3FCB-9B98244F76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EF4D40-3DCA-0B04-2084-07CFA9C9999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2C446E-4B95-075C-AE8A-315CED9DA0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096680-3DF0-D774-EE78-F6F6A90F15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17AA41-643A-9917-0431-788F340E2C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A845DE-2F45-4B3E-C4FD-20FDBCC19ABD}"/>
              </a:ext>
            </a:extLst>
          </p:cNvPr>
          <p:cNvSpPr txBox="1"/>
          <p:nvPr/>
        </p:nvSpPr>
        <p:spPr>
          <a:xfrm>
            <a:off x="694944" y="789709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3F6C57-9191-5BB4-A159-15F37CDFD9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B23B701-7F39-307A-EC6D-B2D9C036A9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3755" y="1584000"/>
            <a:ext cx="5890770" cy="60965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57C03D1-75EF-10C7-C61C-DA909CA303EC}"/>
              </a:ext>
            </a:extLst>
          </p:cNvPr>
          <p:cNvSpPr txBox="1"/>
          <p:nvPr/>
        </p:nvSpPr>
        <p:spPr>
          <a:xfrm>
            <a:off x="832993" y="3116621"/>
            <a:ext cx="67742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يَتَسَبَّبُ ٱلْإِنْسـانُ فـي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مـيـزانِ ٱلطَّبـيـعَةِ عِنْدَمـا يَعْبَثُ بِهـا وَلا يُحـافِظُ عَلَيْهـا، مِثْلَ تَلْويـثِ ٱلْأَجْواءِ، وَقَطْعِ ٱلْأَشْجـارِ، وَتَضْيـيـعِ ٱلْمـاءِ،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وَٱلْعَبَثِ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بِٱلنَّبـاتـاتِ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0973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0289D-02AC-7FBF-EFF3-837533998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7585B13-6642-CB80-C4F0-7D0F728DEF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0C3829-5332-1655-F616-9C4F0AA337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F1D2A5-6CD4-53CE-8BD9-DA3CA32039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3474C8-9F0A-538F-DFD1-3B4D016DE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CA5C607-0F73-DDD7-294D-D1F3AEE576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80DCE2-F465-3E45-8D88-7FADE9258BE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EE9873-AFB8-73E6-CB70-49F6B65B1B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322D40-CDC1-2003-2CC1-FAC4EEEF9E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1775F7-A263-E7B6-0418-1343918AAF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A470AA-E14D-C965-5067-34C56A990A7A}"/>
              </a:ext>
            </a:extLst>
          </p:cNvPr>
          <p:cNvSpPr txBox="1"/>
          <p:nvPr/>
        </p:nvSpPr>
        <p:spPr>
          <a:xfrm>
            <a:off x="694944" y="665017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الأسطر التي تؤكد ذلك؟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يظهر الأستاذ الإجابة إلا من بعد الاطلاع على إجابات المتعلمين.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48AA4A-62D0-C33C-8021-47D5E49A31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58192C-2870-21F2-6CDB-98F183A93E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84" y="1423237"/>
            <a:ext cx="7398327" cy="51960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79896B4-6C70-1257-3F86-E1F77E08CAE9}"/>
              </a:ext>
            </a:extLst>
          </p:cNvPr>
          <p:cNvSpPr/>
          <p:nvPr/>
        </p:nvSpPr>
        <p:spPr>
          <a:xfrm>
            <a:off x="1828799" y="4145972"/>
            <a:ext cx="1948373" cy="602673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DC1C55B-7D17-CDC8-D907-AB62DAAFEDD9}"/>
              </a:ext>
            </a:extLst>
          </p:cNvPr>
          <p:cNvSpPr/>
          <p:nvPr/>
        </p:nvSpPr>
        <p:spPr>
          <a:xfrm>
            <a:off x="1828798" y="6192983"/>
            <a:ext cx="1948373" cy="301336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0785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F6F37-2A97-5E0B-50CC-75D193CC9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128ABAE-71EB-187B-3E58-4F16FDB55A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BB6FE1-D7CE-45CB-DAC8-1D10FFC4C9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8EC96A-30CA-43AA-3C2E-947809829F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39AA81-395F-9ECF-08E2-78945BA44C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A2AFE19-960B-C61F-F194-BFA9DD547F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856D823-4DB6-F0FB-0BDF-3CF60E25339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3A96F0-DB8D-701D-9095-17680740465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72BAFA0-0129-32CB-1DE5-74DE724B3B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153C73C-482C-9BFB-C5C4-EF82329CC9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B58FF9-85CB-22D5-C6C5-6E8B89E752B1}"/>
              </a:ext>
            </a:extLst>
          </p:cNvPr>
          <p:cNvSpPr txBox="1"/>
          <p:nvPr/>
        </p:nvSpPr>
        <p:spPr>
          <a:xfrm>
            <a:off x="398068" y="820882"/>
            <a:ext cx="7071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متى يعتبر الشاعر الإنسان سعيدا؟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5CBCB3-91FA-CA84-C90F-2BB159D6CB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0F86D1-366E-C53C-9591-60E54B6EB4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3587" y="2495106"/>
            <a:ext cx="5326596" cy="37410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77CA28-CF85-4B6D-77D5-3B5ACAD874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6405" y="1584000"/>
            <a:ext cx="4282811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64522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76F00-1EE5-E44C-6EE3-795A9B7C6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70C20A8-0955-1188-2CED-BBFAEFADC9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5632AE-E6DA-6836-7382-E204E794B6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B8AAC5-7724-055B-7EFE-57AC7175B9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5A83D28-1C7A-E702-1CED-A0B7A7AE84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7A8C200-0E8E-0FF7-490D-20070E2C9C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70DDC96-4DE3-DA29-A503-1ADA7A2A0A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86020A-36E6-D873-255C-56B458EF68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0B9A24-E8D8-29B6-4B3B-867C2F29105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7D81463-AD96-5525-16B3-84ED97B80E2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29AA89-9DB4-77C1-4333-5A56526D09D5}"/>
              </a:ext>
            </a:extLst>
          </p:cNvPr>
          <p:cNvSpPr txBox="1"/>
          <p:nvPr/>
        </p:nvSpPr>
        <p:spPr>
          <a:xfrm>
            <a:off x="694944" y="789709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24C97A-E78C-1D8C-CE7D-61ABEF8E9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546308-2A28-89B8-21A1-1674E8782D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6405" y="1584000"/>
            <a:ext cx="4282811" cy="54868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CA2D22-7A18-52DB-7552-31B7312AB5F2}"/>
              </a:ext>
            </a:extLst>
          </p:cNvPr>
          <p:cNvSpPr txBox="1"/>
          <p:nvPr/>
        </p:nvSpPr>
        <p:spPr>
          <a:xfrm>
            <a:off x="1028069" y="3085448"/>
            <a:ext cx="67742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يَعْتَبِرُ ٱلشّـاعِرُ ٱلْإِنْسـانَ سَعـيـداً عِنْدَمـا يُنَظِّفُ ٱلْأَجْواءَ، وَيَصـونُ ٱلْغـابَةَ ٱلْخَضْراءَ لِيُحـافِظَ عَلـى بـيـئَتِهِ.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0457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FB053-B527-731E-971C-E1D9D374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311B14F-7F3A-9E5F-931C-3A68F73E30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2319BA1-B6AD-A152-399E-B8A104ECE4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397700-4B5D-3169-1FFC-4139EBA34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FE8F24C-5726-757D-2978-C80CC8DDD5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7BDF193-C085-B9FA-F78B-F24B4591C0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212046-7F91-9741-0E78-6A34936F85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2AD3B4-8A7F-C739-52E9-DE06D5CD99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9896827-147E-8CDE-4C69-C849F379CED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2E0030-6E54-09B9-E6C3-AFA183AF93F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6894AC-5842-67C9-382B-3ED2BC728241}"/>
              </a:ext>
            </a:extLst>
          </p:cNvPr>
          <p:cNvSpPr txBox="1"/>
          <p:nvPr/>
        </p:nvSpPr>
        <p:spPr>
          <a:xfrm>
            <a:off x="694944" y="665017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الأسطر التي تؤكد ذلك؟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يظهر الأستاذ الإجابة إلا من بعد الاطلاع على إجابات المتعلمين.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FEC1A2-ABF6-900D-61E8-3785E38B7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AB2124-1497-53E6-A670-AEB0AC72C4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84" y="1423237"/>
            <a:ext cx="7398327" cy="51960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AFBA2F0-E046-0452-7D82-3E9C67729205}"/>
              </a:ext>
            </a:extLst>
          </p:cNvPr>
          <p:cNvSpPr/>
          <p:nvPr/>
        </p:nvSpPr>
        <p:spPr>
          <a:xfrm>
            <a:off x="5094619" y="5896842"/>
            <a:ext cx="1979546" cy="592282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0E287D4-95EF-2D70-BECB-1CA436B84E70}"/>
              </a:ext>
            </a:extLst>
          </p:cNvPr>
          <p:cNvSpPr/>
          <p:nvPr/>
        </p:nvSpPr>
        <p:spPr>
          <a:xfrm>
            <a:off x="1838801" y="2088039"/>
            <a:ext cx="1979546" cy="707115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0126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73906-6B17-E2A2-7AE7-4199EE8DC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99ABBCB-4F2E-2F40-2310-437D7ABAF9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32F03A-7405-3C79-9B47-3B951646FA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B2805C0-2228-BB94-C2E8-6E0E4FB81A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1988CA5-6771-187D-F167-B08543FF0B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7655953-09F0-C591-0874-E1FB238F81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1ED2E5-E7C1-CC7D-459C-8E954257DD0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5A4E93-782F-3F2F-276D-2C8B6B7E6B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2EA4D2-64F3-2187-C74C-0D3A57D0C4C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4B06BD2-8A6D-0E88-0A40-214DA89522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5E0014-C98E-3BB9-113E-5BEC9F03AD36}"/>
              </a:ext>
            </a:extLst>
          </p:cNvPr>
          <p:cNvSpPr txBox="1"/>
          <p:nvPr/>
        </p:nvSpPr>
        <p:spPr>
          <a:xfrm>
            <a:off x="398068" y="820882"/>
            <a:ext cx="7071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 لماذا يعتبر الشاعر الإنسان تعيسا إذا هو لم يحافظ على الطبيعة؟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BDBF87-F1DF-8849-4433-DC32C612A4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FBBFCB-4A4A-E860-E0AD-B1BA2CC1B3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3587" y="2495106"/>
            <a:ext cx="5326596" cy="37410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73BDFB-684E-5687-C970-68012D559C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1853193"/>
            <a:ext cx="7597798" cy="5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40346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2AEB0-8B21-113E-6FF4-3094D3ED4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DF54EC9C-DA1E-D938-06FA-33B558128C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AECE254-1D50-5BDA-01DB-3A907BA812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755551F-2D4A-079E-28AD-16B80219DA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D7D32F-4223-5407-1325-DDA9DBE8B2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CB73DF9-9FE4-0E29-00E6-AFACD213C2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CF80E0-0C79-0DD2-80CF-B4DCCE100AD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D6C886-132C-780B-305A-6821C75D69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EA718D-0659-4251-7035-E281373EAD0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979642B-194D-00FA-74AF-0145297EE65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A815E8-03AE-266C-5059-BC6F7A6B7475}"/>
              </a:ext>
            </a:extLst>
          </p:cNvPr>
          <p:cNvSpPr txBox="1"/>
          <p:nvPr/>
        </p:nvSpPr>
        <p:spPr>
          <a:xfrm>
            <a:off x="694944" y="789709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6D1005-6F7A-A916-BD23-B00FF9811B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B3DCE-129E-9446-009E-8AE63F9878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1853193"/>
            <a:ext cx="7597798" cy="5867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F546FF-45C6-2E58-F6B0-1D9FAE7539E0}"/>
              </a:ext>
            </a:extLst>
          </p:cNvPr>
          <p:cNvSpPr txBox="1"/>
          <p:nvPr/>
        </p:nvSpPr>
        <p:spPr>
          <a:xfrm>
            <a:off x="1229975" y="3282875"/>
            <a:ext cx="67742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يَعْتَبِرُ ٱلشّـاعِرُ ٱلْإِنْسـانَ تَعـيـساً لِأَنَّهُ إِذا لَمْ يُحـافِظْ عَلـى ٱلطَّبـيـعَةِ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وَٱخْتَلَّ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مـيـزانُهـا، فَإِنَّهُ سَيَعـيـشُ فـي حُزْنٍ وَذُلٍّ، وَسَيَجْلِبُ لِنَفْسِهِ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ٱلْهَمَّ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وَٱلتَّعَبَ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9734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E6BD6-2B0D-1FF0-7300-D7CC3F7A7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6D552AB-8747-FA2B-674E-9D24A0EC18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21285C-52BF-BF26-795A-2A8050FF9D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B5E7686-C631-4003-DD1F-770AEBD924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82B6E0-44E7-8C17-69C3-35F0595C22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D71D097-85BA-4E32-92F9-17183D19B8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C20A32-CC6F-B9C6-41DD-3C09744536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885E92-ECC4-76D1-4715-E02579A757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E3FA29-05A1-6384-8540-020C7A1FCA4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EF26EAB-07EC-F11E-89E1-BA5FD70F40D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868371-7B09-0C05-BC91-1D3E1D4B3531}"/>
              </a:ext>
            </a:extLst>
          </p:cNvPr>
          <p:cNvSpPr txBox="1"/>
          <p:nvPr/>
        </p:nvSpPr>
        <p:spPr>
          <a:xfrm>
            <a:off x="694944" y="665017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الأسطر التي تؤكد ذلك؟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يظهر الأستاذ الإجابة إلا من بعد الاطلاع على إجابات المتعلمين.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E54714-CDF4-FD3A-269C-B95418A932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9F6BC1-E330-3746-F9D5-02A129B032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84" y="1423237"/>
            <a:ext cx="7398327" cy="51960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0DAF2D9-612B-48C3-974D-9A7B164DBFAB}"/>
              </a:ext>
            </a:extLst>
          </p:cNvPr>
          <p:cNvSpPr/>
          <p:nvPr/>
        </p:nvSpPr>
        <p:spPr>
          <a:xfrm>
            <a:off x="1776844" y="5304876"/>
            <a:ext cx="2043381" cy="1189442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376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EDF0F-F7D5-6E48-B932-E4F274CE3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AA38BE0-AA25-1C28-768D-9D51D80A5F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C8E48ED-BB14-C1E9-E57D-BD5076CC71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2CC239-A832-323A-BB9E-7E39DD91FA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C5D8333-7A22-09F6-AACF-41D6470A50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05EC89A-80FB-779C-6F5A-0D1D949A43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7310B6-CE02-568D-AB8D-1869BF2D014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57FF54-6498-C559-0476-027EF9C7B1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B697C44-47AB-ACB7-1BA2-E2E0CCC343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86E5CB9-900B-CE69-B0C2-738ED91F45C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2ECF33-4C99-06FC-2CCC-3597493E13DE}"/>
              </a:ext>
            </a:extLst>
          </p:cNvPr>
          <p:cNvSpPr txBox="1"/>
          <p:nvPr/>
        </p:nvSpPr>
        <p:spPr>
          <a:xfrm>
            <a:off x="398068" y="820882"/>
            <a:ext cx="7071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الرابع: ما الذي تدعو إليه القصيدة؟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C20EBB-43FB-8938-FDCF-47E473040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5CF05C-4AED-DB7E-05FB-A47BF7D6C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3587" y="2495106"/>
            <a:ext cx="5326596" cy="37410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898AC7-9EE2-7D51-AB75-A658FFD288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9231" y="1679321"/>
            <a:ext cx="3665538" cy="6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0104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781E2-1F58-D0EF-1DFD-CE9F3F85B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3D410DA-2602-AC09-3440-ED959FAA8D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971E24E-C7FA-69E1-AAC2-076D711868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D4D788-0151-CCDB-5ED4-D1C80F11EE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FE942C2-2B1E-366E-5C7F-4E0FB2528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CFE606E-AC54-8451-FE9D-D890AD4FDF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79837C-2BDB-87E2-AAB6-A4E0C97262D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D8D568-E3FB-9B1E-CF6F-9339B135A0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7ED6E63-F980-E88C-CE86-FE4AC0F8AAD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5184DC-8E1A-BC03-E001-B453FF88B2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D7AFE59-A906-2CC6-4F03-ABD2FA95DDF6}"/>
              </a:ext>
            </a:extLst>
          </p:cNvPr>
          <p:cNvSpPr txBox="1"/>
          <p:nvPr/>
        </p:nvSpPr>
        <p:spPr>
          <a:xfrm>
            <a:off x="694944" y="789709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74A677-C759-E9D9-08A7-FEF6F74177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A1802FC-836F-E698-FA29-3D4E2C0F5E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9231" y="1679321"/>
            <a:ext cx="3665538" cy="6172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C060ED-A540-917B-4F19-D485515BB762}"/>
              </a:ext>
            </a:extLst>
          </p:cNvPr>
          <p:cNvSpPr txBox="1"/>
          <p:nvPr/>
        </p:nvSpPr>
        <p:spPr>
          <a:xfrm>
            <a:off x="1229975" y="3282875"/>
            <a:ext cx="677422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تَدْعـو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ٱلْقَصـيـدَةُ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إِلـى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ٱلتَّأَمُّلِ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فـي جَمـالِ ٱلطَّبـيـعَةِ وَمَخْلـوقـاتِهـا، وَتَدْعـونـا أَيْضاً إِلـى حِمـايَتِهـا مِنْ خِلالِ تَنْظـيـفِ ٱلْأَجْواءِ،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وَٱلْحِفـاظِ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عَلـى ٱلْمـاءِ، وَعَدَمِ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ٱلْعَبَثِ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بِٱلنَّبـاتـاتِ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لِيَبْقـى مـيـزانُ ٱلطَّبـيـعَةِ مُعْتَدِلاً بِلا أَذىً.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7393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D0452-7B1E-6F1A-063E-231DB51CE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4BFD928-DCE6-E0A5-1104-59BD166AB9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E8DF652-081C-4E76-A571-EAFEDC3509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43ACA7F-6F27-2C69-EE81-3E7342C85F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720AA0-2FE8-136B-CE25-0236537DC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ECFE941-6D26-2C9D-EB20-F66309F73D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71D3AE0-B479-9ED2-A69A-B04865D0899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4A068B-51C1-C823-0D24-48FA95102D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FC5DDC-8BBC-4612-FA9E-DDFA015DCA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44BA8AE-A93A-6105-1F5F-198500F94E3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38ED8E-28FC-6903-6224-5FD35EF00554}"/>
              </a:ext>
            </a:extLst>
          </p:cNvPr>
          <p:cNvSpPr txBox="1"/>
          <p:nvPr/>
        </p:nvSpPr>
        <p:spPr>
          <a:xfrm>
            <a:off x="398068" y="820882"/>
            <a:ext cx="7071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الخامس: ما هو الإحساس الذي يرغب الشاعر في إن يشعر به القارئ؟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4BAC26-E6FE-6D01-31BE-39ECDBCA7D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BFFAA3-C299-C552-863A-55E549991E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3587" y="2495106"/>
            <a:ext cx="5326596" cy="37410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1C27A3-16D2-5390-901A-BD3D868F6F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395" y="1683656"/>
            <a:ext cx="7163421" cy="5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7474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A4999-BDD8-4A4E-0ABD-DD0DA1AE2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6A71876-3CE2-F627-4DC8-514488FC47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84552CC-4D96-7548-E533-5DD536603E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556110-717A-8A4C-ABD2-BFA3BFA00C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FA0B2ED-C9D6-9598-9896-2FBF7F2FF9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D93D19E-4BD6-0A90-3279-2CD7B9D807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A8D76F-F744-B556-4389-51127C5E206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930491-FEA0-372B-DF22-8809202414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FAED29-C5A8-F0AE-55F3-7A7ACF04883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C968199-1BE4-CBA6-5FF3-78A7B28C3A0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5210C3-4BC0-82BA-2328-C4C5C42F8312}"/>
              </a:ext>
            </a:extLst>
          </p:cNvPr>
          <p:cNvSpPr txBox="1"/>
          <p:nvPr/>
        </p:nvSpPr>
        <p:spPr>
          <a:xfrm>
            <a:off x="694944" y="789709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7183E0-D803-5515-E0A0-3E4D7E3C1A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CF98CF4-8589-7BC6-8CE6-5C4A216B7A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95" y="1683656"/>
            <a:ext cx="7163421" cy="5867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54ADBD-C63C-C8CD-C4C2-27E9DBF7A6F8}"/>
              </a:ext>
            </a:extLst>
          </p:cNvPr>
          <p:cNvSpPr txBox="1"/>
          <p:nvPr/>
        </p:nvSpPr>
        <p:spPr>
          <a:xfrm>
            <a:off x="1229975" y="3282875"/>
            <a:ext cx="67742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يَرْغَبُ ٱلشّـاعِرُ فـي أَنْ يَشْعُرَ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ٱلْقـارِئُ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بِٱلْإِعْجـابِ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وَٱلدَّهْشَةِ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جَمـالِ ٱلطَّبـيـعَةِ، وَأَنْ يَشْعُرَ بِٱلسَّعـادَةِ عِنْدَ ٱلْحِفـاظِ عَلَيْهـا.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12586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49ED2-F5CB-8504-AD9C-CC6F5254A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A7A57F2-C2E4-500F-5A4D-DA46930550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DCA0E93-7937-B0CA-4037-3DF7A294CC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E8AA73-6DD6-A477-61F0-2112C14FB1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CB3C197-B929-00B0-7979-7ED6A21706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D7713C9-8B0C-DAA5-5A6C-0B70CF8A6A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E2021A0-394A-2AC3-46A8-9FC6A3092E1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4E7F4A-E4A7-5A12-B3E5-57F081B361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B3D162-C955-C8FE-1E34-DEFB5D0711D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A6609A2-E549-A169-0C44-6476A56989D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16C5A7-CC99-D8F0-78AC-4CAD56E589FE}"/>
              </a:ext>
            </a:extLst>
          </p:cNvPr>
          <p:cNvSpPr txBox="1"/>
          <p:nvPr/>
        </p:nvSpPr>
        <p:spPr>
          <a:xfrm>
            <a:off x="694944" y="665017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الأسطر التي تؤكد ذلك؟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يظهر الأستاذ الإجابة إلا من بعد الاطلاع على إجابات المتعلمين.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806073-AD74-47EC-F351-DB11D78E4F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9B34AA-B302-962E-7864-976CC681A8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84" y="1423237"/>
            <a:ext cx="7398327" cy="51960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9A4840E-43E3-3C42-36F0-41F1103CA4AA}"/>
              </a:ext>
            </a:extLst>
          </p:cNvPr>
          <p:cNvSpPr/>
          <p:nvPr/>
        </p:nvSpPr>
        <p:spPr>
          <a:xfrm>
            <a:off x="4956463" y="3293918"/>
            <a:ext cx="2125017" cy="394856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11C9AEE-601D-A194-3AE9-AD316DD50B80}"/>
              </a:ext>
            </a:extLst>
          </p:cNvPr>
          <p:cNvSpPr/>
          <p:nvPr/>
        </p:nvSpPr>
        <p:spPr>
          <a:xfrm>
            <a:off x="5021883" y="4561766"/>
            <a:ext cx="2125017" cy="394856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0425D1-1303-5F80-9277-7A004F79D469}"/>
              </a:ext>
            </a:extLst>
          </p:cNvPr>
          <p:cNvSpPr/>
          <p:nvPr/>
        </p:nvSpPr>
        <p:spPr>
          <a:xfrm>
            <a:off x="4956462" y="5829614"/>
            <a:ext cx="2125017" cy="789712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3893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A32BD-F37D-200E-BBB4-637197173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557A68D-C1F3-EE2B-87F2-EEB835E07C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DFD08-9DC5-7DD2-D2A8-F8618CFCA8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6A6048-C3F3-CEC0-57F3-696571B57F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87BACCD-D2E1-D2D1-70A3-66CFB59777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83DD206-3FB1-722D-02C3-FF0FF1B2B6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AECAB7-8067-9113-2F6E-F01BCB2A59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243B0B-129F-ED8D-1034-91A10690EB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79B08E-EFFB-9C91-C2F4-D69EA2397C2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FB9E145-B631-866D-FCB1-F11BA2C0245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D5BA124-8E1B-9440-1DD1-63A4D008D496}"/>
              </a:ext>
            </a:extLst>
          </p:cNvPr>
          <p:cNvSpPr txBox="1"/>
          <p:nvPr/>
        </p:nvSpPr>
        <p:spPr>
          <a:xfrm>
            <a:off x="398068" y="820882"/>
            <a:ext cx="7071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السادس: أختار البيت الذي أعجبني ، و أوضح السبب.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13E922-6294-2253-8038-23147BA359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E8CFD2-EE0E-64EC-1273-E1B49330E5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3587" y="2495106"/>
            <a:ext cx="5326596" cy="37410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8FDEA4-CF26-8DE1-AEF8-DCBAC588B1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7169" y="1584000"/>
            <a:ext cx="5243014" cy="5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1063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B4CC9-083E-FF74-7AE5-C65B24BDC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C684F2D-5901-69D8-F267-0995212767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EB94A3-60D6-D29E-87E2-BB20D70F88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B73CCB9-41C1-7CB4-8BC4-C63F27127B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4A26D45-8819-1DA3-5627-E66D21AC02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B16FE93-39A6-CDAE-7550-079F380778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03EC9-5F08-7E1A-64DA-B98F5D53A34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923FCB-116E-01B0-B95D-AA9380E102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68FFDDC-2F67-1911-2C1D-30B3C90E7D1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7906BDA-2298-C340-5082-EFFEE00D9F1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1B6331-108C-7764-1BE7-2DC33BACD568}"/>
              </a:ext>
            </a:extLst>
          </p:cNvPr>
          <p:cNvSpPr txBox="1"/>
          <p:nvPr/>
        </p:nvSpPr>
        <p:spPr>
          <a:xfrm>
            <a:off x="694944" y="789709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8E4CC4-45C3-3E60-F42E-0D16C8AD05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380E0A-5FC2-CD93-29E8-97266CCCA9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3587" y="2495106"/>
            <a:ext cx="5326596" cy="374104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BDF348-BD6A-649B-0197-27548671E9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7169" y="1584000"/>
            <a:ext cx="5243014" cy="5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1146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8E3D-A341-0BC3-79F1-6A15E0EAC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C12EE70-3794-6F55-5FEB-8FEE9AF45C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D476DD-DA6C-DA8C-1832-D5A0FC5F8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3225D08-2A2F-4C99-3827-BC9162E8BE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8C9D14-BCAF-4CC0-7106-6E2E3A8A91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62FB8BC-9982-42A8-B03D-FA5943471B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923211-F6CE-63F9-1A77-FEA0C869393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B61232-1851-60AF-0C66-C67711E697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A382525-72BF-3095-6A25-DC7FC52D296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A2E555-48AB-9F02-EBB7-9A4C8139B1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3F9D8E-9925-CCB8-037D-46DE378C8FC7}"/>
              </a:ext>
            </a:extLst>
          </p:cNvPr>
          <p:cNvSpPr txBox="1"/>
          <p:nvPr/>
        </p:nvSpPr>
        <p:spPr>
          <a:xfrm>
            <a:off x="-309475" y="6635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الكراسة، من يقرأ القصيدة قراءة شعرية محترما قواعد الإيقاع؟ 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تناوب 7 متعلمين على قراءة النص، مع التركيز على الفئة التي تحتاج للدعم.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F0DB89-BD09-70C8-D469-48DB5103AB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DB8D4C-0172-51A0-B72A-C34C4A749835}"/>
              </a:ext>
            </a:extLst>
          </p:cNvPr>
          <p:cNvSpPr txBox="1"/>
          <p:nvPr/>
        </p:nvSpPr>
        <p:spPr>
          <a:xfrm>
            <a:off x="4326910" y="194548"/>
            <a:ext cx="66869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ينشد أبيات قصيدة "وطني الغالي"؟</a:t>
            </a:r>
          </a:p>
          <a:p>
            <a:pPr algn="r" defTabSz="685800" rtl="1">
              <a:defRPr/>
            </a:pP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BA403EA-ABE5-2184-C1CA-C0AA9FD91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895672"/>
              </p:ext>
            </p:extLst>
          </p:nvPr>
        </p:nvGraphicFramePr>
        <p:xfrm>
          <a:off x="398069" y="2860727"/>
          <a:ext cx="8383464" cy="3200400"/>
        </p:xfrm>
        <a:graphic>
          <a:graphicData uri="http://schemas.openxmlformats.org/drawingml/2006/table">
            <a:tbl>
              <a:tblPr firstRow="1" bandRow="1"/>
              <a:tblGrid>
                <a:gridCol w="1309537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793767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738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كانتِ ٱلْقِراءَةُ مُعَبِّرَةً؟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تَمَّتْ قِراءَةُ كُلِّ شَطْرٍ بِشَكْلٍ مُسْتَرْسَلٍ؟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ٱلْإيقاعِ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ٱلشِّعْرِيِّ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58C25499-517F-3AFC-A87F-6C9E8B2654AB}"/>
              </a:ext>
            </a:extLst>
          </p:cNvPr>
          <p:cNvSpPr txBox="1"/>
          <p:nvPr/>
        </p:nvSpPr>
        <p:spPr>
          <a:xfrm>
            <a:off x="965090" y="2179161"/>
            <a:ext cx="7711551" cy="61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</p:spTree>
    <p:extLst>
      <p:ext uri="{BB962C8B-B14F-4D97-AF65-F5344CB8AC3E}">
        <p14:creationId xmlns:p14="http://schemas.microsoft.com/office/powerpoint/2010/main" val="420770683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24626-3C61-AF49-6E10-8362E5F75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D142974C-FEC0-309D-99F2-E6378B4AF5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2F4441-84EC-13FD-5F81-1E91B2BFF0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3548E5-F755-6136-3A3E-21D8ECD379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6C7BE0-FFB3-D36D-8F26-12D4AEBD19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FF5206-C9D3-0925-A4AE-570E83AE2E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582AE5-2C79-1E5B-0085-C7EEC2F9742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F944B2-1A64-61F6-1360-8554E5F57F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201F66-1E87-0140-5F3F-D9619E85CC4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B6ACF0-4952-0B4D-2BBD-2147902859F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4F76CF-FA9E-F751-74B2-4B736B189EC0}"/>
              </a:ext>
            </a:extLst>
          </p:cNvPr>
          <p:cNvSpPr txBox="1"/>
          <p:nvPr/>
        </p:nvSpPr>
        <p:spPr>
          <a:xfrm>
            <a:off x="1028069" y="684000"/>
            <a:ext cx="64820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السؤال:هَلْ ساعَدَتْكَ ٱلصُّوَرُ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ٱلْمُصاحِبَةُ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لِلنَّصِّ عَلى فَهْمِ ٱلصُّوَرِ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ٱلشِّعْرِيَّةِ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رَسَمَها ٱلشّاعِرُ؟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CE3867-3728-958C-0BC9-FE74A83A21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3356CFD5-162B-D334-C3F4-F474F100150E}"/>
              </a:ext>
            </a:extLst>
          </p:cNvPr>
          <p:cNvSpPr txBox="1"/>
          <p:nvPr/>
        </p:nvSpPr>
        <p:spPr>
          <a:xfrm>
            <a:off x="1643932" y="5435953"/>
            <a:ext cx="6038274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ساعَدَتْكَ ٱلصُّوَرُ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ٱلْمُصاحِبَةُ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 عَلى فَهْمِ ٱلصُّوَرِ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ٱلشِّعْرِيَّةِ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رَسَمَها ٱلشّاعِرُ؟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3EEAE7-211A-E2F9-06A5-56E43EE96F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8702" y="1558478"/>
            <a:ext cx="5326596" cy="37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371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6B058-F597-F3B9-1290-CEF1E537E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A3EB3D2-58A4-1460-727B-06D490FA1F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16784D-601D-14E8-EFD5-4DBBFB7C9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1BAC002-DE4D-B4C5-A39E-BC82810E7A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62C4280-1F9E-27B8-12A7-1C190194CD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6BAC4E2-8DA6-489E-F9D0-51727AFCEE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672115-3FA1-1649-6FAF-BB4F15B49E1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E39FED-2E18-8B7C-22A6-2FC99636F6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B601A4-86EF-8B98-084A-36E9299E209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1C16B8-9B8A-82D3-00E1-1D5C63CCFD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8038B7-B964-4252-6AB6-BB678E749CF6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السؤال:ما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ٱلْقيمَةُ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تُرَوِّجُ لَها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ٱلْقصيدةُ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0DDA52-9322-5FEA-2246-B845157CBA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79BE1366-80B5-1125-BB5C-B7AE20EE2318}"/>
              </a:ext>
            </a:extLst>
          </p:cNvPr>
          <p:cNvSpPr txBox="1"/>
          <p:nvPr/>
        </p:nvSpPr>
        <p:spPr>
          <a:xfrm>
            <a:off x="2109978" y="5730906"/>
            <a:ext cx="513020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قيمَةُ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تُرَوِّجُ لَها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قصيدةُ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729B7A-1EED-D54C-095F-F5B28EA5AF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8702" y="1558478"/>
            <a:ext cx="5326596" cy="37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0160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6E5EF-8972-6ED6-04FC-957CAABA3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F181498-D45A-E987-E03F-130EE712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826F9D-6525-D71A-B9CA-D5C04E83D2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232005-BD7A-F79A-5F18-43E0025FD2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C625BD-924C-47FD-BA09-03FB14C7F8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B26091C-D57F-6326-BD8B-490FE06774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AF949E-3BFC-CD00-787B-130C1B653CB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2A8D6C-5AFE-F6EC-EA78-06160D9462C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933EB6-529F-45C9-0252-2631EC04DB7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05ED8F7-0A5C-EDDF-9BA9-7796BC11A4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893529-F5D7-2BCE-534E-005D5FB8C4B8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السؤال:ما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ٱلْعِبَرُ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أَسْتَخْلِصُها مِنَ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ٱلقَصيدَةِ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0293CF-6A51-DF24-1C56-F870BFE4DD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04562CB7-95FB-EE1C-21A2-CD75A7C0FA3B}"/>
              </a:ext>
            </a:extLst>
          </p:cNvPr>
          <p:cNvSpPr txBox="1"/>
          <p:nvPr/>
        </p:nvSpPr>
        <p:spPr>
          <a:xfrm>
            <a:off x="116115" y="5730906"/>
            <a:ext cx="876412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ٱلْعِبَرُ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أَسْتَخْلِصُها مِنَ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ٱلقَصيدَةِ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444B0C-D71F-04C9-8323-9C2AD43272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8702" y="1558478"/>
            <a:ext cx="5326596" cy="37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3690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D1601-1C0A-ADDD-5F2F-F2B390F3C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41E3BC7-DA68-6B5E-98E4-380775FC10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E1D0B0-7B96-5A71-D8F5-05D8754AB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202B06C-A064-8FC5-2C17-2159492F24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F4F74-B391-7E86-7DC3-67A306E43D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2D023C0-B53D-469B-4E36-B7AE5B8082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FDFF0-0548-1FD9-F2C0-F025FD62083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57C6C3-977F-7D5F-1DEF-B978B3C271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26071C-54AD-8D2C-1161-678C714C12A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7EE0B52-3097-5788-6EA3-BF560369AA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4F97CE3-E673-7308-A406-C3E296CC3D86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لَوْ طُلِبَ مِنْكَ كِتابَةَ أَسْطُرٍ شِعْرِيَّةٍ عَنْ جَمالِ ٱلطَّبيعَةِ، ماذا سَتَكْتُبُ؟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A0F64D-2420-5C5B-2B00-8F40471F97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862C39C6-F822-CD65-2CFC-06FEBD26C588}"/>
              </a:ext>
            </a:extLst>
          </p:cNvPr>
          <p:cNvSpPr txBox="1"/>
          <p:nvPr/>
        </p:nvSpPr>
        <p:spPr>
          <a:xfrm>
            <a:off x="379880" y="5435953"/>
            <a:ext cx="8764120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 طُلِبَ مِنْكَ كِتابَةَ أَسْطُرٍ شِعْرِيَّةٍ عَنْ جَمالِ ٱلطَّبيعَةِ، ماذا سَتَكْتُبُ؟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18C183-DA85-E286-7067-EBE8FDBF34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8702" y="1558478"/>
            <a:ext cx="5326596" cy="37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3761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866D9-D847-3E39-465C-77D7D306A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CBD6FD5-1E20-58E4-534F-C8F1D11E42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DE9645-1E1E-F074-7807-79718A9D2A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3EF0A6-C741-98DE-5530-EBE96D831D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E02183C-A532-D77C-A21A-667173D3DF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4479ABA-1E17-B5EE-B493-3D48166873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AF153CC-2EDE-AEEB-DA26-87B4A149D96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7EB593-E727-EA76-E559-A355668404D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6E4A8C5-CBE5-3C32-D526-08AD64079C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65FBC8-928E-96BE-7CB4-C60E6D3DCF1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28D7EC-A5B5-0325-D8DB-424C4CFEB879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أَعْجَبَني أَكْثَرَ بِجَمالِ تَرْكيبِهِ وَتَعْبيرِهِ.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8ABC8C-67F7-07B1-6D6C-F07867DE71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730E5BDE-40A6-EFF1-45FF-0BA1C3D5ACFE}"/>
              </a:ext>
            </a:extLst>
          </p:cNvPr>
          <p:cNvSpPr txBox="1"/>
          <p:nvPr/>
        </p:nvSpPr>
        <p:spPr>
          <a:xfrm>
            <a:off x="379880" y="5730906"/>
            <a:ext cx="876412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ٱلسَّطْرَ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أَعْجَبَني أَكْثَرَ بِجَمالِ تَرْكيبِهِ وَتَعْبيرِهِ.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D4697AB-5155-88F5-1A22-8287867F0A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8702" y="1558478"/>
            <a:ext cx="5326596" cy="37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8300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latin typeface="Dosis ExtraBold" pitchFamily="2" charset="0"/>
              </a:rPr>
              <a:t>إنتاج كتابي – ح5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كتابة تعليق على حدث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4" name="Espace réservé pour une image  25">
            <a:extLst>
              <a:ext uri="{FF2B5EF4-FFF2-40B4-BE49-F238E27FC236}">
                <a16:creationId xmlns:a16="http://schemas.microsoft.com/office/drawing/2014/main" id="{1A279B11-4EA0-739F-7AE9-D82D71F796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53511" y="2562935"/>
            <a:ext cx="720704" cy="82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28266-8680-51D5-99E7-1EF93C6E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63D4814-3111-14A2-2AD7-3E5F49F59F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B12597-C677-29BD-0AB0-FD37FC0D5E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9FE231-5FA1-AF09-7498-751EB20A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4A1A97-4B9D-535D-D5A2-D710324D7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7341D3E-2A62-3272-1DB8-678B7F4D57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827ABC-64DF-37CD-71F1-073C1A421E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4562CF-5D94-AAC3-CF76-FBAC64ECAB3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D4B78E-5162-38D1-EC2E-6D7FE859F1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713545-2093-4EFF-DB34-B0DDDEDC25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037C42-1DEB-807D-62A6-86E85BE426FA}"/>
              </a:ext>
            </a:extLst>
          </p:cNvPr>
          <p:cNvSpPr txBox="1"/>
          <p:nvPr/>
        </p:nvSpPr>
        <p:spPr>
          <a:xfrm>
            <a:off x="-309475" y="859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سنبدأ حصة الإنتاج الكتابي، ستخصص هذه الحصة لتصحيح إنجازاتكم. خذوا الدفاتر.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A477C9-9A5B-8A01-3A87-FAF096570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844426-8329-25D0-ED00-7CBB9F718F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318" y="1938771"/>
            <a:ext cx="8269908" cy="44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1741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4C8DF-1E4E-F071-1E13-2EC180A7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8F9B9AE-5F92-4FD8-D0E4-92E052A2B3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905B11-B69F-E39B-EB86-B2666E3EC9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A533C3-A3DE-EF57-5B51-08F8C21A9F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CB7125-3F22-43A8-BFD1-9DE35FB71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C47F98-D779-FCB5-3323-A23143A2E0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D0D14A-5F10-60DD-ACD7-63C338C9952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2098E-84CD-C776-6472-03D64AB602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EEE61A-7D4C-31E6-AB3C-FC55A5D510C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CF327-F8B3-C5D6-B001-FCA590FD30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B2D5D42A-C128-E533-AA4E-B9ACFF5AE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91DD4-8FB2-2DF1-E7BF-E01BBF549018}"/>
              </a:ext>
            </a:extLst>
          </p:cNvPr>
          <p:cNvSpPr txBox="1"/>
          <p:nvPr/>
        </p:nvSpPr>
        <p:spPr>
          <a:xfrm>
            <a:off x="-177927" y="684000"/>
            <a:ext cx="77786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بعض المتعلمين لقراءة إنتاجاتهم، وسنصححها بشكل جماعي على السبورة.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يشرك الأستاذ(ة) المتعلمين في تصحيح الأخطاء المرصودة على السبورة، مع توضيح طبيعتها (خطأ إملائي، في تركيب الجملة...).</a:t>
            </a:r>
            <a:endParaRPr lang="fr-MA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62E887-4535-DD39-B035-A702C62FBA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621" y="1710414"/>
            <a:ext cx="6587381" cy="439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91637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D4C2A-8E20-FF58-591E-2A7DC8B9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83CC9F1-6A92-8CAF-F4DF-725524B661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A54A39-7FB6-F7A5-39AF-AA5111BFB3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EFA6F2-C556-D88F-045B-7705B5941C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861272-D67B-8812-D481-E711381EB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32DF29-8CD2-E328-AA81-AE9A046298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449E84-3BF5-786C-2F70-A38C8A0BE4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76947-5A1C-28C2-40D0-65A48BDE4B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5350B7-96D8-A0AB-CC1C-D3DE0E024EC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1B1A95-11C9-C094-D3C8-D9BCE6B7FE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FA98C7-C71E-7DD1-5CA2-EA5C214FD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468" y="1842970"/>
            <a:ext cx="7501413" cy="48782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00478B-7871-3FC3-74C6-AEE5AE95C284}"/>
              </a:ext>
            </a:extLst>
          </p:cNvPr>
          <p:cNvSpPr txBox="1"/>
          <p:nvPr/>
        </p:nvSpPr>
        <p:spPr>
          <a:xfrm>
            <a:off x="522760" y="647018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يصحح إنتاجه بناء على طبيعة الأخطاء المرصودة.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لتقديم المساعدة.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D80670D-833D-5B94-71F4-FEACC4E262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0213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09D8-3210-AC62-622B-5B1D773F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408B4FB-CEC4-1043-F21C-3C160BFFCC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817FBC-E8D8-C0AD-6258-48FA11D34F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666408-BA06-7148-5963-A0A79C57A1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D511265-D084-6523-446D-0D6097E9DA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6C5F5BC-6292-62D6-00DC-ED162C05D6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B4CFBB-24BB-487C-A718-D969663AA1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C11340-D7BA-E18A-2AEF-79A107B2B0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CE82B8-72B9-06E7-153A-B1D43A028C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0EA3DC-B6F3-08DE-FD55-CE0BE081A01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DFE578-2E01-141D-3785-CB394943731E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لنبنِ معا نموذجا للتصحيح على السبورة. لكتابة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تعليق على حدث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باتباع الخطوات الثلاث: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kumimoji="0" lang="ar-MA" sz="20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E25B64-763D-7784-FE55-B1005AAE93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0A6B63-00B3-4A50-CACE-8B7C8753BCA6}"/>
              </a:ext>
            </a:extLst>
          </p:cNvPr>
          <p:cNvSpPr txBox="1"/>
          <p:nvPr/>
        </p:nvSpPr>
        <p:spPr>
          <a:xfrm>
            <a:off x="3505668" y="1413089"/>
            <a:ext cx="2644286" cy="735747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907C0C-C50A-EB60-CB22-2FBBE20C90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0866" y="2070654"/>
            <a:ext cx="1598634" cy="63710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A595A2-8D7C-20D1-E331-5055E60BBE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5737" y="2025763"/>
            <a:ext cx="1598633" cy="637108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356C4D1-EBCD-775C-E98E-2CD6B892FB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0806" y="4846795"/>
            <a:ext cx="1608892" cy="6411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57FA0E-5C69-815F-2FBC-A0B8D4E44F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4714" y="2682055"/>
            <a:ext cx="4129535" cy="244018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B7CBB-4DB4-AE02-6146-8CB44DCF61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9751" y="2619756"/>
            <a:ext cx="3909886" cy="209770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965E24F-EBC2-8899-AEB5-AE8AA4FD49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04197" y="5397674"/>
            <a:ext cx="3909886" cy="1369887"/>
          </a:xfrm>
          <a:prstGeom prst="rect">
            <a:avLst/>
          </a:prstGeom>
        </p:spPr>
      </p:pic>
      <p:cxnSp>
        <p:nvCxnSpPr>
          <p:cNvPr id="32" name="Connecteur : en arc 31">
            <a:extLst>
              <a:ext uri="{FF2B5EF4-FFF2-40B4-BE49-F238E27FC236}">
                <a16:creationId xmlns:a16="http://schemas.microsoft.com/office/drawing/2014/main" id="{8CE8F9E1-756F-6922-7544-A0C31ADDBA36}"/>
              </a:ext>
            </a:extLst>
          </p:cNvPr>
          <p:cNvCxnSpPr>
            <a:stCxn id="3" idx="2"/>
            <a:endCxn id="10" idx="0"/>
          </p:cNvCxnSpPr>
          <p:nvPr/>
        </p:nvCxnSpPr>
        <p:spPr>
          <a:xfrm rot="5400000" flipH="1" flipV="1">
            <a:off x="6309906" y="588559"/>
            <a:ext cx="78182" cy="3042372"/>
          </a:xfrm>
          <a:prstGeom prst="curvedConnector5">
            <a:avLst>
              <a:gd name="adj1" fmla="val -292395"/>
              <a:gd name="adj2" fmla="val 58592"/>
              <a:gd name="adj3" fmla="val 392395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 : en arc 39">
            <a:extLst>
              <a:ext uri="{FF2B5EF4-FFF2-40B4-BE49-F238E27FC236}">
                <a16:creationId xmlns:a16="http://schemas.microsoft.com/office/drawing/2014/main" id="{E97F6EA0-863E-0EC1-34F4-652B4854F62A}"/>
              </a:ext>
            </a:extLst>
          </p:cNvPr>
          <p:cNvCxnSpPr>
            <a:stCxn id="3" idx="2"/>
            <a:endCxn id="15" idx="0"/>
          </p:cNvCxnSpPr>
          <p:nvPr/>
        </p:nvCxnSpPr>
        <p:spPr>
          <a:xfrm rot="5400000" flipH="1">
            <a:off x="3394896" y="715922"/>
            <a:ext cx="123073" cy="2742757"/>
          </a:xfrm>
          <a:prstGeom prst="curvedConnector5">
            <a:avLst>
              <a:gd name="adj1" fmla="val -185743"/>
              <a:gd name="adj2" fmla="val 59531"/>
              <a:gd name="adj3" fmla="val 285743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 : en arc 41">
            <a:extLst>
              <a:ext uri="{FF2B5EF4-FFF2-40B4-BE49-F238E27FC236}">
                <a16:creationId xmlns:a16="http://schemas.microsoft.com/office/drawing/2014/main" id="{4F342263-F776-A67A-32D7-0071D521E76E}"/>
              </a:ext>
            </a:extLst>
          </p:cNvPr>
          <p:cNvCxnSpPr>
            <a:stCxn id="3" idx="2"/>
          </p:cNvCxnSpPr>
          <p:nvPr/>
        </p:nvCxnSpPr>
        <p:spPr>
          <a:xfrm rot="5400000">
            <a:off x="3372107" y="3451982"/>
            <a:ext cx="2758851" cy="152559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683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C04CE-410A-0654-7D9E-ABEB6E04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694BE0E-C40E-0700-AF42-B52D0DB908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6B1A2F6-FFCD-B505-8C6B-77B7D8656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9B800B-19B4-7686-A6CB-05341BEEF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901DDA-E306-7C26-C8A1-83663D454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9E7F1F-115E-0889-2A06-EA261BEB3B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31A6AF-F56E-7646-C475-D4FADD2276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AB3F72-9DEB-3D11-A2B4-71A94CCA5BA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BCDD14-2690-383B-45CE-BF31CDF82F7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95715B-AAC1-6583-0707-A5F2E084B1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70697E-56AE-B133-F9A1-16AF5D3107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732517-5BC8-C71D-CAE3-8AF43F0FB012}"/>
              </a:ext>
            </a:extLst>
          </p:cNvPr>
          <p:cNvSpPr txBox="1"/>
          <p:nvPr/>
        </p:nvSpPr>
        <p:spPr>
          <a:xfrm>
            <a:off x="-24678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خذوا كراساتكم على ص 167 ،  في ثنائيات أجيبوا عن التمرين التالي:.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F272EF-3B4E-4A33-9A24-F7BB0533BF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8232" y="1584000"/>
            <a:ext cx="3474229" cy="48791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88FBF45-CBD7-89A6-ADF2-04126BE80A9B}"/>
              </a:ext>
            </a:extLst>
          </p:cNvPr>
          <p:cNvSpPr/>
          <p:nvPr/>
        </p:nvSpPr>
        <p:spPr>
          <a:xfrm>
            <a:off x="3144641" y="2275609"/>
            <a:ext cx="2961409" cy="3917374"/>
          </a:xfrm>
          <a:prstGeom prst="roundRect">
            <a:avLst>
              <a:gd name="adj" fmla="val 3300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5540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9BD68-0139-58BE-35A9-0FF8D765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FA1F24C-64CB-50AE-605D-25D28BDDFA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59FA79-7DD5-46DB-E101-25A3CB2649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D79DD3A-2D82-8A0B-F0BD-F19AC3ADD9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AFC5218-917F-BF86-01D6-BE9A62D45A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DF425E4-10B3-CB20-C5D5-4A05B4E243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AAF353-7D5A-D2D7-9CC5-A78F0C1DC4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D5E000-9766-3985-083A-3CA343A538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C51F5D7-3579-E202-416E-3D41EC8D69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B3513C0-0CAA-28B7-CD41-C77975AC34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23B7E1E-080B-17E5-79CA-F9C9E627B9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DEB1426-4823-19A2-4443-68EAF28EC533}"/>
              </a:ext>
            </a:extLst>
          </p:cNvPr>
          <p:cNvSpPr txBox="1"/>
          <p:nvPr/>
        </p:nvSpPr>
        <p:spPr>
          <a:xfrm>
            <a:off x="-35069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أتعاون مع زملائي على كتابة تقرير عن حدث بيئي نظمته مدرستي.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26CE02-AD7A-604D-C059-A22DD09AA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778" y="1471701"/>
            <a:ext cx="6922334" cy="596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F2221A-D029-BD3C-A7C2-3C1989885F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5175" y="2067791"/>
            <a:ext cx="6486000" cy="448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7604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5E42B-0023-BC01-8CB3-4ED6A6642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A820B1D-D718-7DE4-174E-89DE9AACEA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03D20D-353F-CCF1-2798-FB608B053E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170EF1-8BB6-5190-9DBB-993A8779A5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1278437-AE6D-BCE7-A77D-B4AA090EC8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8952B4F-B66A-3105-357A-B8A541584C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C9B00C-5A37-F424-5AEE-9161A072FD1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A0FA69-9738-F3D0-F6B5-43EE7CAFE81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45A25CE-B363-2AE4-6C36-F9A97693283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81558F-F318-8065-66F5-C88B62C2E69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10BB2E-9044-1334-94A0-561FED0B9711}"/>
              </a:ext>
            </a:extLst>
          </p:cNvPr>
          <p:cNvSpPr txBox="1"/>
          <p:nvPr/>
        </p:nvSpPr>
        <p:spPr>
          <a:xfrm>
            <a:off x="-35069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نموذج لتقرير للتعليق على حدث بيئي نظم بمدرستي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64CFEDD-AE73-EE1A-D8E1-A9A9EE1AF2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2C7405-7E4A-E8B4-A857-7CEB9104BBAA}"/>
              </a:ext>
            </a:extLst>
          </p:cNvPr>
          <p:cNvSpPr/>
          <p:nvPr/>
        </p:nvSpPr>
        <p:spPr>
          <a:xfrm>
            <a:off x="399756" y="1953491"/>
            <a:ext cx="8284029" cy="4644736"/>
          </a:xfrm>
          <a:prstGeom prst="roundRect">
            <a:avLst>
              <a:gd name="adj" fmla="val 3658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A7DBECF-8272-B1A5-0942-2B9A7A578277}"/>
              </a:ext>
            </a:extLst>
          </p:cNvPr>
          <p:cNvSpPr/>
          <p:nvPr/>
        </p:nvSpPr>
        <p:spPr>
          <a:xfrm>
            <a:off x="157896" y="2242801"/>
            <a:ext cx="8525889" cy="3162641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endParaRPr lang="ar-MA" sz="11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يُنَظِّمُ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نـادي ٱلْبـيـئَةِ بِمَدْرَسَتِنـا يَوْمَ 22 ماي حَمْلَةً لِتَنْظـيـفِ سـاحَةِ ٱلْمَدْرَسَةِ وَغَرْسِ ٱلْأَشْجـارِ،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حَدَثٌ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تَرْبَوِيٌّ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يَهْدِفُ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إِلـى تَوْعِيَةِ ٱلتَّلامـيـذِ بِأَهَمِّيَّةِ ٱلْحِفـاظِ عَلـى ٱلطَّبـيـعَةِ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ٱلِاعْتِنـاءِ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بِهـا.</a:t>
            </a:r>
          </a:p>
          <a:p>
            <a:pPr lvl="0" algn="r" defTabSz="914400" rtl="1"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وِجْهَةِ نَظَري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يُعَدُّ هَذا ٱلنَّشـاطُ مُهِمّاً جِدّاً لِأَنَّهُ يُعَلِّمُنـا كَيْفَ نَحْمـي بـيـئَتَنـا، وَأَظُنُّ أَنَّ ٱلْمَدْرَسَةَ سَتُصْبِحُ أَجْمَلَ وَأَنْظَفَ بِفَضْلِ تَعـاوُنِ ٱلْجَمـيـعِ.</a:t>
            </a:r>
            <a:endParaRPr lang="ar-MA" sz="3200" b="1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02765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275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</a:t>
            </a:r>
            <a:r>
              <a:rPr kumimoji="0" lang="ar-MA" sz="32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اليوم؟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529478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113143" y="4014010"/>
            <a:ext cx="3314335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أَسْئِلَةِٱسْتِثْمارِ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ٱلشِّعْرِيِّ "ميزانُ ٱلطَّبيعَةِ"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تَعْليقٍ عَلى حَدَثٍ.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25900A-C60F-BC13-56DF-71AC5C6CF5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158204-5DB5-2F98-6CD9-871C615601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53FC8F-B82B-F46C-42C1-F4807BA988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A2550-4246-7DE2-1A54-01B19C8D11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CF8033-F757-F429-C161-B70F530C5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7274B0-66A3-4D4B-84EE-A3383D36E2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E354F-ECDD-6B5D-4636-9BA38DB9950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20DC56-FA77-1610-9FC7-C4AC82FAA7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7A6881-1BAD-7DEF-B563-76EE05F532A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854B05-413C-503E-9325-9898231C4E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232518-0AF8-0217-C00C-3459AF64AB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1E4028-B940-FBD2-F20E-B33F2D46037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828F0E-D9B5-0BEF-5896-2A4C25AE623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AD4DC0-88EF-CD3B-7008-3FA2F0FADE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2DB077-DE88-47A9-17D6-33B0876B047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AC562E-C411-185F-163C-58E2FDF7F6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2E4D1E-33CF-C028-861E-05775E6EC70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DAB265-9B95-1565-6D2B-1EEB4B1280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3245918" y="3429000"/>
            <a:ext cx="4822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304801" y="1754157"/>
            <a:ext cx="83275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الخامسة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E4B420-8836-1D75-18FE-CB85039F9B52}"/>
              </a:ext>
            </a:extLst>
          </p:cNvPr>
          <p:cNvSpPr txBox="1">
            <a:spLocks/>
          </p:cNvSpPr>
          <p:nvPr/>
        </p:nvSpPr>
        <p:spPr>
          <a:xfrm>
            <a:off x="108858" y="5347282"/>
            <a:ext cx="83275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تقوم الطلاقة و التحدث بشكل فردي في جلسة واحدة.</a:t>
            </a:r>
          </a:p>
        </p:txBody>
      </p:sp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1103DB3C-1811-6688-F8E4-0A0665792E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44287" y="2903391"/>
            <a:ext cx="1750052" cy="201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61E78-271E-A5E1-CAB2-18D645F8E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4733F-26A0-B1B7-E48D-CAF509D3D2D2}"/>
              </a:ext>
            </a:extLst>
          </p:cNvPr>
          <p:cNvSpPr txBox="1">
            <a:spLocks/>
          </p:cNvSpPr>
          <p:nvPr/>
        </p:nvSpPr>
        <p:spPr>
          <a:xfrm>
            <a:off x="236764" y="776375"/>
            <a:ext cx="86704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يوجه الأستاذ(ة) المتعلمين الإجابة عن أسئلة الصفحة 176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78215A-FFC1-9421-5D9B-5F784FF04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576" y="1631457"/>
            <a:ext cx="3314848" cy="48102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20567000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الخامسة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270923" y="10721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15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283029" y="1906077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يُعْتَبَرُ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ٱلْهَواءُ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ٱلنَّقِيُّ أَساسَ ٱلْحَياةِ ٱلَّتي نَتَمَتَّعُ بِها. لَكِنَّ ٱلْإِنْسانَ يَقومُ بِبِناءِ ٱلْمَصانِعِ بِشَكْلٍ مُسْتَمِرٍّ لِتَوْفيرِ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ٱلْمُنْتَجاتِ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وَٱلْبَضائِعِ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بِكِمِّياتٍ كَبيرَةٍ. هَذا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ٱلسُّلوكُ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ٱلْخاطِئُ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يُلَوِّثُ سَماءَ ٱلْمُدُنِ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وَٱلْقُرى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وَيَجْعَلُها مَليئَةً بِدُخانٍ سامٍّ أَوْ غُبارٍ. كَما أَنَّ تَلَوُّثَ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ٱلْهَواءِ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يَزيدُ مِنْ أَمْراضِ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ٱلتَّنَفُّسِ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ٱلْخَطيرَةِ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يَجِبُ أَنْ نَتَوَقَّفَ عَنْ هَذا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ٱلْإِضْرارِ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فَوْراً، وَأَنْ نَسْتَخْدِمَ طاقَةً نَظيفَةً بَدَلَ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ٱلْمُلَوِّثَةِ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لِنُعيدَ لِلطَّبيعَةِ هَواءَها، وَنَحْفَظَ كَوْكَبَنا ٱلْجَميلَ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ٱلِٱخْتِناقِ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ٱلْقاسي</a:t>
            </a:r>
            <a:r>
              <a:rPr kumimoji="0" lang="ar-MA" sz="4000" b="1" i="0" u="none" strike="noStrike" kern="1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دائِماً.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D36C4-D42A-6F31-3503-8C6A330F6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AC8D30AA-AD87-F9DE-0C7E-3AC051737035}"/>
              </a:ext>
            </a:extLst>
          </p:cNvPr>
          <p:cNvSpPr txBox="1"/>
          <p:nvPr/>
        </p:nvSpPr>
        <p:spPr>
          <a:xfrm>
            <a:off x="894495" y="3290523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التحدث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PO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8424111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87A48-27CF-8F54-ABA3-666C141A5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FE985E3-65AF-3CA0-76C6-AE502C83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11" y="697797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الإنتاج الشفهي-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95631-283B-0E39-CE8D-6BEFDDEE0ADE}"/>
              </a:ext>
            </a:extLst>
          </p:cNvPr>
          <p:cNvSpPr txBox="1"/>
          <p:nvPr/>
        </p:nvSpPr>
        <p:spPr>
          <a:xfrm>
            <a:off x="470586" y="1206938"/>
            <a:ext cx="82028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التحدث لعدد محدود من المتعلمين يوميا طيلة الأسبوع الرابع  من المرحلة الخامسة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فصل جهاز الحاسوب عن المسلاط  استعدادا للتمرير الفردي لوضعية التحدث؛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عرض وضعية التحدث الواردة ضمن الشرائح؛ يجتاز كل متعلم الوضعية المقترحة.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4. يقرأ الأستاذ(ة)  الوضعية على المتعلم(ة). يتأكد من فهمه للتعليمة ثم  ينصت لجوابه  في حدود دقيقة، ويدون النتيجة على البطاقة  الخاصة بتفريغ النتائج، بناء على معايير التحكم الواردة في شريحة التنقيط؛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5. يمنح المتعلم(ة) 30 ثانية لترتيب أفكاره قبل البدء في التحدث؛</a:t>
            </a:r>
          </a:p>
          <a:p>
            <a:pPr marL="269875" marR="0" lvl="0" indent="-26987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التحدث وفق سلم تنقيط على 10.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7. يتم تسجيل النتيجة  الخاصة بكل متعلم في شبكة التفريغ فور انتهاء التحدث وفق معايير التصحيح؛،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ملاحظة : إذا كان المتعلم(ة)  مسترسلا في الإنتاج لا بأس من تجاوز المدة المخصصة له بقليل.</a:t>
            </a:r>
          </a:p>
        </p:txBody>
      </p:sp>
    </p:spTree>
    <p:extLst>
      <p:ext uri="{BB962C8B-B14F-4D97-AF65-F5344CB8AC3E}">
        <p14:creationId xmlns:p14="http://schemas.microsoft.com/office/powerpoint/2010/main" val="2970029554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  <a:sym typeface="Arial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/>
        </p:nvGraphicFramePr>
        <p:xfrm>
          <a:off x="740832" y="1898755"/>
          <a:ext cx="7791493" cy="435246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242853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59316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2098857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2390467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 dirty="0">
                          <a:effectLst/>
                        </a:rPr>
                        <a:t>الكفاية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 dirty="0">
                          <a:effectLst/>
                        </a:rPr>
                        <a:t>PO2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قدم معلومات مناسبة حول الموضوع :قدم 3 توجيهات مناسبة للموضوع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 - وظف جملا تامة</a:t>
                      </a:r>
                      <a:endParaRPr lang="fr-FR" sz="1400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 (2ن عن كل توجيه مناسب في حدود 3 توجيهات)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ن (1ن في حال ارتكب أكثر من 4 أخطاء)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fr-F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8753884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902ED-661F-DD68-153D-F83A9A57C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F5E44DE-4B1C-1EF2-1580-D22961EB51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68BDB802-C208-5B7B-9D0E-7B729692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40E6E-BE7C-B05E-D23A-22ED19528423}"/>
              </a:ext>
            </a:extLst>
          </p:cNvPr>
          <p:cNvSpPr>
            <a:spLocks/>
          </p:cNvSpPr>
          <p:nvPr/>
        </p:nvSpPr>
        <p:spPr>
          <a:xfrm>
            <a:off x="3647209" y="162206"/>
            <a:ext cx="1987655" cy="243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التحدث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D3920EBE-3D52-A21B-DFA9-5B3B2C9070FD}"/>
              </a:ext>
            </a:extLst>
          </p:cNvPr>
          <p:cNvSpPr txBox="1">
            <a:spLocks/>
          </p:cNvSpPr>
          <p:nvPr/>
        </p:nvSpPr>
        <p:spPr>
          <a:xfrm>
            <a:off x="319087" y="765923"/>
            <a:ext cx="722602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740D36-659A-9449-85CA-792E3EC47690}"/>
              </a:ext>
            </a:extLst>
          </p:cNvPr>
          <p:cNvSpPr txBox="1"/>
          <p:nvPr/>
        </p:nvSpPr>
        <p:spPr>
          <a:xfrm>
            <a:off x="206749" y="765923"/>
            <a:ext cx="7265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تطرقنا خلال هذه المرحلة لعدة مواضيع تتحدث عن الطبيعة و بعض الأخطار التي تهددها استثمرها لتجيب عن الوضعية التالية: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769D90-B3CC-DB63-237E-6D1DDA69F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27" y="1916298"/>
            <a:ext cx="8096885" cy="445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97846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11362</TotalTime>
  <Words>2880</Words>
  <Application>Microsoft Office PowerPoint</Application>
  <PresentationFormat>Affichage à l'écran (4:3)</PresentationFormat>
  <Paragraphs>507</Paragraphs>
  <Slides>75</Slides>
  <Notes>13</Notes>
  <HiddenSlides>0</HiddenSlides>
  <MMClips>3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27</vt:i4>
      </vt:variant>
      <vt:variant>
        <vt:lpstr>Titres des diapositives</vt:lpstr>
      </vt:variant>
      <vt:variant>
        <vt:i4>75</vt:i4>
      </vt:variant>
    </vt:vector>
  </HeadingPairs>
  <TitlesOfParts>
    <vt:vector size="118" baseType="lpstr">
      <vt:lpstr>Abadi</vt:lpstr>
      <vt:lpstr>Air Strip Arabic</vt:lpstr>
      <vt:lpstr>Arial</vt:lpstr>
      <vt:lpstr>Arial Rounded MT Bold</vt:lpstr>
      <vt:lpstr>Calibri</vt:lpstr>
      <vt:lpstr>Calibri Light</vt:lpstr>
      <vt:lpstr>Dosis</vt:lpstr>
      <vt:lpstr>Dosis ExtraBold</vt:lpstr>
      <vt:lpstr>Dosis Medium</vt:lpstr>
      <vt:lpstr>Dosis SemiBold</vt:lpstr>
      <vt:lpstr>Dubai Medium</vt:lpstr>
      <vt:lpstr>Microsoft Uighur</vt:lpstr>
      <vt:lpstr>Modern Love</vt:lpstr>
      <vt:lpstr>Noto Sans Symbols</vt:lpstr>
      <vt:lpstr>Sakkal Majalla</vt:lpstr>
      <vt:lpstr>Wingdings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1_Office Theme 2013 - 2022</vt:lpstr>
      <vt:lpstr>اختتام الحصة</vt:lpstr>
      <vt:lpstr>3_Env-Enseignant</vt:lpstr>
      <vt:lpstr>2_Env-Enseignant</vt:lpstr>
      <vt:lpstr>4_Env-Enseignant</vt:lpstr>
      <vt:lpstr>3_01- نشاط اعتيادي</vt:lpstr>
      <vt:lpstr>1_اختتام الحصة</vt:lpstr>
      <vt:lpstr>5_Env-Enseignant</vt:lpstr>
      <vt:lpstr>6_Env-Enseignant</vt:lpstr>
      <vt:lpstr>2_03- استماع وتحدث</vt:lpstr>
      <vt:lpstr>7_Env-Enseignant</vt:lpstr>
      <vt:lpstr>Thème Office</vt:lpstr>
      <vt:lpstr>4_01- نشاط اعتيادي</vt:lpstr>
      <vt:lpstr>3_04- قراءة/ كتابة</vt:lpstr>
      <vt:lpstr>2_Thème Office</vt:lpstr>
      <vt:lpstr>3_Env-Apprenant_Tmplt</vt:lpstr>
      <vt:lpstr>قراءة</vt:lpstr>
      <vt:lpstr>3_Thème Office</vt:lpstr>
      <vt:lpstr>8_Env-Enseignant</vt:lpstr>
      <vt:lpstr>1_Thème Office</vt:lpstr>
      <vt:lpstr>5_01- نشاط اعتيادي</vt:lpstr>
      <vt:lpstr>Présentation PowerPoint</vt:lpstr>
      <vt:lpstr>Présentation PowerPoint</vt:lpstr>
      <vt:lpstr>Présentation PowerPoint</vt:lpstr>
      <vt:lpstr>تنظيم حصص الأسبوع التربوي الرابع</vt:lpstr>
      <vt:lpstr>هيكلة حصة اليوم الخامس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قراءة – ح4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تابعوا معي على كراساتكم ، سأعيد قراءة القصيدة.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إنتاج كتابي – ح5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15 ثانية لملاحظتها. بعدها ستبدأ القراءة.</vt:lpstr>
      <vt:lpstr>Présentation PowerPoint</vt:lpstr>
      <vt:lpstr>دليل التمرير- مهارة الإنتاج الشفهي-</vt:lpstr>
      <vt:lpstr>Présentation PowerPoint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363</cp:revision>
  <dcterms:created xsi:type="dcterms:W3CDTF">2023-09-20T21:35:22Z</dcterms:created>
  <dcterms:modified xsi:type="dcterms:W3CDTF">2026-06-04T21:59:53Z</dcterms:modified>
</cp:coreProperties>
</file>