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8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9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0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2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3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4.xml" ContentType="application/vnd.openxmlformats-officedocument.theme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5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theme/theme16.xml" ContentType="application/vnd.openxmlformats-officedocument.theme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theme/theme17.xml" ContentType="application/vnd.openxmlformats-officedocument.theme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theme/theme18.xml" ContentType="application/vnd.openxmlformats-officedocument.theme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theme/theme19.xml" ContentType="application/vnd.openxmlformats-officedocument.theme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theme/theme20.xml" ContentType="application/vnd.openxmlformats-officedocument.theme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theme/theme21.xml" ContentType="application/vnd.openxmlformats-officedocument.theme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theme/theme22.xml" ContentType="application/vnd.openxmlformats-officedocument.theme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theme/theme23.xml" ContentType="application/vnd.openxmlformats-officedocument.theme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theme/theme24.xml" ContentType="application/vnd.openxmlformats-officedocument.theme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theme/theme25.xml" ContentType="application/vnd.openxmlformats-officedocument.theme+xml"/>
  <Override PartName="/ppt/theme/theme2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6" r:id="rId2"/>
    <p:sldMasterId id="2147483701" r:id="rId3"/>
    <p:sldMasterId id="2147483723" r:id="rId4"/>
    <p:sldMasterId id="2147483735" r:id="rId5"/>
    <p:sldMasterId id="2147483739" r:id="rId6"/>
    <p:sldMasterId id="2147483744" r:id="rId7"/>
    <p:sldMasterId id="2147483760" r:id="rId8"/>
    <p:sldMasterId id="2147483764" r:id="rId9"/>
    <p:sldMasterId id="2147483781" r:id="rId10"/>
    <p:sldMasterId id="2147483804" r:id="rId11"/>
    <p:sldMasterId id="2147483832" r:id="rId12"/>
    <p:sldMasterId id="2147483855" r:id="rId13"/>
    <p:sldMasterId id="2147483879" r:id="rId14"/>
    <p:sldMasterId id="2147483905" r:id="rId15"/>
    <p:sldMasterId id="2147483924" r:id="rId16"/>
    <p:sldMasterId id="2147483941" r:id="rId17"/>
    <p:sldMasterId id="2147483965" r:id="rId18"/>
    <p:sldMasterId id="2147483988" r:id="rId19"/>
    <p:sldMasterId id="2147484000" r:id="rId20"/>
    <p:sldMasterId id="2147484004" r:id="rId21"/>
    <p:sldMasterId id="2147484089" r:id="rId22"/>
    <p:sldMasterId id="2147484105" r:id="rId23"/>
    <p:sldMasterId id="2147484120" r:id="rId24"/>
    <p:sldMasterId id="2147484141" r:id="rId25"/>
  </p:sldMasterIdLst>
  <p:notesMasterIdLst>
    <p:notesMasterId r:id="rId88"/>
  </p:notesMasterIdLst>
  <p:sldIdLst>
    <p:sldId id="2147482692" r:id="rId26"/>
    <p:sldId id="2147482693" r:id="rId27"/>
    <p:sldId id="2147482610" r:id="rId28"/>
    <p:sldId id="2147482470" r:id="rId29"/>
    <p:sldId id="2147482696" r:id="rId30"/>
    <p:sldId id="2147482928" r:id="rId31"/>
    <p:sldId id="2147482488" r:id="rId32"/>
    <p:sldId id="2147482691" r:id="rId33"/>
    <p:sldId id="2147482532" r:id="rId34"/>
    <p:sldId id="2147482730" r:id="rId35"/>
    <p:sldId id="2147482533" r:id="rId36"/>
    <p:sldId id="2147482759" r:id="rId37"/>
    <p:sldId id="2147482566" r:id="rId38"/>
    <p:sldId id="2147482584" r:id="rId39"/>
    <p:sldId id="2147482898" r:id="rId40"/>
    <p:sldId id="266" r:id="rId41"/>
    <p:sldId id="2147482542" r:id="rId42"/>
    <p:sldId id="2147482899" r:id="rId43"/>
    <p:sldId id="2147482813" r:id="rId44"/>
    <p:sldId id="2147482814" r:id="rId45"/>
    <p:sldId id="2147482815" r:id="rId46"/>
    <p:sldId id="2147482900" r:id="rId47"/>
    <p:sldId id="267" r:id="rId48"/>
    <p:sldId id="2147482694" r:id="rId49"/>
    <p:sldId id="2147482562" r:id="rId50"/>
    <p:sldId id="2147482563" r:id="rId51"/>
    <p:sldId id="2147482881" r:id="rId52"/>
    <p:sldId id="2147482883" r:id="rId53"/>
    <p:sldId id="2147482884" r:id="rId54"/>
    <p:sldId id="2147482885" r:id="rId55"/>
    <p:sldId id="2147482886" r:id="rId56"/>
    <p:sldId id="2147482901" r:id="rId57"/>
    <p:sldId id="2147482889" r:id="rId58"/>
    <p:sldId id="2147482890" r:id="rId59"/>
    <p:sldId id="2147482891" r:id="rId60"/>
    <p:sldId id="2147482892" r:id="rId61"/>
    <p:sldId id="2147482902" r:id="rId62"/>
    <p:sldId id="2147482894" r:id="rId63"/>
    <p:sldId id="2147482895" r:id="rId64"/>
    <p:sldId id="2147482896" r:id="rId65"/>
    <p:sldId id="2147482903" r:id="rId66"/>
    <p:sldId id="2147482897" r:id="rId67"/>
    <p:sldId id="2147482695" r:id="rId68"/>
    <p:sldId id="2147482572" r:id="rId69"/>
    <p:sldId id="2147482573" r:id="rId70"/>
    <p:sldId id="2147482574" r:id="rId71"/>
    <p:sldId id="2147482575" r:id="rId72"/>
    <p:sldId id="2147482576" r:id="rId73"/>
    <p:sldId id="2147482635" r:id="rId74"/>
    <p:sldId id="2147482617" r:id="rId75"/>
    <p:sldId id="2147482438" r:id="rId76"/>
    <p:sldId id="2147482618" r:id="rId77"/>
    <p:sldId id="2147482625" r:id="rId78"/>
    <p:sldId id="2147482847" r:id="rId79"/>
    <p:sldId id="2147482929" r:id="rId80"/>
    <p:sldId id="2147482864" r:id="rId81"/>
    <p:sldId id="2147482879" r:id="rId82"/>
    <p:sldId id="2147482739" r:id="rId83"/>
    <p:sldId id="2147482912" r:id="rId84"/>
    <p:sldId id="2147482854" r:id="rId85"/>
    <p:sldId id="2147482930" r:id="rId86"/>
    <p:sldId id="2147482877" r:id="rId8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959BB4"/>
    <a:srgbClr val="9DA3B9"/>
    <a:srgbClr val="615F5F"/>
    <a:srgbClr val="9299B1"/>
    <a:srgbClr val="565F88"/>
    <a:srgbClr val="F6F6F6"/>
    <a:srgbClr val="F2F2F2"/>
    <a:srgbClr val="0097B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109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7.xml"/><Relationship Id="rId47" Type="http://schemas.openxmlformats.org/officeDocument/2006/relationships/slide" Target="slides/slide22.xml"/><Relationship Id="rId63" Type="http://schemas.openxmlformats.org/officeDocument/2006/relationships/slide" Target="slides/slide38.xml"/><Relationship Id="rId68" Type="http://schemas.openxmlformats.org/officeDocument/2006/relationships/slide" Target="slides/slide43.xml"/><Relationship Id="rId84" Type="http://schemas.openxmlformats.org/officeDocument/2006/relationships/slide" Target="slides/slide59.xml"/><Relationship Id="rId89" Type="http://schemas.openxmlformats.org/officeDocument/2006/relationships/presProps" Target="presProps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7.xml"/><Relationship Id="rId37" Type="http://schemas.openxmlformats.org/officeDocument/2006/relationships/slide" Target="slides/slide12.xml"/><Relationship Id="rId53" Type="http://schemas.openxmlformats.org/officeDocument/2006/relationships/slide" Target="slides/slide28.xml"/><Relationship Id="rId58" Type="http://schemas.openxmlformats.org/officeDocument/2006/relationships/slide" Target="slides/slide33.xml"/><Relationship Id="rId74" Type="http://schemas.openxmlformats.org/officeDocument/2006/relationships/slide" Target="slides/slide49.xml"/><Relationship Id="rId79" Type="http://schemas.openxmlformats.org/officeDocument/2006/relationships/slide" Target="slides/slide54.xml"/><Relationship Id="rId5" Type="http://schemas.openxmlformats.org/officeDocument/2006/relationships/slideMaster" Target="slideMasters/slideMaster5.xml"/><Relationship Id="rId90" Type="http://schemas.openxmlformats.org/officeDocument/2006/relationships/viewProps" Target="viewProps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2.xml"/><Relationship Id="rId30" Type="http://schemas.openxmlformats.org/officeDocument/2006/relationships/slide" Target="slides/slide5.xml"/><Relationship Id="rId35" Type="http://schemas.openxmlformats.org/officeDocument/2006/relationships/slide" Target="slides/slide10.xml"/><Relationship Id="rId43" Type="http://schemas.openxmlformats.org/officeDocument/2006/relationships/slide" Target="slides/slide18.xml"/><Relationship Id="rId48" Type="http://schemas.openxmlformats.org/officeDocument/2006/relationships/slide" Target="slides/slide23.xml"/><Relationship Id="rId56" Type="http://schemas.openxmlformats.org/officeDocument/2006/relationships/slide" Target="slides/slide31.xml"/><Relationship Id="rId64" Type="http://schemas.openxmlformats.org/officeDocument/2006/relationships/slide" Target="slides/slide39.xml"/><Relationship Id="rId69" Type="http://schemas.openxmlformats.org/officeDocument/2006/relationships/slide" Target="slides/slide44.xml"/><Relationship Id="rId77" Type="http://schemas.openxmlformats.org/officeDocument/2006/relationships/slide" Target="slides/slide52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6.xml"/><Relationship Id="rId72" Type="http://schemas.openxmlformats.org/officeDocument/2006/relationships/slide" Target="slides/slide47.xml"/><Relationship Id="rId80" Type="http://schemas.openxmlformats.org/officeDocument/2006/relationships/slide" Target="slides/slide55.xml"/><Relationship Id="rId85" Type="http://schemas.openxmlformats.org/officeDocument/2006/relationships/slide" Target="slides/slide60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8.xml"/><Relationship Id="rId38" Type="http://schemas.openxmlformats.org/officeDocument/2006/relationships/slide" Target="slides/slide13.xml"/><Relationship Id="rId46" Type="http://schemas.openxmlformats.org/officeDocument/2006/relationships/slide" Target="slides/slide21.xml"/><Relationship Id="rId59" Type="http://schemas.openxmlformats.org/officeDocument/2006/relationships/slide" Target="slides/slide34.xml"/><Relationship Id="rId67" Type="http://schemas.openxmlformats.org/officeDocument/2006/relationships/slide" Target="slides/slide42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6.xml"/><Relationship Id="rId54" Type="http://schemas.openxmlformats.org/officeDocument/2006/relationships/slide" Target="slides/slide29.xml"/><Relationship Id="rId62" Type="http://schemas.openxmlformats.org/officeDocument/2006/relationships/slide" Target="slides/slide37.xml"/><Relationship Id="rId70" Type="http://schemas.openxmlformats.org/officeDocument/2006/relationships/slide" Target="slides/slide45.xml"/><Relationship Id="rId75" Type="http://schemas.openxmlformats.org/officeDocument/2006/relationships/slide" Target="slides/slide50.xml"/><Relationship Id="rId83" Type="http://schemas.openxmlformats.org/officeDocument/2006/relationships/slide" Target="slides/slide58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3.xml"/><Relationship Id="rId36" Type="http://schemas.openxmlformats.org/officeDocument/2006/relationships/slide" Target="slides/slide11.xml"/><Relationship Id="rId49" Type="http://schemas.openxmlformats.org/officeDocument/2006/relationships/slide" Target="slides/slide24.xml"/><Relationship Id="rId57" Type="http://schemas.openxmlformats.org/officeDocument/2006/relationships/slide" Target="slides/slide32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6.xml"/><Relationship Id="rId44" Type="http://schemas.openxmlformats.org/officeDocument/2006/relationships/slide" Target="slides/slide19.xml"/><Relationship Id="rId52" Type="http://schemas.openxmlformats.org/officeDocument/2006/relationships/slide" Target="slides/slide27.xml"/><Relationship Id="rId60" Type="http://schemas.openxmlformats.org/officeDocument/2006/relationships/slide" Target="slides/slide35.xml"/><Relationship Id="rId65" Type="http://schemas.openxmlformats.org/officeDocument/2006/relationships/slide" Target="slides/slide40.xml"/><Relationship Id="rId73" Type="http://schemas.openxmlformats.org/officeDocument/2006/relationships/slide" Target="slides/slide48.xml"/><Relationship Id="rId78" Type="http://schemas.openxmlformats.org/officeDocument/2006/relationships/slide" Target="slides/slide53.xml"/><Relationship Id="rId81" Type="http://schemas.openxmlformats.org/officeDocument/2006/relationships/slide" Target="slides/slide56.xml"/><Relationship Id="rId86" Type="http://schemas.openxmlformats.org/officeDocument/2006/relationships/slide" Target="slides/slide6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4.xml"/><Relationship Id="rId34" Type="http://schemas.openxmlformats.org/officeDocument/2006/relationships/slide" Target="slides/slide9.xml"/><Relationship Id="rId50" Type="http://schemas.openxmlformats.org/officeDocument/2006/relationships/slide" Target="slides/slide25.xml"/><Relationship Id="rId55" Type="http://schemas.openxmlformats.org/officeDocument/2006/relationships/slide" Target="slides/slide30.xml"/><Relationship Id="rId76" Type="http://schemas.openxmlformats.org/officeDocument/2006/relationships/slide" Target="slides/slide5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6.xml"/><Relationship Id="rId9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4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15.xml"/><Relationship Id="rId45" Type="http://schemas.openxmlformats.org/officeDocument/2006/relationships/slide" Target="slides/slide20.xml"/><Relationship Id="rId66" Type="http://schemas.openxmlformats.org/officeDocument/2006/relationships/slide" Target="slides/slide41.xml"/><Relationship Id="rId87" Type="http://schemas.openxmlformats.org/officeDocument/2006/relationships/slide" Target="slides/slide62.xml"/><Relationship Id="rId61" Type="http://schemas.openxmlformats.org/officeDocument/2006/relationships/slide" Target="slides/slide36.xml"/><Relationship Id="rId82" Type="http://schemas.openxmlformats.org/officeDocument/2006/relationships/slide" Target="slides/slide57.xml"/><Relationship Id="rId19" Type="http://schemas.openxmlformats.org/officeDocument/2006/relationships/slideMaster" Target="slideMasters/slideMaster1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0F8FA7E5-D60C-7281-9051-FF4B09819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53639B1-15E9-EC29-864A-38929F2A78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1D3274C-4880-448D-CF4A-508BDC9D97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574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902641CB-3743-6690-6463-DBCAA24C3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5C32709C-3F80-84C5-79C8-77513ECD5B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1F00870E-1A71-1119-325D-59D44F14CD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1150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ADB448A-5BD7-A7E6-AC78-3CD12812D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F37772A-92C9-A7E1-7FC9-08A9B8F970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B0F54DB-9CD8-5677-A762-B2EB98AA3A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5668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B17A9E9-6DBE-C86F-DE12-E5E9FF500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3130F46-4F5E-3DAF-403B-342BF2679D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D232C3C-3199-55C9-E060-6AAC6DE1DA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0638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9E70F0E-A204-55D2-4E57-7B98FD36F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589EC71-42A7-193D-0435-54D34BE2DF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40F6AC3-C5C4-0D98-4E70-1BF4EB4163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8068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7.png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7.png"/></Relationships>
</file>

<file path=ppt/slideLayouts/_rels/slideLayout1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2.wdp"/><Relationship Id="rId7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7.png"/></Relationships>
</file>

<file path=ppt/slideLayouts/_rels/slideLayout1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2.wdp"/><Relationship Id="rId7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3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17.png"/></Relationships>
</file>

<file path=ppt/slideLayouts/_rels/slideLayout1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2.wdp"/><Relationship Id="rId7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6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6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6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6.xml"/></Relationships>
</file>

<file path=ppt/slideLayouts/_rels/slideLayout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6.xml"/><Relationship Id="rId5" Type="http://schemas.microsoft.com/office/2007/relationships/hdphoto" Target="../media/hdphoto5.wdp"/><Relationship Id="rId4" Type="http://schemas.openxmlformats.org/officeDocument/2006/relationships/image" Target="../media/image27.png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7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7.png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9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0.xml"/><Relationship Id="rId4" Type="http://schemas.microsoft.com/office/2007/relationships/hdphoto" Target="../media/hdphoto6.wdp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1.xml"/><Relationship Id="rId4" Type="http://schemas.openxmlformats.org/officeDocument/2006/relationships/image" Target="../media/image17.png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22.xml"/></Relationships>
</file>

<file path=ppt/slideLayouts/_rels/slideLayout3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22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3.xml"/></Relationships>
</file>

<file path=ppt/slideLayouts/_rels/slideLayout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3.xml"/></Relationships>
</file>

<file path=ppt/slideLayouts/_rels/slideLayout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3.xml"/></Relationships>
</file>

<file path=ppt/slideLayouts/_rels/slideLayout3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3.xml"/></Relationships>
</file>

<file path=ppt/slideLayouts/_rels/slideLayout3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3.xml"/></Relationships>
</file>

<file path=ppt/slideLayouts/_rels/slideLayout3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3.xml"/></Relationships>
</file>

<file path=ppt/slideLayouts/_rels/slideLayout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3.xml"/></Relationships>
</file>

<file path=ppt/slideLayouts/_rels/slideLayout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3.xml"/></Relationships>
</file>

<file path=ppt/slideLayouts/_rels/slideLayout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3.xml"/></Relationships>
</file>

<file path=ppt/slideLayouts/_rels/slideLayout3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3.xml"/></Relationships>
</file>

<file path=ppt/slideLayouts/_rels/slideLayout3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3.xml"/></Relationships>
</file>

<file path=ppt/slideLayouts/_rels/slideLayout3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3.xml"/></Relationships>
</file>

<file path=ppt/slideLayouts/_rels/slideLayout3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3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4.xml"/></Relationships>
</file>

<file path=ppt/slideLayouts/_rels/slideLayout3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4.xml"/></Relationships>
</file>

<file path=ppt/slideLayouts/_rels/slideLayout3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4.xml"/></Relationships>
</file>

<file path=ppt/slideLayouts/_rels/slideLayout3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4.xml"/></Relationships>
</file>

<file path=ppt/slideLayouts/_rels/slideLayout3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4.xml"/></Relationships>
</file>

<file path=ppt/slideLayouts/_rels/slideLayout3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4.xml"/></Relationships>
</file>

<file path=ppt/slideLayouts/_rels/slideLayout3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4.xml"/></Relationships>
</file>

<file path=ppt/slideLayouts/_rels/slideLayout3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4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5.xml"/><Relationship Id="rId4" Type="http://schemas.openxmlformats.org/officeDocument/2006/relationships/image" Target="../media/image17.png"/></Relationships>
</file>

<file path=ppt/slideLayouts/_rels/slideLayout3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0748384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1561767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8608793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4538151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41597271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492595083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0986048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6333239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865191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2699914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339583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056664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94810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151397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15171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1912900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7023385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762945364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01519221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46869772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090832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756777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58448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52501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252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543889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028946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659699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365371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7822759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135336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729337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9418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703680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43095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348466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6620605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383923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922638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208968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127661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398565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455113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763921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623395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8577342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66953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85475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069D7F-11EF-F23A-2FA6-311614490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A85322-9477-DC92-EA13-71852875E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BCF9B8D-3A41-6E5D-6443-9B7AACA3B2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E0463B-99EC-A204-674C-92C855860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339C47-C583-B17C-87B4-7FA73E79A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395508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276EA-5B46-6BB8-86B0-A711948C3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034A581-A160-D5BB-1EAA-878DD4514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946E42-CEF9-1561-23F3-4E653E2C96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AE108CA-EF46-6CD3-CF8B-7294D9071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320BB6-E325-55F4-A28E-218540D88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715033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798504-E15E-BE07-AB84-1D7E13354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1AAE04-3088-5A72-00AF-DA396F2076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04CD8E7-6546-C5B1-2188-F83A710979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CFC210B-0DCF-D889-88C4-9920280689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50D5B9-FA74-C57E-1FA5-DBDB863C9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64A1BF4-EC37-C42B-80DD-E16ED6983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231911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608F31-5A1E-5F63-FBD1-53BA44FA9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09467A5-4160-3702-00BD-57B6F77ED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63EFB0F-985C-177F-0102-E5BD50A123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7D2FB60-4203-032B-9C76-ECD09A84DC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2272A3C-BF57-2590-B9F1-BA2AAD531B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DE87441-E597-F74C-46AF-74918FA631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A5C73AF-49A0-9EA8-6BE1-EE61C27C6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97657AC-C45C-8FD2-25A4-ED253393F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155277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2235B0-B492-1D28-CDCD-43B7A0A90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AD1D77E-37FF-0B8C-2B1D-60D3439C65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CCE8FE5-D96E-F618-58F1-EC6D0189C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7F3413B-9805-8AE6-749C-F5B5818B9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41318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13B5E80-3656-3AA9-138D-F3A15AC575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0D6EC30-2C4B-56A8-E4A1-78D7C2933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4D18EB4-E3FE-135B-D701-9921B2807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509515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C7093E-A007-8D78-15FE-2ABCA45A6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B3731D-9710-FB6D-679B-4234C153E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57AA8A2-274A-2FFE-B460-80E39C05B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590D919-BA78-C583-9995-F7071DE3ED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0A41BC4-D7B2-B7B6-5802-53B9DB700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4A19917-7AFA-D764-8D41-F88F089DD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07708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87DA99-83FE-1C27-B56F-0CDC2410D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3627D3D-F101-2C41-842A-8BC1177889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6AA9662-18C5-2707-8BBE-D2205393FC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3412A42-8968-DDA5-52CC-C35BB49277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866BD0-2A33-B877-19FC-84D4EF72E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037CE85-B6CF-DCC1-C116-D44918783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888951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303A3D-2C6E-0CA4-B960-65AF01C4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881EE60-AE7A-7F90-BBEB-17B83A38A3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A6E81E-1A43-B692-73F8-37F712A43A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0D30DD-8521-24FD-B8BD-43916B8DC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CB86C-D60B-51AB-BD57-C98C0AC2A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36030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473E2D1-1D3D-0FD2-514D-FE3F56C598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B739D0F-6624-782E-9D75-468D2D92DC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7CEC9B-ED1E-A3AC-2723-5A29691A63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D77378-0608-4525-5052-F45EF7DB6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11D101-34C2-0FDB-500D-30DE16C78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8452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958318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547409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580627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65689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38593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85490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202487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879329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733975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781963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02218677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62389204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4192672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837242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85316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980264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138254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403273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37567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801868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40120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09037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33970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1171749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559704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562018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839800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21163094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788533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853218663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9235804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349946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0212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75306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187643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091287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6692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673998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4887422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28720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709205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855961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017889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8185227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246448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2013058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698617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67325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393266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061137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528536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57059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4900130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430204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1143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69884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37371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031225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568774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527025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14639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241358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289891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38671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1106918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2632530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541382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5463525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468857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758689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9362881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417908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15330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593315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20545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8975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909961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148863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2553325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68660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200848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5297205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8977150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136478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90283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857803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50024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3664320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367550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8344414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308039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699972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283455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089423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34714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997390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38780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30135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659897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156162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7181547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664986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804502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387923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728627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1474556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86091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2669449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026246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4638936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9963752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6036306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255376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02656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382817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573392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4384347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523318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9381608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4204724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929396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2929818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446125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58155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4157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777625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488913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1383579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658625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2585005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41464390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B84C65-C0CD-509C-5882-6B5080E3C774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38717F7-3530-3848-5049-823662AA1055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53062B-A80E-51FD-E3E2-B6E6F2B35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3143" r="-13143"/>
          <a:stretch>
            <a:fillRect/>
          </a:stretch>
        </p:blipFill>
        <p:spPr>
          <a:xfrm>
            <a:off x="7967489" y="3027833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8807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9445529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4432043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938462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438224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81843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769077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282366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188334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803304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54251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335297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4455915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415580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787629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187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797929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16212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0197832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5452387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034218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073700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2679895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537375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7088213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2998298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6183996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70061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8686733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162773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406616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86173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8266765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6371492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02579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4726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49105538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4175005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50243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0016021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334773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213546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535497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3827014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3158631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25316375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9997715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9286793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2002705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5175743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9827596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338788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5428865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9545757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5964719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6923969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306470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0317640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4114160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9222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152918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3812536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7413101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5980862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453575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7510150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0314645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3737803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66200095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3557782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13442528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59042684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3611211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9269276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9321277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1851070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65289222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8055942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1119317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0584011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1688448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67741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7404695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2662070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23321633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0276767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4180511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9021388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8333637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7931285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4577124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2862070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9616631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452323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5720895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7304846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2981487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7240796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70897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9698279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7131642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4780612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3845380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9316042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83750540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41282478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5769261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158509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2730909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673404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7144917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9119459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1900264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603566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768953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82567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30D09C-76B2-0102-DF12-1F1AC51167B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0CEF04-EAC3-64F3-74FA-4B254E15EA5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CB33FA5F-B6A4-25A0-FCCF-B457BE904B30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F3D1EDB9-A976-153B-7DB2-A924A58A286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79A27181-4761-B93B-6284-937E15D87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28430F13-0E59-C4F7-98BF-0355B6ED24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C5C73C01-6B60-36B8-3586-FB96EEE42F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F2E698A-7B09-6F57-54CF-1CD0546CDC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C02E2E23-869C-14C8-77BA-85B097923A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06A85C68-B6F4-94AC-102C-225BC91051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2E8FEFFF-D20D-DA92-B416-4929E7ECFE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7F43464-E084-EAA2-0FCA-3CB6EAA19C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17BB59F2-ADED-C1C7-1F7B-EF05470355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EA3C42A9-E3F5-A91E-E1E8-9CCA0FCB5F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97012BBB-806E-6756-A327-A5368EDB24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98BE75A5-996A-BD10-DA58-D8AB2865DE7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910200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63749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9309205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8211344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6398260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4210830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15343781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81203547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15636376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44947770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6313467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0214570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9085991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9465267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044090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6074838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0873594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1821523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6205367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1085685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6495995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4910400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3224195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6957132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7615158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9314297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554594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031296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4431438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2160419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7576135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04806981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3954226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8571353"/>
      </p:ext>
    </p:extLst>
  </p:cSld>
  <p:clrMapOvr>
    <a:masterClrMapping/>
  </p:clrMapOvr>
  <p:transition spd="slow">
    <p:fade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634898"/>
      </p:ext>
    </p:extLst>
  </p:cSld>
  <p:clrMapOvr>
    <a:masterClrMapping/>
  </p:clrMapOvr>
  <p:transition spd="slow">
    <p:fade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2582707"/>
      </p:ext>
    </p:extLst>
  </p:cSld>
  <p:clrMapOvr>
    <a:masterClrMapping/>
  </p:clrMapOvr>
  <p:transition spd="slow">
    <p:fade/>
  </p:transition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4785091"/>
      </p:ext>
    </p:extLst>
  </p:cSld>
  <p:clrMapOvr>
    <a:masterClrMapping/>
  </p:clrMapOvr>
  <p:transition spd="slow"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4718399"/>
      </p:ext>
    </p:extLst>
  </p:cSld>
  <p:clrMapOvr>
    <a:masterClrMapping/>
  </p:clrMapOvr>
  <p:transition spd="slow"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0378641"/>
      </p:ext>
    </p:extLst>
  </p:cSld>
  <p:clrMapOvr>
    <a:masterClrMapping/>
  </p:clrMapOvr>
  <p:transition spd="slow"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1258612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01960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240947"/>
      </p:ext>
    </p:extLst>
  </p:cSld>
  <p:clrMapOvr>
    <a:masterClrMapping/>
  </p:clrMapOvr>
  <p:transition spd="slow">
    <p:fade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327914"/>
      </p:ext>
    </p:extLst>
  </p:cSld>
  <p:clrMapOvr>
    <a:masterClrMapping/>
  </p:clrMapOvr>
  <p:transition spd="slow">
    <p:fade/>
  </p:transition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7086934"/>
      </p:ext>
    </p:extLst>
  </p:cSld>
  <p:clrMapOvr>
    <a:masterClrMapping/>
  </p:clrMapOvr>
  <p:transition spd="slow">
    <p:fade/>
  </p:transition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3744023"/>
      </p:ext>
    </p:extLst>
  </p:cSld>
  <p:clrMapOvr>
    <a:masterClrMapping/>
  </p:clrMapOvr>
  <p:transition spd="slow">
    <p:fade/>
  </p:transition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4995406"/>
      </p:ext>
    </p:extLst>
  </p:cSld>
  <p:clrMapOvr>
    <a:masterClrMapping/>
  </p:clrMapOvr>
  <p:transition spd="slow">
    <p:fade/>
  </p:transition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7315838"/>
      </p:ext>
    </p:extLst>
  </p:cSld>
  <p:clrMapOvr>
    <a:masterClrMapping/>
  </p:clrMapOvr>
  <p:transition spd="slow">
    <p:fade/>
  </p:transition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6423154"/>
      </p:ext>
    </p:extLst>
  </p:cSld>
  <p:clrMapOvr>
    <a:masterClrMapping/>
  </p:clrMapOvr>
  <p:transition spd="slow">
    <p:fade/>
  </p:transition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7082071"/>
      </p:ext>
    </p:extLst>
  </p:cSld>
  <p:clrMapOvr>
    <a:masterClrMapping/>
  </p:clrMapOvr>
  <p:transition spd="slow">
    <p:fade/>
  </p:transition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418185"/>
      </p:ext>
    </p:extLst>
  </p:cSld>
  <p:clrMapOvr>
    <a:masterClrMapping/>
  </p:clrMapOvr>
  <p:transition spd="slow">
    <p:fade/>
  </p:transition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6343825"/>
      </p:ext>
    </p:extLst>
  </p:cSld>
  <p:clrMapOvr>
    <a:masterClrMapping/>
  </p:clrMapOvr>
  <p:transition spd="slow">
    <p:fade/>
  </p:transition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915627"/>
      </p:ext>
    </p:extLst>
  </p:cSld>
  <p:clrMapOvr>
    <a:masterClrMapping/>
  </p:clrMapOvr>
  <p:transition spd="slow">
    <p:fade/>
  </p:transition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390435"/>
      </p:ext>
    </p:extLst>
  </p:cSld>
  <p:clrMapOvr>
    <a:masterClrMapping/>
  </p:clrMapOvr>
  <p:transition spd="slow">
    <p:fade/>
  </p:transition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751776"/>
      </p:ext>
    </p:extLst>
  </p:cSld>
  <p:clrMapOvr>
    <a:masterClrMapping/>
  </p:clrMapOvr>
  <p:transition spd="slow">
    <p:fade/>
  </p:transition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7659597"/>
      </p:ext>
    </p:extLst>
  </p:cSld>
  <p:clrMapOvr>
    <a:masterClrMapping/>
  </p:clrMapOvr>
  <p:transition spd="slow">
    <p:fade/>
  </p:transition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2299497"/>
      </p:ext>
    </p:extLst>
  </p:cSld>
  <p:clrMapOvr>
    <a:masterClrMapping/>
  </p:clrMapOvr>
  <p:transition spd="slow">
    <p:fade/>
  </p:transition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2090084"/>
      </p:ext>
    </p:extLst>
  </p:cSld>
  <p:clrMapOvr>
    <a:masterClrMapping/>
  </p:clrMapOvr>
  <p:transition spd="slow">
    <p:fade/>
  </p:transition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0906671"/>
      </p:ext>
    </p:extLst>
  </p:cSld>
  <p:clrMapOvr>
    <a:masterClrMapping/>
  </p:clrMapOvr>
  <p:transition spd="slow">
    <p:fade/>
  </p:transition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0903142"/>
      </p:ext>
    </p:extLst>
  </p:cSld>
  <p:clrMapOvr>
    <a:masterClrMapping/>
  </p:clrMapOvr>
  <p:transition spd="slow">
    <p:fade/>
  </p:transition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9120093"/>
      </p:ext>
    </p:extLst>
  </p:cSld>
  <p:clrMapOvr>
    <a:masterClrMapping/>
  </p:clrMapOvr>
  <p:transition spd="slow">
    <p:fade/>
  </p:transition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861648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image" Target="../media/image3.bin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5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4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66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4" Type="http://schemas.openxmlformats.org/officeDocument/2006/relationships/image" Target="../media/image11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4" Type="http://schemas.openxmlformats.org/officeDocument/2006/relationships/image" Target="../media/image11.jp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18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24.xml"/><Relationship Id="rId21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17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23.xml"/><Relationship Id="rId16" Type="http://schemas.openxmlformats.org/officeDocument/2006/relationships/slideLayout" Target="../slideLayouts/slideLayout137.xml"/><Relationship Id="rId20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26.xml"/><Relationship Id="rId15" Type="http://schemas.openxmlformats.org/officeDocument/2006/relationships/slideLayout" Target="../slideLayouts/slideLayout136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131.xml"/><Relationship Id="rId19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Relationship Id="rId22" Type="http://schemas.openxmlformats.org/officeDocument/2006/relationships/slideLayout" Target="../slideLayouts/slideLayout143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slideLayout" Target="../slideLayouts/slideLayout156.xml"/><Relationship Id="rId18" Type="http://schemas.openxmlformats.org/officeDocument/2006/relationships/slideLayout" Target="../slideLayouts/slideLayout161.xml"/><Relationship Id="rId3" Type="http://schemas.openxmlformats.org/officeDocument/2006/relationships/slideLayout" Target="../slideLayouts/slideLayout146.xml"/><Relationship Id="rId21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5.xml"/><Relationship Id="rId17" Type="http://schemas.openxmlformats.org/officeDocument/2006/relationships/slideLayout" Target="../slideLayouts/slideLayout16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45.xml"/><Relationship Id="rId16" Type="http://schemas.openxmlformats.org/officeDocument/2006/relationships/slideLayout" Target="../slideLayouts/slideLayout159.xml"/><Relationship Id="rId20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24" Type="http://schemas.openxmlformats.org/officeDocument/2006/relationships/theme" Target="../theme/theme13.xml"/><Relationship Id="rId5" Type="http://schemas.openxmlformats.org/officeDocument/2006/relationships/slideLayout" Target="../slideLayouts/slideLayout148.xml"/><Relationship Id="rId15" Type="http://schemas.openxmlformats.org/officeDocument/2006/relationships/slideLayout" Target="../slideLayouts/slideLayout158.xml"/><Relationship Id="rId23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53.xml"/><Relationship Id="rId19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slideLayout" Target="../slideLayouts/slideLayout157.xml"/><Relationship Id="rId22" Type="http://schemas.openxmlformats.org/officeDocument/2006/relationships/slideLayout" Target="../slideLayouts/slideLayout16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179.xml"/><Relationship Id="rId18" Type="http://schemas.openxmlformats.org/officeDocument/2006/relationships/slideLayout" Target="../slideLayouts/slideLayout184.xml"/><Relationship Id="rId26" Type="http://schemas.openxmlformats.org/officeDocument/2006/relationships/theme" Target="../theme/theme14.xml"/><Relationship Id="rId3" Type="http://schemas.openxmlformats.org/officeDocument/2006/relationships/slideLayout" Target="../slideLayouts/slideLayout169.xml"/><Relationship Id="rId21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17" Type="http://schemas.openxmlformats.org/officeDocument/2006/relationships/slideLayout" Target="../slideLayouts/slideLayout183.xml"/><Relationship Id="rId25" Type="http://schemas.openxmlformats.org/officeDocument/2006/relationships/slideLayout" Target="../slideLayouts/slideLayout191.xml"/><Relationship Id="rId2" Type="http://schemas.openxmlformats.org/officeDocument/2006/relationships/slideLayout" Target="../slideLayouts/slideLayout168.xml"/><Relationship Id="rId16" Type="http://schemas.openxmlformats.org/officeDocument/2006/relationships/slideLayout" Target="../slideLayouts/slideLayout182.xml"/><Relationship Id="rId20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24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181.xml"/><Relationship Id="rId23" Type="http://schemas.openxmlformats.org/officeDocument/2006/relationships/slideLayout" Target="../slideLayouts/slideLayout189.xml"/><Relationship Id="rId10" Type="http://schemas.openxmlformats.org/officeDocument/2006/relationships/slideLayout" Target="../slideLayouts/slideLayout176.xml"/><Relationship Id="rId19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slideLayout" Target="../slideLayouts/slideLayout180.xml"/><Relationship Id="rId22" Type="http://schemas.openxmlformats.org/officeDocument/2006/relationships/slideLayout" Target="../slideLayouts/slideLayout188.xml"/><Relationship Id="rId27" Type="http://schemas.openxmlformats.org/officeDocument/2006/relationships/image" Target="../media/image3.bin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9.xml"/><Relationship Id="rId13" Type="http://schemas.openxmlformats.org/officeDocument/2006/relationships/slideLayout" Target="../slideLayouts/slideLayout204.xml"/><Relationship Id="rId18" Type="http://schemas.openxmlformats.org/officeDocument/2006/relationships/slideLayout" Target="../slideLayouts/slideLayout209.xml"/><Relationship Id="rId3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98.xml"/><Relationship Id="rId12" Type="http://schemas.openxmlformats.org/officeDocument/2006/relationships/slideLayout" Target="../slideLayouts/slideLayout203.xml"/><Relationship Id="rId17" Type="http://schemas.openxmlformats.org/officeDocument/2006/relationships/slideLayout" Target="../slideLayouts/slideLayout208.xml"/><Relationship Id="rId2" Type="http://schemas.openxmlformats.org/officeDocument/2006/relationships/slideLayout" Target="../slideLayouts/slideLayout193.xml"/><Relationship Id="rId16" Type="http://schemas.openxmlformats.org/officeDocument/2006/relationships/slideLayout" Target="../slideLayouts/slideLayout207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192.xml"/><Relationship Id="rId6" Type="http://schemas.openxmlformats.org/officeDocument/2006/relationships/slideLayout" Target="../slideLayouts/slideLayout197.xml"/><Relationship Id="rId11" Type="http://schemas.openxmlformats.org/officeDocument/2006/relationships/slideLayout" Target="../slideLayouts/slideLayout202.xml"/><Relationship Id="rId5" Type="http://schemas.openxmlformats.org/officeDocument/2006/relationships/slideLayout" Target="../slideLayouts/slideLayout196.xml"/><Relationship Id="rId15" Type="http://schemas.openxmlformats.org/officeDocument/2006/relationships/slideLayout" Target="../slideLayouts/slideLayout206.xml"/><Relationship Id="rId10" Type="http://schemas.openxmlformats.org/officeDocument/2006/relationships/slideLayout" Target="../slideLayouts/slideLayout201.xml"/><Relationship Id="rId19" Type="http://schemas.openxmlformats.org/officeDocument/2006/relationships/theme" Target="../theme/theme15.xml"/><Relationship Id="rId4" Type="http://schemas.openxmlformats.org/officeDocument/2006/relationships/slideLayout" Target="../slideLayouts/slideLayout195.xml"/><Relationship Id="rId9" Type="http://schemas.openxmlformats.org/officeDocument/2006/relationships/slideLayout" Target="../slideLayouts/slideLayout200.xml"/><Relationship Id="rId14" Type="http://schemas.openxmlformats.org/officeDocument/2006/relationships/slideLayout" Target="../slideLayouts/slideLayout20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18" Type="http://schemas.openxmlformats.org/officeDocument/2006/relationships/image" Target="../media/image23.jpeg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211.xml"/><Relationship Id="rId16" Type="http://schemas.openxmlformats.org/officeDocument/2006/relationships/slideLayout" Target="../slideLayouts/slideLayout225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5" Type="http://schemas.openxmlformats.org/officeDocument/2006/relationships/slideLayout" Target="../slideLayouts/slideLayout22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3.xml"/><Relationship Id="rId3" Type="http://schemas.openxmlformats.org/officeDocument/2006/relationships/slideLayout" Target="../slideLayouts/slideLayout228.xml"/><Relationship Id="rId7" Type="http://schemas.openxmlformats.org/officeDocument/2006/relationships/slideLayout" Target="../slideLayouts/slideLayout232.xml"/><Relationship Id="rId2" Type="http://schemas.openxmlformats.org/officeDocument/2006/relationships/slideLayout" Target="../slideLayouts/slideLayout227.xml"/><Relationship Id="rId1" Type="http://schemas.openxmlformats.org/officeDocument/2006/relationships/slideLayout" Target="../slideLayouts/slideLayout226.xml"/><Relationship Id="rId6" Type="http://schemas.openxmlformats.org/officeDocument/2006/relationships/slideLayout" Target="../slideLayouts/slideLayout231.xml"/><Relationship Id="rId11" Type="http://schemas.openxmlformats.org/officeDocument/2006/relationships/theme" Target="../theme/theme17.xml"/><Relationship Id="rId5" Type="http://schemas.openxmlformats.org/officeDocument/2006/relationships/slideLayout" Target="../slideLayouts/slideLayout230.xml"/><Relationship Id="rId10" Type="http://schemas.openxmlformats.org/officeDocument/2006/relationships/slideLayout" Target="../slideLayouts/slideLayout235.xml"/><Relationship Id="rId4" Type="http://schemas.openxmlformats.org/officeDocument/2006/relationships/slideLayout" Target="../slideLayouts/slideLayout229.xml"/><Relationship Id="rId9" Type="http://schemas.openxmlformats.org/officeDocument/2006/relationships/slideLayout" Target="../slideLayouts/slideLayout234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3.xml"/><Relationship Id="rId13" Type="http://schemas.openxmlformats.org/officeDocument/2006/relationships/slideLayout" Target="../slideLayouts/slideLayout248.xml"/><Relationship Id="rId18" Type="http://schemas.openxmlformats.org/officeDocument/2006/relationships/slideLayout" Target="../slideLayouts/slideLayout253.xml"/><Relationship Id="rId3" Type="http://schemas.openxmlformats.org/officeDocument/2006/relationships/slideLayout" Target="../slideLayouts/slideLayout238.xml"/><Relationship Id="rId21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42.xml"/><Relationship Id="rId12" Type="http://schemas.openxmlformats.org/officeDocument/2006/relationships/slideLayout" Target="../slideLayouts/slideLayout247.xml"/><Relationship Id="rId17" Type="http://schemas.openxmlformats.org/officeDocument/2006/relationships/slideLayout" Target="../slideLayouts/slideLayout252.xml"/><Relationship Id="rId2" Type="http://schemas.openxmlformats.org/officeDocument/2006/relationships/slideLayout" Target="../slideLayouts/slideLayout237.xml"/><Relationship Id="rId16" Type="http://schemas.openxmlformats.org/officeDocument/2006/relationships/slideLayout" Target="../slideLayouts/slideLayout251.xml"/><Relationship Id="rId20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36.xml"/><Relationship Id="rId6" Type="http://schemas.openxmlformats.org/officeDocument/2006/relationships/slideLayout" Target="../slideLayouts/slideLayout241.xml"/><Relationship Id="rId11" Type="http://schemas.openxmlformats.org/officeDocument/2006/relationships/slideLayout" Target="../slideLayouts/slideLayout246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240.xml"/><Relationship Id="rId15" Type="http://schemas.openxmlformats.org/officeDocument/2006/relationships/slideLayout" Target="../slideLayouts/slideLayout250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245.xml"/><Relationship Id="rId19" Type="http://schemas.openxmlformats.org/officeDocument/2006/relationships/slideLayout" Target="../slideLayouts/slideLayout254.xml"/><Relationship Id="rId4" Type="http://schemas.openxmlformats.org/officeDocument/2006/relationships/slideLayout" Target="../slideLayouts/slideLayout239.xml"/><Relationship Id="rId9" Type="http://schemas.openxmlformats.org/officeDocument/2006/relationships/slideLayout" Target="../slideLayouts/slideLayout244.xml"/><Relationship Id="rId14" Type="http://schemas.openxmlformats.org/officeDocument/2006/relationships/slideLayout" Target="../slideLayouts/slideLayout249.xml"/><Relationship Id="rId22" Type="http://schemas.openxmlformats.org/officeDocument/2006/relationships/slideLayout" Target="../slideLayouts/slideLayout257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5.xml"/><Relationship Id="rId3" Type="http://schemas.openxmlformats.org/officeDocument/2006/relationships/slideLayout" Target="../slideLayouts/slideLayout260.xml"/><Relationship Id="rId7" Type="http://schemas.openxmlformats.org/officeDocument/2006/relationships/slideLayout" Target="../slideLayouts/slideLayout264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59.xml"/><Relationship Id="rId1" Type="http://schemas.openxmlformats.org/officeDocument/2006/relationships/slideLayout" Target="../slideLayouts/slideLayout258.xml"/><Relationship Id="rId6" Type="http://schemas.openxmlformats.org/officeDocument/2006/relationships/slideLayout" Target="../slideLayouts/slideLayout263.xml"/><Relationship Id="rId11" Type="http://schemas.openxmlformats.org/officeDocument/2006/relationships/slideLayout" Target="../slideLayouts/slideLayout268.xml"/><Relationship Id="rId5" Type="http://schemas.openxmlformats.org/officeDocument/2006/relationships/slideLayout" Target="../slideLayouts/slideLayout262.xml"/><Relationship Id="rId10" Type="http://schemas.openxmlformats.org/officeDocument/2006/relationships/slideLayout" Target="../slideLayouts/slideLayout267.xml"/><Relationship Id="rId4" Type="http://schemas.openxmlformats.org/officeDocument/2006/relationships/slideLayout" Target="../slideLayouts/slideLayout261.xml"/><Relationship Id="rId9" Type="http://schemas.openxmlformats.org/officeDocument/2006/relationships/slideLayout" Target="../slideLayouts/slideLayout266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1.xml"/><Relationship Id="rId2" Type="http://schemas.openxmlformats.org/officeDocument/2006/relationships/slideLayout" Target="../slideLayouts/slideLayout270.xml"/><Relationship Id="rId1" Type="http://schemas.openxmlformats.org/officeDocument/2006/relationships/slideLayout" Target="../slideLayouts/slideLayout269.xml"/><Relationship Id="rId5" Type="http://schemas.openxmlformats.org/officeDocument/2006/relationships/image" Target="../media/image11.jpg"/><Relationship Id="rId4" Type="http://schemas.openxmlformats.org/officeDocument/2006/relationships/theme" Target="../theme/theme20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9.xml"/><Relationship Id="rId13" Type="http://schemas.openxmlformats.org/officeDocument/2006/relationships/slideLayout" Target="../slideLayouts/slideLayout284.xml"/><Relationship Id="rId18" Type="http://schemas.openxmlformats.org/officeDocument/2006/relationships/slideLayout" Target="../slideLayouts/slideLayout289.xml"/><Relationship Id="rId3" Type="http://schemas.openxmlformats.org/officeDocument/2006/relationships/slideLayout" Target="../slideLayouts/slideLayout274.xml"/><Relationship Id="rId21" Type="http://schemas.openxmlformats.org/officeDocument/2006/relationships/slideLayout" Target="../slideLayouts/slideLayout292.xml"/><Relationship Id="rId7" Type="http://schemas.openxmlformats.org/officeDocument/2006/relationships/slideLayout" Target="../slideLayouts/slideLayout278.xml"/><Relationship Id="rId12" Type="http://schemas.openxmlformats.org/officeDocument/2006/relationships/slideLayout" Target="../slideLayouts/slideLayout283.xml"/><Relationship Id="rId17" Type="http://schemas.openxmlformats.org/officeDocument/2006/relationships/slideLayout" Target="../slideLayouts/slideLayout288.xml"/><Relationship Id="rId2" Type="http://schemas.openxmlformats.org/officeDocument/2006/relationships/slideLayout" Target="../slideLayouts/slideLayout273.xml"/><Relationship Id="rId16" Type="http://schemas.openxmlformats.org/officeDocument/2006/relationships/slideLayout" Target="../slideLayouts/slideLayout287.xml"/><Relationship Id="rId20" Type="http://schemas.openxmlformats.org/officeDocument/2006/relationships/slideLayout" Target="../slideLayouts/slideLayout291.xml"/><Relationship Id="rId1" Type="http://schemas.openxmlformats.org/officeDocument/2006/relationships/slideLayout" Target="../slideLayouts/slideLayout272.xml"/><Relationship Id="rId6" Type="http://schemas.openxmlformats.org/officeDocument/2006/relationships/slideLayout" Target="../slideLayouts/slideLayout277.xml"/><Relationship Id="rId11" Type="http://schemas.openxmlformats.org/officeDocument/2006/relationships/slideLayout" Target="../slideLayouts/slideLayout282.xml"/><Relationship Id="rId24" Type="http://schemas.openxmlformats.org/officeDocument/2006/relationships/image" Target="../media/image29.jpg"/><Relationship Id="rId5" Type="http://schemas.openxmlformats.org/officeDocument/2006/relationships/slideLayout" Target="../slideLayouts/slideLayout276.xml"/><Relationship Id="rId15" Type="http://schemas.openxmlformats.org/officeDocument/2006/relationships/slideLayout" Target="../slideLayouts/slideLayout286.xml"/><Relationship Id="rId23" Type="http://schemas.openxmlformats.org/officeDocument/2006/relationships/theme" Target="../theme/theme21.xml"/><Relationship Id="rId10" Type="http://schemas.openxmlformats.org/officeDocument/2006/relationships/slideLayout" Target="../slideLayouts/slideLayout281.xml"/><Relationship Id="rId19" Type="http://schemas.openxmlformats.org/officeDocument/2006/relationships/slideLayout" Target="../slideLayouts/slideLayout290.xml"/><Relationship Id="rId4" Type="http://schemas.openxmlformats.org/officeDocument/2006/relationships/slideLayout" Target="../slideLayouts/slideLayout275.xml"/><Relationship Id="rId9" Type="http://schemas.openxmlformats.org/officeDocument/2006/relationships/slideLayout" Target="../slideLayouts/slideLayout280.xml"/><Relationship Id="rId14" Type="http://schemas.openxmlformats.org/officeDocument/2006/relationships/slideLayout" Target="../slideLayouts/slideLayout285.xml"/><Relationship Id="rId22" Type="http://schemas.openxmlformats.org/officeDocument/2006/relationships/slideLayout" Target="../slideLayouts/slideLayout293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1.xml"/><Relationship Id="rId13" Type="http://schemas.openxmlformats.org/officeDocument/2006/relationships/slideLayout" Target="../slideLayouts/slideLayout306.xml"/><Relationship Id="rId3" Type="http://schemas.openxmlformats.org/officeDocument/2006/relationships/slideLayout" Target="../slideLayouts/slideLayout296.xml"/><Relationship Id="rId7" Type="http://schemas.openxmlformats.org/officeDocument/2006/relationships/slideLayout" Target="../slideLayouts/slideLayout300.xml"/><Relationship Id="rId12" Type="http://schemas.openxmlformats.org/officeDocument/2006/relationships/slideLayout" Target="../slideLayouts/slideLayout305.xml"/><Relationship Id="rId2" Type="http://schemas.openxmlformats.org/officeDocument/2006/relationships/slideLayout" Target="../slideLayouts/slideLayout295.xml"/><Relationship Id="rId1" Type="http://schemas.openxmlformats.org/officeDocument/2006/relationships/slideLayout" Target="../slideLayouts/slideLayout294.xml"/><Relationship Id="rId6" Type="http://schemas.openxmlformats.org/officeDocument/2006/relationships/slideLayout" Target="../slideLayouts/slideLayout299.xml"/><Relationship Id="rId11" Type="http://schemas.openxmlformats.org/officeDocument/2006/relationships/slideLayout" Target="../slideLayouts/slideLayout304.xml"/><Relationship Id="rId5" Type="http://schemas.openxmlformats.org/officeDocument/2006/relationships/slideLayout" Target="../slideLayouts/slideLayout298.xml"/><Relationship Id="rId15" Type="http://schemas.openxmlformats.org/officeDocument/2006/relationships/theme" Target="../theme/theme22.xml"/><Relationship Id="rId10" Type="http://schemas.openxmlformats.org/officeDocument/2006/relationships/slideLayout" Target="../slideLayouts/slideLayout303.xml"/><Relationship Id="rId4" Type="http://schemas.openxmlformats.org/officeDocument/2006/relationships/slideLayout" Target="../slideLayouts/slideLayout297.xml"/><Relationship Id="rId9" Type="http://schemas.openxmlformats.org/officeDocument/2006/relationships/slideLayout" Target="../slideLayouts/slideLayout302.xml"/><Relationship Id="rId14" Type="http://schemas.openxmlformats.org/officeDocument/2006/relationships/slideLayout" Target="../slideLayouts/slideLayout307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5.xml"/><Relationship Id="rId13" Type="http://schemas.openxmlformats.org/officeDocument/2006/relationships/slideLayout" Target="../slideLayouts/slideLayout320.xml"/><Relationship Id="rId3" Type="http://schemas.openxmlformats.org/officeDocument/2006/relationships/slideLayout" Target="../slideLayouts/slideLayout310.xml"/><Relationship Id="rId7" Type="http://schemas.openxmlformats.org/officeDocument/2006/relationships/slideLayout" Target="../slideLayouts/slideLayout314.xml"/><Relationship Id="rId12" Type="http://schemas.openxmlformats.org/officeDocument/2006/relationships/slideLayout" Target="../slideLayouts/slideLayout319.xml"/><Relationship Id="rId2" Type="http://schemas.openxmlformats.org/officeDocument/2006/relationships/slideLayout" Target="../slideLayouts/slideLayout30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308.xml"/><Relationship Id="rId6" Type="http://schemas.openxmlformats.org/officeDocument/2006/relationships/slideLayout" Target="../slideLayouts/slideLayout313.xml"/><Relationship Id="rId11" Type="http://schemas.openxmlformats.org/officeDocument/2006/relationships/slideLayout" Target="../slideLayouts/slideLayout318.xml"/><Relationship Id="rId5" Type="http://schemas.openxmlformats.org/officeDocument/2006/relationships/slideLayout" Target="../slideLayouts/slideLayout312.xml"/><Relationship Id="rId15" Type="http://schemas.openxmlformats.org/officeDocument/2006/relationships/theme" Target="../theme/theme23.xml"/><Relationship Id="rId10" Type="http://schemas.openxmlformats.org/officeDocument/2006/relationships/slideLayout" Target="../slideLayouts/slideLayout317.xml"/><Relationship Id="rId4" Type="http://schemas.openxmlformats.org/officeDocument/2006/relationships/slideLayout" Target="../slideLayouts/slideLayout311.xml"/><Relationship Id="rId9" Type="http://schemas.openxmlformats.org/officeDocument/2006/relationships/slideLayout" Target="../slideLayouts/slideLayout316.xml"/><Relationship Id="rId14" Type="http://schemas.openxmlformats.org/officeDocument/2006/relationships/slideLayout" Target="../slideLayouts/slideLayout32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9.xml"/><Relationship Id="rId13" Type="http://schemas.openxmlformats.org/officeDocument/2006/relationships/slideLayout" Target="../slideLayouts/slideLayout334.xml"/><Relationship Id="rId18" Type="http://schemas.openxmlformats.org/officeDocument/2006/relationships/slideLayout" Target="../slideLayouts/slideLayout339.xml"/><Relationship Id="rId3" Type="http://schemas.openxmlformats.org/officeDocument/2006/relationships/slideLayout" Target="../slideLayouts/slideLayout324.xml"/><Relationship Id="rId21" Type="http://schemas.openxmlformats.org/officeDocument/2006/relationships/theme" Target="../theme/theme24.xml"/><Relationship Id="rId7" Type="http://schemas.openxmlformats.org/officeDocument/2006/relationships/slideLayout" Target="../slideLayouts/slideLayout328.xml"/><Relationship Id="rId12" Type="http://schemas.openxmlformats.org/officeDocument/2006/relationships/slideLayout" Target="../slideLayouts/slideLayout333.xml"/><Relationship Id="rId17" Type="http://schemas.openxmlformats.org/officeDocument/2006/relationships/slideLayout" Target="../slideLayouts/slideLayout338.xml"/><Relationship Id="rId2" Type="http://schemas.openxmlformats.org/officeDocument/2006/relationships/slideLayout" Target="../slideLayouts/slideLayout323.xml"/><Relationship Id="rId16" Type="http://schemas.openxmlformats.org/officeDocument/2006/relationships/slideLayout" Target="../slideLayouts/slideLayout337.xml"/><Relationship Id="rId20" Type="http://schemas.openxmlformats.org/officeDocument/2006/relationships/slideLayout" Target="../slideLayouts/slideLayout341.xml"/><Relationship Id="rId1" Type="http://schemas.openxmlformats.org/officeDocument/2006/relationships/slideLayout" Target="../slideLayouts/slideLayout322.xml"/><Relationship Id="rId6" Type="http://schemas.openxmlformats.org/officeDocument/2006/relationships/slideLayout" Target="../slideLayouts/slideLayout327.xml"/><Relationship Id="rId11" Type="http://schemas.openxmlformats.org/officeDocument/2006/relationships/slideLayout" Target="../slideLayouts/slideLayout332.xml"/><Relationship Id="rId5" Type="http://schemas.openxmlformats.org/officeDocument/2006/relationships/slideLayout" Target="../slideLayouts/slideLayout326.xml"/><Relationship Id="rId15" Type="http://schemas.openxmlformats.org/officeDocument/2006/relationships/slideLayout" Target="../slideLayouts/slideLayout336.xml"/><Relationship Id="rId10" Type="http://schemas.openxmlformats.org/officeDocument/2006/relationships/slideLayout" Target="../slideLayouts/slideLayout331.xml"/><Relationship Id="rId19" Type="http://schemas.openxmlformats.org/officeDocument/2006/relationships/slideLayout" Target="../slideLayouts/slideLayout340.xml"/><Relationship Id="rId4" Type="http://schemas.openxmlformats.org/officeDocument/2006/relationships/slideLayout" Target="../slideLayouts/slideLayout325.xml"/><Relationship Id="rId9" Type="http://schemas.openxmlformats.org/officeDocument/2006/relationships/slideLayout" Target="../slideLayouts/slideLayout330.xml"/><Relationship Id="rId14" Type="http://schemas.openxmlformats.org/officeDocument/2006/relationships/slideLayout" Target="../slideLayouts/slideLayout335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9.xml"/><Relationship Id="rId13" Type="http://schemas.openxmlformats.org/officeDocument/2006/relationships/slideLayout" Target="../slideLayouts/slideLayout354.xml"/><Relationship Id="rId18" Type="http://schemas.openxmlformats.org/officeDocument/2006/relationships/slideLayout" Target="../slideLayouts/slideLayout359.xml"/><Relationship Id="rId26" Type="http://schemas.openxmlformats.org/officeDocument/2006/relationships/theme" Target="../theme/theme25.xml"/><Relationship Id="rId3" Type="http://schemas.openxmlformats.org/officeDocument/2006/relationships/slideLayout" Target="../slideLayouts/slideLayout344.xml"/><Relationship Id="rId21" Type="http://schemas.openxmlformats.org/officeDocument/2006/relationships/slideLayout" Target="../slideLayouts/slideLayout362.xml"/><Relationship Id="rId7" Type="http://schemas.openxmlformats.org/officeDocument/2006/relationships/slideLayout" Target="../slideLayouts/slideLayout348.xml"/><Relationship Id="rId12" Type="http://schemas.openxmlformats.org/officeDocument/2006/relationships/slideLayout" Target="../slideLayouts/slideLayout353.xml"/><Relationship Id="rId17" Type="http://schemas.openxmlformats.org/officeDocument/2006/relationships/slideLayout" Target="../slideLayouts/slideLayout358.xml"/><Relationship Id="rId25" Type="http://schemas.openxmlformats.org/officeDocument/2006/relationships/slideLayout" Target="../slideLayouts/slideLayout366.xml"/><Relationship Id="rId2" Type="http://schemas.openxmlformats.org/officeDocument/2006/relationships/slideLayout" Target="../slideLayouts/slideLayout343.xml"/><Relationship Id="rId16" Type="http://schemas.openxmlformats.org/officeDocument/2006/relationships/slideLayout" Target="../slideLayouts/slideLayout357.xml"/><Relationship Id="rId20" Type="http://schemas.openxmlformats.org/officeDocument/2006/relationships/slideLayout" Target="../slideLayouts/slideLayout361.xml"/><Relationship Id="rId1" Type="http://schemas.openxmlformats.org/officeDocument/2006/relationships/slideLayout" Target="../slideLayouts/slideLayout342.xml"/><Relationship Id="rId6" Type="http://schemas.openxmlformats.org/officeDocument/2006/relationships/slideLayout" Target="../slideLayouts/slideLayout347.xml"/><Relationship Id="rId11" Type="http://schemas.openxmlformats.org/officeDocument/2006/relationships/slideLayout" Target="../slideLayouts/slideLayout352.xml"/><Relationship Id="rId24" Type="http://schemas.openxmlformats.org/officeDocument/2006/relationships/slideLayout" Target="../slideLayouts/slideLayout365.xml"/><Relationship Id="rId5" Type="http://schemas.openxmlformats.org/officeDocument/2006/relationships/slideLayout" Target="../slideLayouts/slideLayout346.xml"/><Relationship Id="rId15" Type="http://schemas.openxmlformats.org/officeDocument/2006/relationships/slideLayout" Target="../slideLayouts/slideLayout356.xml"/><Relationship Id="rId23" Type="http://schemas.openxmlformats.org/officeDocument/2006/relationships/slideLayout" Target="../slideLayouts/slideLayout364.xml"/><Relationship Id="rId10" Type="http://schemas.openxmlformats.org/officeDocument/2006/relationships/slideLayout" Target="../slideLayouts/slideLayout351.xml"/><Relationship Id="rId19" Type="http://schemas.openxmlformats.org/officeDocument/2006/relationships/slideLayout" Target="../slideLayouts/slideLayout360.xml"/><Relationship Id="rId4" Type="http://schemas.openxmlformats.org/officeDocument/2006/relationships/slideLayout" Target="../slideLayouts/slideLayout345.xml"/><Relationship Id="rId9" Type="http://schemas.openxmlformats.org/officeDocument/2006/relationships/slideLayout" Target="../slideLayouts/slideLayout350.xml"/><Relationship Id="rId14" Type="http://schemas.openxmlformats.org/officeDocument/2006/relationships/slideLayout" Target="../slideLayouts/slideLayout355.xml"/><Relationship Id="rId22" Type="http://schemas.openxmlformats.org/officeDocument/2006/relationships/slideLayout" Target="../slideLayouts/slideLayout363.xml"/><Relationship Id="rId27" Type="http://schemas.openxmlformats.org/officeDocument/2006/relationships/image" Target="../media/image3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6491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3875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582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210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3524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706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3106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6299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9543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5006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  <p:sldLayoutId id="2147483801" r:id="rId20"/>
    <p:sldLayoutId id="2147483802" r:id="rId21"/>
    <p:sldLayoutId id="214748380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7171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0107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  <p:sldLayoutId id="2147483848" r:id="rId16"/>
    <p:sldLayoutId id="2147483849" r:id="rId17"/>
    <p:sldLayoutId id="2147483850" r:id="rId18"/>
    <p:sldLayoutId id="2147483851" r:id="rId19"/>
    <p:sldLayoutId id="2147483852" r:id="rId20"/>
    <p:sldLayoutId id="2147483853" r:id="rId21"/>
    <p:sldLayoutId id="214748385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678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  <p:sldLayoutId id="2147483868" r:id="rId13"/>
    <p:sldLayoutId id="2147483869" r:id="rId14"/>
    <p:sldLayoutId id="2147483870" r:id="rId15"/>
    <p:sldLayoutId id="2147483871" r:id="rId16"/>
    <p:sldLayoutId id="2147483872" r:id="rId17"/>
    <p:sldLayoutId id="2147483873" r:id="rId18"/>
    <p:sldLayoutId id="2147483874" r:id="rId19"/>
    <p:sldLayoutId id="2147483875" r:id="rId20"/>
    <p:sldLayoutId id="2147483876" r:id="rId21"/>
    <p:sldLayoutId id="2147483877" r:id="rId22"/>
    <p:sldLayoutId id="214748387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141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  <p:sldLayoutId id="2147483891" r:id="rId12"/>
    <p:sldLayoutId id="2147483892" r:id="rId13"/>
    <p:sldLayoutId id="2147483893" r:id="rId14"/>
    <p:sldLayoutId id="2147483894" r:id="rId15"/>
    <p:sldLayoutId id="2147483895" r:id="rId16"/>
    <p:sldLayoutId id="2147483896" r:id="rId17"/>
    <p:sldLayoutId id="2147483897" r:id="rId18"/>
    <p:sldLayoutId id="2147483898" r:id="rId19"/>
    <p:sldLayoutId id="2147483899" r:id="rId20"/>
    <p:sldLayoutId id="2147483900" r:id="rId21"/>
    <p:sldLayoutId id="2147483901" r:id="rId22"/>
    <p:sldLayoutId id="2147483902" r:id="rId23"/>
    <p:sldLayoutId id="2147483903" r:id="rId24"/>
    <p:sldLayoutId id="2147483904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3662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  <p:sldLayoutId id="2147483917" r:id="rId12"/>
    <p:sldLayoutId id="2147483918" r:id="rId13"/>
    <p:sldLayoutId id="2147483919" r:id="rId14"/>
    <p:sldLayoutId id="2147483920" r:id="rId15"/>
    <p:sldLayoutId id="2147483921" r:id="rId16"/>
    <p:sldLayoutId id="2147483922" r:id="rId17"/>
    <p:sldLayoutId id="2147483923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6321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440371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7804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  <p:sldLayoutId id="2147483982" r:id="rId17"/>
    <p:sldLayoutId id="2147483983" r:id="rId18"/>
    <p:sldLayoutId id="2147483984" r:id="rId19"/>
    <p:sldLayoutId id="2147483985" r:id="rId20"/>
    <p:sldLayoutId id="2147483986" r:id="rId21"/>
    <p:sldLayoutId id="21474839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89212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6683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  <p:sldLayoutId id="2147484002" r:id="rId2"/>
    <p:sldLayoutId id="2147484003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7822164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05" r:id="rId1"/>
    <p:sldLayoutId id="2147484006" r:id="rId2"/>
    <p:sldLayoutId id="2147484008" r:id="rId3"/>
    <p:sldLayoutId id="2147484009" r:id="rId4"/>
    <p:sldLayoutId id="2147484010" r:id="rId5"/>
    <p:sldLayoutId id="2147484011" r:id="rId6"/>
    <p:sldLayoutId id="2147484012" r:id="rId7"/>
    <p:sldLayoutId id="2147484013" r:id="rId8"/>
    <p:sldLayoutId id="2147484014" r:id="rId9"/>
    <p:sldLayoutId id="2147484015" r:id="rId10"/>
    <p:sldLayoutId id="2147484016" r:id="rId11"/>
    <p:sldLayoutId id="2147484017" r:id="rId12"/>
    <p:sldLayoutId id="2147484018" r:id="rId13"/>
    <p:sldLayoutId id="2147484019" r:id="rId14"/>
    <p:sldLayoutId id="2147484020" r:id="rId15"/>
    <p:sldLayoutId id="2147484021" r:id="rId16"/>
    <p:sldLayoutId id="2147484022" r:id="rId17"/>
    <p:sldLayoutId id="2147484023" r:id="rId18"/>
    <p:sldLayoutId id="2147484024" r:id="rId19"/>
    <p:sldLayoutId id="2147484025" r:id="rId20"/>
    <p:sldLayoutId id="2147484026" r:id="rId21"/>
    <p:sldLayoutId id="2147484104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48211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0" r:id="rId1"/>
    <p:sldLayoutId id="2147484091" r:id="rId2"/>
    <p:sldLayoutId id="2147484092" r:id="rId3"/>
    <p:sldLayoutId id="2147484093" r:id="rId4"/>
    <p:sldLayoutId id="2147484094" r:id="rId5"/>
    <p:sldLayoutId id="2147484095" r:id="rId6"/>
    <p:sldLayoutId id="2147484096" r:id="rId7"/>
    <p:sldLayoutId id="2147484097" r:id="rId8"/>
    <p:sldLayoutId id="2147484098" r:id="rId9"/>
    <p:sldLayoutId id="2147484099" r:id="rId10"/>
    <p:sldLayoutId id="2147484100" r:id="rId11"/>
    <p:sldLayoutId id="2147484101" r:id="rId12"/>
    <p:sldLayoutId id="2147484102" r:id="rId13"/>
    <p:sldLayoutId id="214748410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5452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6" r:id="rId1"/>
    <p:sldLayoutId id="2147484107" r:id="rId2"/>
    <p:sldLayoutId id="2147484108" r:id="rId3"/>
    <p:sldLayoutId id="2147484109" r:id="rId4"/>
    <p:sldLayoutId id="2147484110" r:id="rId5"/>
    <p:sldLayoutId id="2147484111" r:id="rId6"/>
    <p:sldLayoutId id="2147484112" r:id="rId7"/>
    <p:sldLayoutId id="2147484113" r:id="rId8"/>
    <p:sldLayoutId id="2147484114" r:id="rId9"/>
    <p:sldLayoutId id="2147484115" r:id="rId10"/>
    <p:sldLayoutId id="2147484116" r:id="rId11"/>
    <p:sldLayoutId id="2147484117" r:id="rId12"/>
    <p:sldLayoutId id="2147484118" r:id="rId13"/>
    <p:sldLayoutId id="214748411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84249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1" r:id="rId1"/>
    <p:sldLayoutId id="2147484122" r:id="rId2"/>
    <p:sldLayoutId id="2147484123" r:id="rId3"/>
    <p:sldLayoutId id="2147484124" r:id="rId4"/>
    <p:sldLayoutId id="2147484125" r:id="rId5"/>
    <p:sldLayoutId id="2147484126" r:id="rId6"/>
    <p:sldLayoutId id="2147484127" r:id="rId7"/>
    <p:sldLayoutId id="2147484128" r:id="rId8"/>
    <p:sldLayoutId id="2147484129" r:id="rId9"/>
    <p:sldLayoutId id="2147484130" r:id="rId10"/>
    <p:sldLayoutId id="2147484131" r:id="rId11"/>
    <p:sldLayoutId id="2147484132" r:id="rId12"/>
    <p:sldLayoutId id="2147484133" r:id="rId13"/>
    <p:sldLayoutId id="2147484134" r:id="rId14"/>
    <p:sldLayoutId id="2147484135" r:id="rId15"/>
    <p:sldLayoutId id="2147484136" r:id="rId16"/>
    <p:sldLayoutId id="2147484137" r:id="rId17"/>
    <p:sldLayoutId id="2147484138" r:id="rId18"/>
    <p:sldLayoutId id="2147484139" r:id="rId19"/>
    <p:sldLayoutId id="2147484140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5047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2" r:id="rId1"/>
    <p:sldLayoutId id="2147484143" r:id="rId2"/>
    <p:sldLayoutId id="2147484144" r:id="rId3"/>
    <p:sldLayoutId id="2147484145" r:id="rId4"/>
    <p:sldLayoutId id="2147484146" r:id="rId5"/>
    <p:sldLayoutId id="2147484147" r:id="rId6"/>
    <p:sldLayoutId id="2147484148" r:id="rId7"/>
    <p:sldLayoutId id="2147484149" r:id="rId8"/>
    <p:sldLayoutId id="2147484150" r:id="rId9"/>
    <p:sldLayoutId id="2147484151" r:id="rId10"/>
    <p:sldLayoutId id="2147484152" r:id="rId11"/>
    <p:sldLayoutId id="2147484153" r:id="rId12"/>
    <p:sldLayoutId id="2147484154" r:id="rId13"/>
    <p:sldLayoutId id="2147484155" r:id="rId14"/>
    <p:sldLayoutId id="2147484156" r:id="rId15"/>
    <p:sldLayoutId id="2147484157" r:id="rId16"/>
    <p:sldLayoutId id="2147484158" r:id="rId17"/>
    <p:sldLayoutId id="2147484159" r:id="rId18"/>
    <p:sldLayoutId id="2147484160" r:id="rId19"/>
    <p:sldLayoutId id="2147484161" r:id="rId20"/>
    <p:sldLayoutId id="2147484162" r:id="rId21"/>
    <p:sldLayoutId id="2147484163" r:id="rId22"/>
    <p:sldLayoutId id="2147484164" r:id="rId23"/>
    <p:sldLayoutId id="2147484165" r:id="rId24"/>
    <p:sldLayoutId id="2147484166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6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6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226.xml"/><Relationship Id="rId6" Type="http://schemas.openxmlformats.org/officeDocument/2006/relationships/image" Target="../media/image42.png"/><Relationship Id="rId5" Type="http://schemas.openxmlformats.org/officeDocument/2006/relationships/image" Target="../media/image12.png"/><Relationship Id="rId4" Type="http://schemas.openxmlformats.org/officeDocument/2006/relationships/image" Target="../media/image4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6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7" Type="http://schemas.openxmlformats.org/officeDocument/2006/relationships/image" Target="../media/image5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5.png"/><Relationship Id="rId7" Type="http://schemas.openxmlformats.org/officeDocument/2006/relationships/image" Target="../media/image5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4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6.png"/><Relationship Id="rId5" Type="http://schemas.openxmlformats.org/officeDocument/2006/relationships/image" Target="../media/image37.gif"/><Relationship Id="rId10" Type="http://schemas.openxmlformats.org/officeDocument/2006/relationships/image" Target="../media/image50.png"/><Relationship Id="rId4" Type="http://schemas.openxmlformats.org/officeDocument/2006/relationships/image" Target="../media/image55.png"/><Relationship Id="rId9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7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3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Relationship Id="rId9" Type="http://schemas.openxmlformats.org/officeDocument/2006/relationships/image" Target="../media/image6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3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3.xml"/><Relationship Id="rId6" Type="http://schemas.openxmlformats.org/officeDocument/2006/relationships/image" Target="../media/image48.png"/><Relationship Id="rId5" Type="http://schemas.openxmlformats.org/officeDocument/2006/relationships/image" Target="../media/image45.png"/><Relationship Id="rId4" Type="http://schemas.openxmlformats.org/officeDocument/2006/relationships/image" Target="../media/image6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3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61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3.xml"/><Relationship Id="rId6" Type="http://schemas.openxmlformats.org/officeDocument/2006/relationships/image" Target="../media/image48.png"/><Relationship Id="rId5" Type="http://schemas.openxmlformats.org/officeDocument/2006/relationships/image" Target="../media/image45.png"/><Relationship Id="rId4" Type="http://schemas.openxmlformats.org/officeDocument/2006/relationships/image" Target="../media/image63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3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61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3.xml"/><Relationship Id="rId6" Type="http://schemas.openxmlformats.org/officeDocument/2006/relationships/image" Target="../media/image48.png"/><Relationship Id="rId5" Type="http://schemas.openxmlformats.org/officeDocument/2006/relationships/image" Target="../media/image45.png"/><Relationship Id="rId4" Type="http://schemas.openxmlformats.org/officeDocument/2006/relationships/image" Target="../media/image63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5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26.xml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8.png"/><Relationship Id="rId7" Type="http://schemas.openxmlformats.org/officeDocument/2006/relationships/image" Target="../media/image6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6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8.png"/><Relationship Id="rId7" Type="http://schemas.openxmlformats.org/officeDocument/2006/relationships/image" Target="../media/image6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6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8.png"/><Relationship Id="rId7" Type="http://schemas.openxmlformats.org/officeDocument/2006/relationships/image" Target="../media/image6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10" Type="http://schemas.openxmlformats.org/officeDocument/2006/relationships/image" Target="../media/image69.png"/><Relationship Id="rId4" Type="http://schemas.openxmlformats.org/officeDocument/2006/relationships/image" Target="../media/image49.png"/><Relationship Id="rId9" Type="http://schemas.openxmlformats.org/officeDocument/2006/relationships/image" Target="../media/image6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48.png"/><Relationship Id="rId7" Type="http://schemas.openxmlformats.org/officeDocument/2006/relationships/image" Target="../media/image7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48.png"/><Relationship Id="rId7" Type="http://schemas.openxmlformats.org/officeDocument/2006/relationships/image" Target="../media/image7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10" Type="http://schemas.openxmlformats.org/officeDocument/2006/relationships/image" Target="../media/image76.png"/><Relationship Id="rId4" Type="http://schemas.openxmlformats.org/officeDocument/2006/relationships/image" Target="../media/image49.png"/><Relationship Id="rId9" Type="http://schemas.openxmlformats.org/officeDocument/2006/relationships/image" Target="../media/image7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48.png"/><Relationship Id="rId7" Type="http://schemas.openxmlformats.org/officeDocument/2006/relationships/image" Target="../media/image7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48.png"/><Relationship Id="rId7" Type="http://schemas.openxmlformats.org/officeDocument/2006/relationships/image" Target="../media/image7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26.xml"/><Relationship Id="rId4" Type="http://schemas.openxmlformats.org/officeDocument/2006/relationships/image" Target="../media/image4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3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8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9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48.png"/><Relationship Id="rId7" Type="http://schemas.openxmlformats.org/officeDocument/2006/relationships/image" Target="../media/image7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0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186.xml"/><Relationship Id="rId7" Type="http://schemas.openxmlformats.org/officeDocument/2006/relationships/image" Target="../media/image45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84.png"/><Relationship Id="rId5" Type="http://schemas.openxmlformats.org/officeDocument/2006/relationships/image" Target="../media/image37.gif"/><Relationship Id="rId10" Type="http://schemas.openxmlformats.org/officeDocument/2006/relationships/image" Target="../media/image50.png"/><Relationship Id="rId4" Type="http://schemas.openxmlformats.org/officeDocument/2006/relationships/image" Target="../media/image83.png"/><Relationship Id="rId9" Type="http://schemas.openxmlformats.org/officeDocument/2006/relationships/image" Target="../media/image4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85.png"/><Relationship Id="rId4" Type="http://schemas.openxmlformats.org/officeDocument/2006/relationships/image" Target="../media/image37.gif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9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2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32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3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59275504-FB2E-C21E-58E3-7ADBFF5BEDD3}"/>
              </a:ext>
            </a:extLst>
          </p:cNvPr>
          <p:cNvGrpSpPr/>
          <p:nvPr/>
        </p:nvGrpSpPr>
        <p:grpSpPr>
          <a:xfrm>
            <a:off x="20" y="10"/>
            <a:ext cx="9143980" cy="6857990"/>
            <a:chOff x="20" y="10"/>
            <a:chExt cx="9143980" cy="685799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161AC73-912D-B723-F13B-54D9E94804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250"/>
            <a:stretch>
              <a:fillRect/>
            </a:stretch>
          </p:blipFill>
          <p:spPr>
            <a:xfrm>
              <a:off x="20" y="10"/>
              <a:ext cx="9143980" cy="68579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35CA52B6-70BE-1252-37CC-30A22347E901}"/>
                </a:ext>
              </a:extLst>
            </p:cNvPr>
            <p:cNvSpPr/>
            <p:nvPr/>
          </p:nvSpPr>
          <p:spPr>
            <a:xfrm rot="21027887">
              <a:off x="3346524" y="3675217"/>
              <a:ext cx="1478845" cy="560073"/>
            </a:xfrm>
            <a:prstGeom prst="roundRect">
              <a:avLst>
                <a:gd name="adj" fmla="val 30303"/>
              </a:avLst>
            </a:prstGeom>
            <a:solidFill>
              <a:srgbClr val="2DC7D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ar-MA" sz="2800" b="1" kern="0" dirty="0">
                  <a:solidFill>
                    <a:prstClr val="white"/>
                  </a:solidFill>
                  <a:latin typeface="Dubai Medium" panose="020B0603030403030204" pitchFamily="34" charset="-78"/>
                  <a:ea typeface="Calibri" panose="020F0502020204030204" pitchFamily="34" charset="0"/>
                  <a:cs typeface="Dubai Medium" panose="020B0603030403030204" pitchFamily="34" charset="-78"/>
                  <a:sym typeface="Arial"/>
                </a:rPr>
                <a:t>الخامسة</a:t>
              </a:r>
              <a:endParaRPr lang="fr-FR" sz="2400" b="1" kern="0" dirty="0">
                <a:solidFill>
                  <a:prstClr val="white"/>
                </a:solidFill>
                <a:latin typeface="Dubai Medium" panose="020B0603030403030204" pitchFamily="34" charset="-78"/>
                <a:ea typeface="Calibri" panose="020F0502020204030204" pitchFamily="34" charset="0"/>
                <a:cs typeface="Dubai Medium" panose="020B0603030403030204" pitchFamily="34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2840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623453" y="3657600"/>
            <a:ext cx="841665" cy="1246910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F7B869-4324-4C4C-3577-8547304953BB}"/>
              </a:ext>
            </a:extLst>
          </p:cNvPr>
          <p:cNvSpPr txBox="1"/>
          <p:nvPr/>
        </p:nvSpPr>
        <p:spPr>
          <a:xfrm>
            <a:off x="544958" y="2026089"/>
            <a:ext cx="7564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ينصح باعتماد صيغة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عرض الشرائح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(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mode diaporama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)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أثناء تقديم الدرس في القسم بالنقر على أيقونة العرض كما هو موضح.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69867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 </a:t>
            </a:r>
            <a:r>
              <a:rPr lang="ar-MA"/>
              <a:t>التربوي الرابع</a:t>
            </a:r>
            <a:endParaRPr lang="a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الأساليب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الاستماع والتحدث 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النص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5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التوقع والتحقق الفهم العام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تعلم استراتيجية الفهم 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الاستراتيجية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التراكيب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افتتاح الحصة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ورشة الكتابة: إنتاج كتابي – الحصة 3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ورشة الكتابة : إنتاج كتابي - الحصة 4 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4 -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190AB55-697A-E2F6-DC7B-811B883636D5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B6FC830-DC5F-69CB-169D-EBC5782102E3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75757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7" name="Organigramme : Terminateur 6">
              <a:extLst>
                <a:ext uri="{FF2B5EF4-FFF2-40B4-BE49-F238E27FC236}">
                  <a16:creationId xmlns:a16="http://schemas.microsoft.com/office/drawing/2014/main" id="{B7EFD6E2-A370-B4A9-6EB8-2879C6A53552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75757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sym typeface="Arial"/>
                </a:rPr>
                <a:t>اليوم</a:t>
              </a:r>
              <a:r>
                <a: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cs typeface="Arial" panose="020B0604020202020204" pitchFamily="34" charset="0"/>
                  <a:sym typeface="Arial"/>
                </a:rPr>
                <a:t> 6 - </a:t>
              </a:r>
              <a:endParaRPr kumimoji="0" lang="fr-MA" sz="18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27D09F39-D890-48CF-7C22-2795CD71055C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r" defTabSz="914400" rtl="1">
              <a:defRPr/>
            </a:pPr>
            <a:r>
              <a:rPr lang="fr-MA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Révision</a:t>
            </a:r>
          </a:p>
          <a:p>
            <a:pPr algn="r" defTabSz="914400" rtl="1">
              <a:defRPr/>
            </a:pPr>
            <a:r>
              <a:rPr lang="fr-MA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Lecture offerte</a:t>
            </a: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D446F775-4B3A-9654-1648-955AB966F1C1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شكل و </a:t>
            </a:r>
            <a:r>
              <a:rPr lang="ar-MA" sz="140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فهم </a:t>
            </a:r>
            <a:endParaRPr lang="ar-MA" sz="1400" dirty="0"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183" y="741607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 الرابع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1359193"/>
            <a:ext cx="5488778" cy="141518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3878235" y="1430926"/>
            <a:ext cx="2737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 -  01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4905" y="157128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23717" y="1247465"/>
            <a:ext cx="585072" cy="585072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3769770"/>
            <a:ext cx="5541844" cy="150881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4661157" y="3906415"/>
            <a:ext cx="1944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03- إنتاج كتابي – ح4-</a:t>
            </a: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868" y="2540267"/>
            <a:ext cx="5525521" cy="14058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384964" y="2624680"/>
            <a:ext cx="2177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02- إنتاج كتابي –ح3-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15690" y="2761746"/>
            <a:ext cx="536339" cy="540000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D2EBB054-6517-2479-80D7-C9DF85D729AD}"/>
              </a:ext>
            </a:extLst>
          </p:cNvPr>
          <p:cNvSpPr txBox="1">
            <a:spLocks/>
          </p:cNvSpPr>
          <p:nvPr/>
        </p:nvSpPr>
        <p:spPr>
          <a:xfrm>
            <a:off x="1935217" y="183253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951B2B7-B9AA-DC0E-CFB3-8FDFC0A2BD45}"/>
              </a:ext>
            </a:extLst>
          </p:cNvPr>
          <p:cNvSpPr txBox="1">
            <a:spLocks/>
          </p:cNvSpPr>
          <p:nvPr/>
        </p:nvSpPr>
        <p:spPr>
          <a:xfrm>
            <a:off x="2230218" y="307137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4700" lvl="0" indent="0">
              <a:buClr>
                <a:srgbClr val="424D7B"/>
              </a:buClr>
              <a:buSzPct val="50000"/>
              <a:buNone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كتابة تعليق على حدث (3)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6651A10-75E5-2842-F82A-BC0D3EC3D394}"/>
              </a:ext>
            </a:extLst>
          </p:cNvPr>
          <p:cNvSpPr txBox="1">
            <a:spLocks/>
          </p:cNvSpPr>
          <p:nvPr/>
        </p:nvSpPr>
        <p:spPr>
          <a:xfrm>
            <a:off x="2192418" y="431771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كتابة تعليق على حدث ( أُصَحِّحُ مسودتي)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CE2981B-A8C6-6E51-F848-7178554219F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2992" y="3953403"/>
            <a:ext cx="536339" cy="540000"/>
          </a:xfrm>
          <a:prstGeom prst="rect">
            <a:avLst/>
          </a:prstGeom>
        </p:spPr>
      </p:pic>
      <p:pic>
        <p:nvPicPr>
          <p:cNvPr id="11" name="Google Shape;3535;p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2E7B404-B7D3-3576-077C-123F056EB5A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45982" y="5113665"/>
            <a:ext cx="5541844" cy="150881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3536;p5">
            <a:extLst>
              <a:ext uri="{FF2B5EF4-FFF2-40B4-BE49-F238E27FC236}">
                <a16:creationId xmlns:a16="http://schemas.microsoft.com/office/drawing/2014/main" id="{824A4507-FEAA-B093-C20E-4B6D7FF6FBA6}"/>
              </a:ext>
            </a:extLst>
          </p:cNvPr>
          <p:cNvSpPr txBox="1"/>
          <p:nvPr/>
        </p:nvSpPr>
        <p:spPr>
          <a:xfrm>
            <a:off x="4927993" y="5250310"/>
            <a:ext cx="169629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تقويم الشق الشفهي</a:t>
            </a:r>
            <a:endParaRPr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Google Shape;3539;p5">
            <a:extLst>
              <a:ext uri="{FF2B5EF4-FFF2-40B4-BE49-F238E27FC236}">
                <a16:creationId xmlns:a16="http://schemas.microsoft.com/office/drawing/2014/main" id="{D1A07C2C-690D-ACB0-CA37-9BFE1A10D9A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45276" y="5290032"/>
            <a:ext cx="424748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3545;p5">
            <a:extLst>
              <a:ext uri="{FF2B5EF4-FFF2-40B4-BE49-F238E27FC236}">
                <a16:creationId xmlns:a16="http://schemas.microsoft.com/office/drawing/2014/main" id="{41F8C8A4-A7C9-4734-A21F-153BBFDE72B9}"/>
              </a:ext>
            </a:extLst>
          </p:cNvPr>
          <p:cNvSpPr txBox="1"/>
          <p:nvPr/>
        </p:nvSpPr>
        <p:spPr>
          <a:xfrm>
            <a:off x="2183276" y="5719010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rtl="1">
              <a:buClr>
                <a:srgbClr val="424D7B"/>
              </a:buClr>
              <a:buSzPts val="1200"/>
              <a:buFont typeface="Noto Sans Symbols"/>
              <a:buChar char="●"/>
              <a:defRPr sz="2400" b="1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Dosis SemiBold"/>
              </a:rPr>
              <a:t>تقويم الطلاقة</a:t>
            </a:r>
          </a:p>
          <a:p>
            <a:r>
              <a:rPr lang="ar-MA" dirty="0">
                <a:sym typeface="Dosis SemiBold"/>
              </a:rPr>
              <a:t>تقويم التحدث</a:t>
            </a:r>
            <a:endParaRPr dirty="0"/>
          </a:p>
        </p:txBody>
      </p:sp>
      <p:pic>
        <p:nvPicPr>
          <p:cNvPr id="19" name="Espace réservé pour une image  25">
            <a:extLst>
              <a:ext uri="{FF2B5EF4-FFF2-40B4-BE49-F238E27FC236}">
                <a16:creationId xmlns:a16="http://schemas.microsoft.com/office/drawing/2014/main" id="{0AA3C71A-EFFB-8972-640E-E7C5F5FFD92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1550718" y="2528692"/>
            <a:ext cx="508229" cy="585072"/>
          </a:xfrm>
          <a:prstGeom prst="rect">
            <a:avLst/>
          </a:prstGeom>
        </p:spPr>
      </p:pic>
      <p:pic>
        <p:nvPicPr>
          <p:cNvPr id="21" name="Espace réservé pour une image  25">
            <a:extLst>
              <a:ext uri="{FF2B5EF4-FFF2-40B4-BE49-F238E27FC236}">
                <a16:creationId xmlns:a16="http://schemas.microsoft.com/office/drawing/2014/main" id="{DED7B6CA-5CF4-B7D3-377F-9542CB1450C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1631123" y="3755379"/>
            <a:ext cx="508229" cy="585072"/>
          </a:xfrm>
          <a:prstGeom prst="rect">
            <a:avLst/>
          </a:prstGeom>
        </p:spPr>
      </p:pic>
      <p:pic>
        <p:nvPicPr>
          <p:cNvPr id="24" name="Espace réservé pour une image  25">
            <a:extLst>
              <a:ext uri="{FF2B5EF4-FFF2-40B4-BE49-F238E27FC236}">
                <a16:creationId xmlns:a16="http://schemas.microsoft.com/office/drawing/2014/main" id="{A40EA36D-FA78-EDC7-2E19-7DB2D1A774A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1665927" y="5072920"/>
            <a:ext cx="508229" cy="58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D2212-F607-40B9-5F99-D6F89B00D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D83D84ED-F1A3-3759-DD3F-CB6C64EDAB72}"/>
              </a:ext>
            </a:extLst>
          </p:cNvPr>
          <p:cNvSpPr txBox="1"/>
          <p:nvPr/>
        </p:nvSpPr>
        <p:spPr>
          <a:xfrm>
            <a:off x="-163286" y="2835986"/>
            <a:ext cx="90786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الوضعيتان التقويميتان للطلاقة  و التحدث توجدان في نهاية الحصة.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الطلاقة و التحدث طيلة أيام الأسبوع الرابع من المرحلة الخامسة.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تمرر الوضعيتان التقويميتان لعدد محدود من المتعلمين كل يوم على أساس تغطية مجموع القسم نهاية الأسبوع.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0D755F-C00C-4BAC-C7EC-8E25AEB90530}"/>
              </a:ext>
            </a:extLst>
          </p:cNvPr>
          <p:cNvSpPr txBox="1"/>
          <p:nvPr/>
        </p:nvSpPr>
        <p:spPr>
          <a:xfrm>
            <a:off x="6487886" y="1845386"/>
            <a:ext cx="16543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توجيه</a:t>
            </a:r>
          </a:p>
        </p:txBody>
      </p:sp>
    </p:spTree>
    <p:extLst>
      <p:ext uri="{BB962C8B-B14F-4D97-AF65-F5344CB8AC3E}">
        <p14:creationId xmlns:p14="http://schemas.microsoft.com/office/powerpoint/2010/main" val="1554218874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98771" y="2908660"/>
            <a:ext cx="6721229" cy="890781"/>
            <a:chOff x="1306316" y="2851205"/>
            <a:chExt cx="6721229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306316" y="3132286"/>
              <a:ext cx="513287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تَطْبيقِ ٱلْخُطْوَةِ </a:t>
              </a:r>
              <a:r>
                <a:rPr kumimoji="0" lang="ar-MA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ٱلثّالِثَةِ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لِكِتابَةِ تَعْليقٍ عَلى حَدَثٍ. 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224000" y="4022136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تصحيح الإنتاج وإعادة الكتابة.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415518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الفهم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C4340B9-69FB-64B1-34B3-93224888C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MA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492DBF-1C70-000A-5969-080657C843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0" name="Image 9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1014E3B-1BE9-1B26-6662-776E9FCE55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887" y="2147924"/>
            <a:ext cx="4106707" cy="369088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1A6F028-03DE-157A-54B5-E4EC965779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8CCC6AA-0D9B-B57F-79FB-5D2FC88CEB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DDCAB42-3DB1-8EF3-B38C-5192806240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07522ED-1952-A228-05E4-0823D48A05A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6B90F99-3145-EF5E-57AD-792C809BD3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90AAC4-8294-C921-4347-6446E166550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BF3FD10-9AD8-0B59-7DA5-647B92453A4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A8E14B9-E34B-CE60-FF59-D5206954AA2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097EF14-E0FB-1BC8-CBBF-324D3F67138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99212466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44" y="753771"/>
            <a:ext cx="6840000" cy="612000"/>
          </a:xfrm>
        </p:spPr>
        <p:txBody>
          <a:bodyPr>
            <a:no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667730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F2145DC-530C-5973-6CB6-7123D19314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1D58BD7-0F95-0FB3-C443-16174D2BD9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7B8BD79-C6EA-F3F5-0221-A6437327BA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307FF70-25AB-FC74-6954-B6CBB2B8EE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42C37D0-E6FF-AC22-FC35-A3FF97DCCA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2825B54-1166-AAB7-69BA-78971F7C5F9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3064914-A4CD-053A-472C-94C53786C1A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C88792F-A9E7-5B33-547E-D8EB3ACB88F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A6A8A14-F909-D6E3-3673-466BC1D60A6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8" name="Google Shape;1333;p8">
            <a:extLst>
              <a:ext uri="{FF2B5EF4-FFF2-40B4-BE49-F238E27FC236}">
                <a16:creationId xmlns:a16="http://schemas.microsoft.com/office/drawing/2014/main" id="{F1ECB0AD-24A6-DC47-3708-84F4285C9F9A}"/>
              </a:ext>
            </a:extLst>
          </p:cNvPr>
          <p:cNvSpPr txBox="1"/>
          <p:nvPr/>
        </p:nvSpPr>
        <p:spPr>
          <a:xfrm>
            <a:off x="398069" y="5873802"/>
            <a:ext cx="786987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defTabSz="914400" rtl="1">
              <a:buFont typeface="Arial"/>
              <a:buNone/>
              <a:defRPr/>
            </a:pPr>
            <a:r>
              <a:rPr lang="ar-MA" sz="44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أَعْتَذِرُ بِلَبـاقَةٍ إِذا أَخْطَأْتُ، وَأُسـارِعُ إِلـى تَصْحـيـحِ خَطَئـي.</a:t>
            </a:r>
            <a:endParaRPr lang="ar-MA" sz="4400" kern="0" dirty="0">
              <a:solidFill>
                <a:srgbClr val="00206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1333;p8">
            <a:extLst>
              <a:ext uri="{FF2B5EF4-FFF2-40B4-BE49-F238E27FC236}">
                <a16:creationId xmlns:a16="http://schemas.microsoft.com/office/drawing/2014/main" id="{C93729C1-CFE2-1E72-A8E6-0F339871ABA5}"/>
              </a:ext>
            </a:extLst>
          </p:cNvPr>
          <p:cNvSpPr txBox="1"/>
          <p:nvPr/>
        </p:nvSpPr>
        <p:spPr>
          <a:xfrm>
            <a:off x="489892" y="1847975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ctr" defTabSz="914400" rtl="1">
              <a:defRPr/>
            </a:pPr>
            <a:r>
              <a:rPr lang="ar-MA" sz="3200" kern="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مِنْ أَسْتاذي أَوْ أُسْتاذَتي إِذا لَمْ أَفْهَمْ.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E4D0F62-8076-F2EC-6D1F-72B3329FB0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5330" y="1511391"/>
            <a:ext cx="1129706" cy="11274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1F6B3A1-D12F-D28B-4D14-3D701B3F15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75738" y="2566133"/>
            <a:ext cx="1815471" cy="893162"/>
          </a:xfrm>
          <a:prstGeom prst="rect">
            <a:avLst/>
          </a:prstGeom>
        </p:spPr>
      </p:pic>
      <p:sp>
        <p:nvSpPr>
          <p:cNvPr id="17" name="Google Shape;1333;p8">
            <a:extLst>
              <a:ext uri="{FF2B5EF4-FFF2-40B4-BE49-F238E27FC236}">
                <a16:creationId xmlns:a16="http://schemas.microsoft.com/office/drawing/2014/main" id="{40053211-8057-0DD1-51FE-CFE18DA4C0FA}"/>
              </a:ext>
            </a:extLst>
          </p:cNvPr>
          <p:cNvSpPr txBox="1"/>
          <p:nvPr/>
        </p:nvSpPr>
        <p:spPr>
          <a:xfrm>
            <a:off x="201274" y="2720347"/>
            <a:ext cx="668839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ctr" defTabSz="914400" rtl="1">
              <a:defRPr/>
            </a:pPr>
            <a:r>
              <a:rPr lang="ar-MA" sz="3200" kern="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أَنْتَبِهُ عِنْدَما يَشْرَحُ أُسْتاذي، أَشْتَغِلُ مَعَ زَميلي، أَخيراً أَعْمَلُ بِمُفْرَدي.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D1932CD-129D-E67D-A33B-CF827F4AE4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69268" y="3592718"/>
            <a:ext cx="800915" cy="66689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9" name="Google Shape;1333;p8">
            <a:extLst>
              <a:ext uri="{FF2B5EF4-FFF2-40B4-BE49-F238E27FC236}">
                <a16:creationId xmlns:a16="http://schemas.microsoft.com/office/drawing/2014/main" id="{12313D05-3213-A6CB-3CD6-C477BE2AA9BE}"/>
              </a:ext>
            </a:extLst>
          </p:cNvPr>
          <p:cNvSpPr txBox="1"/>
          <p:nvPr/>
        </p:nvSpPr>
        <p:spPr>
          <a:xfrm>
            <a:off x="783422" y="3561914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ctr" defTabSz="914400" rtl="1">
              <a:defRPr/>
            </a:pPr>
            <a:r>
              <a:rPr lang="ar-MA" sz="3200" kern="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كَيْ أَنْجَحَ أُوَظِّفُ اسْتْراتيجِيّاتي بِٱسْتِمْرارٍ.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0BE9DFD7-111A-FAB0-1F50-AA6537FFC1F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77454" y="4320865"/>
            <a:ext cx="1389091" cy="149168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312598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0F693-E132-B03E-0B38-D483646E6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BBCBB37-8A8C-8E9F-5C1F-734D57AD5255}"/>
              </a:ext>
            </a:extLst>
          </p:cNvPr>
          <p:cNvSpPr txBox="1"/>
          <p:nvPr/>
        </p:nvSpPr>
        <p:spPr>
          <a:xfrm>
            <a:off x="-287032" y="7937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D67B63CA-C53D-A7B0-8FB8-420FBCED33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FA698E-6CE5-ACEE-7D3A-5D70F02847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42D13DB8-CFC5-06F4-CE50-9CEA212ADCC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5FF1E7-9BA5-DBF3-1520-F7487A9E8AD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3BF3A23-47B3-85B1-75F1-025E73DAECD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943BDB4-69CF-0E82-4F17-EF0021A14B7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76521DE-895B-86B0-C27B-253036341DAC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E95B66E-0324-BC41-FED9-ACB25DD09DD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745FED7-FF99-C510-899C-36D8F4295C0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864604-B5F6-94DA-FBED-26FCE61EE3B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E656EE-D8A1-C779-B3A0-AE8C11215D6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A3CB40-A288-8FE0-FE4F-C1323682E15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0770979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14" name="Google Shape;1342;p12">
            <a:extLst>
              <a:ext uri="{FF2B5EF4-FFF2-40B4-BE49-F238E27FC236}">
                <a16:creationId xmlns:a16="http://schemas.microsoft.com/office/drawing/2014/main" id="{E475A35B-F7C8-FAB0-23B9-87CD1AD5CF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B9A7799-B5C5-26DB-1F54-4C883E5B9A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EE70D5E-A355-06D5-C0EC-0AC23D9650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A5C391A-BFEC-2346-E816-B8E8E7D7B1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8241D67-A462-4793-D4DC-3F7874B0769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5896D37-F8AD-0F4C-634F-0C1E8847EBA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24B298-67D1-A85E-DD91-18773D90256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4A51FE-5D94-82EC-883C-31F94F838AA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C57444-071C-44F0-B67A-946476620DD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E0DA82A-1CDF-F641-CBBB-B218EDDF316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50AD769-C123-16F1-4522-9356BF7749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3227" y="2374942"/>
            <a:ext cx="7125990" cy="38900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E10F1FC-0304-E6D4-68C6-E95B73BABC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94111" y="1627675"/>
            <a:ext cx="2651990" cy="51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7" name="Google Shape;1342;p12">
            <a:extLst>
              <a:ext uri="{FF2B5EF4-FFF2-40B4-BE49-F238E27FC236}">
                <a16:creationId xmlns:a16="http://schemas.microsoft.com/office/drawing/2014/main" id="{7701C594-2A1D-7EF8-B4E2-5EF797C93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A81EE3D-1734-5E05-B849-379342077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58EDF40-9B93-6FB6-F293-3001523365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E7D2771-9396-9A49-6F2B-A843ACD725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714E19-7E39-D3EF-CFB4-4009D436F79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11C8CA1-7962-09EA-A74D-8A2402ECBF5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8C7A5F6-08AF-4878-A03A-D75E996B70C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5ABB04-B227-92B5-5F27-A5115BF8229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171285-5E8B-6F1D-1D53-84B1E195EB7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2B038A-BA1D-8EAE-1B3D-16F878F4D43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81187DD-F261-D169-0F3C-35A9E28683F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F0670C19-76F5-4E30-2DDD-619CB0C6E36A}"/>
              </a:ext>
            </a:extLst>
          </p:cNvPr>
          <p:cNvSpPr txBox="1"/>
          <p:nvPr/>
        </p:nvSpPr>
        <p:spPr>
          <a:xfrm>
            <a:off x="223737" y="1895412"/>
            <a:ext cx="8696525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لِمـاذا يَسْأَلُ ٱلتَّلاميذُ لَيْلى عَنِ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ٱلْواجِبـاتِ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دونَ إِلْهـامَ 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E0431E4-7AE3-3A0A-1FE8-A59694B12BDE}"/>
              </a:ext>
            </a:extLst>
          </p:cNvPr>
          <p:cNvGrpSpPr/>
          <p:nvPr/>
        </p:nvGrpSpPr>
        <p:grpSpPr>
          <a:xfrm>
            <a:off x="1389180" y="4588363"/>
            <a:ext cx="6759072" cy="779458"/>
            <a:chOff x="879818" y="2740490"/>
            <a:chExt cx="6759072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2191A72-C645-AC95-F2A8-4A8D2AB70099}"/>
                </a:ext>
              </a:extLst>
            </p:cNvPr>
            <p:cNvSpPr/>
            <p:nvPr/>
          </p:nvSpPr>
          <p:spPr>
            <a:xfrm>
              <a:off x="879818" y="2753032"/>
              <a:ext cx="632722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 إِلْهـامَ تَرْفُضُ مُسـاعَدَةَ زُمَلائِهـا في أَوْقـاتِ ٱلِاسْتِراحَةِ.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D0C57C10-D65C-916A-7711-D64E109CF71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2F329F6-9D94-1461-D5A7-6EFEED6A41A6}"/>
              </a:ext>
            </a:extLst>
          </p:cNvPr>
          <p:cNvGrpSpPr/>
          <p:nvPr/>
        </p:nvGrpSpPr>
        <p:grpSpPr>
          <a:xfrm>
            <a:off x="1389178" y="3716001"/>
            <a:ext cx="6759074" cy="779458"/>
            <a:chOff x="879816" y="2740490"/>
            <a:chExt cx="6759074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D44086D-7401-6E39-6DEA-9115D5B62DAB}"/>
                </a:ext>
              </a:extLst>
            </p:cNvPr>
            <p:cNvSpPr/>
            <p:nvPr/>
          </p:nvSpPr>
          <p:spPr>
            <a:xfrm>
              <a:off x="879816" y="2753032"/>
              <a:ext cx="632722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 لَيْلى تَهْتَمُّ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بِٱلنِّظـامِ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وَمُتَفَوِّقَةٌ في حَلِّ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ٱلْمَسـائِلِ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0FB8189-2A60-FF3A-454A-2DA0EEC0F0C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0FD6C8A-7046-12D4-C15D-E1CB7C467B92}"/>
              </a:ext>
            </a:extLst>
          </p:cNvPr>
          <p:cNvGrpSpPr/>
          <p:nvPr/>
        </p:nvGrpSpPr>
        <p:grpSpPr>
          <a:xfrm>
            <a:off x="1389178" y="2843639"/>
            <a:ext cx="6748739" cy="779458"/>
            <a:chOff x="1546560" y="2740490"/>
            <a:chExt cx="6092330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9D05892-9007-6393-A1B7-1AAF8D75CF9D}"/>
                </a:ext>
              </a:extLst>
            </p:cNvPr>
            <p:cNvSpPr/>
            <p:nvPr/>
          </p:nvSpPr>
          <p:spPr>
            <a:xfrm>
              <a:off x="1546560" y="2753032"/>
              <a:ext cx="566048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 لَيْلى تَمْلِكُ كُتُبـاً قَصَصِيَّةً كَثيـرَةً في مَحْفَظَتِهـا.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E07BB402-DF58-C317-4EE9-7570B88EC90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94EDE53-16C3-2CC7-805F-684B281806A9}"/>
              </a:ext>
            </a:extLst>
          </p:cNvPr>
          <p:cNvGrpSpPr/>
          <p:nvPr/>
        </p:nvGrpSpPr>
        <p:grpSpPr>
          <a:xfrm>
            <a:off x="1389178" y="5485809"/>
            <a:ext cx="6759074" cy="779458"/>
            <a:chOff x="879816" y="2740490"/>
            <a:chExt cx="6759074" cy="7794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8EAC7F5-B4B4-276C-987E-ECC1E841E185}"/>
                </a:ext>
              </a:extLst>
            </p:cNvPr>
            <p:cNvSpPr/>
            <p:nvPr/>
          </p:nvSpPr>
          <p:spPr>
            <a:xfrm>
              <a:off x="879816" y="2753032"/>
              <a:ext cx="632723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 ٱلْمُعَلِّمَةَ طَلَبَتْ مِنْهُمْ ذلِكَ أَثْنـاءَ شَرْحِ ٱلدُّروسِ.</a:t>
              </a: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6A48745F-E8ED-8151-2F66-76DE5B7151A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02A8C6BE-D491-66C0-181F-BD6673BA0C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084769C-2728-3618-E702-C549B57308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34A213F-741D-EF53-1333-CF9B3712E4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B7ABD30-F992-E6C0-5523-9790B07B7EF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89F4A7C-60CB-24C0-6680-343932B4C28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C0BF82-2738-CE98-4FC5-A09A96BA120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F889104-A1C3-B824-1B8F-72228AB0457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06B414-1D90-4FA8-E5EB-713D7A5D32F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13B835F-826B-E50F-EC80-E184EF8A39E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47977213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30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B03C3EF-81B2-1EF3-84B6-DA5098C087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25D5ED8-266D-4EC6-847A-5AF9918D27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B1CD3BE-27CB-D0B2-CEE0-0F2C729CE7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E0889AE-FAE7-A8F4-AF95-9A6FAA49240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E78620E-4355-B2C9-6BD6-527EBAD94D9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DAD8EF-4DD1-D076-DF6A-B232A509F9E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09D5D3-12D9-B871-457E-6360ACEBBA1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1BBD4A2-5C72-EC85-0355-207632B56CF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CF8A4A1-6645-866F-B166-BCF9EAED43F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C473192-A44D-B04B-F4D7-68CAD4CB17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701" y="1469962"/>
            <a:ext cx="8242506" cy="512108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BF0EBA-3F59-EB23-706C-F504827855A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BAD8E23-A99C-474F-7AD1-8AFD1D3CB0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29C8A5F-7687-D8ED-712F-364B984B5A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089AA11-6F49-222A-4980-274884661E3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4DE95E2C-D1D1-F518-D56B-1D8270DE9D7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E08ADBB3-0406-0126-A302-46DD340D530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7CFA77B-130E-36D8-1F37-5DE51A60D36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795A9EF-10A5-9422-0A53-4B70E295F7B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0C5095B-4AC6-7792-D612-B91A35C32D8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16050A3-91D1-F401-0477-31918D94603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0248643F-9F45-3D84-A37A-EAEAF208CC46}"/>
              </a:ext>
            </a:extLst>
          </p:cNvPr>
          <p:cNvSpPr txBox="1"/>
          <p:nvPr/>
        </p:nvSpPr>
        <p:spPr>
          <a:xfrm>
            <a:off x="223737" y="1895412"/>
            <a:ext cx="8696525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لِمـاذا يَسْأَلُ ٱلتَّلاميذُ لَيْلى عَنِ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ٱلْواجِبـاتِ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دونَ إِلْهـامَ ؟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1295C49-AC81-FD8A-4222-2E82AD2D8BC3}"/>
              </a:ext>
            </a:extLst>
          </p:cNvPr>
          <p:cNvGrpSpPr/>
          <p:nvPr/>
        </p:nvGrpSpPr>
        <p:grpSpPr>
          <a:xfrm>
            <a:off x="1389180" y="4588363"/>
            <a:ext cx="6759072" cy="779458"/>
            <a:chOff x="879818" y="2740490"/>
            <a:chExt cx="6759072" cy="779458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4AD6286-03BF-0E0C-3BD6-5060E382DE80}"/>
                </a:ext>
              </a:extLst>
            </p:cNvPr>
            <p:cNvSpPr/>
            <p:nvPr/>
          </p:nvSpPr>
          <p:spPr>
            <a:xfrm>
              <a:off x="879818" y="2753032"/>
              <a:ext cx="632722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 إِلْهـامَ تَرْفُضُ مُسـاعَدَةَ زُمَلائِهـا في أَوْقـاتِ ٱلِاسْتِراحَةِ.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F4A03150-7408-52EA-F99B-AE0CB764C593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99B2A5E-557A-5383-8214-22A09B7592A5}"/>
              </a:ext>
            </a:extLst>
          </p:cNvPr>
          <p:cNvGrpSpPr/>
          <p:nvPr/>
        </p:nvGrpSpPr>
        <p:grpSpPr>
          <a:xfrm>
            <a:off x="1389178" y="3716001"/>
            <a:ext cx="6759074" cy="779458"/>
            <a:chOff x="879816" y="2740490"/>
            <a:chExt cx="6759074" cy="77945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F914060-0F72-B2FA-E3AD-E90B011EE953}"/>
                </a:ext>
              </a:extLst>
            </p:cNvPr>
            <p:cNvSpPr/>
            <p:nvPr/>
          </p:nvSpPr>
          <p:spPr>
            <a:xfrm>
              <a:off x="879816" y="2753032"/>
              <a:ext cx="632722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 لَيْلى تَهْتَمُّ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بِٱلنِّظـامِ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وَمُتَفَوِّقَةٌ في حَلِّ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ٱلْمَسـائِلِ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B0E389FC-255F-1514-B5B7-56799C4D13A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C7DAC795-D439-5351-738B-A2984B51C416}"/>
              </a:ext>
            </a:extLst>
          </p:cNvPr>
          <p:cNvGrpSpPr/>
          <p:nvPr/>
        </p:nvGrpSpPr>
        <p:grpSpPr>
          <a:xfrm>
            <a:off x="1389178" y="2843639"/>
            <a:ext cx="6748739" cy="779458"/>
            <a:chOff x="1546560" y="2740490"/>
            <a:chExt cx="6092330" cy="7794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572DEEE-796C-71C7-3D24-5BAC4D9AC913}"/>
                </a:ext>
              </a:extLst>
            </p:cNvPr>
            <p:cNvSpPr/>
            <p:nvPr/>
          </p:nvSpPr>
          <p:spPr>
            <a:xfrm>
              <a:off x="1546560" y="2753032"/>
              <a:ext cx="566048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 لَيْلى تَمْلِكُ كُتُبـاً قَصَصِيَّةً كَثيـرَةً في مَحْفَظَتِهـا.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D012058A-6C12-AD73-F61D-E6F6C83A5E09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345907D0-5494-C134-8241-197E87D14206}"/>
              </a:ext>
            </a:extLst>
          </p:cNvPr>
          <p:cNvGrpSpPr/>
          <p:nvPr/>
        </p:nvGrpSpPr>
        <p:grpSpPr>
          <a:xfrm>
            <a:off x="1389178" y="5485809"/>
            <a:ext cx="6759074" cy="779458"/>
            <a:chOff x="879816" y="2740490"/>
            <a:chExt cx="6759074" cy="77945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0981CDA-1B5A-1C55-C583-FBAA10EE90E4}"/>
                </a:ext>
              </a:extLst>
            </p:cNvPr>
            <p:cNvSpPr/>
            <p:nvPr/>
          </p:nvSpPr>
          <p:spPr>
            <a:xfrm>
              <a:off x="879816" y="2753032"/>
              <a:ext cx="632723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 ٱلْمُعَلِّمَةَ طَلَبَتْ مِنْهُمْ ذلِكَ أَثْنـاءَ شَرْحِ ٱلدُّروسِ.</a:t>
              </a: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3265466E-2E09-EFB7-3ECA-958FF9329F0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73034D7F-6480-D3C4-92DC-2967CD3EC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DE5DA7D-940F-D4D9-3C0B-A6CEB366F6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E12816-AE7B-0B25-14D1-15FDEA08FD4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raphique 1" descr="Coche avec un remplissage uni">
            <a:extLst>
              <a:ext uri="{FF2B5EF4-FFF2-40B4-BE49-F238E27FC236}">
                <a16:creationId xmlns:a16="http://schemas.microsoft.com/office/drawing/2014/main" id="{EAE31CD4-B101-0EF5-47CC-F0A7A59D52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48252" y="3759476"/>
            <a:ext cx="498436" cy="498436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398A559A-F538-0D0B-BB4B-04F10C5016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27DF0393-E392-CAE8-83E8-A84229C5FC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0C01126-5A25-B89E-4764-227160C5F5F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96255D90-853F-CF95-6E6B-E4858051946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B9513385-FCFF-56D9-FE56-F526D916DA2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1A27CAE-D1B5-2406-61B7-B388081D4F7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9789F30-C1EF-91E7-1DA5-F1990BE7097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261F6F1-986D-F5AA-A8B9-A085CE73C56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060D3DF-14BB-227D-5004-A955E372173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D060F883-7A91-0257-CF31-24786B04864A}"/>
              </a:ext>
            </a:extLst>
          </p:cNvPr>
          <p:cNvSpPr txBox="1"/>
          <p:nvPr/>
        </p:nvSpPr>
        <p:spPr>
          <a:xfrm>
            <a:off x="223737" y="1895412"/>
            <a:ext cx="8696525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لِمـاذا يَسْأَلُ ٱلتَّلاميذُ لَيْلى عَنِ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ٱلْواجِبـاتِ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دونَ إِلْهـامَ 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45C54CB-3EE5-620A-6AC8-B57D3C5D4A4F}"/>
              </a:ext>
            </a:extLst>
          </p:cNvPr>
          <p:cNvGrpSpPr/>
          <p:nvPr/>
        </p:nvGrpSpPr>
        <p:grpSpPr>
          <a:xfrm>
            <a:off x="1389180" y="4588363"/>
            <a:ext cx="6759072" cy="779458"/>
            <a:chOff x="879818" y="2740490"/>
            <a:chExt cx="6759072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330341F3-F570-B586-9BAC-6286D7437649}"/>
                </a:ext>
              </a:extLst>
            </p:cNvPr>
            <p:cNvSpPr/>
            <p:nvPr/>
          </p:nvSpPr>
          <p:spPr>
            <a:xfrm>
              <a:off x="879818" y="2753032"/>
              <a:ext cx="632722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 إِلْهـامَ تَرْفُضُ مُسـاعَدَةَ زُمَلائِهـا في أَوْقـاتِ ٱلِاسْتِراحَةِ.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1DB01401-9239-6C94-D3EB-8D0D4F808503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17A5CD6A-C9CA-9CC2-E7EA-B5A76873B8BA}"/>
              </a:ext>
            </a:extLst>
          </p:cNvPr>
          <p:cNvGrpSpPr/>
          <p:nvPr/>
        </p:nvGrpSpPr>
        <p:grpSpPr>
          <a:xfrm>
            <a:off x="1389178" y="3716001"/>
            <a:ext cx="6759074" cy="779458"/>
            <a:chOff x="879816" y="2740490"/>
            <a:chExt cx="6759074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E4189B28-F307-2452-C3EB-222F38E106E1}"/>
                </a:ext>
              </a:extLst>
            </p:cNvPr>
            <p:cNvSpPr/>
            <p:nvPr/>
          </p:nvSpPr>
          <p:spPr>
            <a:xfrm>
              <a:off x="879816" y="2753032"/>
              <a:ext cx="632722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 لَيْلى تَهْتَمُّ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بِٱلنِّظـامِ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وَمُتَفَوِّقَةٌ في حَلِّ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ٱلْمَسـائِلِ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5693CA33-D6C6-CFA3-A052-659BF8D52B6A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6E0BF35-19E6-0F91-5337-C7787AF3C8A8}"/>
              </a:ext>
            </a:extLst>
          </p:cNvPr>
          <p:cNvGrpSpPr/>
          <p:nvPr/>
        </p:nvGrpSpPr>
        <p:grpSpPr>
          <a:xfrm>
            <a:off x="1389178" y="2843639"/>
            <a:ext cx="6748739" cy="779458"/>
            <a:chOff x="1546560" y="2740490"/>
            <a:chExt cx="6092330" cy="77945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CF05D42-8726-FF2C-CE4F-8C0ADFA068F3}"/>
                </a:ext>
              </a:extLst>
            </p:cNvPr>
            <p:cNvSpPr/>
            <p:nvPr/>
          </p:nvSpPr>
          <p:spPr>
            <a:xfrm>
              <a:off x="1546560" y="2753032"/>
              <a:ext cx="566048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 لَيْلى تَمْلِكُ كُتُبـاً قَصَصِيَّةً كَثيـرَةً في مَحْفَظَتِهـا.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CC7E659C-3D58-D0A1-4FE6-51AFCBDB653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3A3A2EB-4BD1-D305-9177-3475D5BFBB21}"/>
              </a:ext>
            </a:extLst>
          </p:cNvPr>
          <p:cNvGrpSpPr/>
          <p:nvPr/>
        </p:nvGrpSpPr>
        <p:grpSpPr>
          <a:xfrm>
            <a:off x="1389178" y="5485809"/>
            <a:ext cx="6759074" cy="779458"/>
            <a:chOff x="879816" y="2740490"/>
            <a:chExt cx="6759074" cy="77945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A33CBDDF-3DF3-0121-8E0F-F97009EA3159}"/>
                </a:ext>
              </a:extLst>
            </p:cNvPr>
            <p:cNvSpPr/>
            <p:nvPr/>
          </p:nvSpPr>
          <p:spPr>
            <a:xfrm>
              <a:off x="879816" y="2753032"/>
              <a:ext cx="632723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 ٱلْمُعَلِّمَةَ طَلَبَتْ مِنْهُمْ ذلِكَ أَثْنـاءَ شَرْحِ ٱلدُّروسِ.</a:t>
              </a: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81E47AA4-8B8E-6C36-CCE1-63FF06168C3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2218288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330EF080-4DBD-0062-B5FB-F3124D62F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18CC577-973A-5C82-CACD-C0F1BC614D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A7D6C88-C193-B4EC-4B10-4CD81A41A89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6" name="Google Shape;1508;p66">
            <a:extLst>
              <a:ext uri="{FF2B5EF4-FFF2-40B4-BE49-F238E27FC236}">
                <a16:creationId xmlns:a16="http://schemas.microsoft.com/office/drawing/2014/main" id="{198F9E37-2274-E821-AD5A-23DF342CE8D9}"/>
              </a:ext>
            </a:extLst>
          </p:cNvPr>
          <p:cNvSpPr txBox="1"/>
          <p:nvPr/>
        </p:nvSpPr>
        <p:spPr>
          <a:xfrm>
            <a:off x="146921" y="1868522"/>
            <a:ext cx="874873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مـاذا يَقْصِدُ ٱلْكـاتِبُ بِعُنْوانِ ٱلنَّصِّ "مِرْآةٌ في قَلْبِ ٱلْمَدْرَسَةِ"؟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0B524B29-2A35-B90E-0E4D-B9D33FDCC67F}"/>
              </a:ext>
            </a:extLst>
          </p:cNvPr>
          <p:cNvGrpSpPr/>
          <p:nvPr/>
        </p:nvGrpSpPr>
        <p:grpSpPr>
          <a:xfrm>
            <a:off x="1070265" y="4599173"/>
            <a:ext cx="6696924" cy="779458"/>
            <a:chOff x="941966" y="2740490"/>
            <a:chExt cx="6696924" cy="77945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F31D703-2890-0985-7AEF-3DEAD1328C8B}"/>
                </a:ext>
              </a:extLst>
            </p:cNvPr>
            <p:cNvSpPr/>
            <p:nvPr/>
          </p:nvSpPr>
          <p:spPr>
            <a:xfrm>
              <a:off x="941966" y="2753032"/>
              <a:ext cx="626508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كُلَّ صَديقَةٍ تُكَمِّلُ صَديقَتَهـا وَتَعْكِسُ صـورَةً جَميلَةً.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BC418CBA-6AC3-7EBC-D18A-659DF7ED3C0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ECF4726-99B9-0302-8990-FF097B9CBC2A}"/>
              </a:ext>
            </a:extLst>
          </p:cNvPr>
          <p:cNvGrpSpPr/>
          <p:nvPr/>
        </p:nvGrpSpPr>
        <p:grpSpPr>
          <a:xfrm>
            <a:off x="1013400" y="3726811"/>
            <a:ext cx="6753789" cy="779458"/>
            <a:chOff x="885101" y="2740490"/>
            <a:chExt cx="6753789" cy="77945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F3C8416-C84B-F881-FD29-CC8AF2C26736}"/>
                </a:ext>
              </a:extLst>
            </p:cNvPr>
            <p:cNvSpPr/>
            <p:nvPr/>
          </p:nvSpPr>
          <p:spPr>
            <a:xfrm>
              <a:off x="885101" y="2753032"/>
              <a:ext cx="632194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ٱلتِّلْميذَتَيْـنِ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تُحِبّـانِ ٱلنَّظَرَ إِلى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ٱلْمِرْآةِ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طَوالَ ٱلْوَقْتِ.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3D3B7579-B92D-86B4-C187-20443E26B7B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000AC066-69F1-A0B7-9624-098A44345F4A}"/>
              </a:ext>
            </a:extLst>
          </p:cNvPr>
          <p:cNvGrpSpPr/>
          <p:nvPr/>
        </p:nvGrpSpPr>
        <p:grpSpPr>
          <a:xfrm>
            <a:off x="1013400" y="2854449"/>
            <a:ext cx="6743453" cy="779458"/>
            <a:chOff x="1551331" y="2740490"/>
            <a:chExt cx="6087559" cy="77945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E3E96D1A-8FF1-ACE4-E5AC-354A407D0BF0}"/>
                </a:ext>
              </a:extLst>
            </p:cNvPr>
            <p:cNvSpPr/>
            <p:nvPr/>
          </p:nvSpPr>
          <p:spPr>
            <a:xfrm>
              <a:off x="1551331" y="2753032"/>
              <a:ext cx="565571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وُجودَ مِرْآةٍ كَبيـرَةٍ في سـاحَةِ ٱلْمَدْرَسَةِ لِيَلْعَبَ ٱلتَّلامِيذُ.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7C802CC9-9069-37E8-72DE-D9C64D5359A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BE559D82-9D33-F4E6-7CF4-88C5F4C6CAF6}"/>
              </a:ext>
            </a:extLst>
          </p:cNvPr>
          <p:cNvGrpSpPr/>
          <p:nvPr/>
        </p:nvGrpSpPr>
        <p:grpSpPr>
          <a:xfrm>
            <a:off x="1070265" y="5496619"/>
            <a:ext cx="6696924" cy="779458"/>
            <a:chOff x="941966" y="2740490"/>
            <a:chExt cx="6696924" cy="77945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A5265CF0-387B-7467-FE3C-2C2D51EB23BC}"/>
                </a:ext>
              </a:extLst>
            </p:cNvPr>
            <p:cNvSpPr/>
            <p:nvPr/>
          </p:nvSpPr>
          <p:spPr>
            <a:xfrm>
              <a:off x="941966" y="2753032"/>
              <a:ext cx="626508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ٱلْمَدْرَسَةَ مَكـانٌ مُخَصَّصٌ لِصِنـاعَةِ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ٱلْمَرايـا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ٱلزُّجاجِيَّةِ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788996E9-FFCA-9E49-375E-B648D2898B8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3203B76C-DDA7-3C31-37CF-84D1CF9C6D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95E0DDD-4B6D-2DA3-BA68-4BE0E35ACF2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E93D9F-2C36-B838-1278-A004F3E2783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B07D603-2131-C774-ABAD-2C0639AC685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7B9AB77-B5DB-CA27-E9DE-57FDD1CB879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1AB843-30FD-7A6A-DC53-72F7793BB86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539C7D-7E9A-1FD7-5290-36231AA435F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7294B8-D854-3B0B-2B65-C5016FB738F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B38B29-F1B7-CFD9-152A-E22911D823B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28492847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CCB7878-9477-C91C-CB5C-C4EC40DF2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44016D2-950A-3166-3E9B-C7FB191777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20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9F4224C-7789-B515-CD32-7E0C314F135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F9B8E78-24AA-686D-8DD5-E4AAE92038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A6AD274-F9B5-38A6-04C6-1E85863D90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EABBD5F-7DDD-404B-C8AF-6DBFCFCCCF7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187814D-21CA-560F-2635-7F58A3841FF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7E6669F-97F3-216D-688A-C7271B03CA9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A4CDB6-C0F9-B863-B9CD-B0C97C4DBDF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D53154-0EE8-001D-3CFF-789F757609B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1F5DB1F-BB97-CA1A-15BA-EF6A59B2E0C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18472C4-428C-7FA6-9ED6-5053FFE0104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EF34A02-CE35-A7D9-A07B-1F88A11FD6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701" y="1469962"/>
            <a:ext cx="8242506" cy="5121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314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9B33F56-36F5-B62A-318E-32AA5B9BB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8D1A6984-B926-D1EA-F521-E7FEA2FF52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2049711-D509-EA88-7DE9-D5754A79F23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6918F1A-A566-2D1C-6060-937BFF4E19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B4F9A9E-62FB-83EC-7DC0-A10FEBC474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0336CF9-0277-9B4F-84C7-A450B1E2B8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0C22FAF4-430C-A2CD-4C86-5B972AC9A5B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CB341D2D-A1BD-A8FC-3AC0-3A0A934757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06F8FAE-5DB1-E616-9D32-79F46D2D426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9DFEC81-0D42-DBAE-A72F-9AE4DD73C51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4BD4E45-C100-2DA1-9174-CD28B038C5F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C6005C5-5477-EEEE-DEC9-D1536C89286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C9F63484-BCB9-95B1-4432-4E10DC2B9420}"/>
              </a:ext>
            </a:extLst>
          </p:cNvPr>
          <p:cNvSpPr txBox="1"/>
          <p:nvPr/>
        </p:nvSpPr>
        <p:spPr>
          <a:xfrm>
            <a:off x="146921" y="1868522"/>
            <a:ext cx="874873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مـاذا يَقْصِدُ ٱلْكـاتِبُ بِعُنْوانِ ٱلنَّصِّ "مِرْآةٌ في قَلْبِ ٱلْمَدْرَسَةِ"؟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35F7522-EE14-A98A-123D-DECF799D2379}"/>
              </a:ext>
            </a:extLst>
          </p:cNvPr>
          <p:cNvGrpSpPr/>
          <p:nvPr/>
        </p:nvGrpSpPr>
        <p:grpSpPr>
          <a:xfrm>
            <a:off x="1070265" y="4599173"/>
            <a:ext cx="6696924" cy="779458"/>
            <a:chOff x="941966" y="2740490"/>
            <a:chExt cx="6696924" cy="779458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CB8DAB4-EC3C-F4B4-89DC-E2A105A92D8A}"/>
                </a:ext>
              </a:extLst>
            </p:cNvPr>
            <p:cNvSpPr/>
            <p:nvPr/>
          </p:nvSpPr>
          <p:spPr>
            <a:xfrm>
              <a:off x="941966" y="2753032"/>
              <a:ext cx="626508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كُلَّ صَديقَةٍ تُكَمِّلُ صَديقَتَهـا وَتَعْكِسُ صـورَةً جَميلَةً.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C6E54B3-8D87-49AC-C6B9-D3D04E462BC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FF944703-8CFF-2630-398E-2E1572BAB947}"/>
              </a:ext>
            </a:extLst>
          </p:cNvPr>
          <p:cNvGrpSpPr/>
          <p:nvPr/>
        </p:nvGrpSpPr>
        <p:grpSpPr>
          <a:xfrm>
            <a:off x="1013400" y="3726811"/>
            <a:ext cx="6753789" cy="779458"/>
            <a:chOff x="885101" y="2740490"/>
            <a:chExt cx="6753789" cy="77945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5DA0CED2-918E-8BD7-9701-91E09ABE112D}"/>
                </a:ext>
              </a:extLst>
            </p:cNvPr>
            <p:cNvSpPr/>
            <p:nvPr/>
          </p:nvSpPr>
          <p:spPr>
            <a:xfrm>
              <a:off x="885101" y="2753032"/>
              <a:ext cx="632194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ٱلتِّلْميذَتَيْـنِ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تُحِبّـانِ ٱلنَّظَرَ إِلى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ٱلْمِرْآةِ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طَوالَ ٱلْوَقْتِ.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1BBF7460-B007-EDDC-921B-907CF10E5BD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84D83D3-D8B1-2FE4-AF6E-623322E02AC2}"/>
              </a:ext>
            </a:extLst>
          </p:cNvPr>
          <p:cNvGrpSpPr/>
          <p:nvPr/>
        </p:nvGrpSpPr>
        <p:grpSpPr>
          <a:xfrm>
            <a:off x="1013400" y="2854449"/>
            <a:ext cx="6743453" cy="779458"/>
            <a:chOff x="1551331" y="2740490"/>
            <a:chExt cx="6087559" cy="7794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4ED7981-8904-2AE0-B5E1-5D00258F603D}"/>
                </a:ext>
              </a:extLst>
            </p:cNvPr>
            <p:cNvSpPr/>
            <p:nvPr/>
          </p:nvSpPr>
          <p:spPr>
            <a:xfrm>
              <a:off x="1551331" y="2753032"/>
              <a:ext cx="565571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وُجودَ مِرْآةٍ كَبيـرَةٍ في سـاحَةِ ٱلْمَدْرَسَةِ لِيَلْعَبَ ٱلتَّلامِيذُ.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1939DA85-0B9B-AFF2-CF18-B28DC3DAF55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392421B9-E509-DEC8-9786-DC167B96DA36}"/>
              </a:ext>
            </a:extLst>
          </p:cNvPr>
          <p:cNvGrpSpPr/>
          <p:nvPr/>
        </p:nvGrpSpPr>
        <p:grpSpPr>
          <a:xfrm>
            <a:off x="1070265" y="5496619"/>
            <a:ext cx="6696924" cy="779458"/>
            <a:chOff x="941966" y="2740490"/>
            <a:chExt cx="6696924" cy="77945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B82A67DD-568C-1B9C-3E63-073C821F676F}"/>
                </a:ext>
              </a:extLst>
            </p:cNvPr>
            <p:cNvSpPr/>
            <p:nvPr/>
          </p:nvSpPr>
          <p:spPr>
            <a:xfrm>
              <a:off x="941966" y="2753032"/>
              <a:ext cx="626508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ٱلْمَدْرَسَةَ مَكـانٌ مُخَصَّصٌ لِصِنـاعَةِ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ٱلْمَرايـا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ٱلزُّجاجِيَّةِ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0E13F808-6AC6-DC81-BB9A-B5AC04E0EAA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1456634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CBB3F57-365D-ACB6-B243-8F70A79E4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8304C38-13DE-3685-5639-D44125F082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E5F8CE-FF0E-8E67-4681-A953A654CC4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Graphique 2" descr="Coche avec un remplissage uni">
            <a:extLst>
              <a:ext uri="{FF2B5EF4-FFF2-40B4-BE49-F238E27FC236}">
                <a16:creationId xmlns:a16="http://schemas.microsoft.com/office/drawing/2014/main" id="{46E98F8C-FE17-1C86-7112-2F07C2E5C8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24517" y="4640737"/>
            <a:ext cx="498436" cy="498436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D849DEB-7EE4-8422-C6DA-BA18428702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BF4C3B8-220F-0CF5-B9C7-3C59933AA4C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0534539C-AB0D-810A-6866-713CEF07DEE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8852C29B-A0E3-FA83-D20E-8722D720F58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F8B21B43-7ED3-070B-8D3C-FB8D500BC7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4DAA2D0-BAD3-8310-2FEF-9F0EBACCE5A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F5CB42F-9486-E9A9-FC95-C18011210EF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739C3B4-8FEF-A576-AF07-8523C0501DE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1C08FA3-8CC0-735B-0FB4-F31950DC6AD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01C88AD4-4254-3220-B8A7-35D361E7AA23}"/>
              </a:ext>
            </a:extLst>
          </p:cNvPr>
          <p:cNvSpPr txBox="1"/>
          <p:nvPr/>
        </p:nvSpPr>
        <p:spPr>
          <a:xfrm>
            <a:off x="146921" y="1868522"/>
            <a:ext cx="874873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مـاذا يَقْصِدُ ٱلْكـاتِبُ بِعُنْوانِ ٱلنَّصِّ "مِرْآةٌ في قَلْبِ ٱلْمَدْرَسَةِ"؟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BC4481E2-E357-50FC-BCA3-B6966CF0B921}"/>
              </a:ext>
            </a:extLst>
          </p:cNvPr>
          <p:cNvGrpSpPr/>
          <p:nvPr/>
        </p:nvGrpSpPr>
        <p:grpSpPr>
          <a:xfrm>
            <a:off x="1070265" y="4599173"/>
            <a:ext cx="6696924" cy="779458"/>
            <a:chOff x="941966" y="2740490"/>
            <a:chExt cx="6696924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BC08547F-2B19-6BD8-B829-E6DA9D69B632}"/>
                </a:ext>
              </a:extLst>
            </p:cNvPr>
            <p:cNvSpPr/>
            <p:nvPr/>
          </p:nvSpPr>
          <p:spPr>
            <a:xfrm>
              <a:off x="941966" y="2753032"/>
              <a:ext cx="626508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كُلَّ صَديقَةٍ تُكَمِّلُ صَديقَتَهـا وَتَعْكِسُ صـورَةً جَميلَةً.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6014FA43-5AE6-4950-8065-144DD8DD476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B4C7222-9B50-C1EA-9E35-16DA2CA6DB09}"/>
              </a:ext>
            </a:extLst>
          </p:cNvPr>
          <p:cNvGrpSpPr/>
          <p:nvPr/>
        </p:nvGrpSpPr>
        <p:grpSpPr>
          <a:xfrm>
            <a:off x="1013400" y="3726811"/>
            <a:ext cx="6753789" cy="779458"/>
            <a:chOff x="885101" y="2740490"/>
            <a:chExt cx="6753789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EBD741B8-6924-AC8F-A064-0A08FAC5184D}"/>
                </a:ext>
              </a:extLst>
            </p:cNvPr>
            <p:cNvSpPr/>
            <p:nvPr/>
          </p:nvSpPr>
          <p:spPr>
            <a:xfrm>
              <a:off x="885101" y="2753032"/>
              <a:ext cx="632194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ٱلتِّلْميذَتَيْـنِ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تُحِبّـانِ ٱلنَّظَرَ إِلى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ٱلْمِرْآةِ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طِوالَ ٱلْوَقْتِ.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CBBF652E-4E7B-89F8-4D25-2CB777F72AC4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DD7F2A4-31DF-26E9-31A0-72338652756D}"/>
              </a:ext>
            </a:extLst>
          </p:cNvPr>
          <p:cNvGrpSpPr/>
          <p:nvPr/>
        </p:nvGrpSpPr>
        <p:grpSpPr>
          <a:xfrm>
            <a:off x="1013400" y="2854449"/>
            <a:ext cx="6743453" cy="779458"/>
            <a:chOff x="1551331" y="2740490"/>
            <a:chExt cx="6087559" cy="77945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0C10462-26C1-161B-E1CF-F12311C87AF0}"/>
                </a:ext>
              </a:extLst>
            </p:cNvPr>
            <p:cNvSpPr/>
            <p:nvPr/>
          </p:nvSpPr>
          <p:spPr>
            <a:xfrm>
              <a:off x="1551331" y="2753032"/>
              <a:ext cx="565571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وُجودَ مِرْآةٍ كَبيـرَةٍ في سـاحَةِ ٱلْمَدْرَسَةِ لِيَلْعَبَ ٱلتَّلامِيذُ.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F04B88D9-FD5C-4918-30F7-99DCA4E4A68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48035466-C805-0D4E-E47F-3E4756DA568F}"/>
              </a:ext>
            </a:extLst>
          </p:cNvPr>
          <p:cNvGrpSpPr/>
          <p:nvPr/>
        </p:nvGrpSpPr>
        <p:grpSpPr>
          <a:xfrm>
            <a:off x="1070265" y="5496619"/>
            <a:ext cx="6696924" cy="779458"/>
            <a:chOff x="941966" y="2740490"/>
            <a:chExt cx="6696924" cy="77945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178A2EED-A78D-C2A1-0012-2529311F0751}"/>
                </a:ext>
              </a:extLst>
            </p:cNvPr>
            <p:cNvSpPr/>
            <p:nvPr/>
          </p:nvSpPr>
          <p:spPr>
            <a:xfrm>
              <a:off x="941966" y="2753032"/>
              <a:ext cx="626508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ٱلْمَدْرَسَةَ مَكـانٌ مُخَصَّصٌ لِصِنـاعَةِ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ٱلْمَرايـا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ٱلزُّجاجِيَّةِ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389B25FA-0318-1E04-A96D-F812E0AD782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095611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AF98353-057B-2EB4-43E3-6FD2D99EF36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01F0C24-03D1-05AC-825B-5BC1D10170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230D616-63AE-3B4D-974F-318EF3227B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63386B9-820E-DF25-60FA-62611F4B1FB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F0A0667-9310-A715-9A00-BB084B60F0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33397B-5D09-4158-1276-269AF512FC3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36AC6F9-000D-C633-C90D-C55DF849EF2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73A5C3-46A4-AAC2-D3DD-897ED916CF2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684B48-0EF3-EA52-2D33-295DB10205B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56B33B3-554D-E541-886E-5824138B22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701" y="1469962"/>
            <a:ext cx="8242506" cy="512108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D25B6-8691-A633-A997-50BC84AD3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F0948ACC-1FFA-18BE-FB7E-DC96DEC6D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إنتاج كتابي –ح3 </a:t>
            </a:r>
            <a:r>
              <a:rPr lang="fr-FR" sz="4000" dirty="0"/>
              <a:t>-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2067D7B-5298-07BC-85CF-7E0DEC4999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B28DC24E-7294-05E2-2CAE-D9C717F67C70}"/>
              </a:ext>
            </a:extLst>
          </p:cNvPr>
          <p:cNvSpPr txBox="1"/>
          <p:nvPr/>
        </p:nvSpPr>
        <p:spPr>
          <a:xfrm>
            <a:off x="5716971" y="1777877"/>
            <a:ext cx="1454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إنتاج كتابي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81F7E4F-F7F7-E82C-C45A-C0D83B8B0B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67AA7A70-A627-1489-1390-EEC5DEC24956}"/>
              </a:ext>
            </a:extLst>
          </p:cNvPr>
          <p:cNvSpPr txBox="1">
            <a:spLocks/>
          </p:cNvSpPr>
          <p:nvPr/>
        </p:nvSpPr>
        <p:spPr>
          <a:xfrm>
            <a:off x="1929927" y="3749793"/>
            <a:ext cx="5284145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1">
              <a:spcBef>
                <a:spcPts val="0"/>
              </a:spcBef>
              <a:buClr>
                <a:srgbClr val="424D7B"/>
              </a:buClr>
              <a:buSzPts val="1200"/>
              <a:buNone/>
              <a:defRPr/>
            </a:pPr>
            <a:r>
              <a:rPr lang="ar-MA" sz="5400" b="1" dirty="0">
                <a:ea typeface="Dosis SemiBold"/>
                <a:cs typeface="Microsoft Uighur" panose="02000000000000000000" pitchFamily="2" charset="-78"/>
                <a:sym typeface="Dosis SemiBold"/>
              </a:rPr>
              <a:t>كِتابَةُ تَعْليقٍ عَلى حَدَثٍ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None/>
              <a:tabLst/>
              <a:defRPr/>
            </a:pP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EADB48CB-210B-BBC4-A6B0-45B96B55DCEC}"/>
              </a:ext>
            </a:extLst>
          </p:cNvPr>
          <p:cNvSpPr/>
          <p:nvPr/>
        </p:nvSpPr>
        <p:spPr>
          <a:xfrm>
            <a:off x="5450872" y="1037823"/>
            <a:ext cx="473568" cy="473568"/>
          </a:xfrm>
          <a:prstGeom prst="ellipse">
            <a:avLst/>
          </a:prstGeom>
          <a:solidFill>
            <a:srgbClr val="00ACA4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pic>
        <p:nvPicPr>
          <p:cNvPr id="5" name="Espace réservé pour une image  25">
            <a:extLst>
              <a:ext uri="{FF2B5EF4-FFF2-40B4-BE49-F238E27FC236}">
                <a16:creationId xmlns:a16="http://schemas.microsoft.com/office/drawing/2014/main" id="{7BEF13A8-8EF9-7EED-AAA2-0349C026737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007920" y="1659042"/>
            <a:ext cx="583438" cy="671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5690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7167E-20FC-ECA8-6A73-FE375C1D8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4F8F0CB5-1745-7A61-3CF5-9426A001C5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3638B53-A498-DEC0-83E7-416BAA58BD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A24B513-C357-CAB4-5995-D1FF8C66B9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9B1A6659-F6C2-2198-BB3D-DFF843C59D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8900334-888B-E752-7165-463F7E37E96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69A6B0A-B53B-EDFC-B9B3-513F5529BD0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5F736A5-A00E-5779-8131-F238D09593C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F55FFFB-80C2-A96E-6C71-7058F4CC9BD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4EC0F5E-A23F-55A5-A76B-738EF5D76B4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69C040F-58B5-D168-A513-F8ACA2C26167}"/>
              </a:ext>
            </a:extLst>
          </p:cNvPr>
          <p:cNvSpPr txBox="1"/>
          <p:nvPr/>
        </p:nvSpPr>
        <p:spPr>
          <a:xfrm>
            <a:off x="-309475" y="8196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بالخطوتين الأولى و الثانية  لكتابة تعليق على حدث؟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3FC3120-CC5E-A453-F9B8-AA7A8CD137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D76992C-6C9C-CADD-81CD-15E7DFF3FFFD}"/>
              </a:ext>
            </a:extLst>
          </p:cNvPr>
          <p:cNvSpPr txBox="1"/>
          <p:nvPr/>
        </p:nvSpPr>
        <p:spPr>
          <a:xfrm>
            <a:off x="2416230" y="2744361"/>
            <a:ext cx="4809134" cy="1369278"/>
          </a:xfrm>
          <a:prstGeom prst="roundRect">
            <a:avLst>
              <a:gd name="adj" fmla="val 44453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كِتابَةُ تَعْليقٍ عَلى حَدَثٍ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4FB415A-0A50-383F-8AEC-8CAFCA175C53}"/>
              </a:ext>
            </a:extLst>
          </p:cNvPr>
          <p:cNvSpPr txBox="1"/>
          <p:nvPr/>
        </p:nvSpPr>
        <p:spPr>
          <a:xfrm>
            <a:off x="1620074" y="3992640"/>
            <a:ext cx="2495174" cy="871359"/>
          </a:xfrm>
          <a:prstGeom prst="roundRect">
            <a:avLst>
              <a:gd name="adj" fmla="val 44453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اَلْخُطْوَةُ ٱلْأولى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3A91ADC-BAA3-C0A2-BE15-DD2AB05839FC}"/>
              </a:ext>
            </a:extLst>
          </p:cNvPr>
          <p:cNvSpPr txBox="1"/>
          <p:nvPr/>
        </p:nvSpPr>
        <p:spPr>
          <a:xfrm>
            <a:off x="856649" y="4895172"/>
            <a:ext cx="2495174" cy="871359"/>
          </a:xfrm>
          <a:prstGeom prst="roundRect">
            <a:avLst>
              <a:gd name="adj" fmla="val 44453"/>
            </a:avLst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اَلْخُطْوَةُ ٱلثّانِيَةُ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726396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8B466-66F5-2254-4B13-A491649F1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007524E4-F208-C2F2-7897-F8DA610D30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CABCC71-876B-5887-05FD-08F87CFD80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E45480C-1D51-B920-8972-E830979FE6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87B583E2-4994-2364-8034-DD7853DBB1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0742EF5-C638-CC43-202C-D50E93DA74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2C4F558-72E9-CFE2-F397-F732F190563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5D4DCFC-4123-E93D-0CA7-86A6B2F3254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3D7C7FC-4268-340E-844C-79C863129C1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CEF51DF-4054-739C-7EB7-03F4654C4E4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F3CBD39-B5D6-FD0E-1D51-7454510825DE}"/>
              </a:ext>
            </a:extLst>
          </p:cNvPr>
          <p:cNvSpPr txBox="1"/>
          <p:nvPr/>
        </p:nvSpPr>
        <p:spPr>
          <a:xfrm>
            <a:off x="0" y="819082"/>
            <a:ext cx="74691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. من يقرأ الخطوة الأولى؟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94A5E97-EED5-5CFC-5A35-DE2B7E7925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6BAF363-699C-CC65-E647-B573474357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944" y="1424012"/>
            <a:ext cx="2953768" cy="1121761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F3C5EE88-C722-3B4E-C36E-A113DD928A0F}"/>
              </a:ext>
            </a:extLst>
          </p:cNvPr>
          <p:cNvGrpSpPr/>
          <p:nvPr/>
        </p:nvGrpSpPr>
        <p:grpSpPr>
          <a:xfrm>
            <a:off x="2694711" y="1915037"/>
            <a:ext cx="5785866" cy="1253585"/>
            <a:chOff x="1636648" y="2126928"/>
            <a:chExt cx="7096018" cy="1253585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62A0B6F8-263D-060C-DA02-6C03A30F969E}"/>
                </a:ext>
              </a:extLst>
            </p:cNvPr>
            <p:cNvSpPr/>
            <p:nvPr/>
          </p:nvSpPr>
          <p:spPr>
            <a:xfrm rot="120000" flipH="1" flipV="1">
              <a:off x="1636648" y="2126928"/>
              <a:ext cx="7096018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1F40CC8-E56E-3C5F-CC95-87BAEE949FD7}"/>
                </a:ext>
              </a:extLst>
            </p:cNvPr>
            <p:cNvSpPr/>
            <p:nvPr/>
          </p:nvSpPr>
          <p:spPr>
            <a:xfrm>
              <a:off x="1836981" y="2395978"/>
              <a:ext cx="6156440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أُحَدِّدُ مَوْضوعَ ٱلْحَدَثِ.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BBFD2CF-883D-4E6A-3588-2CC55F3C030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39539" y="2504341"/>
              <a:ext cx="466725" cy="466725"/>
            </a:xfrm>
            <a:prstGeom prst="rect">
              <a:avLst/>
            </a:prstGeom>
          </p:spPr>
        </p:pic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8F14F1E-9AD3-2311-D8A2-CE6453B624CE}"/>
              </a:ext>
            </a:extLst>
          </p:cNvPr>
          <p:cNvGrpSpPr/>
          <p:nvPr/>
        </p:nvGrpSpPr>
        <p:grpSpPr>
          <a:xfrm>
            <a:off x="1150315" y="3060269"/>
            <a:ext cx="7377730" cy="1253585"/>
            <a:chOff x="1448695" y="3475420"/>
            <a:chExt cx="7299509" cy="1253585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AE0519AA-A494-318E-751F-1E62B69982C2}"/>
                </a:ext>
              </a:extLst>
            </p:cNvPr>
            <p:cNvGrpSpPr/>
            <p:nvPr/>
          </p:nvGrpSpPr>
          <p:grpSpPr>
            <a:xfrm>
              <a:off x="1448695" y="3475420"/>
              <a:ext cx="7299509" cy="1253585"/>
              <a:chOff x="1432743" y="2154900"/>
              <a:chExt cx="7299509" cy="1253585"/>
            </a:xfrm>
          </p:grpSpPr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476DE27B-86FF-A403-EE56-D506A1084A89}"/>
                  </a:ext>
                </a:extLst>
              </p:cNvPr>
              <p:cNvSpPr/>
              <p:nvPr/>
            </p:nvSpPr>
            <p:spPr>
              <a:xfrm rot="120000" flipH="1" flipV="1">
                <a:off x="2987875" y="2154900"/>
                <a:ext cx="5744377" cy="125358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9BD8FF">
                  <a:alpha val="20000"/>
                </a:srgbClr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17BBA705-AFBC-843C-1E41-77191CDE4E81}"/>
                  </a:ext>
                </a:extLst>
              </p:cNvPr>
              <p:cNvSpPr/>
              <p:nvPr/>
            </p:nvSpPr>
            <p:spPr>
              <a:xfrm>
                <a:off x="1432743" y="2453805"/>
                <a:ext cx="6809724" cy="678587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أَحَدِّدُ مَوْضوعَ ٱلْحَدَثِ: بَيْئِيٌّ – رِياضِيٌّ – فَنِّيٌّ - ...</a:t>
                </a:r>
              </a:p>
            </p:txBody>
          </p:sp>
        </p:grp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D3A6C2B-1D2E-D651-AA15-4A33859D915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00716" y="3824861"/>
              <a:ext cx="466725" cy="466725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5C38D1D-B677-ECEA-94FE-5A7441AFE843}"/>
              </a:ext>
            </a:extLst>
          </p:cNvPr>
          <p:cNvGrpSpPr/>
          <p:nvPr/>
        </p:nvGrpSpPr>
        <p:grpSpPr>
          <a:xfrm>
            <a:off x="1170024" y="4204622"/>
            <a:ext cx="7377669" cy="1253585"/>
            <a:chOff x="1170024" y="4204622"/>
            <a:chExt cx="7377669" cy="1253585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E61BEDC3-505D-2E65-0013-988C182BC39F}"/>
                </a:ext>
              </a:extLst>
            </p:cNvPr>
            <p:cNvGrpSpPr/>
            <p:nvPr/>
          </p:nvGrpSpPr>
          <p:grpSpPr>
            <a:xfrm>
              <a:off x="1170024" y="4204622"/>
              <a:ext cx="7377669" cy="1253585"/>
              <a:chOff x="1432743" y="2158454"/>
              <a:chExt cx="7299449" cy="1253585"/>
            </a:xfrm>
          </p:grpSpPr>
          <p:sp>
            <p:nvSpPr>
              <p:cNvPr id="21" name="Forme libre : forme 20">
                <a:extLst>
                  <a:ext uri="{FF2B5EF4-FFF2-40B4-BE49-F238E27FC236}">
                    <a16:creationId xmlns:a16="http://schemas.microsoft.com/office/drawing/2014/main" id="{87DC9E60-6FCA-5A59-BDBB-A571D774C803}"/>
                  </a:ext>
                </a:extLst>
              </p:cNvPr>
              <p:cNvSpPr/>
              <p:nvPr/>
            </p:nvSpPr>
            <p:spPr>
              <a:xfrm rot="120000" flipH="1" flipV="1">
                <a:off x="3189311" y="2158454"/>
                <a:ext cx="5542881" cy="125358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9BD8FF">
                  <a:alpha val="20000"/>
                </a:srgbClr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0995AC38-FE41-B98C-51B5-9C8C336FCA98}"/>
                  </a:ext>
                </a:extLst>
              </p:cNvPr>
              <p:cNvSpPr/>
              <p:nvPr/>
            </p:nvSpPr>
            <p:spPr>
              <a:xfrm>
                <a:off x="1432743" y="2453805"/>
                <a:ext cx="6809724" cy="678587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أَحَدِّدُ تاريخَ وَ زَمانَ تَنْظيمِ ٱلْحَدَثِ.</a:t>
                </a:r>
              </a:p>
            </p:txBody>
          </p:sp>
        </p:grp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A4EB1A07-718E-0282-3ABF-C0AF8A1FA2C0}"/>
                </a:ext>
              </a:extLst>
            </p:cNvPr>
            <p:cNvSpPr/>
            <p:nvPr/>
          </p:nvSpPr>
          <p:spPr>
            <a:xfrm>
              <a:off x="8008586" y="4482441"/>
              <a:ext cx="468000" cy="468000"/>
            </a:xfrm>
            <a:prstGeom prst="ellipse">
              <a:avLst/>
            </a:prstGeom>
            <a:solidFill>
              <a:srgbClr val="5475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97D2FF"/>
                  </a:solidFill>
                </a:rPr>
                <a:t>3</a:t>
              </a:r>
              <a:endParaRPr lang="fr-FR" b="1" dirty="0">
                <a:solidFill>
                  <a:srgbClr val="97D2FF"/>
                </a:solidFill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FC4EE81-8525-33FF-BA51-1C8D7B455CAC}"/>
              </a:ext>
            </a:extLst>
          </p:cNvPr>
          <p:cNvGrpSpPr/>
          <p:nvPr/>
        </p:nvGrpSpPr>
        <p:grpSpPr>
          <a:xfrm>
            <a:off x="1283061" y="5255715"/>
            <a:ext cx="7377674" cy="1253585"/>
            <a:chOff x="1283061" y="5255715"/>
            <a:chExt cx="7377674" cy="1253585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4777D378-D4A2-A5E3-6118-F45016AAE8AE}"/>
                </a:ext>
              </a:extLst>
            </p:cNvPr>
            <p:cNvGrpSpPr/>
            <p:nvPr/>
          </p:nvGrpSpPr>
          <p:grpSpPr>
            <a:xfrm>
              <a:off x="1283061" y="5255715"/>
              <a:ext cx="7377674" cy="1253585"/>
              <a:chOff x="1432743" y="2158104"/>
              <a:chExt cx="7299454" cy="1253585"/>
            </a:xfrm>
          </p:grpSpPr>
          <p:sp>
            <p:nvSpPr>
              <p:cNvPr id="29" name="Forme libre : forme 28">
                <a:extLst>
                  <a:ext uri="{FF2B5EF4-FFF2-40B4-BE49-F238E27FC236}">
                    <a16:creationId xmlns:a16="http://schemas.microsoft.com/office/drawing/2014/main" id="{F85ADC1A-1CA7-B9EA-CE1F-2682E43BDFC4}"/>
                  </a:ext>
                </a:extLst>
              </p:cNvPr>
              <p:cNvSpPr/>
              <p:nvPr/>
            </p:nvSpPr>
            <p:spPr>
              <a:xfrm rot="120000" flipH="1" flipV="1">
                <a:off x="3169462" y="2158104"/>
                <a:ext cx="5562735" cy="125358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9BD8FF">
                  <a:alpha val="20000"/>
                </a:srgbClr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B16E76D0-F250-CDA0-27E1-E8EBC9B77965}"/>
                  </a:ext>
                </a:extLst>
              </p:cNvPr>
              <p:cNvSpPr/>
              <p:nvPr/>
            </p:nvSpPr>
            <p:spPr>
              <a:xfrm>
                <a:off x="1432743" y="2453805"/>
                <a:ext cx="6809724" cy="678587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أُحَدِّدُ أَهْدافَ ٱلْحَدَثِ.</a:t>
                </a:r>
              </a:p>
            </p:txBody>
          </p:sp>
        </p:grp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29F4FB24-0ED1-03F3-7227-59859F940324}"/>
                </a:ext>
              </a:extLst>
            </p:cNvPr>
            <p:cNvSpPr/>
            <p:nvPr/>
          </p:nvSpPr>
          <p:spPr>
            <a:xfrm>
              <a:off x="8132810" y="5613306"/>
              <a:ext cx="468000" cy="468000"/>
            </a:xfrm>
            <a:prstGeom prst="ellipse">
              <a:avLst/>
            </a:prstGeom>
            <a:solidFill>
              <a:srgbClr val="5475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97D2FF"/>
                  </a:solidFill>
                </a:rPr>
                <a:t>4</a:t>
              </a:r>
              <a:endParaRPr lang="fr-FR" b="1" dirty="0">
                <a:solidFill>
                  <a:srgbClr val="97D2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988913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EA37D-80D2-D28D-F94E-9CBA5DA0E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1CC88644-9E1B-E806-E01C-57C99FE2BA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8E30A07-A00D-2770-20B5-4C582F44878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708FB5D-DEEF-968C-E5FB-A3EC1E6436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20309381-0D53-E339-C84C-405177645A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43F81F7D-C300-64E9-385A-501FD5D17A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6E989DF-D94C-C730-AB62-DD285E0281F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D3499E5-846E-9D1E-DF45-C2676CCA481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6C8027F-5FF9-7E62-6440-2555AA656E4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1FDAE4C-5C71-3230-85D6-277C1D7A258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35CF204-36E1-2727-9A16-350018621221}"/>
              </a:ext>
            </a:extLst>
          </p:cNvPr>
          <p:cNvSpPr txBox="1"/>
          <p:nvPr/>
        </p:nvSpPr>
        <p:spPr>
          <a:xfrm>
            <a:off x="0" y="819082"/>
            <a:ext cx="74691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الخطوة الثانية؟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C345AE9-E2E4-8EA6-A28C-A1A4E24702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167B684-0544-2DDB-A95E-7B8EB3AF07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318" y="1448063"/>
            <a:ext cx="2953768" cy="1121761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2DF361DF-5405-A747-D9C5-7759B4DCBB94}"/>
              </a:ext>
            </a:extLst>
          </p:cNvPr>
          <p:cNvGrpSpPr/>
          <p:nvPr/>
        </p:nvGrpSpPr>
        <p:grpSpPr>
          <a:xfrm>
            <a:off x="2594154" y="2329693"/>
            <a:ext cx="5841945" cy="1253585"/>
            <a:chOff x="1567891" y="2125948"/>
            <a:chExt cx="7164796" cy="1253585"/>
          </a:xfrm>
        </p:grpSpPr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B307CFA7-3148-1EBB-0D8F-DC99EE09D072}"/>
                </a:ext>
              </a:extLst>
            </p:cNvPr>
            <p:cNvSpPr/>
            <p:nvPr/>
          </p:nvSpPr>
          <p:spPr>
            <a:xfrm rot="120000" flipH="1" flipV="1">
              <a:off x="1567891" y="2125948"/>
              <a:ext cx="7164796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E342AED-4269-5004-129B-F24E9A3069BD}"/>
                </a:ext>
              </a:extLst>
            </p:cNvPr>
            <p:cNvSpPr/>
            <p:nvPr/>
          </p:nvSpPr>
          <p:spPr>
            <a:xfrm>
              <a:off x="1836981" y="2395978"/>
              <a:ext cx="6156440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أُحَدِّدُ عَناصِرَ ٱلْحَدَثِ (اَلْخُطْوَةُ ٱلْأولى) .</a:t>
              </a: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6BA7E69E-E687-D96C-811D-FDACDD317D6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39539" y="2504341"/>
              <a:ext cx="466725" cy="466725"/>
            </a:xfrm>
            <a:prstGeom prst="rect">
              <a:avLst/>
            </a:prstGeom>
          </p:spPr>
        </p:pic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F8D7F2C1-8E8D-1BE2-3308-C05CFCF07821}"/>
              </a:ext>
            </a:extLst>
          </p:cNvPr>
          <p:cNvGrpSpPr/>
          <p:nvPr/>
        </p:nvGrpSpPr>
        <p:grpSpPr>
          <a:xfrm>
            <a:off x="2654698" y="3475567"/>
            <a:ext cx="5828859" cy="1253585"/>
            <a:chOff x="2981151" y="3475082"/>
            <a:chExt cx="5767060" cy="1253585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CE15D0C0-5CCA-122B-250D-3A67752E338A}"/>
                </a:ext>
              </a:extLst>
            </p:cNvPr>
            <p:cNvGrpSpPr/>
            <p:nvPr/>
          </p:nvGrpSpPr>
          <p:grpSpPr>
            <a:xfrm>
              <a:off x="2981151" y="3475082"/>
              <a:ext cx="5767060" cy="1253585"/>
              <a:chOff x="2965199" y="2154562"/>
              <a:chExt cx="5767060" cy="1253585"/>
            </a:xfrm>
          </p:grpSpPr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0CDF6EA4-E2FC-C912-90C4-9B88234BBA44}"/>
                  </a:ext>
                </a:extLst>
              </p:cNvPr>
              <p:cNvSpPr/>
              <p:nvPr/>
            </p:nvSpPr>
            <p:spPr>
              <a:xfrm rot="120000" flipH="1" flipV="1">
                <a:off x="2968665" y="2154562"/>
                <a:ext cx="5763594" cy="125358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9BD8FF">
                  <a:alpha val="20000"/>
                </a:srgbClr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040D23B3-BCEA-2EDC-6F73-0200A7251D0A}"/>
                  </a:ext>
                </a:extLst>
              </p:cNvPr>
              <p:cNvSpPr/>
              <p:nvPr/>
            </p:nvSpPr>
            <p:spPr>
              <a:xfrm>
                <a:off x="2965199" y="2453805"/>
                <a:ext cx="5277267" cy="678587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أَسْتَعْمِلُ أَدَواتِ رَبْطٍ مُناسِبَةً لِكِتابَةِ فَقْرَةٍ مُنْسَجِمَةٍ.</a:t>
                </a:r>
              </a:p>
            </p:txBody>
          </p:sp>
        </p:grp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D582D08-4DEB-8120-E984-A56FFFBA526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00716" y="3824861"/>
              <a:ext cx="466725" cy="466725"/>
            </a:xfrm>
            <a:prstGeom prst="rect">
              <a:avLst/>
            </a:prstGeom>
          </p:spPr>
        </p:pic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C13EF08-F4E0-3AAF-53E5-7040C83BED50}"/>
              </a:ext>
            </a:extLst>
          </p:cNvPr>
          <p:cNvGrpSpPr/>
          <p:nvPr/>
        </p:nvGrpSpPr>
        <p:grpSpPr>
          <a:xfrm>
            <a:off x="2325340" y="4610560"/>
            <a:ext cx="6178028" cy="1253585"/>
            <a:chOff x="2369834" y="4194924"/>
            <a:chExt cx="6178028" cy="1253585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4A18EB02-4596-A5C0-B7A1-5581E342084C}"/>
                </a:ext>
              </a:extLst>
            </p:cNvPr>
            <p:cNvGrpSpPr/>
            <p:nvPr/>
          </p:nvGrpSpPr>
          <p:grpSpPr>
            <a:xfrm>
              <a:off x="2369834" y="4194924"/>
              <a:ext cx="6178028" cy="1253585"/>
              <a:chOff x="2619832" y="2148756"/>
              <a:chExt cx="6112527" cy="1253585"/>
            </a:xfrm>
          </p:grpSpPr>
          <p:sp>
            <p:nvSpPr>
              <p:cNvPr id="23" name="Forme libre : forme 22">
                <a:extLst>
                  <a:ext uri="{FF2B5EF4-FFF2-40B4-BE49-F238E27FC236}">
                    <a16:creationId xmlns:a16="http://schemas.microsoft.com/office/drawing/2014/main" id="{EF66486D-4203-0BEE-CA4D-0872EB58708C}"/>
                  </a:ext>
                </a:extLst>
              </p:cNvPr>
              <p:cNvSpPr/>
              <p:nvPr/>
            </p:nvSpPr>
            <p:spPr>
              <a:xfrm rot="120000" flipH="1" flipV="1">
                <a:off x="2639621" y="2148756"/>
                <a:ext cx="6092738" cy="125358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9BD8FF">
                  <a:alpha val="20000"/>
                </a:srgbClr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534B2BC-ADCA-31F0-8F79-0619535A42DA}"/>
                  </a:ext>
                </a:extLst>
              </p:cNvPr>
              <p:cNvSpPr/>
              <p:nvPr/>
            </p:nvSpPr>
            <p:spPr>
              <a:xfrm>
                <a:off x="2619832" y="2453805"/>
                <a:ext cx="5622633" cy="678587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أُعيدُ قِراءَةَ الْفَقْرَةِ وَ أَتَأَكَّدُ مِنْ </a:t>
                </a:r>
                <a:r>
                  <a:rPr kumimoji="0" lang="ar-MA" sz="2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ٱنْسِجامِها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 وَ سَلامَةِ لُغَتِها.</a:t>
                </a:r>
              </a:p>
            </p:txBody>
          </p:sp>
        </p:grp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44A7458A-7E57-48E6-D780-855F19A12F60}"/>
                </a:ext>
              </a:extLst>
            </p:cNvPr>
            <p:cNvSpPr/>
            <p:nvPr/>
          </p:nvSpPr>
          <p:spPr>
            <a:xfrm>
              <a:off x="8008586" y="4482441"/>
              <a:ext cx="468000" cy="468000"/>
            </a:xfrm>
            <a:prstGeom prst="ellipse">
              <a:avLst/>
            </a:prstGeom>
            <a:solidFill>
              <a:srgbClr val="5475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97D2FF"/>
                  </a:solidFill>
                </a:rPr>
                <a:t>3</a:t>
              </a:r>
              <a:endParaRPr lang="fr-FR" b="1" dirty="0">
                <a:solidFill>
                  <a:srgbClr val="97D2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84288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7A34F-F1F9-2ED4-3C9B-E73CA44C1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D0BD6FED-CAD4-68C9-75C1-9AAAA192589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3383DFF-BEEE-6231-ED5E-5287AF464F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22C3FF5-0E52-B048-F956-5349CD3008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72D51322-FD67-A309-D239-03FD2E09F7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EA6EB156-ABDE-39B3-3FC9-08C5D4FD33A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A49F36B-EB37-1CFD-96A6-DBD13154397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2525524-1027-2160-55E6-BBE7C0A4A0E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CC85653-C62C-87B7-93AF-02D6BFED165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0FEB568-8A40-8D1A-46CF-A3B4B9C2075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DCCC6EF-A4A2-6C01-1F6E-C258AA618B25}"/>
              </a:ext>
            </a:extLst>
          </p:cNvPr>
          <p:cNvSpPr txBox="1"/>
          <p:nvPr/>
        </p:nvSpPr>
        <p:spPr>
          <a:xfrm>
            <a:off x="-112047" y="8870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تدربا في هذه الحصة على كتابة تعليق على حدث من خلال تعرف و تطبيق الخطوة الثالثة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A4171B0-2F32-6CBC-A1A3-298AA32C14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CD6CA99-CE42-FB76-B242-30A4C9627EBE}"/>
              </a:ext>
            </a:extLst>
          </p:cNvPr>
          <p:cNvSpPr txBox="1"/>
          <p:nvPr/>
        </p:nvSpPr>
        <p:spPr>
          <a:xfrm>
            <a:off x="2416230" y="2744361"/>
            <a:ext cx="4809134" cy="1369278"/>
          </a:xfrm>
          <a:prstGeom prst="roundRect">
            <a:avLst>
              <a:gd name="adj" fmla="val 44453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كِتابَةُ تَعْليقٍ عَلى حَدَثٍ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646308-C0C0-5300-25DB-A2560FB49735}"/>
              </a:ext>
            </a:extLst>
          </p:cNvPr>
          <p:cNvSpPr txBox="1"/>
          <p:nvPr/>
        </p:nvSpPr>
        <p:spPr>
          <a:xfrm>
            <a:off x="1620074" y="3992640"/>
            <a:ext cx="2495174" cy="871359"/>
          </a:xfrm>
          <a:prstGeom prst="roundRect">
            <a:avLst>
              <a:gd name="adj" fmla="val 44453"/>
            </a:avLst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اَلْخُطْوَةُ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ٱلثّالِثَةُ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130074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947F1-989F-35C6-65DE-B9A3210EF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ABA969EF-B8AE-C091-F9B0-0A89A0EA9D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3CA7BFD-D753-0E0B-9639-253066B1F1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E0F04DE-5810-A4A5-0904-1D0125073C0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BEDAA488-98F4-8A25-3233-81896CBCA3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EAD0F2FF-CD45-D5EA-9CCC-A13AE4C18E0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3F5B286-2D39-1FFE-6A9F-CE469E6F5E6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2E8E384-FFD7-3E97-DC03-92C1AC2FCFB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1368333-03A6-158E-BED7-FB594BBF391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0C49CDE-14DC-ADF6-7D8F-5C6863A4DD8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D1CEBA7-A45C-4684-7695-E677F561A6D4}"/>
              </a:ext>
            </a:extLst>
          </p:cNvPr>
          <p:cNvSpPr txBox="1"/>
          <p:nvPr/>
        </p:nvSpPr>
        <p:spPr>
          <a:xfrm>
            <a:off x="517698" y="823570"/>
            <a:ext cx="70221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ثالث خطوة لكتابة تعليق على حدث هي كتابة خاتمة أعبر فيها عن وجهة نظري حول الحدث 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EF4294F-6EFC-0174-0EE2-55C17C3A7A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2777E21-6F09-7119-02B8-24D6C60BD3AB}"/>
              </a:ext>
            </a:extLst>
          </p:cNvPr>
          <p:cNvSpPr txBox="1"/>
          <p:nvPr/>
        </p:nvSpPr>
        <p:spPr>
          <a:xfrm>
            <a:off x="2416230" y="2744361"/>
            <a:ext cx="4809134" cy="1369278"/>
          </a:xfrm>
          <a:prstGeom prst="roundRect">
            <a:avLst>
              <a:gd name="adj" fmla="val 44453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كِتابَةُ تَعْليقٍ عَلى حَدَثٍ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7723B1C-4624-67E3-67EB-E70BF425734E}"/>
              </a:ext>
            </a:extLst>
          </p:cNvPr>
          <p:cNvSpPr txBox="1"/>
          <p:nvPr/>
        </p:nvSpPr>
        <p:spPr>
          <a:xfrm>
            <a:off x="1620074" y="3992640"/>
            <a:ext cx="2495174" cy="871359"/>
          </a:xfrm>
          <a:prstGeom prst="roundRect">
            <a:avLst>
              <a:gd name="adj" fmla="val 44453"/>
            </a:avLst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اَلْخُطْوَةُ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ٱلثّالِثَةُ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934231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7C9A3-CDFE-4B7B-F972-68C25C36F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0AA89BAC-46A1-B829-B919-001D0E060F6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CB1125C-16BF-D123-6926-3B549CF5C3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E52AD7A-F960-46C9-4E12-D2BA15F23C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8C5C6634-00A4-01A9-30C5-E407DDB75BE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A4181C2-FBE7-5152-23F4-53526A26762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C23E7ED-A2E6-6F5A-38B4-02559A5CDF4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41B7E80-684C-8167-046C-EF4E6456661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CD6B358-377A-44E8-21C5-0882AD49276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1816F25-C99C-9595-9F02-86704692E8E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43AF7D7-39DD-4AF8-F351-16DC87629644}"/>
              </a:ext>
            </a:extLst>
          </p:cNvPr>
          <p:cNvSpPr txBox="1"/>
          <p:nvPr/>
        </p:nvSpPr>
        <p:spPr>
          <a:xfrm>
            <a:off x="466197" y="645305"/>
            <a:ext cx="70221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أن أستعمل  أحد الأساليب التالية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727A35-D0AC-BAB2-9AB7-68E5CE36FF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4264CD9-93EF-DDF7-522B-167D5EE79E07}"/>
              </a:ext>
            </a:extLst>
          </p:cNvPr>
          <p:cNvSpPr txBox="1"/>
          <p:nvPr/>
        </p:nvSpPr>
        <p:spPr>
          <a:xfrm>
            <a:off x="1865969" y="2557113"/>
            <a:ext cx="5374214" cy="1120319"/>
          </a:xfrm>
          <a:prstGeom prst="roundRect">
            <a:avLst>
              <a:gd name="adj" fmla="val 44453"/>
            </a:avLst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أَعْتَقِدُ أَنَّ ................................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2D37419-1016-B3A6-696A-838ACE2C5A3F}"/>
              </a:ext>
            </a:extLst>
          </p:cNvPr>
          <p:cNvSpPr txBox="1"/>
          <p:nvPr/>
        </p:nvSpPr>
        <p:spPr>
          <a:xfrm>
            <a:off x="1879585" y="3551176"/>
            <a:ext cx="5374214" cy="1120319"/>
          </a:xfrm>
          <a:prstGeom prst="roundRect">
            <a:avLst>
              <a:gd name="adj" fmla="val 44453"/>
            </a:avLst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أَرى أَنَّ ...................................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61B7450-DA95-E9B6-47E9-E2EE86C80B14}"/>
              </a:ext>
            </a:extLst>
          </p:cNvPr>
          <p:cNvSpPr txBox="1"/>
          <p:nvPr/>
        </p:nvSpPr>
        <p:spPr>
          <a:xfrm>
            <a:off x="1865969" y="4567415"/>
            <a:ext cx="5374214" cy="1120319"/>
          </a:xfrm>
          <a:prstGeom prst="roundRect">
            <a:avLst>
              <a:gd name="adj" fmla="val 44453"/>
            </a:avLst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مِنْ وِجْهَةِ نَظَري........................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48292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3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E0B7B-FFCD-6E7A-7D56-567ADCE53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67EF62CF-954B-A1D7-AFEE-C0935A45B52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6FC58DA-C591-FD00-45A4-0F1B731CEA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4C9CCB4-50A9-CFB2-6437-B1F9DB518C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FE24E4FF-2552-7612-F3DE-14563C3E5D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9BBF238D-9FFC-61E7-E4C3-5147CAA701D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B27AE7A-D582-5C19-78D9-8AA074A48AD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B923DA5-0C5D-DBE4-9CC3-D7C467E790E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03C8D2F-EFB5-8BCB-5104-775451D0232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09E177E-150D-CC88-3AB0-C3E5D0770D9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91C56F-94E5-C12F-A873-F57F15431CC1}"/>
              </a:ext>
            </a:extLst>
          </p:cNvPr>
          <p:cNvSpPr txBox="1"/>
          <p:nvPr/>
        </p:nvSpPr>
        <p:spPr>
          <a:xfrm>
            <a:off x="569228" y="684000"/>
            <a:ext cx="70221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سأوظف أحد هذه الأساليب لأكتب خاتمة أعبر فيها عن رأيي حول الموضوع الذي سبق لنا الاشتغال عليه.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D925C8F-14D8-B22E-F2FA-6B2B698FD8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4088E27-1404-9C6C-0045-639F0F7B2E9D}"/>
              </a:ext>
            </a:extLst>
          </p:cNvPr>
          <p:cNvSpPr/>
          <p:nvPr/>
        </p:nvSpPr>
        <p:spPr>
          <a:xfrm>
            <a:off x="441566" y="1928480"/>
            <a:ext cx="8284029" cy="4680137"/>
          </a:xfrm>
          <a:prstGeom prst="roundRect">
            <a:avLst>
              <a:gd name="adj" fmla="val 3658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D2BE05B-8D55-2B3A-D8B1-7A832BFCF437}"/>
              </a:ext>
            </a:extLst>
          </p:cNvPr>
          <p:cNvSpPr txBox="1"/>
          <p:nvPr/>
        </p:nvSpPr>
        <p:spPr>
          <a:xfrm>
            <a:off x="569228" y="1997483"/>
            <a:ext cx="8097637" cy="2554545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يُنَظَّمُ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بِمَكْتَبَةِ ٱلْمَدْرَسَةِ مِنْ 2 إِلى 5 ماي 2026 نَشاطُ «تَحَدّي ٱلْقِراءَةِ»،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وَهُوَ حَدَثٌ 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تَرْبَوِيٌّ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يَهْدِفُ إِلَى 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تَشْجيعِ ٱلتَّلاميذِ عَلى قِراءَةِ ٱلْكُتُبِ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وَٱلْقِصَصِ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تَغْذِيَةِ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ٱلْعُقولِ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بِٱلْمَعارِفِ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ٱلْجَديدَةِ،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إِضافَةً إِلَى 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خَلْقِ جَوٍّ مِنَ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ٱلْمُنافَسَةِ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ٱلْإيجابِيَّةِ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ٱلْأَطْفالِ وَتَكْريمِ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ٱلْفائِزينَ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548537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49B6C3-D9B7-C3DA-B832-F1393B962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3FD39221-8252-F9EB-899F-5D15E7EEB9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186A26E-0A94-5480-C2DD-42F1504821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5697842-25C2-9AF5-7756-1536CCC6911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5000E16F-F15A-3768-70DB-710EBDE4CF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8B20FA3F-5DCC-B3D5-78B1-D0343298D5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D1E4BFF-9BEE-6242-311B-0FBBF076F63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5F2978C-C87D-A0B9-2AC1-3C30BDB22DD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973E45E-2932-ECA2-2866-A83A6055B12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91751DC-4AAD-A188-DC0F-E31628BE518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96EF3C-CAE3-D726-04B7-80EF2995DB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48CA093-FCF7-116D-7C36-871E01972DF1}"/>
              </a:ext>
            </a:extLst>
          </p:cNvPr>
          <p:cNvSpPr/>
          <p:nvPr/>
        </p:nvSpPr>
        <p:spPr>
          <a:xfrm>
            <a:off x="505539" y="1853193"/>
            <a:ext cx="8284029" cy="4680137"/>
          </a:xfrm>
          <a:prstGeom prst="roundRect">
            <a:avLst>
              <a:gd name="adj" fmla="val 3658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F480B20-D733-D30F-AFA5-AB488E17F8EB}"/>
              </a:ext>
            </a:extLst>
          </p:cNvPr>
          <p:cNvSpPr txBox="1"/>
          <p:nvPr/>
        </p:nvSpPr>
        <p:spPr>
          <a:xfrm>
            <a:off x="441566" y="665768"/>
            <a:ext cx="70221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سأستعمل العبارة التالية للتعبير عن وجهة نظري حول هذا الحدث: فأقول:</a:t>
            </a:r>
          </a:p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الخاتمة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544DF5E-9253-AF77-1951-76C164E20716}"/>
              </a:ext>
            </a:extLst>
          </p:cNvPr>
          <p:cNvSpPr txBox="1"/>
          <p:nvPr/>
        </p:nvSpPr>
        <p:spPr>
          <a:xfrm>
            <a:off x="569228" y="1997483"/>
            <a:ext cx="8097637" cy="2554545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يُنَظَّمُ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بِمَكْتَبَةِ ٱلْمَدْرَسَةِ مِنْ 2 إِلى 5 ماي 2026 نَشاطُ «تَحَدّي ٱلْقِراءَةِ»،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وَهُوَ حَدَثٌ 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تَرْبَوِيٌّ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يَهْدِفُ إِلَى 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تَشْجيعِ ٱلتَّلاميذِ عَلى قِراءَةِ ٱلْكُتُبِ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وَٱلْقِصَصِ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تَغْذِيَةِ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ٱلْعُقولِ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بِٱلْمَعارِفِ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ٱلْجَديدَةِ،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إِضافَةً إِلَى 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خَلْقِ جَوٍّ مِنَ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ٱلْمُنافَسَةِ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ٱلْإيجابِيَّةِ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ٱلْأَطْفالِ وَتَكْريمِ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ٱلْفائِزينَ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F1D3E29-E714-96BB-A39E-42BB3F27B994}"/>
              </a:ext>
            </a:extLst>
          </p:cNvPr>
          <p:cNvSpPr/>
          <p:nvPr/>
        </p:nvSpPr>
        <p:spPr>
          <a:xfrm>
            <a:off x="382836" y="3721614"/>
            <a:ext cx="8284029" cy="2730841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r" defTabSz="914400" rtl="1">
              <a:defRPr/>
            </a:pPr>
            <a:endParaRPr lang="ar-MA" sz="4400" b="1" kern="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defTabSz="914400" rtl="1"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مِنْ وِجْهَةِ نَظَري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هَذا ٱلنَّشـاطُ مُهِمٌّ جِدّاً لِأَنَّهُ يُشَجِّعُ ٱلْأَطْفـالَ عَلـى قِراءَةِ ٱلْكُتُبِ 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وَٱلْقِصَصِ.وَأَظُنُّ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أَنَّ 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ٱلْمُنـافَسَةَ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سَتُسـاعِدُ ٱلتَّلامـيـذَ عَلـى 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ٱكْتِسـابِ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مَعـارِفَ جَديـدَةٍ وَمُفـيـدَةٍ.</a:t>
            </a:r>
            <a:endParaRPr lang="ar-MA" sz="3200" b="1" kern="0" dirty="0">
              <a:solidFill>
                <a:srgbClr val="00206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883129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238B7-7434-2783-C92E-64668EADF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7FB19F01-AA9A-8113-2F5C-1A381C38E6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5165739-965F-F257-19B9-D0477EE3E7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6583410-0803-D64E-5184-65557416EA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14058A1-6DDA-AB15-DA9C-39C39888D5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A394571-879B-3E30-7E8C-A93B1A1C9B9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E39FBEF-C302-4062-E8B1-EE1B09F041D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E6F583B-5AB0-6868-CB12-0920CC3BD38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F747985-9FCE-F32B-C8CC-8FE56E37392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5B9339A-C78F-C0D1-3E6D-7BEC99C1859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A7470FF-B9DD-3D7B-260D-43F5066770F1}"/>
              </a:ext>
            </a:extLst>
          </p:cNvPr>
          <p:cNvSpPr txBox="1"/>
          <p:nvPr/>
        </p:nvSpPr>
        <p:spPr>
          <a:xfrm>
            <a:off x="466197" y="810351"/>
            <a:ext cx="70221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 بالخطوة الثالثة من خطوات  كتابة تعليق على حدث؟ 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E8A46D-C645-FFBE-A85F-AE84F75404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3952EFD-C7CC-B29A-BA51-F43AE12D3AF2}"/>
              </a:ext>
            </a:extLst>
          </p:cNvPr>
          <p:cNvSpPr txBox="1"/>
          <p:nvPr/>
        </p:nvSpPr>
        <p:spPr>
          <a:xfrm>
            <a:off x="2416230" y="2744361"/>
            <a:ext cx="4809134" cy="1369278"/>
          </a:xfrm>
          <a:prstGeom prst="roundRect">
            <a:avLst>
              <a:gd name="adj" fmla="val 44453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كِتابَةُ تَعْليقٍ عَلى حَدَثٍ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15EB605-7417-01CC-DAB9-4DD1AAA1DE42}"/>
              </a:ext>
            </a:extLst>
          </p:cNvPr>
          <p:cNvSpPr txBox="1"/>
          <p:nvPr/>
        </p:nvSpPr>
        <p:spPr>
          <a:xfrm>
            <a:off x="1620074" y="3992640"/>
            <a:ext cx="2495174" cy="871359"/>
          </a:xfrm>
          <a:prstGeom prst="roundRect">
            <a:avLst>
              <a:gd name="adj" fmla="val 44453"/>
            </a:avLst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اَلْخُطْوَةُ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ٱلثّالِثَةُ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7417149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67BE4-5F0D-B0AC-B3C9-54ADC505D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86174345-5D45-E7E8-73AB-ED96A02EB6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A64FFC2-2FEE-FBAC-D685-F62727608A4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AD49F40-41C7-5203-68D6-1B61731565F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8FD63CEB-5D09-0DE8-D124-E8041BEF52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CE59221B-97B1-752F-858B-D21966BAA12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CA443F6-12C1-9D80-9956-65F38ABF3DA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4E3DDFB-400C-64F3-6CC0-4D6A75889F5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F96F304-53A1-135A-FADD-29994C60C07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9022144-5D3C-64B2-355D-379816D78D3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AE58ADA-46E0-20E6-1ECA-E091D2100504}"/>
              </a:ext>
            </a:extLst>
          </p:cNvPr>
          <p:cNvSpPr txBox="1"/>
          <p:nvPr/>
        </p:nvSpPr>
        <p:spPr>
          <a:xfrm>
            <a:off x="466197" y="810351"/>
            <a:ext cx="70221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من يقرأ؟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7B221B5-633D-6C4E-E38C-55C69EE503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13FE0C7-BF11-C396-2693-9FA15AB622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9848" y="1584000"/>
            <a:ext cx="3289728" cy="1317323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693C08D-5193-8DF2-141A-85B5700F2740}"/>
              </a:ext>
            </a:extLst>
          </p:cNvPr>
          <p:cNvGrpSpPr/>
          <p:nvPr/>
        </p:nvGrpSpPr>
        <p:grpSpPr>
          <a:xfrm>
            <a:off x="2607711" y="2703093"/>
            <a:ext cx="5841945" cy="1253585"/>
            <a:chOff x="1567891" y="2125948"/>
            <a:chExt cx="7164796" cy="1253585"/>
          </a:xfrm>
        </p:grpSpPr>
        <p:sp>
          <p:nvSpPr>
            <p:cNvPr id="4" name="Forme libre : forme 3">
              <a:extLst>
                <a:ext uri="{FF2B5EF4-FFF2-40B4-BE49-F238E27FC236}">
                  <a16:creationId xmlns:a16="http://schemas.microsoft.com/office/drawing/2014/main" id="{3D01EF45-B8E5-C91F-2B82-22F89704ED79}"/>
                </a:ext>
              </a:extLst>
            </p:cNvPr>
            <p:cNvSpPr/>
            <p:nvPr/>
          </p:nvSpPr>
          <p:spPr>
            <a:xfrm rot="120000" flipH="1" flipV="1">
              <a:off x="1567891" y="2125948"/>
              <a:ext cx="7164796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87FAC4D-DA21-0F13-93DA-8F0AD8C3CF8E}"/>
                </a:ext>
              </a:extLst>
            </p:cNvPr>
            <p:cNvSpPr/>
            <p:nvPr/>
          </p:nvSpPr>
          <p:spPr>
            <a:xfrm>
              <a:off x="1836981" y="2395978"/>
              <a:ext cx="6156440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أَسْتَعْمِلُ أَحَدَ أَساليبِ ٱلتَّعْبيرِ عَنِ ٱلرَّأْيِ ٱلْمُناسِبَةِ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180637FE-63FE-3BA5-825E-319EDD2E882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39539" y="2504341"/>
              <a:ext cx="466725" cy="466725"/>
            </a:xfrm>
            <a:prstGeom prst="rect">
              <a:avLst/>
            </a:prstGeom>
          </p:spPr>
        </p:pic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0F066F2-8422-1632-C878-46065FFB4CD3}"/>
              </a:ext>
            </a:extLst>
          </p:cNvPr>
          <p:cNvGrpSpPr/>
          <p:nvPr/>
        </p:nvGrpSpPr>
        <p:grpSpPr>
          <a:xfrm>
            <a:off x="2640893" y="5387755"/>
            <a:ext cx="5828859" cy="1253585"/>
            <a:chOff x="2981151" y="3475082"/>
            <a:chExt cx="5767060" cy="1253585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3813563F-0FAE-28B8-DDFE-B3E6AF578399}"/>
                </a:ext>
              </a:extLst>
            </p:cNvPr>
            <p:cNvGrpSpPr/>
            <p:nvPr/>
          </p:nvGrpSpPr>
          <p:grpSpPr>
            <a:xfrm>
              <a:off x="2981151" y="3475082"/>
              <a:ext cx="5767060" cy="1253585"/>
              <a:chOff x="2965199" y="2154562"/>
              <a:chExt cx="5767060" cy="1253585"/>
            </a:xfrm>
          </p:grpSpPr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DDB4455A-F541-696C-4C6A-1DDDB7B43B0B}"/>
                  </a:ext>
                </a:extLst>
              </p:cNvPr>
              <p:cNvSpPr/>
              <p:nvPr/>
            </p:nvSpPr>
            <p:spPr>
              <a:xfrm rot="120000" flipH="1" flipV="1">
                <a:off x="2968665" y="2154562"/>
                <a:ext cx="5763594" cy="125358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9BD8FF">
                  <a:alpha val="20000"/>
                </a:srgbClr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8ABF30C8-6F1D-59FA-B669-73885E69710B}"/>
                  </a:ext>
                </a:extLst>
              </p:cNvPr>
              <p:cNvSpPr/>
              <p:nvPr/>
            </p:nvSpPr>
            <p:spPr>
              <a:xfrm>
                <a:off x="2965199" y="2453805"/>
                <a:ext cx="5277267" cy="678587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أَتَأَكَّدُ مِنِ ٱنْسِجامِ </a:t>
                </a:r>
                <a:r>
                  <a:rPr kumimoji="0" lang="ar-MA" sz="2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ٱلْخاتِمَةِ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 مَعَ مَوْضوعِ ٱلْحَدَثِ.</a:t>
                </a:r>
              </a:p>
            </p:txBody>
          </p:sp>
        </p:grp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9B7180C-408A-837D-B8D1-C5E0F5417FA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00716" y="3824861"/>
              <a:ext cx="466725" cy="466725"/>
            </a:xfrm>
            <a:prstGeom prst="rect">
              <a:avLst/>
            </a:prstGeom>
          </p:spPr>
        </p:pic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3AD335F1-E2AD-9FF4-9045-5C12AD0B50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15239" y="3651710"/>
            <a:ext cx="3620249" cy="2153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6637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0E624-BC59-51CC-82A6-754E724B8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B94FC328-7B43-A3C7-92F7-71BCABE705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404C4CB-1023-C57B-8C61-10BDC9D0CB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1A2B24E-7858-F027-5A0D-EB834E1C1F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FC6331D-8849-BC6D-B9D1-F30FF239DD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591CC687-2BA7-CC69-1242-29680D36B05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6C578BC-0879-7F4B-73F4-5178CBA928F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41EDA85-9C1F-3F8F-E40D-5BC296756E7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1438201-9978-61DD-BFFB-34A580AD29B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5D605DF-7CAE-C499-9920-6A47D9265B4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6D94691-6AB6-7EDE-7DCA-6FB0BB76ED91}"/>
              </a:ext>
            </a:extLst>
          </p:cNvPr>
          <p:cNvSpPr txBox="1"/>
          <p:nvPr/>
        </p:nvSpPr>
        <p:spPr>
          <a:xfrm>
            <a:off x="466197" y="810351"/>
            <a:ext cx="70221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ثنائيات،خذوا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كراساتكم على الصفحة رقم 165 و أنجزوا التمرين التالي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1CFB62-5308-0BE6-C47A-009A4ED204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2707A51-A499-24E3-24FF-36735829AC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1739" y="1584000"/>
            <a:ext cx="3440522" cy="4837582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2DC85FA-428D-3A5D-29DD-B83E299D1D0B}"/>
              </a:ext>
            </a:extLst>
          </p:cNvPr>
          <p:cNvSpPr/>
          <p:nvPr/>
        </p:nvSpPr>
        <p:spPr>
          <a:xfrm>
            <a:off x="3054927" y="3823854"/>
            <a:ext cx="3029465" cy="1049481"/>
          </a:xfrm>
          <a:prstGeom prst="roundRect">
            <a:avLst>
              <a:gd name="adj" fmla="val 4065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68137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98861-7488-AE44-FB44-1FCD06E2F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E69F8D40-AFDB-6F18-0C53-12D81B99D1B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6B61EF4-3585-0BBF-B948-9BB5187123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EFF2B26-3030-A56F-7775-B57193F3AD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5A08B25-883F-00D9-24E7-3A52A31A94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FB6B8ACC-A72F-7625-1920-82355F40450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E8D70F3-209C-45D1-1375-874A33C39E1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73B8494-FCE6-00AC-FD19-E4541327676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748B48A-918E-9F94-CFE3-5119DB94B38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FF689D4-AF81-094D-2ECC-56358B29D5E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E9FF41F-8AF2-8670-E29F-D35213DFEEB5}"/>
              </a:ext>
            </a:extLst>
          </p:cNvPr>
          <p:cNvSpPr txBox="1"/>
          <p:nvPr/>
        </p:nvSpPr>
        <p:spPr>
          <a:xfrm>
            <a:off x="566315" y="811384"/>
            <a:ext cx="70221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أعبر عن وجهة نظري حول الحدث الذي اشتغلت عليه في الحصة 1 ()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310C3D-03F0-BCA4-204D-9E43266320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9D92FDD-6800-103A-4500-51793B66C4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197" y="1584000"/>
            <a:ext cx="7122248" cy="59269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6C66F98-091C-167C-3D33-0AAED88D32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155" y="2176698"/>
            <a:ext cx="8167254" cy="437152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D086C50-34F6-FE83-A34D-A114BBA7747D}"/>
              </a:ext>
            </a:extLst>
          </p:cNvPr>
          <p:cNvSpPr txBox="1"/>
          <p:nvPr/>
        </p:nvSpPr>
        <p:spPr>
          <a:xfrm>
            <a:off x="5322577" y="2336935"/>
            <a:ext cx="33111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وِجْهَةُ نَظَري حَوْلَ الْحَدَثِ:</a:t>
            </a:r>
          </a:p>
        </p:txBody>
      </p:sp>
    </p:spTree>
    <p:extLst>
      <p:ext uri="{BB962C8B-B14F-4D97-AF65-F5344CB8AC3E}">
        <p14:creationId xmlns:p14="http://schemas.microsoft.com/office/powerpoint/2010/main" val="29582523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091DE7-D028-E1E4-2F3E-F069B1089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BEFDAF82-1C2E-E9DA-0B6F-59AAAB4E83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CE71D76-685A-5A91-6D17-42AC94BFD7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8B058A7-822B-8D26-1C6C-894D609EE8E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24667D55-4C52-37B4-BCB6-1D5B7E1092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F4A08C76-34B9-7D6F-46A1-07F6BDB890D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B7669E4-F36F-A880-51CA-FCACE035F74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EB39DE4-B2D6-006B-5305-2E0615BC414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AEBBB2A-7595-B14D-4AA6-9D18862353A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3FFEF5A-5565-F78B-3842-A3C4FA59507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544A0DF-6189-CC54-BFC3-8E6AA7DDC7AF}"/>
              </a:ext>
            </a:extLst>
          </p:cNvPr>
          <p:cNvSpPr txBox="1"/>
          <p:nvPr/>
        </p:nvSpPr>
        <p:spPr>
          <a:xfrm>
            <a:off x="566315" y="811384"/>
            <a:ext cx="70221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الحدث الذي اشتغلنا عليه في الحصة الأولى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52121D4-DC83-ED53-816C-7AFE305E23C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DC97D27-0835-1623-AADD-A421550274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80940" y="1368000"/>
            <a:ext cx="4625741" cy="64775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4A8E7E-5038-283F-B4C1-C731F35CA0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3746" y="2169396"/>
            <a:ext cx="8385718" cy="2190731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2FC338AE-07D9-E73C-B02C-F565E817CF5A}"/>
              </a:ext>
            </a:extLst>
          </p:cNvPr>
          <p:cNvGrpSpPr/>
          <p:nvPr/>
        </p:nvGrpSpPr>
        <p:grpSpPr>
          <a:xfrm>
            <a:off x="5664369" y="4360127"/>
            <a:ext cx="3055885" cy="2133785"/>
            <a:chOff x="5664369" y="4360127"/>
            <a:chExt cx="3055885" cy="2133785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2C9E1CD-CC3A-8E6D-8F4E-972AD075D5B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664369" y="4360127"/>
              <a:ext cx="3055885" cy="1104996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F5EC288-F780-CEA2-E76B-15CE1B51D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874855" y="5465123"/>
              <a:ext cx="1806097" cy="1028789"/>
            </a:xfrm>
            <a:prstGeom prst="rect">
              <a:avLst/>
            </a:prstGeom>
          </p:spPr>
        </p:pic>
      </p:grpSp>
      <p:sp>
        <p:nvSpPr>
          <p:cNvPr id="12" name="Titre 2">
            <a:extLst>
              <a:ext uri="{FF2B5EF4-FFF2-40B4-BE49-F238E27FC236}">
                <a16:creationId xmlns:a16="http://schemas.microsoft.com/office/drawing/2014/main" id="{02A5CE12-E40E-6A30-9140-2D9632D49B12}"/>
              </a:ext>
            </a:extLst>
          </p:cNvPr>
          <p:cNvSpPr txBox="1">
            <a:spLocks/>
          </p:cNvSpPr>
          <p:nvPr/>
        </p:nvSpPr>
        <p:spPr>
          <a:xfrm>
            <a:off x="747132" y="4221131"/>
            <a:ext cx="5859549" cy="6914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يَوْمٌ بيئِيٌّ لِحِمايَةِ ٱلْبيئَةِ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وَٱلِاعْتِناءِ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بِٱلطَّبيعَةِ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3" name="Titre 2">
            <a:extLst>
              <a:ext uri="{FF2B5EF4-FFF2-40B4-BE49-F238E27FC236}">
                <a16:creationId xmlns:a16="http://schemas.microsoft.com/office/drawing/2014/main" id="{58C6B143-25FF-8357-4751-BBB04E518B82}"/>
              </a:ext>
            </a:extLst>
          </p:cNvPr>
          <p:cNvSpPr txBox="1">
            <a:spLocks/>
          </p:cNvSpPr>
          <p:nvPr/>
        </p:nvSpPr>
        <p:spPr>
          <a:xfrm>
            <a:off x="-1808296" y="5081272"/>
            <a:ext cx="7578472" cy="6914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دارُ </a:t>
            </a:r>
            <a:r>
              <a:rPr lang="ar-MA" sz="28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ٱلشَّبابِ</a:t>
            </a:r>
            <a:r>
              <a:rPr lang="ar-MA" sz="2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«مُحَمَّد ٱلْخامِس» بِمَدينَةِ مَكْناسَ. يَوْمَ 10 مايو 2024.</a:t>
            </a:r>
          </a:p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4" name="Titre 2">
            <a:extLst>
              <a:ext uri="{FF2B5EF4-FFF2-40B4-BE49-F238E27FC236}">
                <a16:creationId xmlns:a16="http://schemas.microsoft.com/office/drawing/2014/main" id="{B91E2811-7DB5-B49A-DCC9-3C85475FDD20}"/>
              </a:ext>
            </a:extLst>
          </p:cNvPr>
          <p:cNvSpPr txBox="1">
            <a:spLocks/>
          </p:cNvSpPr>
          <p:nvPr/>
        </p:nvSpPr>
        <p:spPr>
          <a:xfrm>
            <a:off x="1234069" y="5249919"/>
            <a:ext cx="5859549" cy="6914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نَشاطٌ بيئِيٌّ.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5" name="Titre 2">
            <a:extLst>
              <a:ext uri="{FF2B5EF4-FFF2-40B4-BE49-F238E27FC236}">
                <a16:creationId xmlns:a16="http://schemas.microsoft.com/office/drawing/2014/main" id="{B5FC2D85-3304-C170-24BF-EF5F46B50CB4}"/>
              </a:ext>
            </a:extLst>
          </p:cNvPr>
          <p:cNvSpPr txBox="1">
            <a:spLocks/>
          </p:cNvSpPr>
          <p:nvPr/>
        </p:nvSpPr>
        <p:spPr>
          <a:xfrm>
            <a:off x="25734" y="5932960"/>
            <a:ext cx="6849121" cy="6914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تَعَلُّمُ إِعادَةِ تَدْويرِ ٱلنِّفاياتِ./صُنْعُ أَكْياسٍ وَأَلْعابٍ مِنْ مَوادَّ مُسْتَعْمَلَةٍ./زَرْعُ شَتَلاتٍ صَغيرَةٍ.</a:t>
            </a:r>
            <a:endParaRPr lang="fr-F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51860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B7858-D53F-AD9D-EB3A-F2668FC0F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5980A5C8-F981-84C7-40D7-AEF54A0C403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77ACCB9-938C-A98F-2CE2-E9132CF2DA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2E6A037-FD98-EC8B-8860-D53BFBDD2A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1A85C3F-0B82-14B3-6F12-5B68182B48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EFE86E4-4D23-86A5-2DB2-48B42ADE08D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629413D-9B37-6E93-1634-6182E62C473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BE70371-EB96-7783-5D3A-E28DB8C2141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C12355E-6D55-513D-7746-6936B228622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0A83845-3E0D-1A7C-2A1A-2B0172BC005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A95282E-4F64-DCE2-2F04-98CAD656E4A4}"/>
              </a:ext>
            </a:extLst>
          </p:cNvPr>
          <p:cNvSpPr txBox="1"/>
          <p:nvPr/>
        </p:nvSpPr>
        <p:spPr>
          <a:xfrm>
            <a:off x="570106" y="799959"/>
            <a:ext cx="70221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. من يتقاسم معنا تعليقه حول الحدث؟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99A2CFB-F6A6-0870-6F39-7A51BB8E52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22E7AF5-2A44-6A7F-E963-73FE36C05E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197" y="1584000"/>
            <a:ext cx="7122248" cy="59269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83EB1B2-0906-5BA2-CC75-150AFE465A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155" y="2176698"/>
            <a:ext cx="8167254" cy="437152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C580720-F5BE-4A23-58F5-0376AF8DD1BD}"/>
              </a:ext>
            </a:extLst>
          </p:cNvPr>
          <p:cNvSpPr txBox="1"/>
          <p:nvPr/>
        </p:nvSpPr>
        <p:spPr>
          <a:xfrm>
            <a:off x="466197" y="3018549"/>
            <a:ext cx="8064739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مِنْ وِجْهَةِ نَظَري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هَذا ٱلنَّشـاطُ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ٱلْبـيـئِيُّ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مُهِمٌّ جِدّاً لِأَنَّهُ يُعَلِّمُ ٱلْأَطْفـالَ طُرُقَ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ٱلِاعْتِنـاءِ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بِٱلطَّبـيـعَةِ.وَأَظُنُّ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أَنَّ تَدْويـرَ ٱلنِّفـايـاتِ وَزَرْعَ ٱلشَّتَلاتِ سَيُسـاهِمُ فـي جَعْلِ بـيـئَتِنـا نَظـيـفَةً وَجَمـيـلَةً.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703475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1D7C6-B013-4BD2-FF91-1E975CC30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E3346B1E-D73C-6D04-AE03-39600598EA8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6F506D8-3C94-350B-B29C-9DEA518E7E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7D24BD9-0D02-58FC-4657-03A2D12EA4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908EA18F-BD8B-8A86-E2F3-61C6AA01C2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BFEB405B-6620-14F8-64D8-21689DD2B9B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38B5B6B-0E36-5A80-B867-D3DA0D62FDF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B529B1A-77E8-D49D-E50E-27C3DE2B0C9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CDD8392-8EC1-D23D-2C9D-17D0C4D3A58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7355B51-C379-55BD-5892-B4D1C5F77C5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6111EE-D0A2-3EF7-CE3D-A4843CF1AACB}"/>
              </a:ext>
            </a:extLst>
          </p:cNvPr>
          <p:cNvSpPr txBox="1"/>
          <p:nvPr/>
        </p:nvSpPr>
        <p:spPr>
          <a:xfrm>
            <a:off x="466197" y="810351"/>
            <a:ext cx="70221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بمفردكم: أجيبوا عن السؤال التالي: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5D5145E-BBAC-FD6D-3425-74AA083C9B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7442428-5064-EC5B-A1E9-F2CEAE6674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1739" y="1584000"/>
            <a:ext cx="3440522" cy="4837582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55E9625-E305-A0F5-6C8E-0A4B713C6132}"/>
              </a:ext>
            </a:extLst>
          </p:cNvPr>
          <p:cNvSpPr/>
          <p:nvPr/>
        </p:nvSpPr>
        <p:spPr>
          <a:xfrm>
            <a:off x="3054927" y="5091546"/>
            <a:ext cx="3029465" cy="1143004"/>
          </a:xfrm>
          <a:prstGeom prst="roundRect">
            <a:avLst>
              <a:gd name="adj" fmla="val 4065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62142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11867-13D7-1F5D-174D-712BD5A0C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C5D57AA9-1738-F3CD-8F25-BFAC7D65DA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90AA976-F7CF-0230-0A49-826D5BA6602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B6A88CA-15CF-257D-B183-3F75658B22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FAA3BC54-FA00-298B-E7BB-1A7719F6A65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2733091-9741-95DC-8935-7505EFD7EF8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2658A41-52B3-E37A-B73E-26C15CFDAC2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1A75243-8EBE-1F9D-764C-5FE11BFA850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95D64B8-CC24-8D11-3B33-0FEF1190DD6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9FDD0BE-0A9B-8D8A-27C1-0A480BF9BE8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CE2B98F-0DCC-AD15-2D6C-B4F55C22B6F0}"/>
              </a:ext>
            </a:extLst>
          </p:cNvPr>
          <p:cNvSpPr txBox="1"/>
          <p:nvPr/>
        </p:nvSpPr>
        <p:spPr>
          <a:xfrm>
            <a:off x="466197" y="664877"/>
            <a:ext cx="70221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أكتب وجهة نظري حول الحدث الذي اشتغلت عليه في الحصة 2 ثم أضيفه لبداية التعليق عن الحدث.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AEB52CE-2BC3-59CE-73F5-B555738BC1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D2FC557-BD32-689A-E0BF-66E65151DA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197" y="1490482"/>
            <a:ext cx="7195654" cy="8154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22D65EC-9844-2F34-DA9E-4E2032A306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155" y="2441864"/>
            <a:ext cx="8167254" cy="410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7422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6A713-CB64-62D0-D459-8378DC11E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B63687F2-9257-5EE3-739B-FBA3F7F3E9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6AE8AD1-8E41-F3FB-E723-0654B18C67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E212C12-8E39-6484-2DB6-FA4DDEC2CE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8449877B-F80A-0A84-C767-96BE0C8D16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44445B3E-CB53-CB6B-608F-A3BBECB687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F23E3B7-3F3C-4C7B-30EC-7BCE309A0B1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ED32918-4E60-9509-C1A1-9B6522D5AF6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C99BA28-B164-726A-73C8-BB85131543E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32AE47E-C3FB-9586-60D1-1088F1FFE5B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3E0069C-0EBF-55AB-F5D5-41C9C2337846}"/>
              </a:ext>
            </a:extLst>
          </p:cNvPr>
          <p:cNvSpPr txBox="1"/>
          <p:nvPr/>
        </p:nvSpPr>
        <p:spPr>
          <a:xfrm>
            <a:off x="566315" y="811384"/>
            <a:ext cx="70221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الحدث الذي اشتغلنا عليه في الحصة الثانية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ABD9D53-F42B-0A9C-DDF4-08C92EB27D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4D3BBA6-93A6-B47E-5C0A-99DDD0D52489}"/>
              </a:ext>
            </a:extLst>
          </p:cNvPr>
          <p:cNvSpPr/>
          <p:nvPr/>
        </p:nvSpPr>
        <p:spPr>
          <a:xfrm>
            <a:off x="399756" y="2364900"/>
            <a:ext cx="8284029" cy="3630654"/>
          </a:xfrm>
          <a:prstGeom prst="roundRect">
            <a:avLst>
              <a:gd name="adj" fmla="val 3658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6ACB880-C39B-1472-F3CF-EBA74CAA3AB0}"/>
              </a:ext>
            </a:extLst>
          </p:cNvPr>
          <p:cNvSpPr/>
          <p:nvPr/>
        </p:nvSpPr>
        <p:spPr>
          <a:xfrm>
            <a:off x="399756" y="2675851"/>
            <a:ext cx="8284029" cy="1837300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r" defTabSz="914400" rtl="1">
              <a:defRPr/>
            </a:pPr>
            <a:endParaRPr lang="ar-MA" sz="1100" b="1" kern="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defTabSz="914400" rtl="1">
              <a:defRPr/>
            </a:pPr>
            <a:endParaRPr lang="ar-MA" sz="4400" b="1" kern="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defTabSz="914400" rtl="1">
              <a:defRPr/>
            </a:pP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يُنَظَّمُ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ٱلْمَدْرَسَةِ 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ٱلْوَطَنِيَّةِ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لِلتِّجارَةِ 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وَٱلتَّسْيـيرِ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بِوَجْدَةَ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يَوْمَيْ 10 وَ 11 أُكْتوبَرَ 2024 لِقاءٌ حَوْلَ تَلَوُّثِ 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ٱلْغِلافِ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ٱلْجَوِّيِّ، </a:t>
            </a: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وَهُوَ حَدَثٌ 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بيئِيٌّ </a:t>
            </a: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يَهْدِفُ إِلى 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تَسْليطِ ٱلضَّوْءِ عَلى ظاهِرَةِ تَلَوُّثِ 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ٱلْهَواءِ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ٱسْتِكْشافِ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طُرُقِ 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ٱلتَّكَيُّفِ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مَعَها، </a:t>
            </a: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إِضافَةً إِلى 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تَوْفيرِ مِنَصَّةٍ لِلتَّبادُلِ بَيْنَ ٱلْباحِثينَ لِإيجادِ حُلولٍ 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ٱلْحُلولِ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ٱلْفَعّالَةِ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3200" b="1" kern="0" dirty="0">
              <a:solidFill>
                <a:schemeClr val="accent6">
                  <a:lumMod val="50000"/>
                </a:schemeClr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39870892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50F4E-B9CE-CE47-A79A-3973BC22E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5C0A9A97-5D0D-49A6-63CD-9990C81BAF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24B88AA-F72C-397F-15A2-3F145FFC2B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A7AD1F8-E29B-403F-22EF-D872FC74BE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FFA88085-0B12-4DB5-8E36-9BD10B2302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8E5C0800-011C-FE50-FBBE-FFA2BC8738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BD51DCC-2BED-874D-9631-4E3F491EFD4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AF0117A-DE30-336F-2A8D-FEB30AD6B27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F7626B5-1BEF-600D-4BAE-E33E9603C40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2E9DEA1-A801-21C2-5DC5-0F5157DAA11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3BD486-6475-2F06-13E3-DCB86CD4E311}"/>
              </a:ext>
            </a:extLst>
          </p:cNvPr>
          <p:cNvSpPr txBox="1"/>
          <p:nvPr/>
        </p:nvSpPr>
        <p:spPr>
          <a:xfrm>
            <a:off x="135082" y="679033"/>
            <a:ext cx="74201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. من يتقاسم معنا إنتاجه؟</a:t>
            </a:r>
          </a:p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-لا يعرض الأستاذ الإجابة النموذجية إلا من بعد تقديم التغذية الراجعة المناسبة لجميع المتعلمين.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98C08F9-8B5D-1EBD-CAA2-7916C3BA12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81EF2F3-FD0C-A855-3B01-1FC9B672E363}"/>
              </a:ext>
            </a:extLst>
          </p:cNvPr>
          <p:cNvSpPr txBox="1"/>
          <p:nvPr/>
        </p:nvSpPr>
        <p:spPr>
          <a:xfrm>
            <a:off x="356159" y="5016351"/>
            <a:ext cx="828402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914400" rtl="1"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مِنْ وِجْهَةِ نَظَري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يُعَدُّ هَذا 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ٱللِّقـاءُ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مُهِمّاً جِدّاً لِحِمـايَةِ ٱلْبـيـئَةِ مِنْ خَطَرِ 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ٱلتَّلَوُّثِ.وَأَظُنُّ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أَنَّ ٱلْبـاحِثـيـنَ سَيَنْجَحـونَ فـي إيـجـادِ حُلـولٍ مُناسِبَةٍ.</a:t>
            </a:r>
            <a:endParaRPr lang="ar-MA" sz="3200" b="1" kern="0" dirty="0">
              <a:solidFill>
                <a:srgbClr val="00206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D32F11D-C0CD-728C-5917-646F2EC994DE}"/>
              </a:ext>
            </a:extLst>
          </p:cNvPr>
          <p:cNvSpPr/>
          <p:nvPr/>
        </p:nvSpPr>
        <p:spPr>
          <a:xfrm>
            <a:off x="399756" y="1953491"/>
            <a:ext cx="8284029" cy="4644736"/>
          </a:xfrm>
          <a:prstGeom prst="roundRect">
            <a:avLst>
              <a:gd name="adj" fmla="val 3658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C98DEFB-4F14-AABE-DCA2-75A4C4F884E6}"/>
              </a:ext>
            </a:extLst>
          </p:cNvPr>
          <p:cNvSpPr/>
          <p:nvPr/>
        </p:nvSpPr>
        <p:spPr>
          <a:xfrm>
            <a:off x="356160" y="2199068"/>
            <a:ext cx="8284029" cy="1837300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r" defTabSz="914400" rtl="1">
              <a:defRPr/>
            </a:pPr>
            <a:endParaRPr lang="ar-MA" sz="1100" b="1" kern="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defTabSz="914400" rtl="1">
              <a:defRPr/>
            </a:pPr>
            <a:endParaRPr lang="ar-MA" sz="4400" b="1" kern="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defTabSz="914400" rtl="1">
              <a:defRPr/>
            </a:pP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يُنَظَّمُ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ٱلْمَدْرَسَةِ 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ٱلْوَطَنِيَّةِ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لِلتِّجارَةِ 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وَٱلتَّسْيـيرِ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بِوَجْدَةَ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يَوْمَيْ 10 وَ 11 أُكْتوبَرَ 2024 لِقاءٌ حَوْلَ تَلَوُّثِ 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ٱلْغِلافِ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ٱلْجَوِّيِّ، </a:t>
            </a: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وَهُوَ حَدَثٌ 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بيئِيٌّ </a:t>
            </a: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يَهْدِفُ إِلى 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تَسْليطِ ٱلضَّوْءِ عَلى ظاهِرَةِ تَلَوُّثِ 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ٱلْهَواءِ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ٱسْتِكْشافِ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طُرُقِ 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ٱلتَّكَيُّفِ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مَعَها، </a:t>
            </a: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إِضافَةً إِلى 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تَوْفيرِ مِنَصَّةٍ لِلتَّبادُلِ بَيْنَ ٱلْباحِثينَ لِإيجادِ حُلولٍ 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ٱلْحُلولِ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ٱلْفَعّالَةِ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3200" b="1" kern="0" dirty="0">
              <a:solidFill>
                <a:schemeClr val="accent6">
                  <a:lumMod val="50000"/>
                </a:schemeClr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284869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A47B7-DD59-ED67-DFD2-E8705997D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56FC9371-584C-9D01-746B-653897DC3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إنتاج كتابي –ح</a:t>
            </a:r>
            <a:r>
              <a:rPr lang="ar-MA" sz="4000" dirty="0"/>
              <a:t>4</a:t>
            </a:r>
            <a:r>
              <a:rPr lang="ar-AE" sz="4000" dirty="0"/>
              <a:t> </a:t>
            </a:r>
            <a:r>
              <a:rPr lang="fr-FR" sz="4000" dirty="0"/>
              <a:t>-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ED3A305-43DE-987A-2FBE-AEAEF075DA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5518877-DE16-F592-E131-F0019A53C3B1}"/>
              </a:ext>
            </a:extLst>
          </p:cNvPr>
          <p:cNvSpPr txBox="1"/>
          <p:nvPr/>
        </p:nvSpPr>
        <p:spPr>
          <a:xfrm>
            <a:off x="5716971" y="1777877"/>
            <a:ext cx="1454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إنتاج كتابي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AE7338F-DDA0-D6CE-8748-BB371E5F2D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3218E14-5872-10D7-67C8-932C2F212A9C}"/>
              </a:ext>
            </a:extLst>
          </p:cNvPr>
          <p:cNvSpPr txBox="1">
            <a:spLocks/>
          </p:cNvSpPr>
          <p:nvPr/>
        </p:nvSpPr>
        <p:spPr>
          <a:xfrm>
            <a:off x="1683327" y="3668891"/>
            <a:ext cx="5398445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spcBef>
                <a:spcPts val="0"/>
              </a:spcBef>
              <a:buClr>
                <a:srgbClr val="424D7B"/>
              </a:buClr>
              <a:buSzPts val="1200"/>
              <a:buNone/>
              <a:defRPr/>
            </a:pPr>
            <a:r>
              <a:rPr lang="ar-MA" sz="4000" b="1" dirty="0">
                <a:ea typeface="Dosis SemiBold"/>
                <a:cs typeface="Microsoft Uighur" panose="02000000000000000000" pitchFamily="2" charset="-78"/>
                <a:sym typeface="Dosis SemiBold"/>
              </a:rPr>
              <a:t>كِتابَةُ تَعْليقٍ عَلى حَدَثٍ ( أُصَحِّحُ إِنْتاجي)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DF6C81D0-D543-6827-5DF6-50AA9307493A}"/>
              </a:ext>
            </a:extLst>
          </p:cNvPr>
          <p:cNvSpPr/>
          <p:nvPr/>
        </p:nvSpPr>
        <p:spPr>
          <a:xfrm>
            <a:off x="5450872" y="1037823"/>
            <a:ext cx="473568" cy="473568"/>
          </a:xfrm>
          <a:prstGeom prst="ellipse">
            <a:avLst/>
          </a:prstGeom>
          <a:solidFill>
            <a:srgbClr val="00ACA4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Espace réservé pour une image  25">
            <a:extLst>
              <a:ext uri="{FF2B5EF4-FFF2-40B4-BE49-F238E27FC236}">
                <a16:creationId xmlns:a16="http://schemas.microsoft.com/office/drawing/2014/main" id="{6CEA0A21-BF70-81C3-41A4-760B3FF3F5F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007920" y="1659042"/>
            <a:ext cx="583438" cy="671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7830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452C8-EBB8-B7E7-281E-F1B435CBA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91307810-ADA5-9109-8B06-151E06AFF91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47E480B-576C-BFAC-5B21-48D8732CF9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488E3DE-7FA9-D565-A09B-182E87AD26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E819360-79B5-0534-75B8-D4D8C30F6B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518D18A3-E11F-AED2-5849-7ECF0BB4885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8E2E71D-13B9-A1EF-CFD8-C2F1D27B62D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CFA3AE2-74BC-5D77-69A6-44AB9ECEF4C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41614A8-426D-5668-353A-7908BDA93E4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AEDDAB6-F6E3-0654-9824-B0555C99AC5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4D7D4EA-6D2E-A21F-31C4-4B348C94F82B}"/>
              </a:ext>
            </a:extLst>
          </p:cNvPr>
          <p:cNvSpPr txBox="1"/>
          <p:nvPr/>
        </p:nvSpPr>
        <p:spPr>
          <a:xfrm>
            <a:off x="-160269" y="684000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انتبهوا إلى السبورة، سأريكم بعض الأخطاء التي رصدتها في إنجازاتكم، وكيفية تصحيحها.</a:t>
            </a:r>
          </a:p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0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يصحح الأستاذ(ة) على السبورة نماذج من الأخطاء المرصودة في إنجازات المتعلمين.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B6A88E1-4895-15EC-363D-D7B7388CF0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821" y="1944284"/>
            <a:ext cx="7950358" cy="4587155"/>
          </a:xfrm>
          <a:prstGeom prst="rect">
            <a:avLst/>
          </a:prstGeom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2F7F5FF-A00E-C255-744B-5CE2216EAA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95685361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92066-6F88-115A-4603-7962F52F4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36B35F4F-9D01-9499-6CD4-B288DF8FE4B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45A5BD1-6F32-E543-E148-750C3271ABF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6E30356-63E1-A779-1C4C-F702C484C9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CEBBF45E-A066-62FA-D627-2D06F4DFF2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2D9C0024-A88D-BAE1-6C26-0FE5664B65A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7D42C22-5411-773D-C2D7-27BD2CC1F23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6D9289D-6F2C-1853-E3B6-042CA9F5431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A7E855A-74D1-7B86-3CB4-668D457E76D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E4236AA-5DA1-967D-BAAC-0926BB5C639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553BAF7-5A7D-101C-7CAA-74C334F33E08}"/>
              </a:ext>
            </a:extLst>
          </p:cNvPr>
          <p:cNvSpPr txBox="1"/>
          <p:nvPr/>
        </p:nvSpPr>
        <p:spPr>
          <a:xfrm>
            <a:off x="-212224" y="66321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كل واحد منكم يبحث في إنتاجه عن هذه الأخطاء ويصححها.</a:t>
            </a:r>
          </a:p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المرور بين الصفوف، التأكد من تصحيح الأخطاء.</a:t>
            </a:r>
          </a:p>
        </p:txBody>
      </p:sp>
      <p:pic>
        <p:nvPicPr>
          <p:cNvPr id="8" name="Espace réservé pour une image  7" descr="Une image contenant dessin humoristique, jouet, Animation&#10;&#10;Le contenu généré par l’IA peut être incorrect.">
            <a:extLst>
              <a:ext uri="{FF2B5EF4-FFF2-40B4-BE49-F238E27FC236}">
                <a16:creationId xmlns:a16="http://schemas.microsoft.com/office/drawing/2014/main" id="{88391B3A-31A6-989E-95E1-A40D159A6C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CBBD6B0-99B9-2D06-CF67-E721C37D2F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821" y="1944284"/>
            <a:ext cx="7950358" cy="458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073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ED6E1-EF50-99CE-3A89-E984299C8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EDE09DC7-D89B-E4A5-7130-0DEE0291CB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537270B-1852-3B77-B958-641D5E2A740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E2387E5-F970-AD6D-5E86-8E6B0BAA0A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6755BEE7-FE85-3E0A-8E76-DDC02114B4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48BEEEB-4C07-A0D8-3F0D-4A1D7FE977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6E4A4FE-687D-A2A2-CC16-47C0B878B9E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BF6844D-CAF2-2FB3-10EF-D3807593F3A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56D3C0C-BDD9-C50C-B2A3-744B562CDB1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9F498E1-90A6-77BB-18BA-BF3A246B192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C3DF412-9CC6-119C-E0A2-1608FB03D2B4}"/>
              </a:ext>
            </a:extLst>
          </p:cNvPr>
          <p:cNvSpPr txBox="1"/>
          <p:nvPr/>
        </p:nvSpPr>
        <p:spPr>
          <a:xfrm>
            <a:off x="-309475" y="8385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سأقدم لكم معايير شبكة التقويم الذاتي.</a:t>
            </a:r>
            <a:endParaRPr lang="ar-M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EF8F893-D660-96E2-A416-6D433EBE42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935FBFD-7DA1-6BBB-E727-65C38BD1C1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697" y="2002792"/>
            <a:ext cx="8088605" cy="434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471910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09E86-BD1B-8127-E777-472ECD7A8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4F1616AF-50FB-E831-D252-8B33AD4CE7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4E3966E-00F1-FFC2-A118-CE45674914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C5DE4FA-F1BC-E182-D6DF-67AD1EB337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6CC91D9-E55D-A272-74F9-05AE3FECD6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06906C5-134C-C4F0-2BEF-9B6CDF937F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458CBEC-71B0-9947-C2B0-304CFC3EB2E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FF8D4F9-CA67-4AC7-BE3A-7D717E17F26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7AC8451-4FD7-0D44-9C71-2947DC23ACA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A00F282-D14B-AF8A-E771-AE771716C8B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F03ABC3-D778-CDCD-4111-C3DFE67CD08B}"/>
              </a:ext>
            </a:extLst>
          </p:cNvPr>
          <p:cNvSpPr txBox="1"/>
          <p:nvPr/>
        </p:nvSpPr>
        <p:spPr>
          <a:xfrm>
            <a:off x="319751" y="684000"/>
            <a:ext cx="714941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أقوم إنتاجي بناء على شبكة التقويم الذاتي : (نشاط حول تلوث الغلاف الجوي "ص 157")</a:t>
            </a:r>
          </a:p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المرور بين الصفوف، تقديم التغذية الراجعة اللازمة.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942598-59FE-077E-B7C3-2BC45E4A1F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2DCB027-B245-E7AC-872D-9861E37A6D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697" y="2002792"/>
            <a:ext cx="8088605" cy="434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458514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36828-FCBE-39A5-34DA-15EA4F33D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9E5DF1F5-0BB1-C874-1012-6B5E0CB3413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E01DF84-1FCF-7342-DA6B-AAC077500E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D1E892C-C9FB-51D1-707B-C620FBA670B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1D414BB-346C-1AD6-DCFA-D9DDF7360B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A4AC44ED-D280-526B-43EF-9CE32BBBD1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81732A-BFFA-119B-CAA0-25354DC4DCB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DD1EB00-630B-A812-7285-4A647331744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61CC01A-5C19-B9A2-C31F-FD9C8F946DD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F1F364D-483B-93E6-1EAE-12333B39FA7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4689A7-A9CA-2A4B-C881-789D27F58F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49825BE-F2A0-62AC-90F0-DD94522A25CB}"/>
              </a:ext>
            </a:extLst>
          </p:cNvPr>
          <p:cNvSpPr txBox="1"/>
          <p:nvPr/>
        </p:nvSpPr>
        <p:spPr>
          <a:xfrm>
            <a:off x="-222614" y="63568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أصحح إنتاجي بناء على نتائج التقويم الذاتي</a:t>
            </a:r>
          </a:p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المرور بين الصفوف، تقديم التغذية الراجعة اللازمة. تخصيص 5 دقائق لإعادة الكتابة وإنهاء الحصة.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4978FA-3896-FF1D-9504-B645F99119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9155" y="2061096"/>
            <a:ext cx="8167254" cy="448712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A183077-1F93-7B16-AA3B-E7E320F303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60327" y="1463678"/>
            <a:ext cx="4532716" cy="59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904403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0481" y="1454335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97804" y="1529407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3E5B0-2931-3615-E486-00359E755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115681A-9661-F9FC-B798-1BB4590879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Titre 3">
            <a:extLst>
              <a:ext uri="{FF2B5EF4-FFF2-40B4-BE49-F238E27FC236}">
                <a16:creationId xmlns:a16="http://schemas.microsoft.com/office/drawing/2014/main" id="{18F65C2D-AE5E-70CA-BFD6-A7B02B52F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fr-FR" sz="2400" dirty="0"/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A8068E88-6646-75D6-BB8E-E63A82755AE5}"/>
              </a:ext>
            </a:extLst>
          </p:cNvPr>
          <p:cNvCxnSpPr>
            <a:cxnSpLocks/>
            <a:stCxn id="28" idx="5"/>
            <a:endCxn id="25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8982083-3752-EB93-1ED9-AADDEA231E5B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تَطْبيقِ ٱلْخُطْوَةِ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ٱلثّالِثَةِ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 لِكِتابَةِ تَعْليقٍ عَلى حَدَثٍ.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1112AF6-5349-6B71-12D3-11CCC5A9E591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صَحَّحْتُ أَخْطائي ٱلْخاصَّةَ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بِٱلْإِنْتاجِ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ٱلْكِتابي وَ أَعَدْتُ كِتابَةَ إِنْتاجي.</a:t>
            </a: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ED29A4BE-362F-6181-75D1-A30263487DA4}"/>
              </a:ext>
            </a:extLst>
          </p:cNvPr>
          <p:cNvCxnSpPr>
            <a:cxnSpLocks/>
            <a:stCxn id="28" idx="3"/>
            <a:endCxn id="26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8" name="Ellipse 27">
            <a:extLst>
              <a:ext uri="{FF2B5EF4-FFF2-40B4-BE49-F238E27FC236}">
                <a16:creationId xmlns:a16="http://schemas.microsoft.com/office/drawing/2014/main" id="{F385C28C-9204-4CC6-2D9D-9A8159B6A720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FB1B09-2D08-5151-F3D4-FF01327719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B053BC5-ED83-5975-8171-584AEAE0B3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97673AE-7935-6A56-6EB9-F225AC5476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67EC6A1-C54C-1284-E5F2-D851C879F9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48266F7-1416-3F36-8494-552C455E740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EBE07A-CE55-01F9-0C28-935D19A6465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436916-74BF-0B3E-DCEF-251D39E5692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48F2BB-679C-9A2F-8827-DB022413B71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1989F2-A228-2514-4B17-9336CC1C820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462770990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05E26-8C2C-45E8-A662-322214C29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-228600" y="793237"/>
            <a:ext cx="7836055" cy="6120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وقت النجمة. الفائز بنجمة المشاركة بهدوء  هو (هي) صديقكم (صديقتكم)....... صفقوا له (لها).</a:t>
            </a:r>
            <a:b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يسجل الأستاذ اسم الفائز على لائحة. (يمكن أن تكون اللائحة معروضة على أحد جدران الفصل).</a:t>
            </a:r>
            <a:endParaRPr lang="fr-FR" sz="2400" dirty="0"/>
          </a:p>
        </p:txBody>
      </p:sp>
      <p:pic>
        <p:nvPicPr>
          <p:cNvPr id="2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6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28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977763-3A1C-C22A-59BB-5AA491616EF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0475" cy="83047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1FFB504-9F49-31C3-65C8-FC6A940F5BA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CB559AA-BE96-7EA9-FDF6-C108217609F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77B0DB9-5E10-3A16-A04A-AD2A38E7F3F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2CA70DC-DD21-FF9B-A3BD-FFEE0099A07F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0431248-C4D8-615A-774D-422DBD1051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98DDE6-1FC3-CDD5-742B-F447388BBC6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3E52E20-62B1-525C-F2F4-0B3B6D7C235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AA44675-C996-5A3C-6264-21A7DC169A0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0D8766-4506-948F-B6A3-9D71BB43EC2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094793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96192" y="2130135"/>
            <a:ext cx="6351616" cy="357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D18A7-87A3-C4B5-055E-8D4FE551C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D06CF6-EDC2-BE43-3F91-E4561D9DB8CC}"/>
              </a:ext>
            </a:extLst>
          </p:cNvPr>
          <p:cNvSpPr txBox="1"/>
          <p:nvPr/>
        </p:nvSpPr>
        <p:spPr>
          <a:xfrm>
            <a:off x="3245918" y="3429000"/>
            <a:ext cx="48227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الطلاقة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(LF)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      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التحدث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(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(PO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8E82B488-F734-EF09-B512-EAE566305D23}"/>
              </a:ext>
            </a:extLst>
          </p:cNvPr>
          <p:cNvSpPr txBox="1">
            <a:spLocks/>
          </p:cNvSpPr>
          <p:nvPr/>
        </p:nvSpPr>
        <p:spPr>
          <a:xfrm>
            <a:off x="304801" y="1754157"/>
            <a:ext cx="8327571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تقويم الشق الشفهي من المراقبة المستمرة للمرحلة الخامسة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7E4B420-8836-1D75-18FE-CB85039F9B52}"/>
              </a:ext>
            </a:extLst>
          </p:cNvPr>
          <p:cNvSpPr txBox="1">
            <a:spLocks/>
          </p:cNvSpPr>
          <p:nvPr/>
        </p:nvSpPr>
        <p:spPr>
          <a:xfrm>
            <a:off x="108858" y="5347282"/>
            <a:ext cx="8327571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تقوم الطلاقة و التحدث بشكل فردي في جلسة واحدة.</a:t>
            </a:r>
          </a:p>
        </p:txBody>
      </p:sp>
      <p:pic>
        <p:nvPicPr>
          <p:cNvPr id="5" name="Espace réservé pour une image  25">
            <a:extLst>
              <a:ext uri="{FF2B5EF4-FFF2-40B4-BE49-F238E27FC236}">
                <a16:creationId xmlns:a16="http://schemas.microsoft.com/office/drawing/2014/main" id="{CFFE6E65-C10C-3674-DBA6-FB62B5EE7F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44287" y="2903391"/>
            <a:ext cx="1750052" cy="201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509463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B61E78-271E-A5E1-CAB2-18D645F8E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A4733F-26A0-B1B7-E48D-CAF509D3D2D2}"/>
              </a:ext>
            </a:extLst>
          </p:cNvPr>
          <p:cNvSpPr txBox="1">
            <a:spLocks/>
          </p:cNvSpPr>
          <p:nvPr/>
        </p:nvSpPr>
        <p:spPr>
          <a:xfrm>
            <a:off x="236764" y="776375"/>
            <a:ext cx="8670471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يوجه الأستاذ(ة) المتعلمين الإجابة عن أسئلة الصفحة 175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7B047C8-1E5E-A4B5-6C2D-45A3FA7717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4256" y="1672936"/>
            <a:ext cx="3354532" cy="48629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20567000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D3890-A8C8-5A89-3D6C-B6D410696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DF64293-A509-256F-5864-A5C247BEF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20" y="96796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دليل التمرير- مهارة الطلاقة: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0B09D8B-36F3-CBCB-A59F-15EDB0CBF74C}"/>
              </a:ext>
            </a:extLst>
          </p:cNvPr>
          <p:cNvSpPr txBox="1"/>
          <p:nvPr/>
        </p:nvSpPr>
        <p:spPr>
          <a:xfrm>
            <a:off x="528293" y="1871718"/>
            <a:ext cx="803058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الطلاقة طيلة أيام الأسبوع الرابع.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يمرر الأستاذ وضعية الطلاقة لعدد محدود من المتعلمين يوميا طيلة الأسبوع الرابع  من المرحلة الخامسة حتى تتم تغطية جميع متعلمي القسم.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المتعلم(ة) 15 ثانية لملاحظة الفقرة قبل البدء في القراءة؛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يشرح الأستاذ(ة) للمتعلم(ة) أن عليه أن يقرأ فقرة بدقة واسترسال؛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تسجيل عدد الكلمات المقروءة وعدد الأخطاء التي ارتكبها المتعلم ثم عدد الكلمات المقروءة بشكل صحيح في المكان المناسب على شبكة التفريغ؛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تنقيط الطلاقة وفق سلم تنقيط على 10؛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إذا توقف المتعلم(ة) أمام كلمة، يطلب منه الأستاذ(ة) الانتقال للكلمة الموالية؛ 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highlight>
                <a:srgbClr val="00FFFF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إذا تدارك المتعلم(ة) (دون أي مساعدة) وصحح القراءة، لا يحتسب الخطأ؛</a:t>
            </a:r>
          </a:p>
        </p:txBody>
      </p:sp>
    </p:spTree>
    <p:extLst>
      <p:ext uri="{BB962C8B-B14F-4D97-AF65-F5344CB8AC3E}">
        <p14:creationId xmlns:p14="http://schemas.microsoft.com/office/powerpoint/2010/main" val="2923382709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83142-DDA0-BFEA-1A7C-9FF3F7F39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8697FEB-6887-697A-C87D-1202BABDE991}"/>
              </a:ext>
            </a:extLst>
          </p:cNvPr>
          <p:cNvGrpSpPr/>
          <p:nvPr/>
        </p:nvGrpSpPr>
        <p:grpSpPr>
          <a:xfrm>
            <a:off x="250006" y="774772"/>
            <a:ext cx="8518967" cy="6055253"/>
            <a:chOff x="312517" y="368696"/>
            <a:chExt cx="8518967" cy="60552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B238385-59F2-93A1-5A80-CA8809C91421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D8A4DE4-90AF-4584-B566-107C546EF515}"/>
                </a:ext>
              </a:extLst>
            </p:cNvPr>
            <p:cNvSpPr/>
            <p:nvPr/>
          </p:nvSpPr>
          <p:spPr>
            <a:xfrm flipH="1" flipV="1">
              <a:off x="1620308" y="368696"/>
              <a:ext cx="5778366" cy="760633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  <a:sym typeface="Arial"/>
              </a:endParaRPr>
            </a:p>
          </p:txBody>
        </p:sp>
      </p:grp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89908E0-BC9D-868F-E07A-C73066F89048}"/>
              </a:ext>
            </a:extLst>
          </p:cNvPr>
          <p:cNvGraphicFramePr>
            <a:graphicFrameLocks noGrp="1"/>
          </p:cNvGraphicFramePr>
          <p:nvPr/>
        </p:nvGraphicFramePr>
        <p:xfrm>
          <a:off x="189855" y="1717931"/>
          <a:ext cx="8514250" cy="422021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123993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5402425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1987832">
                  <a:extLst>
                    <a:ext uri="{9D8B030D-6E8A-4147-A177-3AD203B41FA5}">
                      <a16:colId xmlns:a16="http://schemas.microsoft.com/office/drawing/2014/main" val="3842341624"/>
                    </a:ext>
                  </a:extLst>
                </a:gridCol>
              </a:tblGrid>
              <a:tr h="30520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المعايير</a:t>
                      </a:r>
                      <a:endParaRPr lang="fr-MA" sz="1900" b="1" kern="0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المـؤشــــــــــــــــــــــــــــــــــــــــــــــــــــــــــــــــــــــــــــــــــــــــــــــــــــــــــــــــــرات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9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9824737"/>
                  </a:ext>
                </a:extLst>
              </a:tr>
              <a:tr h="15462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الاسترسال</a:t>
                      </a:r>
                      <a:endParaRPr lang="f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تام مع احترام تام لعلامات الترقيم.</a:t>
                      </a: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في جملة واحدة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 في جملتين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تعثر في أكثر من جملتين: قراءة متقطعة – تهجئة الكلمات –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  <a:tr h="59646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الدقة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(</a:t>
                      </a:r>
                      <a:r>
                        <a:rPr lang="ar-MA" sz="14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الوقف على متحرك لا يحتسب في هذه المرحلة 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أقل قطعا من  4 أخطاء.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أقل من 4 إلى 8 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أخطاء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. 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9 إلى </a:t>
                      </a:r>
                      <a:r>
                        <a:rPr lang="ar-MA" sz="1800" b="1" kern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12</a:t>
                      </a: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خطأ.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13 فما فوق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1863870"/>
                  </a:ext>
                </a:extLst>
              </a:tr>
              <a:tr h="408226"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المجموع</a:t>
                      </a: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…/10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234029"/>
                  </a:ext>
                </a:extLst>
              </a:tr>
            </a:tbl>
          </a:graphicData>
        </a:graphic>
      </p:graphicFrame>
      <p:sp>
        <p:nvSpPr>
          <p:cNvPr id="13" name="TextBox 9">
            <a:extLst>
              <a:ext uri="{FF2B5EF4-FFF2-40B4-BE49-F238E27FC236}">
                <a16:creationId xmlns:a16="http://schemas.microsoft.com/office/drawing/2014/main" id="{7521FBC0-D3B5-A07F-A553-085A07E4B20D}"/>
              </a:ext>
            </a:extLst>
          </p:cNvPr>
          <p:cNvSpPr txBox="1"/>
          <p:nvPr/>
        </p:nvSpPr>
        <p:spPr>
          <a:xfrm>
            <a:off x="2270923" y="1072177"/>
            <a:ext cx="4602154" cy="283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معايير ومؤشرات تقويم الطلاقة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DD1EDE-2C6A-3846-B6B7-9CF7769C7CC7}"/>
              </a:ext>
            </a:extLst>
          </p:cNvPr>
          <p:cNvSpPr txBox="1"/>
          <p:nvPr/>
        </p:nvSpPr>
        <p:spPr>
          <a:xfrm>
            <a:off x="867083" y="5938141"/>
            <a:ext cx="7639060" cy="645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توضيح: -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إذا استدرك التلميذ وصحح بنفسه كلمة قرأها بشكل خاطئ لا يحتسب الخطأ.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- تعثر في جملة يعني قرأها قراءة متقطعة أو تهجى كلماتها.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9475240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1C424-5D8B-E1BC-F95B-FD8EF75A9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755069-A117-13A2-84F7-7EFDAA150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هذه هي الفقرة التي ستقرؤها. معك 15 ثانية لملاحظتها. بعدها ستبدأ القراءة.</a:t>
            </a:r>
            <a:endParaRPr lang="fr-FR" sz="24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6DC587-E2E3-DF4B-9BEA-C2951EC6A4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1FEB1A-B2AB-F1B0-7348-745662AEF177}"/>
              </a:ext>
            </a:extLst>
          </p:cNvPr>
          <p:cNvSpPr>
            <a:spLocks/>
          </p:cNvSpPr>
          <p:nvPr/>
        </p:nvSpPr>
        <p:spPr>
          <a:xfrm>
            <a:off x="3803073" y="173985"/>
            <a:ext cx="1839225" cy="263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تقويم الطلاقة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132082-E2D2-C912-17C0-2EB7FAC95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617" y="2480310"/>
            <a:ext cx="6882765" cy="3826972"/>
          </a:xfrm>
          <a:prstGeom prst="rect">
            <a:avLst/>
          </a:prstGeom>
          <a:solidFill>
            <a:srgbClr val="FFFFFF"/>
          </a:solidFill>
          <a:ln w="12700">
            <a:noFill/>
            <a:prstDash val="dash"/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471A879-A62E-AE50-5702-F37EC2C5D236}"/>
              </a:ext>
            </a:extLst>
          </p:cNvPr>
          <p:cNvSpPr txBox="1"/>
          <p:nvPr/>
        </p:nvSpPr>
        <p:spPr>
          <a:xfrm>
            <a:off x="283029" y="1906077"/>
            <a:ext cx="8318926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لِحِمايَةِ ٱلطَّبيعَةِ، يُمْكِنُنا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ٱلْقِيامُ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بِأَشْياءَ بَسيطَةٍ لَكِنَّها مُهِمَّةٌ جِدّاً. أَوَّلاً، يَجِبُ أَنْ نُقَلِّلَ مِنِ ٱسْتِخْدامِ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ٱلْبِلاسْتيكِ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ٱلَّذي يُلَوِّثُ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ٱلْمُحيطاتِ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ثانِياً، يُمْكِنُنا إِعادَةُ تَدْويرِ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ٱلْوَرَقِ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وَٱلزُّجاجِ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لِنَصْنَعَ مِنْها أَشْياءَ جَديدَةً بَدَلَ رَمْيِها. كَما أَنَّ زِراعَةَ ٱلنَّباتاتِ في حَديقَةِ ٱلْمَدْرَسَةِ أَوْ شُرْفَةِ ٱلْمَنْزِلِ تُساعِدُ في تَنْقِيَةِ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ٱلْهَواءِ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إِنَّ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ٱلِٱهْتِمامَ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بِٱلْبيئَةِ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لَيْسَ صَعْباً، بَلْ هُوَ عَمَلٌ مُمْتِعٌ يَجْعَلُنا نَشْعُرُ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بِٱلْفَخْرِ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</a:t>
            </a:r>
            <a:r>
              <a:rPr kumimoji="0" lang="ar-MA" sz="4000" b="1" i="0" u="none" strike="noStrike" kern="1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فَلْنَبْدَأ ٱلْيَوْمَ لِنَصْنَعَ عالَماً نَظيفاً وَصِحِّيّاً لِلْجَميعِ دائِماً.</a:t>
            </a:r>
            <a:endParaRPr kumimoji="0" lang="fr-FR" sz="4000" b="1" i="0" u="none" strike="noStrike" kern="1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5794738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D36C4-D42A-6F31-3503-8C6A330F6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AC8D30AA-AD87-F9DE-0C7E-3AC051737035}"/>
              </a:ext>
            </a:extLst>
          </p:cNvPr>
          <p:cNvSpPr txBox="1"/>
          <p:nvPr/>
        </p:nvSpPr>
        <p:spPr>
          <a:xfrm>
            <a:off x="894495" y="3290523"/>
            <a:ext cx="7500483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تقويم التحدث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PO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48424111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87A48-27CF-8F54-ABA3-666C141A5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1FE985E3-65AF-3CA0-76C6-AE502C83A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911" y="697797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دليل التمرير- مهارة الإنتاج الشفهي-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9495631-283B-0E39-CE8D-6BEFDDEE0ADE}"/>
              </a:ext>
            </a:extLst>
          </p:cNvPr>
          <p:cNvSpPr txBox="1"/>
          <p:nvPr/>
        </p:nvSpPr>
        <p:spPr>
          <a:xfrm>
            <a:off x="470586" y="1206938"/>
            <a:ext cx="8202828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التحدث طيلة أيام الأسبوع الرابع.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يمرر الأستاذ وضعية التحدث لعدد محدود من المتعلمين يوميا طيلة الأسبوع الرابع  من المرحلة الخامسة حتى تتم تغطية جميع متعلمي القسم.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فصل جهاز الحاسوب عن المسلاط  استعدادا للتمرير الفردي لوضعية التحدث؛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عرض وضعية التحدث الواردة ضمن الشرائح؛ يجتاز كل متعلم الوضعية المقترحة. 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4. يقرأ الأستاذ(ة)  الوضعية على المتعلم(ة). يتأكد من فهمه للتعليمة ثم  ينصت لجوابه  في حدود دقيقة، ويدون النتيجة على البطاقة  الخاصة بتفريغ النتائج، بناء على معايير التحكم الواردة في شريحة التنقيط؛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5. يمنح المتعلم(ة) 30 ثانية لترتيب أفكاره قبل البدء في التحدث؛</a:t>
            </a:r>
          </a:p>
          <a:p>
            <a:pPr marL="269875" marR="0" lvl="0" indent="-269875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تنقيط التحدث وفق سلم تنقيط على 10.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7. يتم تسجيل النتيجة  الخاصة بكل متعلم في شبكة التفريغ فور انتهاء التحدث وفق معايير التصحيح؛، 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ملاحظة : إذا كان المتعلم(ة)  مسترسلا في الإنتاج لا بأس من تجاوز المدة المخصصة له بقليل.</a:t>
            </a:r>
          </a:p>
        </p:txBody>
      </p:sp>
    </p:spTree>
    <p:extLst>
      <p:ext uri="{BB962C8B-B14F-4D97-AF65-F5344CB8AC3E}">
        <p14:creationId xmlns:p14="http://schemas.microsoft.com/office/powerpoint/2010/main" val="2970029554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7A593-F3DC-B928-F973-24B73F16E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5CCDF10-CA63-F8AD-750E-A85F9E5A1935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  <a:sym typeface="Arial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3D1F37FE-F165-FE84-965B-FB406EE8CA20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معايير تقويم التحدث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2475DC2-9864-33F1-C0E6-AF956DD61CDE}"/>
              </a:ext>
            </a:extLst>
          </p:cNvPr>
          <p:cNvGraphicFramePr>
            <a:graphicFrameLocks noGrp="1"/>
          </p:cNvGraphicFramePr>
          <p:nvPr/>
        </p:nvGraphicFramePr>
        <p:xfrm>
          <a:off x="740832" y="1898755"/>
          <a:ext cx="7791493" cy="4352461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242853">
                  <a:extLst>
                    <a:ext uri="{9D8B030D-6E8A-4147-A177-3AD203B41FA5}">
                      <a16:colId xmlns:a16="http://schemas.microsoft.com/office/drawing/2014/main" val="4209966833"/>
                    </a:ext>
                  </a:extLst>
                </a:gridCol>
                <a:gridCol w="1059316">
                  <a:extLst>
                    <a:ext uri="{9D8B030D-6E8A-4147-A177-3AD203B41FA5}">
                      <a16:colId xmlns:a16="http://schemas.microsoft.com/office/drawing/2014/main" val="3038388749"/>
                    </a:ext>
                  </a:extLst>
                </a:gridCol>
                <a:gridCol w="2098857">
                  <a:extLst>
                    <a:ext uri="{9D8B030D-6E8A-4147-A177-3AD203B41FA5}">
                      <a16:colId xmlns:a16="http://schemas.microsoft.com/office/drawing/2014/main" val="3991547100"/>
                    </a:ext>
                  </a:extLst>
                </a:gridCol>
                <a:gridCol w="2390467">
                  <a:extLst>
                    <a:ext uri="{9D8B030D-6E8A-4147-A177-3AD203B41FA5}">
                      <a16:colId xmlns:a16="http://schemas.microsoft.com/office/drawing/2014/main" val="3605873352"/>
                    </a:ext>
                  </a:extLst>
                </a:gridCol>
              </a:tblGrid>
              <a:tr h="29849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 dirty="0">
                          <a:effectLst/>
                        </a:rPr>
                        <a:t>الكفاية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رقم الوضعية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المعايير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التنقيط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3153920019"/>
                  </a:ext>
                </a:extLst>
              </a:tr>
              <a:tr h="14955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200" dirty="0">
                          <a:effectLst/>
                        </a:rPr>
                        <a:t>PO2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 قدم معلومات مناسبة حول الموضوع :قدم 3 توجيهات مناسبة للموضوع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 - وظف جملا تامة</a:t>
                      </a:r>
                      <a:endParaRPr lang="fr-FR" sz="1400" dirty="0">
                        <a:effectLst/>
                      </a:endParaRP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ارتكب أقل </a:t>
                      </a:r>
                      <a:r>
                        <a:rPr lang="ar-MA" sz="1400" b="1" dirty="0">
                          <a:effectLst/>
                        </a:rPr>
                        <a:t>4 أخطاء</a:t>
                      </a:r>
                      <a:endParaRPr lang="fr-FR" sz="12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ن (2ن عن كل توجيه مناسب في حدود 3 توجيهات)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endParaRPr lang="ar-M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2ن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 ن (1ن في حال ارتكب أكثر من 4 أخطاء) 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2279131727"/>
                  </a:ext>
                </a:extLst>
              </a:tr>
              <a:tr h="432000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24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المجموع</a:t>
                      </a:r>
                      <a:endParaRPr lang="fr-FR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ar-MA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fr-FR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8917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8753884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902ED-661F-DD68-153D-F83A9A57C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6F5E44DE-4B1C-1EF2-1580-D22961EB51D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68BDB802-C208-5B7B-9D0E-7B7296924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C40E6E-BE7C-B05E-D23A-22ED19528423}"/>
              </a:ext>
            </a:extLst>
          </p:cNvPr>
          <p:cNvSpPr>
            <a:spLocks/>
          </p:cNvSpPr>
          <p:nvPr/>
        </p:nvSpPr>
        <p:spPr>
          <a:xfrm>
            <a:off x="3647209" y="162206"/>
            <a:ext cx="1987655" cy="2430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تقويم التحدث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Titre 4">
            <a:extLst>
              <a:ext uri="{FF2B5EF4-FFF2-40B4-BE49-F238E27FC236}">
                <a16:creationId xmlns:a16="http://schemas.microsoft.com/office/drawing/2014/main" id="{D3920EBE-3D52-A21B-DFA9-5B3B2C9070FD}"/>
              </a:ext>
            </a:extLst>
          </p:cNvPr>
          <p:cNvSpPr txBox="1">
            <a:spLocks/>
          </p:cNvSpPr>
          <p:nvPr/>
        </p:nvSpPr>
        <p:spPr>
          <a:xfrm>
            <a:off x="319087" y="765923"/>
            <a:ext cx="7226023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5740D36-659A-9449-85CA-792E3EC47690}"/>
              </a:ext>
            </a:extLst>
          </p:cNvPr>
          <p:cNvSpPr txBox="1"/>
          <p:nvPr/>
        </p:nvSpPr>
        <p:spPr>
          <a:xfrm>
            <a:off x="261695" y="765923"/>
            <a:ext cx="72656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تطرقنا خلال هذه المرحلة لعدة مواضيع تتحدث عن الطبيعة و بعض الأخطار التي تهددها استثمرها لتجيب عن الوضعية التالية: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3DF77A8-7183-BA22-9945-D887240D53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782" y="1935080"/>
            <a:ext cx="8046435" cy="438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697846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5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5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10872</TotalTime>
  <Words>2711</Words>
  <Application>Microsoft Office PowerPoint</Application>
  <PresentationFormat>Affichage à l'écran (4:3)</PresentationFormat>
  <Paragraphs>451</Paragraphs>
  <Slides>62</Slides>
  <Notes>11</Notes>
  <HiddenSlides>0</HiddenSlides>
  <MMClips>3</MMClips>
  <ScaleCrop>false</ScaleCrop>
  <HeadingPairs>
    <vt:vector size="6" baseType="variant">
      <vt:variant>
        <vt:lpstr>Polices utilisées</vt:lpstr>
      </vt:variant>
      <vt:variant>
        <vt:i4>16</vt:i4>
      </vt:variant>
      <vt:variant>
        <vt:lpstr>Thème</vt:lpstr>
      </vt:variant>
      <vt:variant>
        <vt:i4>25</vt:i4>
      </vt:variant>
      <vt:variant>
        <vt:lpstr>Titres des diapositives</vt:lpstr>
      </vt:variant>
      <vt:variant>
        <vt:i4>62</vt:i4>
      </vt:variant>
    </vt:vector>
  </HeadingPairs>
  <TitlesOfParts>
    <vt:vector size="103" baseType="lpstr">
      <vt:lpstr>Abadi</vt:lpstr>
      <vt:lpstr>Air Strip Arabic</vt:lpstr>
      <vt:lpstr>Arial</vt:lpstr>
      <vt:lpstr>Arial Rounded MT Bold</vt:lpstr>
      <vt:lpstr>Calibri</vt:lpstr>
      <vt:lpstr>Calibri Light</vt:lpstr>
      <vt:lpstr>Dosis</vt:lpstr>
      <vt:lpstr>Dosis ExtraBold</vt:lpstr>
      <vt:lpstr>Dosis Medium</vt:lpstr>
      <vt:lpstr>Dosis SemiBold</vt:lpstr>
      <vt:lpstr>Dubai Medium</vt:lpstr>
      <vt:lpstr>Microsoft Uighur</vt:lpstr>
      <vt:lpstr>Modern Love</vt:lpstr>
      <vt:lpstr>Noto Sans Symbols</vt:lpstr>
      <vt:lpstr>Sakkal Majalla</vt:lpstr>
      <vt:lpstr>Wingdings</vt:lpstr>
      <vt:lpstr>00_Env-Enseignant</vt:lpstr>
      <vt:lpstr>1_Env-Enseignant</vt:lpstr>
      <vt:lpstr>1_01- نشاط اعتيادي</vt:lpstr>
      <vt:lpstr>6_Conception personnalisée</vt:lpstr>
      <vt:lpstr>1_Conception personnalisée</vt:lpstr>
      <vt:lpstr>1_Office Theme 2013 - 2022</vt:lpstr>
      <vt:lpstr>2_Env-Enseignant</vt:lpstr>
      <vt:lpstr>5_Env-Apprenant_Tmplt</vt:lpstr>
      <vt:lpstr>3_Env-Enseignant</vt:lpstr>
      <vt:lpstr>01- نشاط اعتيادي</vt:lpstr>
      <vt:lpstr>2_Env-Apprenant_Tmplt</vt:lpstr>
      <vt:lpstr>اختتام الحصة</vt:lpstr>
      <vt:lpstr>1_اختتام الحصة</vt:lpstr>
      <vt:lpstr>3_04- قراءة/ كتابة</vt:lpstr>
      <vt:lpstr>2_03- استماع وتحدث</vt:lpstr>
      <vt:lpstr>4_Env-Enseignant</vt:lpstr>
      <vt:lpstr>Thème Office</vt:lpstr>
      <vt:lpstr>2_01- نشاط اعتيادي</vt:lpstr>
      <vt:lpstr>2_Thème Office</vt:lpstr>
      <vt:lpstr>3_Env-Apprenant_Tmplt</vt:lpstr>
      <vt:lpstr>3_01- نشاط اعتيادي</vt:lpstr>
      <vt:lpstr>3_Thème Office</vt:lpstr>
      <vt:lpstr>5_Env-Enseignant</vt:lpstr>
      <vt:lpstr>1_Thème Office</vt:lpstr>
      <vt:lpstr>5_01- نشاط اعتيادي</vt:lpstr>
      <vt:lpstr>Présentation PowerPoint</vt:lpstr>
      <vt:lpstr>Présentation PowerPoint</vt:lpstr>
      <vt:lpstr>Présentation PowerPoint</vt:lpstr>
      <vt:lpstr>تنظيم حصص الأسبوع التربوي الرابع</vt:lpstr>
      <vt:lpstr>هيكلة حصة اليوم الرابع</vt:lpstr>
      <vt:lpstr>Présentation PowerPoint</vt:lpstr>
      <vt:lpstr>عند نهاية الحصة</vt:lpstr>
      <vt:lpstr>  افتتاح الحصة</vt:lpstr>
      <vt:lpstr>مرحبا بكم. سننطلق في حصة اللغة العربية.</vt:lpstr>
      <vt:lpstr>قبل أن نبدأ حصة اليوم سأذكركم بشروط الحصول على نجمة السلوك الجيد.  في كل حصة سيفوز ثلاثة منكم بالنجمة</vt:lpstr>
      <vt:lpstr>Présentation PowerPoint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وحددوا المطلوب. سأعرض عليكم النص. عليكم إيجاد الجواب قبل اختفاء النص. </vt:lpstr>
      <vt:lpstr>انتبهوا سيختفي النص بعد 30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اقرؤوا  السؤال وحددوا المطلوب. سأعرض عليكم النص. عليكم إيجاد الجواب قبل اختفاء النص. </vt:lpstr>
      <vt:lpstr>انتبهوا سيختفي النص بعد 20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ستقرؤون النص قراءة جماعية . من يريد أن يقود القراءة؟ -يحرص الأستاذ على تتبع مشاركة الجميع في القراءة الجماعية.</vt:lpstr>
      <vt:lpstr> إنتاج كتابي –ح3 -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إنتاج كتابي –ح4 -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اختــتام الحــصة</vt:lpstr>
      <vt:lpstr>ماذا تعلمتم اليوم؟</vt:lpstr>
      <vt:lpstr>وقت النجمة. الفائز بنجمة المشاركة بهدوء  هو (هي) صديقكم (صديقتكم)....... صفقوا له (لها). يسجل الأستاذ اسم الفائز على لائحة. (يمكن أن تكون اللائحة معروضة على أحد جدران الفصل).</vt:lpstr>
      <vt:lpstr>Présentation PowerPoint</vt:lpstr>
      <vt:lpstr>Présentation PowerPoint</vt:lpstr>
      <vt:lpstr>Présentation PowerPoint</vt:lpstr>
      <vt:lpstr>Présentation PowerPoint</vt:lpstr>
      <vt:lpstr>دليل التمرير- مهارة الطلاقة:</vt:lpstr>
      <vt:lpstr>Présentation PowerPoint</vt:lpstr>
      <vt:lpstr>هذه هي الفقرة التي ستقرؤها. معك 15 ثانية لملاحظتها. بعدها ستبدأ القراءة.</vt:lpstr>
      <vt:lpstr>Présentation PowerPoint</vt:lpstr>
      <vt:lpstr>دليل التمرير- مهارة الإنتاج الشفهي-</vt:lpstr>
      <vt:lpstr>Présentation PowerPoint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MOHAMED.OUMRHAR</cp:lastModifiedBy>
  <cp:revision>364</cp:revision>
  <dcterms:created xsi:type="dcterms:W3CDTF">2023-09-20T21:35:22Z</dcterms:created>
  <dcterms:modified xsi:type="dcterms:W3CDTF">2026-06-04T20:01:06Z</dcterms:modified>
</cp:coreProperties>
</file>