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7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8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1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2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3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15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6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17.xml" ContentType="application/vnd.openxmlformats-officedocument.theme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18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1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20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21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22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theme/theme23.xml" ContentType="application/vnd.openxmlformats-officedocument.theme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theme/theme24.xml" ContentType="application/vnd.openxmlformats-officedocument.theme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theme/theme25.xml" ContentType="application/vnd.openxmlformats-officedocument.theme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1" r:id="rId2"/>
    <p:sldMasterId id="2147483723" r:id="rId3"/>
    <p:sldMasterId id="2147483727" r:id="rId4"/>
    <p:sldMasterId id="2147483742" r:id="rId5"/>
    <p:sldMasterId id="2147483765" r:id="rId6"/>
    <p:sldMasterId id="2147483788" r:id="rId7"/>
    <p:sldMasterId id="2147483803" r:id="rId8"/>
    <p:sldMasterId id="2147483820" r:id="rId9"/>
    <p:sldMasterId id="2147483843" r:id="rId10"/>
    <p:sldMasterId id="2147483866" r:id="rId11"/>
    <p:sldMasterId id="2147483882" r:id="rId12"/>
    <p:sldMasterId id="2147483905" r:id="rId13"/>
    <p:sldMasterId id="2147483920" r:id="rId14"/>
    <p:sldMasterId id="2147483939" r:id="rId15"/>
    <p:sldMasterId id="2147483956" r:id="rId16"/>
    <p:sldMasterId id="2147483968" r:id="rId17"/>
    <p:sldMasterId id="2147483991" r:id="rId18"/>
    <p:sldMasterId id="2147484026" r:id="rId19"/>
    <p:sldMasterId id="2147484052" r:id="rId20"/>
    <p:sldMasterId id="2147484056" r:id="rId21"/>
    <p:sldMasterId id="2147484068" r:id="rId22"/>
    <p:sldMasterId id="2147484153" r:id="rId23"/>
    <p:sldMasterId id="2147484168" r:id="rId24"/>
    <p:sldMasterId id="2147484183" r:id="rId25"/>
    <p:sldMasterId id="2147484204" r:id="rId26"/>
  </p:sldMasterIdLst>
  <p:notesMasterIdLst>
    <p:notesMasterId r:id="rId93"/>
  </p:notesMasterIdLst>
  <p:sldIdLst>
    <p:sldId id="2147482692" r:id="rId27"/>
    <p:sldId id="1029" r:id="rId28"/>
    <p:sldId id="2147482615" r:id="rId29"/>
    <p:sldId id="2147482469" r:id="rId30"/>
    <p:sldId id="2147482693" r:id="rId31"/>
    <p:sldId id="2147482928" r:id="rId32"/>
    <p:sldId id="2147482488" r:id="rId33"/>
    <p:sldId id="2147482691" r:id="rId34"/>
    <p:sldId id="265" r:id="rId35"/>
    <p:sldId id="2147482730" r:id="rId36"/>
    <p:sldId id="262" r:id="rId37"/>
    <p:sldId id="2147482610" r:id="rId38"/>
    <p:sldId id="2147482566" r:id="rId39"/>
    <p:sldId id="2147482925" r:id="rId40"/>
    <p:sldId id="2147482926" r:id="rId41"/>
    <p:sldId id="2147482726" r:id="rId42"/>
    <p:sldId id="2147482541" r:id="rId43"/>
    <p:sldId id="2147482542" r:id="rId44"/>
    <p:sldId id="2147482612" r:id="rId45"/>
    <p:sldId id="2147482750" r:id="rId46"/>
    <p:sldId id="2147482560" r:id="rId47"/>
    <p:sldId id="2147482606" r:id="rId48"/>
    <p:sldId id="2147482751" r:id="rId49"/>
    <p:sldId id="2147482911" r:id="rId50"/>
    <p:sldId id="2147482912" r:id="rId51"/>
    <p:sldId id="2147482913" r:id="rId52"/>
    <p:sldId id="2147482914" r:id="rId53"/>
    <p:sldId id="2147482915" r:id="rId54"/>
    <p:sldId id="2147482916" r:id="rId55"/>
    <p:sldId id="2147482917" r:id="rId56"/>
    <p:sldId id="2147482883" r:id="rId57"/>
    <p:sldId id="2147482796" r:id="rId58"/>
    <p:sldId id="2147482771" r:id="rId59"/>
    <p:sldId id="2147482762" r:id="rId60"/>
    <p:sldId id="2147482761" r:id="rId61"/>
    <p:sldId id="2147482727" r:id="rId62"/>
    <p:sldId id="2147482793" r:id="rId63"/>
    <p:sldId id="2147482897" r:id="rId64"/>
    <p:sldId id="2147482918" r:id="rId65"/>
    <p:sldId id="2147482919" r:id="rId66"/>
    <p:sldId id="2147482920" r:id="rId67"/>
    <p:sldId id="2147482896" r:id="rId68"/>
    <p:sldId id="2147482884" r:id="rId69"/>
    <p:sldId id="2147482921" r:id="rId70"/>
    <p:sldId id="2147482814" r:id="rId71"/>
    <p:sldId id="2147482815" r:id="rId72"/>
    <p:sldId id="2147482807" r:id="rId73"/>
    <p:sldId id="2147482621" r:id="rId74"/>
    <p:sldId id="2147482593" r:id="rId75"/>
    <p:sldId id="2147482923" r:id="rId76"/>
    <p:sldId id="2147482924" r:id="rId77"/>
    <p:sldId id="2147482704" r:id="rId78"/>
    <p:sldId id="2147482619" r:id="rId79"/>
    <p:sldId id="2147482922" r:id="rId80"/>
    <p:sldId id="2147482438" r:id="rId81"/>
    <p:sldId id="2147482563" r:id="rId82"/>
    <p:sldId id="2147482522" r:id="rId83"/>
    <p:sldId id="2147482847" r:id="rId84"/>
    <p:sldId id="2147482929" r:id="rId85"/>
    <p:sldId id="2147482864" r:id="rId86"/>
    <p:sldId id="2147482879" r:id="rId87"/>
    <p:sldId id="2147482739" r:id="rId88"/>
    <p:sldId id="2147482927" r:id="rId89"/>
    <p:sldId id="2147482854" r:id="rId90"/>
    <p:sldId id="2147482930" r:id="rId91"/>
    <p:sldId id="2147482877" r:id="rId9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ECF8FB"/>
    <a:srgbClr val="D9E3EA"/>
    <a:srgbClr val="E1F4FD"/>
    <a:srgbClr val="424D7B"/>
    <a:srgbClr val="FDA40D"/>
    <a:srgbClr val="FEF4E4"/>
    <a:srgbClr val="106585"/>
    <a:srgbClr val="9299B1"/>
    <a:srgbClr val="9DA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44F4A0-8B26-4534-939B-0D9080270141}" v="1" dt="2025-11-11T10:10:24.3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1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63" Type="http://schemas.openxmlformats.org/officeDocument/2006/relationships/slide" Target="slides/slide37.xml"/><Relationship Id="rId68" Type="http://schemas.openxmlformats.org/officeDocument/2006/relationships/slide" Target="slides/slide42.xml"/><Relationship Id="rId84" Type="http://schemas.openxmlformats.org/officeDocument/2006/relationships/slide" Target="slides/slide58.xml"/><Relationship Id="rId89" Type="http://schemas.openxmlformats.org/officeDocument/2006/relationships/slide" Target="slides/slide63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53" Type="http://schemas.openxmlformats.org/officeDocument/2006/relationships/slide" Target="slides/slide27.xml"/><Relationship Id="rId58" Type="http://schemas.openxmlformats.org/officeDocument/2006/relationships/slide" Target="slides/slide32.xml"/><Relationship Id="rId74" Type="http://schemas.openxmlformats.org/officeDocument/2006/relationships/slide" Target="slides/slide48.xml"/><Relationship Id="rId79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4.xml"/><Relationship Id="rId95" Type="http://schemas.openxmlformats.org/officeDocument/2006/relationships/viewProps" Target="viewProps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64" Type="http://schemas.openxmlformats.org/officeDocument/2006/relationships/slide" Target="slides/slide38.xml"/><Relationship Id="rId69" Type="http://schemas.openxmlformats.org/officeDocument/2006/relationships/slide" Target="slides/slide43.xml"/><Relationship Id="rId80" Type="http://schemas.openxmlformats.org/officeDocument/2006/relationships/slide" Target="slides/slide54.xml"/><Relationship Id="rId85" Type="http://schemas.openxmlformats.org/officeDocument/2006/relationships/slide" Target="slides/slide5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59" Type="http://schemas.openxmlformats.org/officeDocument/2006/relationships/slide" Target="slides/slide33.xml"/><Relationship Id="rId67" Type="http://schemas.openxmlformats.org/officeDocument/2006/relationships/slide" Target="slides/slide4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54" Type="http://schemas.openxmlformats.org/officeDocument/2006/relationships/slide" Target="slides/slide28.xml"/><Relationship Id="rId62" Type="http://schemas.openxmlformats.org/officeDocument/2006/relationships/slide" Target="slides/slide36.xml"/><Relationship Id="rId70" Type="http://schemas.openxmlformats.org/officeDocument/2006/relationships/slide" Target="slides/slide44.xml"/><Relationship Id="rId75" Type="http://schemas.openxmlformats.org/officeDocument/2006/relationships/slide" Target="slides/slide49.xml"/><Relationship Id="rId83" Type="http://schemas.openxmlformats.org/officeDocument/2006/relationships/slide" Target="slides/slide57.xml"/><Relationship Id="rId88" Type="http://schemas.openxmlformats.org/officeDocument/2006/relationships/slide" Target="slides/slide62.xml"/><Relationship Id="rId91" Type="http://schemas.openxmlformats.org/officeDocument/2006/relationships/slide" Target="slides/slide65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Relationship Id="rId57" Type="http://schemas.openxmlformats.org/officeDocument/2006/relationships/slide" Target="slides/slide3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slide" Target="slides/slide26.xml"/><Relationship Id="rId60" Type="http://schemas.openxmlformats.org/officeDocument/2006/relationships/slide" Target="slides/slide34.xml"/><Relationship Id="rId65" Type="http://schemas.openxmlformats.org/officeDocument/2006/relationships/slide" Target="slides/slide39.xml"/><Relationship Id="rId73" Type="http://schemas.openxmlformats.org/officeDocument/2006/relationships/slide" Target="slides/slide47.xml"/><Relationship Id="rId78" Type="http://schemas.openxmlformats.org/officeDocument/2006/relationships/slide" Target="slides/slide52.xml"/><Relationship Id="rId81" Type="http://schemas.openxmlformats.org/officeDocument/2006/relationships/slide" Target="slides/slide55.xml"/><Relationship Id="rId86" Type="http://schemas.openxmlformats.org/officeDocument/2006/relationships/slide" Target="slides/slide60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3.xml"/><Relationship Id="rId34" Type="http://schemas.openxmlformats.org/officeDocument/2006/relationships/slide" Target="slides/slide8.xml"/><Relationship Id="rId50" Type="http://schemas.openxmlformats.org/officeDocument/2006/relationships/slide" Target="slides/slide24.xml"/><Relationship Id="rId55" Type="http://schemas.openxmlformats.org/officeDocument/2006/relationships/slide" Target="slides/slide29.xml"/><Relationship Id="rId76" Type="http://schemas.openxmlformats.org/officeDocument/2006/relationships/slide" Target="slides/slide50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5.xml"/><Relationship Id="rId92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3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66" Type="http://schemas.openxmlformats.org/officeDocument/2006/relationships/slide" Target="slides/slide40.xml"/><Relationship Id="rId87" Type="http://schemas.openxmlformats.org/officeDocument/2006/relationships/slide" Target="slides/slide61.xml"/><Relationship Id="rId61" Type="http://schemas.openxmlformats.org/officeDocument/2006/relationships/slide" Target="slides/slide35.xml"/><Relationship Id="rId82" Type="http://schemas.openxmlformats.org/officeDocument/2006/relationships/slide" Target="slides/slide5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56" Type="http://schemas.openxmlformats.org/officeDocument/2006/relationships/slide" Target="slides/slide30.xml"/><Relationship Id="rId77" Type="http://schemas.openxmlformats.org/officeDocument/2006/relationships/slide" Target="slides/slide5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5.xml"/><Relationship Id="rId72" Type="http://schemas.openxmlformats.org/officeDocument/2006/relationships/slide" Target="slides/slide46.xml"/><Relationship Id="rId93" Type="http://schemas.openxmlformats.org/officeDocument/2006/relationships/notesMaster" Target="notesMasters/notesMaster1.xml"/><Relationship Id="rId98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D5427E5A-2CD4-0E40-05BD-26F550CA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22AD364-DD70-E828-1537-88EC53A7C9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071025D-A97F-F743-2BE0-46D9620458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770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CFEAD45-B494-E949-AB7E-C989DCC7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E88FBBF5-F8F9-474A-655A-F8451B04ED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E2B3BE99-CDCB-265B-07CB-F6F0D05480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476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svg"/><Relationship Id="rId5" Type="http://schemas.openxmlformats.org/officeDocument/2006/relationships/image" Target="../media/image5.jpeg"/><Relationship Id="rId4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0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pn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2.png"/></Relationships>
</file>

<file path=ppt/slideLayouts/_rels/slideLayout2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2.png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2.png"/></Relationships>
</file>

<file path=ppt/slideLayouts/_rels/slideLayout3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7.wdp"/><Relationship Id="rId5" Type="http://schemas.openxmlformats.org/officeDocument/2006/relationships/image" Target="../media/image33.png"/><Relationship Id="rId4" Type="http://schemas.openxmlformats.org/officeDocument/2006/relationships/image" Target="../media/image14.png"/><Relationship Id="rId9" Type="http://schemas.microsoft.com/office/2007/relationships/hdphoto" Target="../media/hdphoto8.wdp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2.png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9.wdp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2.png"/></Relationships>
</file>

<file path=ppt/slideLayouts/_rels/slideLayout3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2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4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12.png"/></Relationships>
</file>

<file path=ppt/slideLayouts/_rels/slideLayout4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0180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8500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217841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51401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971106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69033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623316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357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52001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93893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070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25111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71827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67719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7136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3237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202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53454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90343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52391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01363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580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9937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3829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5431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66513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4364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29237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65893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5495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9382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203156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9762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0483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439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4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847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6262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2680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6118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589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653108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864565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638177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32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48899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580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47380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87232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192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82696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31332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337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1356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720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42325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760961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7928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1184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01806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9452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199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19052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06481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4512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57420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72813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13017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00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24511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4863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49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8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3105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6056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3531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99574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6920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41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6979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48335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0739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27305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0656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59826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18106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850198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6745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43786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56066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4172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72263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65782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0685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613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40464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250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67399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691010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010254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4486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9337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129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65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19130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20596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50180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1286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14299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0330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4864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33388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5226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746890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680734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04672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28584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191059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75845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4139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6540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41902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45924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2205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52381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5083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15578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80861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26976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6596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58196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02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8670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71722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70312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7058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54045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0873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54095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6928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383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3888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312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44881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10373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66284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2968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10084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98694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79163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2768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18351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63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82782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0283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06851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98161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5986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5027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8421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9738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0472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4756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58878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56266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65672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07447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0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8444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48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5456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39857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4984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067043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4235039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533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70617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392918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34748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6415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9875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570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5843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76901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64277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1558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88165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92418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30615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9432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93170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107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4870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6048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292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3770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7612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4036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1889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57391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28368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3075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614992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348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909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3455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75651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95938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42835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170611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879580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76840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246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232969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09897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00841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72550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38931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1223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594522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5696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59144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01732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4139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3656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77115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880057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03164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5097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22941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8588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3122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624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31929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206850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32445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05316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74649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14145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9592194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3495251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2437184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44559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2955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3955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78479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19496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38564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65393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645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979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118603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61850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019806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53188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63012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707748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44183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2532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21322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2114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36192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14552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662410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32566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72735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05716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68023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627441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99064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43309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63758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57633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5571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09734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866319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00028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337731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03533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44425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022606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41333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120084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8064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6592098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47989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865294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602954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1852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996039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297290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37389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27950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6023483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859017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21764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79028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5418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222364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53842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12306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08270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19807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736765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42489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2004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517725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051178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90343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89677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132367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56996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57707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40040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078532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285285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886423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56415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055224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492418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908146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430653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239463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44440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1067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409891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5341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745946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97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475960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104731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946191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99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928598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31453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906359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8944606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42201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9464397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237321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9294839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065326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8387055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687803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40922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40504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843981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68183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4166902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3519616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27589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717395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8080519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979174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23551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726675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493286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52448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616946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53975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533492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019747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78090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218091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201874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54060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0043981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580468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6412033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020000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9566277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70028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837508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0659114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6644016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6097575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1040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273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06018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0553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62917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396019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5016024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122219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4517952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32741304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01196055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5722172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2443545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386926"/>
      </p:ext>
    </p:extLst>
  </p:cSld>
  <p:clrMapOvr>
    <a:masterClrMapping/>
  </p:clrMapOvr>
  <p:transition spd="slow">
    <p:fade/>
  </p:transition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726799"/>
      </p:ext>
    </p:extLst>
  </p:cSld>
  <p:clrMapOvr>
    <a:masterClrMapping/>
  </p:clrMapOvr>
  <p:transition spd="slow">
    <p:fade/>
  </p:transition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262862"/>
      </p:ext>
    </p:extLst>
  </p:cSld>
  <p:clrMapOvr>
    <a:masterClrMapping/>
  </p:clrMapOvr>
  <p:transition spd="slow">
    <p:fade/>
  </p:transition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809096"/>
      </p:ext>
    </p:extLst>
  </p:cSld>
  <p:clrMapOvr>
    <a:masterClrMapping/>
  </p:clrMapOvr>
  <p:transition spd="slow">
    <p:fade/>
  </p:transition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4383101"/>
      </p:ext>
    </p:extLst>
  </p:cSld>
  <p:clrMapOvr>
    <a:masterClrMapping/>
  </p:clrMapOvr>
  <p:transition spd="slow">
    <p:fade/>
  </p:transition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479023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75409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452371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3501835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302799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636671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026107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046880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179626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297324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683359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3395514"/>
      </p:ext>
    </p:extLst>
  </p:cSld>
  <p:clrMapOvr>
    <a:masterClrMapping/>
  </p:clrMapOvr>
  <p:transition spd="slow"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369911"/>
      </p:ext>
    </p:extLst>
  </p:cSld>
  <p:clrMapOvr>
    <a:masterClrMapping/>
  </p:clrMapOvr>
  <p:transition spd="slow">
    <p:fade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9342123"/>
      </p:ext>
    </p:extLst>
  </p:cSld>
  <p:clrMapOvr>
    <a:masterClrMapping/>
  </p:clrMapOvr>
  <p:transition spd="slow">
    <p:fade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0599702"/>
      </p:ext>
    </p:extLst>
  </p:cSld>
  <p:clrMapOvr>
    <a:masterClrMapping/>
  </p:clrMapOvr>
  <p:transition spd="slow">
    <p:fade/>
  </p:transition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4437680"/>
      </p:ext>
    </p:extLst>
  </p:cSld>
  <p:clrMapOvr>
    <a:masterClrMapping/>
  </p:clrMapOvr>
  <p:transition spd="slow">
    <p:fade/>
  </p:transition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4181989"/>
      </p:ext>
    </p:extLst>
  </p:cSld>
  <p:clrMapOvr>
    <a:masterClrMapping/>
  </p:clrMapOvr>
  <p:transition spd="slow">
    <p:fade/>
  </p:transition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76200"/>
      </p:ext>
    </p:extLst>
  </p:cSld>
  <p:clrMapOvr>
    <a:masterClrMapping/>
  </p:clrMapOvr>
  <p:transition spd="slow">
    <p:fade/>
  </p:transition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8095425"/>
      </p:ext>
    </p:extLst>
  </p:cSld>
  <p:clrMapOvr>
    <a:masterClrMapping/>
  </p:clrMapOvr>
  <p:transition spd="slow">
    <p:fade/>
  </p:transition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9388559"/>
      </p:ext>
    </p:extLst>
  </p:cSld>
  <p:clrMapOvr>
    <a:masterClrMapping/>
  </p:clrMapOvr>
  <p:transition spd="slow">
    <p:fade/>
  </p:transition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716788"/>
      </p:ext>
    </p:extLst>
  </p:cSld>
  <p:clrMapOvr>
    <a:masterClrMapping/>
  </p:clrMapOvr>
  <p:transition spd="slow">
    <p:fade/>
  </p:transition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5515792"/>
      </p:ext>
    </p:extLst>
  </p:cSld>
  <p:clrMapOvr>
    <a:masterClrMapping/>
  </p:clrMapOvr>
  <p:transition spd="slow">
    <p:fade/>
  </p:transition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767689"/>
      </p:ext>
    </p:extLst>
  </p:cSld>
  <p:clrMapOvr>
    <a:masterClrMapping/>
  </p:clrMapOvr>
  <p:transition spd="slow">
    <p:fade/>
  </p:transition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308601"/>
      </p:ext>
    </p:extLst>
  </p:cSld>
  <p:clrMapOvr>
    <a:masterClrMapping/>
  </p:clrMapOvr>
  <p:transition spd="slow">
    <p:fade/>
  </p:transition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118473"/>
      </p:ext>
    </p:extLst>
  </p:cSld>
  <p:clrMapOvr>
    <a:masterClrMapping/>
  </p:clrMapOvr>
  <p:transition spd="slow">
    <p:fade/>
  </p:transition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362485"/>
      </p:ext>
    </p:extLst>
  </p:cSld>
  <p:clrMapOvr>
    <a:masterClrMapping/>
  </p:clrMapOvr>
  <p:transition spd="slow">
    <p:fade/>
  </p:transition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068615"/>
      </p:ext>
    </p:extLst>
  </p:cSld>
  <p:clrMapOvr>
    <a:masterClrMapping/>
  </p:clrMapOvr>
  <p:transition spd="slow">
    <p:fade/>
  </p:transition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8452"/>
      </p:ext>
    </p:extLst>
  </p:cSld>
  <p:clrMapOvr>
    <a:masterClrMapping/>
  </p:clrMapOvr>
  <p:transition spd="slow">
    <p:fade/>
  </p:transition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58783"/>
      </p:ext>
    </p:extLst>
  </p:cSld>
  <p:clrMapOvr>
    <a:masterClrMapping/>
  </p:clrMapOvr>
  <p:transition spd="slow">
    <p:fade/>
  </p:transition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523149"/>
      </p:ext>
    </p:extLst>
  </p:cSld>
  <p:clrMapOvr>
    <a:masterClrMapping/>
  </p:clrMapOvr>
  <p:transition spd="slow">
    <p:fade/>
  </p:transition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51604"/>
      </p:ext>
    </p:extLst>
  </p:cSld>
  <p:clrMapOvr>
    <a:masterClrMapping/>
  </p:clrMapOvr>
  <p:transition spd="slow">
    <p:fade/>
  </p:transition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560215"/>
      </p:ext>
    </p:extLst>
  </p:cSld>
  <p:clrMapOvr>
    <a:masterClrMapping/>
  </p:clrMapOvr>
  <p:transition spd="slow">
    <p:fade/>
  </p:transition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03312"/>
      </p:ext>
    </p:extLst>
  </p:cSld>
  <p:clrMapOvr>
    <a:masterClrMapping/>
  </p:clrMapOvr>
  <p:transition spd="slow">
    <p:fade/>
  </p:transition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851063"/>
      </p:ext>
    </p:extLst>
  </p:cSld>
  <p:clrMapOvr>
    <a:masterClrMapping/>
  </p:clrMapOvr>
  <p:transition spd="slow">
    <p:fade/>
  </p:transition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259666"/>
      </p:ext>
    </p:extLst>
  </p:cSld>
  <p:clrMapOvr>
    <a:masterClrMapping/>
  </p:clrMapOvr>
  <p:transition spd="slow">
    <p:fade/>
  </p:transition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829957"/>
      </p:ext>
    </p:extLst>
  </p:cSld>
  <p:clrMapOvr>
    <a:masterClrMapping/>
  </p:clrMapOvr>
  <p:transition spd="slow">
    <p:fade/>
  </p:transition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38022"/>
      </p:ext>
    </p:extLst>
  </p:cSld>
  <p:clrMapOvr>
    <a:masterClrMapping/>
  </p:clrMapOvr>
  <p:transition spd="slow">
    <p:fade/>
  </p:transition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317106"/>
      </p:ext>
    </p:extLst>
  </p:cSld>
  <p:clrMapOvr>
    <a:masterClrMapping/>
  </p:clrMapOvr>
  <p:transition spd="slow">
    <p:fade/>
  </p:transition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194911"/>
      </p:ext>
    </p:extLst>
  </p:cSld>
  <p:clrMapOvr>
    <a:masterClrMapping/>
  </p:clrMapOvr>
  <p:transition spd="slow">
    <p:fade/>
  </p:transition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298346"/>
      </p:ext>
    </p:extLst>
  </p:cSld>
  <p:clrMapOvr>
    <a:masterClrMapping/>
  </p:clrMapOvr>
  <p:transition spd="slow">
    <p:fade/>
  </p:transition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381891"/>
      </p:ext>
    </p:extLst>
  </p:cSld>
  <p:clrMapOvr>
    <a:masterClrMapping/>
  </p:clrMapOvr>
  <p:transition spd="slow">
    <p:fade/>
  </p:transition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2809063"/>
      </p:ext>
    </p:extLst>
  </p:cSld>
  <p:clrMapOvr>
    <a:masterClrMapping/>
  </p:clrMapOvr>
  <p:transition spd="slow">
    <p:fade/>
  </p:transition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29685"/>
      </p:ext>
    </p:extLst>
  </p:cSld>
  <p:clrMapOvr>
    <a:masterClrMapping/>
  </p:clrMapOvr>
  <p:transition spd="slow">
    <p:fade/>
  </p:transition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051325"/>
      </p:ext>
    </p:extLst>
  </p:cSld>
  <p:clrMapOvr>
    <a:masterClrMapping/>
  </p:clrMapOvr>
  <p:transition spd="slow">
    <p:fade/>
  </p:transition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25555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slideLayout" Target="../slideLayouts/slideLayout14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69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28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image" Target="../media/image28.jpeg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53.xml"/><Relationship Id="rId1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7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6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9.xml"/><Relationship Id="rId13" Type="http://schemas.openxmlformats.org/officeDocument/2006/relationships/slideLayout" Target="../slideLayouts/slideLayout274.xml"/><Relationship Id="rId18" Type="http://schemas.openxmlformats.org/officeDocument/2006/relationships/slideLayout" Target="../slideLayouts/slideLayout279.xml"/><Relationship Id="rId3" Type="http://schemas.openxmlformats.org/officeDocument/2006/relationships/slideLayout" Target="../slideLayouts/slideLayout264.xml"/><Relationship Id="rId21" Type="http://schemas.openxmlformats.org/officeDocument/2006/relationships/slideLayout" Target="../slideLayouts/slideLayout282.xml"/><Relationship Id="rId7" Type="http://schemas.openxmlformats.org/officeDocument/2006/relationships/slideLayout" Target="../slideLayouts/slideLayout268.xml"/><Relationship Id="rId12" Type="http://schemas.openxmlformats.org/officeDocument/2006/relationships/slideLayout" Target="../slideLayouts/slideLayout273.xml"/><Relationship Id="rId17" Type="http://schemas.openxmlformats.org/officeDocument/2006/relationships/slideLayout" Target="../slideLayouts/slideLayout278.xml"/><Relationship Id="rId2" Type="http://schemas.openxmlformats.org/officeDocument/2006/relationships/slideLayout" Target="../slideLayouts/slideLayout263.xml"/><Relationship Id="rId16" Type="http://schemas.openxmlformats.org/officeDocument/2006/relationships/slideLayout" Target="../slideLayouts/slideLayout277.xml"/><Relationship Id="rId20" Type="http://schemas.openxmlformats.org/officeDocument/2006/relationships/slideLayout" Target="../slideLayouts/slideLayout281.xml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66.xml"/><Relationship Id="rId15" Type="http://schemas.openxmlformats.org/officeDocument/2006/relationships/slideLayout" Target="../slideLayouts/slideLayout276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71.xml"/><Relationship Id="rId19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slideLayout" Target="../slideLayouts/slideLayout275.xml"/><Relationship Id="rId22" Type="http://schemas.openxmlformats.org/officeDocument/2006/relationships/slideLayout" Target="../slideLayouts/slideLayout28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1.xml"/><Relationship Id="rId13" Type="http://schemas.openxmlformats.org/officeDocument/2006/relationships/slideLayout" Target="../slideLayouts/slideLayout296.xml"/><Relationship Id="rId18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286.xml"/><Relationship Id="rId21" Type="http://schemas.openxmlformats.org/officeDocument/2006/relationships/slideLayout" Target="../slideLayouts/slideLayout304.xml"/><Relationship Id="rId7" Type="http://schemas.openxmlformats.org/officeDocument/2006/relationships/slideLayout" Target="../slideLayouts/slideLayout290.xml"/><Relationship Id="rId12" Type="http://schemas.openxmlformats.org/officeDocument/2006/relationships/slideLayout" Target="../slideLayouts/slideLayout295.xml"/><Relationship Id="rId17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85.xml"/><Relationship Id="rId16" Type="http://schemas.openxmlformats.org/officeDocument/2006/relationships/slideLayout" Target="../slideLayouts/slideLayout299.xml"/><Relationship Id="rId20" Type="http://schemas.openxmlformats.org/officeDocument/2006/relationships/slideLayout" Target="../slideLayouts/slideLayout303.xml"/><Relationship Id="rId1" Type="http://schemas.openxmlformats.org/officeDocument/2006/relationships/slideLayout" Target="../slideLayouts/slideLayout284.xml"/><Relationship Id="rId6" Type="http://schemas.openxmlformats.org/officeDocument/2006/relationships/slideLayout" Target="../slideLayouts/slideLayout289.xml"/><Relationship Id="rId11" Type="http://schemas.openxmlformats.org/officeDocument/2006/relationships/slideLayout" Target="../slideLayouts/slideLayout29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8.xml"/><Relationship Id="rId15" Type="http://schemas.openxmlformats.org/officeDocument/2006/relationships/slideLayout" Target="../slideLayouts/slideLayout298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3.xml"/><Relationship Id="rId19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287.xml"/><Relationship Id="rId9" Type="http://schemas.openxmlformats.org/officeDocument/2006/relationships/slideLayout" Target="../slideLayouts/slideLayout292.xml"/><Relationship Id="rId14" Type="http://schemas.openxmlformats.org/officeDocument/2006/relationships/slideLayout" Target="../slideLayouts/slideLayout297.xml"/><Relationship Id="rId22" Type="http://schemas.openxmlformats.org/officeDocument/2006/relationships/slideLayout" Target="../slideLayouts/slideLayout30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slideLayout" Target="../slideLayouts/slideLayout323.xml"/><Relationship Id="rId26" Type="http://schemas.openxmlformats.org/officeDocument/2006/relationships/theme" Target="../theme/theme19.xml"/><Relationship Id="rId3" Type="http://schemas.openxmlformats.org/officeDocument/2006/relationships/slideLayout" Target="../slideLayouts/slideLayout308.xml"/><Relationship Id="rId21" Type="http://schemas.openxmlformats.org/officeDocument/2006/relationships/slideLayout" Target="../slideLayouts/slideLayout326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slideLayout" Target="../slideLayouts/slideLayout322.xml"/><Relationship Id="rId25" Type="http://schemas.openxmlformats.org/officeDocument/2006/relationships/slideLayout" Target="../slideLayouts/slideLayout330.xml"/><Relationship Id="rId2" Type="http://schemas.openxmlformats.org/officeDocument/2006/relationships/slideLayout" Target="../slideLayouts/slideLayout307.xml"/><Relationship Id="rId16" Type="http://schemas.openxmlformats.org/officeDocument/2006/relationships/slideLayout" Target="../slideLayouts/slideLayout321.xml"/><Relationship Id="rId20" Type="http://schemas.openxmlformats.org/officeDocument/2006/relationships/slideLayout" Target="../slideLayouts/slideLayout325.xml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24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10.xml"/><Relationship Id="rId15" Type="http://schemas.openxmlformats.org/officeDocument/2006/relationships/slideLayout" Target="../slideLayouts/slideLayout320.xml"/><Relationship Id="rId23" Type="http://schemas.openxmlformats.org/officeDocument/2006/relationships/slideLayout" Target="../slideLayouts/slideLayout328.xml"/><Relationship Id="rId10" Type="http://schemas.openxmlformats.org/officeDocument/2006/relationships/slideLayout" Target="../slideLayouts/slideLayout315.xml"/><Relationship Id="rId19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slideLayout" Target="../slideLayouts/slideLayout319.xml"/><Relationship Id="rId22" Type="http://schemas.openxmlformats.org/officeDocument/2006/relationships/slideLayout" Target="../slideLayouts/slideLayout327.xml"/><Relationship Id="rId27" Type="http://schemas.openxmlformats.org/officeDocument/2006/relationships/image" Target="../media/image3.bin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5" Type="http://schemas.openxmlformats.org/officeDocument/2006/relationships/image" Target="../media/image37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47.xml"/><Relationship Id="rId21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20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354.xml"/><Relationship Id="rId19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Relationship Id="rId22" Type="http://schemas.openxmlformats.org/officeDocument/2006/relationships/slideLayout" Target="../slideLayouts/slideLayout36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Relationship Id="rId14" Type="http://schemas.openxmlformats.org/officeDocument/2006/relationships/slideLayout" Target="../slideLayouts/slideLayout38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8.xml"/><Relationship Id="rId13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7.xml"/><Relationship Id="rId12" Type="http://schemas.openxmlformats.org/officeDocument/2006/relationships/slideLayout" Target="../slideLayouts/slideLayout392.xml"/><Relationship Id="rId2" Type="http://schemas.openxmlformats.org/officeDocument/2006/relationships/slideLayout" Target="../slideLayouts/slideLayout38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81.xml"/><Relationship Id="rId6" Type="http://schemas.openxmlformats.org/officeDocument/2006/relationships/slideLayout" Target="../slideLayouts/slideLayout386.xml"/><Relationship Id="rId11" Type="http://schemas.openxmlformats.org/officeDocument/2006/relationships/slideLayout" Target="../slideLayouts/slideLayout391.xml"/><Relationship Id="rId5" Type="http://schemas.openxmlformats.org/officeDocument/2006/relationships/slideLayout" Target="../slideLayouts/slideLayout385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390.xml"/><Relationship Id="rId4" Type="http://schemas.openxmlformats.org/officeDocument/2006/relationships/slideLayout" Target="../slideLayouts/slideLayout384.xml"/><Relationship Id="rId9" Type="http://schemas.openxmlformats.org/officeDocument/2006/relationships/slideLayout" Target="../slideLayouts/slideLayout389.xml"/><Relationship Id="rId14" Type="http://schemas.openxmlformats.org/officeDocument/2006/relationships/slideLayout" Target="../slideLayouts/slideLayout39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2.xml"/><Relationship Id="rId13" Type="http://schemas.openxmlformats.org/officeDocument/2006/relationships/slideLayout" Target="../slideLayouts/slideLayout407.xml"/><Relationship Id="rId18" Type="http://schemas.openxmlformats.org/officeDocument/2006/relationships/slideLayout" Target="../slideLayouts/slideLayout412.xml"/><Relationship Id="rId3" Type="http://schemas.openxmlformats.org/officeDocument/2006/relationships/slideLayout" Target="../slideLayouts/slideLayout397.xml"/><Relationship Id="rId21" Type="http://schemas.openxmlformats.org/officeDocument/2006/relationships/theme" Target="../theme/theme25.xml"/><Relationship Id="rId7" Type="http://schemas.openxmlformats.org/officeDocument/2006/relationships/slideLayout" Target="../slideLayouts/slideLayout401.xml"/><Relationship Id="rId12" Type="http://schemas.openxmlformats.org/officeDocument/2006/relationships/slideLayout" Target="../slideLayouts/slideLayout406.xml"/><Relationship Id="rId17" Type="http://schemas.openxmlformats.org/officeDocument/2006/relationships/slideLayout" Target="../slideLayouts/slideLayout411.xml"/><Relationship Id="rId2" Type="http://schemas.openxmlformats.org/officeDocument/2006/relationships/slideLayout" Target="../slideLayouts/slideLayout396.xml"/><Relationship Id="rId16" Type="http://schemas.openxmlformats.org/officeDocument/2006/relationships/slideLayout" Target="../slideLayouts/slideLayout410.xml"/><Relationship Id="rId20" Type="http://schemas.openxmlformats.org/officeDocument/2006/relationships/slideLayout" Target="../slideLayouts/slideLayout414.xml"/><Relationship Id="rId1" Type="http://schemas.openxmlformats.org/officeDocument/2006/relationships/slideLayout" Target="../slideLayouts/slideLayout395.xml"/><Relationship Id="rId6" Type="http://schemas.openxmlformats.org/officeDocument/2006/relationships/slideLayout" Target="../slideLayouts/slideLayout400.xml"/><Relationship Id="rId11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399.xml"/><Relationship Id="rId15" Type="http://schemas.openxmlformats.org/officeDocument/2006/relationships/slideLayout" Target="../slideLayouts/slideLayout409.xml"/><Relationship Id="rId10" Type="http://schemas.openxmlformats.org/officeDocument/2006/relationships/slideLayout" Target="../slideLayouts/slideLayout404.xml"/><Relationship Id="rId19" Type="http://schemas.openxmlformats.org/officeDocument/2006/relationships/slideLayout" Target="../slideLayouts/slideLayout413.xml"/><Relationship Id="rId4" Type="http://schemas.openxmlformats.org/officeDocument/2006/relationships/slideLayout" Target="../slideLayouts/slideLayout398.xml"/><Relationship Id="rId9" Type="http://schemas.openxmlformats.org/officeDocument/2006/relationships/slideLayout" Target="../slideLayouts/slideLayout403.xml"/><Relationship Id="rId14" Type="http://schemas.openxmlformats.org/officeDocument/2006/relationships/slideLayout" Target="../slideLayouts/slideLayout408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2.xml"/><Relationship Id="rId13" Type="http://schemas.openxmlformats.org/officeDocument/2006/relationships/slideLayout" Target="../slideLayouts/slideLayout427.xml"/><Relationship Id="rId18" Type="http://schemas.openxmlformats.org/officeDocument/2006/relationships/slideLayout" Target="../slideLayouts/slideLayout432.xml"/><Relationship Id="rId26" Type="http://schemas.openxmlformats.org/officeDocument/2006/relationships/theme" Target="../theme/theme26.xml"/><Relationship Id="rId3" Type="http://schemas.openxmlformats.org/officeDocument/2006/relationships/slideLayout" Target="../slideLayouts/slideLayout417.xml"/><Relationship Id="rId21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21.xml"/><Relationship Id="rId12" Type="http://schemas.openxmlformats.org/officeDocument/2006/relationships/slideLayout" Target="../slideLayouts/slideLayout426.xml"/><Relationship Id="rId17" Type="http://schemas.openxmlformats.org/officeDocument/2006/relationships/slideLayout" Target="../slideLayouts/slideLayout431.xml"/><Relationship Id="rId25" Type="http://schemas.openxmlformats.org/officeDocument/2006/relationships/slideLayout" Target="../slideLayouts/slideLayout439.xml"/><Relationship Id="rId2" Type="http://schemas.openxmlformats.org/officeDocument/2006/relationships/slideLayout" Target="../slideLayouts/slideLayout416.xml"/><Relationship Id="rId16" Type="http://schemas.openxmlformats.org/officeDocument/2006/relationships/slideLayout" Target="../slideLayouts/slideLayout430.xml"/><Relationship Id="rId20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15.xml"/><Relationship Id="rId6" Type="http://schemas.openxmlformats.org/officeDocument/2006/relationships/slideLayout" Target="../slideLayouts/slideLayout420.xml"/><Relationship Id="rId11" Type="http://schemas.openxmlformats.org/officeDocument/2006/relationships/slideLayout" Target="../slideLayouts/slideLayout425.xml"/><Relationship Id="rId24" Type="http://schemas.openxmlformats.org/officeDocument/2006/relationships/slideLayout" Target="../slideLayouts/slideLayout438.xml"/><Relationship Id="rId5" Type="http://schemas.openxmlformats.org/officeDocument/2006/relationships/slideLayout" Target="../slideLayouts/slideLayout419.xml"/><Relationship Id="rId15" Type="http://schemas.openxmlformats.org/officeDocument/2006/relationships/slideLayout" Target="../slideLayouts/slideLayout429.xml"/><Relationship Id="rId23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24.xml"/><Relationship Id="rId19" Type="http://schemas.openxmlformats.org/officeDocument/2006/relationships/slideLayout" Target="../slideLayouts/slideLayout433.xml"/><Relationship Id="rId4" Type="http://schemas.openxmlformats.org/officeDocument/2006/relationships/slideLayout" Target="../slideLayouts/slideLayout418.xml"/><Relationship Id="rId9" Type="http://schemas.openxmlformats.org/officeDocument/2006/relationships/slideLayout" Target="../slideLayouts/slideLayout423.xml"/><Relationship Id="rId14" Type="http://schemas.openxmlformats.org/officeDocument/2006/relationships/slideLayout" Target="../slideLayouts/slideLayout428.xml"/><Relationship Id="rId22" Type="http://schemas.openxmlformats.org/officeDocument/2006/relationships/slideLayout" Target="../slideLayouts/slideLayout436.xml"/><Relationship Id="rId27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77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6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33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1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5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64935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25230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8653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75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96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12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8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883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0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029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5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3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8718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  <p:sldLayoutId id="2147484086" r:id="rId18"/>
    <p:sldLayoutId id="2147484087" r:id="rId19"/>
    <p:sldLayoutId id="2147484088" r:id="rId20"/>
    <p:sldLayoutId id="2147484089" r:id="rId21"/>
    <p:sldLayoutId id="21474840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19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5" r:id="rId12"/>
    <p:sldLayoutId id="2147484166" r:id="rId13"/>
    <p:sldLayoutId id="21474841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26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  <p:sldLayoutId id="2147484181" r:id="rId13"/>
    <p:sldLayoutId id="214748418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308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4" r:id="rId1"/>
    <p:sldLayoutId id="2147484185" r:id="rId2"/>
    <p:sldLayoutId id="2147484186" r:id="rId3"/>
    <p:sldLayoutId id="2147484187" r:id="rId4"/>
    <p:sldLayoutId id="2147484188" r:id="rId5"/>
    <p:sldLayoutId id="2147484189" r:id="rId6"/>
    <p:sldLayoutId id="2147484190" r:id="rId7"/>
    <p:sldLayoutId id="2147484191" r:id="rId8"/>
    <p:sldLayoutId id="2147484192" r:id="rId9"/>
    <p:sldLayoutId id="2147484193" r:id="rId10"/>
    <p:sldLayoutId id="2147484194" r:id="rId11"/>
    <p:sldLayoutId id="2147484195" r:id="rId12"/>
    <p:sldLayoutId id="2147484196" r:id="rId13"/>
    <p:sldLayoutId id="2147484197" r:id="rId14"/>
    <p:sldLayoutId id="2147484198" r:id="rId15"/>
    <p:sldLayoutId id="2147484199" r:id="rId16"/>
    <p:sldLayoutId id="2147484200" r:id="rId17"/>
    <p:sldLayoutId id="2147484201" r:id="rId18"/>
    <p:sldLayoutId id="2147484202" r:id="rId19"/>
    <p:sldLayoutId id="214748420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88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  <p:sldLayoutId id="2147484217" r:id="rId13"/>
    <p:sldLayoutId id="2147484218" r:id="rId14"/>
    <p:sldLayoutId id="2147484219" r:id="rId15"/>
    <p:sldLayoutId id="2147484220" r:id="rId16"/>
    <p:sldLayoutId id="2147484221" r:id="rId17"/>
    <p:sldLayoutId id="2147484222" r:id="rId18"/>
    <p:sldLayoutId id="2147484223" r:id="rId19"/>
    <p:sldLayoutId id="2147484224" r:id="rId20"/>
    <p:sldLayoutId id="2147484225" r:id="rId21"/>
    <p:sldLayoutId id="2147484226" r:id="rId22"/>
    <p:sldLayoutId id="2147484227" r:id="rId23"/>
    <p:sldLayoutId id="2147484228" r:id="rId24"/>
    <p:sldLayoutId id="214748422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5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5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5.jp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3.png"/><Relationship Id="rId7" Type="http://schemas.openxmlformats.org/officeDocument/2006/relationships/image" Target="../media/image5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49.xml"/><Relationship Id="rId7" Type="http://schemas.openxmlformats.org/officeDocument/2006/relationships/image" Target="../media/image6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gif"/><Relationship Id="rId11" Type="http://schemas.openxmlformats.org/officeDocument/2006/relationships/image" Target="../media/image58.png"/><Relationship Id="rId5" Type="http://schemas.openxmlformats.org/officeDocument/2006/relationships/image" Target="../media/image63.png"/><Relationship Id="rId10" Type="http://schemas.openxmlformats.org/officeDocument/2006/relationships/image" Target="../media/image5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3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52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6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7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7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3.png"/><Relationship Id="rId7" Type="http://schemas.openxmlformats.org/officeDocument/2006/relationships/image" Target="../media/image6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3.png"/><Relationship Id="rId7" Type="http://schemas.openxmlformats.org/officeDocument/2006/relationships/image" Target="../media/image6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6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6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7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7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64.xml"/><Relationship Id="rId6" Type="http://schemas.openxmlformats.org/officeDocument/2006/relationships/image" Target="../media/image4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52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56.png"/><Relationship Id="rId7" Type="http://schemas.openxmlformats.org/officeDocument/2006/relationships/image" Target="../media/image78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7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8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7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8.sv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0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8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6.png"/><Relationship Id="rId7" Type="http://schemas.openxmlformats.org/officeDocument/2006/relationships/image" Target="../media/image8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11" Type="http://schemas.openxmlformats.org/officeDocument/2006/relationships/image" Target="../media/image87.png"/><Relationship Id="rId5" Type="http://schemas.openxmlformats.org/officeDocument/2006/relationships/image" Target="../media/image58.png"/><Relationship Id="rId10" Type="http://schemas.openxmlformats.org/officeDocument/2006/relationships/image" Target="../media/image86.png"/><Relationship Id="rId4" Type="http://schemas.openxmlformats.org/officeDocument/2006/relationships/image" Target="../media/image57.png"/><Relationship Id="rId9" Type="http://schemas.openxmlformats.org/officeDocument/2006/relationships/image" Target="../media/image8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3.png"/><Relationship Id="rId7" Type="http://schemas.openxmlformats.org/officeDocument/2006/relationships/image" Target="../media/image8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11" Type="http://schemas.openxmlformats.org/officeDocument/2006/relationships/image" Target="../media/image87.png"/><Relationship Id="rId5" Type="http://schemas.openxmlformats.org/officeDocument/2006/relationships/image" Target="../media/image57.png"/><Relationship Id="rId10" Type="http://schemas.openxmlformats.org/officeDocument/2006/relationships/image" Target="../media/image86.png"/><Relationship Id="rId4" Type="http://schemas.openxmlformats.org/officeDocument/2006/relationships/image" Target="../media/image56.png"/><Relationship Id="rId9" Type="http://schemas.openxmlformats.org/officeDocument/2006/relationships/image" Target="../media/image8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6.png"/><Relationship Id="rId7" Type="http://schemas.openxmlformats.org/officeDocument/2006/relationships/image" Target="../media/image8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3.png"/><Relationship Id="rId7" Type="http://schemas.openxmlformats.org/officeDocument/2006/relationships/image" Target="../media/image8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330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53.png"/><Relationship Id="rId7" Type="http://schemas.openxmlformats.org/officeDocument/2006/relationships/image" Target="../media/image9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303.xml"/><Relationship Id="rId7" Type="http://schemas.openxmlformats.org/officeDocument/2006/relationships/image" Target="../media/image5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3.png"/><Relationship Id="rId5" Type="http://schemas.openxmlformats.org/officeDocument/2006/relationships/image" Target="../media/image46.gif"/><Relationship Id="rId10" Type="http://schemas.openxmlformats.org/officeDocument/2006/relationships/image" Target="../media/image58.png"/><Relationship Id="rId4" Type="http://schemas.openxmlformats.org/officeDocument/2006/relationships/image" Target="../media/image92.png"/><Relationship Id="rId9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4.png"/><Relationship Id="rId4" Type="http://schemas.openxmlformats.org/officeDocument/2006/relationships/image" Target="../media/image46.gi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9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9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762E044C-5A4A-32B5-A416-FF084C6552ED}"/>
              </a:ext>
            </a:extLst>
          </p:cNvPr>
          <p:cNvGrpSpPr/>
          <p:nvPr/>
        </p:nvGrpSpPr>
        <p:grpSpPr>
          <a:xfrm>
            <a:off x="20" y="10"/>
            <a:ext cx="9143980" cy="6857990"/>
            <a:chOff x="20" y="10"/>
            <a:chExt cx="9143980" cy="685799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3545736-BA79-63AE-A61B-AE729A2FA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50"/>
            <a:stretch>
              <a:fillRect/>
            </a:stretch>
          </p:blipFill>
          <p:spPr>
            <a:xfrm>
              <a:off x="20" y="10"/>
              <a:ext cx="9143980" cy="68579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D09948EC-6989-1474-BD63-0A3EB6C619CC}"/>
                </a:ext>
              </a:extLst>
            </p:cNvPr>
            <p:cNvSpPr/>
            <p:nvPr/>
          </p:nvSpPr>
          <p:spPr>
            <a:xfrm rot="21027887">
              <a:off x="3346524" y="3675217"/>
              <a:ext cx="1478845" cy="56007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  <a:sym typeface="Arial"/>
                </a:rPr>
                <a:t>الخامسة</a:t>
              </a:r>
              <a:endParaRPr lang="fr-FR" sz="2400" b="1" kern="0" dirty="0">
                <a:solidFill>
                  <a:prstClr val="white"/>
                </a:solidFill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331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54626" y="3657600"/>
            <a:ext cx="820883" cy="1246910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ينصح باعتماد صيغة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عرض الشرائح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kumimoji="0" lang="fr-MA" sz="32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mode diaporama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أثناء تقديم الدرس في القسم بالنقر على أيقونة العرض كما هو موضح.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 التربوي الرابع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8649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الأساليب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5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التوقع والتحقق الفهم العام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تعلم استراتيجية الفهم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20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E97850-B602-A14A-E103-D77C7D42C384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C59965-B481-1484-9450-88C7934E61F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B212D92C-083B-DAF4-B73F-F106EA5E13F5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3A39421F-5408-7F46-F78F-D07BE3DF1C77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63953F92-D111-6D24-D54F-D1EFC387E522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719588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239" y="1439588"/>
            <a:ext cx="5525521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96606" y="1511321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7482" y="1519815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74628" y="146202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982" y="3850165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69194" y="3986810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تراكيب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239" y="2620662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960071" y="2705075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89708" y="2724506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53588" y="19129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48589" y="31517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ميزانُ ٱلطَّبيعَةِ.</a:t>
            </a:r>
          </a:p>
          <a:p>
            <a:pPr lvl="0"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تذوق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210789" y="43981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اَلنَّواسِخُ ٱلْفِعْلِيَّةُ وَ ٱلْحَرَرْفِيَّةُ: مُراجَعَةٌ وَ تَوْليفٌ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363" y="4033798"/>
            <a:ext cx="536339" cy="540000"/>
          </a:xfrm>
          <a:prstGeom prst="rect">
            <a:avLst/>
          </a:prstGeom>
        </p:spPr>
      </p:pic>
      <p:pic>
        <p:nvPicPr>
          <p:cNvPr id="11" name="Google Shape;3535;p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F2E12D4-377C-E0B7-D40E-C929F8EBD9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5982" y="5113665"/>
            <a:ext cx="5541844" cy="150881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536;p5">
            <a:extLst>
              <a:ext uri="{FF2B5EF4-FFF2-40B4-BE49-F238E27FC236}">
                <a16:creationId xmlns:a16="http://schemas.microsoft.com/office/drawing/2014/main" id="{95B510BD-A147-5790-C6B6-61226D33BE61}"/>
              </a:ext>
            </a:extLst>
          </p:cNvPr>
          <p:cNvSpPr txBox="1"/>
          <p:nvPr/>
        </p:nvSpPr>
        <p:spPr>
          <a:xfrm>
            <a:off x="4927993" y="5250310"/>
            <a:ext cx="1696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الشق الشفهي</a:t>
            </a:r>
            <a:endParaRPr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Google Shape;3539;p5">
            <a:extLst>
              <a:ext uri="{FF2B5EF4-FFF2-40B4-BE49-F238E27FC236}">
                <a16:creationId xmlns:a16="http://schemas.microsoft.com/office/drawing/2014/main" id="{9376E66A-7619-79DF-4E1E-CB0E8216BE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45276" y="5290032"/>
            <a:ext cx="42474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545;p5">
            <a:extLst>
              <a:ext uri="{FF2B5EF4-FFF2-40B4-BE49-F238E27FC236}">
                <a16:creationId xmlns:a16="http://schemas.microsoft.com/office/drawing/2014/main" id="{A6EC0875-EC34-A5EC-988C-32F9F93241B5}"/>
              </a:ext>
            </a:extLst>
          </p:cNvPr>
          <p:cNvSpPr txBox="1"/>
          <p:nvPr/>
        </p:nvSpPr>
        <p:spPr>
          <a:xfrm>
            <a:off x="2183276" y="571901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rtl="1">
              <a:buClr>
                <a:srgbClr val="424D7B"/>
              </a:buClr>
              <a:buSzPts val="1200"/>
              <a:buFont typeface="Noto Sans Symbols"/>
              <a:buChar char="●"/>
              <a:defRPr sz="2400" b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Dosis SemiBold"/>
              </a:rPr>
              <a:t>تقويم الطلاقة</a:t>
            </a:r>
          </a:p>
          <a:p>
            <a:r>
              <a:rPr lang="ar-MA" dirty="0">
                <a:sym typeface="Dosis SemiBold"/>
              </a:rPr>
              <a:t>تقويم التحدث</a:t>
            </a:r>
            <a:endParaRPr dirty="0"/>
          </a:p>
        </p:txBody>
      </p:sp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0134C944-BE82-CABD-33C4-84BB37D0D5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627299" y="2597519"/>
            <a:ext cx="508229" cy="585072"/>
          </a:xfrm>
          <a:prstGeom prst="rect">
            <a:avLst/>
          </a:prstGeom>
        </p:spPr>
      </p:pic>
      <p:pic>
        <p:nvPicPr>
          <p:cNvPr id="21" name="Espace réservé pour une image  25">
            <a:extLst>
              <a:ext uri="{FF2B5EF4-FFF2-40B4-BE49-F238E27FC236}">
                <a16:creationId xmlns:a16="http://schemas.microsoft.com/office/drawing/2014/main" id="{32D5C0CB-DD78-35A9-023E-83958CD16A9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641190" y="3813040"/>
            <a:ext cx="508229" cy="585072"/>
          </a:xfrm>
          <a:prstGeom prst="rect">
            <a:avLst/>
          </a:prstGeom>
        </p:spPr>
      </p:pic>
      <p:pic>
        <p:nvPicPr>
          <p:cNvPr id="24" name="Espace réservé pour une image  25">
            <a:extLst>
              <a:ext uri="{FF2B5EF4-FFF2-40B4-BE49-F238E27FC236}">
                <a16:creationId xmlns:a16="http://schemas.microsoft.com/office/drawing/2014/main" id="{A9FDCCB6-9A23-8622-B0BC-88675D78235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674628" y="5133938"/>
            <a:ext cx="508229" cy="58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-163286" y="2835986"/>
            <a:ext cx="9078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الوضعيتان التقويميتان للطلاقة  و التحدث توجدان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و التحدث طيلة أيام الأسبوع الرابع من المرحلة الخامسة.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الوضعيتان التقويميتان لعدد محدود من المتعلمين كل يوم على أساس تغطية مجموع القسم نهاية الأسبوع.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55421887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2908660"/>
            <a:ext cx="7291350" cy="1114165"/>
            <a:chOff x="1331545" y="2851205"/>
            <a:chExt cx="6696000" cy="111416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503870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تذوق و فهم المعاني الصريحة والضمنية للقصيدة؛</a:t>
              </a:r>
            </a:p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519546" y="4022136"/>
            <a:ext cx="7400453" cy="999864"/>
            <a:chOff x="1231350" y="2851205"/>
            <a:chExt cx="6796195" cy="99986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31350" y="3020072"/>
              <a:ext cx="512086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تمييز النواسخ الفعلية و النواسخ الحرفية و توظيفها في الإنتاجين الشفهي والكتابي.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38207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812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5DA30E-535C-CD4D-367B-F27DC698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118FAB-B974-3BFA-6E82-00B2CA2801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DE347B-3115-ADD1-BABF-BD0316688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71C19-993D-50E2-8B17-204342DC46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A3B0E1-43AE-ED29-4E29-347FB8EF147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63DD-10AD-A0A8-FA6B-A3C5020AE1C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3B5C72-440E-137E-3D9B-DF72C52583E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E3BC5A-929E-7824-E25A-25FC1D24C95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F58AA9-C70F-AE53-449F-65B8B0FBA0B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6773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F113C8-5D25-574E-E7A5-21D79E345D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F135C3-53AF-8030-442A-2188EBE00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A24EDA-5886-34E0-0AC6-76D0439034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C75626-BDE4-7167-7B63-05C8CE101C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E14DFD7-5BD4-7787-A6DF-261C023E6516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9A6C2-E864-467D-B895-0F3F04C602B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4DA05-EB65-39FE-ACDE-EDFCDF9E8B78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B4ACCC-F750-169D-81A9-08EDA994C8B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2ECDCFFA-1D18-5D3F-7289-21148B1FF705}"/>
              </a:ext>
            </a:extLst>
          </p:cNvPr>
          <p:cNvSpPr txBox="1"/>
          <p:nvPr/>
        </p:nvSpPr>
        <p:spPr>
          <a:xfrm>
            <a:off x="398069" y="5873802"/>
            <a:ext cx="786987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buFont typeface="Arial"/>
              <a:buNone/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أَعْتَذِرُ بِلَبـاقَةٍ إِذا أَخْطَأْتُ، وَأُسـارِعُ إِلـى تَصْحـيـحِ خَطَئـي.</a:t>
            </a:r>
            <a:endParaRPr lang="ar-MA" sz="4400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BCD4FE15-20D1-4ACB-CBB6-63695101970F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9076E7D-5EDD-F3B4-5F5F-082287AB5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A89E786-3576-8E25-ECA8-8123EA73F6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23" name="Google Shape;1333;p8">
            <a:extLst>
              <a:ext uri="{FF2B5EF4-FFF2-40B4-BE49-F238E27FC236}">
                <a16:creationId xmlns:a16="http://schemas.microsoft.com/office/drawing/2014/main" id="{35525F55-C398-514F-745A-310CCEAB6D3B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BC7498D-79A3-98EA-CA18-04B304146C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9268" y="3592718"/>
            <a:ext cx="800915" cy="66689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5" name="Google Shape;1333;p8">
            <a:extLst>
              <a:ext uri="{FF2B5EF4-FFF2-40B4-BE49-F238E27FC236}">
                <a16:creationId xmlns:a16="http://schemas.microsoft.com/office/drawing/2014/main" id="{55AE72B1-C917-FD49-5F79-4C08EEF7CDD9}"/>
              </a:ext>
            </a:extLst>
          </p:cNvPr>
          <p:cNvSpPr txBox="1"/>
          <p:nvPr/>
        </p:nvSpPr>
        <p:spPr>
          <a:xfrm>
            <a:off x="783422" y="3561914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كَيْ أَنْجَحَ أُوَظِّفُ اسْتْراتيجِيّاتي بِٱسْتِمْرارٍ.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822AE2E-D380-AEB7-D61A-A1253DC779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7454" y="4320865"/>
            <a:ext cx="1389091" cy="14916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C0731B-AD8D-C671-2BBD-1E53FB16CF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417DC1-784B-DAE7-F722-AC1429799FC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BFA069-B47C-9BB5-05A5-BD8106AB63F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873DD9-B5AB-DF14-12FD-B5F65CB9C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132EBF7-B67E-2717-78A2-AF1A08C4CD67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4E1BA8-A712-346E-3694-F7B17F1AC140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5331E-D690-DF1F-A09F-F51AFAF9A063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7FBED1-22AD-E138-891B-4EF7BD349E4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لاحظوا جيدا المشهد التالي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78BC8-D5B1-BD44-C42D-B05D6B064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63AD57-BD81-3853-3E32-99A3366980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D7E5AB-0D5D-3C0E-A943-F27A2A4A49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8DC3F1-0FF3-68ED-5B80-44EDFA24C1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F0FF2B-892D-0296-81A5-D019AA195FF5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EE6D7B-D417-8633-DADF-517B90FF425D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F40708-3CA3-6D67-CC3E-D76353A9ACD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D74632-DE58-B6C1-DECA-A1B003CF44FD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5E06B33-83BB-97CC-7C71-085AAAB222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84" y="1984662"/>
            <a:ext cx="7973632" cy="435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16BD1449-B45B-B756-BF92-CC1D83ECE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EA7E1B3-AEA0-FB95-143E-07F591CC75D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4953B46D-4A99-E18B-9326-0FC9927983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تخيلوا الحوار الدائر بين الأب و ابنته المهملة.    ماهي التوجيهات التي سيقدمها الأب؟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-يعطي الأستاذ الفرصة لعدد من المتعلمين للإجابة.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FF8DD8-8BD9-D9AF-FA5A-241425D3F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CD5D14-B7E7-0316-E845-470B84B38F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A89389-3E6D-BD2E-BB90-B72C67CD4F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D41EBD-707E-3F71-A471-B42085DB59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62D914-7268-22AA-7CCB-B40DA2AE671E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C8C90A-31C3-4F51-968E-DB7A4AC5449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D4814E-5A36-6594-1C89-7219FC069482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0DFB6B-21CD-4E1F-63ED-F592ED7E7DE8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09D605D-8C75-A09C-1526-FFC33C529F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84" y="1984662"/>
            <a:ext cx="7973632" cy="435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462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8381CFAD-EE61-D415-3B8A-7EB46D4DF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D08B93D-36C6-7257-4C2C-07FBC4F8313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76EAD629-5065-B3EA-1E77-56DEE3465D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ماهي المبررات التي ستقدمها البنت؟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C6D0BC-7A4A-C78D-CB67-FB6C59ECB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30E4AD-426D-C0E4-15DF-A2E892E9B5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DED797-B1AA-9506-6196-13ECB40CC2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C66A1C-8241-59E9-9AB7-6C73095B60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69AC20-C03F-E702-9EF0-ED583ECA26FF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5B23B7-BC4B-16CD-791B-839225CCE2BF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B2D961-BE37-4E37-4FC1-23E58BFC7828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A0BB87-4416-BEAF-760F-F02B404DC104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351B2A4-C8AE-A346-F504-213D1BC237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84" y="1984662"/>
            <a:ext cx="7973632" cy="435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378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20C0-B0D8-B6BB-A91B-D2B2FC76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7EC6AFC-6272-2B71-F358-2EAB4C8EE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F533984-0903-DA34-CFE7-501FE05B80FF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DD2ECEF-1D64-303C-1564-0A116A96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F2C1720-479C-A7B0-9656-4B27620CBACE}"/>
              </a:ext>
            </a:extLst>
          </p:cNvPr>
          <p:cNvSpPr txBox="1">
            <a:spLocks/>
          </p:cNvSpPr>
          <p:nvPr/>
        </p:nvSpPr>
        <p:spPr>
          <a:xfrm>
            <a:off x="581331" y="976217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Microsoft Uighur" panose="02000000000000000000" pitchFamily="2" charset="-78"/>
              </a:rPr>
              <a:t> قراءة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D83F271-D690-062B-CE83-17A55EF0616E}"/>
              </a:ext>
            </a:extLst>
          </p:cNvPr>
          <p:cNvSpPr/>
          <p:nvPr/>
        </p:nvSpPr>
        <p:spPr>
          <a:xfrm>
            <a:off x="5063306" y="114515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05ACF09-7E3F-8C2E-D033-86652776D892}"/>
              </a:ext>
            </a:extLst>
          </p:cNvPr>
          <p:cNvSpPr txBox="1">
            <a:spLocks/>
          </p:cNvSpPr>
          <p:nvPr/>
        </p:nvSpPr>
        <p:spPr>
          <a:xfrm>
            <a:off x="99708" y="3429000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ميزانُ ٱلطَّبيعَةِ.(الحصة الثالثة)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تَذَوُّقُ ٱلنَّصِّ ٱلشِّعْرِيِّ.</a:t>
            </a:r>
          </a:p>
        </p:txBody>
      </p:sp>
      <p:pic>
        <p:nvPicPr>
          <p:cNvPr id="2" name="Espace réservé pour une image  25">
            <a:extLst>
              <a:ext uri="{FF2B5EF4-FFF2-40B4-BE49-F238E27FC236}">
                <a16:creationId xmlns:a16="http://schemas.microsoft.com/office/drawing/2014/main" id="{A60C5286-2C8C-D419-A814-1854991596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40936" y="1520840"/>
            <a:ext cx="703488" cy="80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1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1C72-51D3-DEAC-3C4C-F522A2C9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96E706-916C-F5C8-216D-E9BA89179A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69084-E9F6-85FA-6BA8-99A6C3D34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1C9D26-3661-9161-DF83-4B608C0D3D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44CD00F-911D-0E4E-9D97-46038151C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D506F9-CD4C-9DF3-5445-25DE11D948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37B129-8E5A-E232-482B-A0230EE740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E8A12-35AF-5EF5-2014-3E2825B2E6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BEA573-8DD5-A7D2-F1AD-F768E2D6532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3556D8-A7A6-59BA-EC17-C15D324325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B41A57C-F155-57CF-9F4A-11241B8C2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D107AB-3CD3-DC1D-CF4A-10CD065F4C38}"/>
              </a:ext>
            </a:extLst>
          </p:cNvPr>
          <p:cNvSpPr txBox="1"/>
          <p:nvPr/>
        </p:nvSpPr>
        <p:spPr>
          <a:xfrm>
            <a:off x="-309475" y="84321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النص الشعري " ميزانُ ٱلطَّبيعَةِ".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754BB7F-DDB6-6347-F837-D66634EACC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147" y="1398993"/>
            <a:ext cx="7577985" cy="53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2970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3623-11EC-4EAD-9800-3E68BB117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8CBD9CA5-428D-B179-0AC5-E7BED3247C2E}"/>
              </a:ext>
            </a:extLst>
          </p:cNvPr>
          <p:cNvSpPr/>
          <p:nvPr/>
        </p:nvSpPr>
        <p:spPr>
          <a:xfrm>
            <a:off x="1763830" y="5800377"/>
            <a:ext cx="561634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عَنْ ماذا تَتَحَدَّثُ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9B6CF6-7BCA-AB7C-C92D-80C5DB711F60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5E0DB-2BAB-EE34-489B-47311BE57D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2DE524-635A-19B3-040F-E1E7C21B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4B9C06-3959-726C-B08A-E3F8DB8ED8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8419BE-7CC8-89FB-4CAF-A655DD866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BC05B5-BE8F-A3B0-5F44-A9C30FEE07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256218-AB7A-4E73-BEFB-34528E5BC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2AE29C-E5E4-3DA7-5823-9EAA65EA93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13C133-6CD9-BF9D-F0E0-55AA2D1AA3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CB6FD2-4BB1-35BC-EFF6-8FE7E876C4A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8350A1-3A9F-6547-F550-B26ABB0FEB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53F901-DF3A-91C4-69D1-3B42ECA08C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329" y="1721394"/>
            <a:ext cx="5508841" cy="386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2615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أنصتوا جيدا سأعيد قراءة القصيدة.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4CD152-65A2-1DAF-A158-A0C9ABDB3E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BF1C47-5DF2-E983-33D2-A1492EF261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14A702-8CF4-D4D0-A3FB-E2E6961C2D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020A45-959B-F592-3807-3D503D200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084F14-9350-368B-F609-F7EAF48F57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A35FB-748C-CCB5-2848-A19E2A1CD9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706930-2355-7B5A-4CD8-3F84A4A988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35561F-337F-96E3-49C7-3D5DAC5FAD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AA3961-2C2F-4795-A48A-744598DEF0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0B51D9D-BEE6-9901-6AA0-3CACE74C55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8A0AA9F-B8C1-11AE-56D2-E24BE70B62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147" y="1398993"/>
            <a:ext cx="7577985" cy="53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6C42C-2C4D-C938-6D56-F6C7CC76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3703750-478F-7476-E829-9E12853607C2}"/>
              </a:ext>
            </a:extLst>
          </p:cNvPr>
          <p:cNvSpPr txBox="1"/>
          <p:nvPr/>
        </p:nvSpPr>
        <p:spPr>
          <a:xfrm>
            <a:off x="1936137" y="846955"/>
            <a:ext cx="5559029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سأختار 3 منكم لقراءة القصيدة قراءة شعرية محترما قواعد الإيقاع.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CEBCDA-3F04-0E08-6F51-DEA37E95F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30CF2D5A-38C5-4F26-E1D5-9A86AF830777}"/>
              </a:ext>
            </a:extLst>
          </p:cNvPr>
          <p:cNvSpPr txBox="1"/>
          <p:nvPr/>
        </p:nvSpPr>
        <p:spPr>
          <a:xfrm>
            <a:off x="965090" y="2247433"/>
            <a:ext cx="771155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F498F8-493E-AA7E-DE2B-175331BBD1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4D3A79-FA82-A13A-C811-55AB0500BA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667986-D9A1-1537-D168-FD45FE9C3F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44A0E9-1AA7-8A49-4D0F-5C7F5A24CB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5EF4D0-4588-BA62-5248-375F7D63C3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C70608-D70B-F761-279E-00E6C8428A8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BF9A1-1B0F-69A4-F670-D394A3DF7C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FE57EA-3DDA-27AC-D405-EAC96C875A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17B01B-2784-0C59-38FF-D3B6823D70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75684E7-0F1F-D6C8-F41A-82B91F71D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40063"/>
              </p:ext>
            </p:extLst>
          </p:nvPr>
        </p:nvGraphicFramePr>
        <p:xfrm>
          <a:off x="398069" y="3108580"/>
          <a:ext cx="8383464" cy="2072640"/>
        </p:xfrm>
        <a:graphic>
          <a:graphicData uri="http://schemas.openxmlformats.org/drawingml/2006/table">
            <a:tbl>
              <a:tblPr firstRow="1" bandRow="1"/>
              <a:tblGrid>
                <a:gridCol w="1309537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793767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لا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نعم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تَمَّتْ قِراءَةُ كُلِّ بَيْتٍ بِشَكْلٍ مُسْتَرْسَلٍ؟</a:t>
                      </a: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ٱلْإيقاعِ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ٱلشِّعْرِيِّ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77536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335C-283B-4725-5F2C-E2CA6215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D40DCC4-FAE6-24F1-A710-692D7BC4ECF4}"/>
              </a:ext>
            </a:extLst>
          </p:cNvPr>
          <p:cNvSpPr txBox="1"/>
          <p:nvPr/>
        </p:nvSpPr>
        <p:spPr>
          <a:xfrm>
            <a:off x="392401" y="839864"/>
            <a:ext cx="708095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163 في ثنائيات أجيبوا عن التمارين1-2-3 التالية: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BFEA67-1527-682A-DCAC-52FEC4624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C4DAB5-AD55-42DB-A712-2EF20CE9E7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F6A0C-7DBA-2C95-8DC8-6A86B7A145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D19F8D-EC58-2757-AF4B-FDD8BBF346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5C6BF4-3C4C-918E-9980-CDDF68193C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02D2FE-2704-0C51-C6E7-CCFE91539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FB5CB3-1055-4A22-3D7D-67756AB721A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17D-3827-48B2-06DA-71495CF02B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7F3720-52EF-9E14-AFA0-A1D03B172E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42678F-FA23-6404-03E0-FCCD12488E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B966EF-5FC3-B09F-BAED-BC99C3BA6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848" y="1693920"/>
            <a:ext cx="3488744" cy="480383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5FAC733-6F9B-19A7-CA48-0775BA5B7621}"/>
              </a:ext>
            </a:extLst>
          </p:cNvPr>
          <p:cNvSpPr/>
          <p:nvPr/>
        </p:nvSpPr>
        <p:spPr>
          <a:xfrm>
            <a:off x="3292418" y="3512126"/>
            <a:ext cx="2931008" cy="862447"/>
          </a:xfrm>
          <a:prstGeom prst="roundRect">
            <a:avLst>
              <a:gd name="adj" fmla="val 7517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670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1F03A-089E-6F6F-52B4-D60CFC6F9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8191D3-2B8B-240F-9C3E-F6E07CDA00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9DA207-3B81-0A54-9F61-9A1AE1595ED0}"/>
              </a:ext>
            </a:extLst>
          </p:cNvPr>
          <p:cNvSpPr txBox="1"/>
          <p:nvPr/>
        </p:nvSpPr>
        <p:spPr>
          <a:xfrm>
            <a:off x="599887" y="72111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الأول مع تأطير الكلمات المفاتيح في القصيدة. لديكم دقيقة واحدة.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أستخرج من القصيدة أوصاف الطبيعة.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D59529-9908-8B91-CBDB-2A277ACD7B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ED7DE6-2741-4681-D014-3E46BED950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B979D3-B0AA-DDC5-C933-E38399094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1D3F25-7454-F392-F759-480471EC51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2AD1E9B-DBB9-D5E1-F25E-4EC3F49134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43EDAF-8B3B-67AC-74EB-9137577818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A735F3-89F4-C39F-C36E-DD9E45E857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290598-6A2B-8088-DFF6-F41A30E4A7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643297-B76D-B213-F4EC-6C69208CFAA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08CBE6-748E-862C-4913-AF1E1D9F27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8183" y="1476000"/>
            <a:ext cx="4541914" cy="54106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26150E-A8E4-DC6D-85D2-A8494BFEBA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9569" y="2158447"/>
            <a:ext cx="5904861" cy="414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5125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E5E85-0E47-005C-1619-D44042794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F40CF2-53D1-6C4D-670B-E1C09D3872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2BD368-2E18-6E2A-727C-7A5EBCF19B1C}"/>
              </a:ext>
            </a:extLst>
          </p:cNvPr>
          <p:cNvSpPr txBox="1"/>
          <p:nvPr/>
        </p:nvSpPr>
        <p:spPr>
          <a:xfrm>
            <a:off x="528689" y="685951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 من يتقاسم معنا إجابته؟ في أي سطر يوجد الجواب؟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3AF9B4-31E2-3844-D6E8-D0AA1A813A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9EDBD2-EF85-92EE-EC10-756ADF0861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9F6F06-6F0D-D14F-BCEC-E3A9D512F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177A9F-5262-E0C1-2DCF-620BCEB9D9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5159F4-20B9-814E-ED6A-0BE57DC119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B23595-6F8F-3E1D-24D2-BAC52F00BA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3ED5F0-EB0E-FD13-4101-364E97A94F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39E14-22D4-B036-DCB8-AF7764072CD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C5D38C-93C7-E007-C1B2-51765C4EA7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8EE58B-8615-FDF2-F41D-CE50E331EF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8183" y="1476000"/>
            <a:ext cx="4541914" cy="541067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8D8B7611-1C63-B44D-8EFD-44B0EE71BA0E}"/>
              </a:ext>
            </a:extLst>
          </p:cNvPr>
          <p:cNvSpPr txBox="1">
            <a:spLocks/>
          </p:cNvSpPr>
          <p:nvPr/>
        </p:nvSpPr>
        <p:spPr>
          <a:xfrm>
            <a:off x="1896888" y="2923961"/>
            <a:ext cx="6112329" cy="76636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اَلْغُصْنُ </a:t>
            </a:r>
            <a:r>
              <a:rPr lang="ar-MA" sz="40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ٱلْعـالـي</a:t>
            </a: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61A147FB-2FAD-6451-EC92-B094EC0975DF}"/>
              </a:ext>
            </a:extLst>
          </p:cNvPr>
          <p:cNvSpPr txBox="1">
            <a:spLocks/>
          </p:cNvSpPr>
          <p:nvPr/>
        </p:nvSpPr>
        <p:spPr>
          <a:xfrm>
            <a:off x="1847270" y="5161971"/>
            <a:ext cx="6112329" cy="76636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حَديـقَةٌ غَنّـاءُ (أَيْ كَثـيـرَةُ ٱلْعُشْبِ وَٱلْأَشْجـارِ).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cs typeface="Microsoft Uighur" panose="02000000000000000000" pitchFamily="2" charset="-78"/>
            </a:endParaRP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01E6AB23-2EE4-C8DB-2060-183487E23A0C}"/>
              </a:ext>
            </a:extLst>
          </p:cNvPr>
          <p:cNvSpPr txBox="1">
            <a:spLocks/>
          </p:cNvSpPr>
          <p:nvPr/>
        </p:nvSpPr>
        <p:spPr>
          <a:xfrm>
            <a:off x="1896887" y="3661639"/>
            <a:ext cx="6112329" cy="85097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رَوْعَةُ </a:t>
            </a:r>
            <a:r>
              <a:rPr lang="ar-MA" sz="40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ٱلْأَنْهـارِ</a:t>
            </a: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وَطُهْرُهـا.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A7DE4034-542C-D3BF-DE4C-A5DBB6CDB59E}"/>
              </a:ext>
            </a:extLst>
          </p:cNvPr>
          <p:cNvSpPr txBox="1">
            <a:spLocks/>
          </p:cNvSpPr>
          <p:nvPr/>
        </p:nvSpPr>
        <p:spPr>
          <a:xfrm>
            <a:off x="1847271" y="4452585"/>
            <a:ext cx="6112329" cy="76636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اَلْغـابَةُ ٱلْخَضْراءُ.</a:t>
            </a:r>
          </a:p>
        </p:txBody>
      </p:sp>
    </p:spTree>
    <p:extLst>
      <p:ext uri="{BB962C8B-B14F-4D97-AF65-F5344CB8AC3E}">
        <p14:creationId xmlns:p14="http://schemas.microsoft.com/office/powerpoint/2010/main" val="1249202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0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11A42-CBD9-BC43-B85E-51D32EAF7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BEC71-BCA8-B850-4B73-68C4C3E259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1F5BBC-B280-D226-C7F9-7E0C3D677C79}"/>
              </a:ext>
            </a:extLst>
          </p:cNvPr>
          <p:cNvSpPr txBox="1"/>
          <p:nvPr/>
        </p:nvSpPr>
        <p:spPr>
          <a:xfrm>
            <a:off x="605331" y="709636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يوجد بالأسطر التالية:                 .من ينشدها بشكل معبر؟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ليتم تأطير الأسطر الشعرية.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270A1C-8283-CC72-C8EB-6424A3BA9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8855E9-14F9-D542-FA9B-4E4FA9D353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8C514A-7346-0586-220F-1EE64CAF68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05E2FA-A73D-6F23-C165-BA395A2DD7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1A1165-C697-95E0-9631-A375D8C93C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6025D5-180C-16A5-1540-8CF8703584B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299B04-A2E8-EBCE-3F12-48FE1189A25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808EBE-D3B8-6A92-452F-063FE67799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C7CA64-627F-D748-8579-42AB0CA6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B420F7-BAD6-BC7F-9164-31C38FD02E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8183" y="1476000"/>
            <a:ext cx="4541914" cy="5410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D919DA9-4145-85CE-4250-D331CD9D11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798" y="1867822"/>
            <a:ext cx="6852683" cy="481286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7249F-3A07-9825-D947-41194AB77C5C}"/>
              </a:ext>
            </a:extLst>
          </p:cNvPr>
          <p:cNvSpPr/>
          <p:nvPr/>
        </p:nvSpPr>
        <p:spPr>
          <a:xfrm>
            <a:off x="5112327" y="2795785"/>
            <a:ext cx="2038417" cy="228957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5344137-9712-3ED9-734A-2E98CADF4051}"/>
              </a:ext>
            </a:extLst>
          </p:cNvPr>
          <p:cNvSpPr/>
          <p:nvPr/>
        </p:nvSpPr>
        <p:spPr>
          <a:xfrm>
            <a:off x="7193618" y="2783772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3097D5-343D-A0B8-649F-DC5FEC01B9AF}"/>
              </a:ext>
            </a:extLst>
          </p:cNvPr>
          <p:cNvSpPr/>
          <p:nvPr/>
        </p:nvSpPr>
        <p:spPr>
          <a:xfrm>
            <a:off x="5065183" y="3653780"/>
            <a:ext cx="2038417" cy="541067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00ACA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DCB198C-226F-EDF7-BB6E-1D057D2C0349}"/>
              </a:ext>
            </a:extLst>
          </p:cNvPr>
          <p:cNvSpPr/>
          <p:nvPr/>
        </p:nvSpPr>
        <p:spPr>
          <a:xfrm>
            <a:off x="7193618" y="3788241"/>
            <a:ext cx="282997" cy="272143"/>
          </a:xfrm>
          <a:prstGeom prst="leftArrow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FDCE94B-CF64-AADA-7A50-C1B13DA5CA69}"/>
              </a:ext>
            </a:extLst>
          </p:cNvPr>
          <p:cNvSpPr/>
          <p:nvPr/>
        </p:nvSpPr>
        <p:spPr>
          <a:xfrm>
            <a:off x="1993256" y="2795785"/>
            <a:ext cx="2038417" cy="342270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A158A72-C64B-00A8-4823-6E5F981EDBCC}"/>
              </a:ext>
            </a:extLst>
          </p:cNvPr>
          <p:cNvSpPr/>
          <p:nvPr/>
        </p:nvSpPr>
        <p:spPr>
          <a:xfrm rot="10800000">
            <a:off x="1632811" y="2830848"/>
            <a:ext cx="282997" cy="272143"/>
          </a:xfrm>
          <a:prstGeom prst="lef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CA1DDF3-DDF5-CB96-38DF-565D42B88ADB}"/>
              </a:ext>
            </a:extLst>
          </p:cNvPr>
          <p:cNvSpPr/>
          <p:nvPr/>
        </p:nvSpPr>
        <p:spPr>
          <a:xfrm>
            <a:off x="2088183" y="4638838"/>
            <a:ext cx="2038417" cy="272144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00ACA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A6102F55-83F6-439A-8841-EEA14B745246}"/>
              </a:ext>
            </a:extLst>
          </p:cNvPr>
          <p:cNvSpPr/>
          <p:nvPr/>
        </p:nvSpPr>
        <p:spPr>
          <a:xfrm rot="10800000">
            <a:off x="1710259" y="4637227"/>
            <a:ext cx="282997" cy="272143"/>
          </a:xfrm>
          <a:prstGeom prst="leftArrow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65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7" grpId="0" animBg="1"/>
      <p:bldP spid="9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F2EF5-A915-46CE-337F-371A4A991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6E359A-3B59-3C84-2DF8-58B756E486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CE91472-6A25-EB0E-8B56-0B3627470DDD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الثاني:ماذا يحدث إذا اختل ميزان الطبيعة؟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E3D6F7-A69E-BD6A-C67F-3062A43899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6057C9-3854-5FB3-5654-7949B8FE8F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BCC37B-430C-1AF9-1EEE-D505D0423C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28DBB0-AA17-F0F9-B84B-7E42E87950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F5010C3-835A-C7B8-27F3-205A97E150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126248-B204-BD73-E808-85D3266E0C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FC976-F4EB-238D-F76D-B8AD6E6917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0441C8-8262-C2EE-1DFB-D9DC033678B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3415C5-8730-A7B4-165A-F29C8C54AB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C04A2CF-B3ED-E4D5-2272-7659CB8000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9569" y="2158447"/>
            <a:ext cx="5904861" cy="414717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C65EE2-D8C2-01D7-977D-31D1DE74CD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5838" y="1611724"/>
            <a:ext cx="4084674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4729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F6F9E-7443-BAE1-A08B-5F99E9DB5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6F6590-CC6C-5546-36FC-272272D3A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B450371-0651-BEB2-5B27-55C113CEAA4A}"/>
              </a:ext>
            </a:extLst>
          </p:cNvPr>
          <p:cNvSpPr txBox="1"/>
          <p:nvPr/>
        </p:nvSpPr>
        <p:spPr>
          <a:xfrm>
            <a:off x="528689" y="685951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 من يتقاسم معنا إجابته؟ في أي سطر يوجد الجواب؟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1CBCD0-F6EC-C902-2676-16E3400F27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095AAC-1D8F-1FA8-FE1D-C05590FE28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D434C-21AE-5EE3-6F5E-EE98EB6DBE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1F2FE6-B04E-713D-0DEB-E59C3656CA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D367811-7BE6-2631-AFE4-308F87B8A1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3978CC-AD73-DFC4-021A-4411B34B18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3CF3A-B16C-C0DD-FD1A-5999436E376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CBF3D6-03D3-E386-DDD2-084375F53CB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065ABF-AF8F-B96A-32D6-4402CBD9558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1148D2ED-349A-562D-CF5F-857C4C6BC65A}"/>
              </a:ext>
            </a:extLst>
          </p:cNvPr>
          <p:cNvSpPr txBox="1">
            <a:spLocks/>
          </p:cNvSpPr>
          <p:nvPr/>
        </p:nvSpPr>
        <p:spPr>
          <a:xfrm>
            <a:off x="116738" y="3660181"/>
            <a:ext cx="8238862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6000"/>
              <a:buNone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إِذا </a:t>
            </a:r>
            <a:r>
              <a:rPr lang="ar-MA" sz="40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ٱخْتَلَّ</a:t>
            </a: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مـيـزانُ ٱلطَّبـيـعَةِ، سَنَعـيـشُ فـي حُزْنٍ وَضَعْفٍ ،وَسَنَجْنـي </a:t>
            </a:r>
            <a:r>
              <a:rPr lang="ar-MA" sz="40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ٱلْهَمَّ</a:t>
            </a: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وَٱلتَّعَبَ</a:t>
            </a: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، وَسَيُصْبِحُ ٱلْإِنْسـانُ تَعـيـساً جِدّاً.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54370F-CA19-0301-937A-BB292B55ED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5838" y="1611724"/>
            <a:ext cx="4084674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20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7DA64-DB31-D914-239B-76F220C5E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C64252-7C33-1DE1-4853-326DF1A979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8D535B-3C5E-2E9E-3B92-7B3EEE45E1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E81EF7-B9EF-D73F-DFD4-4CA1DDFB7E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D939A2-96A7-5A66-288B-FD4CFC27E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6403D9-CC09-1B0C-B489-A50019E804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3E6CB73-D73D-ACF0-B11B-4B17C1CA0C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E42550-EFD3-12B4-3FD8-0E833536DDA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FD35AA-A682-0AD8-49A0-F57B52D41D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12787F-CAE8-CD7E-BC1A-4FED11F1A5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323E94-5445-5846-4A4D-AB3C153B199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CA8C3B-0BDC-0C98-EA83-4231E7E21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798" y="1867822"/>
            <a:ext cx="6852683" cy="48128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599EAC-E4C2-BEF7-D0DB-20968AE3B9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5838" y="1611724"/>
            <a:ext cx="4084674" cy="51058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2D0D623-26BB-47E4-2326-BC95937BF03A}"/>
              </a:ext>
            </a:extLst>
          </p:cNvPr>
          <p:cNvSpPr/>
          <p:nvPr/>
        </p:nvSpPr>
        <p:spPr>
          <a:xfrm>
            <a:off x="2119745" y="5518203"/>
            <a:ext cx="1968499" cy="799469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444B981B-74D8-384A-6CF3-AF4C22B8CD64}"/>
              </a:ext>
            </a:extLst>
          </p:cNvPr>
          <p:cNvSpPr/>
          <p:nvPr/>
        </p:nvSpPr>
        <p:spPr>
          <a:xfrm rot="10800000">
            <a:off x="1671947" y="5775214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533F3BE-3334-8A6F-BB32-D2B636D624B7}"/>
              </a:ext>
            </a:extLst>
          </p:cNvPr>
          <p:cNvSpPr txBox="1"/>
          <p:nvPr/>
        </p:nvSpPr>
        <p:spPr>
          <a:xfrm>
            <a:off x="528689" y="81064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يوجد بالأسطر التالية:                 .من ينشدها بشكل معبر؟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ليتم تأطير الأسطر الشعرية.</a:t>
            </a:r>
          </a:p>
        </p:txBody>
      </p:sp>
    </p:spTree>
    <p:extLst>
      <p:ext uri="{BB962C8B-B14F-4D97-AF65-F5344CB8AC3E}">
        <p14:creationId xmlns:p14="http://schemas.microsoft.com/office/powerpoint/2010/main" val="23257526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2CBF9-3E51-65B3-F529-8C2A3EB03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DE101-D375-0B16-37F1-6CC9F66BC2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5201CF-59D5-4913-BA69-B10053784061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الثالث:ما الذي يجب على الإنسان أن يفعله ليحافظ على الطبيعة؟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1B6B57-D644-4E8C-2FD4-058F4BE043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A90F36-7D13-8595-3895-F1AD3E70DD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E12B5C-33F5-3473-9AA2-290567FB2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D1D880-EDF8-FC6A-561D-155A95621C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F0E7C9-518F-5645-7F68-279E4C3D86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F9BBC8-79BE-2285-4E6C-64859B6082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AFBBB8-00A2-9BAD-1D25-CDB766A5BA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0E08F9-0EB7-0651-B7C5-A24EE759483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830A2A-4A3E-0B6C-17E0-0F83975CBCE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626BADB-460B-3511-5269-FAB233C5D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9569" y="2158447"/>
            <a:ext cx="5904861" cy="41471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9C9011-BBB9-C669-F8F0-9E30972CA9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4944" y="1476000"/>
            <a:ext cx="6294665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4121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C0AFD-EAF5-2402-6FD8-2D9556F5D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5481A-D830-452C-691A-2307146870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BFCFC77-8948-F5D5-8242-292C5E3ED894}"/>
              </a:ext>
            </a:extLst>
          </p:cNvPr>
          <p:cNvSpPr txBox="1"/>
          <p:nvPr/>
        </p:nvSpPr>
        <p:spPr>
          <a:xfrm>
            <a:off x="528689" y="685951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 من يتقاسم معنا إجابته؟ في أي سطر يوجد الجواب؟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7D63F2-F2CD-653E-B04D-51BF82374D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6EC8F4-B0EB-5BBD-AFA1-CCB432F13C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BEEDAD-488C-2087-67A0-A740149710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D48935-58E9-9F34-E57A-A5FAB27F61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D438643-1746-B9DD-52CF-39F08910F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FE7CC4-1D74-1B73-C0FD-134F2F9D3B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BB967-5103-0DA6-B9BF-2825F9EC956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101336-18CB-BA57-D6B9-AA62BCB10A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56C5E3-EB06-77CC-BFD9-903A22E05E0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382767CF-6B97-872E-7868-A48BDB6DE204}"/>
              </a:ext>
            </a:extLst>
          </p:cNvPr>
          <p:cNvSpPr txBox="1">
            <a:spLocks/>
          </p:cNvSpPr>
          <p:nvPr/>
        </p:nvSpPr>
        <p:spPr>
          <a:xfrm>
            <a:off x="247684" y="2861335"/>
            <a:ext cx="8222911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6000"/>
              <a:buNone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لِيُحـافِظَ ٱلْإِنْسـانُ عَلـى ٱلطَّبـيـعَةِ، يَجِبُ أَنْ يَقـومَ </a:t>
            </a:r>
            <a:r>
              <a:rPr lang="ar-MA" sz="40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بِٱلْأَعْمـالِ</a:t>
            </a: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ٱلتّـالِيَةِ: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37EF00D-6597-2E85-F1A3-68B25AFF32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4944" y="1476000"/>
            <a:ext cx="6294665" cy="518205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9C656B17-D1EF-B315-4A3C-BDDD00ACCFD6}"/>
              </a:ext>
            </a:extLst>
          </p:cNvPr>
          <p:cNvSpPr txBox="1">
            <a:spLocks/>
          </p:cNvSpPr>
          <p:nvPr/>
        </p:nvSpPr>
        <p:spPr>
          <a:xfrm>
            <a:off x="3012269" y="5302897"/>
            <a:ext cx="5400754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6000"/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لا يَعْبَثَ أَبَداً بِعُشْبِ ٱلْحَدائِقِ.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4C2B4C06-9F5D-5B25-670E-D804A6139A8C}"/>
              </a:ext>
            </a:extLst>
          </p:cNvPr>
          <p:cNvSpPr txBox="1">
            <a:spLocks/>
          </p:cNvSpPr>
          <p:nvPr/>
        </p:nvSpPr>
        <p:spPr>
          <a:xfrm>
            <a:off x="247684" y="3606635"/>
            <a:ext cx="8222911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6000"/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يُنَظِّفَ ٱلْأَجْواءَ (أَيْ يُحـافِظَ عَلـى نَظـافَةِ ٱلْبـيـئَةِ وَٱلْهَواءِ).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9A59B3-203B-2E32-AB2F-FF22EE121C77}"/>
              </a:ext>
            </a:extLst>
          </p:cNvPr>
          <p:cNvSpPr txBox="1">
            <a:spLocks/>
          </p:cNvSpPr>
          <p:nvPr/>
        </p:nvSpPr>
        <p:spPr>
          <a:xfrm>
            <a:off x="215786" y="4454766"/>
            <a:ext cx="8222911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6000"/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يَصـونَ ٱلْغـابَةَ ٱلْخَضْراءَ </a:t>
            </a:r>
            <a:r>
              <a:rPr lang="ar-MA" sz="40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وَيَحْمـيَهـا.يَصـونَ</a:t>
            </a:r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ٱلْمـاءَ .</a:t>
            </a:r>
          </a:p>
        </p:txBody>
      </p:sp>
    </p:spTree>
    <p:extLst>
      <p:ext uri="{BB962C8B-B14F-4D97-AF65-F5344CB8AC3E}">
        <p14:creationId xmlns:p14="http://schemas.microsoft.com/office/powerpoint/2010/main" val="5063052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0A554-157B-233C-E9E1-93FCDC805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3DDEE9-A23B-D8BD-6972-11D9EAA338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22EAF7-2A4F-3A47-47C7-953D0A0C03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8C5533-D0A6-7C45-84CA-8BF6570772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CA77BF2-ECC0-EF92-E507-785CA8CD09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4FEFE8-454D-EE98-DE56-F227423AEB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04AD4A-3AFE-187B-25F9-06691B12E1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9A299D-2077-30B0-A86C-C33C1E81F09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9A80C4-7585-D239-854A-460677AEA65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4A1288-B045-CE36-4A28-A2E8DC19DB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76EA58-0FB5-C048-4AE9-D77573D594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19F198-1132-D21D-B002-A9F9C78E7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798" y="1867822"/>
            <a:ext cx="6852683" cy="48128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E35374-D486-67E1-19D2-6412D3470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4944" y="1476000"/>
            <a:ext cx="6294665" cy="51820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C90D889-5637-2697-A70C-05485B5EF5AA}"/>
              </a:ext>
            </a:extLst>
          </p:cNvPr>
          <p:cNvSpPr txBox="1"/>
          <p:nvPr/>
        </p:nvSpPr>
        <p:spPr>
          <a:xfrm>
            <a:off x="528689" y="81064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يوجد بالأسطر التالية:                 .من ينشدها بشكل معبر؟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ليتم تأطير الأسطر الشعرية.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B63C1A-11D9-3EAB-B6EF-0AA30411E7F8}"/>
              </a:ext>
            </a:extLst>
          </p:cNvPr>
          <p:cNvSpPr/>
          <p:nvPr/>
        </p:nvSpPr>
        <p:spPr>
          <a:xfrm>
            <a:off x="2088573" y="2497916"/>
            <a:ext cx="1996853" cy="640138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3C3E96D-A3F5-5885-34D0-4723BBF5B062}"/>
              </a:ext>
            </a:extLst>
          </p:cNvPr>
          <p:cNvSpPr/>
          <p:nvPr/>
        </p:nvSpPr>
        <p:spPr>
          <a:xfrm rot="10800000">
            <a:off x="1682205" y="2659562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8CC4916-AFAA-78DE-C655-B5D984E6D607}"/>
              </a:ext>
            </a:extLst>
          </p:cNvPr>
          <p:cNvSpPr/>
          <p:nvPr/>
        </p:nvSpPr>
        <p:spPr>
          <a:xfrm>
            <a:off x="1965202" y="4124493"/>
            <a:ext cx="1996853" cy="800797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F3A47E1-DCF7-8010-07FE-9756AD7E7215}"/>
              </a:ext>
            </a:extLst>
          </p:cNvPr>
          <p:cNvSpPr/>
          <p:nvPr/>
        </p:nvSpPr>
        <p:spPr>
          <a:xfrm rot="10800000">
            <a:off x="1558833" y="4327703"/>
            <a:ext cx="282997" cy="340444"/>
          </a:xfrm>
          <a:prstGeom prst="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5528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9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8EA1E-7DCE-94DF-6436-F6CB32172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E78DE5-C727-7DF0-0DA1-F139034DDC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6FAA56-1909-C532-5070-DF75E99A882D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الرابع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8A5934-493A-79FC-AEC7-6B283F4002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8464A1-C971-9AA3-D56C-848B8634A7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B3DFED-CF1A-C3C7-3A76-7DB47DA780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C4CF0E-3A7A-2C63-2FE9-4F4945A03E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BD1240-A056-E489-9407-745F4D91A9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D4B4E2-C7EB-6428-EB19-1A314C1BB7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9B2B52-DB8A-A79F-C487-7FD425AF74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2BE2A1-0F1E-BFF1-C5ED-406807FDF4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6B0AAF-364F-7024-2ABC-B7178EB0DB8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3D71967-75EB-A06A-6187-A30FE948D9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7528" y="1471034"/>
            <a:ext cx="5541293" cy="6071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96A581-FD42-0CC9-A21F-D47D1304CC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798" y="1867822"/>
            <a:ext cx="6852683" cy="481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6508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4774B-89A5-CE8B-3408-827858783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C1EAC9-43F6-DEC4-AD4B-E5CF1F1337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0C9F75-FF11-E77C-89F7-40737D9E3464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الكلمة الأخيرة في كل شطر ، أصل الكلمات المسجوعة منها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E832AA-4599-43B9-2EE9-7F201465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0373E-6D8E-0F4E-4709-F068C16092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148217-2B8C-1B68-2170-1FC4EF4619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F82242-E343-798A-4FCF-BCDA7FE704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9C26E8-2349-0251-2C77-4B73D75B6E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5727F9-E736-42E2-E610-D1D82E1063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EFA0E0-C8BC-C148-7895-69AF0043E4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57028-8C49-2EBA-9E0F-D9ECAB8207B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899CBC-DD1E-DF5E-8C3C-FBC45F7F75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FC90EA1-EAEB-353D-E4B2-965153E0576A}"/>
              </a:ext>
            </a:extLst>
          </p:cNvPr>
          <p:cNvSpPr/>
          <p:nvPr/>
        </p:nvSpPr>
        <p:spPr>
          <a:xfrm>
            <a:off x="8351520" y="2021609"/>
            <a:ext cx="400080" cy="3657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AB4ECC3-D320-9BE6-24EE-31C0897E37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332" y="1386490"/>
            <a:ext cx="6958238" cy="5139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0CE126-2FD3-7EDA-4EA4-78C7549D36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798" y="1867822"/>
            <a:ext cx="6852683" cy="481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936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2DC5B-1B80-5FE3-150D-A7778663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B49B011-C556-143E-6032-970BC6EB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صححوا.من يقرأ الكلمات المسجوعة؟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B8DB3DD-A2BC-4A1F-279C-79485623BF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9D5C93-B53B-D6CB-F568-4A9770879F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F431A3-330F-8FA3-2EB9-5FA251B50F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14A45-DD11-0ED2-875B-2B13AB2D9F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788C28-C342-CEA6-6D27-794A577A3E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9C7ADD-5F29-35F2-9AA7-26D95E1EE55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102AAB-C17A-BC24-3D4F-E2E0E445AE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DA3D6F-2A6A-2A69-EBAF-A20DB9C4A4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E60526-7B93-24E3-1567-8837C6C084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9" name="Espace réservé pour une image  38">
            <a:extLst>
              <a:ext uri="{FF2B5EF4-FFF2-40B4-BE49-F238E27FC236}">
                <a16:creationId xmlns:a16="http://schemas.microsoft.com/office/drawing/2014/main" id="{D8E8DA2D-EAAB-C61F-B12A-26F84BA3B0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58201B-319E-DC4E-FE11-11D31A7E1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434" y="1665194"/>
            <a:ext cx="6439131" cy="4929146"/>
          </a:xfrm>
          <a:prstGeom prst="rect">
            <a:avLst/>
          </a:prstGeom>
        </p:spPr>
      </p:pic>
      <p:sp>
        <p:nvSpPr>
          <p:cNvPr id="4" name="Flèche : courbe vers la droite 3">
            <a:extLst>
              <a:ext uri="{FF2B5EF4-FFF2-40B4-BE49-F238E27FC236}">
                <a16:creationId xmlns:a16="http://schemas.microsoft.com/office/drawing/2014/main" id="{2DE09883-B8D3-C29F-9D66-5775B11D5157}"/>
              </a:ext>
            </a:extLst>
          </p:cNvPr>
          <p:cNvSpPr/>
          <p:nvPr/>
        </p:nvSpPr>
        <p:spPr>
          <a:xfrm>
            <a:off x="4956464" y="1797272"/>
            <a:ext cx="196707" cy="771160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lèche : courbe vers la droite 25">
            <a:extLst>
              <a:ext uri="{FF2B5EF4-FFF2-40B4-BE49-F238E27FC236}">
                <a16:creationId xmlns:a16="http://schemas.microsoft.com/office/drawing/2014/main" id="{1AE25403-4D1F-2131-1B5C-6D05E861E8B9}"/>
              </a:ext>
            </a:extLst>
          </p:cNvPr>
          <p:cNvSpPr/>
          <p:nvPr/>
        </p:nvSpPr>
        <p:spPr>
          <a:xfrm>
            <a:off x="5050863" y="2200431"/>
            <a:ext cx="196707" cy="66519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courbe vers la droite 26">
            <a:extLst>
              <a:ext uri="{FF2B5EF4-FFF2-40B4-BE49-F238E27FC236}">
                <a16:creationId xmlns:a16="http://schemas.microsoft.com/office/drawing/2014/main" id="{A2BE1800-BD06-BE30-E7B6-62E51C785C00}"/>
              </a:ext>
            </a:extLst>
          </p:cNvPr>
          <p:cNvSpPr/>
          <p:nvPr/>
        </p:nvSpPr>
        <p:spPr>
          <a:xfrm>
            <a:off x="4926973" y="4570387"/>
            <a:ext cx="226198" cy="66519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courbe vers la droite 27">
            <a:extLst>
              <a:ext uri="{FF2B5EF4-FFF2-40B4-BE49-F238E27FC236}">
                <a16:creationId xmlns:a16="http://schemas.microsoft.com/office/drawing/2014/main" id="{29808E1A-4F23-6972-DD79-266EFBA7700E}"/>
              </a:ext>
            </a:extLst>
          </p:cNvPr>
          <p:cNvSpPr/>
          <p:nvPr/>
        </p:nvSpPr>
        <p:spPr>
          <a:xfrm>
            <a:off x="1525741" y="1927972"/>
            <a:ext cx="132328" cy="347637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courbe vers la droite 28">
            <a:extLst>
              <a:ext uri="{FF2B5EF4-FFF2-40B4-BE49-F238E27FC236}">
                <a16:creationId xmlns:a16="http://schemas.microsoft.com/office/drawing/2014/main" id="{D9A17716-F8A0-4A5A-69FF-5ADD01421282}"/>
              </a:ext>
            </a:extLst>
          </p:cNvPr>
          <p:cNvSpPr/>
          <p:nvPr/>
        </p:nvSpPr>
        <p:spPr>
          <a:xfrm>
            <a:off x="1453931" y="4706321"/>
            <a:ext cx="266036" cy="66519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lèche : courbe vers la droite 32">
            <a:extLst>
              <a:ext uri="{FF2B5EF4-FFF2-40B4-BE49-F238E27FC236}">
                <a16:creationId xmlns:a16="http://schemas.microsoft.com/office/drawing/2014/main" id="{95C83040-147E-C6AA-1C5D-DA7F0A512D7A}"/>
              </a:ext>
            </a:extLst>
          </p:cNvPr>
          <p:cNvSpPr/>
          <p:nvPr/>
        </p:nvSpPr>
        <p:spPr>
          <a:xfrm>
            <a:off x="1510858" y="5018555"/>
            <a:ext cx="219900" cy="680337"/>
          </a:xfrm>
          <a:prstGeom prst="curvedRightArrow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lèche : courbe vers la droite 33">
            <a:extLst>
              <a:ext uri="{FF2B5EF4-FFF2-40B4-BE49-F238E27FC236}">
                <a16:creationId xmlns:a16="http://schemas.microsoft.com/office/drawing/2014/main" id="{1755C277-F785-11D2-1000-F112D2875183}"/>
              </a:ext>
            </a:extLst>
          </p:cNvPr>
          <p:cNvSpPr/>
          <p:nvPr/>
        </p:nvSpPr>
        <p:spPr>
          <a:xfrm>
            <a:off x="4974924" y="4952825"/>
            <a:ext cx="309806" cy="698156"/>
          </a:xfrm>
          <a:prstGeom prst="curvedRightArrow">
            <a:avLst/>
          </a:prstGeom>
          <a:solidFill>
            <a:srgbClr val="002060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courbe vers la droite 4">
            <a:extLst>
              <a:ext uri="{FF2B5EF4-FFF2-40B4-BE49-F238E27FC236}">
                <a16:creationId xmlns:a16="http://schemas.microsoft.com/office/drawing/2014/main" id="{A2BF4EB2-73F1-8C83-5F09-A6BAF4DC8D8C}"/>
              </a:ext>
            </a:extLst>
          </p:cNvPr>
          <p:cNvSpPr/>
          <p:nvPr/>
        </p:nvSpPr>
        <p:spPr>
          <a:xfrm>
            <a:off x="5082305" y="3587649"/>
            <a:ext cx="196707" cy="633660"/>
          </a:xfrm>
          <a:prstGeom prst="curvedRightArrow">
            <a:avLst/>
          </a:prstGeom>
          <a:solidFill>
            <a:srgbClr val="00ACA4"/>
          </a:solidFill>
          <a:ln w="28575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lèche : courbe vers la droite 2">
            <a:extLst>
              <a:ext uri="{FF2B5EF4-FFF2-40B4-BE49-F238E27FC236}">
                <a16:creationId xmlns:a16="http://schemas.microsoft.com/office/drawing/2014/main" id="{E1E60D67-82C1-0A19-0BE3-A0DC74084384}"/>
              </a:ext>
            </a:extLst>
          </p:cNvPr>
          <p:cNvSpPr/>
          <p:nvPr/>
        </p:nvSpPr>
        <p:spPr>
          <a:xfrm>
            <a:off x="4956463" y="2528788"/>
            <a:ext cx="196707" cy="771160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èche : courbe vers la droite 5">
            <a:extLst>
              <a:ext uri="{FF2B5EF4-FFF2-40B4-BE49-F238E27FC236}">
                <a16:creationId xmlns:a16="http://schemas.microsoft.com/office/drawing/2014/main" id="{70C7C656-4587-25D9-F5E6-61BAAE0D1315}"/>
              </a:ext>
            </a:extLst>
          </p:cNvPr>
          <p:cNvSpPr/>
          <p:nvPr/>
        </p:nvSpPr>
        <p:spPr>
          <a:xfrm>
            <a:off x="4956463" y="3219001"/>
            <a:ext cx="196707" cy="771160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èche : courbe vers la droite 6">
            <a:extLst>
              <a:ext uri="{FF2B5EF4-FFF2-40B4-BE49-F238E27FC236}">
                <a16:creationId xmlns:a16="http://schemas.microsoft.com/office/drawing/2014/main" id="{258AD686-FAE5-D8E6-DB6F-C40929285798}"/>
              </a:ext>
            </a:extLst>
          </p:cNvPr>
          <p:cNvSpPr/>
          <p:nvPr/>
        </p:nvSpPr>
        <p:spPr>
          <a:xfrm>
            <a:off x="4937764" y="5173234"/>
            <a:ext cx="309806" cy="928766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courbe vers la droite 7">
            <a:extLst>
              <a:ext uri="{FF2B5EF4-FFF2-40B4-BE49-F238E27FC236}">
                <a16:creationId xmlns:a16="http://schemas.microsoft.com/office/drawing/2014/main" id="{F1112645-29B0-28FD-0837-082D39BAFD92}"/>
              </a:ext>
            </a:extLst>
          </p:cNvPr>
          <p:cNvSpPr/>
          <p:nvPr/>
        </p:nvSpPr>
        <p:spPr>
          <a:xfrm>
            <a:off x="5039351" y="6102000"/>
            <a:ext cx="168197" cy="262284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courbe vers la droite 8">
            <a:extLst>
              <a:ext uri="{FF2B5EF4-FFF2-40B4-BE49-F238E27FC236}">
                <a16:creationId xmlns:a16="http://schemas.microsoft.com/office/drawing/2014/main" id="{591DE8FB-0BE1-7EDE-78E0-75BACD26EADC}"/>
              </a:ext>
            </a:extLst>
          </p:cNvPr>
          <p:cNvSpPr/>
          <p:nvPr/>
        </p:nvSpPr>
        <p:spPr>
          <a:xfrm>
            <a:off x="1525741" y="2265784"/>
            <a:ext cx="196706" cy="685234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courbe vers la droite 9">
            <a:extLst>
              <a:ext uri="{FF2B5EF4-FFF2-40B4-BE49-F238E27FC236}">
                <a16:creationId xmlns:a16="http://schemas.microsoft.com/office/drawing/2014/main" id="{F8861828-AE72-7DE7-3BFA-F17B7FA0459E}"/>
              </a:ext>
            </a:extLst>
          </p:cNvPr>
          <p:cNvSpPr/>
          <p:nvPr/>
        </p:nvSpPr>
        <p:spPr>
          <a:xfrm>
            <a:off x="1492926" y="2857718"/>
            <a:ext cx="196706" cy="571282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courbe vers la droite 10">
            <a:extLst>
              <a:ext uri="{FF2B5EF4-FFF2-40B4-BE49-F238E27FC236}">
                <a16:creationId xmlns:a16="http://schemas.microsoft.com/office/drawing/2014/main" id="{F82A0802-B571-1705-85B0-0D6EC5D2400C}"/>
              </a:ext>
            </a:extLst>
          </p:cNvPr>
          <p:cNvSpPr/>
          <p:nvPr/>
        </p:nvSpPr>
        <p:spPr>
          <a:xfrm>
            <a:off x="1456886" y="3360113"/>
            <a:ext cx="232745" cy="474132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courbe vers la droite 11">
            <a:extLst>
              <a:ext uri="{FF2B5EF4-FFF2-40B4-BE49-F238E27FC236}">
                <a16:creationId xmlns:a16="http://schemas.microsoft.com/office/drawing/2014/main" id="{E27E259F-AF31-434D-CFC2-4A201EFF93A1}"/>
              </a:ext>
            </a:extLst>
          </p:cNvPr>
          <p:cNvSpPr/>
          <p:nvPr/>
        </p:nvSpPr>
        <p:spPr>
          <a:xfrm>
            <a:off x="1412489" y="3753095"/>
            <a:ext cx="309958" cy="685234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courbe vers la droite 12">
            <a:extLst>
              <a:ext uri="{FF2B5EF4-FFF2-40B4-BE49-F238E27FC236}">
                <a16:creationId xmlns:a16="http://schemas.microsoft.com/office/drawing/2014/main" id="{AAEBE6D4-F858-34BE-74D0-A7E3C1D20468}"/>
              </a:ext>
            </a:extLst>
          </p:cNvPr>
          <p:cNvSpPr/>
          <p:nvPr/>
        </p:nvSpPr>
        <p:spPr>
          <a:xfrm>
            <a:off x="1392033" y="5305019"/>
            <a:ext cx="266036" cy="66519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courbe vers la droite 13">
            <a:extLst>
              <a:ext uri="{FF2B5EF4-FFF2-40B4-BE49-F238E27FC236}">
                <a16:creationId xmlns:a16="http://schemas.microsoft.com/office/drawing/2014/main" id="{CA297442-30C5-B6BD-1FF1-E0B677E403E4}"/>
              </a:ext>
            </a:extLst>
          </p:cNvPr>
          <p:cNvSpPr/>
          <p:nvPr/>
        </p:nvSpPr>
        <p:spPr>
          <a:xfrm>
            <a:off x="1324944" y="5870103"/>
            <a:ext cx="309806" cy="494181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706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27" grpId="0" animBg="1"/>
      <p:bldP spid="28" grpId="0" animBg="1"/>
      <p:bldP spid="29" grpId="0" animBg="1"/>
      <p:bldP spid="33" grpId="0" animBg="1"/>
      <p:bldP spid="34" grpId="0" animBg="1"/>
      <p:bldP spid="5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CE7EF-1F8A-63BA-C8D9-9D99A5B5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396DC352-6317-DF41-7814-8D013AF93BCB}"/>
              </a:ext>
            </a:extLst>
          </p:cNvPr>
          <p:cNvSpPr/>
          <p:nvPr/>
        </p:nvSpPr>
        <p:spPr>
          <a:xfrm>
            <a:off x="1325075" y="1192528"/>
            <a:ext cx="5790062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يُنْشِدِ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تَنْتَهي بِنَفْسِ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ٱلصَّوْتِ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88CB74-CBAE-1708-A585-DD2CE7298C0A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DCCECB-DBE7-C5F0-F1CA-391B7ABCF2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80CC56-8C87-A640-FC2C-89E136FA27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D9D475-A80B-1AD8-5FEE-448ECDC474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2C0AC4-67D9-02FE-06A6-AFE472962C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81C7121-622A-0A8C-F39E-A1F1294F42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17072-A48C-C752-060D-F28D0F6749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F245B6-B670-F182-373B-61A3AD2747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00E5B5-7641-17E1-5CD8-EC66643BFB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F1E725-3EED-FA5B-F07C-C7CDFBE7CA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A5578D45-2AE3-27B1-293E-9459E85218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8014A9-345C-698C-3EFA-A68BD5966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798" y="1867822"/>
            <a:ext cx="6852683" cy="481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879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D87A-F000-6888-8F99-09CE06E78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45018038-09A5-5CCB-7795-00033E6ADC53}"/>
              </a:ext>
            </a:extLst>
          </p:cNvPr>
          <p:cNvSpPr/>
          <p:nvPr/>
        </p:nvSpPr>
        <p:spPr>
          <a:xfrm>
            <a:off x="1690005" y="1329922"/>
            <a:ext cx="561634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أَكْثَرُ بَيْتٍ أَعْجَبَكَ؟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329E48-4BCD-6700-0A61-FCB4E5EAE793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أَكْثَرُ بَيْتٍ أَعْجَبَكَ؟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4A9304-723B-7480-75EF-8A3DA98CBE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B7F685-CEFF-8A1A-AD15-27EBAA228B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F20A63-E11F-AABD-65A7-3647DFFEA6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20E421-1C1A-6D1E-C127-79D1FDAE7E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66FDF0-DA5A-0EA5-9BC1-4B5985FFDC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9C6A93-2A1C-56B2-36D1-8303154D808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EB8D17-80EC-2BAE-3FB9-6E540AE3E52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9A4EFF-73F7-F3CF-7976-7F8F19DA8E4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FF810F-2361-D4E0-4C18-E50F495421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B64143-FD36-762C-33FA-F992D7446D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833A35-CCE9-9498-95D0-3356E2D30A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798" y="1867822"/>
            <a:ext cx="6852683" cy="481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6447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FC5D-341E-7F97-6177-8FFB914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8FC3EA6C-AB7F-070F-3E56-CD7A802BBE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67DF209-F025-7D15-4199-D97FA6F044C3}"/>
              </a:ext>
            </a:extLst>
          </p:cNvPr>
          <p:cNvSpPr txBox="1"/>
          <p:nvPr/>
        </p:nvSpPr>
        <p:spPr>
          <a:xfrm>
            <a:off x="6191461" y="1777877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EE179A-2691-C0A7-B8FF-60D4AB27B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2631DF5-DED2-1E2A-7760-B7A937FA6406}"/>
              </a:ext>
            </a:extLst>
          </p:cNvPr>
          <p:cNvSpPr txBox="1">
            <a:spLocks/>
          </p:cNvSpPr>
          <p:nvPr/>
        </p:nvSpPr>
        <p:spPr>
          <a:xfrm>
            <a:off x="1746802" y="3566663"/>
            <a:ext cx="5650396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6000"/>
              <a:buNone/>
            </a:pPr>
            <a:r>
              <a:rPr lang="ar-MA" sz="4000" b="1" dirty="0">
                <a:cs typeface="Microsoft Uighur" panose="02000000000000000000" pitchFamily="2" charset="-78"/>
              </a:rPr>
              <a:t>اَلنَّواسِخُ ٱلْفِعْلِيَّةُ وَ ٱلْحَرْفِيَّةُ: مُراجَعَةٌ وَ تَوْليفٌ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1C22D6-5A2C-BE1F-AB07-0DD474926E4E}"/>
              </a:ext>
            </a:extLst>
          </p:cNvPr>
          <p:cNvSpPr txBox="1">
            <a:spLocks/>
          </p:cNvSpPr>
          <p:nvPr/>
        </p:nvSpPr>
        <p:spPr>
          <a:xfrm>
            <a:off x="796530" y="97621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تراكيب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600205-F2AC-94E3-11FB-755092563D0C}"/>
              </a:ext>
            </a:extLst>
          </p:cNvPr>
          <p:cNvSpPr/>
          <p:nvPr/>
        </p:nvSpPr>
        <p:spPr>
          <a:xfrm>
            <a:off x="5471399" y="1109030"/>
            <a:ext cx="455730" cy="455730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934FEE29-42F2-7769-8BF2-1C062B7B44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40936" y="1520840"/>
            <a:ext cx="703488" cy="80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72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2B422-5278-60DD-8673-E35EB709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8EADD5F-F94F-37BA-A8B2-E447C02D31D3}"/>
              </a:ext>
            </a:extLst>
          </p:cNvPr>
          <p:cNvSpPr txBox="1"/>
          <p:nvPr/>
        </p:nvSpPr>
        <p:spPr>
          <a:xfrm>
            <a:off x="398069" y="67869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CAD01D-D083-4F80-8580-7EE15D8FD2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CBA9D2-B7B0-2F10-1804-6D3586C2DC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D8F4D5-8BA9-1BA4-8707-5D4C8A8C13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5AF6A3-2E54-00C4-295C-CC1FFA3EE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C0A3E0-1113-1EFB-FE6F-11104D6D03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7359A8-5592-E5AF-319F-702E708386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FF2BEB-397B-1A35-9D23-5724069357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D57E9D-2A94-D97C-0835-02460E3179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C9415D-258B-60B7-5B59-1AD1166277E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45F84D-1987-ACB0-1EBE-607A7432B3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FCB569-52E9-14A5-5B00-04C5B59578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903" y="2362199"/>
            <a:ext cx="2710543" cy="271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6122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CD061-6E01-9B82-A747-5F9968D70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0F2D73C-721C-E648-99A0-11D6C91B2DA0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اختاروا النواسخ المناسبة للقصة التالية:     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3DDBCE-A0CB-9DBA-0C2F-875FEFCD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09DBE9-55D7-8257-971D-59B974422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0229B4-2E48-4D30-E6B5-F2B37DE5B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CE474C-6C13-33AF-B802-51F8ABAF7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2237C4-C077-9A10-B168-4B514F060B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C83027-631D-A2A9-DECA-754243B92F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A27536-EA8A-EF0D-BEA8-269209EA8D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83B797-46B3-C3FE-3DBE-AD985DEDA07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4CB786-F44D-EEA9-03FD-297425C751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2697E40-FA04-2129-D749-9B14105153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379E3D1-0F16-9DD7-F5BA-015EDDAE7298}"/>
              </a:ext>
            </a:extLst>
          </p:cNvPr>
          <p:cNvGrpSpPr/>
          <p:nvPr/>
        </p:nvGrpSpPr>
        <p:grpSpPr>
          <a:xfrm>
            <a:off x="4787772" y="1848225"/>
            <a:ext cx="3221445" cy="858107"/>
            <a:chOff x="4787772" y="1848225"/>
            <a:chExt cx="3221445" cy="858107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EA7D9EA-5C09-D3F8-1EB2-EE88D840A102}"/>
                </a:ext>
              </a:extLst>
            </p:cNvPr>
            <p:cNvSpPr txBox="1"/>
            <p:nvPr/>
          </p:nvSpPr>
          <p:spPr>
            <a:xfrm>
              <a:off x="4787772" y="1848225"/>
              <a:ext cx="2681397" cy="85810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 defTabSz="514337" rtl="1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اَلنَّواسِخُ ٱلْفِعْلِيَّةُ </a:t>
              </a:r>
            </a:p>
          </p:txBody>
        </p:sp>
        <p:pic>
          <p:nvPicPr>
            <p:cNvPr id="8" name="Graphique 7" descr="Badge 1 avec un remplissage uni">
              <a:extLst>
                <a:ext uri="{FF2B5EF4-FFF2-40B4-BE49-F238E27FC236}">
                  <a16:creationId xmlns:a16="http://schemas.microsoft.com/office/drawing/2014/main" id="{57B65467-C671-8B8B-FABD-2170D5D986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89217" y="1917278"/>
              <a:ext cx="720000" cy="720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FCC20A8-E867-3443-DBB3-2441ACA015FF}"/>
              </a:ext>
            </a:extLst>
          </p:cNvPr>
          <p:cNvGrpSpPr/>
          <p:nvPr/>
        </p:nvGrpSpPr>
        <p:grpSpPr>
          <a:xfrm>
            <a:off x="727208" y="1848224"/>
            <a:ext cx="3447793" cy="858108"/>
            <a:chOff x="852055" y="1848225"/>
            <a:chExt cx="3447793" cy="858108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AC1A2ED-670F-5793-7E26-B169AB4DB51E}"/>
                </a:ext>
              </a:extLst>
            </p:cNvPr>
            <p:cNvSpPr txBox="1"/>
            <p:nvPr/>
          </p:nvSpPr>
          <p:spPr>
            <a:xfrm>
              <a:off x="852055" y="1848226"/>
              <a:ext cx="2918011" cy="85810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 defTabSz="514337" rtl="1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اَلنَّواسِخُ ٱلْحَرْفِيَّةُ </a:t>
              </a:r>
            </a:p>
          </p:txBody>
        </p:sp>
        <p:pic>
          <p:nvPicPr>
            <p:cNvPr id="18" name="Graphique 17" descr="Badge avec un remplissage uni">
              <a:extLst>
                <a:ext uri="{FF2B5EF4-FFF2-40B4-BE49-F238E27FC236}">
                  <a16:creationId xmlns:a16="http://schemas.microsoft.com/office/drawing/2014/main" id="{A7CDCED0-59EA-9749-E7EB-D484DF11B4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79848" y="1848225"/>
              <a:ext cx="720000" cy="720000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DA54F1A0-41D9-B156-D447-0AE4EBED1831}"/>
              </a:ext>
            </a:extLst>
          </p:cNvPr>
          <p:cNvSpPr txBox="1"/>
          <p:nvPr/>
        </p:nvSpPr>
        <p:spPr>
          <a:xfrm>
            <a:off x="727208" y="2970556"/>
            <a:ext cx="7541934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ٱلْجُمَلِ، كـانَتِ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ٱلاِسْمِيَّةُ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تَعيشُ بِهُدوءٍ، وَكـانَ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ٱلْمُبْتَدَأُ مَرْفوعاً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وَرَأْسُهُ لِلْأَعْلى،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وَٱلْخَبَرُ مَرْفوعاً أَيْضاً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وَفـي يَوْمٍ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ٱلْأَيّـامِ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زارَ ٱلْمَدينَةَ أَرْبَعَةُ أَصْدِقـاءَ يُحِبُّونَ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ٱلتَّغْـيـيرَ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وَهُمْ: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(كـانَ، صـارَ، ظَلَّ، لَيْسَ)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هَؤُلاءِ ٱلْأَصْدِقـاءُ قَرَّروا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ٱلدُّخولَ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بَيْتِ ٱلْجُمْلَةِ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ٱلاِسْمِيَّةِ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لَكِنَّهُمْ شَرَطوا شَرْطاً: أَنْ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يَبْقى ٱلْمُبْتَدَأُ مَرْفوعاً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يَتَغَيَّرَ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لِيُصْبِحَ مَنْصوباً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277205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1A5C0-037C-5484-2E8D-FC7AFDEB6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2B4594B-C1B0-D871-0982-B9581D744625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كيف توصلتم للجواب 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44B858-45FF-BFE9-F746-97667EC39A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36281F-D14D-6DE6-756E-FCCA31B19E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7CB2AD-4401-32BE-DFA6-59F78912C8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BB0E04-0AC8-2235-FDCE-DB1934779B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977EBC-1C0F-30FB-F99D-0483AA8620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AB8820-6E13-2333-C05C-36F40BBA20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5909C4-6F65-CE0B-581B-4DFF2C1D06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B80FB0-2031-A871-024F-A492F715083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9FE177-0AD8-DB52-C8F2-0EE0AE8CCDD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31BE200-9C64-BD91-FA47-B605E83034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7F86F85-2EFC-E9CE-752B-DA58397C8BAF}"/>
              </a:ext>
            </a:extLst>
          </p:cNvPr>
          <p:cNvGrpSpPr/>
          <p:nvPr/>
        </p:nvGrpSpPr>
        <p:grpSpPr>
          <a:xfrm>
            <a:off x="4787772" y="1848225"/>
            <a:ext cx="3221445" cy="858107"/>
            <a:chOff x="4787772" y="1848225"/>
            <a:chExt cx="3221445" cy="858107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64101EF-FE1B-B6DF-D102-CA72C1F599EA}"/>
                </a:ext>
              </a:extLst>
            </p:cNvPr>
            <p:cNvSpPr txBox="1"/>
            <p:nvPr/>
          </p:nvSpPr>
          <p:spPr>
            <a:xfrm>
              <a:off x="4787772" y="1848225"/>
              <a:ext cx="2681397" cy="85810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 defTabSz="514337" rtl="1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اَلنَّواسِخُ ٱلْفِعْلِيَّةُ </a:t>
              </a:r>
            </a:p>
          </p:txBody>
        </p:sp>
        <p:pic>
          <p:nvPicPr>
            <p:cNvPr id="8" name="Graphique 7" descr="Badge 1 avec un remplissage uni">
              <a:extLst>
                <a:ext uri="{FF2B5EF4-FFF2-40B4-BE49-F238E27FC236}">
                  <a16:creationId xmlns:a16="http://schemas.microsoft.com/office/drawing/2014/main" id="{B4311AD0-1461-20B8-6C42-91E03B355C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89217" y="1917278"/>
              <a:ext cx="720000" cy="720000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C4C617D0-03EB-5C0C-13B6-04BBBD2B88E8}"/>
              </a:ext>
            </a:extLst>
          </p:cNvPr>
          <p:cNvSpPr txBox="1"/>
          <p:nvPr/>
        </p:nvSpPr>
        <p:spPr>
          <a:xfrm>
            <a:off x="727208" y="2970556"/>
            <a:ext cx="7541934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ٱلْجُمَلِ، كـانَتِ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ٱلاِسْمِيَّةُ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تَعيشُ بِهُدوءٍ، وَكـانَ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ٱلْمُبْتَدَأُ مَرْفوعاً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وَرَأْسُهُ لِلْأَعْلى،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وَٱلْخَبَرُ مَرْفوعاً أَيْضاً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وَفـي يَوْمٍ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ٱلْأَيّـامِ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زارَ ٱلْمَدينَةَ أَرْبَعَةُ أَصْدِقـاءَ يُحِبُّونَ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ٱلتَّغْـيـيرَ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وَهُمْ: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(كـانَ، صـارَ، ظَلَّ، لَيْسَ)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هَؤُلاءِ ٱلْأَصْدِقـاءُ قَرَّروا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ٱلدُّخولَ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بَيْتِ ٱلْجُمْلَةِ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ٱلاِسْمِيَّةِ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لَكِنَّهُمْ شَرَطوا شَرْطاً: أَنْ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يَبْقى ٱلْمُبْتَدَأُ مَرْفوعاً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يَتَغَيَّرَ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لِيُصْبِحَ مَنْصوباً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248122794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B69B1-A64B-BA36-D3BC-420539261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E2C084E-DE96-3367-A003-E377B6BBAF92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من منكم يستطيع لإعادة صياغة القصة التالية لتكون مناسبة للنواسخ الحرفية؟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18CAE3-06DC-C682-B906-10D7E04E54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4CF1C5-6AD7-7EC0-7223-64458976B3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949C0A-952D-B650-B151-64E1E361E2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5C06A4-8664-12CF-1014-C4D13958E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790FB4-D8C0-EDD4-27ED-4DC70D043F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A1145-770F-7B6F-3008-268807C037F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B08C5A-12DA-EE11-D6C6-C2D8B39AF7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2999A2-3639-8E2C-E922-49D0FAE7C71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89E802-C27C-9E93-5A1B-1EE51D7AAE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76E7DDB-BB50-35D6-8F36-CA9BE6704700}"/>
              </a:ext>
            </a:extLst>
          </p:cNvPr>
          <p:cNvGrpSpPr/>
          <p:nvPr/>
        </p:nvGrpSpPr>
        <p:grpSpPr>
          <a:xfrm>
            <a:off x="4787772" y="1848225"/>
            <a:ext cx="3221445" cy="858107"/>
            <a:chOff x="4787772" y="1848225"/>
            <a:chExt cx="3221445" cy="858107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042854D-58A8-E3F7-0970-E3E733EA6C1A}"/>
                </a:ext>
              </a:extLst>
            </p:cNvPr>
            <p:cNvSpPr txBox="1"/>
            <p:nvPr/>
          </p:nvSpPr>
          <p:spPr>
            <a:xfrm>
              <a:off x="4787772" y="1848225"/>
              <a:ext cx="2681397" cy="85810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 defTabSz="514337" rtl="1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اَلنَّواسِخُ ٱلْفِعْلِيَّةُ </a:t>
              </a:r>
            </a:p>
          </p:txBody>
        </p:sp>
        <p:pic>
          <p:nvPicPr>
            <p:cNvPr id="8" name="Graphique 7" descr="Badge 1 avec un remplissage uni">
              <a:extLst>
                <a:ext uri="{FF2B5EF4-FFF2-40B4-BE49-F238E27FC236}">
                  <a16:creationId xmlns:a16="http://schemas.microsoft.com/office/drawing/2014/main" id="{2402B7C4-F9AA-901E-CD4F-D18A333A31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89217" y="1917278"/>
              <a:ext cx="720000" cy="720000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F744090D-5855-3C8A-4F38-2FB010ACC7E1}"/>
              </a:ext>
            </a:extLst>
          </p:cNvPr>
          <p:cNvSpPr txBox="1"/>
          <p:nvPr/>
        </p:nvSpPr>
        <p:spPr>
          <a:xfrm>
            <a:off x="727208" y="2970556"/>
            <a:ext cx="7541934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ٱلْجُمَلِ، كـانَتِ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ٱلاِسْمِيَّةُ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تَعيشُ بِهُدوءٍ، وَكـانَ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ٱلْمُبْتَدَأُ مَرْفوعاً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وَرَأْسُهُ لِلْأَعْلى،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وَٱلْخَبَرُ مَرْفوعاً أَيْضاً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وَفـي يَوْمٍ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ٱلْأَيّـامِ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زارَ ٱلْمَدينَةَ أَرْبَعَةُ أَصْدِقـاءَ يُحِبُّونَ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ٱلتَّغْـيـيرَ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وَهُمْ: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(كـانَ، صـارَ، ظَلَّ، لَيْسَ).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هَؤُلاءِ ٱلْأَصْدِقـاءُ قَرَّروا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ٱلدُّخولَ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بَيْتِ ٱلْجُمْلَةِ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ٱلاِسْمِيَّةِ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لَكِنَّهُمْ شَرَطوا شَرْطاً: أَنْ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يَبْقى ٱلْمُبْتَدَأُ مَرْفوعاً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وَأَنْ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يَتَغَيَّرَ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ٱلْخَبَرُ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لِيُصْبِحَ مَنْصوباً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C89799B-852D-A313-9ED2-0007AD040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8159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995CA-8FD7-D65F-39EB-B6A6838B8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0AAB375-CC5B-B362-4D89-71DFA4D52768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A8A9FF-FCE8-23C0-EE97-7B7C8DEE4A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A65298-94B8-547C-0259-1FF21DB667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6DF7AE-256A-1A72-F6B1-6044A666E0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D0F04A-2FA9-1C46-B4EA-E491D8638D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9DDF28-0FBD-2C0A-6906-90A4C0F482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79E40-F36E-9D58-3303-B00F19C690F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6537BE-49BE-F6C5-72DB-A4915CBB905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336CC0-D6B4-5B49-A475-DED04EA777A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C9617A-44F9-5E75-EEC2-6F4F5453BAA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761595C-BDDE-1629-3DFD-0AA67CCBBA79}"/>
              </a:ext>
            </a:extLst>
          </p:cNvPr>
          <p:cNvSpPr txBox="1"/>
          <p:nvPr/>
        </p:nvSpPr>
        <p:spPr>
          <a:xfrm>
            <a:off x="2949849" y="1605327"/>
            <a:ext cx="2962850" cy="8581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اَلنَّواسِخُ ٱلْحَرْفِيَّةُ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12BBECA-3BD3-B831-01D4-829514384DD9}"/>
              </a:ext>
            </a:extLst>
          </p:cNvPr>
          <p:cNvSpPr txBox="1"/>
          <p:nvPr/>
        </p:nvSpPr>
        <p:spPr>
          <a:xfrm>
            <a:off x="727208" y="2970556"/>
            <a:ext cx="7541934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ٱلْجُمَلِ، كـانَتِ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ٱلاِسْمِيَّةُ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تَعيشُ بِهُدوءٍ، وَكـانَ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ٱلْمُبْتَدَأُ مَرْفوعاً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وَرَأْسُهُ لِلْأَعْلى،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وَٱلْخَبَرُ مَرْفوعاً أَيْضاً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وَفـي يَوْمٍ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ٱلْأَيّـامِ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زارَ ٱلْمَدينَةَ أَرْبَعَةُ أَصْدِقـاءَ يُحِبُّونَ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ٱلتَّغْـيـيرَ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وَهُمْ: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(إِنَّ، كَأَنَّ، لَيْتَ، لَعَلَّ).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هَؤُلاءِ ٱلْأَصْدِقـاءُ قَرَّروا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ٱلدُّخولَ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بَيْتِ ٱلْجُمْلَةِ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ٱلاِسْمِيَّةِ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لَكِنَّهُمْ شَرَطوا شَرْطاً: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 يَتَغَيَّرَ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ٱلْـمُبْتَدَأُ لِيُصْبِحَ مَنْصوباً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وَأَنْ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يَبْقى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مَرْفوعاً.</a:t>
            </a:r>
            <a:endParaRPr lang="ar-MA" sz="4000" b="1" dirty="0">
              <a:solidFill>
                <a:srgbClr val="00B05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857EB20-D90C-C68D-675F-1D35D836D0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4048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648B0-DB6D-D810-1DF8-FBA1F8110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D09E07-3B92-2675-BA1B-EDB039B5A9CE}"/>
              </a:ext>
            </a:extLst>
          </p:cNvPr>
          <p:cNvSpPr txBox="1"/>
          <p:nvPr/>
        </p:nvSpPr>
        <p:spPr>
          <a:xfrm>
            <a:off x="145472" y="917017"/>
            <a:ext cx="746917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في هذه الحصة التدرب على استعمال النواسخ الفعلية و النواسخ الحرفية بشكل صحيح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5E77CA-91CA-5435-3D57-233DF88D0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1A08CE-DBE5-118F-D534-4E9F7964D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635E36-6F02-2437-522C-72452CBF99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A6DA6F-3FBF-0CF8-5105-AD1AD7A169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41F8BF-F85F-311C-90B6-7E589A3F49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8E7339-A608-2C90-A1FC-CC46680761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16787-1C4A-128F-1A2B-BF790A8FE56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0B8DE5-9661-F459-9230-F6D4BD1B78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341F42-D524-8774-88F0-1545113616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5C5454-F24D-C007-5805-872D9BD13D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3FE7D74-0A3A-412C-FCA3-039C8A83AFAC}"/>
              </a:ext>
            </a:extLst>
          </p:cNvPr>
          <p:cNvSpPr txBox="1"/>
          <p:nvPr/>
        </p:nvSpPr>
        <p:spPr>
          <a:xfrm>
            <a:off x="636908" y="3117272"/>
            <a:ext cx="7870183" cy="1428214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اَلنَّواسِخُ ٱلْفِعْلِيَّةُ وَ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ٱلنَّواسِخُ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ٱلْحَرْفِيَّةُ</a:t>
            </a:r>
          </a:p>
        </p:txBody>
      </p:sp>
    </p:spTree>
    <p:extLst>
      <p:ext uri="{BB962C8B-B14F-4D97-AF65-F5344CB8AC3E}">
        <p14:creationId xmlns:p14="http://schemas.microsoft.com/office/powerpoint/2010/main" val="350392551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A47E9-9806-4157-1E8E-35034D30F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3D38141-9D5E-3798-7BC9-17ED5F5CE395}"/>
              </a:ext>
            </a:extLst>
          </p:cNvPr>
          <p:cNvSpPr txBox="1"/>
          <p:nvPr/>
        </p:nvSpPr>
        <p:spPr>
          <a:xfrm>
            <a:off x="155864" y="699457"/>
            <a:ext cx="7400615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بقاعدة النواسخ الفعلية؟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القاعدة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430B14-065A-329F-90CE-5CD596422C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0513CE-304E-6357-3F43-7E1180915E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574EBA-CBF6-727F-BB11-2E159AF7C3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9A6437-A173-B894-EF61-0B50402C9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21B8F8-87BC-61A1-7F37-3AF83B237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C84E85-4A36-80B0-990B-1918980983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94D80A-2405-D196-7DBF-2C127FDD13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3578FB-0486-CE06-D5C0-D685799EB5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AA07BB-8FB8-938E-32D9-B1EEE49B2F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B83D9DA-F70D-12CF-521A-F2778AD148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69" y="1863684"/>
            <a:ext cx="8364437" cy="4621169"/>
          </a:xfrm>
          <a:prstGeom prst="rect">
            <a:avLst/>
          </a:prstGeom>
        </p:spPr>
      </p:pic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C0A3072C-8AF2-C0DC-179F-6F969AF1A2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2181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E9C30-9C0D-FAB6-B9D0-69C8CBA8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B50A1A-1567-FC3F-7187-8AC945FCD0B0}"/>
              </a:ext>
            </a:extLst>
          </p:cNvPr>
          <p:cNvSpPr txBox="1"/>
          <p:nvPr/>
        </p:nvSpPr>
        <p:spPr>
          <a:xfrm>
            <a:off x="155864" y="699457"/>
            <a:ext cx="7400615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من  يذكرنا بقاعدة النواسخ الحرفية؟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القاعدة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DC5135-22A0-392C-7785-4F28C56218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A98F16-0E22-6174-7DF8-0A09B80E5B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94FD69-04AD-A725-E382-1B4180B225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A0A250-88F5-EF4D-71C1-5C57CA4637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F0C78D-7C67-9170-3DC8-1B1086AB6B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CC25A3-7C16-EE22-E9E8-E8EA896830F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7BDBCD-52CE-6BF9-B52A-25863E3FE7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FB022B-6E2D-9C1D-82D3-7C9236EA3F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BE143B-4988-8A41-537C-82BFB595BE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E4ADB-FE6C-94B7-06AC-FD542D6967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69" y="1863684"/>
            <a:ext cx="8364833" cy="4620243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47DE9DA-3B94-26B4-DB4F-716A308755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7354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150CF-DEC5-0273-DA39-BC5B2ABBB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ECEA708-00A6-D29C-5E05-6B4129A89127}"/>
              </a:ext>
            </a:extLst>
          </p:cNvPr>
          <p:cNvSpPr txBox="1"/>
          <p:nvPr/>
        </p:nvSpPr>
        <p:spPr>
          <a:xfrm>
            <a:off x="550718" y="709870"/>
            <a:ext cx="6991189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3A33A5-3E09-D04B-EF6C-D9369FDD82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54EA8B-F661-9F8B-12F1-2CCCA9D200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2D7599-DC25-24B6-2FC0-C8E388B79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383BD4-71E6-59A3-A8C3-DDB1B3F038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211DDD-7C9E-555B-1DDB-9ADCA6B9B9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542AE5-305D-9DB2-99FC-8ECA57D024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2A90D4-BA17-F8A6-DBC1-2C0C1F06DD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7AF3B-91FD-392A-C6A5-DE611CF30D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D7946E-E99A-F68B-0D74-CE4CCF80CB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B7C3A8-D1AF-8837-A9F6-87D6DBEAB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EF27D5F-6571-29AB-EF13-83448AB3DFA6}"/>
              </a:ext>
            </a:extLst>
          </p:cNvPr>
          <p:cNvSpPr txBox="1"/>
          <p:nvPr/>
        </p:nvSpPr>
        <p:spPr>
          <a:xfrm>
            <a:off x="636908" y="3117272"/>
            <a:ext cx="7870183" cy="1428214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اَلنَّواسِخُ ٱلْفِعْلِيَّةُ وَ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ٱلنَّواسِخُ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ٱلْحَرْفِيَّةُ</a:t>
            </a:r>
          </a:p>
        </p:txBody>
      </p:sp>
    </p:spTree>
    <p:extLst>
      <p:ext uri="{BB962C8B-B14F-4D97-AF65-F5344CB8AC3E}">
        <p14:creationId xmlns:p14="http://schemas.microsoft.com/office/powerpoint/2010/main" val="306223780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6957A-5931-100B-F0A8-4ECB6039F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A8B9547-B91A-1D66-F6BD-C023913B21F2}"/>
              </a:ext>
            </a:extLst>
          </p:cNvPr>
          <p:cNvSpPr txBox="1"/>
          <p:nvPr/>
        </p:nvSpPr>
        <p:spPr>
          <a:xfrm>
            <a:off x="-257520" y="699479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العناصر تباعا.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031F6E-F12F-395E-6BF0-FB3A7D190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1A45C9-25ED-B2E4-B1E6-24CC4A018B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757B6D-252F-0156-02B6-0F9DEFB0CE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6F45F6-29A6-F782-08A2-F0E4238B14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751ECD-B5D8-ABF0-8A68-27E0C9C2DB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A92573-A135-F6C8-198A-9C10A78E597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2DB96-7EA1-A5BD-A1E3-C8B41A75D50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4BE2D-1201-D084-9377-24CC3D59F7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495BB1-B200-012E-EAA4-6CC553C6A35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F55C4F-70A9-BD13-D63E-82FC3DF97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3692FBE-D835-5AEE-8D51-0B89755FE2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863684"/>
            <a:ext cx="8364833" cy="462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3501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247D6-BC02-F0ED-7450-A51332FD9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935772B-07D0-CCA2-BA5A-D3B725D3C67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164 و في ثنائيات انجزوا التمرينين  التاليين: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5578E0-2694-9303-50C1-6ECEBB757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94B554-BFB7-EB90-391F-AD1B2D5F2E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397931-C5F3-E1E2-7E77-3E35BCDF9B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8F3A2D-46C0-7824-A110-0252187B40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0493BF-A4F9-2279-11ED-C7221F116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E84B3A-B95D-4701-BFE2-9ECD0F750B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79F1B8-ECC4-562C-CF53-07DFCC5ED26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58C58E-5997-4D7B-8CB4-604EFF07D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8A7077-6BB9-3B0B-D941-F432B80154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A1D07C-FF67-EC34-6C56-FA004DA777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AC8865-1A46-BB92-722C-303ADD5C3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740" y="1548736"/>
            <a:ext cx="3530870" cy="500792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5A08686-B63C-B495-92EE-C0302D526A31}"/>
              </a:ext>
            </a:extLst>
          </p:cNvPr>
          <p:cNvSpPr/>
          <p:nvPr/>
        </p:nvSpPr>
        <p:spPr>
          <a:xfrm>
            <a:off x="2981466" y="3969604"/>
            <a:ext cx="3033417" cy="1766178"/>
          </a:xfrm>
          <a:prstGeom prst="roundRect">
            <a:avLst>
              <a:gd name="adj" fmla="val 4801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0181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D991F-6F01-8272-5171-A4B5C7E5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ADFAC21-69B9-D3E5-BEAF-6F12C72637BB}"/>
              </a:ext>
            </a:extLst>
          </p:cNvPr>
          <p:cNvSpPr txBox="1"/>
          <p:nvPr/>
        </p:nvSpPr>
        <p:spPr>
          <a:xfrm>
            <a:off x="392400" y="842632"/>
            <a:ext cx="70642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الأول: أدخل على كل جملة اسمية ناسخا فعليا مناسبا و أشكل خبره بلون مغاير.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1B936E-8687-0914-55D7-9092DFC69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83751-67E2-7A79-4FCB-DE1B6C18E7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2950ED-8A81-B381-1B98-E24C76C490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A83E1E-D27E-F004-3CE9-F207A022F4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AEB27-0568-58C5-1E16-FCA32A20B2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F5801-4E18-633E-67E6-C2F3B1A207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6ECEE8-4B40-9204-0BE8-00551FFD70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5A16E4-AE08-4F22-85BC-6879F572DA7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E7A561-DA8C-C797-F966-9EA224184D1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EE95591-45B7-22F5-2245-7FB9E1BBE3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EE8E67-8C39-DCA0-6C91-4403638DAC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7811" y="2663536"/>
            <a:ext cx="3169287" cy="76546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AFFA61-6613-F19F-B074-BBF4D32B4F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5766" y="3911978"/>
            <a:ext cx="2699267" cy="69831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D33630-D94F-E2F1-657B-3EDCA95798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4392" y="5174527"/>
            <a:ext cx="2323248" cy="67145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6B072EE-C21A-5769-CECE-F79EE1DBFB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51" y="1365577"/>
            <a:ext cx="7287654" cy="73372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18C604D-D5B6-FF88-8330-BFE48E46FC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2630" y="3524146"/>
            <a:ext cx="433173" cy="29268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61FA5E8-20F7-4913-CDFF-627D87EF5D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2630" y="4746068"/>
            <a:ext cx="433173" cy="29268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143CA74-0644-21EE-50D5-AE689C3A84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2629" y="5981759"/>
            <a:ext cx="433173" cy="2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9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4655-6186-C679-B911-275591DC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E8F9E7-1B81-2AD7-C0EB-4712873AF714}"/>
              </a:ext>
            </a:extLst>
          </p:cNvPr>
          <p:cNvSpPr txBox="1"/>
          <p:nvPr/>
        </p:nvSpPr>
        <p:spPr>
          <a:xfrm>
            <a:off x="600902" y="725564"/>
            <a:ext cx="6918066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الجملة الأولى 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2EE9E-1C15-5DFD-A192-AB50C229C8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FF3AED-420C-E001-351C-70C89599E5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B592C4-BFBF-2216-655F-647BE07527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30DAD1-A5E3-1F75-D84C-C7B03C5A00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D096DA-E9A2-F676-F87F-8936480D0B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DBC4B3-28F1-622F-27E4-43D002A5F7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6C8EDB-8EC8-62BC-16BE-24FAD5699D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37733D-AA9B-4BA4-3C46-82C87E725C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8AE56-84C9-3446-30FF-AC121A5AA7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56F1F5-CF73-677D-678A-B66669BA2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3CB1FA-449D-A5B0-7D59-FD08994DF7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7811" y="2663536"/>
            <a:ext cx="3169287" cy="7654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A8856-F255-2982-9D3C-1171495EBB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5766" y="3911978"/>
            <a:ext cx="2699267" cy="69831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0F0C1F-2E80-83D0-1930-58AB1AE32A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4392" y="5174527"/>
            <a:ext cx="2323248" cy="6714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577A94-CC2E-0075-1491-3F5C3A0E42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51" y="1365577"/>
            <a:ext cx="7287654" cy="73372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9417A75-0EDE-AAB2-EBCB-7D9FE2B7A1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2630" y="3524146"/>
            <a:ext cx="433173" cy="2926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E862F9D-0588-4064-D34F-6C1C61C6E7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2630" y="4746068"/>
            <a:ext cx="433173" cy="29268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62B594E-976D-E825-4FEA-011487CB92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2629" y="5981759"/>
            <a:ext cx="433173" cy="2926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89B6A5-5616-E1B2-AAE3-3EE28FF6EF8E}"/>
              </a:ext>
            </a:extLst>
          </p:cNvPr>
          <p:cNvSpPr txBox="1"/>
          <p:nvPr/>
        </p:nvSpPr>
        <p:spPr>
          <a:xfrm>
            <a:off x="3553692" y="3311160"/>
            <a:ext cx="3887444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ٱلْاِسْتِهْلا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مُفْرِط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930B6B3-39E1-B497-1B91-0D9867E9F2B9}"/>
              </a:ext>
            </a:extLst>
          </p:cNvPr>
          <p:cNvSpPr txBox="1"/>
          <p:nvPr/>
        </p:nvSpPr>
        <p:spPr>
          <a:xfrm>
            <a:off x="3719961" y="4512796"/>
            <a:ext cx="3887444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صارَتِ ٱلْأَرْ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مُهَدَّدَ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C858DB8-2BE7-830F-D2B6-FB9714E4DBFA}"/>
              </a:ext>
            </a:extLst>
          </p:cNvPr>
          <p:cNvSpPr txBox="1"/>
          <p:nvPr/>
        </p:nvSpPr>
        <p:spPr>
          <a:xfrm>
            <a:off x="3750941" y="5714432"/>
            <a:ext cx="3887444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مُعْتَدِ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اً.</a:t>
            </a:r>
          </a:p>
        </p:txBody>
      </p:sp>
    </p:spTree>
    <p:extLst>
      <p:ext uri="{BB962C8B-B14F-4D97-AF65-F5344CB8AC3E}">
        <p14:creationId xmlns:p14="http://schemas.microsoft.com/office/powerpoint/2010/main" val="1527713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1888-F077-D31F-4878-05F9068E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2CAB3F2-29D9-9504-3324-10B6ED3CB6B2}"/>
              </a:ext>
            </a:extLst>
          </p:cNvPr>
          <p:cNvSpPr txBox="1"/>
          <p:nvPr/>
        </p:nvSpPr>
        <p:spPr>
          <a:xfrm>
            <a:off x="392400" y="842632"/>
            <a:ext cx="70642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الثاني: أملأ كل مكان شاغر بناسخ فعلي مناسب (ليس – صار – ظل – كان)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7E745-A9CA-FF36-0276-A323F4AF56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772D26-AD45-32FC-4FF6-CC3EE3AB47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25F86-F9E8-5198-F8E6-FA20AB0C8D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D2CAD3-29E8-66CE-1537-5C95769CC2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687354-0241-1B12-4BB0-23B371DCCD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BF06B8-C74F-D76A-128B-F15885BE1F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215313-4531-B09C-4222-38479CB0E1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E8D7CF-3E61-612A-13A0-12A5F4C957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1029BF-28C1-1D61-D32F-A31929FD56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99904617-0D97-EACA-4AFA-62DB10F800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7413C7-A9B7-261E-32EB-69EBB3835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848" y="1584000"/>
            <a:ext cx="7124463" cy="5357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6E4164-B683-30D0-5CB7-EE26C6B203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72" y="2906625"/>
            <a:ext cx="7755405" cy="23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369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9F011-EFD7-B340-01CC-D3B8F53AE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533D638-4328-DFC6-1BA8-9ABC7DA9927D}"/>
              </a:ext>
            </a:extLst>
          </p:cNvPr>
          <p:cNvSpPr txBox="1"/>
          <p:nvPr/>
        </p:nvSpPr>
        <p:spPr>
          <a:xfrm>
            <a:off x="600902" y="725564"/>
            <a:ext cx="6918066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7E18EC-7706-50BC-56D3-6B87AA4C32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46F649-60F6-FB3E-55FA-5E7C2B4D6F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4EA8377-16C0-70CF-AA17-93DF47397D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F38117-ED0D-078D-942F-B4EBC8C0FB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B10F294-CCB1-5DD2-108C-DA584F9DC0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00C1A51-BD20-DD91-F23A-FD56CBBD8A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0341B6-563B-778A-E179-249FE92D9C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D52A0A-3668-8D51-D3C2-5E1FFF47E36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7A3DB2-F993-C726-C278-751702AB63B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090FD7-624A-881B-C446-977B737050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855101-4933-C6B4-6D98-95732363AB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848" y="1584000"/>
            <a:ext cx="7124463" cy="5357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B13F78-B861-6AB3-B558-48B88D9353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72" y="2906625"/>
            <a:ext cx="7755405" cy="23673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683F9D-7564-053D-9C69-1CAF60AE2483}"/>
              </a:ext>
            </a:extLst>
          </p:cNvPr>
          <p:cNvSpPr txBox="1"/>
          <p:nvPr/>
        </p:nvSpPr>
        <p:spPr>
          <a:xfrm>
            <a:off x="7075545" y="2945425"/>
            <a:ext cx="1217709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45BD79-E260-B5F3-0D09-56F07C8BD74B}"/>
              </a:ext>
            </a:extLst>
          </p:cNvPr>
          <p:cNvSpPr txBox="1"/>
          <p:nvPr/>
        </p:nvSpPr>
        <p:spPr>
          <a:xfrm>
            <a:off x="2949848" y="2945425"/>
            <a:ext cx="1217709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136DCD-5C36-A08B-A995-3C3BDDC3C7BF}"/>
              </a:ext>
            </a:extLst>
          </p:cNvPr>
          <p:cNvSpPr txBox="1"/>
          <p:nvPr/>
        </p:nvSpPr>
        <p:spPr>
          <a:xfrm>
            <a:off x="7051853" y="4555342"/>
            <a:ext cx="1217709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</a:t>
            </a:r>
          </a:p>
        </p:txBody>
      </p:sp>
    </p:spTree>
    <p:extLst>
      <p:ext uri="{BB962C8B-B14F-4D97-AF65-F5344CB8AC3E}">
        <p14:creationId xmlns:p14="http://schemas.microsoft.com/office/powerpoint/2010/main" val="711225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2908493" y="2690694"/>
            <a:ext cx="3493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1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79E17F-5971-E06C-2EED-ED264F1B1B98}"/>
              </a:ext>
            </a:extLst>
          </p:cNvPr>
          <p:cNvSpPr txBox="1"/>
          <p:nvPr/>
        </p:nvSpPr>
        <p:spPr>
          <a:xfrm>
            <a:off x="2988156" y="3429000"/>
            <a:ext cx="3493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1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31F3CD-57A4-C450-C4B5-952B81D5F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843E8C-8357-E674-F94F-F988121D16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CB0451-C82D-5E97-19C1-6FFF21DF8D0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A0593-41F4-5C03-B309-0ACC9992B8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AF498-6420-2A73-E32C-D1F5E42C8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8D9005-86F6-48A3-B140-5517EC7E5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97D6FD-A019-27AE-C52A-A5C2BC4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5F373D-26F2-3349-8C66-2B318F920B7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E20A6D-D1DD-447E-0B3A-0002EF871DD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4E3F2-3FFB-0FC6-E124-F620147EC8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861907-6FB7-9DC4-B66B-A0A4B60EE2D2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DB3E7F4-A6D7-4A95-B5CA-0991D9F06284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قِراءَةِ ٱلنَّصِّ ٱلشِّعْرِيِّ</a:t>
            </a:r>
          </a:p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"ميزانُ ٱلطَّبيعَةِ" وَتَذَوَّقْتُ مَعانيهِ.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81DE190-65C2-3189-3492-37EF9B58C4AC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C22ECFF1-2F41-72C5-9CA8-0214A50DD88F}"/>
              </a:ext>
            </a:extLst>
          </p:cNvPr>
          <p:cNvCxnSpPr>
            <a:cxnSpLocks/>
            <a:stCxn id="12" idx="4"/>
            <a:endCxn id="6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6D7313-4E94-E1E1-8467-8220E717DFB4}"/>
              </a:ext>
            </a:extLst>
          </p:cNvPr>
          <p:cNvSpPr/>
          <p:nvPr/>
        </p:nvSpPr>
        <p:spPr>
          <a:xfrm>
            <a:off x="589751" y="4301999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وَ تَوْظيفِ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ٱلنَّواسِخِ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ٱلْفِعْلِيَّةِ 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وٱلنَّواسِخِ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ٱلْحَرْفِيَّةِ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بِشَكْلِ صَحيحٍ.</a:t>
            </a:r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C5ADA50C-C8FE-1A54-DE05-9E839C521E76}"/>
              </a:ext>
            </a:extLst>
          </p:cNvPr>
          <p:cNvCxnSpPr>
            <a:cxnSpLocks/>
            <a:stCxn id="12" idx="4"/>
            <a:endCxn id="15" idx="0"/>
          </p:cNvCxnSpPr>
          <p:nvPr/>
        </p:nvCxnSpPr>
        <p:spPr>
          <a:xfrm rot="5400000">
            <a:off x="2960393" y="2690392"/>
            <a:ext cx="860966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69503-BC44-DB98-3666-D9F0AF9C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C93E77-78B2-523F-1267-C14248585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352D9379-2426-4141-E792-D8BB40D69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أجيبوا عن التمرين رقم 3 ص 164 في منازلكم.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BC590A-370F-C0C9-BE3C-575A4729698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F4CCD94-8B59-DD3B-9437-905E88B51AC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3D32E3-ADE2-71CD-342E-FCECB5B25F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172C00-35BC-0304-DCB1-CAFE0EDE62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07AB25-1621-630D-DDA5-19AD3138AA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B5FE3B-74C9-03ED-F976-04B8A614AD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19567D-A4CE-0EB5-BFEF-87D74B89A31B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B9D6A9-5825-5705-0C15-ECB3D4AD965C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DACBDE-CF46-E4B0-AC11-FFB65169E0FA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DF01B8-149C-ECBD-5C7B-0F327FDBC7C3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438C612-12E6-FDF4-2911-8FE7FE4BD0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354" y="2038224"/>
            <a:ext cx="4163790" cy="426776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1C11C2-B19E-31A1-7DE1-A3F6F488D3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971" y="4284309"/>
            <a:ext cx="4953392" cy="1106671"/>
          </a:xfrm>
          <a:prstGeom prst="rect">
            <a:avLst/>
          </a:prstGeom>
        </p:spPr>
      </p:pic>
      <p:sp>
        <p:nvSpPr>
          <p:cNvPr id="24" name="Flèche : courbe vers le bas 23">
            <a:extLst>
              <a:ext uri="{FF2B5EF4-FFF2-40B4-BE49-F238E27FC236}">
                <a16:creationId xmlns:a16="http://schemas.microsoft.com/office/drawing/2014/main" id="{2B236048-938B-C63B-3C0C-9B1F65F577AC}"/>
              </a:ext>
            </a:extLst>
          </p:cNvPr>
          <p:cNvSpPr/>
          <p:nvPr/>
        </p:nvSpPr>
        <p:spPr>
          <a:xfrm rot="21038255" flipH="1">
            <a:off x="3882756" y="3582067"/>
            <a:ext cx="2028998" cy="53152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2758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68094" y="738112"/>
            <a:ext cx="7480457" cy="633488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(صديقتكم)........ صفقوا له (لها).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68DFF8-1A8F-202B-7AF9-BF95DA36AC6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89C4F9-F8A9-DF75-76BC-069F3555702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739126-D832-28DA-904B-5939E40FC83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5B3B77-1AEF-E3B5-D2F2-10E8F978E7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367A8A-42A0-CBE5-BEBF-3BCC6BD6A2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C93C10-8C1F-CD74-2CA1-5913279867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D7AD6E-EF2F-3A60-6164-94C66671C9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73FB97-7297-0259-3BD7-CFC21AC8027C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BBE0C7-FF92-E1B7-4BD6-B2E95322899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8D17BB-193C-5A94-BDB2-F50004E1568A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5B1A84-1777-661C-82E1-3742934E39C0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70911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3245918" y="3429000"/>
            <a:ext cx="4822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304801" y="1754157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الخامسة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E4B420-8836-1D75-18FE-CB85039F9B52}"/>
              </a:ext>
            </a:extLst>
          </p:cNvPr>
          <p:cNvSpPr txBox="1">
            <a:spLocks/>
          </p:cNvSpPr>
          <p:nvPr/>
        </p:nvSpPr>
        <p:spPr>
          <a:xfrm>
            <a:off x="108858" y="5347282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تقوم الطلاقة و التحدث بشكل فردي في جلسة واحدة.</a:t>
            </a:r>
          </a:p>
        </p:txBody>
      </p:sp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20B3A399-FF58-F3E8-7DF3-560E9B470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44287" y="2903391"/>
            <a:ext cx="1750052" cy="201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1E78-271E-A5E1-CAB2-18D645F8E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4733F-26A0-B1B7-E48D-CAF509D3D2D2}"/>
              </a:ext>
            </a:extLst>
          </p:cNvPr>
          <p:cNvSpPr txBox="1">
            <a:spLocks/>
          </p:cNvSpPr>
          <p:nvPr/>
        </p:nvSpPr>
        <p:spPr>
          <a:xfrm>
            <a:off x="236764" y="776375"/>
            <a:ext cx="86704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يوجه الأستاذ(ة) المتعلمين الإجابة عن أسئلة الصفحة 174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784BE5-B7B1-9926-A327-7277D9EA3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001" y="1662546"/>
            <a:ext cx="3347027" cy="4884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056700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270923" y="10721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15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83029" y="1906077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تُعْتَبَرُ ٱلْغاباتُ رِئَةَ ٱلْأَرْضِ ٱلَّتي تَتَنَفَّسُ بِها. لَكِنَّ ٱلْإِنْسانَ يَقومُ بِقَطْعِ ٱلْأَشْجارِ بِشَكْلٍ مُسْتَمِرٍّ لِبِناءِ ٱلْمُدُنِ وَ إِنْتاجِ ٱلْأَدَواتِ. هَذا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ٱلسُّلوكُ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ٱلْخاطِئُ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يُدَمِّرُ مَساكِنَ ٱلْحَيَواناتِ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وَٱلطُّيورِ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وَيَجْعَلُها تَبْحَثُ عَنْ مَلْجَأٍ جَديدٍ أَوْ تَموتَ. كَما أَنَّ قَطْعَ ٱلْأَشْجارِ يَزيدُ مِنِ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ٱرْتِفاعِ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حَرارَةِ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ٱلْكَوْكَبِ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يَجِبُ أَنْ نَتَوَقَّفَ عَنْ هَذا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ٱلتَّخْريبِ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فَوْراً، وَأَنْ نَزْرَعَ شَجَرَةً مَكانَ كُلِّ شَجَرَةٍ نَقْطَعُها، لِنُعيدَ لِلطَّبيعَةِ تَوازُنَها، وَنَحْفَظَ كَوْكَبَنا ٱلْجَميلَ مِنْ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ٱلتَّصَحُّرِ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ٱلْقاسي</a:t>
            </a:r>
            <a:r>
              <a:rPr kumimoji="0" lang="ar-MA" sz="4000" b="1" i="0" u="none" strike="noStrike" kern="1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دائِماً.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D36C4-D42A-6F31-3503-8C6A330F6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AC8D30AA-AD87-F9DE-0C7E-3AC051737035}"/>
              </a:ext>
            </a:extLst>
          </p:cNvPr>
          <p:cNvSpPr txBox="1"/>
          <p:nvPr/>
        </p:nvSpPr>
        <p:spPr>
          <a:xfrm>
            <a:off x="894495" y="3290523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التحدث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PO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842411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87A48-27CF-8F54-ABA3-666C141A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FE985E3-65AF-3CA0-76C6-AE502C83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11" y="69779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الإنتاج الشفهي-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95631-283B-0E39-CE8D-6BEFDDEE0ADE}"/>
              </a:ext>
            </a:extLst>
          </p:cNvPr>
          <p:cNvSpPr txBox="1"/>
          <p:nvPr/>
        </p:nvSpPr>
        <p:spPr>
          <a:xfrm>
            <a:off x="470586" y="1206938"/>
            <a:ext cx="82028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التحدث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فصل جهاز الحاسوب عن المسلاط  استعدادا للتمرير الفردي لوضعية التحدث؛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عرض وضعية التحدث الواردة ضمن الشرائح؛ يجتاز كل متعلم الوضعية المقترحة.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4. يقرأ الأستاذ(ة)  الوضعية على المتعلم(ة). يتأكد من فهمه للتعليمة ثم  ينصت لجوابه  في حدود دقيقة، ويدون النتيجة على البطاقة  الخاصة بتفريغ النتائج، بناء على معايير التحكم الواردة في شريحة التنقيط؛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5. يمنح المتعلم(ة) 30 ثانية لترتيب أفكاره قبل البدء في التحدث؛</a:t>
            </a:r>
          </a:p>
          <a:p>
            <a:pPr marL="269875" marR="0" lvl="0" indent="-26987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التحدث وفق سلم تنقيط على 10.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7. يتم تسجيل النتيجة  الخاصة بكل متعلم في شبكة التفريغ فور انتهاء التحدث وفق معايير التصحيح؛،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ملاحظة : إذا كان المتعلم(ة)  مسترسلا في الإنتاج لا بأس من تجاوز المدة المخصصة له بقليل.</a:t>
            </a:r>
          </a:p>
        </p:txBody>
      </p:sp>
    </p:spTree>
    <p:extLst>
      <p:ext uri="{BB962C8B-B14F-4D97-AF65-F5344CB8AC3E}">
        <p14:creationId xmlns:p14="http://schemas.microsoft.com/office/powerpoint/2010/main" val="297002955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  <a:sym typeface="Arial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740832" y="1898755"/>
          <a:ext cx="7791493" cy="435246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42853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59316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2098857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2390467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 dirty="0">
                          <a:effectLst/>
                        </a:rPr>
                        <a:t>الكفاية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 dirty="0">
                          <a:effectLst/>
                        </a:rPr>
                        <a:t>PO2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قدم معلومات مناسبة حول الموضوع :قدم 3 توجيهات مناسبة للموضوع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 - وظف جملا تامة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 (2ن عن كل توجيه مناسب في حدود 3 توجيهات)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ن (1ن في حال ارتكب أكثر من 4 أخطاء)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75388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02ED-661F-DD68-153D-F83A9A57C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F5E44DE-4B1C-1EF2-1580-D22961EB51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68BDB802-C208-5B7B-9D0E-7B729692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40E6E-BE7C-B05E-D23A-22ED19528423}"/>
              </a:ext>
            </a:extLst>
          </p:cNvPr>
          <p:cNvSpPr>
            <a:spLocks/>
          </p:cNvSpPr>
          <p:nvPr/>
        </p:nvSpPr>
        <p:spPr>
          <a:xfrm>
            <a:off x="3647209" y="162206"/>
            <a:ext cx="1987655" cy="24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التحدث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D3920EBE-3D52-A21B-DFA9-5B3B2C9070FD}"/>
              </a:ext>
            </a:extLst>
          </p:cNvPr>
          <p:cNvSpPr txBox="1">
            <a:spLocks/>
          </p:cNvSpPr>
          <p:nvPr/>
        </p:nvSpPr>
        <p:spPr>
          <a:xfrm>
            <a:off x="319087" y="765923"/>
            <a:ext cx="722602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740D36-659A-9449-85CA-792E3EC47690}"/>
              </a:ext>
            </a:extLst>
          </p:cNvPr>
          <p:cNvSpPr txBox="1"/>
          <p:nvPr/>
        </p:nvSpPr>
        <p:spPr>
          <a:xfrm>
            <a:off x="279486" y="756000"/>
            <a:ext cx="7265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تطرقنا خلال هذه المرحلة لعدة مواضيع تتحدث عن الطبيعة و بعض الأخطار التي تهددها استثمرها لتجيب عن الوضعية التالية: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4CF1BC-7A65-DE5E-3B03-DCBA7CD0F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25" y="1935080"/>
            <a:ext cx="8001104" cy="435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97846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13373</TotalTime>
  <Words>2343</Words>
  <Application>Microsoft Office PowerPoint</Application>
  <PresentationFormat>Affichage à l'écran (4:3)</PresentationFormat>
  <Paragraphs>424</Paragraphs>
  <Slides>66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26</vt:i4>
      </vt:variant>
      <vt:variant>
        <vt:lpstr>Titres des diapositives</vt:lpstr>
      </vt:variant>
      <vt:variant>
        <vt:i4>66</vt:i4>
      </vt:variant>
    </vt:vector>
  </HeadingPairs>
  <TitlesOfParts>
    <vt:vector size="109" baseType="lpstr">
      <vt:lpstr>Abadi</vt:lpstr>
      <vt:lpstr>Air Strip Arabic</vt:lpstr>
      <vt:lpstr>Arial</vt:lpstr>
      <vt:lpstr>Arial Rounded MT Bold</vt:lpstr>
      <vt:lpstr>Calibri</vt:lpstr>
      <vt:lpstr>Calibri Light</vt:lpstr>
      <vt:lpstr>Dosis</vt:lpstr>
      <vt:lpstr>Dosis ExtraBold</vt:lpstr>
      <vt:lpstr>Dosis Medium</vt:lpstr>
      <vt:lpstr>Dosis SemiBold</vt:lpstr>
      <vt:lpstr>Dubai Medium</vt:lpstr>
      <vt:lpstr>Microsoft Uighur</vt:lpstr>
      <vt:lpstr>Modern Love</vt:lpstr>
      <vt:lpstr>Noto Sans Symbols</vt:lpstr>
      <vt:lpstr>Sakkal Majalla</vt:lpstr>
      <vt:lpstr>Times New Roman</vt:lpstr>
      <vt:lpstr>Wingdings</vt:lpstr>
      <vt:lpstr>00_Env-Enseignant</vt:lpstr>
      <vt:lpstr>1_01- نشاط اعتيادي</vt:lpstr>
      <vt:lpstr>Office Theme 2013 - 2022</vt:lpstr>
      <vt:lpstr>2_Env-Enseignant</vt:lpstr>
      <vt:lpstr>sarf wa tahwil (new)</vt:lpstr>
      <vt:lpstr>05- اختتام الحصة</vt:lpstr>
      <vt:lpstr>3_Env-Enseignant</vt:lpstr>
      <vt:lpstr>4_Env-Enseignant</vt:lpstr>
      <vt:lpstr>2_01- نشاط اعتيادي</vt:lpstr>
      <vt:lpstr>1_اختتام الحصة</vt:lpstr>
      <vt:lpstr>5_Env-Enseignant</vt:lpstr>
      <vt:lpstr>اختتام الحصة</vt:lpstr>
      <vt:lpstr>6_Env-Enseignant</vt:lpstr>
      <vt:lpstr>2_03- استماع وتحدث</vt:lpstr>
      <vt:lpstr>7_Env-Enseignant</vt:lpstr>
      <vt:lpstr>Thème Office</vt:lpstr>
      <vt:lpstr>01- نشاط اعتيادي</vt:lpstr>
      <vt:lpstr>04- قراءة/ كتابة</vt:lpstr>
      <vt:lpstr>نشاط اعتيادي nv</vt:lpstr>
      <vt:lpstr>2_Env-Apprenant_Tmplt</vt:lpstr>
      <vt:lpstr>2_Thème Office</vt:lpstr>
      <vt:lpstr>قراءة</vt:lpstr>
      <vt:lpstr>3_Thème Office</vt:lpstr>
      <vt:lpstr>8_Env-Enseignant</vt:lpstr>
      <vt:lpstr>1_Thème Office</vt:lpstr>
      <vt:lpstr>5_01- نشاط اعتيادي</vt:lpstr>
      <vt:lpstr>Présentation PowerPoint</vt:lpstr>
      <vt:lpstr>Présentation PowerPoint</vt:lpstr>
      <vt:lpstr>Présentation PowerPoint</vt:lpstr>
      <vt:lpstr>تنظيم حصص الأسبوع  التربوي الرابع</vt:lpstr>
      <vt:lpstr>هيكلة حصة اليوم الثالث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لاحظوا جيدا المشهد التالي </vt:lpstr>
      <vt:lpstr>تخيلوا الحوار الدائر بين الأب و ابنته المهملة.    ماهي التوجيهات التي سيقدمها الأب؟ -يعطي الأستاذ الفرصة لعدد من المتعلمين للإجابة.</vt:lpstr>
      <vt:lpstr>ماهي المبررات التي ستقدمها البنت؟</vt:lpstr>
      <vt:lpstr>Présentation PowerPoint</vt:lpstr>
      <vt:lpstr>Présentation PowerPoint</vt:lpstr>
      <vt:lpstr>Présentation PowerPoint</vt:lpstr>
      <vt:lpstr>أنصتوا جيدا سأعيد قراءة القصيدة.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صححوا.من يقرأ الكلمات المسجوعة؟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اختتام الحصة</vt:lpstr>
      <vt:lpstr>ماذا تعلمتم اليوم؟</vt:lpstr>
      <vt:lpstr>أجيبوا عن التمرين رقم 3 ص 164 في منازلكم.</vt:lpstr>
      <vt:lpstr>وقت النجمة الآن. الفائز بنجمة المشاركة بهدوء  هو (هي) صديقكم (صديقتكم)........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15 ثانية لملاحظتها. بعدها ستبدأ القراءة.</vt:lpstr>
      <vt:lpstr>Présentation PowerPoint</vt:lpstr>
      <vt:lpstr>دليل التمرير- مهارة الإنتاج الشفهي-</vt:lpstr>
      <vt:lpstr>Présentation PowerPoint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389</cp:revision>
  <dcterms:created xsi:type="dcterms:W3CDTF">2023-09-20T21:35:22Z</dcterms:created>
  <dcterms:modified xsi:type="dcterms:W3CDTF">2026-06-04T19:52:58Z</dcterms:modified>
</cp:coreProperties>
</file>