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2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5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6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7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18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19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0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theme/theme21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theme/theme22.xml" ContentType="application/vnd.openxmlformats-officedocument.theme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23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  <p:sldMasterId id="2147483701" r:id="rId3"/>
    <p:sldMasterId id="2147483723" r:id="rId4"/>
    <p:sldMasterId id="2147483738" r:id="rId5"/>
    <p:sldMasterId id="2147483754" r:id="rId6"/>
    <p:sldMasterId id="2147483800" r:id="rId7"/>
    <p:sldMasterId id="2147483815" r:id="rId8"/>
    <p:sldMasterId id="2147483832" r:id="rId9"/>
    <p:sldMasterId id="2147483855" r:id="rId10"/>
    <p:sldMasterId id="2147483878" r:id="rId11"/>
    <p:sldMasterId id="2147483894" r:id="rId12"/>
    <p:sldMasterId id="2147483917" r:id="rId13"/>
    <p:sldMasterId id="2147483932" r:id="rId14"/>
    <p:sldMasterId id="2147483951" r:id="rId15"/>
    <p:sldMasterId id="2147483968" r:id="rId16"/>
    <p:sldMasterId id="2147483980" r:id="rId17"/>
    <p:sldMasterId id="2147484004" r:id="rId18"/>
    <p:sldMasterId id="2147484027" r:id="rId19"/>
    <p:sldMasterId id="2147484062" r:id="rId20"/>
    <p:sldMasterId id="2147484074" r:id="rId21"/>
    <p:sldMasterId id="2147484125" r:id="rId22"/>
    <p:sldMasterId id="2147484140" r:id="rId23"/>
    <p:sldMasterId id="2147484161" r:id="rId24"/>
  </p:sldMasterIdLst>
  <p:notesMasterIdLst>
    <p:notesMasterId r:id="rId110"/>
  </p:notesMasterIdLst>
  <p:sldIdLst>
    <p:sldId id="2134806368" r:id="rId25"/>
    <p:sldId id="1029" r:id="rId26"/>
    <p:sldId id="2147482627" r:id="rId27"/>
    <p:sldId id="2147482463" r:id="rId28"/>
    <p:sldId id="2147482693" r:id="rId29"/>
    <p:sldId id="2147482913" r:id="rId30"/>
    <p:sldId id="2147482488" r:id="rId31"/>
    <p:sldId id="2147482691" r:id="rId32"/>
    <p:sldId id="265" r:id="rId33"/>
    <p:sldId id="2147482730" r:id="rId34"/>
    <p:sldId id="262" r:id="rId35"/>
    <p:sldId id="2147482759" r:id="rId36"/>
    <p:sldId id="2147482566" r:id="rId37"/>
    <p:sldId id="2147482584" r:id="rId38"/>
    <p:sldId id="2147482903" r:id="rId39"/>
    <p:sldId id="266" r:id="rId40"/>
    <p:sldId id="2147482542" r:id="rId41"/>
    <p:sldId id="2147482904" r:id="rId42"/>
    <p:sldId id="2147482813" r:id="rId43"/>
    <p:sldId id="2147482814" r:id="rId44"/>
    <p:sldId id="2147482815" r:id="rId45"/>
    <p:sldId id="2147482905" r:id="rId46"/>
    <p:sldId id="267" r:id="rId47"/>
    <p:sldId id="2147482694" r:id="rId48"/>
    <p:sldId id="2147482543" r:id="rId49"/>
    <p:sldId id="2147482541" r:id="rId50"/>
    <p:sldId id="2147482609" r:id="rId51"/>
    <p:sldId id="2147482610" r:id="rId52"/>
    <p:sldId id="2147482611" r:id="rId53"/>
    <p:sldId id="2147482612" r:id="rId54"/>
    <p:sldId id="2147482787" r:id="rId55"/>
    <p:sldId id="2147482788" r:id="rId56"/>
    <p:sldId id="2147482771" r:id="rId57"/>
    <p:sldId id="2147482615" r:id="rId58"/>
    <p:sldId id="2147482616" r:id="rId59"/>
    <p:sldId id="2147482617" r:id="rId60"/>
    <p:sldId id="2147482740" r:id="rId61"/>
    <p:sldId id="2147482906" r:id="rId62"/>
    <p:sldId id="2147482613" r:id="rId63"/>
    <p:sldId id="2147482761" r:id="rId64"/>
    <p:sldId id="2147482789" r:id="rId65"/>
    <p:sldId id="2147482790" r:id="rId66"/>
    <p:sldId id="2147482791" r:id="rId67"/>
    <p:sldId id="2147482881" r:id="rId68"/>
    <p:sldId id="2147482882" r:id="rId69"/>
    <p:sldId id="2147482883" r:id="rId70"/>
    <p:sldId id="2147482884" r:id="rId71"/>
    <p:sldId id="2147482885" r:id="rId72"/>
    <p:sldId id="2147482886" r:id="rId73"/>
    <p:sldId id="2147482887" r:id="rId74"/>
    <p:sldId id="2147482888" r:id="rId75"/>
    <p:sldId id="2147482769" r:id="rId76"/>
    <p:sldId id="2147482770" r:id="rId77"/>
    <p:sldId id="2147482732" r:id="rId78"/>
    <p:sldId id="2147482695" r:id="rId79"/>
    <p:sldId id="2147482614" r:id="rId80"/>
    <p:sldId id="2147482772" r:id="rId81"/>
    <p:sldId id="2147482792" r:id="rId82"/>
    <p:sldId id="2147482889" r:id="rId83"/>
    <p:sldId id="2147482890" r:id="rId84"/>
    <p:sldId id="2147482781" r:id="rId85"/>
    <p:sldId id="2147482795" r:id="rId86"/>
    <p:sldId id="2147482891" r:id="rId87"/>
    <p:sldId id="2147482892" r:id="rId88"/>
    <p:sldId id="2147482893" r:id="rId89"/>
    <p:sldId id="2147482894" r:id="rId90"/>
    <p:sldId id="2147482895" r:id="rId91"/>
    <p:sldId id="2147482896" r:id="rId92"/>
    <p:sldId id="2147482897" r:id="rId93"/>
    <p:sldId id="2147482898" r:id="rId94"/>
    <p:sldId id="2147482899" r:id="rId95"/>
    <p:sldId id="2147482635" r:id="rId96"/>
    <p:sldId id="2147482632" r:id="rId97"/>
    <p:sldId id="2147482438" r:id="rId98"/>
    <p:sldId id="2147482633" r:id="rId99"/>
    <p:sldId id="2147482522" r:id="rId100"/>
    <p:sldId id="2147482847" r:id="rId101"/>
    <p:sldId id="2147482914" r:id="rId102"/>
    <p:sldId id="2147482864" r:id="rId103"/>
    <p:sldId id="2147482879" r:id="rId104"/>
    <p:sldId id="2147482739" r:id="rId105"/>
    <p:sldId id="2147482912" r:id="rId106"/>
    <p:sldId id="2147482854" r:id="rId107"/>
    <p:sldId id="2147482915" r:id="rId108"/>
    <p:sldId id="2147482877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4" pos="45" userDrawn="1">
          <p15:clr>
            <a:srgbClr val="A4A3A4"/>
          </p15:clr>
        </p15:guide>
        <p15:guide id="5" orient="horz" pos="709" userDrawn="1">
          <p15:clr>
            <a:srgbClr val="A4A3A4"/>
          </p15:clr>
        </p15:guide>
        <p15:guide id="6" pos="4286" userDrawn="1">
          <p15:clr>
            <a:srgbClr val="A4A3A4"/>
          </p15:clr>
        </p15:guide>
        <p15:guide id="7" pos="4876" userDrawn="1">
          <p15:clr>
            <a:srgbClr val="A4A3A4"/>
          </p15:clr>
        </p15:guide>
        <p15:guide id="8" orient="horz" pos="4269" userDrawn="1">
          <p15:clr>
            <a:srgbClr val="A4A3A4"/>
          </p15:clr>
        </p15:guide>
        <p15:guide id="9" orient="horz" pos="3657" userDrawn="1">
          <p15:clr>
            <a:srgbClr val="A4A3A4"/>
          </p15:clr>
        </p15:guide>
        <p15:guide id="10" pos="3991" userDrawn="1">
          <p15:clr>
            <a:srgbClr val="A4A3A4"/>
          </p15:clr>
        </p15:guide>
        <p15:guide id="11" orient="horz" pos="1412" userDrawn="1">
          <p15:clr>
            <a:srgbClr val="A4A3A4"/>
          </p15:clr>
        </p15:guide>
        <p15:guide id="12" pos="2767" userDrawn="1">
          <p15:clr>
            <a:srgbClr val="A4A3A4"/>
          </p15:clr>
        </p15:guide>
        <p15:guide id="13" pos="521" userDrawn="1">
          <p15:clr>
            <a:srgbClr val="A4A3A4"/>
          </p15:clr>
        </p15:guide>
        <p15:guide id="14" orient="horz" pos="2568" userDrawn="1">
          <p15:clr>
            <a:srgbClr val="A4A3A4"/>
          </p15:clr>
        </p15:guide>
        <p15:guide id="15" orient="horz" pos="4065" userDrawn="1">
          <p15:clr>
            <a:srgbClr val="A4A3A4"/>
          </p15:clr>
        </p15:guide>
        <p15:guide id="16" pos="4354" userDrawn="1">
          <p15:clr>
            <a:srgbClr val="A4A3A4"/>
          </p15:clr>
        </p15:guide>
        <p15:guide id="17" orient="horz" pos="2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5E3"/>
    <a:srgbClr val="ECF8FB"/>
    <a:srgbClr val="424D7B"/>
    <a:srgbClr val="DEEFFA"/>
    <a:srgbClr val="E6F2FB"/>
    <a:srgbClr val="474F71"/>
    <a:srgbClr val="D6E9EA"/>
    <a:srgbClr val="424D7C"/>
    <a:srgbClr val="9299B1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94" y="77"/>
      </p:cViewPr>
      <p:guideLst>
        <p:guide pos="4649"/>
        <p:guide pos="113"/>
        <p:guide pos="45"/>
        <p:guide orient="horz" pos="709"/>
        <p:guide pos="4286"/>
        <p:guide pos="4876"/>
        <p:guide orient="horz" pos="4269"/>
        <p:guide orient="horz" pos="3657"/>
        <p:guide pos="3991"/>
        <p:guide orient="horz" pos="1412"/>
        <p:guide pos="2767"/>
        <p:guide pos="521"/>
        <p:guide orient="horz" pos="2568"/>
        <p:guide orient="horz" pos="4065"/>
        <p:guide pos="4354"/>
        <p:guide orient="horz" pos="2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theme" Target="theme/theme1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slide" Target="slides/slide79.xml"/><Relationship Id="rId108" Type="http://schemas.openxmlformats.org/officeDocument/2006/relationships/slide" Target="slides/slide84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slide" Target="slides/slide8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8.png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8.png"/></Relationships>
</file>

<file path=ppt/slideLayouts/_rels/slideLayout3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9.wdp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8.png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86434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3703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0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4745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8340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173273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2935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76233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66820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6016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5240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611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6005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06633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2649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15547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3534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099879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6858920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729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20788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3913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24162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4162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63119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118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41223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4456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3622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5347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71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33810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99422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453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0482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19163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575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37388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2707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6700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5016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9824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143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98155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6817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504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9480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7372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478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301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9127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61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7337313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2613453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121475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6434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8771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6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8940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1949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4532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64897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87858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174325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3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89187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5932834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59003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27314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56201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85672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073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44359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57371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82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162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28233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883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76483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547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21869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08424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1869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3343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5425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619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839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7157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076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59186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186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50685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611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9055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686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944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0592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235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11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95047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85247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548358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761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9734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74684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9929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4925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3661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0975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673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6264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5939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3222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3949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9163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44194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21918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560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96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998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429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69469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1727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630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98106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7208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126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227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5681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63744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15870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644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0790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5709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391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1628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201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094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69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162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3933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199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82703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2638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998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5623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45148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9514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50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2053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515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51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5941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6455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40690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3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41446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481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155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169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8981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329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865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96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2927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1942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75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64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164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5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2916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7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44607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41666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192556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259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59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714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949517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6963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19225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7892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6905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968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31559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7422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2253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891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621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67090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4858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40765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27101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4417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0629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6309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9848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316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8855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9286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56059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0630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1996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0185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658236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29511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4884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5225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8163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43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8363924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99252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4376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3792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2116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35072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5281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79337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30591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86255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76506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6323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9567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6435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1170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93355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68022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7047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44019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745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8292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831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93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64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6512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6220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81249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12217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6993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83260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7354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89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966745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8243150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08409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0109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0360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5829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34323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2248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136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7938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2777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0341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3784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05159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8789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80828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01765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99384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43267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31524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76639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4102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67501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75915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1302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42754842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0261314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0032039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25134714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444262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423121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43055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91081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3109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0961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92390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90196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6083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0132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1080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3241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39716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6517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3136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9669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7152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291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57877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56138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3257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136229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9872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80591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36580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3965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726575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93820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41472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57882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501554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74736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81183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29088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81235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7062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59647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51931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45012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44220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71670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9732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9466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577040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39603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10297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44924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5273930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27436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85427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0687847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9430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633397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30173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60787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482233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2923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495303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96925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702536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633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23115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85097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14584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702058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006625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408530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52878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984730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20884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569452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208188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958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7517269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12333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370685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5435687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5877280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7853176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973079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910531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2992223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4581663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466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5201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8330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0426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539097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017682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678580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503654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2960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56333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795453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40119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443851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71270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677973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1436129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7165229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0262969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941936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5140077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0268464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52711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8490927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344639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626406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45323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7576149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130780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4681212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920776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193349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928413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987221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745455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404896"/>
      </p:ext>
    </p:extLst>
  </p:cSld>
  <p:clrMapOvr>
    <a:masterClrMapping/>
  </p:clrMapOvr>
  <p:transition spd="slow">
    <p:fade/>
  </p:transition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366217"/>
      </p:ext>
    </p:extLst>
  </p:cSld>
  <p:clrMapOvr>
    <a:masterClrMapping/>
  </p:clrMapOvr>
  <p:transition spd="slow">
    <p:fade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56228"/>
      </p:ext>
    </p:extLst>
  </p:cSld>
  <p:clrMapOvr>
    <a:masterClrMapping/>
  </p:clrMapOvr>
  <p:transition spd="slow">
    <p:fade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014591"/>
      </p:ext>
    </p:extLst>
  </p:cSld>
  <p:clrMapOvr>
    <a:masterClrMapping/>
  </p:clrMapOvr>
  <p:transition spd="slow">
    <p:fade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15722"/>
      </p:ext>
    </p:extLst>
  </p:cSld>
  <p:clrMapOvr>
    <a:masterClrMapping/>
  </p:clrMapOvr>
  <p:transition spd="slow">
    <p:fade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9920341"/>
      </p:ext>
    </p:extLst>
  </p:cSld>
  <p:clrMapOvr>
    <a:masterClrMapping/>
  </p:clrMapOvr>
  <p:transition spd="slow">
    <p:fade/>
  </p:transition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938403"/>
      </p:ext>
    </p:extLst>
  </p:cSld>
  <p:clrMapOvr>
    <a:masterClrMapping/>
  </p:clrMapOvr>
  <p:transition spd="slow">
    <p:fade/>
  </p:transition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97272"/>
      </p:ext>
    </p:extLst>
  </p:cSld>
  <p:clrMapOvr>
    <a:masterClrMapping/>
  </p:clrMapOvr>
  <p:transition spd="slow">
    <p:fade/>
  </p:transition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5885"/>
      </p:ext>
    </p:extLst>
  </p:cSld>
  <p:clrMapOvr>
    <a:masterClrMapping/>
  </p:clrMapOvr>
  <p:transition spd="slow">
    <p:fade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32477"/>
      </p:ext>
    </p:extLst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147261"/>
      </p:ext>
    </p:extLst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39656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0240539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1605432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5379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image" Target="../media/image24.jpeg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18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67.xml"/><Relationship Id="rId21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slideLayout" Target="../slideLayouts/slideLayout281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66.xml"/><Relationship Id="rId16" Type="http://schemas.openxmlformats.org/officeDocument/2006/relationships/slideLayout" Target="../slideLayouts/slideLayout280.xml"/><Relationship Id="rId20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69.xml"/><Relationship Id="rId15" Type="http://schemas.openxmlformats.org/officeDocument/2006/relationships/slideLayout" Target="../slideLayouts/slideLayout279.xml"/><Relationship Id="rId23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74.xml"/><Relationship Id="rId19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Relationship Id="rId22" Type="http://schemas.openxmlformats.org/officeDocument/2006/relationships/slideLayout" Target="../slideLayouts/slideLayout28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13" Type="http://schemas.openxmlformats.org/officeDocument/2006/relationships/slideLayout" Target="../slideLayouts/slideLayout322.xml"/><Relationship Id="rId1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12.xml"/><Relationship Id="rId21" Type="http://schemas.openxmlformats.org/officeDocument/2006/relationships/slideLayout" Target="../slideLayouts/slideLayout330.xml"/><Relationship Id="rId7" Type="http://schemas.openxmlformats.org/officeDocument/2006/relationships/slideLayout" Target="../slideLayouts/slideLayout316.xml"/><Relationship Id="rId12" Type="http://schemas.openxmlformats.org/officeDocument/2006/relationships/slideLayout" Target="../slideLayouts/slideLayout321.xml"/><Relationship Id="rId17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11.xml"/><Relationship Id="rId16" Type="http://schemas.openxmlformats.org/officeDocument/2006/relationships/slideLayout" Target="../slideLayouts/slideLayout325.xml"/><Relationship Id="rId20" Type="http://schemas.openxmlformats.org/officeDocument/2006/relationships/slideLayout" Target="../slideLayouts/slideLayout329.xml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14.xml"/><Relationship Id="rId15" Type="http://schemas.openxmlformats.org/officeDocument/2006/relationships/slideLayout" Target="../slideLayouts/slideLayout324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19.xml"/><Relationship Id="rId19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Relationship Id="rId14" Type="http://schemas.openxmlformats.org/officeDocument/2006/relationships/slideLayout" Target="../slideLayouts/slideLayout323.xml"/><Relationship Id="rId22" Type="http://schemas.openxmlformats.org/officeDocument/2006/relationships/slideLayout" Target="../slideLayouts/slideLayout33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3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3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5" Type="http://schemas.openxmlformats.org/officeDocument/2006/relationships/image" Target="../media/image32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3.xml"/><Relationship Id="rId13" Type="http://schemas.openxmlformats.org/officeDocument/2006/relationships/slideLayout" Target="../slideLayouts/slideLayout358.xml"/><Relationship Id="rId3" Type="http://schemas.openxmlformats.org/officeDocument/2006/relationships/slideLayout" Target="../slideLayouts/slideLayout348.xml"/><Relationship Id="rId7" Type="http://schemas.openxmlformats.org/officeDocument/2006/relationships/slideLayout" Target="../slideLayouts/slideLayout352.xml"/><Relationship Id="rId12" Type="http://schemas.openxmlformats.org/officeDocument/2006/relationships/slideLayout" Target="../slideLayouts/slideLayout357.xml"/><Relationship Id="rId2" Type="http://schemas.openxmlformats.org/officeDocument/2006/relationships/slideLayout" Target="../slideLayouts/slideLayout347.xml"/><Relationship Id="rId1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51.xml"/><Relationship Id="rId11" Type="http://schemas.openxmlformats.org/officeDocument/2006/relationships/slideLayout" Target="../slideLayouts/slideLayout356.xml"/><Relationship Id="rId5" Type="http://schemas.openxmlformats.org/officeDocument/2006/relationships/slideLayout" Target="../slideLayouts/slideLayout350.xml"/><Relationship Id="rId15" Type="http://schemas.openxmlformats.org/officeDocument/2006/relationships/theme" Target="../theme/theme22.xml"/><Relationship Id="rId10" Type="http://schemas.openxmlformats.org/officeDocument/2006/relationships/slideLayout" Target="../slideLayouts/slideLayout355.xml"/><Relationship Id="rId4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4.xml"/><Relationship Id="rId14" Type="http://schemas.openxmlformats.org/officeDocument/2006/relationships/slideLayout" Target="../slideLayouts/slideLayout359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7.xml"/><Relationship Id="rId13" Type="http://schemas.openxmlformats.org/officeDocument/2006/relationships/slideLayout" Target="../slideLayouts/slideLayout372.xml"/><Relationship Id="rId18" Type="http://schemas.openxmlformats.org/officeDocument/2006/relationships/slideLayout" Target="../slideLayouts/slideLayout377.xml"/><Relationship Id="rId3" Type="http://schemas.openxmlformats.org/officeDocument/2006/relationships/slideLayout" Target="../slideLayouts/slideLayout362.xml"/><Relationship Id="rId21" Type="http://schemas.openxmlformats.org/officeDocument/2006/relationships/theme" Target="../theme/theme23.xml"/><Relationship Id="rId7" Type="http://schemas.openxmlformats.org/officeDocument/2006/relationships/slideLayout" Target="../slideLayouts/slideLayout366.xml"/><Relationship Id="rId12" Type="http://schemas.openxmlformats.org/officeDocument/2006/relationships/slideLayout" Target="../slideLayouts/slideLayout371.xml"/><Relationship Id="rId17" Type="http://schemas.openxmlformats.org/officeDocument/2006/relationships/slideLayout" Target="../slideLayouts/slideLayout376.xml"/><Relationship Id="rId2" Type="http://schemas.openxmlformats.org/officeDocument/2006/relationships/slideLayout" Target="../slideLayouts/slideLayout361.xml"/><Relationship Id="rId16" Type="http://schemas.openxmlformats.org/officeDocument/2006/relationships/slideLayout" Target="../slideLayouts/slideLayout375.xml"/><Relationship Id="rId20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5.xml"/><Relationship Id="rId11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64.xml"/><Relationship Id="rId15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69.xml"/><Relationship Id="rId19" Type="http://schemas.openxmlformats.org/officeDocument/2006/relationships/slideLayout" Target="../slideLayouts/slideLayout378.xml"/><Relationship Id="rId4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8.xml"/><Relationship Id="rId14" Type="http://schemas.openxmlformats.org/officeDocument/2006/relationships/slideLayout" Target="../slideLayouts/slideLayout37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slideLayout" Target="../slideLayouts/slideLayout392.xml"/><Relationship Id="rId18" Type="http://schemas.openxmlformats.org/officeDocument/2006/relationships/slideLayout" Target="../slideLayouts/slideLayout397.xml"/><Relationship Id="rId26" Type="http://schemas.openxmlformats.org/officeDocument/2006/relationships/theme" Target="../theme/theme24.xml"/><Relationship Id="rId3" Type="http://schemas.openxmlformats.org/officeDocument/2006/relationships/slideLayout" Target="../slideLayouts/slideLayout382.xml"/><Relationship Id="rId21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1.xml"/><Relationship Id="rId17" Type="http://schemas.openxmlformats.org/officeDocument/2006/relationships/slideLayout" Target="../slideLayouts/slideLayout396.xml"/><Relationship Id="rId25" Type="http://schemas.openxmlformats.org/officeDocument/2006/relationships/slideLayout" Target="../slideLayouts/slideLayout404.xml"/><Relationship Id="rId2" Type="http://schemas.openxmlformats.org/officeDocument/2006/relationships/slideLayout" Target="../slideLayouts/slideLayout381.xml"/><Relationship Id="rId16" Type="http://schemas.openxmlformats.org/officeDocument/2006/relationships/slideLayout" Target="../slideLayouts/slideLayout395.xml"/><Relationship Id="rId20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24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4.xml"/><Relationship Id="rId23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389.xml"/><Relationship Id="rId19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Relationship Id="rId22" Type="http://schemas.openxmlformats.org/officeDocument/2006/relationships/slideLayout" Target="../slideLayouts/slideLayout401.xml"/><Relationship Id="rId27" Type="http://schemas.openxmlformats.org/officeDocument/2006/relationships/image" Target="../media/image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4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8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6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66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0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279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641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17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2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8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6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132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3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1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43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535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  <p:sldLayoutId id="2147484137" r:id="rId12"/>
    <p:sldLayoutId id="2147484138" r:id="rId13"/>
    <p:sldLayoutId id="214748413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04/06/2026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749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  <p:sldLayoutId id="2147484152" r:id="rId12"/>
    <p:sldLayoutId id="2147484153" r:id="rId13"/>
    <p:sldLayoutId id="2147484154" r:id="rId14"/>
    <p:sldLayoutId id="2147484155" r:id="rId15"/>
    <p:sldLayoutId id="2147484156" r:id="rId16"/>
    <p:sldLayoutId id="2147484157" r:id="rId17"/>
    <p:sldLayoutId id="2147484158" r:id="rId18"/>
    <p:sldLayoutId id="2147484159" r:id="rId19"/>
    <p:sldLayoutId id="214748416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11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71" r:id="rId10"/>
    <p:sldLayoutId id="2147484172" r:id="rId11"/>
    <p:sldLayoutId id="2147484173" r:id="rId12"/>
    <p:sldLayoutId id="2147484174" r:id="rId13"/>
    <p:sldLayoutId id="2147484175" r:id="rId14"/>
    <p:sldLayoutId id="2147484176" r:id="rId15"/>
    <p:sldLayoutId id="2147484177" r:id="rId16"/>
    <p:sldLayoutId id="2147484178" r:id="rId17"/>
    <p:sldLayoutId id="2147484179" r:id="rId18"/>
    <p:sldLayoutId id="2147484180" r:id="rId19"/>
    <p:sldLayoutId id="2147484181" r:id="rId20"/>
    <p:sldLayoutId id="2147484182" r:id="rId21"/>
    <p:sldLayoutId id="2147484183" r:id="rId22"/>
    <p:sldLayoutId id="2147484184" r:id="rId23"/>
    <p:sldLayoutId id="2147484185" r:id="rId24"/>
    <p:sldLayoutId id="214748418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23.png"/><Relationship Id="rId5" Type="http://schemas.openxmlformats.org/officeDocument/2006/relationships/image" Target="../media/image12.png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6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gif"/><Relationship Id="rId11" Type="http://schemas.openxmlformats.org/officeDocument/2006/relationships/image" Target="../media/image54.png"/><Relationship Id="rId5" Type="http://schemas.openxmlformats.org/officeDocument/2006/relationships/image" Target="../media/image59.png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3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6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87.xml"/><Relationship Id="rId5" Type="http://schemas.openxmlformats.org/officeDocument/2006/relationships/image" Target="../media/image4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7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6.png"/><Relationship Id="rId4" Type="http://schemas.openxmlformats.org/officeDocument/2006/relationships/image" Target="../media/image65.png"/><Relationship Id="rId9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8.png"/><Relationship Id="rId7" Type="http://schemas.openxmlformats.org/officeDocument/2006/relationships/image" Target="../media/image7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6.png"/><Relationship Id="rId4" Type="http://schemas.openxmlformats.org/officeDocument/2006/relationships/image" Target="../media/image65.png"/><Relationship Id="rId9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6.png"/><Relationship Id="rId4" Type="http://schemas.openxmlformats.org/officeDocument/2006/relationships/image" Target="../media/image65.png"/><Relationship Id="rId9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87.xml"/><Relationship Id="rId5" Type="http://schemas.openxmlformats.org/officeDocument/2006/relationships/image" Target="../media/image46.png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8.png"/><Relationship Id="rId7" Type="http://schemas.openxmlformats.org/officeDocument/2006/relationships/image" Target="../media/image8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11" Type="http://schemas.openxmlformats.org/officeDocument/2006/relationships/image" Target="../media/image91.png"/><Relationship Id="rId5" Type="http://schemas.openxmlformats.org/officeDocument/2006/relationships/image" Target="../media/image66.png"/><Relationship Id="rId10" Type="http://schemas.openxmlformats.org/officeDocument/2006/relationships/image" Target="../media/image90.png"/><Relationship Id="rId4" Type="http://schemas.openxmlformats.org/officeDocument/2006/relationships/image" Target="../media/image65.png"/><Relationship Id="rId9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8.png"/><Relationship Id="rId7" Type="http://schemas.openxmlformats.org/officeDocument/2006/relationships/image" Target="../media/image8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11" Type="http://schemas.openxmlformats.org/officeDocument/2006/relationships/image" Target="../media/image91.png"/><Relationship Id="rId5" Type="http://schemas.openxmlformats.org/officeDocument/2006/relationships/image" Target="../media/image66.png"/><Relationship Id="rId10" Type="http://schemas.openxmlformats.org/officeDocument/2006/relationships/image" Target="../media/image90.png"/><Relationship Id="rId4" Type="http://schemas.openxmlformats.org/officeDocument/2006/relationships/image" Target="../media/image65.png"/><Relationship Id="rId9" Type="http://schemas.openxmlformats.org/officeDocument/2006/relationships/image" Target="../media/image8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8.png"/><Relationship Id="rId7" Type="http://schemas.openxmlformats.org/officeDocument/2006/relationships/image" Target="../media/image9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9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8.png"/><Relationship Id="rId7" Type="http://schemas.openxmlformats.org/officeDocument/2006/relationships/image" Target="../media/image9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9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329.xml"/><Relationship Id="rId7" Type="http://schemas.openxmlformats.org/officeDocument/2006/relationships/image" Target="../media/image6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8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7.png"/><Relationship Id="rId4" Type="http://schemas.openxmlformats.org/officeDocument/2006/relationships/image" Target="../media/image41.gi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0890618-A44A-D8A8-E3B7-0B18C67C3462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EB4A07-112C-6956-DAE7-6FE31F517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C06214C-FE75-7E65-AC47-4F66E29FEB9F}"/>
                </a:ext>
              </a:extLst>
            </p:cNvPr>
            <p:cNvSpPr/>
            <p:nvPr/>
          </p:nvSpPr>
          <p:spPr>
            <a:xfrm rot="21027887">
              <a:off x="3346524" y="3675217"/>
              <a:ext cx="1478845" cy="56007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  <a:sym typeface="Arial"/>
                </a:rPr>
                <a:t>الخامسة</a:t>
              </a:r>
              <a:endParaRPr lang="fr-FR" sz="2400" b="1" kern="0" dirty="0">
                <a:solidFill>
                  <a:prstClr val="white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23456" y="3647209"/>
            <a:ext cx="893618" cy="1267691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ينصح باعتماد صيغة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عرض الشرائح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kumimoji="0" lang="fr-MA" sz="32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mode diaporama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أثناء تقديم الدرس في القسم بالنقر على أيقونة العرض كما هو موضح.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</a:t>
            </a:r>
            <a:r>
              <a:rPr lang="ar-MA"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التربوي الرابع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ــــ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ــــ الحصة.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 الحصة 5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0532DC-09CC-8059-6B2C-35C8A33EC1F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B7E4BCA-EF7D-D82B-4E27-5E0C0F683355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8329307A-C83E-DCC7-CDC4-EA8DEA7F7A47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68BD422-CCE8-B57B-6728-1FAC2F1B11E4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6F335FE8-B0B5-957E-71CA-463EA7AA045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91064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484" y="1234501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795108" y="1306234"/>
            <a:ext cx="273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- 01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1778" y="144659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8804" y="1234500"/>
            <a:ext cx="491441" cy="491441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138" y="3952228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21005" y="4088873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-2-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741" y="2415575"/>
            <a:ext cx="5525521" cy="17759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790795" y="2500555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 -1-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32563" y="2637054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852090" y="170784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تحدي  الفهم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149865" y="3120450"/>
            <a:ext cx="4500000" cy="673548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ميزانُ ٱلطَّبيعَةِ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 من الفرضيات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تنمية الطلاقة القرائية بإيقاع شعري؛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023983" y="4675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ميزانُ ٱلطَّبيعَةِ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إغناء المعجم وفهم نص شعري.</a:t>
            </a:r>
          </a:p>
          <a:p>
            <a:pPr marL="0" indent="0">
              <a:buClr>
                <a:srgbClr val="424D7B"/>
              </a:buClr>
              <a:buSzPct val="50000"/>
              <a:buNone/>
              <a:defRPr/>
            </a:pPr>
            <a:endParaRPr lang="ar-MA" sz="20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87519" y="4135861"/>
            <a:ext cx="536339" cy="540000"/>
          </a:xfrm>
          <a:prstGeom prst="rect">
            <a:avLst/>
          </a:prstGeom>
        </p:spPr>
      </p:pic>
      <p:pic>
        <p:nvPicPr>
          <p:cNvPr id="11" name="Google Shape;3535;p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CC6A423-112A-76ED-0E0F-32FBA1CE7C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07741" y="5168704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536;p5">
            <a:extLst>
              <a:ext uri="{FF2B5EF4-FFF2-40B4-BE49-F238E27FC236}">
                <a16:creationId xmlns:a16="http://schemas.microsoft.com/office/drawing/2014/main" id="{DCCCC6AA-9F4C-5129-6D63-73DE2224E73F}"/>
              </a:ext>
            </a:extLst>
          </p:cNvPr>
          <p:cNvSpPr txBox="1"/>
          <p:nvPr/>
        </p:nvSpPr>
        <p:spPr>
          <a:xfrm>
            <a:off x="4789752" y="5305349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الشق الشفهي</a:t>
            </a:r>
            <a:endParaRPr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Google Shape;3539;p5">
            <a:extLst>
              <a:ext uri="{FF2B5EF4-FFF2-40B4-BE49-F238E27FC236}">
                <a16:creationId xmlns:a16="http://schemas.microsoft.com/office/drawing/2014/main" id="{F7C49857-8B94-8D67-A98E-870744CE594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07035" y="5345071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545;p5">
            <a:extLst>
              <a:ext uri="{FF2B5EF4-FFF2-40B4-BE49-F238E27FC236}">
                <a16:creationId xmlns:a16="http://schemas.microsoft.com/office/drawing/2014/main" id="{2E4408D0-2C8B-0D35-596D-C9EFD6821F0E}"/>
              </a:ext>
            </a:extLst>
          </p:cNvPr>
          <p:cNvSpPr txBox="1"/>
          <p:nvPr/>
        </p:nvSpPr>
        <p:spPr>
          <a:xfrm>
            <a:off x="2045035" y="577404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تقويم الطلاقة</a:t>
            </a:r>
          </a:p>
          <a:p>
            <a:r>
              <a:rPr lang="ar-MA" dirty="0">
                <a:sym typeface="Dosis SemiBold"/>
              </a:rPr>
              <a:t>تقويم التحدث</a:t>
            </a:r>
            <a:endParaRPr dirty="0"/>
          </a:p>
        </p:txBody>
      </p:sp>
      <p:pic>
        <p:nvPicPr>
          <p:cNvPr id="21" name="Espace réservé pour une image  25">
            <a:extLst>
              <a:ext uri="{FF2B5EF4-FFF2-40B4-BE49-F238E27FC236}">
                <a16:creationId xmlns:a16="http://schemas.microsoft.com/office/drawing/2014/main" id="{DDB7CCC9-9AC8-7F0E-49CC-D2C8D4E653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507871" y="2493587"/>
            <a:ext cx="508229" cy="585072"/>
          </a:xfrm>
          <a:prstGeom prst="rect">
            <a:avLst/>
          </a:prstGeom>
        </p:spPr>
      </p:pic>
      <p:pic>
        <p:nvPicPr>
          <p:cNvPr id="24" name="Espace réservé pour une image  25">
            <a:extLst>
              <a:ext uri="{FF2B5EF4-FFF2-40B4-BE49-F238E27FC236}">
                <a16:creationId xmlns:a16="http://schemas.microsoft.com/office/drawing/2014/main" id="{B7B8631C-7415-7147-5D68-AB691FFE4A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507870" y="3965466"/>
            <a:ext cx="508229" cy="585072"/>
          </a:xfrm>
          <a:prstGeom prst="rect">
            <a:avLst/>
          </a:prstGeom>
        </p:spPr>
      </p:pic>
      <p:pic>
        <p:nvPicPr>
          <p:cNvPr id="25" name="Espace réservé pour une image  25">
            <a:extLst>
              <a:ext uri="{FF2B5EF4-FFF2-40B4-BE49-F238E27FC236}">
                <a16:creationId xmlns:a16="http://schemas.microsoft.com/office/drawing/2014/main" id="{42179ADB-1C0C-A62C-0F63-5A982486DB2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527762" y="5181741"/>
            <a:ext cx="508229" cy="58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-163286" y="2835986"/>
            <a:ext cx="9078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الوضعيتان التقويميتان للطلاقة  و التحدث توجدان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و التحدث طيلة أيام الأسبوع الرابع من المرحلة الخامسة.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الوضعيتان التقويميتان لعدد محدود من المتعلمين كل يوم على أساس تغطية مجموع القسم نهاية الأسبوع.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55421887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3775" y="3885789"/>
            <a:ext cx="6746225" cy="890781"/>
            <a:chOff x="1281320" y="2851205"/>
            <a:chExt cx="674622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81320" y="3147530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تنمية الطلاقة القرائية بإيقاع شعري؛</a:t>
              </a:r>
            </a:p>
          </p:txBody>
        </p: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981075"/>
            <a:ext cx="7886700" cy="719138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772313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48999" y="314936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تملك استراتيجيتي: التوقع والتحقق من الفرضيات؛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AB45F5-9D23-6DB1-E3E0-EE67553D2C96}"/>
              </a:ext>
            </a:extLst>
          </p:cNvPr>
          <p:cNvGrpSpPr/>
          <p:nvPr/>
        </p:nvGrpSpPr>
        <p:grpSpPr>
          <a:xfrm>
            <a:off x="1224000" y="4986669"/>
            <a:ext cx="6776985" cy="890781"/>
            <a:chOff x="1250560" y="2851205"/>
            <a:chExt cx="6776985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84CFD0A-8D76-D57A-7439-EED9400681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A687F1-91AC-F7B5-B86E-AD8D5E2A267F}"/>
                </a:ext>
              </a:extLst>
            </p:cNvPr>
            <p:cNvSpPr/>
            <p:nvPr/>
          </p:nvSpPr>
          <p:spPr>
            <a:xfrm>
              <a:off x="1250560" y="3140035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إغناء المعجم وفهم نص شعري.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00315" y="1777877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8007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8"/>
          <a:stretch/>
        </p:blipFill>
        <p:spPr>
          <a:xfrm>
            <a:off x="1307956" y="1486364"/>
            <a:ext cx="6172447" cy="5078220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656CB48E-EE25-19F1-6D5F-6F78F32BB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2AB3950D-D030-944D-B999-9FCD735125A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A774718F-EDDD-08DF-330D-55BFD911A0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986E7E5-CEED-BDE4-2A85-CF22A804F51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BB1BFAFB-A951-6AFC-6699-DF6C43AD3F2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4AA177D6-207A-0893-9753-EBCAB63F04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3CDF64A-79DE-B97A-1916-5B45340AE3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5CE87292-1AC5-F257-FE1B-6AAE12E98CC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94" y="793926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BF086BA0-D37B-1043-CDE5-C3BAE808A0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10B6260A-A471-7F5D-15D4-7A376EDC0839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942B0A7C-4B63-14A8-D05B-42F55F69D42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F716199A-5542-43AA-F275-043D49257AFA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D8209899-B14D-C1C7-2B45-66A47541C452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EEC4C417-3D15-0572-89BC-8604996B7A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82;p10">
            <a:extLst>
              <a:ext uri="{FF2B5EF4-FFF2-40B4-BE49-F238E27FC236}">
                <a16:creationId xmlns:a16="http://schemas.microsoft.com/office/drawing/2014/main" id="{F249AA63-EC8E-E1FA-C193-CB28858D54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3;p10">
            <a:extLst>
              <a:ext uri="{FF2B5EF4-FFF2-40B4-BE49-F238E27FC236}">
                <a16:creationId xmlns:a16="http://schemas.microsoft.com/office/drawing/2014/main" id="{0FF32376-7053-C02B-8B2F-3D3DA570F4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6D7C28E7-BC40-65C4-E301-2C23D1952C31}"/>
              </a:ext>
            </a:extLst>
          </p:cNvPr>
          <p:cNvSpPr txBox="1"/>
          <p:nvPr/>
        </p:nvSpPr>
        <p:spPr>
          <a:xfrm>
            <a:off x="398069" y="5873802"/>
            <a:ext cx="786987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buFont typeface="Arial"/>
              <a:buNone/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أَعْتَذِرُ بِلَبـاقَةٍ إِذا أَخْطَأْتُ، وَأُسـارِعُ إِلـى تَصْحـيـحِ خَطَئـي.</a:t>
            </a:r>
            <a:endParaRPr lang="ar-MA" sz="4400" kern="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33;p8">
            <a:extLst>
              <a:ext uri="{FF2B5EF4-FFF2-40B4-BE49-F238E27FC236}">
                <a16:creationId xmlns:a16="http://schemas.microsoft.com/office/drawing/2014/main" id="{EF8C5647-2835-DD6A-A6FC-77A3AE90A88E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BCEBC03-F172-3D25-688F-5502DCEEDC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7218C4-8C6D-2F33-DF81-8D2D1C2424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5738" y="2566133"/>
            <a:ext cx="1815471" cy="893162"/>
          </a:xfrm>
          <a:prstGeom prst="rect">
            <a:avLst/>
          </a:prstGeom>
        </p:spPr>
      </p:pic>
      <p:sp>
        <p:nvSpPr>
          <p:cNvPr id="14" name="Google Shape;1333;p8">
            <a:extLst>
              <a:ext uri="{FF2B5EF4-FFF2-40B4-BE49-F238E27FC236}">
                <a16:creationId xmlns:a16="http://schemas.microsoft.com/office/drawing/2014/main" id="{02BE7C5E-A87C-D2D7-2951-49CD44631366}"/>
              </a:ext>
            </a:extLst>
          </p:cNvPr>
          <p:cNvSpPr txBox="1"/>
          <p:nvPr/>
        </p:nvSpPr>
        <p:spPr>
          <a:xfrm>
            <a:off x="201274" y="2720347"/>
            <a:ext cx="66883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أَشْتَغِلُ مَعَ زَميلي، أَخيراً أَعْمَلُ بِمُفْرَدي.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48CE408-AF2E-2FD8-6864-862E596F08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9268" y="3592718"/>
            <a:ext cx="800915" cy="6668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5" name="Google Shape;1333;p8">
            <a:extLst>
              <a:ext uri="{FF2B5EF4-FFF2-40B4-BE49-F238E27FC236}">
                <a16:creationId xmlns:a16="http://schemas.microsoft.com/office/drawing/2014/main" id="{AB0DC1FA-E3EE-1379-5911-04C5F5E81E73}"/>
              </a:ext>
            </a:extLst>
          </p:cNvPr>
          <p:cNvSpPr txBox="1"/>
          <p:nvPr/>
        </p:nvSpPr>
        <p:spPr>
          <a:xfrm>
            <a:off x="783422" y="3561914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كَيْ أَنْجَحَ أُوَظِّفُ اسْتْراتيجِيّاتي بِٱسْتِمْرارٍ.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DBBCCF7-1E10-F280-E0BD-7993C7F200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7454" y="4320865"/>
            <a:ext cx="1389091" cy="14916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980" y="1959314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9A064C78-80E0-A5AB-EAB2-B863439D036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331980CB-ACAB-E2CE-222C-2E353558C95C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EE34D5F0-4615-57E8-FD2C-CFBC72B20A8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E52CB94D-DC36-84C0-390A-6BE0B25B4D2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80;p10">
            <a:extLst>
              <a:ext uri="{FF2B5EF4-FFF2-40B4-BE49-F238E27FC236}">
                <a16:creationId xmlns:a16="http://schemas.microsoft.com/office/drawing/2014/main" id="{F9415121-EE24-E059-DDF6-EED18704B77E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981;p10">
            <a:extLst>
              <a:ext uri="{FF2B5EF4-FFF2-40B4-BE49-F238E27FC236}">
                <a16:creationId xmlns:a16="http://schemas.microsoft.com/office/drawing/2014/main" id="{2905460B-512D-E47C-5AD4-718F2A08A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82;p10">
            <a:extLst>
              <a:ext uri="{FF2B5EF4-FFF2-40B4-BE49-F238E27FC236}">
                <a16:creationId xmlns:a16="http://schemas.microsoft.com/office/drawing/2014/main" id="{52A7F7BC-CACD-7B1B-39CA-EABD1943AF68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3;p10">
            <a:extLst>
              <a:ext uri="{FF2B5EF4-FFF2-40B4-BE49-F238E27FC236}">
                <a16:creationId xmlns:a16="http://schemas.microsoft.com/office/drawing/2014/main" id="{8510288A-4CA3-D01B-55D0-3D69A6562703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38D78BCE-35E7-0F31-E7D5-8A4B6D983F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50287DD0-D0BA-7BC6-33DD-2D9EFD8206C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6E1FBC79-9732-2D98-3D54-718A3C352F49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19AD5DC1-18AC-3FC2-66EA-8882831B070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E670EA3D-D4E2-36C4-FC9C-2D51C6A927B1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CF3D6247-12B6-E3A2-02B5-36609BDCB8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819C5102-2D1A-AE24-EA24-1A08963B3E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E0D614D9-CAAD-6334-F94A-DBBF957A4C5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EF24E7-C94A-C7B5-8036-701A0811D9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734" y="2013858"/>
            <a:ext cx="6898449" cy="3765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652FFC7B-9312-FC39-7076-FB44C330556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9C619182-3D08-0CF0-F699-37EA4D7CA31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36416F84-965B-A584-72EE-2DA48F222FD1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F5EFDEA3-2091-818E-C1E0-A4703863CD3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704EEEB0-99AE-B8E4-650B-99C4471E9C9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B8829B3E-88AF-728B-6FD1-4E71AF7523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E7FD5B1D-E07C-0DE5-B0AB-152EFC1D58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B1AC73F1-329D-2759-7821-91F49947A6C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1218223" y="1302247"/>
            <a:ext cx="627339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رَتِّبِ ٱلْجُمَلَ ٱلتّـالِيَةَ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بِٱلْأَرْقـامِ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1 إِلَى 5 لِتَحْصُلَ عَلى تَلْخـيـصٍ لِأَحْداثِ ٱلنَّصِّ:</a:t>
            </a:r>
          </a:p>
        </p:txBody>
      </p:sp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E08DA922-45CF-3C4E-3DE9-5459B971E5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AAC5533B-E5C0-1222-A874-A27396D3851B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D978FF12-A824-0D22-1424-E0EAC220D1C1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9BE4CDBF-8295-53CD-F012-E30F705DF60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4C2ED4E9-3EAA-14F1-17BC-B8FC534A3190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FEDFF86D-8C92-A15A-DCE4-6399CFC20B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D4B723F2-641E-980F-6E63-BC95DFE1C2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9A2499BC-A3A3-6588-25E1-96F8BE6A58F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4C8E56FA-11ED-EB71-982B-06C8FD884C83}"/>
              </a:ext>
            </a:extLst>
          </p:cNvPr>
          <p:cNvGrpSpPr/>
          <p:nvPr/>
        </p:nvGrpSpPr>
        <p:grpSpPr>
          <a:xfrm>
            <a:off x="1218223" y="2887576"/>
            <a:ext cx="6880424" cy="472610"/>
            <a:chOff x="1218223" y="3323098"/>
            <a:chExt cx="6880424" cy="47261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218223" y="3325098"/>
              <a:ext cx="6459168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قَدَّمَ ٱلطِّفْلانِ عَرْضاً أَمـامَ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ٱلزُّمَلاءِ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فـي ٱلنّـادي.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A9827B8-3F68-1753-E223-C5E8EBBB8658}"/>
                </a:ext>
              </a:extLst>
            </p:cNvPr>
            <p:cNvSpPr/>
            <p:nvPr/>
          </p:nvSpPr>
          <p:spPr>
            <a:xfrm>
              <a:off x="7630647" y="332309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أ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BA4D84B-896A-3977-924D-CC9601E525D8}"/>
              </a:ext>
            </a:extLst>
          </p:cNvPr>
          <p:cNvGrpSpPr/>
          <p:nvPr/>
        </p:nvGrpSpPr>
        <p:grpSpPr>
          <a:xfrm>
            <a:off x="1254632" y="3564430"/>
            <a:ext cx="6890759" cy="470610"/>
            <a:chOff x="1207888" y="3933223"/>
            <a:chExt cx="6890759" cy="47061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207888" y="3933223"/>
              <a:ext cx="6516030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تَحَدَّثَ عُمَرُ وَمَرْيَمُ عَنْ نَجـاحِ مَغـارِبَةِ ٱلْعـالَمِ خِلالَ ٱلرِّحْلَةِ.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497F0C5-D860-ED24-1B23-615B6B67355C}"/>
                </a:ext>
              </a:extLst>
            </p:cNvPr>
            <p:cNvSpPr/>
            <p:nvPr/>
          </p:nvSpPr>
          <p:spPr>
            <a:xfrm>
              <a:off x="7630647" y="393452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ب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1C420CA-2025-F7CF-ABEC-6187A945913B}"/>
              </a:ext>
            </a:extLst>
          </p:cNvPr>
          <p:cNvGrpSpPr/>
          <p:nvPr/>
        </p:nvGrpSpPr>
        <p:grpSpPr>
          <a:xfrm>
            <a:off x="1254632" y="4247774"/>
            <a:ext cx="6941554" cy="491303"/>
            <a:chOff x="1218223" y="4518045"/>
            <a:chExt cx="6941554" cy="491303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218223" y="4518045"/>
              <a:ext cx="6516032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صَفَّقَ ٱلْأَصْدِقـاءُ بِحَرارَةٍ تَشْجـيـعاً وَإِعْجـاباً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بِٱلْعَرْضِ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875188E-A4D5-7B6B-EF38-C7AF527EB07C}"/>
                </a:ext>
              </a:extLst>
            </p:cNvPr>
            <p:cNvSpPr/>
            <p:nvPr/>
          </p:nvSpPr>
          <p:spPr>
            <a:xfrm>
              <a:off x="7691777" y="454134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ج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C2A3568-81CA-683A-EDA2-70485858B8DB}"/>
              </a:ext>
            </a:extLst>
          </p:cNvPr>
          <p:cNvGrpSpPr/>
          <p:nvPr/>
        </p:nvGrpSpPr>
        <p:grpSpPr>
          <a:xfrm>
            <a:off x="1254632" y="4972011"/>
            <a:ext cx="6927168" cy="477785"/>
            <a:chOff x="1218223" y="5093082"/>
            <a:chExt cx="6927168" cy="477785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218223" y="5093082"/>
              <a:ext cx="6516032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حَلَّ فَصْلُ ٱلصَّيْفِ وَسـافَرَ ٱلطِّفْلانِ إِلى ٱلْمَغْرِبِ.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489C24BE-B160-BEA8-4689-CFFEAC6F4B74}"/>
                </a:ext>
              </a:extLst>
            </p:cNvPr>
            <p:cNvSpPr/>
            <p:nvPr/>
          </p:nvSpPr>
          <p:spPr>
            <a:xfrm>
              <a:off x="7677391" y="5102867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د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A66339-B5CC-2ECB-7A4C-0B683027B56D}"/>
              </a:ext>
            </a:extLst>
          </p:cNvPr>
          <p:cNvGrpSpPr/>
          <p:nvPr/>
        </p:nvGrpSpPr>
        <p:grpSpPr>
          <a:xfrm>
            <a:off x="1154779" y="5668119"/>
            <a:ext cx="6990612" cy="488693"/>
            <a:chOff x="1154779" y="5668119"/>
            <a:chExt cx="6990612" cy="48869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B23F1A-74F4-3626-2AD7-1C1D3E650526}"/>
                </a:ext>
              </a:extLst>
            </p:cNvPr>
            <p:cNvSpPr/>
            <p:nvPr/>
          </p:nvSpPr>
          <p:spPr>
            <a:xfrm>
              <a:off x="1154779" y="5668119"/>
              <a:ext cx="6579476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شَعَرَ ٱلطِّفْلانِ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بِٱلْفَخْرِ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وَقَرَّرا إِنْجـازَ بَحْثٍ عَنِ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ٱلْمُبْدِعـيـنَ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0590AB3-79E0-30DB-FBCF-6A2C11135EC4}"/>
                </a:ext>
              </a:extLst>
            </p:cNvPr>
            <p:cNvSpPr/>
            <p:nvPr/>
          </p:nvSpPr>
          <p:spPr>
            <a:xfrm>
              <a:off x="7677391" y="5688812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و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15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76;p10">
            <a:extLst>
              <a:ext uri="{FF2B5EF4-FFF2-40B4-BE49-F238E27FC236}">
                <a16:creationId xmlns:a16="http://schemas.microsoft.com/office/drawing/2014/main" id="{44B966C5-888A-0FE4-B922-E3C36E1212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77;p10">
            <a:extLst>
              <a:ext uri="{FF2B5EF4-FFF2-40B4-BE49-F238E27FC236}">
                <a16:creationId xmlns:a16="http://schemas.microsoft.com/office/drawing/2014/main" id="{BECEA5BE-861A-1487-AC53-3CE944AF477A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78;p10">
            <a:extLst>
              <a:ext uri="{FF2B5EF4-FFF2-40B4-BE49-F238E27FC236}">
                <a16:creationId xmlns:a16="http://schemas.microsoft.com/office/drawing/2014/main" id="{681030B2-A029-DFED-504D-37B787C6BE75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979;p10">
            <a:extLst>
              <a:ext uri="{FF2B5EF4-FFF2-40B4-BE49-F238E27FC236}">
                <a16:creationId xmlns:a16="http://schemas.microsoft.com/office/drawing/2014/main" id="{6A777748-3086-7F08-4369-F22522B2614B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80;p10">
            <a:extLst>
              <a:ext uri="{FF2B5EF4-FFF2-40B4-BE49-F238E27FC236}">
                <a16:creationId xmlns:a16="http://schemas.microsoft.com/office/drawing/2014/main" id="{290C9C73-0C2C-8DD1-D066-263B2EDA969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Google Shape;981;p10">
            <a:extLst>
              <a:ext uri="{FF2B5EF4-FFF2-40B4-BE49-F238E27FC236}">
                <a16:creationId xmlns:a16="http://schemas.microsoft.com/office/drawing/2014/main" id="{ADCA03B7-7632-8A1A-C5CB-34C30ECB045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82;p10">
            <a:extLst>
              <a:ext uri="{FF2B5EF4-FFF2-40B4-BE49-F238E27FC236}">
                <a16:creationId xmlns:a16="http://schemas.microsoft.com/office/drawing/2014/main" id="{420AF6EE-BCC0-751C-F36C-5E2FC2C894D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983;p10">
            <a:extLst>
              <a:ext uri="{FF2B5EF4-FFF2-40B4-BE49-F238E27FC236}">
                <a16:creationId xmlns:a16="http://schemas.microsoft.com/office/drawing/2014/main" id="{22D7344E-FF82-E57E-1D32-E3CD6217ED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70153F-266F-CE8C-E625-029A356D12BA}"/>
              </a:ext>
            </a:extLst>
          </p:cNvPr>
          <p:cNvSpPr txBox="1"/>
          <p:nvPr/>
        </p:nvSpPr>
        <p:spPr>
          <a:xfrm>
            <a:off x="398069" y="2031288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Aft>
                <a:spcPts val="800"/>
              </a:spcAft>
              <a:buClrTx/>
              <a:buFontTx/>
              <a:buNone/>
              <a:defRPr/>
            </a:pP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حَلَّ ٱلصَّيْفُ، فَأَصْبَحَ عُمَرُ وَمَرْيَمُ مُسْتَعِدَّيْنِ لِمُغـادَرَةِ مَنْزِلِهِمـا إِلـى ٱلْمَغْرِبِ. طيـلَةَ ٱلرِّحْلَةِ،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ٱلطِّفْلانِ بِحَديـثٍ جَمـيـلٍ عَنْ مَغـارِبَةِ ٱلْعـالَمِ ٱلَّذيـنَ أَبْدَعـوا فـي ٱلْعُلـومِ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وَٱلْفُنـونِ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وَرَفَعـوا رايَةَ ٱلْوَطَنِ عـالِياً. شَعَرَ عُمَرُ وَمَرْيَمُ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بِٱلْفَخْرِ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لِوَطَنٍ أَنْجَبَ كُلَّ هَؤُلاءِ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ٱلْمُبْدِعـيـنَ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وَٱتَّفَقـا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عَلـى إِنْجـازِ بَحْثٍ حَوْلَ إِنْجـازاتِهِمْ. وَمَعَ بِدايَةِ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ٱلْمَوْسِمِ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ٱلدِّراسِيِّ، قَدَّمـا عَرْضاً شـامِلاً أَمـامَ زُمَلائِهِمـا فـي ٱلنّـادي، وَتَلَقَّيـا تَصْفـيـقاً حـارّاً، لِأَنَّهُمـا كـانـا فَخـوريـنِ بِتَسْلـيـطِ ٱلضَّوْءِ عَلـى أَمْثِلَةٍ حَيَّةٍ عَنِ ٱلنَّجـاحِ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وَٱلتَّفَوُّقِ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kern="1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Google Shape;976;p10">
            <a:extLst>
              <a:ext uri="{FF2B5EF4-FFF2-40B4-BE49-F238E27FC236}">
                <a16:creationId xmlns:a16="http://schemas.microsoft.com/office/drawing/2014/main" id="{7D7D4BA8-7573-B8CD-0F9F-C7F4EF40DD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977;p10">
            <a:extLst>
              <a:ext uri="{FF2B5EF4-FFF2-40B4-BE49-F238E27FC236}">
                <a16:creationId xmlns:a16="http://schemas.microsoft.com/office/drawing/2014/main" id="{C465D2E5-1D69-9833-5D24-37429F2C0AD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Google Shape;978;p10">
            <a:extLst>
              <a:ext uri="{FF2B5EF4-FFF2-40B4-BE49-F238E27FC236}">
                <a16:creationId xmlns:a16="http://schemas.microsoft.com/office/drawing/2014/main" id="{AD58FF75-B74A-6508-AD25-CA95A304B90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9;p10">
            <a:extLst>
              <a:ext uri="{FF2B5EF4-FFF2-40B4-BE49-F238E27FC236}">
                <a16:creationId xmlns:a16="http://schemas.microsoft.com/office/drawing/2014/main" id="{6D9E3734-7D12-7EDE-56EB-03D74DFCAD2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80;p10">
            <a:extLst>
              <a:ext uri="{FF2B5EF4-FFF2-40B4-BE49-F238E27FC236}">
                <a16:creationId xmlns:a16="http://schemas.microsoft.com/office/drawing/2014/main" id="{B819E49C-9CBE-ED76-D325-E975C695E64A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4" name="Google Shape;981;p10">
            <a:extLst>
              <a:ext uri="{FF2B5EF4-FFF2-40B4-BE49-F238E27FC236}">
                <a16:creationId xmlns:a16="http://schemas.microsoft.com/office/drawing/2014/main" id="{8BC3E9A7-EC7A-C171-B0D4-4B9228838D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982;p10">
            <a:extLst>
              <a:ext uri="{FF2B5EF4-FFF2-40B4-BE49-F238E27FC236}">
                <a16:creationId xmlns:a16="http://schemas.microsoft.com/office/drawing/2014/main" id="{3202CA1B-B1AD-315B-8436-5194E19F0B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3;p10">
            <a:extLst>
              <a:ext uri="{FF2B5EF4-FFF2-40B4-BE49-F238E27FC236}">
                <a16:creationId xmlns:a16="http://schemas.microsoft.com/office/drawing/2014/main" id="{54AA77A4-1DE5-FFF0-C4BA-03A9FB6BDB1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8ECE03C-6931-42AE-359D-DE91BCE07A7D}"/>
              </a:ext>
            </a:extLst>
          </p:cNvPr>
          <p:cNvSpPr txBox="1"/>
          <p:nvPr/>
        </p:nvSpPr>
        <p:spPr>
          <a:xfrm>
            <a:off x="1218223" y="1302247"/>
            <a:ext cx="627339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رَتِّبِ ٱلْجُمَلَ ٱلتّـالِيَةَ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بِٱلْأَرْقـامِ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1 إِلَى 5 لِتَحْصُلَ عَلى تَلْخـيـصٍ لِأَحْداثِ ٱلنَّصِّ: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1756E2-896C-4C07-5C6C-CCBED5B8575A}"/>
              </a:ext>
            </a:extLst>
          </p:cNvPr>
          <p:cNvGrpSpPr/>
          <p:nvPr/>
        </p:nvGrpSpPr>
        <p:grpSpPr>
          <a:xfrm>
            <a:off x="1218223" y="2887576"/>
            <a:ext cx="6880424" cy="472610"/>
            <a:chOff x="1218223" y="3323098"/>
            <a:chExt cx="6880424" cy="47261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9E7312-3464-67C6-3C93-D91CBDC2B487}"/>
                </a:ext>
              </a:extLst>
            </p:cNvPr>
            <p:cNvSpPr/>
            <p:nvPr/>
          </p:nvSpPr>
          <p:spPr>
            <a:xfrm>
              <a:off x="1218223" y="3325098"/>
              <a:ext cx="6459168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قَدَّمَ ٱلطِّفْلانِ عَرْضاً أَمـامَ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ٱلزُّمَلاءِ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فـي ٱلنّـادي.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EF8C40A-34E8-12C5-0601-B0854140B177}"/>
                </a:ext>
              </a:extLst>
            </p:cNvPr>
            <p:cNvSpPr/>
            <p:nvPr/>
          </p:nvSpPr>
          <p:spPr>
            <a:xfrm>
              <a:off x="7630647" y="332309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أ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803F23-0802-9321-3ADC-4543046DD638}"/>
              </a:ext>
            </a:extLst>
          </p:cNvPr>
          <p:cNvGrpSpPr/>
          <p:nvPr/>
        </p:nvGrpSpPr>
        <p:grpSpPr>
          <a:xfrm>
            <a:off x="1254632" y="3564430"/>
            <a:ext cx="6890759" cy="470610"/>
            <a:chOff x="1207888" y="3933223"/>
            <a:chExt cx="6890759" cy="47061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9B04CBB-B8FD-4E13-4CA5-AEC053EF7159}"/>
                </a:ext>
              </a:extLst>
            </p:cNvPr>
            <p:cNvSpPr/>
            <p:nvPr/>
          </p:nvSpPr>
          <p:spPr>
            <a:xfrm>
              <a:off x="1207888" y="3933223"/>
              <a:ext cx="6516030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تَحَدَّثَ عُمَرُ وَمَرْيَمُ عَنْ نَجـاحِ مَغـارِبَةِ ٱلْعـالَمِ خِلالَ ٱلرِّحْلَةِ.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BB5E656-DBB9-9DD4-3C78-0E2DFE2C79B5}"/>
                </a:ext>
              </a:extLst>
            </p:cNvPr>
            <p:cNvSpPr/>
            <p:nvPr/>
          </p:nvSpPr>
          <p:spPr>
            <a:xfrm>
              <a:off x="7630647" y="393452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ب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09C2D98-519E-618E-0C0E-6EE346BD8539}"/>
              </a:ext>
            </a:extLst>
          </p:cNvPr>
          <p:cNvGrpSpPr/>
          <p:nvPr/>
        </p:nvGrpSpPr>
        <p:grpSpPr>
          <a:xfrm>
            <a:off x="1254632" y="4247774"/>
            <a:ext cx="6941554" cy="491303"/>
            <a:chOff x="1218223" y="4518045"/>
            <a:chExt cx="6941554" cy="49130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8713C7F-5075-FA05-4A2D-672CD6743EFD}"/>
                </a:ext>
              </a:extLst>
            </p:cNvPr>
            <p:cNvSpPr/>
            <p:nvPr/>
          </p:nvSpPr>
          <p:spPr>
            <a:xfrm>
              <a:off x="1218223" y="4518045"/>
              <a:ext cx="6516032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صَفَّقَ ٱلْأَصْدِقـاءُ بِحَرارَةٍ تَشْجـيـعاً وَإِعْجـاباً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بِٱلْعَرْضِ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CA5B0B6-5C2E-1C70-0C33-F5916EF15E37}"/>
                </a:ext>
              </a:extLst>
            </p:cNvPr>
            <p:cNvSpPr/>
            <p:nvPr/>
          </p:nvSpPr>
          <p:spPr>
            <a:xfrm>
              <a:off x="7691777" y="454134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ج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CCD643C-E24A-CBD5-05B5-7AB46DE55D90}"/>
              </a:ext>
            </a:extLst>
          </p:cNvPr>
          <p:cNvGrpSpPr/>
          <p:nvPr/>
        </p:nvGrpSpPr>
        <p:grpSpPr>
          <a:xfrm>
            <a:off x="1254632" y="4972011"/>
            <a:ext cx="6927168" cy="477785"/>
            <a:chOff x="1218223" y="5093082"/>
            <a:chExt cx="6927168" cy="477785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581CF49-9A6D-131C-FBDB-6C6828703757}"/>
                </a:ext>
              </a:extLst>
            </p:cNvPr>
            <p:cNvSpPr/>
            <p:nvPr/>
          </p:nvSpPr>
          <p:spPr>
            <a:xfrm>
              <a:off x="1218223" y="5093082"/>
              <a:ext cx="6516032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حَلَّ فَصْلُ ٱلصَّيْفِ وَسـافَرَ ٱلطِّفْلانِ إِلى ٱلْمَغْرِبِ.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8F8FE32-A500-682A-39C3-CB5EAC6D976D}"/>
                </a:ext>
              </a:extLst>
            </p:cNvPr>
            <p:cNvSpPr/>
            <p:nvPr/>
          </p:nvSpPr>
          <p:spPr>
            <a:xfrm>
              <a:off x="7677391" y="5102867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د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48E3977-1967-2CF4-2EC4-D35A7B83D389}"/>
              </a:ext>
            </a:extLst>
          </p:cNvPr>
          <p:cNvGrpSpPr/>
          <p:nvPr/>
        </p:nvGrpSpPr>
        <p:grpSpPr>
          <a:xfrm>
            <a:off x="1154779" y="5668119"/>
            <a:ext cx="6990612" cy="488693"/>
            <a:chOff x="1154779" y="5668119"/>
            <a:chExt cx="6990612" cy="488693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687854DE-ACC6-4E44-6913-044748B6F95A}"/>
                </a:ext>
              </a:extLst>
            </p:cNvPr>
            <p:cNvSpPr/>
            <p:nvPr/>
          </p:nvSpPr>
          <p:spPr>
            <a:xfrm>
              <a:off x="1154779" y="5668119"/>
              <a:ext cx="6579476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شَعَرَ ٱلطِّفْلانِ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بِٱلْفَخْرِ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وَقَرَّرا إِنْجـازَ بَحْثٍ عَنِ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ٱلْمُبْدِعـيـنَ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2FEB5A2-3C2C-6D29-1342-C7CD0F6678A0}"/>
                </a:ext>
              </a:extLst>
            </p:cNvPr>
            <p:cNvSpPr/>
            <p:nvPr/>
          </p:nvSpPr>
          <p:spPr>
            <a:xfrm>
              <a:off x="7677391" y="5688812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و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Google Shape;976;p10">
            <a:extLst>
              <a:ext uri="{FF2B5EF4-FFF2-40B4-BE49-F238E27FC236}">
                <a16:creationId xmlns:a16="http://schemas.microsoft.com/office/drawing/2014/main" id="{F6C90AFC-BF44-7FDF-8E65-F718AA851B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977;p10">
            <a:extLst>
              <a:ext uri="{FF2B5EF4-FFF2-40B4-BE49-F238E27FC236}">
                <a16:creationId xmlns:a16="http://schemas.microsoft.com/office/drawing/2014/main" id="{1F025085-596A-6CC5-718F-050991DB9374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8;p10">
            <a:extLst>
              <a:ext uri="{FF2B5EF4-FFF2-40B4-BE49-F238E27FC236}">
                <a16:creationId xmlns:a16="http://schemas.microsoft.com/office/drawing/2014/main" id="{368FDD74-E3FF-1A60-0B10-D0233D4D7FE0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79;p10">
            <a:extLst>
              <a:ext uri="{FF2B5EF4-FFF2-40B4-BE49-F238E27FC236}">
                <a16:creationId xmlns:a16="http://schemas.microsoft.com/office/drawing/2014/main" id="{2B1394FA-0D99-F66A-C1CC-7F798D356578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4" name="Google Shape;980;p10">
            <a:extLst>
              <a:ext uri="{FF2B5EF4-FFF2-40B4-BE49-F238E27FC236}">
                <a16:creationId xmlns:a16="http://schemas.microsoft.com/office/drawing/2014/main" id="{377FD779-6071-CFC6-4AAD-C8403639D1F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" name="Google Shape;981;p10">
            <a:extLst>
              <a:ext uri="{FF2B5EF4-FFF2-40B4-BE49-F238E27FC236}">
                <a16:creationId xmlns:a16="http://schemas.microsoft.com/office/drawing/2014/main" id="{6B820B3A-2C9B-174B-2291-3BC68C52926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2;p10">
            <a:extLst>
              <a:ext uri="{FF2B5EF4-FFF2-40B4-BE49-F238E27FC236}">
                <a16:creationId xmlns:a16="http://schemas.microsoft.com/office/drawing/2014/main" id="{7AE5785F-A891-CFCB-2E2F-D85C2D436AA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983;p10">
            <a:extLst>
              <a:ext uri="{FF2B5EF4-FFF2-40B4-BE49-F238E27FC236}">
                <a16:creationId xmlns:a16="http://schemas.microsoft.com/office/drawing/2014/main" id="{5F88D399-66F7-6775-BE4C-BC9C8D4FA3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D587ABEC-4323-9E5D-D0E9-7789508DAB5E}"/>
              </a:ext>
            </a:extLst>
          </p:cNvPr>
          <p:cNvSpPr txBox="1"/>
          <p:nvPr/>
        </p:nvSpPr>
        <p:spPr>
          <a:xfrm>
            <a:off x="1218223" y="1302247"/>
            <a:ext cx="627339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رَتِّبِ ٱلْجُمَلَ ٱلتّـالِيَةَ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بِٱلْأَرْقـامِ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1 إِلَى 5 لِتَحْصُلَ عَلى تَلْخـيـصٍ لِأَحْداثِ ٱلنَّصِّ: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783FCD4-31DA-F715-F28C-BDEF050020BB}"/>
              </a:ext>
            </a:extLst>
          </p:cNvPr>
          <p:cNvGrpSpPr/>
          <p:nvPr/>
        </p:nvGrpSpPr>
        <p:grpSpPr>
          <a:xfrm>
            <a:off x="1152036" y="5046493"/>
            <a:ext cx="6880424" cy="472610"/>
            <a:chOff x="1218223" y="3323098"/>
            <a:chExt cx="6880424" cy="47261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18D6437-8654-A6C9-11D7-DF1D8DEA78E4}"/>
                </a:ext>
              </a:extLst>
            </p:cNvPr>
            <p:cNvSpPr/>
            <p:nvPr/>
          </p:nvSpPr>
          <p:spPr>
            <a:xfrm>
              <a:off x="1218223" y="3325098"/>
              <a:ext cx="6459168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قَدَّمَ ٱلطِّفْلانِ عَرْضاً أَمـامَ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ٱلزُّمَلاءِ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فـي ٱلنّـادي.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99EC16F-4F6F-F3F5-86DC-374BBB093FC5}"/>
                </a:ext>
              </a:extLst>
            </p:cNvPr>
            <p:cNvSpPr/>
            <p:nvPr/>
          </p:nvSpPr>
          <p:spPr>
            <a:xfrm>
              <a:off x="7630647" y="332309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أ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43DF3F2-5A17-382E-A959-81EDB0B4DA52}"/>
              </a:ext>
            </a:extLst>
          </p:cNvPr>
          <p:cNvGrpSpPr/>
          <p:nvPr/>
        </p:nvGrpSpPr>
        <p:grpSpPr>
          <a:xfrm>
            <a:off x="1072234" y="3515369"/>
            <a:ext cx="6890759" cy="470610"/>
            <a:chOff x="1207888" y="3933223"/>
            <a:chExt cx="6890759" cy="47061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5AC9A47-F546-6FAD-3845-EF9606254F30}"/>
                </a:ext>
              </a:extLst>
            </p:cNvPr>
            <p:cNvSpPr/>
            <p:nvPr/>
          </p:nvSpPr>
          <p:spPr>
            <a:xfrm>
              <a:off x="1207888" y="3933223"/>
              <a:ext cx="6516030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تَحَدَّثَ عُمَرُ وَمَرْيَمُ عَنْ نَجـاحِ مَغـارِبَةِ ٱلْعـالَمِ خِلالَ ٱلرِّحْلَةِ.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499ECF7-EB4B-39F5-08E8-42BA91DEA68D}"/>
                </a:ext>
              </a:extLst>
            </p:cNvPr>
            <p:cNvSpPr/>
            <p:nvPr/>
          </p:nvSpPr>
          <p:spPr>
            <a:xfrm>
              <a:off x="7630647" y="393452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ب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07BC503-3D10-2C81-89A9-2EB5BC17F385}"/>
              </a:ext>
            </a:extLst>
          </p:cNvPr>
          <p:cNvGrpSpPr/>
          <p:nvPr/>
        </p:nvGrpSpPr>
        <p:grpSpPr>
          <a:xfrm>
            <a:off x="1152036" y="5767059"/>
            <a:ext cx="6941554" cy="491303"/>
            <a:chOff x="1218223" y="4518045"/>
            <a:chExt cx="6941554" cy="491303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1CA6444-65E1-B18C-5BE9-DB0C0F2232F1}"/>
                </a:ext>
              </a:extLst>
            </p:cNvPr>
            <p:cNvSpPr/>
            <p:nvPr/>
          </p:nvSpPr>
          <p:spPr>
            <a:xfrm>
              <a:off x="1218223" y="4518045"/>
              <a:ext cx="6516032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صَفَّقَ ٱلْأَصْدِقـاءُ بِحَرارَةٍ تَشْجـيـعاً وَإِعْجـاباً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بِٱلْعَرْضِ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9E3C11C-E93D-08C4-9DE5-FBD4C67B6494}"/>
                </a:ext>
              </a:extLst>
            </p:cNvPr>
            <p:cNvSpPr/>
            <p:nvPr/>
          </p:nvSpPr>
          <p:spPr>
            <a:xfrm>
              <a:off x="7691777" y="4541348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ج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ED15A33-8FBC-C506-1801-FB92709C1F34}"/>
              </a:ext>
            </a:extLst>
          </p:cNvPr>
          <p:cNvGrpSpPr/>
          <p:nvPr/>
        </p:nvGrpSpPr>
        <p:grpSpPr>
          <a:xfrm>
            <a:off x="997081" y="2801439"/>
            <a:ext cx="6927168" cy="477785"/>
            <a:chOff x="1218223" y="5093082"/>
            <a:chExt cx="6927168" cy="477785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F09F88B-3531-3A71-E07A-E033B1BB2C1A}"/>
                </a:ext>
              </a:extLst>
            </p:cNvPr>
            <p:cNvSpPr/>
            <p:nvPr/>
          </p:nvSpPr>
          <p:spPr>
            <a:xfrm>
              <a:off x="1218223" y="5093082"/>
              <a:ext cx="6516032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حَلَّ فَصْلُ ٱلصَّيْفِ وَسـافَرَ ٱلطِّفْلانِ إِلى ٱلْمَغْرِبِ.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CF86BD3-4C21-B85C-E64A-13C6BCEE035C}"/>
                </a:ext>
              </a:extLst>
            </p:cNvPr>
            <p:cNvSpPr/>
            <p:nvPr/>
          </p:nvSpPr>
          <p:spPr>
            <a:xfrm>
              <a:off x="7677391" y="5102867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د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B3FEBA4-CB1C-427F-4C1F-8F05371DAA20}"/>
              </a:ext>
            </a:extLst>
          </p:cNvPr>
          <p:cNvGrpSpPr/>
          <p:nvPr/>
        </p:nvGrpSpPr>
        <p:grpSpPr>
          <a:xfrm>
            <a:off x="1072234" y="4281931"/>
            <a:ext cx="6990612" cy="488693"/>
            <a:chOff x="1154779" y="5668119"/>
            <a:chExt cx="6990612" cy="48869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98500FC-CBFA-CA91-DF72-E9E0CD8EA47E}"/>
                </a:ext>
              </a:extLst>
            </p:cNvPr>
            <p:cNvSpPr/>
            <p:nvPr/>
          </p:nvSpPr>
          <p:spPr>
            <a:xfrm>
              <a:off x="1154779" y="5668119"/>
              <a:ext cx="6579476" cy="470610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شَعَرَ ٱلطِّفْلانِ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بِٱلْفَخْرِ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وَقَرَّرا إِنْجـازَ بَحْثٍ عَنِ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ٱلْمُبْدِعـيـنَ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F76179A-CE11-F132-F81F-568894E0B3F8}"/>
                </a:ext>
              </a:extLst>
            </p:cNvPr>
            <p:cNvSpPr/>
            <p:nvPr/>
          </p:nvSpPr>
          <p:spPr>
            <a:xfrm>
              <a:off x="7677391" y="5688812"/>
              <a:ext cx="468000" cy="46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و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867366" y="1468979"/>
            <a:ext cx="51028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هُوَ ٱلْعُنْوانُ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ٱلْأَنْسَبُ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لِهَذا ٱلنَّصِّ؟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2260861" y="4425096"/>
            <a:ext cx="4790229" cy="779458"/>
            <a:chOff x="2848661" y="2740490"/>
            <a:chExt cx="4790229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2848661" y="2753032"/>
              <a:ext cx="435838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بَحْثٌ عَنِ ٱلْعُلـومِ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وَٱلْفُنـونِ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2260861" y="3552734"/>
            <a:ext cx="4790229" cy="779458"/>
            <a:chOff x="2848661" y="2740490"/>
            <a:chExt cx="4790229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2848661" y="2753032"/>
              <a:ext cx="435838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ٱلْعَوْدَةُ إِلـى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2260861" y="2680372"/>
            <a:ext cx="4779894" cy="779458"/>
            <a:chOff x="3323907" y="2740490"/>
            <a:chExt cx="4314983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3323907" y="2753032"/>
              <a:ext cx="388314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عُطْلَةٌ صَيْفِيَّةٌ فـي ٱلْمَغْرِبِ.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2260860" y="5322542"/>
            <a:ext cx="4790230" cy="779458"/>
            <a:chOff x="2848660" y="2740490"/>
            <a:chExt cx="479023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2848660" y="2753032"/>
              <a:ext cx="43583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مَغـارِبَةُ ٱلْعـالَمِ.. فَخْرٌ وَإِبْداعٌ.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F98B679-3A1D-1F02-B316-6D874097563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614F3956-2E87-B29A-FD42-7F1F7291C12F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56E75839-0BD0-A142-CA90-6461CF7575D8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98F9285C-C8F1-5A29-AA9C-B7A62D88C89D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80;p10">
            <a:extLst>
              <a:ext uri="{FF2B5EF4-FFF2-40B4-BE49-F238E27FC236}">
                <a16:creationId xmlns:a16="http://schemas.microsoft.com/office/drawing/2014/main" id="{F6694130-0A77-B4A3-3E6E-0FA1AB2B279F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981;p10">
            <a:extLst>
              <a:ext uri="{FF2B5EF4-FFF2-40B4-BE49-F238E27FC236}">
                <a16:creationId xmlns:a16="http://schemas.microsoft.com/office/drawing/2014/main" id="{CAE20DE1-B193-26B7-4B34-F62CC7BFD30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82;p10">
            <a:extLst>
              <a:ext uri="{FF2B5EF4-FFF2-40B4-BE49-F238E27FC236}">
                <a16:creationId xmlns:a16="http://schemas.microsoft.com/office/drawing/2014/main" id="{7F8CFA2D-DAE1-843C-2190-875AE9D3E6E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3;p10">
            <a:extLst>
              <a:ext uri="{FF2B5EF4-FFF2-40B4-BE49-F238E27FC236}">
                <a16:creationId xmlns:a16="http://schemas.microsoft.com/office/drawing/2014/main" id="{421DACEC-C9B7-D8F0-8DF9-770B521A896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4C13B627-D395-7F51-BB3C-FAF6DF35B7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77;p10">
            <a:extLst>
              <a:ext uri="{FF2B5EF4-FFF2-40B4-BE49-F238E27FC236}">
                <a16:creationId xmlns:a16="http://schemas.microsoft.com/office/drawing/2014/main" id="{ADD44C09-6CDB-CBD6-85E9-58FC612C0B0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8;p10">
            <a:extLst>
              <a:ext uri="{FF2B5EF4-FFF2-40B4-BE49-F238E27FC236}">
                <a16:creationId xmlns:a16="http://schemas.microsoft.com/office/drawing/2014/main" id="{CE2AE8BB-6029-72C9-AF0A-FC969E7A6763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79;p10">
            <a:extLst>
              <a:ext uri="{FF2B5EF4-FFF2-40B4-BE49-F238E27FC236}">
                <a16:creationId xmlns:a16="http://schemas.microsoft.com/office/drawing/2014/main" id="{92CB26A6-EE79-66A6-2F92-191E09F7B3BA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F8F4537D-57EA-7996-2898-6981CCB906E9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CDD651B2-6651-B898-3595-4ADEA2A20BC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2;p10">
            <a:extLst>
              <a:ext uri="{FF2B5EF4-FFF2-40B4-BE49-F238E27FC236}">
                <a16:creationId xmlns:a16="http://schemas.microsoft.com/office/drawing/2014/main" id="{7147B562-7F04-F619-DB06-644C2AFDCA6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83;p10">
            <a:extLst>
              <a:ext uri="{FF2B5EF4-FFF2-40B4-BE49-F238E27FC236}">
                <a16:creationId xmlns:a16="http://schemas.microsoft.com/office/drawing/2014/main" id="{659C066A-90E9-F9B4-4E15-6AAEEE9BC7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78D746-FC2A-A337-2FD3-87F9C982ADE4}"/>
              </a:ext>
            </a:extLst>
          </p:cNvPr>
          <p:cNvSpPr txBox="1"/>
          <p:nvPr/>
        </p:nvSpPr>
        <p:spPr>
          <a:xfrm>
            <a:off x="398069" y="2031288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Aft>
                <a:spcPts val="800"/>
              </a:spcAft>
              <a:buClrTx/>
              <a:buFontTx/>
              <a:buNone/>
              <a:defRPr/>
            </a:pP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حَلَّ ٱلصَّيْفُ، فَأَصْبَحَ عُمَرُ وَمَرْيَمُ مُسْتَعِدَّيْنِ لِمُغـادَرَةِ مَنْزِلِهِمـا إِلـى ٱلْمَغْرِبِ. طيـلَةَ ٱلرِّحْلَةِ،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ٱلطِّفْلانِ بِحَديـثٍ جَمـيـلٍ عَنْ مَغـارِبَةِ ٱلْعـالَمِ ٱلَّذيـنَ أَبْدَعـوا فـي ٱلْعُلـومِ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وَٱلْفُنـونِ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وَرَفَعـوا رايَةَ ٱلْوَطَنِ عـالِياً. شَعَرَ عُمَرُ وَمَرْيَمُ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بِٱلْفَخْرِ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لِوَطَنٍ أَنْجَبَ كُلَّ هَؤُلاءِ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ٱلْمُبْدِعـيـنَ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وَٱتَّفَقـا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عَلـى إِنْجـازِ بَحْثٍ حَوْلَ إِنْجـازاتِهِمْ. وَمَعَ بِدايَةِ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ٱلْمَوْسِمِ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ٱلدِّراسِيِّ، قَدَّمـا عَرْضاً شـامِلاً أَمـامَ زُمَلائِهِمـا فـي ٱلنّـادي، وَتَلَقَّيـا تَصْفـيـقاً حـارّاً، لِأَنَّهُمـا كـانـا فَخـوريـنِ بِتَسْلـيـطِ ٱلضَّوْءِ عَلـى أَمْثِلَةٍ حَيَّةٍ عَنِ ٱلنَّجـاحِ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وَٱلتَّفَوُّقِ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kern="1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Google Shape;976;p10">
            <a:extLst>
              <a:ext uri="{FF2B5EF4-FFF2-40B4-BE49-F238E27FC236}">
                <a16:creationId xmlns:a16="http://schemas.microsoft.com/office/drawing/2014/main" id="{B1987A81-BFB3-8931-0768-8CC6007E0D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977;p10">
            <a:extLst>
              <a:ext uri="{FF2B5EF4-FFF2-40B4-BE49-F238E27FC236}">
                <a16:creationId xmlns:a16="http://schemas.microsoft.com/office/drawing/2014/main" id="{C01D91BE-D114-E16D-CDE8-474451E45C16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Google Shape;978;p10">
            <a:extLst>
              <a:ext uri="{FF2B5EF4-FFF2-40B4-BE49-F238E27FC236}">
                <a16:creationId xmlns:a16="http://schemas.microsoft.com/office/drawing/2014/main" id="{F5A685A7-0610-D8EC-4EAC-DA586C55B9D7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9;p10">
            <a:extLst>
              <a:ext uri="{FF2B5EF4-FFF2-40B4-BE49-F238E27FC236}">
                <a16:creationId xmlns:a16="http://schemas.microsoft.com/office/drawing/2014/main" id="{9B3D9D06-0BAA-57AB-0F3F-BD77CB479E7B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80;p10">
            <a:extLst>
              <a:ext uri="{FF2B5EF4-FFF2-40B4-BE49-F238E27FC236}">
                <a16:creationId xmlns:a16="http://schemas.microsoft.com/office/drawing/2014/main" id="{E22139A9-676F-B778-1FA4-C0C25806EFC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4" name="Google Shape;981;p10">
            <a:extLst>
              <a:ext uri="{FF2B5EF4-FFF2-40B4-BE49-F238E27FC236}">
                <a16:creationId xmlns:a16="http://schemas.microsoft.com/office/drawing/2014/main" id="{3B47299E-DD18-11F1-8892-D9798EFEB04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982;p10">
            <a:extLst>
              <a:ext uri="{FF2B5EF4-FFF2-40B4-BE49-F238E27FC236}">
                <a16:creationId xmlns:a16="http://schemas.microsoft.com/office/drawing/2014/main" id="{38D96C25-11B4-6434-94E8-561AA065A9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3;p10">
            <a:extLst>
              <a:ext uri="{FF2B5EF4-FFF2-40B4-BE49-F238E27FC236}">
                <a16:creationId xmlns:a16="http://schemas.microsoft.com/office/drawing/2014/main" id="{6F606C4B-396C-3369-39CA-6BCC66BFC4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73F04CB-BE52-0F80-C112-B26B7EB1B08C}"/>
              </a:ext>
            </a:extLst>
          </p:cNvPr>
          <p:cNvSpPr txBox="1"/>
          <p:nvPr/>
        </p:nvSpPr>
        <p:spPr>
          <a:xfrm>
            <a:off x="1867366" y="1468979"/>
            <a:ext cx="51028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هُوَ ٱلْعُنْوانُ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ٱلْأَنْسَبُ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لِهَذا ٱلنَّصِّ؟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BA8BE29-3FFD-2967-FF23-4F4149026B25}"/>
              </a:ext>
            </a:extLst>
          </p:cNvPr>
          <p:cNvGrpSpPr/>
          <p:nvPr/>
        </p:nvGrpSpPr>
        <p:grpSpPr>
          <a:xfrm>
            <a:off x="2260861" y="4425096"/>
            <a:ext cx="4790229" cy="779458"/>
            <a:chOff x="2848661" y="2740490"/>
            <a:chExt cx="4790229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3156057-5DFD-08F2-CCEE-E8B68C128ABA}"/>
                </a:ext>
              </a:extLst>
            </p:cNvPr>
            <p:cNvSpPr/>
            <p:nvPr/>
          </p:nvSpPr>
          <p:spPr>
            <a:xfrm>
              <a:off x="2848661" y="2753032"/>
              <a:ext cx="435838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بَحْثٌ عَنِ ٱلْعُلـومِ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وَٱلْفُنـونِ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B61CD28-B743-B707-8167-3EB8047136A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725D481-5A1E-2728-8A2C-373A16777568}"/>
              </a:ext>
            </a:extLst>
          </p:cNvPr>
          <p:cNvGrpSpPr/>
          <p:nvPr/>
        </p:nvGrpSpPr>
        <p:grpSpPr>
          <a:xfrm>
            <a:off x="2260861" y="3552734"/>
            <a:ext cx="4790229" cy="779458"/>
            <a:chOff x="2848661" y="2740490"/>
            <a:chExt cx="4790229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619FB64-BD7D-744D-7A02-1227A8668BD4}"/>
                </a:ext>
              </a:extLst>
            </p:cNvPr>
            <p:cNvSpPr/>
            <p:nvPr/>
          </p:nvSpPr>
          <p:spPr>
            <a:xfrm>
              <a:off x="2848661" y="2753032"/>
              <a:ext cx="435838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ٱلْعَوْدَةُ إِلـى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98235D8-3BCE-E4DD-0BEA-62C0C364956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72EC37D-02B2-CB87-27D1-DFB84C55BC34}"/>
              </a:ext>
            </a:extLst>
          </p:cNvPr>
          <p:cNvGrpSpPr/>
          <p:nvPr/>
        </p:nvGrpSpPr>
        <p:grpSpPr>
          <a:xfrm>
            <a:off x="2260861" y="2680372"/>
            <a:ext cx="4779894" cy="779458"/>
            <a:chOff x="3323907" y="2740490"/>
            <a:chExt cx="4314983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88695F8-D728-F76C-8D8C-7CCFFC9507AF}"/>
                </a:ext>
              </a:extLst>
            </p:cNvPr>
            <p:cNvSpPr/>
            <p:nvPr/>
          </p:nvSpPr>
          <p:spPr>
            <a:xfrm>
              <a:off x="3323907" y="2753032"/>
              <a:ext cx="388314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عُطْلَةٌ صَيْفِيَّةٌ فـي ٱلْمَغْرِبِ.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746D079-1D09-B497-97AF-08730908AE7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B00B0B9-2D5E-65A6-9DC1-0A825486C635}"/>
              </a:ext>
            </a:extLst>
          </p:cNvPr>
          <p:cNvGrpSpPr/>
          <p:nvPr/>
        </p:nvGrpSpPr>
        <p:grpSpPr>
          <a:xfrm>
            <a:off x="2260860" y="5322542"/>
            <a:ext cx="4790230" cy="779458"/>
            <a:chOff x="2848660" y="2740490"/>
            <a:chExt cx="4790230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9DEC1D1-4E37-89B2-1D4C-8FABFC245B96}"/>
                </a:ext>
              </a:extLst>
            </p:cNvPr>
            <p:cNvSpPr/>
            <p:nvPr/>
          </p:nvSpPr>
          <p:spPr>
            <a:xfrm>
              <a:off x="2848660" y="2753032"/>
              <a:ext cx="43583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مَغـارِبَةُ ٱلْعـالَمِ.. فَخْرٌ وَإِبْداعٌ.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2C3633A-69B8-3004-B34D-E129F16F957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32211" y="5364106"/>
            <a:ext cx="498436" cy="498436"/>
          </a:xfrm>
          <a:prstGeom prst="rect">
            <a:avLst/>
          </a:prstGeom>
        </p:spPr>
      </p:pic>
      <p:pic>
        <p:nvPicPr>
          <p:cNvPr id="30" name="Google Shape;976;p10">
            <a:extLst>
              <a:ext uri="{FF2B5EF4-FFF2-40B4-BE49-F238E27FC236}">
                <a16:creationId xmlns:a16="http://schemas.microsoft.com/office/drawing/2014/main" id="{1C30B6AD-AB44-F30E-878A-FD629B05134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977;p10">
            <a:extLst>
              <a:ext uri="{FF2B5EF4-FFF2-40B4-BE49-F238E27FC236}">
                <a16:creationId xmlns:a16="http://schemas.microsoft.com/office/drawing/2014/main" id="{A590F978-A943-9C5B-1370-64773268587C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" name="Google Shape;978;p10">
            <a:extLst>
              <a:ext uri="{FF2B5EF4-FFF2-40B4-BE49-F238E27FC236}">
                <a16:creationId xmlns:a16="http://schemas.microsoft.com/office/drawing/2014/main" id="{17FE82BF-F822-89CA-0C1B-B8EF34B225E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3" name="Google Shape;979;p10">
            <a:extLst>
              <a:ext uri="{FF2B5EF4-FFF2-40B4-BE49-F238E27FC236}">
                <a16:creationId xmlns:a16="http://schemas.microsoft.com/office/drawing/2014/main" id="{00FE6106-D465-B4D5-9AD5-76B27D19A6D8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4" name="Google Shape;980;p10">
            <a:extLst>
              <a:ext uri="{FF2B5EF4-FFF2-40B4-BE49-F238E27FC236}">
                <a16:creationId xmlns:a16="http://schemas.microsoft.com/office/drawing/2014/main" id="{27A88B33-74EA-DC20-B85F-98B9103662AC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" name="Google Shape;981;p10">
            <a:extLst>
              <a:ext uri="{FF2B5EF4-FFF2-40B4-BE49-F238E27FC236}">
                <a16:creationId xmlns:a16="http://schemas.microsoft.com/office/drawing/2014/main" id="{2544F84B-667C-2DCB-156F-E5D6CD5CB3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982;p10">
            <a:extLst>
              <a:ext uri="{FF2B5EF4-FFF2-40B4-BE49-F238E27FC236}">
                <a16:creationId xmlns:a16="http://schemas.microsoft.com/office/drawing/2014/main" id="{642120EB-B0EE-6E29-F0D9-788DA69C843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983;p10">
            <a:extLst>
              <a:ext uri="{FF2B5EF4-FFF2-40B4-BE49-F238E27FC236}">
                <a16:creationId xmlns:a16="http://schemas.microsoft.com/office/drawing/2014/main" id="{DBCC2D5C-91AC-192B-D9B2-1C92116D60D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218FDDC4-6D7E-11FA-D743-A30790877B82}"/>
              </a:ext>
            </a:extLst>
          </p:cNvPr>
          <p:cNvSpPr txBox="1"/>
          <p:nvPr/>
        </p:nvSpPr>
        <p:spPr>
          <a:xfrm>
            <a:off x="1867366" y="1468979"/>
            <a:ext cx="51028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هُوَ ٱلْعُنْوانُ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ٱلْأَنْسَبُ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لِهَذا ٱلنَّصِّ؟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B8A5535-4129-AC51-D626-D33F9CAAAECB}"/>
              </a:ext>
            </a:extLst>
          </p:cNvPr>
          <p:cNvGrpSpPr/>
          <p:nvPr/>
        </p:nvGrpSpPr>
        <p:grpSpPr>
          <a:xfrm>
            <a:off x="2260861" y="4425096"/>
            <a:ext cx="4790229" cy="779458"/>
            <a:chOff x="2848661" y="2740490"/>
            <a:chExt cx="4790229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82F53D9-AAC6-DCCD-6118-E8587AA730D2}"/>
                </a:ext>
              </a:extLst>
            </p:cNvPr>
            <p:cNvSpPr/>
            <p:nvPr/>
          </p:nvSpPr>
          <p:spPr>
            <a:xfrm>
              <a:off x="2848661" y="2753032"/>
              <a:ext cx="435838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بَحْثٌ عَنِ ٱلْعُلـومِ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وَٱلْفُنـونِ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F7FB3C3-3CA7-3B2F-6D18-F166F149C68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9B36F-4D35-BA0F-BAD7-CA486CDF1A3D}"/>
              </a:ext>
            </a:extLst>
          </p:cNvPr>
          <p:cNvGrpSpPr/>
          <p:nvPr/>
        </p:nvGrpSpPr>
        <p:grpSpPr>
          <a:xfrm>
            <a:off x="2260861" y="3552734"/>
            <a:ext cx="4790229" cy="779458"/>
            <a:chOff x="2848661" y="2740490"/>
            <a:chExt cx="4790229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D036854-FEA4-B8D1-DF97-C116BA06B239}"/>
                </a:ext>
              </a:extLst>
            </p:cNvPr>
            <p:cNvSpPr/>
            <p:nvPr/>
          </p:nvSpPr>
          <p:spPr>
            <a:xfrm>
              <a:off x="2848661" y="2753032"/>
              <a:ext cx="435838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ٱلْعَوْدَةُ إِلـى ٱلْمَدْرَسَةِ.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E296446-4E92-EE88-AC77-A76E8B1F39A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71979E0-645A-5363-0F3B-5EF3FDB3F1DB}"/>
              </a:ext>
            </a:extLst>
          </p:cNvPr>
          <p:cNvGrpSpPr/>
          <p:nvPr/>
        </p:nvGrpSpPr>
        <p:grpSpPr>
          <a:xfrm>
            <a:off x="2260861" y="2680372"/>
            <a:ext cx="4779894" cy="779458"/>
            <a:chOff x="3323907" y="2740490"/>
            <a:chExt cx="4314983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C44782-3B06-B610-DA7A-86E234894E64}"/>
                </a:ext>
              </a:extLst>
            </p:cNvPr>
            <p:cNvSpPr/>
            <p:nvPr/>
          </p:nvSpPr>
          <p:spPr>
            <a:xfrm>
              <a:off x="3323907" y="2753032"/>
              <a:ext cx="388314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عُطْلَةٌ صَيْفِيَّةٌ فـي ٱلْمَغْرِبِ.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CA99EF2-1DA1-58C9-EC33-DF3FA27C331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97654F7-CB4F-3D21-C76E-0A0219BEFA62}"/>
              </a:ext>
            </a:extLst>
          </p:cNvPr>
          <p:cNvGrpSpPr/>
          <p:nvPr/>
        </p:nvGrpSpPr>
        <p:grpSpPr>
          <a:xfrm>
            <a:off x="2260860" y="5322542"/>
            <a:ext cx="4790230" cy="779458"/>
            <a:chOff x="2848660" y="2740490"/>
            <a:chExt cx="479023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910C47D-2DDB-C850-7B7A-56C927CF9329}"/>
                </a:ext>
              </a:extLst>
            </p:cNvPr>
            <p:cNvSpPr/>
            <p:nvPr/>
          </p:nvSpPr>
          <p:spPr>
            <a:xfrm>
              <a:off x="2848660" y="2753032"/>
              <a:ext cx="435838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مَغـارِبَةُ ٱلْعـالَمِ.. فَخْرٌ وَإِبْداعٌ.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0BA256A-2C29-3BAD-5DB9-E89711BA77C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00F7D285-8721-98C2-5C55-EE0C2E9B4B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AD960D7C-E335-6EF3-C76D-9B937EE3B0B0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8;p10">
            <a:extLst>
              <a:ext uri="{FF2B5EF4-FFF2-40B4-BE49-F238E27FC236}">
                <a16:creationId xmlns:a16="http://schemas.microsoft.com/office/drawing/2014/main" id="{C04F9196-77B1-23CC-3C7E-DA5E7D0BBC37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79;p10">
            <a:extLst>
              <a:ext uri="{FF2B5EF4-FFF2-40B4-BE49-F238E27FC236}">
                <a16:creationId xmlns:a16="http://schemas.microsoft.com/office/drawing/2014/main" id="{7065B89A-9271-AEE5-2DD1-5EDA4C0CA892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464BC1FC-CEA6-B484-79D0-491DECBD408B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A88C5B54-66C3-DA03-8D42-1950555C29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2;p10">
            <a:extLst>
              <a:ext uri="{FF2B5EF4-FFF2-40B4-BE49-F238E27FC236}">
                <a16:creationId xmlns:a16="http://schemas.microsoft.com/office/drawing/2014/main" id="{9D082175-C017-8C94-8563-6EB2691D53C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83;p10">
            <a:extLst>
              <a:ext uri="{FF2B5EF4-FFF2-40B4-BE49-F238E27FC236}">
                <a16:creationId xmlns:a16="http://schemas.microsoft.com/office/drawing/2014/main" id="{93076A1C-2619-9405-86F5-B86003E25FC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BEB711-64D4-A33C-001A-704D911AE2EA}"/>
              </a:ext>
            </a:extLst>
          </p:cNvPr>
          <p:cNvSpPr txBox="1"/>
          <p:nvPr/>
        </p:nvSpPr>
        <p:spPr>
          <a:xfrm>
            <a:off x="398069" y="2031288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spcAft>
                <a:spcPts val="800"/>
              </a:spcAft>
              <a:buClrTx/>
              <a:buFontTx/>
              <a:buNone/>
              <a:defRPr/>
            </a:pP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حَلَّ ٱلصَّيْفُ، فَأَصْبَحَ عُمَرُ وَمَرْيَمُ مُسْتَعِدَّيْنِ لِمُغـادَرَةِ مَنْزِلِهِمـا إِلـى ٱلْمَغْرِبِ. طيـلَةَ ٱلرِّحْلَةِ،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ٱنْشَغَلَ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ٱلطِّفْلانِ بِحَديـثٍ جَمـيـلٍ عَنْ مَغـارِبَةِ ٱلْعـالَمِ ٱلَّذيـنَ أَبْدَعـوا فـي ٱلْعُلـومِ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وَٱلْفُنـونِ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وَرَفَعـوا رايَةَ ٱلْوَطَنِ عـالِياً. شَعَرَ عُمَرُ وَمَرْيَمُ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بِٱلْفَخْرِ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لِوَطَنٍ أَنْجَبَ كُلَّ هَؤُلاءِ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ٱلْمُبْدِعـيـنَ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وَٱتَّفَقـا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عَلـى إِنْجـازِ بَحْثٍ حَوْلَ إِنْجـازاتِهِمْ. وَمَعَ بِدايَةِ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ٱلْمَوْسِمِ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ٱلدِّراسِيِّ، قَدَّمـا عَرْضاً شـامِلاً أَمـامَ زُمَلائِهِمـا فـي ٱلنّـادي، وَتَلَقَّيـا تَصْفـيـقاً حـارّاً، لِأَنَّهُمـا كـانـا فَخـوريـنِ بِتَسْلـيـطِ ٱلضَّوْءِ عَلـى أَمْثِلَةٍ حَيَّةٍ عَنِ ٱلنَّجـاحِ </a:t>
            </a:r>
            <a:r>
              <a:rPr lang="ar-MA" sz="4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وَٱلتَّفَوُّقِ</a:t>
            </a:r>
            <a:r>
              <a:rPr lang="ar-MA" sz="4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kern="1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73" y="909442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 قراءة-1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080853" y="177787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قراءة-1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4192" y="1083034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62F2B15-E52E-A702-D636-81CA0E8404FF}"/>
              </a:ext>
            </a:extLst>
          </p:cNvPr>
          <p:cNvSpPr txBox="1">
            <a:spLocks/>
          </p:cNvSpPr>
          <p:nvPr/>
        </p:nvSpPr>
        <p:spPr>
          <a:xfrm>
            <a:off x="926125" y="3046556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ميزانُ ٱلطَّبيعَةِ.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الفرضيات.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القرائية بإيقاع شعري.</a:t>
            </a:r>
          </a:p>
        </p:txBody>
      </p:sp>
      <p:pic>
        <p:nvPicPr>
          <p:cNvPr id="3" name="Espace réservé pour une image  25">
            <a:extLst>
              <a:ext uri="{FF2B5EF4-FFF2-40B4-BE49-F238E27FC236}">
                <a16:creationId xmlns:a16="http://schemas.microsoft.com/office/drawing/2014/main" id="{77B1ED26-96C4-5DEB-6EF9-357FA63AF4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09108" y="1629442"/>
            <a:ext cx="508229" cy="58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C28-337F-BAFB-9CC6-7F68AE1F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9">
            <a:extLst>
              <a:ext uri="{FF2B5EF4-FFF2-40B4-BE49-F238E27FC236}">
                <a16:creationId xmlns:a16="http://schemas.microsoft.com/office/drawing/2014/main" id="{9321672A-0EB6-B0F6-0D1E-AB98DA9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774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سنبدأ حصة القراءة . ستتعرفون على نص شعري بعنوان «ميزانُ ٱلطَّبيعَةِ.».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1D20F-4792-AA51-5B0F-D9D9EC234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454B13-2247-98A4-B363-831A3E946F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7F5AB0-16EF-3A96-59D3-55FF47608A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04BA89-0DA8-CAAD-8A6A-8742B4A8B6B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759D7E-3993-0794-A2D5-30828417475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877BF2-7EDD-D6A3-0B3E-1E17B3DB3A0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2EDF990-A437-33AD-74D1-1DF1898CB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C5B354-3379-BA74-0E3B-F54FA056E0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758ED55-3955-860D-B024-B7CA16143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3E7E16-3394-D123-93DB-218E865ED5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9532" y="1569028"/>
            <a:ext cx="3639417" cy="502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524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83" y="771533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ماهو أكثر شيء يعجبكم في الطبيعة ؟ ماهو أكثر  مظهر من مظاهر التلوث رأيتموه؟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3940C1-54A0-5CF0-2ECD-5AF507086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35E400-EDD3-5C6A-2981-AEC58EF7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F270DA-963D-2222-C26B-64C60E7B35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EAC511-60D9-BC9F-2FB9-8976F8D0C4A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B873E0-3580-4964-8479-D084B750E64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E2429B-3A58-D9AF-9958-B53D67230D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2050725-0682-D1FC-B15F-559023E7E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348ABDA-34A3-4B15-BB8A-52339B39BD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ED16672-6811-67AC-14CC-22F016E2F3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1CD7F3-C685-85EF-AEE2-6A3498888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996522"/>
            <a:ext cx="7813178" cy="42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444EF36-6919-37FE-1A59-732CAF197F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B1AF27-76DF-2B29-D4A3-33F5556F7F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2D98392-E6D2-DA8B-1F8E-0A4622F0808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152781-2CA5-B487-C6CA-4FDFF29CB1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9DCBE9-4B38-27CA-58AB-1A346B14020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2D4093-63AF-CFFD-32EC-6414A297D01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B877E5F-CD77-CBC0-F91F-5E421A104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A6F69DA-96E7-EC7E-EAFD-56DDC19783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9A2784B-0176-48CC-14B4-6DA531482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DBA86C-B093-E6D8-E522-76F4BA37CA2D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CB891A2-6FA6-B1FE-31CE-795C5AAE9137}"/>
              </a:ext>
            </a:extLst>
          </p:cNvPr>
          <p:cNvSpPr txBox="1"/>
          <p:nvPr/>
        </p:nvSpPr>
        <p:spPr>
          <a:xfrm>
            <a:off x="3261787" y="1496848"/>
            <a:ext cx="2447454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ميزانُ ٱلطَّبيعَةِ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33B35E-FE58-F6B8-AF2A-24939339D3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7358" y="2108554"/>
            <a:ext cx="6129284" cy="436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6F5E46-42B0-06C5-2EB8-AE80D4F9BF93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83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ص 162 اقرأوا النص للتحقق من توقعاتكم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habits, table, meubles, jouet&#10;&#10;Le contenu généré par l’IA peut être incorrect.">
            <a:extLst>
              <a:ext uri="{FF2B5EF4-FFF2-40B4-BE49-F238E27FC236}">
                <a16:creationId xmlns:a16="http://schemas.microsoft.com/office/drawing/2014/main" id="{AAE2368D-CBFF-88ED-9CC7-53C44CAAC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D5895-238A-0EDD-95FE-C34AE62B49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089561-726E-E2A7-1267-342E53F7CE6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B66DB3-D967-09A5-D319-3FE3764414A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B3F23A-7386-E082-F58A-144D992EB4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4F5521-32EF-8FCF-72DA-105700CA07C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B56C0D5-A21B-63D2-A7C6-00C181536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46D12B-CE81-4CFF-95BC-4D8255259B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52E1CF2-BDB5-EAFA-7709-F9CC2E0410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F65D9D-1062-55D1-DFD6-297743A90D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9532" y="1569028"/>
            <a:ext cx="3639417" cy="502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157D97-7554-5DB4-9F3B-97DE0730A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627" y="1810755"/>
            <a:ext cx="7064948" cy="4709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F687F-95D8-0822-9671-21EBA4819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610830-CD4B-1AF4-4657-59A54A87F2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719940A-3C97-98A4-65A0-B7EC2455E06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F9D71F-699C-8CEE-05A1-57BB7B772C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1C9E7F-73A1-B8FB-F868-C8525D9612B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F0F78A-2C09-89C0-3694-29B19F2F8F3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CD2F1D4-25EC-56F2-34BA-22555EBC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936E670-81BE-BF7C-15D5-E22F9CB78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D390388-29FE-EDB5-CF5A-928CECB2B1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أنصتوا جيدا سأقرأ القصيدة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0E517DA-1632-23A8-785F-B779ED578C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F56BC2D-92A5-B7C1-3F7B-1EA7DE2FFE4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D7D93E-ABE1-62C5-3A0E-99D0B91CC3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3F267F-D722-717C-ED6A-C4C69E58543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DF3EA48-59A0-670B-15A8-70A98A9483E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C71B7F2-902C-C17E-1448-58D47483A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A51DFE-DA10-C6CB-57FD-F3D79588ED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F432C98-85FC-CE72-21B3-13AEFF8D10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C90FCB-0A6C-8C9C-FC11-0D46AFA62A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0829C0-588F-13C8-DE4B-A81B275F78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9532" y="1569028"/>
            <a:ext cx="3639417" cy="502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872C-C7A4-035D-6DC8-38CC3FF88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6F29B-85DB-A348-3CFF-20B87A2D4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6231B61-D53A-C090-EC70-72CBA5781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E734E75-A231-D1F0-68E3-68AE67A215B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7F182E-481A-1DF9-40B1-7324BD8C41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965F0C-B11B-6E5D-DCA9-6556DBE698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531E5E-A96F-ABDD-DE86-16D4852F57E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B31836E-893C-DC92-7BD2-6CD0BCF8F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64EFAE-5408-BEFC-8D75-1673EBC71C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CD4DDE-45CC-F7D7-B528-72774C05FF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019B03-7DC6-FAB1-7412-9C6946A43E49}"/>
              </a:ext>
            </a:extLst>
          </p:cNvPr>
          <p:cNvSpPr txBox="1"/>
          <p:nvPr/>
        </p:nvSpPr>
        <p:spPr>
          <a:xfrm>
            <a:off x="910440" y="684000"/>
            <a:ext cx="66955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قوموا بقراءة القصيدة قراءة هامسة، وطبقوا استراتيجية التحقق من فرضياتكم. 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ينتقل الأستاذ(ة) بين الصفوف، ويقدم التغذية الراجعة اللازمة.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C6131F-7040-D9B5-6C91-09EFA87E2F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9532" y="1569028"/>
            <a:ext cx="3639417" cy="502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7705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7F052-8DEC-6D05-C3DA-119CF7DBB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A1CFFB-952C-5305-E777-3B2883A336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EDD503-FDCA-C4DD-3F42-2F20BE38F0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C4AAA4-9062-3809-5EFE-D94CF90F14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2F1A02-1DEB-1BA4-519C-B1FE0AA0193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AE7765-6940-9FEA-3643-E3FDC964D7D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04BF99-816D-D10B-113C-064997BD1EB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198BDC8-0902-AB3A-0241-072818087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3BFD494-F73A-E1AE-8643-D92C16418F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2C6DA0D-226E-8A47-176A-F9E0BC1444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0915C2-B79F-CFE0-2E2D-A5EB053A2093}"/>
              </a:ext>
            </a:extLst>
          </p:cNvPr>
          <p:cNvSpPr txBox="1"/>
          <p:nvPr/>
        </p:nvSpPr>
        <p:spPr>
          <a:xfrm>
            <a:off x="947057" y="645003"/>
            <a:ext cx="65445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لنصحح. من يحدد لنا العناصر التي تؤكد أو تفند توقعه؟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التحقق من فرضياتهم.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FFC4D2-35DA-381E-AA2B-8177FA2BED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9532" y="1569028"/>
            <a:ext cx="3639417" cy="502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051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DC5B-1B80-5FE3-150D-A7778663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B49B011-C556-143E-6032-970BC6EB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. مِنْ كَمْ مِنْ سَطْرٍ شِعْرِيٍّ تَتَكَوَّنُ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036678-7E07-F7C0-31BC-BA6E58D220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7361543-FE0B-C65D-E607-56A4652BF0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BFA3782-ACEF-8F6B-BA9E-E56C24FE7D2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68D4ED-DEA2-50AD-E3E4-4835E8D569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ABC149-39EA-86EE-2287-1304ECC953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BBDF6D-A54E-26D8-8CC6-4DD56CADF18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C4B7DEC-493B-E2BB-823F-22A05BFC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54792F1-2C28-E2F7-47D0-202060268B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14346DD-613E-7722-65F0-317A6E361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5559D3-AFA4-058E-4925-E1C31F31CF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1364" y="1476000"/>
            <a:ext cx="3119373" cy="50710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A5545C-1460-F82A-3271-06595CB159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927" y="1490386"/>
            <a:ext cx="2889374" cy="5121084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2247B4A-F79A-1B6F-7749-A8FB7297C784}"/>
              </a:ext>
            </a:extLst>
          </p:cNvPr>
          <p:cNvCxnSpPr/>
          <p:nvPr/>
        </p:nvCxnSpPr>
        <p:spPr>
          <a:xfrm>
            <a:off x="3986838" y="1595120"/>
            <a:ext cx="0" cy="5016350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F8F2D5BF-77D1-436E-FF4D-D2029F524A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7600" y="1783111"/>
            <a:ext cx="792000" cy="475404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0A763B1-FCC1-323D-2E76-DE0FC22B12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572" y="1698672"/>
            <a:ext cx="694011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0651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تتكون القصيدة من 28 سطرا شعريا.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FDF477-3E1C-C771-2506-DFE3B64A1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F1AFE3-A5B2-6B3C-F5D1-7B66A2535C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797205-12EC-8F95-A3AB-8BD555F04A8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6D6BE5-FF68-FFDF-9D12-2E18B9607A1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230669-ECB3-D6CB-54CB-7803C6491A7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A3B49E-C100-E569-A9A3-425DFC5F2F1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FE46A6E-4EFD-1702-B3A7-59113722D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130C451-B57E-9C4A-4241-F699D6CF3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6DFEECF-5DB8-BF9B-08CD-DFD9A8BC67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F623BB-C1CC-CA56-EA8D-C78488004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1364" y="1476000"/>
            <a:ext cx="3119373" cy="50710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ACAFA0-740A-CAE1-E303-3D79B7802F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927" y="1490386"/>
            <a:ext cx="2889374" cy="5121084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81196C8-1BBE-D56B-FFCE-674EFC4ED39E}"/>
              </a:ext>
            </a:extLst>
          </p:cNvPr>
          <p:cNvCxnSpPr/>
          <p:nvPr/>
        </p:nvCxnSpPr>
        <p:spPr>
          <a:xfrm>
            <a:off x="3986838" y="1595120"/>
            <a:ext cx="0" cy="5016350"/>
          </a:xfrm>
          <a:prstGeom prst="line">
            <a:avLst/>
          </a:prstGeom>
          <a:ln w="381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CAF04A9-BCB1-961E-CC9E-FDBF8E665F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7600" y="1783111"/>
            <a:ext cx="792000" cy="47540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B4ABFB-2BC2-87CF-FAA4-8F18BA7A27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572" y="1698672"/>
            <a:ext cx="694011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3533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693E8-E9D9-D541-A741-EF898224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ABAD96-775D-9413-B35E-AC5DA9A3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اِسْتَخْرِجْ مِنَ ٱلنَّصِّ ثَلاثَةَ أَسْمـاءٍ لِحَيَوانـاتٍ أَوْ طُيـورٍ تَتَمَتَّعُ بِجَمـالِ ٱلطَّبـيـعَةِ.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39C9D29-17FC-EFE8-E14F-3655E46E3D1A}"/>
              </a:ext>
            </a:extLst>
          </p:cNvPr>
          <p:cNvSpPr txBox="1">
            <a:spLocks/>
          </p:cNvSpPr>
          <p:nvPr/>
        </p:nvSpPr>
        <p:spPr>
          <a:xfrm>
            <a:off x="352270" y="5943878"/>
            <a:ext cx="8596858" cy="7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اِسْتَخْرِجْ مِنَ ٱلنَّصِّ ثَلاثَةَ أَسْمـاءٍ لِحَيَوانـاتٍ أَوْ طُيـورٍ تَتَمَتَّعُ بِجَمـالِ ٱلطَّبـيـعَةِ.</a:t>
            </a: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DE7EA7-0244-CF47-FDDB-66592A5213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638FDE-8DB9-227B-9142-EAC65C1D0D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AA1BF08-29D6-66BF-AA6C-277EB58AB8E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FE90BC-F6FE-0525-98D2-FCE89F1382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DE104C-355A-F2A2-01CB-A27A414788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2DD8C-B214-CB1D-2D0F-AB08880F8E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229595-7307-0C10-5C64-6AD951A2A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F890808-5E2F-A550-A30D-199F62537F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45216EA-CAE9-AD8A-2E18-89778E39F8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996125-2D97-B983-060C-EEAA31ACD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7296" y="1602799"/>
            <a:ext cx="5683890" cy="43510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C81679-6DEA-129F-FBCF-9F4FE73499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9382" y="1452439"/>
            <a:ext cx="792000" cy="47540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5A80BB-B02F-9397-3960-1EA798BEA2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100" y="1516590"/>
            <a:ext cx="694011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5181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F760-8D5F-8FCD-3E1E-05CC541B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AC8FF960-AEBE-3370-F379-FC9FE68E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كيف عرفتم ذلك؟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678D979-C7BB-0EA9-8E35-466BFC3CDC51}"/>
              </a:ext>
            </a:extLst>
          </p:cNvPr>
          <p:cNvSpPr txBox="1">
            <a:spLocks/>
          </p:cNvSpPr>
          <p:nvPr/>
        </p:nvSpPr>
        <p:spPr>
          <a:xfrm>
            <a:off x="367259" y="6012865"/>
            <a:ext cx="8536897" cy="64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اَلْغِزْلانُ  -   مـاعِزُ </a:t>
            </a:r>
            <a:r>
              <a:rPr lang="ar-MA" sz="3600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ٱلْجَبَلِ</a:t>
            </a: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-   اَلطَّيْرُ.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3023D-213F-D087-FF48-09E3EF6310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16010B-02CC-900C-0F16-57C5E7129A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3A1F32-D237-DDB6-22F9-72A45A02A5D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1A414C-2A13-6B3F-9669-DF404E2AC51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44A038-53AC-C27C-FBDF-B0B7C4986B3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A6D044-023E-6C20-4DA6-C9E834A8247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FC60F2E-BA15-C00F-06C9-A5D385E44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EDE85DD-AACE-0F0D-3245-45E5C0D17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12391E1-1260-9E29-AC34-577A72CD85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3AF1B4-91FD-B3F3-5008-0870B4CEEF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7296" y="1602799"/>
            <a:ext cx="5683890" cy="43510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9A3A2E-F2D7-F1AB-7D2B-9F710F6B3B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9382" y="1452439"/>
            <a:ext cx="792000" cy="47540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800C76-68D8-8134-D202-9FF9A60E38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100" y="1516590"/>
            <a:ext cx="694011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31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D6748-143E-1CF0-7201-97E188CE3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664B5CB-1B49-90CA-2D59-552492B3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مَتى يَكـونُ ٱلْإِنْسـانُ سَعـيـداً حَسَبَ رَأْيِ ٱلشّـاعِرِ؟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C0CAA1D-5E42-E2E9-D094-71A6BC0EE1D5}"/>
              </a:ext>
            </a:extLst>
          </p:cNvPr>
          <p:cNvSpPr txBox="1">
            <a:spLocks/>
          </p:cNvSpPr>
          <p:nvPr/>
        </p:nvSpPr>
        <p:spPr>
          <a:xfrm>
            <a:off x="299804" y="5978733"/>
            <a:ext cx="8566878" cy="63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مَتى يَكـونُ ٱلْإِنْسـانُ سَعـيـداً حَسَبَ رَأْيِ ٱلشّـاعِرِ؟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95FD0-7F96-B0C9-9731-05080F24F7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6056D9-1709-0D6E-29F1-790730A16D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8034011-477B-9229-E853-286C7E9733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BEAE8E-59FA-E953-AFB1-EEB18FE2C7C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356B99-E1AB-046F-B9B7-B47910C7B93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288068-A6E5-83D5-20F2-02678DD95A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FEEE29-5286-2CC1-6A6F-22056DFF5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E6D0D8-B44E-5139-3E34-AF40B522D9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6B7C1B1-C84C-D0ED-72A0-1A178221BD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4A8200-9F49-7CE6-0CD1-FB0AF3DC50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7296" y="1602799"/>
            <a:ext cx="5683890" cy="43510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8A85D5-E67E-BEB5-27C4-94D1DA2F01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9382" y="1452439"/>
            <a:ext cx="792000" cy="47540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43F713-C3DD-6D1B-471A-7473AF38BF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100" y="1516590"/>
            <a:ext cx="694011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7064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43E20-0C33-BAFE-8354-697B2A89C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CA269CF-48C6-0FB6-B8D9-6A5617B50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كيف عرفتم ذلك؟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B105A3B1-8C29-0F3B-4D20-29DAC11EC1B7}"/>
              </a:ext>
            </a:extLst>
          </p:cNvPr>
          <p:cNvSpPr txBox="1">
            <a:spLocks/>
          </p:cNvSpPr>
          <p:nvPr/>
        </p:nvSpPr>
        <p:spPr>
          <a:xfrm>
            <a:off x="367259" y="6012865"/>
            <a:ext cx="8536897" cy="64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36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نَظَّفَ ٱلْأَجْواءَ (اَلْبـيـئَةَ)، وَصـانَ ٱلْغـابَةَ ٱلْخَضْراءَ.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74161C-76B7-BA3C-7732-0C239BEAF8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8BFC91-4B90-45EF-0447-EF045FD76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04BD6A3-374A-AEB5-5CB9-5A4FAE537BF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165ED3-E935-F3A1-113B-058F5D73AB5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2388EB-9EA4-9D5C-27C5-8AA15D73FDF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472ABD-76AA-7BA6-382C-DEF4DAA3DA5E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4A89FB3-1E9A-7C38-BD03-53E7B003F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C3DCD69-F739-409D-23B0-D488B9E91A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2FC1738-2FD7-9112-FD78-A3850E1EBE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DBAEE7-F8DF-94AA-EF8C-D4E7ABC50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7296" y="1602799"/>
            <a:ext cx="5683890" cy="43510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97EC41-B8E2-6356-8E09-9403F3EBD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9382" y="1452439"/>
            <a:ext cx="792000" cy="47540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06AE4E-33C5-6A39-D4C1-F7DE6A1631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100" y="1516590"/>
            <a:ext cx="694011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46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4 تلاميذ لقراءة أبيات القصيدة ، أربعة أبيات لكل تلميذ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6C2C7-3664-1C12-9F89-AA511007F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F36198-EC8B-8412-5924-DA5CDC67CD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B22881-2C93-E094-2F7F-5BFA1CF4D6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DBD6E6-8EF4-0B06-D22A-C9D85EDB260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A668C4-47A6-DB8A-FD1E-0D5B53E3C32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0FE34E-5908-A14D-2A92-6FB8BB19B41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667C993-E5BB-F58B-CB05-D87224E18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EE845DC-0449-E43F-A2F7-88DF07ED6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31B52-AB51-8643-CD3B-F4A3BD644F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FD3155-B483-EE8A-4ABA-A52771896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3164" y="2034136"/>
            <a:ext cx="6078449" cy="46530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E2EC37-87F2-8E29-46D1-DA01533E0F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2060" y="1368000"/>
            <a:ext cx="2068480" cy="9052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E9C043-7AF6-C208-91E4-9E4A4E7FBA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7600" y="1783111"/>
            <a:ext cx="792000" cy="47540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9E8929-867E-96D6-9E0E-A06E785CE2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572" y="1698672"/>
            <a:ext cx="694011" cy="46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3FDE-A259-FC60-981C-0D0038BE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96FFD80D-55D1-34FA-0C66-577DCCD9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اليوم، ستتعلمون كيف تقرؤون القصيدة بإيقاع شعري معبر. انتبهوا، 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144F0C-6DD3-EB39-AC23-C3C6836BD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2945D5-DF16-0405-31F1-92F7E57B90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CFB960-9BB1-9627-9A94-347734D58F6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C69352-1F6F-9DC9-2534-B1282026FDA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97A9EA-D23D-7B94-FDA8-F32F0B7BE4C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36FE3E-54E6-7765-AB6C-310AEC5305E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FA65F73-861E-D132-38AE-8E20C0AA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DD81D0-0109-AEB4-370B-E3E71FC79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33318D1-515F-4568-B79F-F40378AA21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8A5224-39CF-BBA3-C48D-8587F87F20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5674" y="2474668"/>
            <a:ext cx="4195939" cy="288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18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723CA-AC48-EE33-ECE8-F23820D40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B742C34B-E1DC-13DE-8C1F-3E312A26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3E4F4B-5D7C-AE41-A691-9342A5C3C7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F6AE3E-ECF2-A821-7752-89CAE9A838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28B7F72-B818-1CAA-F562-15DFA5D4D37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4412FB-9D4C-7734-9D03-E1FE1E0B785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A30AE0-07C1-F6B3-A2DA-8A9450C7122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7AC29A-A2F3-F584-CBDC-4D5704EF452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453D6B3-20C6-208A-02CE-C9B2A0B83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77071E-FDA7-402A-7D3E-E42D0F64CF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26F27AB-6234-4BCD-BD82-6AEBC9EBB6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D53D22-DD68-CBD9-1098-70D9240959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5674" y="2474668"/>
            <a:ext cx="4195939" cy="288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6425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A6A1-EFE4-8797-18F0-B41F21E36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D6FFD865-9985-22C0-EB3E-7B28DC49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E9D5A3-7A73-7F73-C20E-31066F26D6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576AB2-56E8-BEE9-73D0-D68FDF5533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3A647A0-381D-C57A-AFB9-58C82806600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C69BD2-B411-BCC3-CAE8-6442011360B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9C4003-E5C7-8448-A8A4-A2030F62A4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1595DD-2B8D-E0F9-2B1B-CC0B9FA68735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6B929DE-2D29-5D5A-89B5-09717559A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0B4DA08-BEB6-4ED7-021B-CEE9BC1A38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D882AD-9B60-2AA7-A4B6-DADCC6B1C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4EE285-82A4-EEB9-D567-74A64AD143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43" y="2322953"/>
            <a:ext cx="3998395" cy="317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0233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A0533-770B-9A4D-BF11-95493DC58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F9B709B2-841E-F36D-4575-1E2D3C8F2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361E71-6964-4AF9-DFED-8CC9A048E2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9CECFB5-EE84-7B58-F699-CF457A81F0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C247B39-C7B0-5D7A-BB08-29366609D7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D5ED56-D33F-D709-B2D2-0FE138CAC3C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152F24-5C87-E159-0C2D-C0E4DF578F2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F1B9FC-93E3-BAD9-71D1-38ABE005ACA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CC48C20-CC52-B391-878C-01D3CAAB8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0B7090D-957F-808D-B474-DB2C8F4CE3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2090DFA-574B-49E6-33C3-CAFA2AD424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9DEFF0-ACFE-AEBA-1E8E-C86B7A2511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43" y="2322953"/>
            <a:ext cx="3998395" cy="317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1006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6E5BF-2E92-55C6-0C3D-16BC38E4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0AE30C31-A8CB-EBB1-FDE4-8D7485B36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79AE54-C53E-A503-7468-2373A5ED12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3A2E50-6C15-81F4-73BA-31770DE7B3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F1FFA3-8B00-416E-D33B-83ABC13F35E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F66C6D-917A-EF05-1BD2-EC38CED1727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EDE656-2DF8-B891-3A16-D1E0A0937D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511290-2148-7579-E759-00A7E85201E8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D048626-21DA-771B-C1BA-836D3E605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35AFC96-DE4D-E09E-2CB2-FF913CD94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73C7078-EA5C-CD31-8920-35000DBB77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AC500A-47E7-9702-1188-D28276FF47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6987" y="2198613"/>
            <a:ext cx="3900380" cy="29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1337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CA6D1-2337-594D-ACB2-1FEA11612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C4B4C38C-4736-A1E4-FA76-CC13FB74F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FE9B35-81C3-2BBE-05B7-01749C9F0C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3387C8-DAED-C7CA-D3ED-1C9FF8E4C0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F5DBCD-72D5-02D8-3744-B534E0986F0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ED4B48-9F43-9614-428E-C89A1C9A3A8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E35970-825E-809C-4C9E-BB40C62818B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CB6526-A1B3-AC03-C1E6-8B10D0D5EFE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C787635-B53A-19F6-B957-4A01CD45E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78E9C-32B4-17C8-B4AF-695C1538EC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D999B99-9506-8067-BAAF-565ADBCCF1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166F01-0693-F250-CF3B-32926235D2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6987" y="2198613"/>
            <a:ext cx="3900380" cy="29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3150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ADAA9-B187-CE93-6F0C-A91E80704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4F006BF8-6811-DDBB-3C23-6A1CAF10D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EA15A4-C8B9-0908-0507-C6B6ABB83C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710E9-A521-7D21-A0A7-C939444BE8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382B84-51BB-B3B3-3B07-5E7B9EB0AF1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87358A-D6DD-F270-EC14-5ADA07E0E60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B3EA51-7C46-15AA-982C-AAC8D0DB001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5410E9-43DB-A400-FBCF-8FFCA99C440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4495770-9ADC-CF5F-85C3-A64350FCE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ACBDFE3-1C81-DFCB-C2A8-6F74866790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F9DE208-8DAD-6C0B-A095-7342BE06C4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D9DFB-5D11-29BE-B0D4-F65ADF3874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317" y="1957612"/>
            <a:ext cx="3745366" cy="414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2966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C17E-2E5B-A0F0-473C-3DF9B5075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80D2EFD3-39EF-0201-B67A-AAEA0F48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77E189-3BFE-D0C6-9FEF-41712B41E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8B91F1-5FA8-A3DD-DBFF-CA83B9C2D8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4A9D316-8AD0-4F86-7B97-A68327434F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E043B8-B6EC-2295-C202-B8518E57F8D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E5B5BA-1215-DA1F-8F1C-BAB03A73010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02EB8D-3DFC-C296-B191-763E9E9B793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FF399EE-0A4E-9226-9A47-29D4AD1B0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962AF45-4B37-CBC2-3401-20DB64867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EBAF1C6-2C5F-BBD2-15FF-C53A6CDDAF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9E9823-F30D-54D1-DE25-142FB0CD1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317" y="1957612"/>
            <a:ext cx="3745366" cy="414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5287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0E8B9-B557-C930-D565-93DCFDF2C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06BAA5F9-82F2-4156-B16A-87960C981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D8C050-5893-944E-A2CE-B61F655623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DFC251-0D72-BDF1-023E-2FF43A67D0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800BA7-8F6D-8854-E3E3-0560D0254DA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8880EB-27FC-48EF-C471-5B218B5961B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81A861-579A-60B8-6032-C0E6B75168B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962647-B2D5-6655-C9E0-58C25995B53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703B9E9-C7EB-BFCA-10A0-C001D687D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20E2BA3-5A6E-47E7-D240-09BE70F30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E45D886-A5A1-A860-0807-B25321C50B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4189F6-C7CF-73E5-D9CE-9BFE447531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7454" y="1920460"/>
            <a:ext cx="3809092" cy="369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7924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164F0-A50A-4ECD-8388-EFE7DEDF4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32489DF8-4928-7C72-E074-645D61A7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E4AB4F-91AE-785D-B17A-112D886479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A01320-2E46-E3B1-6CBB-B0A0201A8E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D18840A-A134-A71B-115B-72673C4C1C7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BBF920-DEB8-3C42-8D37-C3A928542D6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840884-F4EF-53C9-1ABC-9EC02EC4DB6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621141-D56B-2311-D2C8-AA05895DC0A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559CAF1-10A2-267F-F13D-6884D85DA2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CA1B49F-AE2B-C3D7-65E1-C6F80E2A65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84A19A0-1245-1089-A1A2-78BD9839A1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2D2265-DE34-B09A-7A19-8D33F47ACE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7454" y="1920460"/>
            <a:ext cx="3809092" cy="369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1417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038E2-B4C6-892E-1915-EDA06455D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5C94ABA7-A67E-3E43-3897-7E800E64E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519BC5-C2A8-8723-74C8-50CEBF9542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33B1C6-6628-C744-F256-404A075E51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513574-3CA7-6D4B-B6E5-99F02B4B451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BA55544-56EC-683E-2EF6-3A1684257FF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B77BB-3D8C-695A-D3A3-DDE8D3E253F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3CC06E-42A0-1310-117A-B7A9ECA3B92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6800EAB-C35F-EA78-EF46-9ED7E670C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7F5AA8F-F69E-E58E-A58B-848CDD1306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B3FC605-E2C3-54C5-A941-021A0EF10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D43F6E-B231-CA6D-EA40-6D86CD88DE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6683" y="2358647"/>
            <a:ext cx="4488319" cy="28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2906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8EE73-6719-483C-6BAD-C41460C55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69199E65-84AF-1040-EDF9-BE64C6A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يقوم بمحاكاة قراءتي وينشد الأبيات بإيقاع شعري معبر 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-تناوب متعلمين على إنشاد الأبيات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DEBD7F-725A-64C5-FC03-2461E47D92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122267-8350-2970-9543-002D73DC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BCB18AE-4CB2-C591-41E7-08B36DD473F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42DDA9-93DC-B65B-CC8C-9BF85E9150E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48B577-3B75-A1AA-2623-E8E1A57717D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3F01A0-ABB3-7D8F-8E01-C1A045DA036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DA8BC11-151C-247B-C9E2-C26A82260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79D52EF-2BFB-27E9-6DDF-84549CAC4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1DC32B8-C68E-EC70-52B8-6CB73F0785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3E392A-62C5-B727-2521-AC9ED1A36E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6683" y="2358647"/>
            <a:ext cx="4488319" cy="28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067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F21A7-8DA1-608F-D743-1AA326E5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BBBAD-15CA-2759-F692-7F54DF4FB4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6881D2-EC14-4F44-4BF8-A3AC33ECCC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7F855C1-A3EA-5753-56D8-4CC07C6077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5694D7-BD02-813C-4253-F85E6C65BEF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C5D6-56E1-2F3A-273E-50969813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4A23FF-256D-5F68-CFA3-4131BC6FFD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D60A854-6E15-F435-497A-3C5500564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034B1B-53EE-8A31-C799-B2EAB3FFAD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15FD1A9-AF9A-C7B4-1473-604ED6BDE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62820A-FEE8-0349-330B-E72DEA1486CE}"/>
              </a:ext>
            </a:extLst>
          </p:cNvPr>
          <p:cNvSpPr txBox="1"/>
          <p:nvPr/>
        </p:nvSpPr>
        <p:spPr>
          <a:xfrm>
            <a:off x="699531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اقرؤوا القصيدة قراءة هامسة، واحترموا قواعد الإيقاع التي تدربتم عليها.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يمر الأستاذ(ة) بين الصفوف، ويحرص على تقديم تغذية راجعة فورية.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A7F653-3C83-7129-8F50-80EA0CE64F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00" y="1364911"/>
            <a:ext cx="7577985" cy="53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5982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9280-B435-A65E-23DC-52D315783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80A3C6-22E3-E2CE-56EB-E850D0C12C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C9AD216-0BF4-AE98-5209-11A776B21F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1A33C22-1C12-F5AA-A87F-014C8F5330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03FF38-8919-ED6E-18A5-B5813C620C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C26D94-101F-C29A-573E-CE41BF8EF95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3361C-D508-6FE4-5AD8-420B0EB66B8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C92BF35-4898-8201-B825-5CEF97A07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58747C-C3C0-A82E-B59C-89F6BFF45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101024-897A-5465-C345-211153233E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6D4F73-AEF8-F554-C717-F0F8C5C4316A}"/>
              </a:ext>
            </a:extLst>
          </p:cNvPr>
          <p:cNvSpPr txBox="1"/>
          <p:nvPr/>
        </p:nvSpPr>
        <p:spPr>
          <a:xfrm>
            <a:off x="683132" y="645003"/>
            <a:ext cx="6859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من يقرأ القصيدة قراءة شعرية معبرة،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5 د. للقراءات الفردية،  اختيار  متعلمين غير الذين شاركوا في النشاط الاعتيادي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B5B95BE-C237-F686-A07A-452833AF4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684903"/>
              </p:ext>
            </p:extLst>
          </p:nvPr>
        </p:nvGraphicFramePr>
        <p:xfrm>
          <a:off x="735012" y="2543956"/>
          <a:ext cx="7555043" cy="3200400"/>
        </p:xfrm>
        <a:graphic>
          <a:graphicData uri="http://schemas.openxmlformats.org/drawingml/2006/table">
            <a:tbl>
              <a:tblPr firstRow="1" bandRow="1"/>
              <a:tblGrid>
                <a:gridCol w="918426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998288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38329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36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ٱلْقِراءَةُ مُعَبِّرَةً؟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42306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A5FD-4967-DCA8-0E60-8D76C453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2A914CB-396B-71EC-1967-BDB8AD15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762026"/>
            <a:ext cx="7358073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سنكرر القراءة الشعرية جماعيا باحترام قواعد الإيقاع.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7026C-7E17-03D4-6262-CBA5C7E14D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BE377B-743B-FAB2-DABD-EE3679A0AE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36994E-9204-9D37-EE2F-C2A7BC799BE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2ED11-8498-AB6C-6DC6-7EEB3708895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130C3-6B0F-95DD-A7E9-92C73DEE35F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A0E90-F6A8-1084-9B58-35DC9E444BD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EBE96EB-FB0B-C7B3-143D-B849EAEC6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0766EA-11F0-8E52-AF2D-3D3E5BE66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B073AA-458A-5B34-7221-FA70E773D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A0C8BE-324E-7193-3DD3-C347DFC020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00" y="1364911"/>
            <a:ext cx="7577985" cy="53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5937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19A1-46BC-CE7B-0AB3-837B2331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BFBB4535-AF7C-B101-7327-E3AB9385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0" y="908397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قراءة-2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F68033-14A3-81B0-95E1-7D481244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23052D-3F7E-83E2-923E-C94B0B1E5E58}"/>
              </a:ext>
            </a:extLst>
          </p:cNvPr>
          <p:cNvSpPr txBox="1"/>
          <p:nvPr/>
        </p:nvSpPr>
        <p:spPr>
          <a:xfrm>
            <a:off x="6148179" y="177787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قراءة-2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93AB50-7E4A-A23D-89EF-4F17D8FC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4FF9322-ACD5-820F-720C-61D4CFBF1B79}"/>
              </a:ext>
            </a:extLst>
          </p:cNvPr>
          <p:cNvSpPr txBox="1">
            <a:spLocks/>
          </p:cNvSpPr>
          <p:nvPr/>
        </p:nvSpPr>
        <p:spPr>
          <a:xfrm>
            <a:off x="1902113" y="322709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ميزانُ ٱلطَّبيعَةِ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إغناء المعجم وفهم النص الشعري.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C193DC-9925-0D6D-54B0-6DA8789AF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1042" y="1046862"/>
            <a:ext cx="402559" cy="40255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A60C5286-2C8C-D419-A814-1854991596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09108" y="1629442"/>
            <a:ext cx="508229" cy="58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9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على الصفحة رقم 163 و أجيبوا عن الأسئلة التالية :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246C1-2908-9088-D968-B8D6634710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B69F73-A579-9898-B541-0CB07421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815F594-42FE-25C5-85CC-E58C36B66A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CAC8AE-389E-CCC0-439C-E46F3A4BEE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7D32E9-DE5C-16AE-A479-F42FEE16BFC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43119-0C05-29F4-9EF8-BC354C27C28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E645146-7A47-0808-BC22-852004DFA3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57E12F-1A89-2165-C367-5794DBF8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9EE6C61-4980-74D1-3490-8DA0F0F696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CA30A9-0D6B-7A9E-85B4-B6709CB04C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6676" y="1476000"/>
            <a:ext cx="3530648" cy="49772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3AC60F-C7C4-52F3-5644-8DB224A36D6E}"/>
              </a:ext>
            </a:extLst>
          </p:cNvPr>
          <p:cNvSpPr/>
          <p:nvPr/>
        </p:nvSpPr>
        <p:spPr>
          <a:xfrm>
            <a:off x="3106882" y="2040807"/>
            <a:ext cx="3124731" cy="1034902"/>
          </a:xfrm>
          <a:prstGeom prst="roundRect">
            <a:avLst>
              <a:gd name="adj" fmla="val 666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194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7132F-BDC3-1EB7-6086-C31937B33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69E134B-F2A5-9180-2063-F6757F87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الأول: ما معنى كلمة "الميزان" في القصيدة؟ أحيط الجواب الصحيح بخط مغلق.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F9FA45-8204-5042-C496-D2AE9E131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EE20A06-C523-375B-4B98-CB3C19D279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316A807-4645-6CDD-FF47-B5DC3946CC4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830EF8-1071-7BDE-533D-BC88D14791B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2A4166-A1F4-7928-4C6B-7EE742F101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01C7A5-F59F-E124-E806-AD3165A2BE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16722E5-A4A7-127D-3318-FE9850853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5645164-F6E8-D30C-C9A4-5BA6B18E73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E5D0D0-B9D2-63EC-68F6-E53E4824A4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45BDB8-81A5-2B12-072E-71839A52CA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455" y="1476000"/>
            <a:ext cx="7216765" cy="617273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1F25BC9F-2E7F-6217-F7EF-71C6880B775C}"/>
              </a:ext>
            </a:extLst>
          </p:cNvPr>
          <p:cNvGrpSpPr/>
          <p:nvPr/>
        </p:nvGrpSpPr>
        <p:grpSpPr>
          <a:xfrm>
            <a:off x="2868873" y="2546642"/>
            <a:ext cx="3341958" cy="3168358"/>
            <a:chOff x="4288350" y="2835279"/>
            <a:chExt cx="2682472" cy="2840116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57C8E8A5-B1BF-1038-EED5-2450CF31D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53210" y="2835279"/>
              <a:ext cx="2217612" cy="624894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E8CA3F90-BCE4-5EF1-201A-40CB4889C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36106" y="3661112"/>
              <a:ext cx="2034716" cy="541067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9EDF457A-4811-8075-DD50-C0DD56723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905623" y="4403118"/>
              <a:ext cx="2065199" cy="541067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28E21EC0-DFEA-DFC7-8BEC-3A77634EE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88350" y="5088604"/>
              <a:ext cx="2682472" cy="586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739296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B3AC8-5642-E07C-1E49-DE124F15B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833B668-8CDE-D629-0D7E-6D6A7FBA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السؤال الأول.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F0FD53-3190-C55F-9DE7-D823DCEBC1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AF36FD-6211-CA8E-407C-075CB1EF6E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D2B74E9-9FB1-FF8F-7FB1-92663098C11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D354F7-7299-0D68-B2C0-4C71F6ADC77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189ED3-1E0A-CA44-18D8-8768993559C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F76D6D-DE0D-0C0B-7CE3-C4F18D6F1E8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6559A02-9760-9F4C-6EF6-CDF71D52B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C284C0-FA02-6763-660D-909D6190E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8D87195-F1AD-E1E8-447A-51F0AE682E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0BAF1BB-6FA3-67BE-50F2-18025251C2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455" y="1476000"/>
            <a:ext cx="7216765" cy="617273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F0E83D98-28CC-98C3-3E3E-85F4A8062DB7}"/>
              </a:ext>
            </a:extLst>
          </p:cNvPr>
          <p:cNvGrpSpPr/>
          <p:nvPr/>
        </p:nvGrpSpPr>
        <p:grpSpPr>
          <a:xfrm>
            <a:off x="2868873" y="2546642"/>
            <a:ext cx="3341958" cy="3168358"/>
            <a:chOff x="4288350" y="2835279"/>
            <a:chExt cx="2682472" cy="2840116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F504AFD6-1091-FA5C-30D5-47D61DBDB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53210" y="2835279"/>
              <a:ext cx="2217612" cy="624894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7BF2340A-5FA4-96BD-7DEB-9F3E921C2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36106" y="3661112"/>
              <a:ext cx="2034716" cy="541067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C8A2B338-C973-8327-6799-E5885DEB2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905623" y="4403118"/>
              <a:ext cx="2065199" cy="541067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35177BE5-D394-F74B-E4CF-5EDE2CC13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88350" y="5088604"/>
              <a:ext cx="2682472" cy="586791"/>
            </a:xfrm>
            <a:prstGeom prst="rect">
              <a:avLst/>
            </a:prstGeom>
          </p:spPr>
        </p:pic>
      </p:grp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DCFCC8FD-D85F-4B04-77A2-9B6D22D3404B}"/>
              </a:ext>
            </a:extLst>
          </p:cNvPr>
          <p:cNvSpPr/>
          <p:nvPr/>
        </p:nvSpPr>
        <p:spPr>
          <a:xfrm>
            <a:off x="3616960" y="3302000"/>
            <a:ext cx="2926080" cy="935371"/>
          </a:xfrm>
          <a:custGeom>
            <a:avLst/>
            <a:gdLst>
              <a:gd name="csX0" fmla="*/ 2743200 w 2926080"/>
              <a:gd name="csY0" fmla="*/ 0 h 935371"/>
              <a:gd name="csX1" fmla="*/ 1635760 w 2926080"/>
              <a:gd name="csY1" fmla="*/ 121920 h 935371"/>
              <a:gd name="csX2" fmla="*/ 1432560 w 2926080"/>
              <a:gd name="csY2" fmla="*/ 152400 h 935371"/>
              <a:gd name="csX3" fmla="*/ 406400 w 2926080"/>
              <a:gd name="csY3" fmla="*/ 193040 h 935371"/>
              <a:gd name="csX4" fmla="*/ 172720 w 2926080"/>
              <a:gd name="csY4" fmla="*/ 233680 h 935371"/>
              <a:gd name="csX5" fmla="*/ 142240 w 2926080"/>
              <a:gd name="csY5" fmla="*/ 264160 h 935371"/>
              <a:gd name="csX6" fmla="*/ 50800 w 2926080"/>
              <a:gd name="csY6" fmla="*/ 335280 h 935371"/>
              <a:gd name="csX7" fmla="*/ 30480 w 2926080"/>
              <a:gd name="csY7" fmla="*/ 375920 h 935371"/>
              <a:gd name="csX8" fmla="*/ 0 w 2926080"/>
              <a:gd name="csY8" fmla="*/ 426720 h 935371"/>
              <a:gd name="csX9" fmla="*/ 30480 w 2926080"/>
              <a:gd name="csY9" fmla="*/ 629920 h 935371"/>
              <a:gd name="csX10" fmla="*/ 71120 w 2926080"/>
              <a:gd name="csY10" fmla="*/ 690880 h 935371"/>
              <a:gd name="csX11" fmla="*/ 132080 w 2926080"/>
              <a:gd name="csY11" fmla="*/ 802640 h 935371"/>
              <a:gd name="csX12" fmla="*/ 182880 w 2926080"/>
              <a:gd name="csY12" fmla="*/ 833120 h 935371"/>
              <a:gd name="csX13" fmla="*/ 284480 w 2926080"/>
              <a:gd name="csY13" fmla="*/ 863600 h 935371"/>
              <a:gd name="csX14" fmla="*/ 447040 w 2926080"/>
              <a:gd name="csY14" fmla="*/ 883920 h 935371"/>
              <a:gd name="csX15" fmla="*/ 497840 w 2926080"/>
              <a:gd name="csY15" fmla="*/ 894080 h 935371"/>
              <a:gd name="csX16" fmla="*/ 640080 w 2926080"/>
              <a:gd name="csY16" fmla="*/ 904240 h 935371"/>
              <a:gd name="csX17" fmla="*/ 883920 w 2926080"/>
              <a:gd name="csY17" fmla="*/ 934720 h 935371"/>
              <a:gd name="csX18" fmla="*/ 1889760 w 2926080"/>
              <a:gd name="csY18" fmla="*/ 894080 h 935371"/>
              <a:gd name="csX19" fmla="*/ 2133600 w 2926080"/>
              <a:gd name="csY19" fmla="*/ 873760 h 935371"/>
              <a:gd name="csX20" fmla="*/ 2194560 w 2926080"/>
              <a:gd name="csY20" fmla="*/ 853440 h 935371"/>
              <a:gd name="csX21" fmla="*/ 2286000 w 2926080"/>
              <a:gd name="csY21" fmla="*/ 833120 h 935371"/>
              <a:gd name="csX22" fmla="*/ 2357120 w 2926080"/>
              <a:gd name="csY22" fmla="*/ 792480 h 935371"/>
              <a:gd name="csX23" fmla="*/ 2438400 w 2926080"/>
              <a:gd name="csY23" fmla="*/ 762000 h 935371"/>
              <a:gd name="csX24" fmla="*/ 2468880 w 2926080"/>
              <a:gd name="csY24" fmla="*/ 751840 h 935371"/>
              <a:gd name="csX25" fmla="*/ 2509520 w 2926080"/>
              <a:gd name="csY25" fmla="*/ 731520 h 935371"/>
              <a:gd name="csX26" fmla="*/ 2621280 w 2926080"/>
              <a:gd name="csY26" fmla="*/ 680720 h 935371"/>
              <a:gd name="csX27" fmla="*/ 2702560 w 2926080"/>
              <a:gd name="csY27" fmla="*/ 619760 h 935371"/>
              <a:gd name="csX28" fmla="*/ 2844800 w 2926080"/>
              <a:gd name="csY28" fmla="*/ 477520 h 935371"/>
              <a:gd name="csX29" fmla="*/ 2865120 w 2926080"/>
              <a:gd name="csY29" fmla="*/ 416560 h 935371"/>
              <a:gd name="csX30" fmla="*/ 2885440 w 2926080"/>
              <a:gd name="csY30" fmla="*/ 375920 h 935371"/>
              <a:gd name="csX31" fmla="*/ 2926080 w 2926080"/>
              <a:gd name="csY31" fmla="*/ 274320 h 935371"/>
              <a:gd name="csX32" fmla="*/ 2915920 w 2926080"/>
              <a:gd name="csY32" fmla="*/ 142240 h 935371"/>
              <a:gd name="csX33" fmla="*/ 2773680 w 2926080"/>
              <a:gd name="csY33" fmla="*/ 40640 h 935371"/>
              <a:gd name="csX34" fmla="*/ 2743200 w 2926080"/>
              <a:gd name="csY34" fmla="*/ 0 h 9353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926080" h="935371">
                <a:moveTo>
                  <a:pt x="2743200" y="0"/>
                </a:moveTo>
                <a:lnTo>
                  <a:pt x="1635760" y="121920"/>
                </a:lnTo>
                <a:cubicBezTo>
                  <a:pt x="1567727" y="129831"/>
                  <a:pt x="1500836" y="146981"/>
                  <a:pt x="1432560" y="152400"/>
                </a:cubicBezTo>
                <a:cubicBezTo>
                  <a:pt x="1262854" y="165869"/>
                  <a:pt x="516489" y="189244"/>
                  <a:pt x="406400" y="193040"/>
                </a:cubicBezTo>
                <a:cubicBezTo>
                  <a:pt x="328507" y="206587"/>
                  <a:pt x="228626" y="177774"/>
                  <a:pt x="172720" y="233680"/>
                </a:cubicBezTo>
                <a:cubicBezTo>
                  <a:pt x="162560" y="243840"/>
                  <a:pt x="153735" y="255539"/>
                  <a:pt x="142240" y="264160"/>
                </a:cubicBezTo>
                <a:cubicBezTo>
                  <a:pt x="89887" y="303424"/>
                  <a:pt x="90973" y="281717"/>
                  <a:pt x="50800" y="335280"/>
                </a:cubicBezTo>
                <a:cubicBezTo>
                  <a:pt x="41713" y="347397"/>
                  <a:pt x="37835" y="362680"/>
                  <a:pt x="30480" y="375920"/>
                </a:cubicBezTo>
                <a:cubicBezTo>
                  <a:pt x="20890" y="393182"/>
                  <a:pt x="10160" y="409787"/>
                  <a:pt x="0" y="426720"/>
                </a:cubicBezTo>
                <a:cubicBezTo>
                  <a:pt x="4873" y="485197"/>
                  <a:pt x="5478" y="571582"/>
                  <a:pt x="30480" y="629920"/>
                </a:cubicBezTo>
                <a:cubicBezTo>
                  <a:pt x="40100" y="652367"/>
                  <a:pt x="58555" y="669939"/>
                  <a:pt x="71120" y="690880"/>
                </a:cubicBezTo>
                <a:cubicBezTo>
                  <a:pt x="92451" y="726432"/>
                  <a:pt x="104116" y="771569"/>
                  <a:pt x="132080" y="802640"/>
                </a:cubicBezTo>
                <a:cubicBezTo>
                  <a:pt x="145290" y="817318"/>
                  <a:pt x="165217" y="824289"/>
                  <a:pt x="182880" y="833120"/>
                </a:cubicBezTo>
                <a:cubicBezTo>
                  <a:pt x="219394" y="851377"/>
                  <a:pt x="244505" y="857889"/>
                  <a:pt x="284480" y="863600"/>
                </a:cubicBezTo>
                <a:cubicBezTo>
                  <a:pt x="338540" y="871323"/>
                  <a:pt x="392980" y="876197"/>
                  <a:pt x="447040" y="883920"/>
                </a:cubicBezTo>
                <a:cubicBezTo>
                  <a:pt x="464135" y="886362"/>
                  <a:pt x="480666" y="892272"/>
                  <a:pt x="497840" y="894080"/>
                </a:cubicBezTo>
                <a:cubicBezTo>
                  <a:pt x="545113" y="899056"/>
                  <a:pt x="592667" y="900853"/>
                  <a:pt x="640080" y="904240"/>
                </a:cubicBezTo>
                <a:cubicBezTo>
                  <a:pt x="727598" y="933413"/>
                  <a:pt x="731525" y="937260"/>
                  <a:pt x="883920" y="934720"/>
                </a:cubicBezTo>
                <a:cubicBezTo>
                  <a:pt x="1219427" y="929128"/>
                  <a:pt x="1554480" y="907627"/>
                  <a:pt x="1889760" y="894080"/>
                </a:cubicBezTo>
                <a:cubicBezTo>
                  <a:pt x="1971040" y="887307"/>
                  <a:pt x="2052754" y="884540"/>
                  <a:pt x="2133600" y="873760"/>
                </a:cubicBezTo>
                <a:cubicBezTo>
                  <a:pt x="2154831" y="870929"/>
                  <a:pt x="2173651" y="858086"/>
                  <a:pt x="2194560" y="853440"/>
                </a:cubicBezTo>
                <a:lnTo>
                  <a:pt x="2286000" y="833120"/>
                </a:lnTo>
                <a:cubicBezTo>
                  <a:pt x="2315225" y="813637"/>
                  <a:pt x="2322746" y="806803"/>
                  <a:pt x="2357120" y="792480"/>
                </a:cubicBezTo>
                <a:cubicBezTo>
                  <a:pt x="2383830" y="781351"/>
                  <a:pt x="2411206" y="771889"/>
                  <a:pt x="2438400" y="762000"/>
                </a:cubicBezTo>
                <a:cubicBezTo>
                  <a:pt x="2448465" y="758340"/>
                  <a:pt x="2459036" y="756059"/>
                  <a:pt x="2468880" y="751840"/>
                </a:cubicBezTo>
                <a:cubicBezTo>
                  <a:pt x="2482801" y="745874"/>
                  <a:pt x="2495732" y="737787"/>
                  <a:pt x="2509520" y="731520"/>
                </a:cubicBezTo>
                <a:cubicBezTo>
                  <a:pt x="2519730" y="726879"/>
                  <a:pt x="2601513" y="693898"/>
                  <a:pt x="2621280" y="680720"/>
                </a:cubicBezTo>
                <a:cubicBezTo>
                  <a:pt x="2649459" y="661934"/>
                  <a:pt x="2677501" y="642541"/>
                  <a:pt x="2702560" y="619760"/>
                </a:cubicBezTo>
                <a:cubicBezTo>
                  <a:pt x="2752175" y="574656"/>
                  <a:pt x="2844800" y="477520"/>
                  <a:pt x="2844800" y="477520"/>
                </a:cubicBezTo>
                <a:cubicBezTo>
                  <a:pt x="2851573" y="457200"/>
                  <a:pt x="2857165" y="436447"/>
                  <a:pt x="2865120" y="416560"/>
                </a:cubicBezTo>
                <a:cubicBezTo>
                  <a:pt x="2870745" y="402498"/>
                  <a:pt x="2879815" y="389982"/>
                  <a:pt x="2885440" y="375920"/>
                </a:cubicBezTo>
                <a:cubicBezTo>
                  <a:pt x="2935659" y="250373"/>
                  <a:pt x="2878426" y="369628"/>
                  <a:pt x="2926080" y="274320"/>
                </a:cubicBezTo>
                <a:cubicBezTo>
                  <a:pt x="2922693" y="230293"/>
                  <a:pt x="2931185" y="183674"/>
                  <a:pt x="2915920" y="142240"/>
                </a:cubicBezTo>
                <a:cubicBezTo>
                  <a:pt x="2886318" y="61891"/>
                  <a:pt x="2825031" y="91991"/>
                  <a:pt x="2773680" y="40640"/>
                </a:cubicBezTo>
                <a:lnTo>
                  <a:pt x="2743200" y="0"/>
                </a:lnTo>
                <a:close/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1118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B5DA2-A2EF-1D84-2B23-3DB0CCED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FD8F6D8-6EE7-9D15-A1E2-0E643BC4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الثاني: ماذا تعني كلمة "رئة" في سياق الحديث عن الأشجار؟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A70050-E3E7-4C2F-AA66-CDD381705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1A816F-E8CF-DC58-7A94-648A14E5C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6C676DE-3603-9900-9720-A2E90F7530E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88AC74-88A3-D854-662C-E4EF6EA7A58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439D83-D497-74AB-6D58-C005C14E30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C1D920-46E8-89ED-1961-4C2A6B3DEE7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2D0D71D-7132-56AE-D2DC-51F42DD23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37F87DF-0B0D-C45A-B292-29077E5827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F8D374F-C324-F315-D9A9-93FD326F48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BCB1A9-A357-783D-7857-870EF33E9D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3163" y="1675111"/>
            <a:ext cx="6081287" cy="61727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E5E4E8-3EBE-1FEE-BE73-6CF7A4151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3954" y="2454022"/>
            <a:ext cx="5003078" cy="351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3716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89E46-AAED-5910-9AF4-12B6666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792F2EB-59AB-D144-98C9-1B3311EDE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السؤال الثاني.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8D3290-7A11-809A-FC94-6DE8127C3D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2C2AFC-8CCB-0455-DCA2-779F6D6D0B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20AFAA7-C4C9-C7A4-A86F-4904D45B75F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2B83CF-991D-4AE8-CA6B-040F97F4EB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8A7056-4EED-FE45-4461-EDEFC99449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2893CD-DBCA-DACE-0AA1-0572FB26D83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2629896-6057-98D5-8A15-DFA20B4A7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3725A99-0AB9-98F8-7558-3FF04E06D3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68BE648-AA2B-D864-B273-20BE7A74F7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4D6C13-945D-473D-E62E-9E0DE7B6A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3163" y="1675111"/>
            <a:ext cx="6081287" cy="61727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A74588-E138-E50E-8136-68BF3F9AEF4D}"/>
              </a:ext>
            </a:extLst>
          </p:cNvPr>
          <p:cNvSpPr txBox="1"/>
          <p:nvPr/>
        </p:nvSpPr>
        <p:spPr>
          <a:xfrm>
            <a:off x="914399" y="3068967"/>
            <a:ext cx="7410891" cy="2473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كَلِمَةُ "رِئَةٍ" تَعْنـي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ٱلْعُضْوَ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تَتَنَفَّسُ بِهِ ٱلْأَرْضُ؛ فَكَمـا أَنَّ ٱلْإِنْسـانَ يَتَنَفَّسُ بِرِئَتَيْهِ لِيَعـيـشَ، فَإِنَّ ٱلْأَشْجـارَ تَمْنَحُ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ٱلْكَوْكَبَ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ٱلْأُكْسِجـيـنَ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تَحْتـاجُهُ كُلُّ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ٱلْأَحْيـاءِ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لِلْبَقـاءِ، مِمّـا يَجْعَلُهـا "رِئَةَ" ٱلْأَرْضِ ٱلَّتـي تُنَقّـي هَواءَهـا.</a:t>
            </a:r>
          </a:p>
        </p:txBody>
      </p:sp>
    </p:spTree>
    <p:extLst>
      <p:ext uri="{BB962C8B-B14F-4D97-AF65-F5344CB8AC3E}">
        <p14:creationId xmlns:p14="http://schemas.microsoft.com/office/powerpoint/2010/main" val="1071659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4256-05C4-2FC1-42F1-0F7C4954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8DE71D-C461-CFF0-9E7E-7CDCB9AAD320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الثالث: ماذا يقصد الشاعر بقوله " فتشكرها بموال"؟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23D46D-A262-8A27-AB88-C636365E2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00C543-6205-BA58-3957-6E22D8A940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7EE81D-38F9-1EC2-E6B2-377C867846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FC5319-A0A9-73DC-900D-B144566CED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15419F-A92E-6B99-5125-1744060D41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955C3B-4D3E-586B-A807-6597168B53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A16FE7-58F5-D825-0C71-4585F70344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2D13F-8E91-2541-C7BE-2B47297794F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F6AFE0-AD47-6B06-10FA-5E430B175A6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3F8D33-7ABC-6E26-38AB-5A307F411A8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EB0F1C-F175-32A4-EC3E-3A30DF9CEB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0254" y="1584000"/>
            <a:ext cx="5159187" cy="5563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192F4E-4F81-D10B-8090-3DD8AC52AD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3954" y="2454022"/>
            <a:ext cx="5003078" cy="351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2280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1DB3F-A02C-D2B6-424B-8914EA602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0BBCD9-76EA-B1DF-8689-50B78B0C3651}"/>
              </a:ext>
            </a:extLst>
          </p:cNvPr>
          <p:cNvSpPr txBox="1"/>
          <p:nvPr/>
        </p:nvSpPr>
        <p:spPr>
          <a:xfrm>
            <a:off x="-309475" y="9031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37D8A6-E6D4-DA78-F7E3-7AF7C1F033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696A0E-C318-8BD7-76C8-A1FDCCF6E2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DE23CA-8937-846D-1953-8BB6B6BE4A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3B32DE-6341-9A6C-05D9-FA39D56E5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10A098-285D-AC1D-DE61-EB72AE6A35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6E6F5C-41C7-B8CA-8A9E-1068824ABB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0F871F-1D42-542B-8A34-C7C5165FF7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E9776E-4C1D-3B55-6C57-0BC9111DFB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C50CC2-E3DA-7681-937C-553E77A2CF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C0231C-97CD-D220-D7C2-7E2DBC93409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408400-8CBB-0902-823B-FD845ECE85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0254" y="1584000"/>
            <a:ext cx="5159187" cy="5563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9A4818-0761-1266-B4BB-AB9DAF020C70}"/>
              </a:ext>
            </a:extLst>
          </p:cNvPr>
          <p:cNvSpPr txBox="1"/>
          <p:nvPr/>
        </p:nvSpPr>
        <p:spPr>
          <a:xfrm>
            <a:off x="914399" y="3068967"/>
            <a:ext cx="7410891" cy="2473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يَقْصِدُ ٱلشّـاعِرُ أَنَّ ٱلْعَصـافـيـرَ تُعَبِّرُ عَنْ شُكْرِهـا لِلْأَشْجـارِ ٱلَّتـي تَحْضُنُهـا بَيْنَ أَغْصـانِهـا، وَذَلِكَ مِنْ خِلالِ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ٱلتَّغْريـدِ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وَٱلْغِنـاءِ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بِأَصْواتِهـا ٱلْجَمـيـلَةِ؛ فَـ "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ٱلْمَوّالُ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يَعْنـي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ٱلْغِنـاءَ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ٱللَّحْنَ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ٱلْعَذْبَ.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703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6B6A6-271C-8A38-9047-C154AA752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999FAE-7BA4-4A2A-1739-19F0AAD2A91C}"/>
              </a:ext>
            </a:extLst>
          </p:cNvPr>
          <p:cNvSpPr txBox="1"/>
          <p:nvPr/>
        </p:nvSpPr>
        <p:spPr>
          <a:xfrm>
            <a:off x="-164002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التالي:هُنـاكَ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نَصـيـحَتـانِ مُهِمَّتـانِ يَجِبُ أَنْ نُعَلِّمَهُمـا لِلْأَبْنـاءِ،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ٱسْتَخْرِجْهُمـا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ٱلْقَصـيـدَةِ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FEEBA5-0A24-44ED-47DA-98BC0F3F266B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هُنـاكَ نَصـيـحَتـانِ مُهِمَّتـانِ يَجِبُ أَنْ نُعَلِّمَهُمـا لِلْأَبْنـاءِ،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ٱسْتَخْرِجْهُمـا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ٱلْقَصـيـدَةِ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953732-0A7C-2CE0-57E5-4457DFD5A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411C00-79A1-096B-8953-51341B6CFD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A51094-6C10-6212-05A9-70C9155D18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746230-5BD4-FFEE-96BD-C22164DB66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DAEF32-EA2B-D57A-54C6-633C092D7E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EC9295-E236-9B9D-E55C-3E42113E051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A9DAC6-0C21-003E-3BA9-7213A4F673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6AB035-47E9-499C-1C6F-27FC5E28A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47F292-4063-9102-1DC5-D22F141F1B2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A05FE1D-15B4-8AD9-3DE2-E0E6415024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4693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3BBFC-264B-203E-5B91-4032CC8FF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5BEE78-2304-631E-A131-5EA6AD2F03A6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نصحح:اَلنَّصـيـحَتـانِ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هُمـا: ضَرورَةُ ٱلْحِفـاظِ عَلـى ٱلْمـاءِ، وَعَدَمُ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ٱلْعَبَثِ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أَبَداً بِعُشْبِ ٱلْحَديـقَةِ.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6F8002-FB83-C0DF-CFA3-A9CD604CA7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904F58-CF2C-CEA9-DF7C-5D45E91C6F7F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اَلنَّصـيـحَتـانِ هُمـا: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ضَرورَةُ ٱلْحِفـاظِ عَلـى ٱلْمـاءِ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وَعَدَمُ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ٱلْعَبَثِ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أَبَداً بِعُشْبِ ٱلْحَديـقَةِ.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1DF995-D604-C987-9FE1-EB4804DECC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234447-88F7-471D-CDC9-3E722F1429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E0DB99-AA05-9564-A6F2-3F4B89D002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52FE7F-4EAF-27FE-472F-E277C40B22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0EEEC9E-DC59-1295-5E8D-391206FC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C5DACF-18CA-E881-0698-3EA985E1D5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2FF687-CF07-0887-6C72-D8C8B735F7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489435-7488-96E3-ED79-CFDDA0C4A5F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63D201-4F99-A0AF-1CA8-97AC896748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4304384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D982A-5EF9-73B7-22F8-D3EE27DD6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0741D1B-76F3-F829-28C2-3EE5DCA66E4A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0D683-E245-712D-975F-53929D879F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8B174B-2D57-4696-F25A-82CC9E1B0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B9EE71-8FE0-97DB-50BF-9CD83433E3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FAE372-C284-A4C1-97E5-D2D758993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80961A-4B83-91B0-535E-87888AC17F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A761F6-BD2E-5484-4A68-98A274F012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6B35F2-7838-D243-923A-44253A84DE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306B52-9DD4-424D-597E-87D27E1CE8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FAB78B-81F3-A2E0-AFCF-E758915938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A73FAE-B47D-84FF-00FE-F4FB8B69606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F569328-6D16-2C7B-D110-C724A42A6C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754" y="1514997"/>
            <a:ext cx="7266040" cy="510318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E4FAB0D-D807-A2FB-FAF8-4F8297A9EB19}"/>
              </a:ext>
            </a:extLst>
          </p:cNvPr>
          <p:cNvSpPr/>
          <p:nvPr/>
        </p:nvSpPr>
        <p:spPr>
          <a:xfrm>
            <a:off x="1658069" y="3553692"/>
            <a:ext cx="2072044" cy="1251006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9D652B5-08A1-6E20-F1E0-667363E0DAA7}"/>
              </a:ext>
            </a:extLst>
          </p:cNvPr>
          <p:cNvSpPr/>
          <p:nvPr/>
        </p:nvSpPr>
        <p:spPr>
          <a:xfrm rot="10800000">
            <a:off x="1183445" y="3969397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117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CCDF5-90B7-91DC-11BE-34C674ACF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0830CF-9A3D-A1C6-CA39-22364659F031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التالي:مـاذا سَيَحْدُثُ لِحَيـاتِنـا إِذا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ٱخْتَلَّ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"مـيـزانُ ٱلطَّبـيـعَةِ" وَتَدَمَّرَتِ ٱلْبـيـئَةُ؟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2D2580-7180-7F64-17A5-AED8E0123A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D7495C-E012-8EB4-9021-1C2E7DBBC99B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مـاذا سَيَحْدُثُ لِحَيـاتِنـا إِذا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ٱخْتَلَّ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"مـيـزانُ ٱلطَّبـيـعَةِ" وَتَدَمَّرَتِ ٱلْبـيـئَةُ؟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2BC4D1-8401-0326-51ED-E9E8884AC4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679FDF-2A1E-0B04-2573-6A2BC4D1A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87161A-DAAA-1D75-1B75-883D871625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C4B77-FE7B-1546-8E1C-28310191F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36E3355-1125-1B58-C47C-4F6AA55765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9B6189-21BE-9FDC-B932-1A9D25F945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BB2C8A-58F5-8F87-6132-F140D83F09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1CCB6E-6CA4-D031-A857-76272F0F63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FFD9A6-EAEE-3B97-EEF4-5F9EE32780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53874924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C1706-803C-71C2-7202-44C6332F7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965280-CBCE-AEBE-4D4A-6F7691A701CF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نصحح:يَسْحـَرُهُ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بِشـاشَةٍ مُثيـرَةٍ، وَيَجْذِبـُهُ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بِٱلصُّوَرِ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وَٱلْأَغـانـي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وَٱلْلُّعَبِ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ٱلْمُسَلِّيَةِ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ED32CD-FC4D-A0DF-AB13-74894D7D2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C3850B-9810-C6F8-13E5-64AF3003F134}"/>
              </a:ext>
            </a:extLst>
          </p:cNvPr>
          <p:cNvSpPr txBox="1"/>
          <p:nvPr/>
        </p:nvSpPr>
        <p:spPr>
          <a:xfrm>
            <a:off x="744884" y="3429000"/>
            <a:ext cx="7506582" cy="1883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إِذا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ٱخْتَلَّ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"مـيـزانُ ٱلطَّبـيـعَةِ"،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سَنَعـيـشُ فـي حُزْنٍ وَضَعْفٍ ،وَيُصـيـبُنـا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ٱلْهَمُّ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وَٱلتَّعَبُ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وَيُصْبِحُ ٱلْإِنْسـانُ تَعـيـساً.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2B73E1-5214-D8AA-DF28-77424766CD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783739-A910-F52C-6610-0F405CF10D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51969D-FCB1-1167-5935-A1B7355B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BC5824-D945-5F86-A89D-D1E8F58122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953FF0-0495-B233-366E-04881016A7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4FECA-BC24-3DAC-4FA7-2506F33C3E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82D502-2F80-90DE-ACF1-C918021F67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848D5F-61A3-3677-1AD0-34F7B4DFFCF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0C99D2-607B-6E17-CC7B-77AADF8862B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9635823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095B6-B997-3A15-F91E-BD74B49E5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7B4500B-82E6-B303-B325-82130185F2E2}"/>
              </a:ext>
            </a:extLst>
          </p:cNvPr>
          <p:cNvSpPr txBox="1"/>
          <p:nvPr/>
        </p:nvSpPr>
        <p:spPr>
          <a:xfrm>
            <a:off x="-309475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2C21E3-EA6D-9BE3-C138-5F0260683E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81C0B8-A13F-8C3A-8731-587F09B1AA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C29B02-A092-3998-F1A6-EEEE376849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2BDE52-1FDA-237C-322A-14202EC730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6CABB0-8AFC-A611-80FA-7595DD4CAD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E877FA-5302-62BE-D4D7-30E49CC652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436CD-ED59-2A7D-A171-14C7B282ADC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B7D808-7740-BAE5-3368-06B2D138D6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3F9555-DAC2-3D5B-F7BE-B0C305E158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404B50-E4BA-C765-DF82-123937CC087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09DA2E1-7228-D285-F275-A637A775FF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754" y="1514997"/>
            <a:ext cx="7266040" cy="510318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F7D2E7D-5599-2524-E4E3-61E1E3B602B2}"/>
              </a:ext>
            </a:extLst>
          </p:cNvPr>
          <p:cNvSpPr/>
          <p:nvPr/>
        </p:nvSpPr>
        <p:spPr>
          <a:xfrm>
            <a:off x="1787236" y="5055493"/>
            <a:ext cx="1922319" cy="830997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FDBE0232-0AF0-8D11-9552-C0CD3F0F63B2}"/>
              </a:ext>
            </a:extLst>
          </p:cNvPr>
          <p:cNvSpPr/>
          <p:nvPr/>
        </p:nvSpPr>
        <p:spPr>
          <a:xfrm>
            <a:off x="3709555" y="5334919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1611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FE5CF-6BED-4ECB-D27D-B6B161F7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9AE14E9-F9D2-093F-D3B5-DAEBD582D403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لِمـاذا كَرَّرَ ٱلشّـاعِرُ جُمْلَةَ "وَقُلْ مـا أَسْعَدَ ٱلْإِنْسـانْ" مَرَّتَيْنِ مُتَتـالِيَتَيْنِ فـي رَأْيِكَ؟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566632-91D4-3BCF-076C-A3B964F403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6BA5170-5AE7-4C2E-14E4-3F8EC5113748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لِمـاذا كَرَّرَ ٱلشّـاعِرُ جُمْلَةَ "وَقُلْ مـا أَسْعَدَ ٱلْإِنْسـانْ" مَرَّتَيْنِ مُتَتـالِيَتَيْنِ فـي رَأْيِكَ؟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454DBE-1B91-2764-BDD9-C7A7F6ACCA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3FF016-4CE8-0EF6-F9AB-D9A53C8D8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949464-6AA9-EBB6-24AB-845316CFE1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CB5C2E-7BC5-3400-CE91-E167B945AE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2AD398-5753-FD41-2FFA-95CCFBDFC8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7EDDCC-703F-0B13-90F3-D559AC4A33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2E52B-C83F-321C-44CB-95202A7FBAF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2AB5CB-D7AF-C1EE-6F41-869B225B448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9D1BF0-F33C-A8CF-F80C-6FA1238C7A7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4665124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F06B-BF33-CB43-5758-62A633056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3D738-72EC-C9ED-DC88-6CAD939D154E}"/>
              </a:ext>
            </a:extLst>
          </p:cNvPr>
          <p:cNvSpPr txBox="1"/>
          <p:nvPr/>
        </p:nvSpPr>
        <p:spPr>
          <a:xfrm>
            <a:off x="-267911" y="684000"/>
            <a:ext cx="78636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نصحح:لِلتَّأْكـيـدِ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عَلـى أَنَّ ٱلسَّعـادَةَ ٱلْحَقـيـقِيَّةَ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وَٱلْكَبـيـرَةَ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لِلْإِنْسـانِ مُرْتَبِطَةٌ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ٱرْتِبـاطاً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وَثـيـقاً بِنَظـافَةِ ٱلْبـيـئَةِ ٱلَّتـي يَعـيـشُ فـيـهـا، وَبِحِمـايَتِهِ لِلْغـابـاتِ ٱلْخَضْراءِ مِنْ حَوْلِهِ.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9A31B5-A07E-9F55-1656-7EA543F952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9A149C-CFD1-CE45-9951-E81C412A6BFC}"/>
              </a:ext>
            </a:extLst>
          </p:cNvPr>
          <p:cNvSpPr txBox="1"/>
          <p:nvPr/>
        </p:nvSpPr>
        <p:spPr>
          <a:xfrm>
            <a:off x="744884" y="3044537"/>
            <a:ext cx="7506582" cy="1883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لِلتَّأْكـيـدِ عَلـى أَنَّ ٱلسَّعـادَةَ ٱلْحَقـيـقِيَّةَ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وَٱلْكَبـيـرَةَ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لِلْإِنْسـانِ مُرْتَبِطَةٌ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ٱرْتِبـاطاً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وَثـيـقاً بِنَظـافَةِ ٱلْبـيـئَةِ ٱلَّتـي يَعـيـشُ فـيـهـا، وَبِحِمـايَتِهِ لِلْغـابـاتِ ٱلْخَضْراءِ مِنْ حَوْلِهِ.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6F17B6-BC4D-0CB5-C9C8-CFBE8656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CEBFCD-53D2-9333-7394-7AFD0C7B0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0048EB-F4FE-713B-E545-51E82DECEC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F59CDA-CD2E-088A-9B90-DBCD3F30B0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1CDA71-651B-826C-3D0A-293A77CB0E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8F65F8-996C-CFAB-9F0D-9847661D8A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EEDECE-1119-D526-26B4-65DE0E7CC92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212A5F-997B-65A3-24A6-CB02FCDFEB6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0A9035-EDB0-FE56-69F6-A7DBA54AB9A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54387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3A88-B654-9E12-CF0B-14B838B6A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7A9ED4-B341-7D3E-4124-DE51F1089A83}"/>
              </a:ext>
            </a:extLst>
          </p:cNvPr>
          <p:cNvSpPr txBox="1"/>
          <p:nvPr/>
        </p:nvSpPr>
        <p:spPr>
          <a:xfrm>
            <a:off x="-309475" y="819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بيت وجدتم الجواب؟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C3EB7D-CD3E-84AB-4886-FAD100912B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B13474-ED92-A8F8-D056-F379B4B984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EFE26A-4786-9DD0-119F-430A1434B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B2BF1D-F018-57F9-2788-F133BBB4C1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67C318-F668-B643-74E2-866C271C79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60CFD0-86EE-8E03-19C0-C1AB68F6A6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BB27E6-0344-4243-1629-ED0F5C0E47E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C5C2B8-8627-D954-44FE-867C664B56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CD497-19A2-F107-E76F-A1B5150E66A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C525EE-BCB8-FAFC-15AC-EF3965C2987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22A203-5EC4-4786-B98B-1F0E079061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754" y="1514997"/>
            <a:ext cx="7266040" cy="510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1267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7;p5">
            <a:extLst>
              <a:ext uri="{FF2B5EF4-FFF2-40B4-BE49-F238E27FC236}">
                <a16:creationId xmlns:a16="http://schemas.microsoft.com/office/drawing/2014/main" id="{B273B9DE-AFC7-3BE6-375E-8DB0D0CAAC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5370" y="1117342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78648" y="342900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8364D-4FB8-6CB6-D2EF-741174AF9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71DD24-F681-4850-243A-A7DF3B2374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0F7B5-55A5-AFC7-AB0C-6BF6E39965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B6538D-2D0C-C00E-A398-F7CB6EB7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28966-349A-B6F0-0382-6D22882ECA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150C-3F69-E76C-EF2C-2E1542C97E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FF8EC-4186-DA2D-B694-D38C946A72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4492A-40CD-FC8F-58DC-552AA244FC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A4791E-F40A-BA8B-BECF-B5F1422F75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4EC68F-C5CA-5FA5-9BE8-018C353F5D18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تَوَقٌّعِ مَضْمونِ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ٱلشِّعْرِيِّ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وَ 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ٱلْفَهْمِ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ٱلْعامِّ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096B5F6-A3BA-90CE-CED4-6A89BAA51CC0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2F60B38-B57F-5208-3EED-184A0C72D1B7}"/>
              </a:ext>
            </a:extLst>
          </p:cNvPr>
          <p:cNvCxnSpPr>
            <a:cxnSpLocks/>
            <a:stCxn id="7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B3033D-4D21-E5B4-73B1-7451FE8FEBD8}"/>
              </a:ext>
            </a:extLst>
          </p:cNvPr>
          <p:cNvSpPr/>
          <p:nvPr/>
        </p:nvSpPr>
        <p:spPr>
          <a:xfrm>
            <a:off x="694943" y="4301999"/>
            <a:ext cx="3514905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مُفْرَداتٍ جَديدَةً مُرْتَبِطَةً بِالنَّصِّ الشِّعْرِيِّ «ميزانُ ٱلطَّبيعَةِ».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25804B01-A450-7A03-1B27-E441B89974BC}"/>
              </a:ext>
            </a:extLst>
          </p:cNvPr>
          <p:cNvCxnSpPr>
            <a:cxnSpLocks/>
            <a:stCxn id="7" idx="4"/>
            <a:endCxn id="12" idx="0"/>
          </p:cNvCxnSpPr>
          <p:nvPr/>
        </p:nvCxnSpPr>
        <p:spPr>
          <a:xfrm rot="5400000">
            <a:off x="3081715" y="2811714"/>
            <a:ext cx="860966" cy="2119604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70163" y="774000"/>
            <a:ext cx="7919182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B1C2FD-46D2-11B4-C9A2-F3B4AEA955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1A1346-EDDC-EDB6-24AA-23F49D4D4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78DA02-4540-D442-4EB2-818D3CE924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D03BC4-4542-67A6-7D0E-7A3441772B4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34C6B9C-97F0-8EE3-3F28-0A748070EE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C16235-936C-CDD8-FDAC-29F46C2754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BBBCD8-DD0B-CAE3-DA3B-234F19B3BF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E0660-84C7-81EE-8572-8A36FBEABB3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265E1D-69DB-0E1B-6FAD-B972135B2A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1096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buClr>
                <a:srgbClr val="000000"/>
              </a:buClr>
              <a:defRPr/>
            </a:pPr>
            <a:r>
              <a:rPr lang="ar-MA" sz="3600" dirty="0">
                <a:solidFill>
                  <a:srgbClr val="424D7B"/>
                </a:solidFill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3245918" y="3429000"/>
            <a:ext cx="4822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304801" y="1754157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الخامسة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E4B420-8836-1D75-18FE-CB85039F9B52}"/>
              </a:ext>
            </a:extLst>
          </p:cNvPr>
          <p:cNvSpPr txBox="1">
            <a:spLocks/>
          </p:cNvSpPr>
          <p:nvPr/>
        </p:nvSpPr>
        <p:spPr>
          <a:xfrm>
            <a:off x="108858" y="5347282"/>
            <a:ext cx="83275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تقوم الطلاقة و التحدث بشكل فردي في جلسة واحدة.</a:t>
            </a:r>
          </a:p>
        </p:txBody>
      </p:sp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BD183F60-5C5F-665F-28E6-9FB0F40312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44287" y="2903391"/>
            <a:ext cx="1750052" cy="20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1E78-271E-A5E1-CAB2-18D645F8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4733F-26A0-B1B7-E48D-CAF509D3D2D2}"/>
              </a:ext>
            </a:extLst>
          </p:cNvPr>
          <p:cNvSpPr txBox="1">
            <a:spLocks/>
          </p:cNvSpPr>
          <p:nvPr/>
        </p:nvSpPr>
        <p:spPr>
          <a:xfrm>
            <a:off x="236764" y="994584"/>
            <a:ext cx="867047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يوجه الأستاذ(ة) المتعلمين إلى قراءة النص ص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ص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 172-173  و تحديد الفكرة الرئيسة لكل فقرة من فقراته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7C6F12-ACEA-F0AE-B5A8-9F1DEDF5F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254" y="2088572"/>
            <a:ext cx="3120795" cy="43625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A1341A-FADC-F3AF-EC63-F852AD7C7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304" y="2088572"/>
            <a:ext cx="3057817" cy="4362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20567000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270923" y="10721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15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83029" y="1906077"/>
            <a:ext cx="8318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يُعَدُّ ٱلتَّلَوُّثُ مِنْ أَكْبَرِ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ٱلْأَخْطارِ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ٱلَّتي تُهَدِّدُ ٱلطَّبيعَةَ مِنْ حَوْلِنا. فَدُخانُ ٱلْمَصانِعِ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وَٱلْمَرْكَباتِ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يُلَوِّثُ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ٱلْهَواءَ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ٱلَّذي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نَسْتَنْشِقُهُ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مِمّا يُسَبِّبُ أَمْراضاً كَثيرَةً.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وَٱلنِّفاياتُ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ٱلَّتي نَرْميها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ٱلْأَنْهارِ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وَٱلْبِحارِ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تَقْتُلُ ٱلْأَسْماكَ وَتُلَوِّثُ ٱلْماءَ ٱلَّذي نَشْرَبُهُ كُلَّ يَوْمٍ. إِنَّ تَدْميرَ ٱلْبيئَةِ بِهَذا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ٱلشَّكْلِ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يَجْعَلُ ٱلْحَياةَ صَعْبَةً. لِذَلِكَ، يَنْبَغي أَنْ نُحافِظَ عَلى نَظافَةِ مُحيطِنا لِنَحْفَظَ كَوْكَبَنا. نَحْنُ قادِرونَ عَلى صُنْعِ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ٱلتَّغْييرِ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إِذا عَمِلْنا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وَٱلْتَزَمْنا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بِقَواعِدِ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ٱلنَّظافَةِ</a:t>
            </a:r>
            <a:r>
              <a:rPr kumimoji="0" lang="ar-MA" sz="4000" b="1" i="0" u="none" strike="noStrike" kern="1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حِفاظاً عَلى ٱلْأَرْضِ.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D36C4-D42A-6F31-3503-8C6A330F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C8D30AA-AD87-F9DE-0C7E-3AC051737035}"/>
              </a:ext>
            </a:extLst>
          </p:cNvPr>
          <p:cNvSpPr txBox="1"/>
          <p:nvPr/>
        </p:nvSpPr>
        <p:spPr>
          <a:xfrm>
            <a:off x="894495" y="3290523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التحدث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PO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8424111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7A48-27CF-8F54-ABA3-666C141A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FE985E3-65AF-3CA0-76C6-AE502C83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11" y="69779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الإنتاج الشفهي-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495631-283B-0E39-CE8D-6BEFDDEE0ADE}"/>
              </a:ext>
            </a:extLst>
          </p:cNvPr>
          <p:cNvSpPr txBox="1"/>
          <p:nvPr/>
        </p:nvSpPr>
        <p:spPr>
          <a:xfrm>
            <a:off x="470586" y="1206938"/>
            <a:ext cx="82028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التحدث لعدد محدود من المتعلمين يوميا طيلة الأسبوع الرابع  من المرحلة الخامسة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فصل جهاز الحاسوب عن المسلاط  استعدادا للتمرير الفردي لوضعية التحدث؛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عرض وضعية التحدث الواردة ضمن الشرائح؛ يجتاز كل متعلم الوضعية المقترحة.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4. يقرأ الأستاذ(ة)  الوضعية على المتعلم(ة). يتأكد من فهمه للتعليمة ثم  ينصت لجوابه  في حدود دقيقة، ويدون النتيجة على البطاقة  الخاصة بتفريغ النتائج، بناء على معايير التحكم الواردة في شريحة التنقيط؛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5. يمنح المتعلم(ة) 30 ثانية لترتيب أفكاره قبل البدء في التحدث؛</a:t>
            </a:r>
          </a:p>
          <a:p>
            <a:pPr marL="269875" marR="0" lvl="0" indent="-26987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التحدث وفق سلم تنقيط على 10.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7. يتم تسجيل النتيجة  الخاصة بكل متعلم في شبكة التفريغ فور انتهاء التحدث وفق معايير التصحيح؛،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ملاحظة : إذا كان المتعلم(ة)  مسترسلا في الإنتاج لا بأس من تجاوز المدة المخصصة له بقليل.</a:t>
            </a:r>
          </a:p>
        </p:txBody>
      </p:sp>
    </p:spTree>
    <p:extLst>
      <p:ext uri="{BB962C8B-B14F-4D97-AF65-F5344CB8AC3E}">
        <p14:creationId xmlns:p14="http://schemas.microsoft.com/office/powerpoint/2010/main" val="2970029554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  <a:sym typeface="Arial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740832" y="1898755"/>
          <a:ext cx="7791493" cy="435246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242853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59316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2098857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2390467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 dirty="0">
                          <a:effectLst/>
                        </a:rPr>
                        <a:t>الكفاية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 dirty="0">
                          <a:effectLst/>
                        </a:rPr>
                        <a:t>PO2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قدم معلومات مناسبة حول الموضوع :قدم 3 توجيهات مناسبة للموضوع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 - وظف جملا تامة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 (2ن عن كل توجيه مناسب في حدود 3 توجيهات)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ن (1ن في حال ارتكب أكثر من 4 أخطاء) 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8753884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02ED-661F-DD68-153D-F83A9A57C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F5E44DE-4B1C-1EF2-1580-D22961EB51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68BDB802-C208-5B7B-9D0E-7B729692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40E6E-BE7C-B05E-D23A-22ED19528423}"/>
              </a:ext>
            </a:extLst>
          </p:cNvPr>
          <p:cNvSpPr>
            <a:spLocks/>
          </p:cNvSpPr>
          <p:nvPr/>
        </p:nvSpPr>
        <p:spPr>
          <a:xfrm>
            <a:off x="3647209" y="162206"/>
            <a:ext cx="1987655" cy="24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التحدث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D3920EBE-3D52-A21B-DFA9-5B3B2C9070FD}"/>
              </a:ext>
            </a:extLst>
          </p:cNvPr>
          <p:cNvSpPr txBox="1">
            <a:spLocks/>
          </p:cNvSpPr>
          <p:nvPr/>
        </p:nvSpPr>
        <p:spPr>
          <a:xfrm>
            <a:off x="319087" y="765923"/>
            <a:ext cx="722602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740D36-659A-9449-85CA-792E3EC47690}"/>
              </a:ext>
            </a:extLst>
          </p:cNvPr>
          <p:cNvSpPr txBox="1"/>
          <p:nvPr/>
        </p:nvSpPr>
        <p:spPr>
          <a:xfrm>
            <a:off x="206749" y="798424"/>
            <a:ext cx="7265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تطرقنا خلال هذه المرحلة لعدة مواضيع تتحدث عن الطبيعة و بعض الأخطار التي تهددها استثمرها لتجيب عن الوضعية التالية: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A5F685-5EF9-5044-036E-8B96ABACF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58" y="2018206"/>
            <a:ext cx="8008752" cy="432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9784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12591</TotalTime>
  <Words>3204</Words>
  <Application>Microsoft Office PowerPoint</Application>
  <PresentationFormat>Affichage à l'écran (4:3)</PresentationFormat>
  <Paragraphs>558</Paragraphs>
  <Slides>85</Slides>
  <Notes>13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85</vt:i4>
      </vt:variant>
    </vt:vector>
  </HeadingPairs>
  <TitlesOfParts>
    <vt:vector size="124" baseType="lpstr">
      <vt:lpstr>Abadi</vt:lpstr>
      <vt:lpstr>Air Strip Arabic</vt:lpstr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Dubai Medium</vt:lpstr>
      <vt:lpstr>Microsoft Uighur</vt:lpstr>
      <vt:lpstr>Modern Love</vt:lpstr>
      <vt:lpstr>Noto Sans Symbols</vt:lpstr>
      <vt:lpstr>Sakkal Majalla</vt:lpstr>
      <vt:lpstr>Wingdings</vt:lpstr>
      <vt:lpstr>00_Env-Enseignant</vt:lpstr>
      <vt:lpstr>1_Env-Enseignant</vt:lpstr>
      <vt:lpstr>1_01- نشاط اعتيادي</vt:lpstr>
      <vt:lpstr>2_Env-Enseignant</vt:lpstr>
      <vt:lpstr>3_Env-Enseignant</vt:lpstr>
      <vt:lpstr>قراءة</vt:lpstr>
      <vt:lpstr>4_Env-Enseignant</vt:lpstr>
      <vt:lpstr>5_Env-Enseignant</vt:lpstr>
      <vt:lpstr>3_01- نشاط اعتيادي</vt:lpstr>
      <vt:lpstr>1_اختتام الحصة</vt:lpstr>
      <vt:lpstr>6_Env-Enseignant</vt:lpstr>
      <vt:lpstr>اختتام الحصة</vt:lpstr>
      <vt:lpstr>7_Env-Enseignant</vt:lpstr>
      <vt:lpstr>2_03- استماع وتحدث</vt:lpstr>
      <vt:lpstr>8_Env-Enseignant</vt:lpstr>
      <vt:lpstr>Thème Office</vt:lpstr>
      <vt:lpstr>9_Env-Enseignant</vt:lpstr>
      <vt:lpstr>01- نشاط اعتيادي</vt:lpstr>
      <vt:lpstr>04- قراءة/ كتابة</vt:lpstr>
      <vt:lpstr>2_Thème Office</vt:lpstr>
      <vt:lpstr>2_Env-Apprenant_Tmplt</vt:lpstr>
      <vt:lpstr>3_Thème Office</vt:lpstr>
      <vt:lpstr>1_Thème Office</vt:lpstr>
      <vt:lpstr>5_01- نشاط اعتيادي</vt:lpstr>
      <vt:lpstr>Présentation PowerPoint</vt:lpstr>
      <vt:lpstr>Présentation PowerPoint</vt:lpstr>
      <vt:lpstr>Présentation PowerPoint</vt:lpstr>
      <vt:lpstr>تنظيم حصص الأسبوع التربوي الرابع</vt:lpstr>
      <vt:lpstr>هيكلة حصة اليوم الثاني</vt:lpstr>
      <vt:lpstr>Présentation PowerPoint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القمطر.</vt:lpstr>
      <vt:lpstr> انشطة اعتيادية</vt:lpstr>
      <vt:lpstr> في حصة اليوم، ستتدربون على الإجابة بسرعة  عن أسئلة للفهم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15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10 ثوان.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قراءة-1</vt:lpstr>
      <vt:lpstr>الآن سنبدأ حصة القراءة . ستتعرفون على نص شعري بعنوان «ميزانُ ٱلطَّبيعَةِ.».</vt:lpstr>
      <vt:lpstr>ماهو أكثر شيء يعجبكم في الطبيعة ؟ ماهو أكثر  مظهر من مظاهر التلوث رأيتموه؟</vt:lpstr>
      <vt:lpstr>انطلاقا من العنوان والصورة، ما توقعاتكم حول النص؟</vt:lpstr>
      <vt:lpstr>خذوا كراساتكم على ص 162 اقرأوا النص للتحقق من توقعاتكم.</vt:lpstr>
      <vt:lpstr>من كان توقعه موافقا لمضمون النص ؟ ما الذي يدل على ذلك من النص القرائي؟</vt:lpstr>
      <vt:lpstr>أنصتوا جيدا سأقرأ القصيدة</vt:lpstr>
      <vt:lpstr>Présentation PowerPoint</vt:lpstr>
      <vt:lpstr>Présentation PowerPoint</vt:lpstr>
      <vt:lpstr>نتحقق الآن من فهمكم . مِنْ كَمْ مِنْ سَطْرٍ شِعْرِيٍّ تَتَكَوَّنُ ٱلْقَصيدَةُ؟</vt:lpstr>
      <vt:lpstr>أحسنتم، تتكون القصيدة من 28 سطرا شعريا.</vt:lpstr>
      <vt:lpstr>اِسْتَخْرِجْ مِنَ ٱلنَّصِّ ثَلاثَةَ أَسْمـاءٍ لِحَيَوانـاتٍ أَوْ طُيـورٍ تَتَمَتَّعُ بِجَمـالِ ٱلطَّبـيـعَةِ.</vt:lpstr>
      <vt:lpstr>انتبهوا للتصحيح. كيف عرفتم ذلك؟</vt:lpstr>
      <vt:lpstr>مَتى يَكـونُ ٱلْإِنْسـانُ سَعـيـداً حَسَبَ رَأْيِ ٱلشّـاعِرِ؟</vt:lpstr>
      <vt:lpstr>انتبهوا للتصحيح. كيف عرفتم ذلك؟</vt:lpstr>
      <vt:lpstr>الآن؛ سأعين 4 تلاميذ لقراءة أبيات القصيدة ، أربعة أبيات لكل تلميذ.</vt:lpstr>
      <vt:lpstr>اليوم، ستتعلمون كيف تقرؤون القصيدة بإيقاع شعري معبر. انتبهوا، 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سأقوم بإنشاد الأبيات بإيقاع شعري معبر.</vt:lpstr>
      <vt:lpstr>من يقوم بمحاكاة قراءتي وينشد الأبيات بإيقاع شعري معبر ؟ -تناوب متعلمين على إنشاد الأبيات</vt:lpstr>
      <vt:lpstr>Présentation PowerPoint</vt:lpstr>
      <vt:lpstr>Présentation PowerPoint</vt:lpstr>
      <vt:lpstr>الآن، سنكرر القراءة الشعرية جماعيا باحترام قواعد الإيقاع.</vt:lpstr>
      <vt:lpstr>قراءة-2</vt:lpstr>
      <vt:lpstr>خذوا كراساتكم على الصفحة رقم 163 و أجيبوا عن الأسئلة التالية :</vt:lpstr>
      <vt:lpstr>السؤال الأول: ما معنى كلمة "الميزان" في القصيدة؟ أحيط الجواب الصحيح بخط مغلق.</vt:lpstr>
      <vt:lpstr>انتبهوا للتصحيح. نصحح السؤال الأول. - يضغط الأستاذ على زر جهاز التحكم لتظهر الإجابات تباعا.</vt:lpstr>
      <vt:lpstr>السؤال الثاني: ماذا تعني كلمة "رئة" في سياق الحديث عن الأشجار؟</vt:lpstr>
      <vt:lpstr>انتبهوا للتصحيح. نصحح السؤال الثاني. - يضغط الأستاذ على زر جهاز التحكم لتظهر الإجابة.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 الآن. الفائز بنجمة المشاركة بهدوء  هو (هي) صديقكم (صديقتكم).....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15 ثانية لملاحظتها. بعدها ستبدأ القراءة.</vt:lpstr>
      <vt:lpstr>Présentation PowerPoint</vt:lpstr>
      <vt:lpstr>دليل التمرير- مهارة الإنتاج الشفهي-</vt:lpstr>
      <vt:lpstr>Présentation PowerPoint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MOHAMED.OUMRHAR</cp:lastModifiedBy>
  <cp:revision>392</cp:revision>
  <dcterms:created xsi:type="dcterms:W3CDTF">2023-09-20T21:35:22Z</dcterms:created>
  <dcterms:modified xsi:type="dcterms:W3CDTF">2026-06-04T19:37:17Z</dcterms:modified>
</cp:coreProperties>
</file>