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9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1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5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16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7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18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19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20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21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theme/theme22.xml" ContentType="application/vnd.openxmlformats-officedocument.theme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92" r:id="rId2"/>
    <p:sldMasterId id="2147483707" r:id="rId3"/>
    <p:sldMasterId id="2147483733" r:id="rId4"/>
    <p:sldMasterId id="2147483756" r:id="rId5"/>
    <p:sldMasterId id="2147483779" r:id="rId6"/>
    <p:sldMasterId id="2147483802" r:id="rId7"/>
    <p:sldMasterId id="2147483824" r:id="rId8"/>
    <p:sldMasterId id="2147483848" r:id="rId9"/>
    <p:sldMasterId id="2147483871" r:id="rId10"/>
    <p:sldMasterId id="2147483894" r:id="rId11"/>
    <p:sldMasterId id="2147483917" r:id="rId12"/>
    <p:sldMasterId id="2147483948" r:id="rId13"/>
    <p:sldMasterId id="2147483963" r:id="rId14"/>
    <p:sldMasterId id="2147483976" r:id="rId15"/>
    <p:sldMasterId id="2147483990" r:id="rId16"/>
    <p:sldMasterId id="2147484026" r:id="rId17"/>
    <p:sldMasterId id="2147484030" r:id="rId18"/>
    <p:sldMasterId id="2147484053" r:id="rId19"/>
    <p:sldMasterId id="2147484076" r:id="rId20"/>
    <p:sldMasterId id="2147484091" r:id="rId21"/>
    <p:sldMasterId id="2147484117" r:id="rId22"/>
    <p:sldMasterId id="2147484139" r:id="rId23"/>
  </p:sldMasterIdLst>
  <p:notesMasterIdLst>
    <p:notesMasterId r:id="rId97"/>
  </p:notesMasterIdLst>
  <p:sldIdLst>
    <p:sldId id="256" r:id="rId24"/>
    <p:sldId id="2147482671" r:id="rId25"/>
    <p:sldId id="258" r:id="rId26"/>
    <p:sldId id="259" r:id="rId27"/>
    <p:sldId id="260" r:id="rId28"/>
    <p:sldId id="2147482880" r:id="rId29"/>
    <p:sldId id="2147482616" r:id="rId30"/>
    <p:sldId id="262" r:id="rId31"/>
    <p:sldId id="263" r:id="rId32"/>
    <p:sldId id="264" r:id="rId33"/>
    <p:sldId id="265" r:id="rId34"/>
    <p:sldId id="2147482610" r:id="rId35"/>
    <p:sldId id="2147482566" r:id="rId36"/>
    <p:sldId id="2147482584" r:id="rId37"/>
    <p:sldId id="2147482898" r:id="rId38"/>
    <p:sldId id="266" r:id="rId39"/>
    <p:sldId id="2147482542" r:id="rId40"/>
    <p:sldId id="2147482899" r:id="rId41"/>
    <p:sldId id="2147482908" r:id="rId42"/>
    <p:sldId id="2147482909" r:id="rId43"/>
    <p:sldId id="2147482910" r:id="rId44"/>
    <p:sldId id="2147482911" r:id="rId45"/>
    <p:sldId id="267" r:id="rId46"/>
    <p:sldId id="271" r:id="rId47"/>
    <p:sldId id="272" r:id="rId48"/>
    <p:sldId id="2147482888" r:id="rId49"/>
    <p:sldId id="2147482901" r:id="rId50"/>
    <p:sldId id="2147482902" r:id="rId51"/>
    <p:sldId id="2147482760" r:id="rId52"/>
    <p:sldId id="2147482761" r:id="rId53"/>
    <p:sldId id="2147482881" r:id="rId54"/>
    <p:sldId id="2147482796" r:id="rId55"/>
    <p:sldId id="2147482903" r:id="rId56"/>
    <p:sldId id="2147482904" r:id="rId57"/>
    <p:sldId id="2147482759" r:id="rId58"/>
    <p:sldId id="2147482772" r:id="rId59"/>
    <p:sldId id="2147482773" r:id="rId60"/>
    <p:sldId id="2147482774" r:id="rId61"/>
    <p:sldId id="2147482775" r:id="rId62"/>
    <p:sldId id="2147482803" r:id="rId63"/>
    <p:sldId id="281" r:id="rId64"/>
    <p:sldId id="282" r:id="rId65"/>
    <p:sldId id="284" r:id="rId66"/>
    <p:sldId id="283" r:id="rId67"/>
    <p:sldId id="285" r:id="rId68"/>
    <p:sldId id="2147482907" r:id="rId69"/>
    <p:sldId id="2147482784" r:id="rId70"/>
    <p:sldId id="291" r:id="rId71"/>
    <p:sldId id="2147482807" r:id="rId72"/>
    <p:sldId id="2147482892" r:id="rId73"/>
    <p:sldId id="2147482894" r:id="rId74"/>
    <p:sldId id="2147482905" r:id="rId75"/>
    <p:sldId id="2147482896" r:id="rId76"/>
    <p:sldId id="2147482897" r:id="rId77"/>
    <p:sldId id="2147482786" r:id="rId78"/>
    <p:sldId id="2147482906" r:id="rId79"/>
    <p:sldId id="294" r:id="rId80"/>
    <p:sldId id="295" r:id="rId81"/>
    <p:sldId id="2147482607" r:id="rId82"/>
    <p:sldId id="297" r:id="rId83"/>
    <p:sldId id="299" r:id="rId84"/>
    <p:sldId id="300" r:id="rId85"/>
    <p:sldId id="2147482703" r:id="rId86"/>
    <p:sldId id="2147482847" r:id="rId87"/>
    <p:sldId id="2147482913" r:id="rId88"/>
    <p:sldId id="2147482718" r:id="rId89"/>
    <p:sldId id="2147482864" r:id="rId90"/>
    <p:sldId id="2147482879" r:id="rId91"/>
    <p:sldId id="2147482739" r:id="rId92"/>
    <p:sldId id="2147482912" r:id="rId93"/>
    <p:sldId id="2147482854" r:id="rId94"/>
    <p:sldId id="2147482742" r:id="rId95"/>
    <p:sldId id="2147482877" r:id="rId96"/>
  </p:sldIdLst>
  <p:sldSz cx="9144000" cy="6858000" type="screen4x3"/>
  <p:notesSz cx="6858000" cy="9144000"/>
  <p:embeddedFontLs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  <p:bold r:id="rId102"/>
    </p:embeddedFont>
    <p:embeddedFont>
      <p:font typeface="Dosis SemiBold" pitchFamily="2" charset="0"/>
      <p:regular r:id="rId103"/>
      <p:bold r:id="rId104"/>
    </p:embeddedFont>
    <p:embeddedFont>
      <p:font typeface="Dubai Medium" panose="020B0603030403030204" pitchFamily="34" charset="-78"/>
      <p:regular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itchFamily="2" charset="0"/>
      <p:regular r:id="rId109"/>
      <p:bold r:id="rId110"/>
    </p:embeddedFont>
    <p:embeddedFont>
      <p:font typeface="Sakkal Majalla" panose="02000000000000000000" pitchFamily="2" charset="-78"/>
      <p:regular r:id="rId111"/>
      <p:bold r:id="rId1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72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614" userDrawn="1">
          <p15:clr>
            <a:srgbClr val="A4A3A4"/>
          </p15:clr>
        </p15:guide>
        <p15:guide id="4" orient="horz" pos="2228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6" roundtripDataSignature="AMtx7mh37V9pVfjytpkX2n8g8LRZseSu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424D7B"/>
    <a:srgbClr val="A1A6BC"/>
    <a:srgbClr val="44546A"/>
    <a:srgbClr val="565F88"/>
    <a:srgbClr val="797979"/>
    <a:srgbClr val="F3E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D90F0D-547F-43B3-B0D3-DD7B62C81826}">
  <a:tblStyle styleId="{CFD90F0D-547F-43B3-B0D3-DD7B62C818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4"/>
  </p:normalViewPr>
  <p:slideViewPr>
    <p:cSldViewPr snapToGrid="0">
      <p:cViewPr varScale="1">
        <p:scale>
          <a:sx n="70" d="100"/>
          <a:sy n="70" d="100"/>
        </p:scale>
        <p:origin x="1766" y="58"/>
      </p:cViewPr>
      <p:guideLst>
        <p:guide pos="4672"/>
        <p:guide orient="horz" pos="709"/>
        <p:guide orient="horz" pos="2614"/>
        <p:guide orient="horz" pos="22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presProps" Target="pres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15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0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8" Type="http://schemas.openxmlformats.org/officeDocument/2006/relationships/viewProps" Target="viewProps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6.fntdata"/><Relationship Id="rId108" Type="http://schemas.openxmlformats.org/officeDocument/2006/relationships/font" Target="fonts/font11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49" Type="http://schemas.openxmlformats.org/officeDocument/2006/relationships/slide" Target="slides/slide26.xml"/><Relationship Id="rId11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12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12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13.fntdata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customschemas.google.com/relationships/presentationmetadata" Target="meta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14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3.xml"/><Relationship Id="rId57" Type="http://schemas.openxmlformats.org/officeDocument/2006/relationships/slide" Target="slides/slide34.xml"/><Relationship Id="rId106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9" name="Google Shape;34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70" name="Google Shape;34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Google Shape;348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82" name="Google Shape;34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8" name="Google Shape;34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99" name="Google Shape;34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7" name="Google Shape;35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8" name="Google Shape;35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9" name="Google Shape;35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60" name="Google Shape;35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571" name="Google Shape;35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87" name="Google Shape;35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Google Shape;36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06" name="Google Shape;360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607" name="Google Shape;360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ar-MA"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11</a:t>
            </a:fld>
            <a:endParaRPr sz="14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F660FDA2-A7D6-9782-C7A3-F26E9E73F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F63C429-83AE-ED80-E4DF-41F1B8FF1E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81450BB3-0AAC-0768-3E1A-4F8070CFA6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497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6C93042-0371-1D4F-25BB-2485F5E98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300F87A-6B7C-2428-F8CE-FE35AAF885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8E06723-EF42-BEA3-51AE-9B626C838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381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2A73773-3002-C892-175C-3162CC7CA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367006B-66D1-31A3-A65F-48312749E7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CBBD1E-6DA3-23A2-498B-67587D38DB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481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AF6629E-97E7-E434-E36E-A1A023A9A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2F01AC-0BE7-0779-6C92-29562DAD1D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2C6025A-2557-010F-FE69-B098B8DD84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17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8" name="Google Shape;37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19" name="Google Shape;37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8AC423CF-376F-74AE-3913-8FF7F9A0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496B6D47-4408-D55E-6499-04A911E73D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BF67F717-AF3E-5779-572D-F651D6559C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2442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BFC1D27-6769-E57A-B13D-874F053F7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2803EFA5-AD83-2A41-5F97-B0F8FAFEE0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364EE1BD-3EF9-62E0-FCA5-5DD10ACEA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176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E43CE9E3-917B-186C-1D2E-0B6726BB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D1938247-5019-2BC9-E49B-0C76DD86D1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2C16D3A0-4B0B-F576-A880-97760B5A1A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6259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1473586A-C14A-82E4-7272-6571F37F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E5F4DC53-177D-1D75-E75E-0DE39313E1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D1A8A0B-36B5-70B2-1B25-72D4DB11FF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1970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543C1AB-4799-28A6-D7B8-9DCEABC1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4C1CEE70-6188-71AF-434C-899EAF7429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B5EBF6E-BDA1-7ADB-DAE2-17AF02772C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6110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3D6B5B8C-D322-0F4E-916C-7482DABA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FDB0621-5FC9-A0AC-FFCE-57B8C7988A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ACF21401-E81D-8187-44E2-9C5E28C483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512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79FD58D2-8D16-CE30-9923-0FC30D553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19690FC-CFDC-FB7F-1DA5-4A021F3D52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A4C4C116-1542-064D-C50E-3DF519FB8B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6009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8EE163BF-7401-1607-B1B2-9CA56371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97452021-E3D1-C7A0-4551-875AB0572D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D44F5CA3-C7AF-18D5-9153-EB8B077C3E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6698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0E748A3-C7D7-A5DD-64F5-EB6BA0CB1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34877167-3BA0-2E45-95B3-B5FEA99F59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5AC4C769-9E5D-224D-22A3-8987B82957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278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" name="Google Shape;389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2" name="Google Shape;389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03" name="Google Shape;39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6" name="Google Shape;393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37" name="Google Shape;39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9" name="Google Shape;391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20" name="Google Shape;39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3" name="Google Shape;395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54" name="Google Shape;39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2">
          <a:extLst>
            <a:ext uri="{FF2B5EF4-FFF2-40B4-BE49-F238E27FC236}">
              <a16:creationId xmlns:a16="http://schemas.microsoft.com/office/drawing/2014/main" id="{3DB486E2-9E1B-B61D-56D9-6A4E010E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3" name="Google Shape;3953;p30:notes">
            <a:extLst>
              <a:ext uri="{FF2B5EF4-FFF2-40B4-BE49-F238E27FC236}">
                <a16:creationId xmlns:a16="http://schemas.microsoft.com/office/drawing/2014/main" id="{944506F8-06A0-A0F8-AC4D-839ADBFE37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54" name="Google Shape;3954;p30:notes">
            <a:extLst>
              <a:ext uri="{FF2B5EF4-FFF2-40B4-BE49-F238E27FC236}">
                <a16:creationId xmlns:a16="http://schemas.microsoft.com/office/drawing/2014/main" id="{4D9FEC52-2E75-8119-9AA4-17254F8EAD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4988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">
          <a:extLst>
            <a:ext uri="{FF2B5EF4-FFF2-40B4-BE49-F238E27FC236}">
              <a16:creationId xmlns:a16="http://schemas.microsoft.com/office/drawing/2014/main" id="{78D31375-D0DE-EDF2-C2B6-006E15D8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1" name="Google Shape;4071;p37:notes">
            <a:extLst>
              <a:ext uri="{FF2B5EF4-FFF2-40B4-BE49-F238E27FC236}">
                <a16:creationId xmlns:a16="http://schemas.microsoft.com/office/drawing/2014/main" id="{7A2D9FE2-B3EC-B6E6-B96C-BC119303FA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72" name="Google Shape;4072;p37:notes">
            <a:extLst>
              <a:ext uri="{FF2B5EF4-FFF2-40B4-BE49-F238E27FC236}">
                <a16:creationId xmlns:a16="http://schemas.microsoft.com/office/drawing/2014/main" id="{8FFB475A-0250-5897-CE11-33501BE4B2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370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B72825EA-82F3-79BA-BAC7-70C6619B7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D6C7E0D8-4EE1-6B36-35D7-AFF2A5BB84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CEA79B6F-834F-3B35-564D-174931F60D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6969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F7D18C72-79B1-61F6-4014-6B93ADD5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BC9AE15A-1332-A545-6FAC-C77F4F6A0E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7BDB1CD2-D8B9-602E-AD30-A641337B93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3133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03B56F91-F409-62F4-5199-68D9FC7F1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52389706-E5FF-794B-DE1D-4804086CDB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2CA3E63A-B7F8-3DC8-21DC-44CF67DEC3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7616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1EC1E16C-5CEF-5858-F124-05BC5FDC6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EB3D9AD1-C82E-D364-E7E2-3B9B6C7F30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F5116615-AEB3-A5F4-8253-9B1CE488DA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8779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1AB6EC2B-FF5A-C06E-33AF-489BD2B2D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3E9D0AFA-6354-9A28-CA0A-7109CC4C64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B3526DF2-57AE-BD8A-BA45-5B62E5B1E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1211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582BCF03-8BA7-DCF7-C9B7-83B6A675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CACB0918-AE00-549D-4326-E26D6864A9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074A0A35-AD4D-4CDD-02C2-B087511736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2996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CB79D1DF-9402-B83D-932C-67925A37D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45F4A53B-1307-A07A-A1A4-F77A2C6A4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13DE5615-6E9B-02DE-795F-3081CFD0C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7696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9FCF97AD-7EE5-1286-5D3E-11AFC7E6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3D9FC6EE-A719-D7BA-E61A-76AA59B4C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3B57FAFC-2C6B-D10C-7D12-CA6A3563B2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7294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Google Shape;411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20" name="Google Shape;412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46" name="Google Shape;414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83" name="Google Shape;418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" name="Google Shape;419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00" name="Google Shape;420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1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1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1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4" Type="http://schemas.microsoft.com/office/2007/relationships/hdphoto" Target="../media/hdphoto5.wdp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1.png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0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1.png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1" name="Google Shape;371;p5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2" name="Google Shape;372;p5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3" name="Google Shape;373;p5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4" name="Google Shape;374;p5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5" name="Google Shape;375;p5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6" name="Google Shape;376;p5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7" name="Google Shape;377;p5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5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5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5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5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5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5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5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5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4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15"/>
          <p:cNvSpPr>
            <a:spLocks noGrp="1"/>
          </p:cNvSpPr>
          <p:nvPr>
            <p:ph type="media" idx="2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6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392" name="Google Shape;392;p116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93" name="Google Shape;393;p116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4" name="Google Shape;394;p116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5" name="Google Shape;395;p116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96" name="Google Shape;396;p116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7" name="Google Shape;397;p116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398" name="Google Shape;398;p116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99" name="Google Shape;399;p116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0" name="Google Shape;400;p116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اليوم2 -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401" name="Google Shape;401;p116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2" name="Google Shape;402;p116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3" name="Google Shape;403;p116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4" name="Google Shape;404;p116"/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05" name="Google Shape;405;p116"/>
            <p:cNvSpPr/>
            <p:nvPr/>
          </p:nvSpPr>
          <p:spPr>
            <a:xfrm>
              <a:off x="4716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6" name="Google Shape;406;p116"/>
            <p:cNvSpPr/>
            <p:nvPr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اليوم1 -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07" name="Google Shape;407;p116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8" name="Google Shape;408;p116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09" name="Google Shape;409;p116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0" name="Google Shape;410;p116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4 -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11" name="Google Shape;411;p116"/>
          <p:cNvSpPr>
            <a:spLocks noGrp="1"/>
          </p:cNvSpPr>
          <p:nvPr>
            <p:ph type="body" idx="1"/>
          </p:nvPr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16"/>
          <p:cNvSpPr>
            <a:spLocks noGrp="1"/>
          </p:cNvSpPr>
          <p:nvPr>
            <p:ph type="body" idx="2"/>
          </p:nvPr>
        </p:nvSpPr>
        <p:spPr>
          <a:xfrm>
            <a:off x="4909142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3" name="Google Shape;413;p116"/>
          <p:cNvSpPr>
            <a:spLocks noGrp="1"/>
          </p:cNvSpPr>
          <p:nvPr>
            <p:ph type="body" idx="3"/>
          </p:nvPr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4" name="Google Shape;414;p116"/>
          <p:cNvSpPr>
            <a:spLocks noGrp="1"/>
          </p:cNvSpPr>
          <p:nvPr>
            <p:ph type="body" idx="4"/>
          </p:nvPr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5" name="Google Shape;415;p116"/>
          <p:cNvSpPr>
            <a:spLocks noGrp="1"/>
          </p:cNvSpPr>
          <p:nvPr>
            <p:ph type="body" idx="5"/>
          </p:nvPr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6" name="Google Shape;416;p116"/>
          <p:cNvSpPr>
            <a:spLocks noGrp="1"/>
          </p:cNvSpPr>
          <p:nvPr>
            <p:ph type="body" idx="6"/>
          </p:nvPr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7"/>
          <p:cNvSpPr txBox="1"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419" name="Google Shape;419;p117"/>
          <p:cNvSpPr/>
          <p:nvPr/>
        </p:nvSpPr>
        <p:spPr>
          <a:xfrm>
            <a:off x="612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0" name="Google Shape;420;p117"/>
          <p:cNvSpPr/>
          <p:nvPr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1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1" name="Google Shape;421;p117"/>
          <p:cNvSpPr>
            <a:spLocks noGrp="1"/>
          </p:cNvSpPr>
          <p:nvPr>
            <p:ph type="body" idx="1"/>
          </p:nvPr>
        </p:nvSpPr>
        <p:spPr>
          <a:xfrm>
            <a:off x="792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rgbClr val="E6F3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117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3" name="Google Shape;423;p117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4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17"/>
          <p:cNvSpPr>
            <a:spLocks noGrp="1"/>
          </p:cNvSpPr>
          <p:nvPr>
            <p:ph type="body" idx="2"/>
          </p:nvPr>
        </p:nvSpPr>
        <p:spPr>
          <a:xfrm>
            <a:off x="4896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5" name="Google Shape;425;p117"/>
          <p:cNvSpPr/>
          <p:nvPr/>
        </p:nvSpPr>
        <p:spPr>
          <a:xfrm>
            <a:off x="628649" y="3708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17"/>
          <p:cNvSpPr/>
          <p:nvPr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2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17"/>
          <p:cNvSpPr>
            <a:spLocks noGrp="1"/>
          </p:cNvSpPr>
          <p:nvPr>
            <p:ph type="body" idx="3"/>
          </p:nvPr>
        </p:nvSpPr>
        <p:spPr>
          <a:xfrm>
            <a:off x="808649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8" name="Google Shape;428;p117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9" name="Google Shape;429;p117"/>
          <p:cNvSpPr/>
          <p:nvPr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3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0" name="Google Shape;430;p117"/>
          <p:cNvSpPr>
            <a:spLocks noGrp="1"/>
          </p:cNvSpPr>
          <p:nvPr>
            <p:ph type="body" idx="4"/>
          </p:nvPr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1" name="Google Shape;431;p117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2" name="Google Shape;432;p117"/>
          <p:cNvSpPr/>
          <p:nvPr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5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3" name="Google Shape;433;p117"/>
          <p:cNvSpPr>
            <a:spLocks noGrp="1"/>
          </p:cNvSpPr>
          <p:nvPr>
            <p:ph type="body" idx="5"/>
          </p:nvPr>
        </p:nvSpPr>
        <p:spPr>
          <a:xfrm>
            <a:off x="4915350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4" name="Google Shape;434;p117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5" name="Google Shape;435;p117"/>
          <p:cNvSpPr/>
          <p:nvPr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6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6" name="Google Shape;436;p117"/>
          <p:cNvSpPr>
            <a:spLocks noGrp="1"/>
          </p:cNvSpPr>
          <p:nvPr>
            <p:ph type="body" idx="6"/>
          </p:nvPr>
        </p:nvSpPr>
        <p:spPr>
          <a:xfrm>
            <a:off x="4915350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9" name="Google Shape;439;p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18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41" name="Google Shape;441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42" name="Google Shape;442;p118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43" name="Google Shape;44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44" name="Google Shape;44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18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46" name="Google Shape;446;p1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18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48" name="Google Shape;448;p118"/>
          <p:cNvSpPr txBox="1">
            <a:spLocks noGrp="1"/>
          </p:cNvSpPr>
          <p:nvPr>
            <p:ph type="body" idx="1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9" name="Google Shape;449;p118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18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118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118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53" name="Google Shape;45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54" name="Google Shape;45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18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6" name="Google Shape;456;p118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18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Disposition personnalisée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0" name="Google Shape;460;p1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19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62" name="Google Shape;462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3" name="Google Shape;463;p119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64" name="Google Shape;46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5" name="Google Shape;46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19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67" name="Google Shape;467;p1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19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69" name="Google Shape;469;p119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0" name="Google Shape;470;p119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1" name="Google Shape;471;p119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119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3" name="Google Shape;473;p119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74" name="Google Shape;47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75" name="Google Shape;47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119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7" name="Google Shape;477;p119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8" name="Google Shape;478;p119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Disposition personnalisée">
  <p:cSld name="23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1" name="Google Shape;481;p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120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83" name="Google Shape;483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4" name="Google Shape;484;p120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85" name="Google Shape;48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6" name="Google Shape;48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20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88" name="Google Shape;488;p1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20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90" name="Google Shape;490;p120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1" name="Google Shape;491;p120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2" name="Google Shape;492;p120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20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20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95" name="Google Shape;49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120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98" name="Google Shape;498;p120"/>
          <p:cNvSpPr txBox="1">
            <a:spLocks noGrp="1"/>
          </p:cNvSpPr>
          <p:nvPr>
            <p:ph type="body" idx="6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20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Disposition personnalisée">
  <p:cSld name="2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2" name="Google Shape;502;p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21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04" name="Google Shape;504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05" name="Google Shape;505;p121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06" name="Google Shape;50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7" name="Google Shape;50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21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509" name="Google Shape;509;p1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121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511" name="Google Shape;511;p121"/>
          <p:cNvSpPr txBox="1">
            <a:spLocks noGrp="1"/>
          </p:cNvSpPr>
          <p:nvPr>
            <p:ph type="body" idx="1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2" name="Google Shape;512;p121"/>
          <p:cNvSpPr txBox="1">
            <a:spLocks noGrp="1"/>
          </p:cNvSpPr>
          <p:nvPr>
            <p:ph type="body" idx="2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3" name="Google Shape;513;p121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4" name="Google Shape;514;p121"/>
          <p:cNvSpPr>
            <a:spLocks noGrp="1"/>
          </p:cNvSpPr>
          <p:nvPr>
            <p:ph type="pic" idx="4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5" name="Google Shape;515;p121"/>
          <p:cNvSpPr>
            <a:spLocks noGrp="1"/>
          </p:cNvSpPr>
          <p:nvPr>
            <p:ph type="pic" idx="5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16" name="Google Shape;51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17" name="Google Shape;51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121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9" name="Google Shape;519;p121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0" name="Google Shape;520;p121"/>
          <p:cNvSpPr>
            <a:spLocks noGrp="1"/>
          </p:cNvSpPr>
          <p:nvPr>
            <p:ph type="pic" idx="7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3" name="Google Shape;523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22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5" name="Google Shape;525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26" name="Google Shape;526;p1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27" name="Google Shape;527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122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30" name="Google Shape;530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22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2" name="Google Shape;532;p122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3" name="Google Shape;533;p122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4" name="Google Shape;534;p122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5" name="Google Shape;535;p122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6" name="Google Shape;536;p122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9" name="Google Shape;539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23"/>
          <p:cNvSpPr txBox="1"/>
          <p:nvPr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1" name="Google Shape;541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42" name="Google Shape;542;p12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43" name="Google Shape;543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44" name="Google Shape;544;p1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23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6" name="Google Shape;546;p1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23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8" name="Google Shape;548;p123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123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123"/>
          <p:cNvSpPr>
            <a:spLocks noGrp="1"/>
          </p:cNvSpPr>
          <p:nvPr>
            <p:ph type="pic" idx="3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1" name="Google Shape;551;p123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2" name="Google Shape;552;p123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Disposition personnalisée">
  <p:cSld name="21_Disposition personnalisée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55" name="Google Shape;555;p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24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7" name="Google Shape;557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8" name="Google Shape;558;p12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59" name="Google Shape;559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0" name="Google Shape;560;p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124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2" name="Google Shape;562;p1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24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24"/>
          <p:cNvSpPr txBox="1">
            <a:spLocks noGrp="1"/>
          </p:cNvSpPr>
          <p:nvPr>
            <p:ph type="body" idx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5" name="Google Shape;565;p124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6" name="Google Shape;566;p124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7" name="Google Shape;567;p124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8" name="Google Shape;568;p124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Disposition personnalisée">
  <p:cSld name="20_Disposition personnalisée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71" name="Google Shape;571;p12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72" name="Google Shape;572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73" name="Google Shape;573;p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125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75" name="Google Shape;575;p1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25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77" name="Google Shape;577;p125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78" name="Google Shape;578;p125"/>
          <p:cNvSpPr>
            <a:spLocks noGrp="1"/>
          </p:cNvSpPr>
          <p:nvPr>
            <p:ph type="pic" idx="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79" name="Google Shape;579;p125"/>
          <p:cNvSpPr>
            <a:spLocks noGrp="1"/>
          </p:cNvSpPr>
          <p:nvPr>
            <p:ph type="pic" idx="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80" name="Google Shape;58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81" name="Google Shape;581;p1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25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3" name="Google Shape;583;p125"/>
          <p:cNvSpPr txBox="1">
            <a:spLocks noGrp="1"/>
          </p:cNvSpPr>
          <p:nvPr>
            <p:ph type="body" idx="4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125"/>
          <p:cNvSpPr>
            <a:spLocks noGrp="1"/>
          </p:cNvSpPr>
          <p:nvPr>
            <p:ph type="pic" idx="5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26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4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6" name="Google Shape;596;p8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9" name="Google Shape;599;p8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0" name="Google Shape;600;p8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3" name="Google Shape;603;p85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4" name="Google Shape;604;p85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05" name="Google Shape;605;p85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06" name="Google Shape;60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85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8" name="Google Shape;608;p85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9" name="Google Shape;609;p85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1" name="Google Shape;61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85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3" name="Google Shape;613;p85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4" name="Google Shape;614;p85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5" name="Google Shape;615;p85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6" name="Google Shape;61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85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8" name="Google Shape;618;p85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9" name="Google Shape;619;p85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0" name="Google Shape;620;p85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1" name="Google Shape;62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85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25" name="Google Shape;625;p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26" name="Google Shape;626;p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7" name="Google Shape;627;p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8" name="Google Shape;62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0" name="Google Shape;630;p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1" name="Google Shape;631;p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2" name="Google Shape;632;p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3" name="Google Shape;63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5" name="Google Shape;635;p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6" name="Google Shape;636;p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7" name="Google Shape;637;p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8" name="Google Shape;63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0" name="Google Shape;640;p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1" name="Google Shape;641;p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2" name="Google Shape;642;p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43" name="Google Shape;64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5" name="Google Shape;645;p86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8" name="Google Shape;648;p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9" name="Google Shape;649;p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0" name="Google Shape;650;p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1" name="Google Shape;65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3" name="Google Shape;653;p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4" name="Google Shape;654;p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5" name="Google Shape;655;p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6" name="Google Shape;656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8" name="Google Shape;658;p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9" name="Google Shape;659;p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0" name="Google Shape;660;p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61" name="Google Shape;66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63" name="Google Shape;663;p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88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66" name="Google Shape;666;p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67" name="Google Shape;667;p88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668" name="Google Shape;668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0" name="Google Shape;670;p88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1" name="Google Shape;671;p88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672" name="Google Shape;672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3" name="Google Shape;673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4" name="Google Shape;674;p88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5" name="Google Shape;675;p88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676" name="Google Shape;676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678" name="Google Shape;678;p88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9" name="Google Shape;679;p88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680" name="Google Shape;680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1" name="Google Shape;681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82" name="Google Shape;682;p88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3" name="Google Shape;683;p88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4" name="Google Shape;684;p88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5" name="Google Shape;685;p88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6" name="Google Shape;686;p88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89" name="Google Shape;689;p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90" name="Google Shape;690;p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691" name="Google Shape;69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2" name="Google Shape;69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3" name="Google Shape;693;p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4" name="Google Shape;694;p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695" name="Google Shape;695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7" name="Google Shape;697;p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8" name="Google Shape;698;p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699" name="Google Shape;699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1" name="Google Shape;701;p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2" name="Google Shape;702;p89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703" name="Google Shape;703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89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5" name="Google Shape;705;p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6" name="Google Shape;706;p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07" name="Google Shape;707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9" name="Google Shape;709;p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10" name="Google Shape;710;p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11" name="Google Shape;71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2" name="Google Shape;71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13" name="Google Shape;713;p89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4" name="Google Shape;714;p89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5" name="Google Shape;715;p89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89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89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89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21" name="Google Shape;721;p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22" name="Google Shape;722;p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23" name="Google Shape;72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4" name="Google Shape;72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5" name="Google Shape;725;p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26" name="Google Shape;726;p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27" name="Google Shape;727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8" name="Google Shape;728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9" name="Google Shape;729;p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0" name="Google Shape;730;p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31" name="Google Shape;731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3" name="Google Shape;733;p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4" name="Google Shape;734;p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35" name="Google Shape;735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7" name="Google Shape;737;p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8" name="Google Shape;738;p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39" name="Google Shape;739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1" name="Google Shape;741;p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42" name="Google Shape;742;p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43" name="Google Shape;74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4" name="Google Shape;74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5" name="Google Shape;745;p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6" name="Google Shape;746;p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7" name="Google Shape;747;p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53" name="Google Shape;753;p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54" name="Google Shape;754;p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55" name="Google Shape;75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57" name="Google Shape;757;p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58" name="Google Shape;758;p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59" name="Google Shape;759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0" name="Google Shape;760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1" name="Google Shape;761;p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2" name="Google Shape;762;p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63" name="Google Shape;763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5" name="Google Shape;765;p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6" name="Google Shape;766;p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67" name="Google Shape;767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8" name="Google Shape;768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9" name="Google Shape;769;p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0" name="Google Shape;770;p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71" name="Google Shape;771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2" name="Google Shape;772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3" name="Google Shape;773;p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4" name="Google Shape;774;p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75" name="Google Shape;77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6" name="Google Shape;77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7" name="Google Shape;777;p91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91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91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91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91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91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85" name="Google Shape;785;p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86" name="Google Shape;786;p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87" name="Google Shape;78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89" name="Google Shape;789;p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0" name="Google Shape;790;p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91" name="Google Shape;791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2" name="Google Shape;792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3" name="Google Shape;793;p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4" name="Google Shape;794;p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95" name="Google Shape;795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7" name="Google Shape;797;p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8" name="Google Shape;798;p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99" name="Google Shape;799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0" name="Google Shape;800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1" name="Google Shape;801;p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2" name="Google Shape;802;p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03" name="Google Shape;803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4" name="Google Shape;804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5" name="Google Shape;805;p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6" name="Google Shape;806;p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07" name="Google Shape;80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8" name="Google Shape;80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9" name="Google Shape;809;p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0" name="Google Shape;810;p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1" name="Google Shape;811;p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2" name="Google Shape;812;p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3" name="Google Shape;813;p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17" name="Google Shape;817;p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818" name="Google Shape;818;p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819" name="Google Shape;81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1" name="Google Shape;821;p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2" name="Google Shape;822;p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823" name="Google Shape;823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4" name="Google Shape;824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5" name="Google Shape;825;p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6" name="Google Shape;826;p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827" name="Google Shape;827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8" name="Google Shape;828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9" name="Google Shape;829;p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0" name="Google Shape;830;p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831" name="Google Shape;831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3" name="Google Shape;833;p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4" name="Google Shape;834;p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35" name="Google Shape;835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6" name="Google Shape;836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7" name="Google Shape;837;p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8" name="Google Shape;838;p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39" name="Google Shape;83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41" name="Google Shape;841;p93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2" name="Google Shape;842;p93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93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93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93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6" name="Google Shape;846;p93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56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26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2" name="Google Shape;852;p26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3" name="Google Shape;853;p2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4" name="Google Shape;854;p2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5" name="Google Shape;855;p2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6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8" name="Google Shape;858;p26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9" name="Google Shape;859;p2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0" name="Google Shape;860;p2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1" name="Google Shape;861;p2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6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4" name="Google Shape;864;p26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5" name="Google Shape;865;p26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6" name="Google Shape;866;p26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7" name="Google Shape;867;p2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8" name="Google Shape;868;p2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26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1" name="Google Shape;871;p26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2" name="Google Shape;872;p26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3" name="Google Shape;873;p26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4" name="Google Shape;874;p26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5" name="Google Shape;875;p2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6" name="Google Shape;876;p2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7" name="Google Shape;877;p2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6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0" name="Google Shape;880;p2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1" name="Google Shape;881;p2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2" name="Google Shape;882;p2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6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5" name="Google Shape;885;p26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6" name="Google Shape;886;p26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7" name="Google Shape;887;p2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8" name="Google Shape;888;p2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9" name="Google Shape;889;p2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6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2" name="Google Shape;892;p26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6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4" name="Google Shape;894;p2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5" name="Google Shape;895;p2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6" name="Google Shape;896;p2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26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9" name="Google Shape;899;p26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0" name="Google Shape;900;p26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1" name="Google Shape;901;p2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2" name="Google Shape;902;p2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7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5" name="Google Shape;905;p27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6" name="Google Shape;906;p27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7" name="Google Shape;907;p2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8" name="Google Shape;908;p2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58318" cy="60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3" name="Google Shape;1173;p6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6" name="Google Shape;1176;p14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7" name="Google Shape;1177;p14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8" name="Google Shape;1178;p14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9" name="Google Shape;1179;p14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0" name="Google Shape;1180;p14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1" name="Google Shape;1181;p14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2" name="Google Shape;1182;p14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5" name="Google Shape;1185;p14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6" name="Google Shape;1186;p14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42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9" name="Google Shape;1189;p14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90" name="Google Shape;1190;p142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3" name="Google Shape;1193;p143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4" name="Google Shape;1194;p14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7" name="Google Shape;1197;p14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8" name="Google Shape;1198;p14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9" name="Google Shape;1199;p14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2" name="Google Shape;1202;p14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03" name="Google Shape;1203;p14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4" name="Google Shape;1204;p14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7" name="Google Shape;1207;p14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8" name="Google Shape;1208;p14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9" name="Google Shape;1209;p14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2" name="Google Shape;1212;p14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13" name="Google Shape;1213;p14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4" name="Google Shape;1214;p14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7" name="Google Shape;1217;p14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8" name="Google Shape;1218;p14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9" name="Google Shape;1219;p14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0" name="Google Shape;1220;p14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1" name="Google Shape;1221;p14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2" name="Google Shape;1222;p14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3" name="Google Shape;1223;p14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4" name="Google Shape;1224;p14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5" name="Google Shape;1225;p14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6" name="Google Shape;1226;p14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27" name="Google Shape;1227;p14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0" name="Google Shape;1230;p14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1" name="Google Shape;1231;p14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2" name="Google Shape;1232;p14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3" name="Google Shape;1233;p14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4" name="Google Shape;1234;p14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7" name="Google Shape;1237;p15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8" name="Google Shape;1238;p15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9" name="Google Shape;1239;p15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0" name="Google Shape;1240;p15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1" name="Google Shape;1241;p15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2" name="Google Shape;1242;p15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3" name="Google Shape;1243;p15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4" name="Google Shape;1244;p15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5" name="Google Shape;1245;p15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48" name="Google Shape;1248;p15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49" name="Google Shape;1249;p15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0" name="Google Shape;1250;p15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1" name="Google Shape;1251;p15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2" name="Google Shape;1252;p15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3" name="Google Shape;1253;p15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4" name="Google Shape;1254;p15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57" name="Google Shape;1257;p15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8" name="Google Shape;1258;p15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9" name="Google Shape;1259;p15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0" name="Google Shape;1260;p15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1" name="Google Shape;1261;p15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2" name="Google Shape;1262;p15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3" name="Google Shape;1263;p15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4" name="Google Shape;1264;p15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5" name="Google Shape;1265;p15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8" name="Google Shape;1268;p15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9" name="Google Shape;1269;p15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0" name="Google Shape;1270;p15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1" name="Google Shape;1271;p15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2" name="Google Shape;1272;p15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3" name="Google Shape;1273;p15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4" name="Google Shape;1274;p15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5" name="Google Shape;1275;p15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6" name="Google Shape;1276;p15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7" name="Google Shape;1277;p15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8" name="Google Shape;1278;p15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1" name="Google Shape;1281;p15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2" name="Google Shape;1282;p15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3" name="Google Shape;1283;p15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4" name="Google Shape;1284;p15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5" name="Google Shape;1285;p15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6" name="Google Shape;1286;p15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9" name="Google Shape;1289;p15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0" name="Google Shape;1290;p15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1" name="Google Shape;1291;p15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2" name="Google Shape;1292;p15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3" name="Google Shape;1293;p15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4" name="Google Shape;1294;p15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5" name="Google Shape;1295;p15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6" name="Google Shape;1296;p15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7" name="Google Shape;1297;p15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8" name="Google Shape;1298;p15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9" name="Google Shape;1299;p15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2" name="Google Shape;1302;p15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3" name="Google Shape;1303;p15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4" name="Google Shape;1304;p15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5" name="Google Shape;1305;p15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6" name="Google Shape;1306;p15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7" name="Google Shape;1307;p15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8" name="Google Shape;1308;p15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9" name="Google Shape;1309;p15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0" name="Google Shape;1310;p15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1" name="Google Shape;1311;p15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4" name="Google Shape;1314;p15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5" name="Google Shape;1315;p15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6" name="Google Shape;1316;p15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7" name="Google Shape;1317;p15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8" name="Google Shape;1318;p15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9" name="Google Shape;1319;p15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0" name="Google Shape;1320;p15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1" name="Google Shape;1321;p15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2" name="Google Shape;1322;p15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3" name="Google Shape;1323;p15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6" name="Google Shape;1326;p15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7" name="Google Shape;1327;p15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8" name="Google Shape;1328;p15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9" name="Google Shape;1329;p15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0" name="Google Shape;1330;p15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1" name="Google Shape;1331;p15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2" name="Google Shape;1332;p15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3" name="Google Shape;1333;p15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4" name="Google Shape;1334;p15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5" name="Google Shape;1335;p15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6" name="Google Shape;1336;p15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7" name="Google Shape;1337;p15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8" name="Google Shape;1338;p15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9" name="Google Shape;1339;p15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40" name="Google Shape;1340;p15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1" name="Google Shape;1341;p15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2" name="Google Shape;1342;p15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3" name="Google Shape;1343;p15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4" name="Google Shape;1344;p15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7" name="Google Shape;1347;p159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48" name="Google Shape;1348;p15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Google Shape;1350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6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4" name="Google Shape;1354;p16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5" name="Google Shape;1355;p16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6" name="Google Shape;1356;p16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7" name="Google Shape;1357;p16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6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9" name="Google Shape;1359;p16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60" name="Google Shape;1360;p16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5" name="Google Shape;1365;p6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66" name="Google Shape;1366;p6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31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31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70" name="Google Shape;1370;p31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3" name="Google Shape;1373;p31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4" name="Google Shape;1374;p3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3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31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8" name="Google Shape;1378;p31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9" name="Google Shape;1379;p3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2" name="Google Shape;1382;p31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83" name="Google Shape;1383;p31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4" name="Google Shape;1384;p31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3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32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8" name="Google Shape;1388;p32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9" name="Google Shape;1389;p32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3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2" name="Google Shape;1392;p32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93" name="Google Shape;1393;p32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4" name="Google Shape;1394;p3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32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8" name="Google Shape;1398;p32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9" name="Google Shape;1399;p32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0" name="Google Shape;1400;p32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1" name="Google Shape;1401;p32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2" name="Google Shape;1402;p32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3" name="Google Shape;1403;p32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4" name="Google Shape;1404;p32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5" name="Google Shape;1405;p32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6" name="Google Shape;1406;p32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07" name="Google Shape;1407;p322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3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0" name="Google Shape;1410;p32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1" name="Google Shape;1411;p32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2" name="Google Shape;1412;p32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3" name="Google Shape;1413;p32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4" name="Google Shape;1414;p323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3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32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8" name="Google Shape;1418;p32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9" name="Google Shape;1419;p32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0" name="Google Shape;1420;p32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1" name="Google Shape;1421;p32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2" name="Google Shape;1422;p32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3" name="Google Shape;1423;p32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4" name="Google Shape;1424;p32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5" name="Google Shape;1425;p32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3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32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29" name="Google Shape;1429;p32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0" name="Google Shape;1430;p32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1" name="Google Shape;1431;p32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2" name="Google Shape;1432;p32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3" name="Google Shape;1433;p32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4" name="Google Shape;1434;p3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3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32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8" name="Google Shape;1438;p32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9" name="Google Shape;1439;p32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0" name="Google Shape;1440;p32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1" name="Google Shape;1441;p32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2" name="Google Shape;1442;p32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3" name="Google Shape;1443;p32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3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6" name="Google Shape;1446;p32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7" name="Google Shape;1447;p32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8" name="Google Shape;1448;p32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9" name="Google Shape;1449;p32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0" name="Google Shape;1450;p32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1" name="Google Shape;1451;p32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2" name="Google Shape;1452;p32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3" name="Google Shape;1453;p32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4" name="Google Shape;1454;p32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3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7" name="Google Shape;1457;p32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8" name="Google Shape;1458;p32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9" name="Google Shape;1459;p32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0" name="Google Shape;1460;p32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1" name="Google Shape;1461;p32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2" name="Google Shape;1462;p32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3" name="Google Shape;1463;p32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4" name="Google Shape;1464;p32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5" name="Google Shape;1465;p32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6" name="Google Shape;1466;p32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7" name="Google Shape;1467;p3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3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0" name="Google Shape;1470;p32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1" name="Google Shape;1471;p32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2" name="Google Shape;1472;p32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3" name="Google Shape;1473;p32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4" name="Google Shape;1474;p32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5" name="Google Shape;1475;p32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3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8" name="Google Shape;1478;p33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9" name="Google Shape;1479;p33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0" name="Google Shape;1480;p33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1" name="Google Shape;1481;p33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2" name="Google Shape;1482;p33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3" name="Google Shape;1483;p33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4" name="Google Shape;1484;p33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5" name="Google Shape;1485;p33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6" name="Google Shape;1486;p33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7" name="Google Shape;1487;p33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8" name="Google Shape;1488;p33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3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1" name="Google Shape;1491;p33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2" name="Google Shape;1492;p33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3" name="Google Shape;1493;p33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4" name="Google Shape;1494;p33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5" name="Google Shape;1495;p33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6" name="Google Shape;1496;p33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7" name="Google Shape;1497;p33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8" name="Google Shape;1498;p33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9" name="Google Shape;1499;p33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0" name="Google Shape;1500;p33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33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4" name="Google Shape;1504;p33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5" name="Google Shape;1505;p33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6" name="Google Shape;1506;p33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7" name="Google Shape;1507;p33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8" name="Google Shape;1508;p33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9" name="Google Shape;1509;p33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0" name="Google Shape;1510;p33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1" name="Google Shape;1511;p33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2" name="Google Shape;1512;p33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3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5" name="Google Shape;1515;p33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6" name="Google Shape;1516;p33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7" name="Google Shape;1517;p33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8" name="Google Shape;1518;p33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9" name="Google Shape;1519;p33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0" name="Google Shape;1520;p33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1" name="Google Shape;1521;p33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2" name="Google Shape;1522;p33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3" name="Google Shape;1523;p33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4" name="Google Shape;1524;p33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5" name="Google Shape;1525;p33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6" name="Google Shape;1526;p33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7" name="Google Shape;1527;p33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8" name="Google Shape;1528;p33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9" name="Google Shape;1529;p33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0" name="Google Shape;1530;p33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1" name="Google Shape;1531;p33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2" name="Google Shape;1532;p33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3" name="Google Shape;1533;p33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3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6" name="Google Shape;1536;p33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37" name="Google Shape;1537;p3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3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0" name="Google Shape;1540;p33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2" name="Google Shape;1542;p3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3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3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33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6" name="Google Shape;1546;p33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7" name="Google Shape;1547;p33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48" name="Google Shape;1548;p33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9" name="Google Shape;1549;p33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0" name="Google Shape;1550;p33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1" name="Google Shape;1551;p33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2" name="Google Shape;1552;p33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7" name="Google Shape;1557;p6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58" name="Google Shape;1558;p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5" name="Google Shape;1565;p16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16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8" name="Google Shape;1568;p16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69" name="Google Shape;1569;p16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2" name="Google Shape;1572;p16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73" name="Google Shape;1573;p16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4" name="Google Shape;1574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7" name="Google Shape;1577;p16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78" name="Google Shape;1578;p16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9" name="Google Shape;1579;p16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2" name="Google Shape;1582;p16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3" name="Google Shape;1583;p16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4" name="Google Shape;1584;p16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7" name="Google Shape;1587;p16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8" name="Google Shape;1588;p16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89" name="Google Shape;1589;p16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2" name="Google Shape;1592;p16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3" name="Google Shape;1593;p16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4" name="Google Shape;1594;p16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5" name="Google Shape;1595;p16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6" name="Google Shape;1596;p16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7" name="Google Shape;1597;p16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8" name="Google Shape;1598;p16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9" name="Google Shape;1599;p16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0" name="Google Shape;1600;p16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1" name="Google Shape;1601;p16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2" name="Google Shape;1602;p16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05" name="Google Shape;1605;p16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6" name="Google Shape;1606;p16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7" name="Google Shape;1607;p16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8" name="Google Shape;1608;p16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9" name="Google Shape;1609;p16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12" name="Google Shape;1612;p17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3" name="Google Shape;1613;p17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4" name="Google Shape;1614;p17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5" name="Google Shape;1615;p17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6" name="Google Shape;1616;p17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7" name="Google Shape;1617;p17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8" name="Google Shape;1618;p17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9" name="Google Shape;1619;p17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0" name="Google Shape;1620;p17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23" name="Google Shape;1623;p171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4" name="Google Shape;1624;p171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5" name="Google Shape;1625;p171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6" name="Google Shape;1626;p171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7" name="Google Shape;1627;p171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8" name="Google Shape;1628;p171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9" name="Google Shape;1629;p17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32" name="Google Shape;1632;p17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3" name="Google Shape;1633;p17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4" name="Google Shape;1634;p17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5" name="Google Shape;1635;p17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6" name="Google Shape;1636;p17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7" name="Google Shape;1637;p17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8" name="Google Shape;1638;p17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9" name="Google Shape;1639;p17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0" name="Google Shape;1640;p17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3" name="Google Shape;1643;p17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4" name="Google Shape;1644;p17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5" name="Google Shape;1645;p17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6" name="Google Shape;1646;p17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7" name="Google Shape;1647;p17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8" name="Google Shape;1648;p17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9" name="Google Shape;1649;p17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0" name="Google Shape;1650;p17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1" name="Google Shape;1651;p17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52" name="Google Shape;1652;p17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3" name="Google Shape;1653;p17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56" name="Google Shape;1656;p17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7" name="Google Shape;1657;p17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8" name="Google Shape;1658;p17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9" name="Google Shape;1659;p17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0" name="Google Shape;1660;p17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1" name="Google Shape;1661;p17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1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64" name="Google Shape;1664;p17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5" name="Google Shape;1665;p17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6" name="Google Shape;1666;p17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7" name="Google Shape;1667;p17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8" name="Google Shape;1668;p17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9" name="Google Shape;1669;p17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0" name="Google Shape;1670;p17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1" name="Google Shape;1671;p17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2" name="Google Shape;1672;p17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3" name="Google Shape;1673;p17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4" name="Google Shape;1674;p17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1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77" name="Google Shape;1677;p17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8" name="Google Shape;1678;p17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9" name="Google Shape;1679;p17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0" name="Google Shape;1680;p17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1" name="Google Shape;1681;p17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2" name="Google Shape;1682;p17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3" name="Google Shape;1683;p17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4" name="Google Shape;1684;p17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5" name="Google Shape;1685;p17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6" name="Google Shape;1686;p17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89" name="Google Shape;1689;p17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0" name="Google Shape;1690;p17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1" name="Google Shape;1691;p17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2" name="Google Shape;1692;p17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3" name="Google Shape;1693;p17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4" name="Google Shape;1694;p17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5" name="Google Shape;1695;p17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6" name="Google Shape;1696;p17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7" name="Google Shape;1697;p17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8" name="Google Shape;1698;p17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01" name="Google Shape;1701;p17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2" name="Google Shape;1702;p17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3" name="Google Shape;1703;p17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4" name="Google Shape;1704;p17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5" name="Google Shape;1705;p17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6" name="Google Shape;1706;p17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7" name="Google Shape;1707;p17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8" name="Google Shape;1708;p17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9" name="Google Shape;1709;p17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0" name="Google Shape;1710;p17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1" name="Google Shape;1711;p17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2" name="Google Shape;1712;p17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3" name="Google Shape;1713;p17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4" name="Google Shape;1714;p17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5" name="Google Shape;1715;p17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6" name="Google Shape;1716;p17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7" name="Google Shape;1717;p17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8" name="Google Shape;1718;p17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9" name="Google Shape;1719;p17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17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22" name="Google Shape;1722;p17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23" name="Google Shape;1723;p17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5" name="Google Shape;1725;p1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18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9" name="Google Shape;1729;p18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0" name="Google Shape;1730;p18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1" name="Google Shape;1731;p18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2" name="Google Shape;1732;p18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3" name="Google Shape;1733;p18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4" name="Google Shape;1734;p18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5" name="Google Shape;1735;p18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7" name="Google Shape;1737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38" name="Google Shape;1738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39" name="Google Shape;1739;p18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40" name="Google Shape;1740;p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741" name="Google Shape;1741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81"/>
          <p:cNvSpPr txBox="1"/>
          <p:nvPr/>
        </p:nvSpPr>
        <p:spPr>
          <a:xfrm>
            <a:off x="2376000" y="2160000"/>
            <a:ext cx="275748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3" name="Google Shape;1743;p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181"/>
          <p:cNvSpPr txBox="1"/>
          <p:nvPr/>
        </p:nvSpPr>
        <p:spPr>
          <a:xfrm>
            <a:off x="2365719" y="3643281"/>
            <a:ext cx="27334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5" name="Google Shape;1745;p1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81"/>
          <p:cNvSpPr txBox="1"/>
          <p:nvPr/>
        </p:nvSpPr>
        <p:spPr>
          <a:xfrm>
            <a:off x="2365719" y="5123575"/>
            <a:ext cx="17956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livret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47" name="Google Shape;1747;p181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8" name="Google Shape;1748;p181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9" name="Google Shape;1749;p181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50" name="Google Shape;1750;p181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1" name="Google Shape;1751;p181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2" name="Google Shape;1752;p181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3" name="Google Shape;1753;p18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8" name="Google Shape;1758;p6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9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1" name="Google Shape;1761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62" name="Google Shape;1762;p9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5" name="Google Shape;1765;p9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66" name="Google Shape;1766;p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9" name="Google Shape;1769;p9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70" name="Google Shape;1770;p9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1" name="Google Shape;1771;p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9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75" name="Google Shape;1775;p9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6" name="Google Shape;177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9" name="Google Shape;1779;p9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0" name="Google Shape;1780;p9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1" name="Google Shape;1781;p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Google Shape;1783;p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4" name="Google Shape;1784;p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5" name="Google Shape;1785;p9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86" name="Google Shape;1786;p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9" name="Google Shape;1789;p10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0" name="Google Shape;1790;p10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1" name="Google Shape;1791;p10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2" name="Google Shape;1792;p10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3" name="Google Shape;1793;p10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4" name="Google Shape;1794;p10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5" name="Google Shape;1795;p10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6" name="Google Shape;1796;p10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7" name="Google Shape;1797;p10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8" name="Google Shape;1798;p10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9" name="Google Shape;1799;p10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1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2" name="Google Shape;1802;p10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3" name="Google Shape;1803;p10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4" name="Google Shape;1804;p10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5" name="Google Shape;1805;p10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6" name="Google Shape;1806;p101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9" name="Google Shape;1809;p1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0" name="Google Shape;1810;p1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1" name="Google Shape;1811;p1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2" name="Google Shape;1812;p1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3" name="Google Shape;1813;p10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4" name="Google Shape;1814;p10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5" name="Google Shape;1815;p10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6" name="Google Shape;1816;p10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7" name="Google Shape;1817;p10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0" name="Google Shape;1820;p10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1" name="Google Shape;1821;p10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2" name="Google Shape;1822;p10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3" name="Google Shape;1823;p10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4" name="Google Shape;1824;p10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5" name="Google Shape;1825;p10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6" name="Google Shape;1826;p10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9" name="Google Shape;1829;p104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0" name="Google Shape;1830;p104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1" name="Google Shape;1831;p104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2" name="Google Shape;1832;p104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3" name="Google Shape;1833;p104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4" name="Google Shape;1834;p104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5" name="Google Shape;1835;p104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1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9" name="Google Shape;1839;p1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0" name="Google Shape;1840;p1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1" name="Google Shape;1841;p1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2" name="Google Shape;1842;p1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3" name="Google Shape;1843;p1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4" name="Google Shape;1844;p1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5" name="Google Shape;1845;p1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6" name="Google Shape;1846;p1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Google Shape;1848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9" name="Google Shape;1849;p1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0" name="Google Shape;1850;p1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1" name="Google Shape;1851;p1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2" name="Google Shape;1852;p1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3" name="Google Shape;1853;p1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4" name="Google Shape;1854;p1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5" name="Google Shape;1855;p1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6" name="Google Shape;1856;p1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7" name="Google Shape;1857;p1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8" name="Google Shape;1858;p1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9" name="Google Shape;1859;p1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2" name="Google Shape;1862;p1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3" name="Google Shape;1863;p1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4" name="Google Shape;1864;p1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5" name="Google Shape;1865;p1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6" name="Google Shape;1866;p1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7" name="Google Shape;1867;p1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0" name="Google Shape;1870;p1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1" name="Google Shape;1871;p1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2" name="Google Shape;1872;p1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3" name="Google Shape;1873;p1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4" name="Google Shape;1874;p1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5" name="Google Shape;1875;p1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6" name="Google Shape;1876;p1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7" name="Google Shape;1877;p1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8" name="Google Shape;1878;p1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9" name="Google Shape;1879;p1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0" name="Google Shape;1880;p1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3" name="Google Shape;1883;p1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4" name="Google Shape;1884;p1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5" name="Google Shape;1885;p1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6" name="Google Shape;1886;p1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7" name="Google Shape;1887;p1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8" name="Google Shape;1888;p1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9" name="Google Shape;1889;p1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0" name="Google Shape;1890;p1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1" name="Google Shape;1891;p1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2" name="Google Shape;1892;p1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5" name="Google Shape;1895;p1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6" name="Google Shape;1896;p1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7" name="Google Shape;1897;p1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8" name="Google Shape;1898;p1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9" name="Google Shape;1899;p1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0" name="Google Shape;1900;p1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1" name="Google Shape;1901;p1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2" name="Google Shape;1902;p1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3" name="Google Shape;1903;p1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4" name="Google Shape;1904;p1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1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7" name="Google Shape;1907;p1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8" name="Google Shape;1908;p1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9" name="Google Shape;1909;p1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0" name="Google Shape;1910;p1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1" name="Google Shape;1911;p1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2" name="Google Shape;1912;p1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3" name="Google Shape;1913;p1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4" name="Google Shape;1914;p1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5" name="Google Shape;1915;p1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6" name="Google Shape;1916;p1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7" name="Google Shape;1917;p1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8" name="Google Shape;1918;p1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9" name="Google Shape;1919;p1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0" name="Google Shape;1920;p1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1" name="Google Shape;1921;p1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2" name="Google Shape;1922;p1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3" name="Google Shape;1923;p1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4" name="Google Shape;1924;p1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5" name="Google Shape;1925;p1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8" name="Google Shape;1928;p1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29" name="Google Shape;1929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2" name="Google Shape;1932;p1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33" name="Google Shape;1933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68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27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27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27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3" name="Google Shape;1943;p27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27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6" name="Google Shape;1946;p27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47" name="Google Shape;1947;p27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275"/>
          <p:cNvSpPr txBox="1">
            <a:spLocks noGrp="1"/>
          </p:cNvSpPr>
          <p:nvPr>
            <p:ph type="body" idx="1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0" name="Google Shape;1950;p275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1" name="Google Shape;1951;p275"/>
          <p:cNvSpPr txBox="1">
            <a:spLocks noGrp="1"/>
          </p:cNvSpPr>
          <p:nvPr>
            <p:ph type="body" idx="3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2" name="Google Shape;1952;p27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53" name="Google Shape;1953;p275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4" name="Google Shape;1954;p275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5" name="Google Shape;1955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0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275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7" name="Google Shape;1957;p275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8" name="Google Shape;1958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9" name="Google Shape;1959;p275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0" name="Google Shape;1960;p275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61" name="Google Shape;1961;p275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62" name="Google Shape;1962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3" name="Google Shape;1963;p275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4" name="Google Shape;1964;p275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Disposition personnalisée">
  <p:cSld name="13_Disposition personnalisée"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276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7" name="Google Shape;1967;p276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8" name="Google Shape;1968;p276"/>
          <p:cNvSpPr txBox="1">
            <a:spLocks noGrp="1"/>
          </p:cNvSpPr>
          <p:nvPr>
            <p:ph type="body" idx="3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9" name="Google Shape;1969;p27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0" name="Google Shape;1970;p276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1" name="Google Shape;1971;p276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2" name="Google Shape;1972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276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4" name="Google Shape;1974;p276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5" name="Google Shape;1975;p276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6" name="Google Shape;1976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276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8" name="Google Shape;1978;p276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9" name="Google Shape;1979;p276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80" name="Google Shape;1980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1" name="Google Shape;1981;p276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27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4" name="Google Shape;1984;p277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85" name="Google Shape;1985;p277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86" name="Google Shape;1986;p277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87" name="Google Shape;198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8" name="Google Shape;1988;p277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9" name="Google Shape;1989;p277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0" name="Google Shape;1990;p277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1" name="Google Shape;1991;p277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2" name="Google Shape;1992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277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94" name="Google Shape;1994;p277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5" name="Google Shape;1995;p277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6" name="Google Shape;1996;p277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7" name="Google Shape;199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8" name="Google Shape;1998;p277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صرف وتحويل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27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1" name="Google Shape;2001;p278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2" name="Google Shape;2002;p278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3" name="Google Shape;2003;p278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4" name="Google Shape;200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278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6" name="Google Shape;2006;p278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7" name="Google Shape;2007;p278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8" name="Google Shape;2008;p278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9" name="Google Shape;2009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0" name="Google Shape;2010;p278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إملاء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1" name="Google Shape;2011;p278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2" name="Google Shape;2012;p278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13" name="Google Shape;2013;p278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14" name="Google Shape;201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278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إنتاج كتابي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Disposition personnalisée">
  <p:cSld name="16_Disposition personnalisée"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27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279"/>
          <p:cNvSpPr/>
          <p:nvPr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9" name="Google Shape;2019;p279"/>
          <p:cNvSpPr>
            <a:spLocks noGrp="1"/>
          </p:cNvSpPr>
          <p:nvPr>
            <p:ph type="pic" idx="2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0" name="Google Shape;2020;p279"/>
          <p:cNvSpPr txBox="1">
            <a:spLocks noGrp="1"/>
          </p:cNvSpPr>
          <p:nvPr>
            <p:ph type="body" idx="1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1" name="Google Shape;2021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1962614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p279"/>
          <p:cNvSpPr/>
          <p:nvPr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3" name="Google Shape;2023;p279"/>
          <p:cNvSpPr/>
          <p:nvPr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24" name="Google Shape;2024;p279"/>
          <p:cNvSpPr>
            <a:spLocks noGrp="1"/>
          </p:cNvSpPr>
          <p:nvPr>
            <p:ph type="pic" idx="3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5" name="Google Shape;2025;p279"/>
          <p:cNvSpPr txBox="1">
            <a:spLocks noGrp="1"/>
          </p:cNvSpPr>
          <p:nvPr>
            <p:ph type="body" idx="4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6" name="Google Shape;2026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279"/>
          <p:cNvSpPr/>
          <p:nvPr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مراجعة وتوليف 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28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0" name="Google Shape;2030;p280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1" name="Google Shape;2031;p280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2" name="Google Shape;2032;p280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3" name="Google Shape;203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280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5" name="Google Shape;2035;p280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6" name="Google Shape;2036;p280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7" name="Google Shape;2037;p280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8" name="Google Shape;203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9" name="Google Shape;2039;p280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0" name="Google Shape;2040;p280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1" name="Google Shape;2041;p280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2" name="Google Shape;2042;p280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3" name="Google Shape;204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280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5" name="Google Shape;2045;p280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6" name="Google Shape;2046;p280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7" name="Google Shape;2047;p280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8" name="Google Shape;204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280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50" name="Google Shape;2050;p280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281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53" name="Google Shape;2053;p28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54" name="Google Shape;2054;p281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2055" name="Google Shape;2055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57" name="Google Shape;2057;p281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58" name="Google Shape;2058;p281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2059" name="Google Shape;2059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0" name="Google Shape;2060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1" name="Google Shape;2061;p281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2" name="Google Shape;2062;p281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2063" name="Google Shape;2063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4" name="Google Shape;2064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65" name="Google Shape;2065;p281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6" name="Google Shape;2066;p281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067" name="Google Shape;2067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8" name="Google Shape;2068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9" name="Google Shape;2069;p281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0" name="Google Shape;2070;p281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1" name="Google Shape;2071;p281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2" name="Google Shape;2072;p281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3" name="Google Shape;2073;p281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28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76" name="Google Shape;2076;p282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77" name="Google Shape;2077;p28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078" name="Google Shape;2078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9" name="Google Shape;2079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0" name="Google Shape;2080;p28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1" name="Google Shape;2081;p28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082" name="Google Shape;2082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3" name="Google Shape;2083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4" name="Google Shape;2084;p28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5" name="Google Shape;2085;p28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086" name="Google Shape;2086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7" name="Google Shape;2087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8" name="Google Shape;2088;p28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89" name="Google Shape;2089;p282"/>
          <p:cNvSpPr/>
          <p:nvPr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0" name="Google Shape;2090;p28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91" name="Google Shape;2091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2" name="Google Shape;2092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3" name="Google Shape;2093;p28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4" name="Google Shape;2094;p28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95" name="Google Shape;2095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6" name="Google Shape;2096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7" name="Google Shape;2097;p282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8" name="Google Shape;2098;p282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9" name="Google Shape;2099;p282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0" name="Google Shape;2100;p282"/>
          <p:cNvSpPr txBox="1">
            <a:spLocks noGrp="1"/>
          </p:cNvSpPr>
          <p:nvPr>
            <p:ph type="body" idx="4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1" name="Google Shape;2101;p282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2" name="Google Shape;2102;p282"/>
          <p:cNvSpPr txBox="1">
            <a:spLocks noGrp="1"/>
          </p:cNvSpPr>
          <p:nvPr>
            <p:ph type="body" idx="6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03" name="Google Shape;2103;p282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04" name="Google Shape;2104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5" name="Google Shape;2105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28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08" name="Google Shape;2108;p283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9" name="Google Shape;2109;p28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0" name="Google Shape;2110;p28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1" name="Google Shape;2111;p28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2" name="Google Shape;2112;p283"/>
          <p:cNvSpPr/>
          <p:nvPr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3" name="Google Shape;2113;p28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4" name="Google Shape;2114;p283"/>
          <p:cNvSpPr txBox="1">
            <a:spLocks noGrp="1"/>
          </p:cNvSpPr>
          <p:nvPr>
            <p:ph type="body" idx="1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5" name="Google Shape;2115;p283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6" name="Google Shape;2116;p283"/>
          <p:cNvSpPr txBox="1">
            <a:spLocks noGrp="1"/>
          </p:cNvSpPr>
          <p:nvPr>
            <p:ph type="body" idx="3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7" name="Google Shape;2117;p283"/>
          <p:cNvSpPr txBox="1">
            <a:spLocks noGrp="1"/>
          </p:cNvSpPr>
          <p:nvPr>
            <p:ph type="body" idx="4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8" name="Google Shape;2118;p283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9" name="Google Shape;2119;p283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20" name="Google Shape;2120;p283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21" name="Google Shape;2121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2" name="Google Shape;2122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3" name="Google Shape;2123;p28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24" name="Google Shape;2124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5" name="Google Shape;2125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6" name="Google Shape;2126;p28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27" name="Google Shape;2127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8" name="Google Shape;2128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9" name="Google Shape;2129;p28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30" name="Google Shape;2130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1" name="Google Shape;2131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2" name="Google Shape;2132;p28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33" name="Google Shape;2133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4" name="Google Shape;2134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5" name="Google Shape;2135;p28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36" name="Google Shape;2136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7" name="Google Shape;2137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28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0" name="Google Shape;2140;p284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41" name="Google Shape;2141;p28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2" name="Google Shape;2142;p28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3" name="Google Shape;2143;p28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4" name="Google Shape;2144;p284"/>
          <p:cNvSpPr/>
          <p:nvPr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5" name="Google Shape;2145;p28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6" name="Google Shape;2146;p28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7" name="Google Shape;2147;p284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8" name="Google Shape;2148;p284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9" name="Google Shape;2149;p284"/>
          <p:cNvSpPr txBox="1">
            <a:spLocks noGrp="1"/>
          </p:cNvSpPr>
          <p:nvPr>
            <p:ph type="body" idx="4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0" name="Google Shape;2150;p284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1" name="Google Shape;2151;p284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52" name="Google Shape;2152;p284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53" name="Google Shape;2153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5" name="Google Shape;2155;p28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56" name="Google Shape;2156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8" name="Google Shape;2158;p28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59" name="Google Shape;2159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0" name="Google Shape;2160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1" name="Google Shape;2161;p28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62" name="Google Shape;2162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3" name="Google Shape;2163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4" name="Google Shape;2164;p28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65" name="Google Shape;2165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6" name="Google Shape;2166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7" name="Google Shape;2167;p28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68" name="Google Shape;2168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9" name="Google Shape;2169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285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72" name="Google Shape;2172;p2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3" name="Google Shape;2173;p285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74" name="Google Shape;217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5" name="Google Shape;217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76" name="Google Shape;2176;p285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7" name="Google Shape;2177;p285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78" name="Google Shape;2178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9" name="Google Shape;2179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0" name="Google Shape;2180;p285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1" name="Google Shape;2181;p285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82" name="Google Shape;2182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3" name="Google Shape;2183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4" name="Google Shape;2184;p285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5" name="Google Shape;2185;p285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186" name="Google Shape;2186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7" name="Google Shape;2187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8" name="Google Shape;2188;p285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9" name="Google Shape;2189;p285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90" name="Google Shape;2190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1" name="Google Shape;2191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2" name="Google Shape;2192;p285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93" name="Google Shape;2193;p285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94" name="Google Shape;219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6" name="Google Shape;2196;p285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7" name="Google Shape;2197;p285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8" name="Google Shape;2198;p285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9" name="Google Shape;2199;p285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0" name="Google Shape;2200;p285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1" name="Google Shape;2201;p285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"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286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4" name="Google Shape;2204;p286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05" name="Google Shape;2205;p286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6" name="Google Shape;2206;p286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7" name="Google Shape;2207;p286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8" name="Google Shape;2208;p286"/>
          <p:cNvSpPr/>
          <p:nvPr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9" name="Google Shape;2209;p286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10" name="Google Shape;2210;p286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1" name="Google Shape;2211;p286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2" name="Google Shape;2212;p286"/>
          <p:cNvSpPr txBox="1">
            <a:spLocks noGrp="1"/>
          </p:cNvSpPr>
          <p:nvPr>
            <p:ph type="body" idx="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3" name="Google Shape;2213;p286"/>
          <p:cNvSpPr txBox="1">
            <a:spLocks noGrp="1"/>
          </p:cNvSpPr>
          <p:nvPr>
            <p:ph type="body" idx="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4" name="Google Shape;2214;p286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15" name="Google Shape;2215;p286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16" name="Google Shape;2216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7" name="Google Shape;2217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18" name="Google Shape;2218;p286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19" name="Google Shape;2219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0" name="Google Shape;2220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1" name="Google Shape;2221;p286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22" name="Google Shape;222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3" name="Google Shape;222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4" name="Google Shape;2224;p286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25" name="Google Shape;2225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6" name="Google Shape;2226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7" name="Google Shape;2227;p286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28" name="Google Shape;2228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9" name="Google Shape;2229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30" name="Google Shape;2230;p286"/>
          <p:cNvSpPr txBox="1">
            <a:spLocks noGrp="1"/>
          </p:cNvSpPr>
          <p:nvPr>
            <p:ph type="body" idx="6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31" name="Google Shape;2231;p286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32" name="Google Shape;223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3" name="Google Shape;223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287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6" name="Google Shape;2236;p287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7" name="Google Shape;2237;p287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8" name="Google Shape;2238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9" name="Google Shape;2239;p287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0" name="Google Shape;2240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1" name="Google Shape;2241;p287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2" name="Google Shape;2242;p287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3" name="Google Shape;2243;p287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4" name="Google Shape;2244;p287"/>
          <p:cNvSpPr txBox="1">
            <a:spLocks noGrp="1"/>
          </p:cNvSpPr>
          <p:nvPr>
            <p:ph type="body" idx="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5" name="Google Shape;2245;p287"/>
          <p:cNvSpPr txBox="1">
            <a:spLocks noGrp="1"/>
          </p:cNvSpPr>
          <p:nvPr>
            <p:ph type="body" idx="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6" name="Google Shape;2246;p287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47" name="Google Shape;2247;p287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48" name="Google Shape;224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9" name="Google Shape;224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0" name="Google Shape;2250;p287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51" name="Google Shape;225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2" name="Google Shape;225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53" name="Google Shape;2253;p287"/>
          <p:cNvSpPr txBox="1">
            <a:spLocks noGrp="1"/>
          </p:cNvSpPr>
          <p:nvPr>
            <p:ph type="body" idx="6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54" name="Google Shape;2254;p287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55" name="Google Shape;2255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6" name="Google Shape;2256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7" name="Google Shape;2257;p287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58" name="Google Shape;225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9" name="Google Shape;225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0" name="Google Shape;2260;p287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61" name="Google Shape;226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2" name="Google Shape;226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3" name="Google Shape;2263;p287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4" name="Google Shape;2264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5" name="Google Shape;2265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Google Shape;2267;p288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68" name="Google Shape;2268;p2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69" name="Google Shape;2269;p288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70" name="Google Shape;227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1" name="Google Shape;227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2" name="Google Shape;2272;p288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3" name="Google Shape;2273;p288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74" name="Google Shape;2274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5" name="Google Shape;2275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6" name="Google Shape;2276;p288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7" name="Google Shape;2277;p288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78" name="Google Shape;2278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9" name="Google Shape;2279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0" name="Google Shape;2280;p288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1" name="Google Shape;2281;p288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282" name="Google Shape;2282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3" name="Google Shape;2283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4" name="Google Shape;2284;p288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5" name="Google Shape;2285;p288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86" name="Google Shape;2286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7" name="Google Shape;2287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8" name="Google Shape;2288;p288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9" name="Google Shape;2289;p288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90" name="Google Shape;229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1" name="Google Shape;229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92" name="Google Shape;2292;p288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3" name="Google Shape;2293;p288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4" name="Google Shape;2294;p288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5" name="Google Shape;2295;p288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6" name="Google Shape;2296;p288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7" name="Google Shape;2297;p288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2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00" name="Google Shape;2300;p2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1" name="Google Shape;2301;p2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02" name="Google Shape;230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3" name="Google Shape;230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4" name="Google Shape;2304;p2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5" name="Google Shape;2305;p2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06" name="Google Shape;2306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7" name="Google Shape;2307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8" name="Google Shape;2308;p2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9" name="Google Shape;2309;p2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10" name="Google Shape;2310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1" name="Google Shape;2311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2" name="Google Shape;2312;p2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3" name="Google Shape;2313;p289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14" name="Google Shape;2314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5" name="Google Shape;2315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6" name="Google Shape;2316;p2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7" name="Google Shape;2317;p2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18" name="Google Shape;2318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9" name="Google Shape;2319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0" name="Google Shape;2320;p2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21" name="Google Shape;2321;p2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22" name="Google Shape;232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3" name="Google Shape;232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4" name="Google Shape;2324;p289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5" name="Google Shape;2325;p289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6" name="Google Shape;2326;p289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7" name="Google Shape;2327;p289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8" name="Google Shape;2328;p289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9" name="Google Shape;2329;p289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32" name="Google Shape;2332;p2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3" name="Google Shape;2333;p2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34" name="Google Shape;233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5" name="Google Shape;233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36" name="Google Shape;2336;p2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7" name="Google Shape;2337;p2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38" name="Google Shape;2338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9" name="Google Shape;2339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0" name="Google Shape;2340;p2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1" name="Google Shape;2341;p2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42" name="Google Shape;2342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3" name="Google Shape;2343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4" name="Google Shape;2344;p2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5" name="Google Shape;2345;p2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46" name="Google Shape;2346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7" name="Google Shape;2347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8" name="Google Shape;2348;p2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9" name="Google Shape;2349;p2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50" name="Google Shape;2350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1" name="Google Shape;2351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2" name="Google Shape;2352;p2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53" name="Google Shape;2353;p2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54" name="Google Shape;235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5" name="Google Shape;235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6" name="Google Shape;2356;p2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7" name="Google Shape;2357;p2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8" name="Google Shape;2358;p2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9" name="Google Shape;2359;p2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0" name="Google Shape;2360;p2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1" name="Google Shape;2361;p2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29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5" name="Google Shape;2365;p29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6" name="Google Shape;2366;p29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7" name="Google Shape;2367;p29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8" name="Google Shape;2368;p29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69" name="Google Shape;2369;p29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0" name="Google Shape;2370;p29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1" name="Google Shape;2371;p29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2" name="Google Shape;2372;p29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3" name="Google Shape;2373;p29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4" name="Google Shape;2374;p29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5" name="Google Shape;2375;p29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6" name="Google Shape;2376;p29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7" name="Google Shape;2377;p29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8" name="Google Shape;2378;p29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9" name="Google Shape;2379;p29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7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293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86" name="Google Shape;2386;p29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87" name="Google Shape;2387;p293"/>
          <p:cNvSpPr>
            <a:spLocks noGrp="1"/>
          </p:cNvSpPr>
          <p:nvPr>
            <p:ph type="pic" idx="3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Env-Apprenant_Contents">
  <p:cSld name="01_Env-Apprenant_Contents"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294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0" name="Google Shape;2390;p294"/>
          <p:cNvSpPr>
            <a:spLocks noGrp="1"/>
          </p:cNvSpPr>
          <p:nvPr>
            <p:ph type="pic" idx="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91" name="Google Shape;2391;p294"/>
          <p:cNvSpPr>
            <a:spLocks noGrp="1"/>
          </p:cNvSpPr>
          <p:nvPr>
            <p:ph type="media" idx="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8" name="Google Shape;2528;p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21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1" name="Google Shape;2531;p21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32" name="Google Shape;2532;p21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5" name="Google Shape;2535;p21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36" name="Google Shape;2536;p2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9" name="Google Shape;2539;p21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40" name="Google Shape;2540;p21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1" name="Google Shape;2541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4" name="Google Shape;2544;p21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45" name="Google Shape;2545;p21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6" name="Google Shape;2546;p2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9" name="Google Shape;2549;p21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0" name="Google Shape;2550;p21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1" name="Google Shape;2551;p2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4" name="Google Shape;2554;p21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5" name="Google Shape;2555;p21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56" name="Google Shape;2556;p2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9" name="Google Shape;2559;p21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0" name="Google Shape;2560;p21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1" name="Google Shape;2561;p21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2" name="Google Shape;2562;p21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3" name="Google Shape;2563;p21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4" name="Google Shape;2564;p21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5" name="Google Shape;2565;p21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6" name="Google Shape;2566;p21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7" name="Google Shape;2567;p21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8" name="Google Shape;2568;p21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9" name="Google Shape;2569;p21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2" name="Google Shape;2572;p22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3" name="Google Shape;2573;p22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4" name="Google Shape;2574;p22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5" name="Google Shape;2575;p22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6" name="Google Shape;2576;p22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8" name="Google Shape;257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9" name="Google Shape;2579;p22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0" name="Google Shape;2580;p22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1" name="Google Shape;2581;p22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2" name="Google Shape;2582;p22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3" name="Google Shape;2583;p22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4" name="Google Shape;2584;p22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5" name="Google Shape;2585;p22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6" name="Google Shape;2586;p22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7" name="Google Shape;2587;p22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2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0" name="Google Shape;2590;p22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1" name="Google Shape;2591;p22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2" name="Google Shape;2592;p22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3" name="Google Shape;2593;p22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4" name="Google Shape;2594;p22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5" name="Google Shape;2595;p22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6" name="Google Shape;2596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2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9" name="Google Shape;2599;p22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0" name="Google Shape;2600;p22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1" name="Google Shape;2601;p22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2" name="Google Shape;2602;p22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3" name="Google Shape;2603;p22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4" name="Google Shape;2604;p22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5" name="Google Shape;2605;p22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6" name="Google Shape;2606;p22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7" name="Google Shape;2607;p22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0" name="Google Shape;2610;p22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1" name="Google Shape;2611;p22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2" name="Google Shape;2612;p22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3" name="Google Shape;2613;p22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4" name="Google Shape;2614;p22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5" name="Google Shape;2615;p22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6" name="Google Shape;2616;p22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7" name="Google Shape;2617;p22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8" name="Google Shape;2618;p22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9" name="Google Shape;2619;p22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0" name="Google Shape;2620;p22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3" name="Google Shape;2623;p22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4" name="Google Shape;2624;p22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5" name="Google Shape;2625;p22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6" name="Google Shape;2626;p22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7" name="Google Shape;2627;p22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8" name="Google Shape;2628;p2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Google Shape;2630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1" name="Google Shape;2631;p22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2" name="Google Shape;2632;p22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3" name="Google Shape;2633;p22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4" name="Google Shape;2634;p22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5" name="Google Shape;2635;p22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6" name="Google Shape;2636;p22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7" name="Google Shape;2637;p22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8" name="Google Shape;2638;p22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9" name="Google Shape;2639;p22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0" name="Google Shape;2640;p22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1" name="Google Shape;2641;p2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4" name="Google Shape;2644;p2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5" name="Google Shape;2645;p2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6" name="Google Shape;2646;p2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7" name="Google Shape;2647;p2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8" name="Google Shape;2648;p2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9" name="Google Shape;2649;p2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0" name="Google Shape;2650;p2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1" name="Google Shape;2651;p2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2" name="Google Shape;2652;p2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3" name="Google Shape;2653;p2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6" name="Google Shape;2656;p2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7" name="Google Shape;2657;p2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8" name="Google Shape;2658;p2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9" name="Google Shape;2659;p2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0" name="Google Shape;2660;p2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1" name="Google Shape;2661;p22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2" name="Google Shape;2662;p22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3" name="Google Shape;2663;p22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4" name="Google Shape;2664;p22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5" name="Google Shape;2665;p2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8" name="Google Shape;2668;p22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69" name="Google Shape;2669;p22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0" name="Google Shape;2670;p22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1" name="Google Shape;2671;p22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2" name="Google Shape;2672;p22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3" name="Google Shape;2673;p22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4" name="Google Shape;2674;p22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5" name="Google Shape;2675;p22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6" name="Google Shape;2676;p22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7" name="Google Shape;2677;p22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8" name="Google Shape;2678;p22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9" name="Google Shape;2679;p22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0" name="Google Shape;2680;p22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1" name="Google Shape;2681;p22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2" name="Google Shape;2682;p22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3" name="Google Shape;2683;p22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4" name="Google Shape;2684;p22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5" name="Google Shape;2685;p22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6" name="Google Shape;2686;p22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9" name="Google Shape;2689;p23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90" name="Google Shape;2690;p23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3" name="Google Shape;2693;p2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94" name="Google Shape;2694;p23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2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699" name="Google Shape;2699;p23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0" name="Google Shape;2700;p23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1" name="Google Shape;2701;p23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2" name="Google Shape;2702;p23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3" name="Google Shape;2703;p23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4" name="Google Shape;2704;p23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5" name="Google Shape;2705;p23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6" name="Google Shape;2706;p23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8" name="Google Shape;2708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09" name="Google Shape;2709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10" name="Google Shape;2710;p23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11" name="Google Shape;2711;p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712" name="Google Shape;2712;p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3" name="Google Shape;2713;p23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4" name="Google Shape;2714;p2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5" name="Google Shape;2715;p23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6" name="Google Shape;2716;p2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23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18" name="Google Shape;2718;p23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19" name="Google Shape;2719;p23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0" name="Google Shape;2720;p23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1" name="Google Shape;2721;p23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2" name="Google Shape;2722;p23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3" name="Google Shape;2723;p23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4" name="Google Shape;2724;p23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9" name="Google Shape;2729;p7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1" name="Google Shape;2731;p295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2" name="Google Shape;2732;p2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33" name="Google Shape;2733;p295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2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6" name="Google Shape;2736;p296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37" name="Google Shape;2737;p2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p2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0" name="Google Shape;2740;p297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41" name="Google Shape;2741;p297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2" name="Google Shape;2742;p2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Google Shape;2744;p2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5" name="Google Shape;2745;p298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46" name="Google Shape;2746;p298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7" name="Google Shape;2747;p2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2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0" name="Google Shape;2750;p2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1" name="Google Shape;2751;p299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2" name="Google Shape;2752;p2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p3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5" name="Google Shape;2755;p30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6" name="Google Shape;2756;p300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57" name="Google Shape;2757;p3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3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0" name="Google Shape;2760;p301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1" name="Google Shape;2761;p301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2" name="Google Shape;2762;p301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3" name="Google Shape;2763;p301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4" name="Google Shape;2764;p301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5" name="Google Shape;2765;p301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6" name="Google Shape;2766;p301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7" name="Google Shape;2767;p301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8" name="Google Shape;2768;p301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9" name="Google Shape;2769;p301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0" name="Google Shape;2770;p301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p3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3" name="Google Shape;2773;p3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4" name="Google Shape;2774;p3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5" name="Google Shape;2775;p3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6" name="Google Shape;2776;p3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7" name="Google Shape;2777;p302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3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0" name="Google Shape;2780;p30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1" name="Google Shape;2781;p30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2" name="Google Shape;2782;p30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3" name="Google Shape;2783;p30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4" name="Google Shape;2784;p303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5" name="Google Shape;2785;p303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6" name="Google Shape;2786;p303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7" name="Google Shape;2787;p303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8" name="Google Shape;2788;p30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p3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1" name="Google Shape;2791;p304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2" name="Google Shape;2792;p304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3" name="Google Shape;2793;p304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4" name="Google Shape;2794;p304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5" name="Google Shape;2795;p304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6" name="Google Shape;2796;p304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7" name="Google Shape;2797;p30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3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0" name="Google Shape;2800;p3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1" name="Google Shape;2801;p3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2" name="Google Shape;2802;p3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3" name="Google Shape;2803;p3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4" name="Google Shape;2804;p3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5" name="Google Shape;2805;p3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6" name="Google Shape;2806;p3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7" name="Google Shape;2807;p3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8" name="Google Shape;2808;p3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3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1" name="Google Shape;2811;p3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2" name="Google Shape;2812;p3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3" name="Google Shape;2813;p3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4" name="Google Shape;2814;p3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5" name="Google Shape;2815;p3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6" name="Google Shape;2816;p3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7" name="Google Shape;2817;p3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8" name="Google Shape;2818;p3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9" name="Google Shape;2819;p3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20" name="Google Shape;2820;p3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1" name="Google Shape;2821;p3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3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4" name="Google Shape;2824;p3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5" name="Google Shape;2825;p3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6" name="Google Shape;2826;p3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7" name="Google Shape;2827;p3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8" name="Google Shape;2828;p3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9" name="Google Shape;2829;p3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1" name="Google Shape;2831;p3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2" name="Google Shape;2832;p3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3" name="Google Shape;2833;p3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4" name="Google Shape;2834;p3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5" name="Google Shape;2835;p3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6" name="Google Shape;2836;p3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7" name="Google Shape;2837;p3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8" name="Google Shape;2838;p3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9" name="Google Shape;2839;p3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0" name="Google Shape;2840;p3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1" name="Google Shape;2841;p3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2" name="Google Shape;2842;p3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p3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5" name="Google Shape;2845;p3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6" name="Google Shape;2846;p3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7" name="Google Shape;2847;p3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8" name="Google Shape;2848;p3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9" name="Google Shape;2849;p3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0" name="Google Shape;2850;p3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1" name="Google Shape;2851;p3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2" name="Google Shape;2852;p3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3" name="Google Shape;2853;p3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4" name="Google Shape;2854;p3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p3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7" name="Google Shape;2857;p3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8" name="Google Shape;2858;p3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9" name="Google Shape;2859;p3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0" name="Google Shape;2860;p3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1" name="Google Shape;2861;p3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2" name="Google Shape;2862;p3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3" name="Google Shape;2863;p3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4" name="Google Shape;2864;p3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5" name="Google Shape;2865;p3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6" name="Google Shape;2866;p3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Google Shape;2868;p3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9" name="Google Shape;2869;p3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0" name="Google Shape;2870;p3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1" name="Google Shape;2871;p3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2" name="Google Shape;2872;p3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3" name="Google Shape;2873;p3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4" name="Google Shape;2874;p3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5" name="Google Shape;2875;p3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6" name="Google Shape;2876;p3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7" name="Google Shape;2877;p3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8" name="Google Shape;2878;p3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9" name="Google Shape;2879;p3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0" name="Google Shape;2880;p3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1" name="Google Shape;2881;p3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2" name="Google Shape;2882;p3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3" name="Google Shape;2883;p3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4" name="Google Shape;2884;p3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5" name="Google Shape;2885;p3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6" name="Google Shape;2886;p3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7" name="Google Shape;2887;p3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3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0" name="Google Shape;2890;p3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91" name="Google Shape;2891;p3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3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4" name="Google Shape;2894;p3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95" name="Google Shape;2895;p3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" name="Google Shape;2897;p3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8" name="Google Shape;2898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9" name="Google Shape;2899;p3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900" name="Google Shape;2900;p31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1" name="Google Shape;2901;p314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2" name="Google Shape;2902;p314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3" name="Google Shape;2903;p314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4" name="Google Shape;2904;p314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5" name="Google Shape;2905;p314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6" name="Google Shape;2906;p314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7" name="Google Shape;2907;p31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9" name="Google Shape;2909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910" name="Google Shape;2910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11" name="Google Shape;2911;p31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12" name="Google Shape;2912;p3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913" name="Google Shape;2913;p3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4" name="Google Shape;2914;p315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5" name="Google Shape;2915;p3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6" name="Google Shape;2916;p315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7" name="Google Shape;2917;p3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918" name="Google Shape;2918;p315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19" name="Google Shape;2919;p315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0" name="Google Shape;2920;p315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1" name="Google Shape;2921;p315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2" name="Google Shape;2922;p315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3" name="Google Shape;2923;p315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4" name="Google Shape;2924;p315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5" name="Google Shape;2925;p31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userDrawn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" name="Google Shape;2933;p182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5" name="Google Shape;2935;p18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grpSp>
        <p:nvGrpSpPr>
          <p:cNvPr id="2936" name="Google Shape;2936;p183"/>
          <p:cNvGrpSpPr/>
          <p:nvPr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2937" name="Google Shape;2937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38" name="Google Shape;2938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39" name="Google Shape;2939;p183"/>
          <p:cNvGrpSpPr/>
          <p:nvPr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2940" name="Google Shape;2940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1" name="Google Shape;2941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42" name="Google Shape;2942;p183"/>
          <p:cNvGrpSpPr/>
          <p:nvPr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943" name="Google Shape;2943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4" name="Google Shape;2944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945" name="Google Shape;2945;p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6" name="Google Shape;2946;p183"/>
          <p:cNvSpPr txBox="1"/>
          <p:nvPr/>
        </p:nvSpPr>
        <p:spPr>
          <a:xfrm>
            <a:off x="4749553" y="1749807"/>
            <a:ext cx="177951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 انشطة اعتيادية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47" name="Google Shape;2947;p1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8" name="Google Shape;2948;p183"/>
          <p:cNvSpPr txBox="1"/>
          <p:nvPr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20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2949" name="Google Shape;2949;p183"/>
          <p:cNvSpPr txBox="1"/>
          <p:nvPr/>
        </p:nvSpPr>
        <p:spPr>
          <a:xfrm>
            <a:off x="4772477" y="4307506"/>
            <a:ext cx="16546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50" name="Google Shape;2950;p1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2" name="Google Shape;2952;p18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p18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55" name="Google Shape;2955;p18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56" name="Google Shape;2956;p18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1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59" name="Google Shape;2959;p1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0" name="Google Shape;2960;p1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1" name="Google Shape;2961;p1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2" name="Google Shape;296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3" name="Google Shape;2963;p1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4" name="Google Shape;2964;p1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5" name="Google Shape;2965;p1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6" name="Google Shape;2966;p1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7" name="Google Shape;296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8" name="Google Shape;2968;p1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9" name="Google Shape;2969;p1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0" name="Google Shape;2970;p1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1" name="Google Shape;2971;p1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2" name="Google Shape;297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3" name="Google Shape;2973;p1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4" name="Google Shape;2974;p1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5" name="Google Shape;2975;p1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6" name="Google Shape;2976;p1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7" name="Google Shape;297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8" name="Google Shape;2978;p1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p1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1" name="Google Shape;2981;p1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2" name="Google Shape;2982;p1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3" name="Google Shape;2983;p1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4" name="Google Shape;298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5" name="Google Shape;2985;p1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6" name="Google Shape;2986;p1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7" name="Google Shape;2987;p1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8" name="Google Shape;2988;p1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9" name="Google Shape;298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1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1" name="Google Shape;2991;p1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2" name="Google Shape;2992;p1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3" name="Google Shape;2993;p1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4" name="Google Shape;299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5" name="Google Shape;2995;p1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6" name="Google Shape;2996;p18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7" name="Google Shape;2997;p18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8" name="Google Shape;2998;p18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9" name="Google Shape;299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0" name="Google Shape;3000;p18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1" name="Google Shape;3001;p1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p1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4" name="Google Shape;3004;p18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5" name="Google Shape;3005;p18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06" name="Google Shape;3006;p18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07" name="Google Shape;300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8" name="Google Shape;3008;p18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9" name="Google Shape;3009;p18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0" name="Google Shape;3010;p18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1" name="Google Shape;3011;p18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2" name="Google Shape;3012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3" name="Google Shape;3013;p18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4" name="Google Shape;3014;p18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5" name="Google Shape;3015;p18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6" name="Google Shape;3016;p18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7" name="Google Shape;301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8" name="Google Shape;3018;p18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9" name="Google Shape;3019;p18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18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22" name="Google Shape;3022;p1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3" name="Google Shape;3023;p18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3024" name="Google Shape;3024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5" name="Google Shape;3025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26" name="Google Shape;3026;p18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7" name="Google Shape;3027;p18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3028" name="Google Shape;3028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9" name="Google Shape;3029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0" name="Google Shape;3030;p18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1" name="Google Shape;3031;p18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3032" name="Google Shape;3032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3" name="Google Shape;3033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4" name="Google Shape;3034;p18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5" name="Google Shape;3035;p18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3036" name="Google Shape;3036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7" name="Google Shape;3037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8" name="Google Shape;3038;p18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39" name="Google Shape;3039;p18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0" name="Google Shape;3040;p18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1" name="Google Shape;3041;p18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2" name="Google Shape;3042;p18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4" name="Google Shape;3044;p1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45" name="Google Shape;3045;p1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46" name="Google Shape;3046;p1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47" name="Google Shape;304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8" name="Google Shape;304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49" name="Google Shape;3049;p1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0" name="Google Shape;3050;p1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51" name="Google Shape;3051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2" name="Google Shape;3052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3" name="Google Shape;3053;p1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4" name="Google Shape;3054;p1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55" name="Google Shape;3055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6" name="Google Shape;3056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7" name="Google Shape;3057;p1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8" name="Google Shape;3058;p19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3059" name="Google Shape;3059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0" name="Google Shape;3060;p19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1" name="Google Shape;3061;p1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2" name="Google Shape;3062;p1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63" name="Google Shape;3063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4" name="Google Shape;3064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5" name="Google Shape;3065;p1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6" name="Google Shape;3066;p1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67" name="Google Shape;306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8" name="Google Shape;306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9" name="Google Shape;3069;p1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0" name="Google Shape;3070;p1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1" name="Google Shape;3071;p1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2" name="Google Shape;3072;p1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3" name="Google Shape;3073;p1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4" name="Google Shape;3074;p1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Google Shape;3076;p1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77" name="Google Shape;3077;p1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78" name="Google Shape;3078;p1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79" name="Google Shape;307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0" name="Google Shape;308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1" name="Google Shape;3081;p1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2" name="Google Shape;3082;p1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83" name="Google Shape;3083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4" name="Google Shape;3084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5" name="Google Shape;3085;p1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6" name="Google Shape;3086;p1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87" name="Google Shape;3087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8" name="Google Shape;3088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9" name="Google Shape;3089;p1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0" name="Google Shape;3090;p1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091" name="Google Shape;3091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2" name="Google Shape;3092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3" name="Google Shape;3093;p1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4" name="Google Shape;3094;p1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95" name="Google Shape;3095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6" name="Google Shape;3096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7" name="Google Shape;3097;p1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8" name="Google Shape;3098;p1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99" name="Google Shape;309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0" name="Google Shape;310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01" name="Google Shape;3101;p19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2" name="Google Shape;3102;p19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3" name="Google Shape;3103;p19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4" name="Google Shape;3104;p19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5" name="Google Shape;3105;p19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6" name="Google Shape;3106;p19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Google Shape;3108;p1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09" name="Google Shape;3109;p1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0" name="Google Shape;3110;p1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11" name="Google Shape;311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2" name="Google Shape;311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3" name="Google Shape;3113;p1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4" name="Google Shape;3114;p1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15" name="Google Shape;3115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6" name="Google Shape;3116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7" name="Google Shape;3117;p1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8" name="Google Shape;3118;p1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19" name="Google Shape;3119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0" name="Google Shape;3120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1" name="Google Shape;3121;p1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2" name="Google Shape;3122;p1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23" name="Google Shape;3123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4" name="Google Shape;3124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5" name="Google Shape;3125;p1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6" name="Google Shape;3126;p1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27" name="Google Shape;3127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8" name="Google Shape;3128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9" name="Google Shape;3129;p1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30" name="Google Shape;3130;p1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31" name="Google Shape;313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2" name="Google Shape;313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33" name="Google Shape;3133;p1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4" name="Google Shape;3134;p1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5" name="Google Shape;3135;p1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6" name="Google Shape;3136;p1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7" name="Google Shape;3137;p1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8" name="Google Shape;3138;p1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Google Shape;3140;p1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41" name="Google Shape;3141;p1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2" name="Google Shape;3142;p1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3" name="Google Shape;314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4" name="Google Shape;314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5" name="Google Shape;3145;p1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6" name="Google Shape;3146;p1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47" name="Google Shape;3147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8" name="Google Shape;3148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9" name="Google Shape;3149;p1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0" name="Google Shape;3150;p1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51" name="Google Shape;3151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2" name="Google Shape;3152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3" name="Google Shape;3153;p1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4" name="Google Shape;3154;p1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55" name="Google Shape;3155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6" name="Google Shape;3156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7" name="Google Shape;3157;p1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8" name="Google Shape;3158;p1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59" name="Google Shape;3159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0" name="Google Shape;3160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1" name="Google Shape;3161;p1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62" name="Google Shape;3162;p1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63" name="Google Shape;316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4" name="Google Shape;316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5" name="Google Shape;3165;p19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6" name="Google Shape;3166;p19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7" name="Google Shape;3167;p19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8" name="Google Shape;3168;p19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9" name="Google Shape;3169;p19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0" name="Google Shape;3170;p19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2" name="Google Shape;3172;p19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73" name="Google Shape;3173;p19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4" name="Google Shape;3174;p19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75" name="Google Shape;317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6" name="Google Shape;317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77" name="Google Shape;3177;p19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8" name="Google Shape;3178;p19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79" name="Google Shape;3179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0" name="Google Shape;3180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1" name="Google Shape;3181;p19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2" name="Google Shape;3182;p19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83" name="Google Shape;3183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4" name="Google Shape;3184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5" name="Google Shape;3185;p19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6" name="Google Shape;3186;p19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87" name="Google Shape;3187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8" name="Google Shape;3188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9" name="Google Shape;3189;p19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0" name="Google Shape;3190;p19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91" name="Google Shape;3191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2" name="Google Shape;3192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3" name="Google Shape;3193;p19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4" name="Google Shape;3194;p19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95" name="Google Shape;319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6" name="Google Shape;319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7" name="Google Shape;3197;p19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8" name="Google Shape;3198;p19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9" name="Google Shape;3199;p19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0" name="Google Shape;3200;p19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1" name="Google Shape;3201;p19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2" name="Google Shape;3202;p19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 3">
    <p:spTree>
      <p:nvGrpSpPr>
        <p:cNvPr id="1" name="Shape 3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4" name="Google Shape;3204;p195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05" name="Google Shape;3205;p195"/>
          <p:cNvSpPr/>
          <p:nvPr/>
        </p:nvSpPr>
        <p:spPr>
          <a:xfrm>
            <a:off x="817678" y="2955833"/>
            <a:ext cx="7508644" cy="540000"/>
          </a:xfrm>
          <a:custGeom>
            <a:avLst/>
            <a:gdLst/>
            <a:ahLst/>
            <a:cxnLst/>
            <a:rect l="l" t="t" r="r" b="b"/>
            <a:pathLst>
              <a:path w="5365259" h="305065" extrusionOk="0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CAF2F4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06" name="Google Shape;3206;p195"/>
          <p:cNvSpPr/>
          <p:nvPr/>
        </p:nvSpPr>
        <p:spPr>
          <a:xfrm>
            <a:off x="817677" y="2955833"/>
            <a:ext cx="7508646" cy="2197281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07" name="Google Shape;3207;p1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53132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14123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09875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61128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54022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0099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75874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68801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73639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690911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266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138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0946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3025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3028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71158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83216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2614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20380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46445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8677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86752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73967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05225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1402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84600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85016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5572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914682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36871279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5315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7535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07337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3055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205113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20427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30200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914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478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87147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489111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92552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826238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99579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052692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568827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23895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8612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666593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8549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677010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792483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54769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28733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5699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187997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09735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70024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901656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155464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374755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832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3183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5408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227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060083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10891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611609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54529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2225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996832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38137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5421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003057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98380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20800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34913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644179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1332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98473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92949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44752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14603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9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46476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12088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88732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547208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5214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251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7644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089557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57150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14623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10350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43763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307740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42753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8260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3910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85103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31517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4806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79654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25439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13732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3607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27832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17834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09639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603041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917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78697787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9819800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601554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908410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09780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8797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470499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31398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0641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920111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949158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10366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60688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0034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539419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461552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52165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64171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3870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41940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1240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344064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84929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177349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80679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27366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181571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929325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598732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87130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395379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0272659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00655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5501287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251192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343638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084744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562423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85370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349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494496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73568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70320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59452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392108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260865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8652664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2572523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85304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9251435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179653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800853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703393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03704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000180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7" name="Google Shape;17;p4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8" name="Google Shape;18;p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152882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33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2" name="Google Shape;22;p3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23" name="Google Shape;23;p3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24" name="Google Shape;24;p3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180441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33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3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29" name="Google Shape;29;p3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30" name="Google Shape;30;p3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563080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33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3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35" name="Google Shape;35;p3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36" name="Google Shape;36;p3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0001899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34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340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4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42" name="Google Shape;42;p34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43" name="Google Shape;43;p3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497465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341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341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34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34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3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51" name="Google Shape;51;p3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52" name="Google Shape;52;p3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740104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3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56" name="Google Shape;56;p3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57" name="Google Shape;57;p3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89627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34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34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34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63" name="Google Shape;63;p34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64" name="Google Shape;64;p3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527621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44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8" name="Google Shape;68;p34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4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70" name="Google Shape;70;p3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71" name="Google Shape;71;p3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049847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4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4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76" name="Google Shape;76;p34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77" name="Google Shape;77;p34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88614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6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46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82" name="Google Shape;82;p34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83" name="Google Shape;83;p3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600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14.jp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slideLayout" Target="../slideLayouts/slideLayout261.xml"/><Relationship Id="rId1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51.xml"/><Relationship Id="rId21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17" Type="http://schemas.openxmlformats.org/officeDocument/2006/relationships/slideLayout" Target="../slideLayouts/slideLayout265.xml"/><Relationship Id="rId25" Type="http://schemas.openxmlformats.org/officeDocument/2006/relationships/image" Target="../media/image8.jpg"/><Relationship Id="rId2" Type="http://schemas.openxmlformats.org/officeDocument/2006/relationships/slideLayout" Target="../slideLayouts/slideLayout250.xml"/><Relationship Id="rId16" Type="http://schemas.openxmlformats.org/officeDocument/2006/relationships/slideLayout" Target="../slideLayouts/slideLayout264.xml"/><Relationship Id="rId20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53.xml"/><Relationship Id="rId15" Type="http://schemas.openxmlformats.org/officeDocument/2006/relationships/slideLayout" Target="../slideLayouts/slideLayout263.xml"/><Relationship Id="rId23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58.xml"/><Relationship Id="rId19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62.xml"/><Relationship Id="rId22" Type="http://schemas.openxmlformats.org/officeDocument/2006/relationships/slideLayout" Target="../slideLayouts/slideLayout270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72.xml"/><Relationship Id="rId5" Type="http://schemas.openxmlformats.org/officeDocument/2006/relationships/image" Target="../media/image14.jp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slideLayout" Target="../slideLayouts/slideLayout2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13" Type="http://schemas.openxmlformats.org/officeDocument/2006/relationships/slideLayout" Target="../slideLayouts/slideLayout309.xml"/><Relationship Id="rId18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299.xml"/><Relationship Id="rId21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298.xml"/><Relationship Id="rId16" Type="http://schemas.openxmlformats.org/officeDocument/2006/relationships/slideLayout" Target="../slideLayouts/slideLayout312.xml"/><Relationship Id="rId20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5" Type="http://schemas.openxmlformats.org/officeDocument/2006/relationships/slideLayout" Target="../slideLayouts/slideLayout311.xml"/><Relationship Id="rId23" Type="http://schemas.openxmlformats.org/officeDocument/2006/relationships/image" Target="../media/image25.bin"/><Relationship Id="rId10" Type="http://schemas.openxmlformats.org/officeDocument/2006/relationships/slideLayout" Target="../slideLayouts/slideLayout306.xml"/><Relationship Id="rId19" Type="http://schemas.openxmlformats.org/officeDocument/2006/relationships/slideLayout" Target="../slideLayouts/slideLayout315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slideLayout" Target="../slideLayouts/slideLayout310.xml"/><Relationship Id="rId22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5.xml"/><Relationship Id="rId13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4.xml"/><Relationship Id="rId12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19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11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2.xml"/><Relationship Id="rId15" Type="http://schemas.openxmlformats.org/officeDocument/2006/relationships/theme" Target="../theme/theme20.xml"/><Relationship Id="rId10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14" Type="http://schemas.openxmlformats.org/officeDocument/2006/relationships/slideLayout" Target="../slideLayouts/slideLayout33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13" Type="http://schemas.openxmlformats.org/officeDocument/2006/relationships/slideLayout" Target="../slideLayouts/slideLayout344.xml"/><Relationship Id="rId18" Type="http://schemas.openxmlformats.org/officeDocument/2006/relationships/slideLayout" Target="../slideLayouts/slideLayout349.xml"/><Relationship Id="rId26" Type="http://schemas.openxmlformats.org/officeDocument/2006/relationships/theme" Target="../theme/theme21.xml"/><Relationship Id="rId3" Type="http://schemas.openxmlformats.org/officeDocument/2006/relationships/slideLayout" Target="../slideLayouts/slideLayout334.xml"/><Relationship Id="rId21" Type="http://schemas.openxmlformats.org/officeDocument/2006/relationships/slideLayout" Target="../slideLayouts/slideLayout352.xml"/><Relationship Id="rId7" Type="http://schemas.openxmlformats.org/officeDocument/2006/relationships/slideLayout" Target="../slideLayouts/slideLayout338.xml"/><Relationship Id="rId12" Type="http://schemas.openxmlformats.org/officeDocument/2006/relationships/slideLayout" Target="../slideLayouts/slideLayout343.xml"/><Relationship Id="rId17" Type="http://schemas.openxmlformats.org/officeDocument/2006/relationships/slideLayout" Target="../slideLayouts/slideLayout348.xml"/><Relationship Id="rId25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33.xml"/><Relationship Id="rId16" Type="http://schemas.openxmlformats.org/officeDocument/2006/relationships/slideLayout" Target="../slideLayouts/slideLayout347.xml"/><Relationship Id="rId20" Type="http://schemas.openxmlformats.org/officeDocument/2006/relationships/slideLayout" Target="../slideLayouts/slideLayout351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24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36.xml"/><Relationship Id="rId15" Type="http://schemas.openxmlformats.org/officeDocument/2006/relationships/slideLayout" Target="../slideLayouts/slideLayout346.xml"/><Relationship Id="rId23" Type="http://schemas.openxmlformats.org/officeDocument/2006/relationships/slideLayout" Target="../slideLayouts/slideLayout354.xml"/><Relationship Id="rId10" Type="http://schemas.openxmlformats.org/officeDocument/2006/relationships/slideLayout" Target="../slideLayouts/slideLayout341.xml"/><Relationship Id="rId19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Relationship Id="rId14" Type="http://schemas.openxmlformats.org/officeDocument/2006/relationships/slideLayout" Target="../slideLayouts/slideLayout345.xml"/><Relationship Id="rId22" Type="http://schemas.openxmlformats.org/officeDocument/2006/relationships/slideLayout" Target="../slideLayouts/slideLayout353.xml"/><Relationship Id="rId27" Type="http://schemas.openxmlformats.org/officeDocument/2006/relationships/image" Target="../media/image25.bin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4.xml"/><Relationship Id="rId13" Type="http://schemas.openxmlformats.org/officeDocument/2006/relationships/slideLayout" Target="../slideLayouts/slideLayout369.xml"/><Relationship Id="rId18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59.xml"/><Relationship Id="rId21" Type="http://schemas.openxmlformats.org/officeDocument/2006/relationships/theme" Target="../theme/theme22.xml"/><Relationship Id="rId7" Type="http://schemas.openxmlformats.org/officeDocument/2006/relationships/slideLayout" Target="../slideLayouts/slideLayout363.xml"/><Relationship Id="rId12" Type="http://schemas.openxmlformats.org/officeDocument/2006/relationships/slideLayout" Target="../slideLayouts/slideLayout368.xml"/><Relationship Id="rId17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58.xml"/><Relationship Id="rId16" Type="http://schemas.openxmlformats.org/officeDocument/2006/relationships/slideLayout" Target="../slideLayouts/slideLayout372.xml"/><Relationship Id="rId20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1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61.xml"/><Relationship Id="rId1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66.xml"/><Relationship Id="rId19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Relationship Id="rId14" Type="http://schemas.openxmlformats.org/officeDocument/2006/relationships/slideLayout" Target="../slideLayouts/slideLayout37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4.xml"/><Relationship Id="rId3" Type="http://schemas.openxmlformats.org/officeDocument/2006/relationships/slideLayout" Target="../slideLayouts/slideLayout379.xml"/><Relationship Id="rId7" Type="http://schemas.openxmlformats.org/officeDocument/2006/relationships/slideLayout" Target="../slideLayouts/slideLayout38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378.xml"/><Relationship Id="rId1" Type="http://schemas.openxmlformats.org/officeDocument/2006/relationships/slideLayout" Target="../slideLayouts/slideLayout377.xml"/><Relationship Id="rId6" Type="http://schemas.openxmlformats.org/officeDocument/2006/relationships/slideLayout" Target="../slideLayouts/slideLayout382.xml"/><Relationship Id="rId11" Type="http://schemas.openxmlformats.org/officeDocument/2006/relationships/slideLayout" Target="../slideLayouts/slideLayout387.xml"/><Relationship Id="rId5" Type="http://schemas.openxmlformats.org/officeDocument/2006/relationships/slideLayout" Target="../slideLayouts/slideLayout381.xml"/><Relationship Id="rId10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80.xml"/><Relationship Id="rId9" Type="http://schemas.openxmlformats.org/officeDocument/2006/relationships/slideLayout" Target="../slideLayouts/slideLayout3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4">
            <a:alphaModFix/>
          </a:blip>
          <a:stretch>
            <a:fillRect/>
          </a:stretch>
        </a:blipFill>
        <a:effectLst/>
      </p:bgPr>
    </p:bg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3">
            <a:alphaModFix/>
          </a:blip>
          <a:stretch>
            <a:fillRect/>
          </a:stretch>
        </a:blipFill>
        <a:effectLst/>
      </p:bgPr>
    </p:bg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0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5">
            <a:alphaModFix/>
          </a:blip>
          <a:stretch>
            <a:fillRect/>
          </a:stretch>
        </a:blipFill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p69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99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05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2340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  <p:sldLayoutId id="2147484008" r:id="rId18"/>
    <p:sldLayoutId id="2147484009" r:id="rId19"/>
    <p:sldLayoutId id="2147484010" r:id="rId20"/>
    <p:sldLayoutId id="2147484011" r:id="rId21"/>
    <p:sldLayoutId id="2147484012" r:id="rId22"/>
    <p:sldLayoutId id="214748401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77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88584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  <p:sldLayoutId id="2147484051" r:id="rId20"/>
    <p:sldLayoutId id="2147484052" r:id="rId21"/>
    <p:sldLayoutId id="214748413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8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1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89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  <p:sldLayoutId id="2147484108" r:id="rId17"/>
    <p:sldLayoutId id="2147484109" r:id="rId18"/>
    <p:sldLayoutId id="2147484110" r:id="rId19"/>
    <p:sldLayoutId id="2147484111" r:id="rId20"/>
    <p:sldLayoutId id="2147484112" r:id="rId21"/>
    <p:sldLayoutId id="2147484113" r:id="rId22"/>
    <p:sldLayoutId id="2147484114" r:id="rId23"/>
    <p:sldLayoutId id="2147484115" r:id="rId24"/>
    <p:sldLayoutId id="214748411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84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4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4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13" name="Google Shape;13;p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05582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11" Type="http://schemas.openxmlformats.org/officeDocument/2006/relationships/image" Target="../media/image52.png"/><Relationship Id="rId5" Type="http://schemas.openxmlformats.org/officeDocument/2006/relationships/image" Target="../media/image34.gif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5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5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39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61.png"/><Relationship Id="rId4" Type="http://schemas.openxmlformats.org/officeDocument/2006/relationships/image" Target="../media/image41.png"/><Relationship Id="rId9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61.png"/><Relationship Id="rId4" Type="http://schemas.openxmlformats.org/officeDocument/2006/relationships/image" Target="../media/image41.pn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4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9.png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06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74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7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77.svg"/><Relationship Id="rId4" Type="http://schemas.openxmlformats.org/officeDocument/2006/relationships/image" Target="../media/image44.png"/><Relationship Id="rId9" Type="http://schemas.openxmlformats.org/officeDocument/2006/relationships/image" Target="../media/image7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11" Type="http://schemas.openxmlformats.org/officeDocument/2006/relationships/image" Target="../media/image77.svg"/><Relationship Id="rId5" Type="http://schemas.openxmlformats.org/officeDocument/2006/relationships/image" Target="../media/image45.png"/><Relationship Id="rId10" Type="http://schemas.openxmlformats.org/officeDocument/2006/relationships/image" Target="../media/image76.svg"/><Relationship Id="rId4" Type="http://schemas.openxmlformats.org/officeDocument/2006/relationships/image" Target="../media/image44.png"/><Relationship Id="rId9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41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11" Type="http://schemas.openxmlformats.org/officeDocument/2006/relationships/image" Target="../media/image77.svg"/><Relationship Id="rId5" Type="http://schemas.openxmlformats.org/officeDocument/2006/relationships/image" Target="../media/image45.png"/><Relationship Id="rId10" Type="http://schemas.openxmlformats.org/officeDocument/2006/relationships/image" Target="../media/image76.svg"/><Relationship Id="rId4" Type="http://schemas.openxmlformats.org/officeDocument/2006/relationships/image" Target="../media/image44.png"/><Relationship Id="rId9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48.xml"/><Relationship Id="rId5" Type="http://schemas.openxmlformats.org/officeDocument/2006/relationships/image" Target="../media/image46.png"/><Relationship Id="rId4" Type="http://schemas.openxmlformats.org/officeDocument/2006/relationships/image" Target="../media/image8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8.png"/><Relationship Id="rId5" Type="http://schemas.openxmlformats.org/officeDocument/2006/relationships/image" Target="../media/image34.gif"/><Relationship Id="rId4" Type="http://schemas.openxmlformats.org/officeDocument/2006/relationships/notesSlide" Target="../notesSlides/notesSlide5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3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3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263634-8AE6-80F6-3D4F-13A4D47155DF}"/>
              </a:ext>
            </a:extLst>
          </p:cNvPr>
          <p:cNvSpPr/>
          <p:nvPr/>
        </p:nvSpPr>
        <p:spPr>
          <a:xfrm rot="21027887">
            <a:off x="3346524" y="3415445"/>
            <a:ext cx="1478845" cy="560073"/>
          </a:xfrm>
          <a:prstGeom prst="roundRect">
            <a:avLst>
              <a:gd name="adj" fmla="val 30303"/>
            </a:avLst>
          </a:prstGeom>
          <a:solidFill>
            <a:srgbClr val="2DC7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ar-MA" sz="2800" b="1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rPr>
              <a:t>الخامسة</a:t>
            </a:r>
            <a:endParaRPr lang="fr-FR" sz="2400" b="1" dirty="0">
              <a:solidFill>
                <a:prstClr val="white"/>
              </a:solidFill>
              <a:latin typeface="Dubai Medium" panose="020B0603030403030204" pitchFamily="34" charset="-78"/>
              <a:ea typeface="Calibri" panose="020F0502020204030204" pitchFamily="34" charset="0"/>
              <a:cs typeface="Dubai Medium" panose="020B0603030403030204" pitchFamily="34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B91C64-A519-4DA0-093F-2429F1AE1D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2AD457-5F0B-C050-368E-5EA1D1D76105}"/>
              </a:ext>
            </a:extLst>
          </p:cNvPr>
          <p:cNvSpPr/>
          <p:nvPr/>
        </p:nvSpPr>
        <p:spPr>
          <a:xfrm>
            <a:off x="648929" y="3628103"/>
            <a:ext cx="904568" cy="1297857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79CC6F-A5F1-EEB0-524E-1284C6869357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4" name="Google Shape;3484;p3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5" name="Google Shape;3485;p3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6" name="Google Shape;3486;p3" descr="Une image contenant habits, Animation, Dessin animé, dessin humoristique&#10;&#10;Le contenu généré par l’IA peut êtr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7" name="Google Shape;3487;p3" descr="Une image contenant dessin humoristique, Dessin animé, Animation, clipart&#10;&#10;Le contenu généré par l’IA peut être incorrect.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8" name="Google Shape;3488;p3" descr="Une image contenant capture d’écran, Graphique, Bleu électrique, conception&#10;&#10;Le contenu généré par l’IA peut être incorrect."/>
          <p:cNvPicPr preferRelativeResize="0">
            <a:picLocks noGrp="1"/>
          </p:cNvPicPr>
          <p:nvPr>
            <p:ph type="pic" idx="6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89" name="Google Shape;3489;p3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490" name="Google Shape;3490;p3"/>
          <p:cNvSpPr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1" name="Google Shape;3491;p3"/>
          <p:cNvSpPr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2" name="Google Shape;3492;p3"/>
          <p:cNvSpPr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عرض فيديو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3" name="Google Shape;3493;p3"/>
          <p:cNvSpPr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4" name="Google Shape;3494;p3"/>
          <p:cNvSpPr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عمل في ثنائيات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5" name="Google Shape;3495;p3"/>
          <p:cNvSpPr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نهاية الشريط، المرور إلى الشريحة الموالية.</a:t>
            </a:r>
            <a:endParaRPr dirty="0"/>
          </a:p>
        </p:txBody>
      </p:sp>
      <p:pic>
        <p:nvPicPr>
          <p:cNvPr id="3496" name="Google Shape;3496;p3" descr="Une image contenant noir, obscurité&#10;&#10;Le contenu généré par l’IA peut êtr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6757053" y="4245868"/>
            <a:ext cx="996593" cy="996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p4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/>
              <a:t>تنظيم حصص الأسبوع التربوي الرابع</a:t>
            </a:r>
            <a:endParaRPr/>
          </a:p>
        </p:txBody>
      </p:sp>
      <p:pic>
        <p:nvPicPr>
          <p:cNvPr id="3502" name="Google Shape;3502;p4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3503" name="Google Shape;3503;p4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الأساليب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04" name="Google Shape;3504;p4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sz="2400" b="1" kern="12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505" name="Google Shape;3505;p4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506" name="Google Shape;3506;p4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07" name="Google Shape;3507;p4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1" name="Google Shape;3511;p4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512" name="Google Shape;3512;p4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3" name="Google Shape;3513;p4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اليوم2 -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14" name="Google Shape;3514;p4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3515" name="Google Shape;3515;p4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6" name="Google Shape;3516;p4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8" name="Google Shape;3518;p4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3519" name="Google Shape;3519;p4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20" name="Google Shape;3520;p4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521" name="Google Shape;3521;p4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إنتاج كتابي –الحصة 3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4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2" name="Google Shape;3522;p4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5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3" name="Google Shape;3523;p4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5" name="Google Shape;3525;p4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الاستراتيجية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تراكيب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9AFCDA-3E6E-4C23-F4E3-338568A71C5F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A9E8CB-C45A-8670-10D7-6C01FC1A5DFC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6386482D-6F65-0EDE-51E8-E2999E39642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51BE1948-AB38-2B39-8B47-A5249C7ED66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C71C42A-AB46-EAF0-917D-DA44B29A66F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0" name="Google Shape;3530;p5"/>
          <p:cNvSpPr txBox="1"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هيكلة حصة اليوم </a:t>
            </a:r>
            <a:endParaRPr sz="4000" dirty="0">
              <a:solidFill>
                <a:srgbClr val="424D7B"/>
              </a:solidFill>
              <a:ea typeface="Arial"/>
              <a:sym typeface="Arial"/>
            </a:endParaRPr>
          </a:p>
        </p:txBody>
      </p:sp>
      <p:pic>
        <p:nvPicPr>
          <p:cNvPr id="3531" name="Google Shape;3531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5582" y="1469534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532" name="Google Shape;3532;p5"/>
          <p:cNvSpPr txBox="1"/>
          <p:nvPr/>
        </p:nvSpPr>
        <p:spPr>
          <a:xfrm>
            <a:off x="3944757" y="1562612"/>
            <a:ext cx="27374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 01 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3" name="Google Shape;353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876" y="1681630"/>
            <a:ext cx="54495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4" name="Google Shape;3534;p5"/>
          <p:cNvPicPr preferRelativeResize="0"/>
          <p:nvPr/>
        </p:nvPicPr>
        <p:blipFill rotWithShape="1">
          <a:blip r:embed="rId5">
            <a:alphaModFix/>
          </a:blip>
          <a:srcRect l="-7560" r="-7560"/>
          <a:stretch/>
        </p:blipFill>
        <p:spPr>
          <a:xfrm>
            <a:off x="1621688" y="1357806"/>
            <a:ext cx="585072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5" name="Google Shape;3535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5582" y="3880111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3536" name="Google Shape;3536;p5"/>
          <p:cNvSpPr txBox="1"/>
          <p:nvPr/>
        </p:nvSpPr>
        <p:spPr>
          <a:xfrm>
            <a:off x="5007593" y="4016756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7" name="Google Shape;3537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8839" y="2650608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538" name="Google Shape;3538;p5"/>
          <p:cNvSpPr txBox="1"/>
          <p:nvPr/>
        </p:nvSpPr>
        <p:spPr>
          <a:xfrm>
            <a:off x="4971308" y="2735158"/>
            <a:ext cx="16209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02- أساليب</a:t>
            </a:r>
            <a:endParaRPr sz="2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39" name="Google Shape;353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24876" y="4056478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2" name="Google Shape;3542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13661" y="2872087"/>
            <a:ext cx="536339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3" name="Google Shape;3543;p5"/>
          <p:cNvSpPr txBox="1"/>
          <p:nvPr/>
        </p:nvSpPr>
        <p:spPr>
          <a:xfrm>
            <a:off x="2033188" y="1942878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sz="2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544" name="Google Shape;3544;p5"/>
          <p:cNvSpPr txBox="1"/>
          <p:nvPr/>
        </p:nvSpPr>
        <p:spPr>
          <a:xfrm>
            <a:off x="2160595" y="302653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أساليب الإقناع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45" name="Google Shape;3545;p5"/>
          <p:cNvSpPr txBox="1"/>
          <p:nvPr/>
        </p:nvSpPr>
        <p:spPr>
          <a:xfrm>
            <a:off x="2262876" y="4485456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"أُمُّ </a:t>
            </a:r>
            <a:r>
              <a:rPr lang="ar-MA" dirty="0" err="1">
                <a:sym typeface="Dosis SemiBold"/>
              </a:rPr>
              <a:t>ٱلْخَيْرات"الحصة</a:t>
            </a:r>
            <a:r>
              <a:rPr lang="ar-MA" dirty="0">
                <a:sym typeface="Dosis SemiBold"/>
              </a:rPr>
              <a:t> الثانية</a:t>
            </a:r>
          </a:p>
          <a:p>
            <a:r>
              <a:rPr lang="ar-MA" dirty="0">
                <a:sym typeface="Dosis SemiBold"/>
              </a:rPr>
              <a:t>أخذ الكلمة للتحدث باسترسال.</a:t>
            </a:r>
            <a:endParaRPr dirty="0"/>
          </a:p>
        </p:txBody>
      </p:sp>
      <p:pic>
        <p:nvPicPr>
          <p:cNvPr id="2" name="Google Shape;3535;p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488FFA-D293-59D7-7EDB-3C9B6767AC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5582" y="5156619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536;p5">
            <a:extLst>
              <a:ext uri="{FF2B5EF4-FFF2-40B4-BE49-F238E27FC236}">
                <a16:creationId xmlns:a16="http://schemas.microsoft.com/office/drawing/2014/main" id="{98DAC60C-A0AE-307D-BAE9-442D2F42E09B}"/>
              </a:ext>
            </a:extLst>
          </p:cNvPr>
          <p:cNvSpPr txBox="1"/>
          <p:nvPr/>
        </p:nvSpPr>
        <p:spPr>
          <a:xfrm>
            <a:off x="5007593" y="5293264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الشفهي</a:t>
            </a:r>
            <a:endParaRPr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3539;p5">
            <a:extLst>
              <a:ext uri="{FF2B5EF4-FFF2-40B4-BE49-F238E27FC236}">
                <a16:creationId xmlns:a16="http://schemas.microsoft.com/office/drawing/2014/main" id="{286A4A9B-0E10-6A6E-0013-1D8C7DA9255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24876" y="5332986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45;p5">
            <a:extLst>
              <a:ext uri="{FF2B5EF4-FFF2-40B4-BE49-F238E27FC236}">
                <a16:creationId xmlns:a16="http://schemas.microsoft.com/office/drawing/2014/main" id="{BFC1E510-10A5-DF96-5ED9-7E21814BC401}"/>
              </a:ext>
            </a:extLst>
          </p:cNvPr>
          <p:cNvSpPr txBox="1"/>
          <p:nvPr/>
        </p:nvSpPr>
        <p:spPr>
          <a:xfrm>
            <a:off x="2262876" y="576196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تقويم الطلاقة</a:t>
            </a:r>
          </a:p>
          <a:p>
            <a:r>
              <a:rPr lang="ar-MA" dirty="0">
                <a:sym typeface="Dosis SemiBold"/>
              </a:rPr>
              <a:t>تقويم التحدث</a:t>
            </a:r>
            <a:endParaRPr dirty="0"/>
          </a:p>
        </p:txBody>
      </p:sp>
      <p:pic>
        <p:nvPicPr>
          <p:cNvPr id="7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1677252" y="2667745"/>
            <a:ext cx="508229" cy="585072"/>
          </a:xfrm>
          <a:prstGeom prst="rect">
            <a:avLst/>
          </a:prstGeom>
        </p:spPr>
      </p:pic>
      <p:pic>
        <p:nvPicPr>
          <p:cNvPr id="8" name="Espace réservé pour une image  25">
            <a:extLst>
              <a:ext uri="{FF2B5EF4-FFF2-40B4-BE49-F238E27FC236}">
                <a16:creationId xmlns:a16="http://schemas.microsoft.com/office/drawing/2014/main" id="{666F118A-8849-E133-5666-BFB69BDA12A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1690247" y="3796626"/>
            <a:ext cx="508229" cy="585072"/>
          </a:xfrm>
          <a:prstGeom prst="rect">
            <a:avLst/>
          </a:prstGeom>
        </p:spPr>
      </p:pic>
      <p:pic>
        <p:nvPicPr>
          <p:cNvPr id="9" name="Espace réservé pour une image  25">
            <a:extLst>
              <a:ext uri="{FF2B5EF4-FFF2-40B4-BE49-F238E27FC236}">
                <a16:creationId xmlns:a16="http://schemas.microsoft.com/office/drawing/2014/main" id="{17CF8943-D4A7-6DB1-610B-7154906E820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1698531" y="5073134"/>
            <a:ext cx="508229" cy="5850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-163286" y="2835986"/>
            <a:ext cx="9078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الوضعيتان التقويميتان للطلاقة  و التحدث 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توجدان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و التحدث طيلة أيام الأسبوع الرابع من المرحلة الخامسة.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الوضعيتان التقويميتان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oogle Shape;3552;p6">
            <a:extLst>
              <a:ext uri="{FF2B5EF4-FFF2-40B4-BE49-F238E27FC236}">
                <a16:creationId xmlns:a16="http://schemas.microsoft.com/office/drawing/2014/main" id="{3D01B2CE-564D-F1DC-E98E-E0CD5042E5A7}"/>
              </a:ext>
            </a:extLst>
          </p:cNvPr>
          <p:cNvGrpSpPr/>
          <p:nvPr/>
        </p:nvGrpSpPr>
        <p:grpSpPr>
          <a:xfrm>
            <a:off x="468351" y="3164297"/>
            <a:ext cx="7451649" cy="890781"/>
            <a:chOff x="575896" y="2851205"/>
            <a:chExt cx="7451649" cy="890781"/>
          </a:xfrm>
        </p:grpSpPr>
        <p:pic>
          <p:nvPicPr>
            <p:cNvPr id="6" name="Google Shape;3553;p6">
              <a:extLst>
                <a:ext uri="{FF2B5EF4-FFF2-40B4-BE49-F238E27FC236}">
                  <a16:creationId xmlns:a16="http://schemas.microsoft.com/office/drawing/2014/main" id="{79698397-96B8-6B4E-C3AE-781099530FD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3554;p6">
              <a:extLst>
                <a:ext uri="{FF2B5EF4-FFF2-40B4-BE49-F238E27FC236}">
                  <a16:creationId xmlns:a16="http://schemas.microsoft.com/office/drawing/2014/main" id="{E9717D20-27E3-55E4-10D8-17BEBDF49BBE}"/>
                </a:ext>
              </a:extLst>
            </p:cNvPr>
            <p:cNvSpPr/>
            <p:nvPr/>
          </p:nvSpPr>
          <p:spPr>
            <a:xfrm>
              <a:off x="736196" y="3134373"/>
              <a:ext cx="5530134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توظيف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ٱلاِقْناعِ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في الإنتاج الشفهي والكتابي.</a:t>
              </a:r>
              <a:endParaRPr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oogle Shape;3555;p6">
            <a:extLst>
              <a:ext uri="{FF2B5EF4-FFF2-40B4-BE49-F238E27FC236}">
                <a16:creationId xmlns:a16="http://schemas.microsoft.com/office/drawing/2014/main" id="{A3ABE5CF-686F-EFAF-1E9C-A11F4B733EB4}"/>
              </a:ext>
            </a:extLst>
          </p:cNvPr>
          <p:cNvGrpSpPr/>
          <p:nvPr/>
        </p:nvGrpSpPr>
        <p:grpSpPr>
          <a:xfrm>
            <a:off x="468351" y="4277773"/>
            <a:ext cx="7451649" cy="890781"/>
            <a:chOff x="575896" y="2851205"/>
            <a:chExt cx="7451649" cy="890781"/>
          </a:xfrm>
        </p:grpSpPr>
        <p:pic>
          <p:nvPicPr>
            <p:cNvPr id="10" name="Google Shape;3556;p6">
              <a:extLst>
                <a:ext uri="{FF2B5EF4-FFF2-40B4-BE49-F238E27FC236}">
                  <a16:creationId xmlns:a16="http://schemas.microsoft.com/office/drawing/2014/main" id="{1B177F2A-DBD6-6AD4-34F3-ADEDE3AD3D2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557;p6">
              <a:extLst>
                <a:ext uri="{FF2B5EF4-FFF2-40B4-BE49-F238E27FC236}">
                  <a16:creationId xmlns:a16="http://schemas.microsoft.com/office/drawing/2014/main" id="{F93D9877-D621-BEBA-7E1D-9453C6753DED}"/>
                </a:ext>
              </a:extLst>
            </p:cNvPr>
            <p:cNvSpPr/>
            <p:nvPr/>
          </p:nvSpPr>
          <p:spPr>
            <a:xfrm>
              <a:off x="910434" y="3134373"/>
              <a:ext cx="5355896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للإجابة عن أسئلة مقابلة شفهية</a:t>
              </a: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p7"/>
          <p:cNvSpPr txBox="1"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/>
              <a:t>  افتتاح الحصة</a:t>
            </a:r>
            <a:endParaRPr sz="4400"/>
          </a:p>
        </p:txBody>
      </p:sp>
      <p:pic>
        <p:nvPicPr>
          <p:cNvPr id="3563" name="Google Shape;356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4" name="Google Shape;3564;p7"/>
          <p:cNvPicPr preferRelativeResize="0"/>
          <p:nvPr/>
        </p:nvPicPr>
        <p:blipFill rotWithShape="1">
          <a:blip r:embed="rId4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5" name="Google Shape;3565;p7"/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66" name="Google Shape;356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7" name="Google Shape;3567;p7"/>
          <p:cNvPicPr preferRelativeResize="0"/>
          <p:nvPr/>
        </p:nvPicPr>
        <p:blipFill rotWithShape="1">
          <a:blip r:embed="rId6">
            <a:alphaModFix/>
          </a:blip>
          <a:srcRect l="-7560" r="-7560"/>
          <a:stretch/>
        </p:blipFill>
        <p:spPr>
          <a:xfrm>
            <a:off x="895743" y="1781573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8" name="Google Shape;3568;p7"/>
          <p:cNvSpPr txBox="1"/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sz="2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sz="28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Google Shape;3573;p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مرحبا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574" name="Google Shape;3574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5" name="Google Shape;3575;p8" descr="Une image contenant dessin humoristique, chaussures, clipart, illustration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1977" y="1661746"/>
            <a:ext cx="4929307" cy="443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3A6C60C-78A3-7E66-9593-46E7356883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84384E0-9B7B-10EA-EC79-258BBB0CDC9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C60627A-671A-DFDE-D332-558CC57A72D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7A12FCD-D987-6EFB-FCEE-D3D7DAABD7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75602CC-9AB9-2E75-59BF-CB55673571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6D1D781-6752-9446-67E0-A9B280EA95F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DCC5BBC3-074B-1168-65AD-7E4BAEC754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0433B1E1-8138-8BDC-7D21-1C84E5B4266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E59658DE-BBC0-AFC1-B0CB-A66FA0EBCF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9" name="Google Shape;3589;p9"/>
          <p:cNvSpPr txBox="1">
            <a:spLocks noGrp="1"/>
          </p:cNvSpPr>
          <p:nvPr>
            <p:ph type="title"/>
          </p:nvPr>
        </p:nvSpPr>
        <p:spPr>
          <a:xfrm>
            <a:off x="607020" y="819538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90" name="Google Shape;35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771517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6;p8">
            <a:extLst>
              <a:ext uri="{FF2B5EF4-FFF2-40B4-BE49-F238E27FC236}">
                <a16:creationId xmlns:a16="http://schemas.microsoft.com/office/drawing/2014/main" id="{A28A6919-9C9A-3C5B-2E46-0B3120E125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7;p8">
            <a:extLst>
              <a:ext uri="{FF2B5EF4-FFF2-40B4-BE49-F238E27FC236}">
                <a16:creationId xmlns:a16="http://schemas.microsoft.com/office/drawing/2014/main" id="{FC0ACD6E-356A-A723-0380-A6E6A8851FF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78;p8">
            <a:extLst>
              <a:ext uri="{FF2B5EF4-FFF2-40B4-BE49-F238E27FC236}">
                <a16:creationId xmlns:a16="http://schemas.microsoft.com/office/drawing/2014/main" id="{636B4867-60AF-B8B8-E790-D988E2FA9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579;p8">
            <a:extLst>
              <a:ext uri="{FF2B5EF4-FFF2-40B4-BE49-F238E27FC236}">
                <a16:creationId xmlns:a16="http://schemas.microsoft.com/office/drawing/2014/main" id="{7DD7C168-B968-6E74-8569-43A69FB3108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580;p8">
            <a:extLst>
              <a:ext uri="{FF2B5EF4-FFF2-40B4-BE49-F238E27FC236}">
                <a16:creationId xmlns:a16="http://schemas.microsoft.com/office/drawing/2014/main" id="{BCA23E48-91D0-52FB-A1C2-1D535158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1;p8">
            <a:extLst>
              <a:ext uri="{FF2B5EF4-FFF2-40B4-BE49-F238E27FC236}">
                <a16:creationId xmlns:a16="http://schemas.microsoft.com/office/drawing/2014/main" id="{352A4C50-8749-20CD-6C47-E592E083160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2;p8">
            <a:extLst>
              <a:ext uri="{FF2B5EF4-FFF2-40B4-BE49-F238E27FC236}">
                <a16:creationId xmlns:a16="http://schemas.microsoft.com/office/drawing/2014/main" id="{6B39AAC6-4CBF-7401-699F-00249BF1DA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3583;p8">
            <a:extLst>
              <a:ext uri="{FF2B5EF4-FFF2-40B4-BE49-F238E27FC236}">
                <a16:creationId xmlns:a16="http://schemas.microsoft.com/office/drawing/2014/main" id="{AA01CC7D-ED12-A924-BB15-9666C1E47C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3584;p8">
            <a:extLst>
              <a:ext uri="{FF2B5EF4-FFF2-40B4-BE49-F238E27FC236}">
                <a16:creationId xmlns:a16="http://schemas.microsoft.com/office/drawing/2014/main" id="{E3895F49-3E09-7C07-8078-BF7EDB8FC1C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1333;p8">
            <a:extLst>
              <a:ext uri="{FF2B5EF4-FFF2-40B4-BE49-F238E27FC236}">
                <a16:creationId xmlns:a16="http://schemas.microsoft.com/office/drawing/2014/main" id="{A278E1AE-1BC2-C879-9B0C-980CCE61F959}"/>
              </a:ext>
            </a:extLst>
          </p:cNvPr>
          <p:cNvSpPr txBox="1"/>
          <p:nvPr/>
        </p:nvSpPr>
        <p:spPr>
          <a:xfrm>
            <a:off x="398069" y="5873802"/>
            <a:ext cx="786987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rtl="1">
              <a:defRPr/>
            </a:pP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أَعْتَذِرُ بِلَبـاقَةٍ إِذا أَخْطَأْتُ، وَأُسـارِعُ إِلـى تَصْحـيـحِ خَطَئـي.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98129A5B-89BF-9591-5BA6-6750CAD20EC1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rtl="1">
              <a:buFontTx/>
              <a:buNone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B25964-00EF-E608-5B98-132EDA95C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C31D6-338A-11DA-6EE0-63DD5ED362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5" name="Google Shape;1333;p8">
            <a:extLst>
              <a:ext uri="{FF2B5EF4-FFF2-40B4-BE49-F238E27FC236}">
                <a16:creationId xmlns:a16="http://schemas.microsoft.com/office/drawing/2014/main" id="{8314A2E1-4532-680D-2906-EFDC6EDDD694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rtl="1">
              <a:buFontTx/>
              <a:buNone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5EC831-F07F-5B57-56F8-34D83084AC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9268" y="3592718"/>
            <a:ext cx="800915" cy="6668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85812DCF-C711-7765-EF7E-F6395A6C58C5}"/>
              </a:ext>
            </a:extLst>
          </p:cNvPr>
          <p:cNvSpPr txBox="1"/>
          <p:nvPr/>
        </p:nvSpPr>
        <p:spPr>
          <a:xfrm>
            <a:off x="783422" y="3561914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rtl="1">
              <a:buFontTx/>
              <a:buNone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6061705-6BBA-4BB5-7A7A-76CD2FBFA2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7454" y="4320865"/>
            <a:ext cx="1389091" cy="1491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9" name="Google Shape;3609;p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611" name="Google Shape;3611;p10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96980" y="618622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2" name="Google Shape;3612;p1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7978436" y="738187"/>
            <a:ext cx="791626" cy="79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D897EABC-CEC9-D068-A232-1696327383E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0A6A61A-E602-97A8-CE4E-B9675DA6FC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A33FEDC-2302-AE15-8E63-877519866B9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3B0E2D64-9B03-7676-7977-78776204DEB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333F6C1-9273-15BE-1ECE-F0957478BD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CB0BA528-CDD3-6152-DD35-560FFFABA88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9DA36E8-9599-14C6-DDE9-334AF5BD7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45D6390E-AC5A-7FDC-F5EE-B028359A04F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951E021-B3A8-9ACC-062A-256D43CC5C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569A7ECE-0855-B678-3D3A-39F6D28BE533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783A3B42-CE49-E28E-F559-5006829D4D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2B85343E-1614-62C2-91FA-49A3A8F8716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599B646-8811-217A-0EF7-E438D30D902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0D5F0DCD-8638-745F-BC69-763D9070678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05C8D8C9-FB9A-3673-C16F-45907F2E81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B6090279-0D6B-2811-2382-629059DBD9D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2;p8">
            <a:extLst>
              <a:ext uri="{FF2B5EF4-FFF2-40B4-BE49-F238E27FC236}">
                <a16:creationId xmlns:a16="http://schemas.microsoft.com/office/drawing/2014/main" id="{B414B2DE-8280-B604-6276-9A6C131604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3;p8">
            <a:extLst>
              <a:ext uri="{FF2B5EF4-FFF2-40B4-BE49-F238E27FC236}">
                <a16:creationId xmlns:a16="http://schemas.microsoft.com/office/drawing/2014/main" id="{E06662EB-D586-DD5A-FC8D-F12586A8D7F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4;p8">
            <a:extLst>
              <a:ext uri="{FF2B5EF4-FFF2-40B4-BE49-F238E27FC236}">
                <a16:creationId xmlns:a16="http://schemas.microsoft.com/office/drawing/2014/main" id="{32D3CBCE-00E7-1377-AD57-D4D3A459210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87DA1F-F0F0-7C05-65B5-12CA723CD4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34" y="2013858"/>
            <a:ext cx="6898449" cy="3765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BCC32AE4-B612-943B-54F2-025C03DA75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A832305-AF09-AA8D-3200-502080FA33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BDC93E7-4F02-BEC9-87A2-888898FF36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A72011B-B85A-BB34-0B6D-96627E4A635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17E72C4-EA0D-EBD7-B2DF-BD692E0B74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E1066A46-DAC4-8EA3-9673-0C929B82A44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47F439B0-14B4-580A-EAEC-396D7F283D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707F4E80-A87E-4584-375D-6BE145B70ED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4;p8">
            <a:extLst>
              <a:ext uri="{FF2B5EF4-FFF2-40B4-BE49-F238E27FC236}">
                <a16:creationId xmlns:a16="http://schemas.microsoft.com/office/drawing/2014/main" id="{861582D1-73F3-61D7-B00B-84752225D9C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3440" y="1362982"/>
            <a:ext cx="806985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هِيَ ٱلرِّسـالَةُ ٱلْأَسـاسِيَّةُ ٱلَّتـي أَرادَ ٱلطِّفْل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نِ إِيصـالَهـا لِزُمَلائِهِمـا مِنْ خِلالِ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029407" y="4717966"/>
            <a:ext cx="6947874" cy="779458"/>
            <a:chOff x="691016" y="2740490"/>
            <a:chExt cx="6947874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اَلاِجْتِهـادُ يَرْفَعُ رايَةَ ٱلْوَطَنِ، وَيَجِبُ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ٱلِٱقْتِداءُ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بِٱلْمُتَفَوِّقـيـنَ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029405" y="3845604"/>
            <a:ext cx="6947876" cy="779458"/>
            <a:chOff x="691014" y="2740490"/>
            <a:chExt cx="6947876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691014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 يَعـيـشـونَ فـي بُلْدانٍ مُخْتَلِفَةٍ.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029405" y="2973242"/>
            <a:ext cx="6937540" cy="779458"/>
            <a:chOff x="1376122" y="2740490"/>
            <a:chExt cx="626276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376122" y="2753032"/>
              <a:ext cx="58309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اَلسَّفَرُ فـي فَصْلِ ٱلصَّيْفِ مُفـيـدٌ وَمُمْتِعٌ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029405" y="5615412"/>
            <a:ext cx="6947876" cy="779458"/>
            <a:chOff x="691014" y="2740490"/>
            <a:chExt cx="6947876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691014" y="2753032"/>
              <a:ext cx="65160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نـادـي ٱلْمَدْرَسَةِ هُوَ أَفْضَلُ مَكـانٍ لِقَضـاءِ وَقْتِ ٱلْفَراغِ.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3576;p8">
            <a:extLst>
              <a:ext uri="{FF2B5EF4-FFF2-40B4-BE49-F238E27FC236}">
                <a16:creationId xmlns:a16="http://schemas.microsoft.com/office/drawing/2014/main" id="{8445FDC6-5FF1-F9BB-A4A2-1208D41798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7;p8">
            <a:extLst>
              <a:ext uri="{FF2B5EF4-FFF2-40B4-BE49-F238E27FC236}">
                <a16:creationId xmlns:a16="http://schemas.microsoft.com/office/drawing/2014/main" id="{CA94C0D9-CE62-E29C-B4B3-5E718AFCCE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578;p8">
            <a:extLst>
              <a:ext uri="{FF2B5EF4-FFF2-40B4-BE49-F238E27FC236}">
                <a16:creationId xmlns:a16="http://schemas.microsoft.com/office/drawing/2014/main" id="{2AFB3EE2-8408-C476-ABCB-69F990E7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579;p8">
            <a:extLst>
              <a:ext uri="{FF2B5EF4-FFF2-40B4-BE49-F238E27FC236}">
                <a16:creationId xmlns:a16="http://schemas.microsoft.com/office/drawing/2014/main" id="{6788EF91-444A-3520-1B04-4A3B0C17DA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580;p8">
            <a:extLst>
              <a:ext uri="{FF2B5EF4-FFF2-40B4-BE49-F238E27FC236}">
                <a16:creationId xmlns:a16="http://schemas.microsoft.com/office/drawing/2014/main" id="{8A5A5F9F-8D99-FBDF-3D96-3E97A46B21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1;p8">
            <a:extLst>
              <a:ext uri="{FF2B5EF4-FFF2-40B4-BE49-F238E27FC236}">
                <a16:creationId xmlns:a16="http://schemas.microsoft.com/office/drawing/2014/main" id="{324D9D78-CF0D-CCE6-0163-D26971268AFD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3582;p8">
            <a:extLst>
              <a:ext uri="{FF2B5EF4-FFF2-40B4-BE49-F238E27FC236}">
                <a16:creationId xmlns:a16="http://schemas.microsoft.com/office/drawing/2014/main" id="{1D0B4A80-C966-0340-5A6B-58E110351E0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3583;p8">
            <a:extLst>
              <a:ext uri="{FF2B5EF4-FFF2-40B4-BE49-F238E27FC236}">
                <a16:creationId xmlns:a16="http://schemas.microsoft.com/office/drawing/2014/main" id="{741FB114-7DD1-3E76-31EF-F359F6F418D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Google Shape;3584;p8">
            <a:extLst>
              <a:ext uri="{FF2B5EF4-FFF2-40B4-BE49-F238E27FC236}">
                <a16:creationId xmlns:a16="http://schemas.microsoft.com/office/drawing/2014/main" id="{5AC9E371-69F4-22F1-E9DF-BADF54872B0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3576;p8">
            <a:extLst>
              <a:ext uri="{FF2B5EF4-FFF2-40B4-BE49-F238E27FC236}">
                <a16:creationId xmlns:a16="http://schemas.microsoft.com/office/drawing/2014/main" id="{D8AF6D66-A8BF-B951-FAF5-FA279DF460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3577;p8">
            <a:extLst>
              <a:ext uri="{FF2B5EF4-FFF2-40B4-BE49-F238E27FC236}">
                <a16:creationId xmlns:a16="http://schemas.microsoft.com/office/drawing/2014/main" id="{61C83366-E760-CA4B-3026-F63D2FA3BF9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578;p8">
            <a:extLst>
              <a:ext uri="{FF2B5EF4-FFF2-40B4-BE49-F238E27FC236}">
                <a16:creationId xmlns:a16="http://schemas.microsoft.com/office/drawing/2014/main" id="{DC6E2475-CC9C-C0CE-4F99-E61149066EB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9;p8">
            <a:extLst>
              <a:ext uri="{FF2B5EF4-FFF2-40B4-BE49-F238E27FC236}">
                <a16:creationId xmlns:a16="http://schemas.microsoft.com/office/drawing/2014/main" id="{8EF878BD-5238-2E5F-5F1C-9D71D0975FE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580;p8">
            <a:extLst>
              <a:ext uri="{FF2B5EF4-FFF2-40B4-BE49-F238E27FC236}">
                <a16:creationId xmlns:a16="http://schemas.microsoft.com/office/drawing/2014/main" id="{7AB59470-CD91-3FC6-559E-F28F83896D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3581;p8">
            <a:extLst>
              <a:ext uri="{FF2B5EF4-FFF2-40B4-BE49-F238E27FC236}">
                <a16:creationId xmlns:a16="http://schemas.microsoft.com/office/drawing/2014/main" id="{0DFCBBAE-CA62-7067-FF28-36036F6F21A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3582;p8">
            <a:extLst>
              <a:ext uri="{FF2B5EF4-FFF2-40B4-BE49-F238E27FC236}">
                <a16:creationId xmlns:a16="http://schemas.microsoft.com/office/drawing/2014/main" id="{03F20A72-8F64-EA82-B4D8-C983E887053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3;p8">
            <a:extLst>
              <a:ext uri="{FF2B5EF4-FFF2-40B4-BE49-F238E27FC236}">
                <a16:creationId xmlns:a16="http://schemas.microsoft.com/office/drawing/2014/main" id="{DB8132BC-03E7-5F89-08A4-919D81ED826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3584;p8">
            <a:extLst>
              <a:ext uri="{FF2B5EF4-FFF2-40B4-BE49-F238E27FC236}">
                <a16:creationId xmlns:a16="http://schemas.microsoft.com/office/drawing/2014/main" id="{72DCA0E7-1DBA-A414-0389-F0661220FE6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6C7D93-B956-E6F1-B1F6-5109CB3ED3E7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Aft>
                <a:spcPts val="800"/>
              </a:spcAft>
              <a:buClrTx/>
              <a:buFontTx/>
              <a:buNone/>
              <a:defRPr/>
            </a:pP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وَٱلْفُنـونِ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وَرَفَعـوا رايَةَ ٱلْوَطَنِ عـالِياً. شَعَرَ عُمَرُ وَمَرْيَمُ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لِوَطَنٍ أَنْجَبَ كُلَّ هَؤُلاءِ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ٱلْمُبْدِعـيـنَ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وَٱتَّفَقـا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عَلـى إِنْجـازِ بَحْثٍ حَوْلَ إِنْجـازاتِهِمْ. وَمَعَ بِدايَةِ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ٱلْمَوْسِمِ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وَٱلتَّفَوُّقِ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Google Shape;3576;p8">
            <a:extLst>
              <a:ext uri="{FF2B5EF4-FFF2-40B4-BE49-F238E27FC236}">
                <a16:creationId xmlns:a16="http://schemas.microsoft.com/office/drawing/2014/main" id="{355FDB74-5C19-DAD3-25BD-E6CF891B2A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577;p8">
            <a:extLst>
              <a:ext uri="{FF2B5EF4-FFF2-40B4-BE49-F238E27FC236}">
                <a16:creationId xmlns:a16="http://schemas.microsoft.com/office/drawing/2014/main" id="{1AE261AE-057F-94B6-1EED-AE536E6EAC4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8;p8">
            <a:extLst>
              <a:ext uri="{FF2B5EF4-FFF2-40B4-BE49-F238E27FC236}">
                <a16:creationId xmlns:a16="http://schemas.microsoft.com/office/drawing/2014/main" id="{35DA4BE2-F22C-6A2E-546F-1B418796B0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9;p8">
            <a:extLst>
              <a:ext uri="{FF2B5EF4-FFF2-40B4-BE49-F238E27FC236}">
                <a16:creationId xmlns:a16="http://schemas.microsoft.com/office/drawing/2014/main" id="{2B4E4985-4200-9CDE-A0EF-61224108FC6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580;p8">
            <a:extLst>
              <a:ext uri="{FF2B5EF4-FFF2-40B4-BE49-F238E27FC236}">
                <a16:creationId xmlns:a16="http://schemas.microsoft.com/office/drawing/2014/main" id="{D7BFCFE1-0E6B-358A-A7DD-4007143862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3581;p8">
            <a:extLst>
              <a:ext uri="{FF2B5EF4-FFF2-40B4-BE49-F238E27FC236}">
                <a16:creationId xmlns:a16="http://schemas.microsoft.com/office/drawing/2014/main" id="{6C93E369-1281-B888-79CB-FC38AF7135A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Google Shape;3582;p8">
            <a:extLst>
              <a:ext uri="{FF2B5EF4-FFF2-40B4-BE49-F238E27FC236}">
                <a16:creationId xmlns:a16="http://schemas.microsoft.com/office/drawing/2014/main" id="{A5F5337D-02B9-B945-5FD4-83068029B6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5" name="Google Shape;3583;p8">
            <a:extLst>
              <a:ext uri="{FF2B5EF4-FFF2-40B4-BE49-F238E27FC236}">
                <a16:creationId xmlns:a16="http://schemas.microsoft.com/office/drawing/2014/main" id="{B357C931-A16F-B194-4118-FB32660972E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Google Shape;3584;p8">
            <a:extLst>
              <a:ext uri="{FF2B5EF4-FFF2-40B4-BE49-F238E27FC236}">
                <a16:creationId xmlns:a16="http://schemas.microsoft.com/office/drawing/2014/main" id="{9CCE1159-EBA9-BF54-B99A-1145A7DF2E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F6F78B3-D0FB-5DED-0815-967375CD046D}"/>
              </a:ext>
            </a:extLst>
          </p:cNvPr>
          <p:cNvSpPr txBox="1"/>
          <p:nvPr/>
        </p:nvSpPr>
        <p:spPr>
          <a:xfrm>
            <a:off x="13440" y="1362982"/>
            <a:ext cx="806985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هِيَ ٱلرِّسـالَةُ ٱلْأَسـاسِيَّةُ ٱلَّتـي أَرادَ ٱلطِّفْل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نِ إِيصـالَهـا لِزُمَلائِهِمـا مِنْ خِلالِ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E62592C-3DE7-FBD4-3266-3B92444FEE67}"/>
              </a:ext>
            </a:extLst>
          </p:cNvPr>
          <p:cNvGrpSpPr/>
          <p:nvPr/>
        </p:nvGrpSpPr>
        <p:grpSpPr>
          <a:xfrm>
            <a:off x="1029407" y="4717966"/>
            <a:ext cx="6947874" cy="779458"/>
            <a:chOff x="691016" y="2740490"/>
            <a:chExt cx="6947874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4BF1321-1E1A-57BA-6AB3-09A28ADF5E32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اَلاِجْتِهـادُ يَرْفَعُ رايَةَ ٱلْوَطَنِ، وَيَجِبُ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ٱلِٱقْتِداءُ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بِٱلْمُتَفَوِّقـيـنَ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B99A64B-A84D-3C3A-7C19-CB1E777D345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847F9D3-F678-4956-0839-C65D016CA5A9}"/>
              </a:ext>
            </a:extLst>
          </p:cNvPr>
          <p:cNvGrpSpPr/>
          <p:nvPr/>
        </p:nvGrpSpPr>
        <p:grpSpPr>
          <a:xfrm>
            <a:off x="1029405" y="3845604"/>
            <a:ext cx="6947876" cy="779458"/>
            <a:chOff x="691014" y="2740490"/>
            <a:chExt cx="6947876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275A019-62D2-9827-E86A-F37C72B1B9E6}"/>
                </a:ext>
              </a:extLst>
            </p:cNvPr>
            <p:cNvSpPr/>
            <p:nvPr/>
          </p:nvSpPr>
          <p:spPr>
            <a:xfrm>
              <a:off x="691014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 يَعـيـشـونَ فـي بُلْدانٍ مُخْتَلِفَةٍ.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DF258F6-30FD-425C-633B-E45631C66BE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08BABF8-A6C4-2D83-CB85-8B30789ED66A}"/>
              </a:ext>
            </a:extLst>
          </p:cNvPr>
          <p:cNvGrpSpPr/>
          <p:nvPr/>
        </p:nvGrpSpPr>
        <p:grpSpPr>
          <a:xfrm>
            <a:off x="1029405" y="2973242"/>
            <a:ext cx="6937540" cy="779458"/>
            <a:chOff x="1376122" y="2740490"/>
            <a:chExt cx="6262768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384ECF-F32F-E1CF-C0FA-6D3DE3ABE56D}"/>
                </a:ext>
              </a:extLst>
            </p:cNvPr>
            <p:cNvSpPr/>
            <p:nvPr/>
          </p:nvSpPr>
          <p:spPr>
            <a:xfrm>
              <a:off x="1376122" y="2753032"/>
              <a:ext cx="58309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اَلسَّفَرُ فـي فَصْلِ ٱلصَّيْفِ مُفـيـدٌ وَمُمْتِعٌ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C9FAD89-3E4E-462D-449E-A8A19C0331B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1635855-3683-DAD2-64FD-F965CB2CAE3B}"/>
              </a:ext>
            </a:extLst>
          </p:cNvPr>
          <p:cNvGrpSpPr/>
          <p:nvPr/>
        </p:nvGrpSpPr>
        <p:grpSpPr>
          <a:xfrm>
            <a:off x="1029405" y="5615412"/>
            <a:ext cx="6947876" cy="779458"/>
            <a:chOff x="691014" y="2740490"/>
            <a:chExt cx="6947876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F38525D-E3E3-9C03-691E-CD547D9E9E06}"/>
                </a:ext>
              </a:extLst>
            </p:cNvPr>
            <p:cNvSpPr/>
            <p:nvPr/>
          </p:nvSpPr>
          <p:spPr>
            <a:xfrm>
              <a:off x="691014" y="2753032"/>
              <a:ext cx="65160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نـادـي ٱلْمَدْرَسَةِ هُوَ أَفْضَلُ مَكـانٍ لِقَضـاءِ وَقْتِ ٱلْفَراغِ.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0F39DC3-F415-1A65-72E0-58D771B2D8D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9217" y="4738748"/>
            <a:ext cx="498436" cy="498436"/>
          </a:xfrm>
          <a:prstGeom prst="rect">
            <a:avLst/>
          </a:prstGeom>
        </p:spPr>
      </p:pic>
      <p:pic>
        <p:nvPicPr>
          <p:cNvPr id="39" name="Google Shape;3576;p8">
            <a:extLst>
              <a:ext uri="{FF2B5EF4-FFF2-40B4-BE49-F238E27FC236}">
                <a16:creationId xmlns:a16="http://schemas.microsoft.com/office/drawing/2014/main" id="{E86A40F9-87F8-AA3E-0E2A-7DFEFA867B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7;p8">
            <a:extLst>
              <a:ext uri="{FF2B5EF4-FFF2-40B4-BE49-F238E27FC236}">
                <a16:creationId xmlns:a16="http://schemas.microsoft.com/office/drawing/2014/main" id="{A52350C2-4671-047E-94D1-1D939B865D2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8;p8">
            <a:extLst>
              <a:ext uri="{FF2B5EF4-FFF2-40B4-BE49-F238E27FC236}">
                <a16:creationId xmlns:a16="http://schemas.microsoft.com/office/drawing/2014/main" id="{A89F3DEC-2015-EDFE-CEA3-54A8BF06725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3579;p8">
            <a:extLst>
              <a:ext uri="{FF2B5EF4-FFF2-40B4-BE49-F238E27FC236}">
                <a16:creationId xmlns:a16="http://schemas.microsoft.com/office/drawing/2014/main" id="{2A7BDACA-1D22-7A2D-FE7C-9ED8E58BB10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3580;p8">
            <a:extLst>
              <a:ext uri="{FF2B5EF4-FFF2-40B4-BE49-F238E27FC236}">
                <a16:creationId xmlns:a16="http://schemas.microsoft.com/office/drawing/2014/main" id="{362104F4-950F-D2EB-59E0-E061D57573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4" name="Google Shape;3581;p8">
            <a:extLst>
              <a:ext uri="{FF2B5EF4-FFF2-40B4-BE49-F238E27FC236}">
                <a16:creationId xmlns:a16="http://schemas.microsoft.com/office/drawing/2014/main" id="{57AE4F27-3ACA-3933-BEF3-9166C4E14BC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Google Shape;3582;p8">
            <a:extLst>
              <a:ext uri="{FF2B5EF4-FFF2-40B4-BE49-F238E27FC236}">
                <a16:creationId xmlns:a16="http://schemas.microsoft.com/office/drawing/2014/main" id="{52BCAAD0-4482-9187-EC3D-DDA20D6A399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6" name="Google Shape;3583;p8">
            <a:extLst>
              <a:ext uri="{FF2B5EF4-FFF2-40B4-BE49-F238E27FC236}">
                <a16:creationId xmlns:a16="http://schemas.microsoft.com/office/drawing/2014/main" id="{4B3FB48A-FE8A-DC37-CFDB-08C48BCAE5D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" name="Google Shape;3584;p8">
            <a:extLst>
              <a:ext uri="{FF2B5EF4-FFF2-40B4-BE49-F238E27FC236}">
                <a16:creationId xmlns:a16="http://schemas.microsoft.com/office/drawing/2014/main" id="{8C58ED9F-8ACA-C003-0F51-1CC0C2B285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28B91A6-3C00-FD8B-19EE-69A2224A5C41}"/>
              </a:ext>
            </a:extLst>
          </p:cNvPr>
          <p:cNvSpPr txBox="1"/>
          <p:nvPr/>
        </p:nvSpPr>
        <p:spPr>
          <a:xfrm>
            <a:off x="13440" y="1362982"/>
            <a:ext cx="806985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هِيَ ٱلرِّسـالَةُ ٱلْأَسـاسِيَّةُ ٱلَّتـي أَرادَ ٱلطِّفْل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نِ إِيصـالَهـا لِزُمَلائِهِمـا مِنْ خِلالِ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ٱلْعَرْضِ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55C75AC-FDD1-8039-65A5-2D9C9784CB67}"/>
              </a:ext>
            </a:extLst>
          </p:cNvPr>
          <p:cNvGrpSpPr/>
          <p:nvPr/>
        </p:nvGrpSpPr>
        <p:grpSpPr>
          <a:xfrm>
            <a:off x="1029407" y="4717966"/>
            <a:ext cx="6947874" cy="779458"/>
            <a:chOff x="691016" y="2740490"/>
            <a:chExt cx="6947874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8B0AD9E-D3EB-C8F8-B333-313CE9A18E49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اَلاِجْتِهـادُ يَرْفَعُ رايَةَ ٱلْوَطَنِ، وَيَجِبُ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ٱلِٱقْتِداءُ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بِٱلْمُتَفَوِّقـيـنَ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D146452-6530-4E26-C529-D249D5517AD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99575C7-23A6-5BD8-1981-7CE2DC1408C8}"/>
              </a:ext>
            </a:extLst>
          </p:cNvPr>
          <p:cNvGrpSpPr/>
          <p:nvPr/>
        </p:nvGrpSpPr>
        <p:grpSpPr>
          <a:xfrm>
            <a:off x="1029405" y="3845604"/>
            <a:ext cx="6947876" cy="779458"/>
            <a:chOff x="691014" y="2740490"/>
            <a:chExt cx="6947876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7E65017-182F-7CCD-7B93-CFB63D6B2B12}"/>
                </a:ext>
              </a:extLst>
            </p:cNvPr>
            <p:cNvSpPr/>
            <p:nvPr/>
          </p:nvSpPr>
          <p:spPr>
            <a:xfrm>
              <a:off x="691014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 يَعـيـشـونَ فـي بُلْدانٍ مُخْتَلِفَةٍ.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35D6B5A-BC76-D49A-06E8-68ED077410C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75947D9-B1BA-E75F-26BF-78C80F9B2245}"/>
              </a:ext>
            </a:extLst>
          </p:cNvPr>
          <p:cNvGrpSpPr/>
          <p:nvPr/>
        </p:nvGrpSpPr>
        <p:grpSpPr>
          <a:xfrm>
            <a:off x="1029405" y="2973242"/>
            <a:ext cx="6937540" cy="779458"/>
            <a:chOff x="1376122" y="2740490"/>
            <a:chExt cx="6262768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B93E412-8379-0F33-4AAC-0962CA34F72F}"/>
                </a:ext>
              </a:extLst>
            </p:cNvPr>
            <p:cNvSpPr/>
            <p:nvPr/>
          </p:nvSpPr>
          <p:spPr>
            <a:xfrm>
              <a:off x="1376122" y="2753032"/>
              <a:ext cx="58309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اَلسَّفَرُ فـي فَصْلِ ٱلصَّيْفِ مُفـيـدٌ وَمُمْتِعٌ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895AD09-2CC6-7933-2B5D-04A2A6A51B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0776DF-3DFC-E321-96C8-B0107FEFFCDB}"/>
              </a:ext>
            </a:extLst>
          </p:cNvPr>
          <p:cNvGrpSpPr/>
          <p:nvPr/>
        </p:nvGrpSpPr>
        <p:grpSpPr>
          <a:xfrm>
            <a:off x="1029405" y="5615412"/>
            <a:ext cx="6947876" cy="779458"/>
            <a:chOff x="691014" y="2740490"/>
            <a:chExt cx="6947876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F390EA9-620E-330F-8371-ED45A96C45FD}"/>
                </a:ext>
              </a:extLst>
            </p:cNvPr>
            <p:cNvSpPr/>
            <p:nvPr/>
          </p:nvSpPr>
          <p:spPr>
            <a:xfrm>
              <a:off x="691014" y="2753032"/>
              <a:ext cx="65160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نـادـي ٱلْمَدْرَسَةِ هُوَ أَفْضَلُ مَكـانٍ لِقَضـاءِ وَقْتِ ٱلْفَراغِ.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357B6F4-C317-CDC4-5545-6525D6BBAE8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0D9C20D7-A0D4-A91E-B9E6-2F499DD06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2A88687B-45C2-BEA8-D837-312C7FD43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A7088E-E17A-EAC7-DDCE-7052219F49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40969AE7-9CBE-B16C-E305-DA27D6A0F0C9}"/>
              </a:ext>
            </a:extLst>
          </p:cNvPr>
          <p:cNvSpPr txBox="1"/>
          <p:nvPr/>
        </p:nvSpPr>
        <p:spPr>
          <a:xfrm>
            <a:off x="1202343" y="1433829"/>
            <a:ext cx="60150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عُمَرُ وَمَرْيَمُ إِنْجـازَ بَحْثٍ عَنْ مَغـارِبَةِ ٱلْعـالَمِ حَسَبَ ٱلنَّصِّ؟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447DC11-474A-1CBA-D078-D92E92BD6843}"/>
              </a:ext>
            </a:extLst>
          </p:cNvPr>
          <p:cNvGrpSpPr/>
          <p:nvPr/>
        </p:nvGrpSpPr>
        <p:grpSpPr>
          <a:xfrm>
            <a:off x="1343738" y="4783995"/>
            <a:ext cx="6319212" cy="779458"/>
            <a:chOff x="1319678" y="2740490"/>
            <a:chExt cx="631921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BD57C7A-E22C-6C08-75B2-903C49A13CB4}"/>
                </a:ext>
              </a:extLst>
            </p:cNvPr>
            <p:cNvSpPr/>
            <p:nvPr/>
          </p:nvSpPr>
          <p:spPr>
            <a:xfrm>
              <a:off x="1319678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أَرادا ٱلْحُصـولَ عَلـى نُقَطٍ جَيِّدَةٍ فـي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EF0AAA0-425A-C6CA-06C8-C96CCD17EA6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9AD80F0-8C05-2460-EB03-AE02013FD310}"/>
              </a:ext>
            </a:extLst>
          </p:cNvPr>
          <p:cNvGrpSpPr/>
          <p:nvPr/>
        </p:nvGrpSpPr>
        <p:grpSpPr>
          <a:xfrm>
            <a:off x="1343736" y="3911633"/>
            <a:ext cx="6319214" cy="779458"/>
            <a:chOff x="1319676" y="2740490"/>
            <a:chExt cx="6319214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94F7757-CE49-7C56-160E-990FE4A0F9F5}"/>
                </a:ext>
              </a:extLst>
            </p:cNvPr>
            <p:cNvSpPr/>
            <p:nvPr/>
          </p:nvSpPr>
          <p:spPr>
            <a:xfrm>
              <a:off x="1319676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بِٱلاِفْتِخـارِ بِإِنْجـازاتِ أَبْنـاءِ وَطَنِهِمـا.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F1AD738-C55B-E5AB-BD2D-90E427FC2B4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ACDA1F9-1B1D-71A6-E21A-23B404962031}"/>
              </a:ext>
            </a:extLst>
          </p:cNvPr>
          <p:cNvGrpSpPr/>
          <p:nvPr/>
        </p:nvGrpSpPr>
        <p:grpSpPr>
          <a:xfrm>
            <a:off x="1343736" y="3039271"/>
            <a:ext cx="6308878" cy="779458"/>
            <a:chOff x="1943638" y="2740490"/>
            <a:chExt cx="5695252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05D6ECA-0A69-1279-AACB-609C2A2DCE62}"/>
                </a:ext>
              </a:extLst>
            </p:cNvPr>
            <p:cNvSpPr/>
            <p:nvPr/>
          </p:nvSpPr>
          <p:spPr>
            <a:xfrm>
              <a:off x="1943638" y="2753032"/>
              <a:ext cx="52634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 طَلَبَ مِنْهُمـا ذَلِكَ قَبْلَ ٱلْعُطْلَةِ.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92B43A4-5206-CA18-75EA-9C8CE5A8F9A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847C6E-7907-CB58-D13B-0173151E04BF}"/>
              </a:ext>
            </a:extLst>
          </p:cNvPr>
          <p:cNvGrpSpPr/>
          <p:nvPr/>
        </p:nvGrpSpPr>
        <p:grpSpPr>
          <a:xfrm>
            <a:off x="1343736" y="5681441"/>
            <a:ext cx="6319214" cy="779458"/>
            <a:chOff x="1319676" y="2740490"/>
            <a:chExt cx="6319214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ED9B7B2-35A3-50AB-83F7-074088C94762}"/>
                </a:ext>
              </a:extLst>
            </p:cNvPr>
            <p:cNvSpPr/>
            <p:nvPr/>
          </p:nvSpPr>
          <p:spPr>
            <a:xfrm>
              <a:off x="1319676" y="2753032"/>
              <a:ext cx="58873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بِٱلْمَلَلِ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أَثْنـاءَ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DD7463D-3B8B-E3F6-E215-5DA7296F10D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3576;p8">
            <a:extLst>
              <a:ext uri="{FF2B5EF4-FFF2-40B4-BE49-F238E27FC236}">
                <a16:creationId xmlns:a16="http://schemas.microsoft.com/office/drawing/2014/main" id="{4AAF489C-38AF-59BB-7D64-CC1FE9C471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7;p8">
            <a:extLst>
              <a:ext uri="{FF2B5EF4-FFF2-40B4-BE49-F238E27FC236}">
                <a16:creationId xmlns:a16="http://schemas.microsoft.com/office/drawing/2014/main" id="{4B1A2ADF-FE7D-A3F9-DDE4-689F6EA395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578;p8">
            <a:extLst>
              <a:ext uri="{FF2B5EF4-FFF2-40B4-BE49-F238E27FC236}">
                <a16:creationId xmlns:a16="http://schemas.microsoft.com/office/drawing/2014/main" id="{6CAF8534-DA1D-AB91-9CF2-B433F8B152A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579;p8">
            <a:extLst>
              <a:ext uri="{FF2B5EF4-FFF2-40B4-BE49-F238E27FC236}">
                <a16:creationId xmlns:a16="http://schemas.microsoft.com/office/drawing/2014/main" id="{1A3F98FF-ED64-BAA5-B4AC-54BA595F393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580;p8">
            <a:extLst>
              <a:ext uri="{FF2B5EF4-FFF2-40B4-BE49-F238E27FC236}">
                <a16:creationId xmlns:a16="http://schemas.microsoft.com/office/drawing/2014/main" id="{D9D2D1A5-73F6-A475-F232-32660C036A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1;p8">
            <a:extLst>
              <a:ext uri="{FF2B5EF4-FFF2-40B4-BE49-F238E27FC236}">
                <a16:creationId xmlns:a16="http://schemas.microsoft.com/office/drawing/2014/main" id="{02A1FBF0-7B87-3CE6-FDDE-317333D0B35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3582;p8">
            <a:extLst>
              <a:ext uri="{FF2B5EF4-FFF2-40B4-BE49-F238E27FC236}">
                <a16:creationId xmlns:a16="http://schemas.microsoft.com/office/drawing/2014/main" id="{C5EE07D5-1B9A-6991-5E9E-EE1F1E41B6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3583;p8">
            <a:extLst>
              <a:ext uri="{FF2B5EF4-FFF2-40B4-BE49-F238E27FC236}">
                <a16:creationId xmlns:a16="http://schemas.microsoft.com/office/drawing/2014/main" id="{2A99457F-5513-E83C-479B-4CF4E5DBC67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3584;p8">
            <a:extLst>
              <a:ext uri="{FF2B5EF4-FFF2-40B4-BE49-F238E27FC236}">
                <a16:creationId xmlns:a16="http://schemas.microsoft.com/office/drawing/2014/main" id="{4CE57575-67B5-7FF5-CE33-AE3E478A1BA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6726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7178A7A-7B7A-D8BB-53F0-E077CC41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E7BF775-F560-246A-C0E7-CE30E6CC05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83C38AC-E1D8-26E8-8A1A-EDAA62C3446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3576;p8">
            <a:extLst>
              <a:ext uri="{FF2B5EF4-FFF2-40B4-BE49-F238E27FC236}">
                <a16:creationId xmlns:a16="http://schemas.microsoft.com/office/drawing/2014/main" id="{C681C15B-C153-CA7F-9210-C43AA42694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3577;p8">
            <a:extLst>
              <a:ext uri="{FF2B5EF4-FFF2-40B4-BE49-F238E27FC236}">
                <a16:creationId xmlns:a16="http://schemas.microsoft.com/office/drawing/2014/main" id="{F50B7CA4-0366-1E91-AC08-18A6B9DBC74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578;p8">
            <a:extLst>
              <a:ext uri="{FF2B5EF4-FFF2-40B4-BE49-F238E27FC236}">
                <a16:creationId xmlns:a16="http://schemas.microsoft.com/office/drawing/2014/main" id="{121C1832-FF6C-B874-08EB-E8FD13F29B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9;p8">
            <a:extLst>
              <a:ext uri="{FF2B5EF4-FFF2-40B4-BE49-F238E27FC236}">
                <a16:creationId xmlns:a16="http://schemas.microsoft.com/office/drawing/2014/main" id="{81515B13-03C2-2A3C-F870-6C80668E6C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580;p8">
            <a:extLst>
              <a:ext uri="{FF2B5EF4-FFF2-40B4-BE49-F238E27FC236}">
                <a16:creationId xmlns:a16="http://schemas.microsoft.com/office/drawing/2014/main" id="{FF156DA1-DAFA-75E8-8A1B-38F7BE911C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3581;p8">
            <a:extLst>
              <a:ext uri="{FF2B5EF4-FFF2-40B4-BE49-F238E27FC236}">
                <a16:creationId xmlns:a16="http://schemas.microsoft.com/office/drawing/2014/main" id="{F1AB6B6A-420D-A187-9AC6-5774EC0C248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" name="Google Shape;3582;p8">
            <a:extLst>
              <a:ext uri="{FF2B5EF4-FFF2-40B4-BE49-F238E27FC236}">
                <a16:creationId xmlns:a16="http://schemas.microsoft.com/office/drawing/2014/main" id="{8C0961F0-28D8-55FA-1FA4-210B22C2DA1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3;p8">
            <a:extLst>
              <a:ext uri="{FF2B5EF4-FFF2-40B4-BE49-F238E27FC236}">
                <a16:creationId xmlns:a16="http://schemas.microsoft.com/office/drawing/2014/main" id="{935A1EB6-DDB9-FE17-8A30-C4ADB1B5AD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3584;p8">
            <a:extLst>
              <a:ext uri="{FF2B5EF4-FFF2-40B4-BE49-F238E27FC236}">
                <a16:creationId xmlns:a16="http://schemas.microsoft.com/office/drawing/2014/main" id="{4345A95C-88C0-935C-C2BC-B23E9CD0B5D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6E2493-D1A8-F56C-4998-C75667AB05D5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ٱنْشَغَلَ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وَٱلْفُنـونِ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وَرَفَعـوا رايَةَ ٱلْوَطَنِ عـالِياً. شَعَرَ عُمَرُ وَمَرْيَمُ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بِٱلْفَخْرِ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لِوَطَنٍ أَنْجَبَ كُلَّ هَؤُلاءِ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ٱلْمُبْدِعـيـنَ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وَٱتَّفَقـا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عَلـى إِنْجـازِ بَحْثٍ حَوْلَ إِنْجـازاتِهِمْ. وَمَعَ بِدايَةِ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ٱلْمَوْسِمِ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وَٱلتَّفَوُّقِ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734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13819B0-0709-9567-0ECB-12C460678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1320EA5-5379-0633-E87D-FA47A7E683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ACA504-5F91-71E5-AD21-4176AF2ADD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Google Shape;3576;p8">
            <a:extLst>
              <a:ext uri="{FF2B5EF4-FFF2-40B4-BE49-F238E27FC236}">
                <a16:creationId xmlns:a16="http://schemas.microsoft.com/office/drawing/2014/main" id="{B3947B06-1251-0126-CD29-3BE28A5D67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577;p8">
            <a:extLst>
              <a:ext uri="{FF2B5EF4-FFF2-40B4-BE49-F238E27FC236}">
                <a16:creationId xmlns:a16="http://schemas.microsoft.com/office/drawing/2014/main" id="{BAE8D5D2-3639-F1C4-9621-A42197C7DD7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8;p8">
            <a:extLst>
              <a:ext uri="{FF2B5EF4-FFF2-40B4-BE49-F238E27FC236}">
                <a16:creationId xmlns:a16="http://schemas.microsoft.com/office/drawing/2014/main" id="{EFF39CB1-923B-866E-FC92-DA7D8D9335E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9;p8">
            <a:extLst>
              <a:ext uri="{FF2B5EF4-FFF2-40B4-BE49-F238E27FC236}">
                <a16:creationId xmlns:a16="http://schemas.microsoft.com/office/drawing/2014/main" id="{72585546-7766-2CC1-71E4-1C088CC865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580;p8">
            <a:extLst>
              <a:ext uri="{FF2B5EF4-FFF2-40B4-BE49-F238E27FC236}">
                <a16:creationId xmlns:a16="http://schemas.microsoft.com/office/drawing/2014/main" id="{98D593E9-F0C2-A73B-88E8-522C2A02CD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3581;p8">
            <a:extLst>
              <a:ext uri="{FF2B5EF4-FFF2-40B4-BE49-F238E27FC236}">
                <a16:creationId xmlns:a16="http://schemas.microsoft.com/office/drawing/2014/main" id="{72F48150-0FA1-8FE0-9395-7CEF72900E4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4" name="Google Shape;3582;p8">
            <a:extLst>
              <a:ext uri="{FF2B5EF4-FFF2-40B4-BE49-F238E27FC236}">
                <a16:creationId xmlns:a16="http://schemas.microsoft.com/office/drawing/2014/main" id="{A74944F8-C797-08CB-67FC-3E4E1AB451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5" name="Google Shape;3583;p8">
            <a:extLst>
              <a:ext uri="{FF2B5EF4-FFF2-40B4-BE49-F238E27FC236}">
                <a16:creationId xmlns:a16="http://schemas.microsoft.com/office/drawing/2014/main" id="{28BB8FB9-9901-B7D7-79B1-E467B2704BF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6" name="Google Shape;3584;p8">
            <a:extLst>
              <a:ext uri="{FF2B5EF4-FFF2-40B4-BE49-F238E27FC236}">
                <a16:creationId xmlns:a16="http://schemas.microsoft.com/office/drawing/2014/main" id="{763F623B-0B23-C4C5-EE3D-CD52F30A66F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508;p66">
            <a:extLst>
              <a:ext uri="{FF2B5EF4-FFF2-40B4-BE49-F238E27FC236}">
                <a16:creationId xmlns:a16="http://schemas.microsoft.com/office/drawing/2014/main" id="{0B430DA4-6005-55BB-8EF1-34727920C303}"/>
              </a:ext>
            </a:extLst>
          </p:cNvPr>
          <p:cNvSpPr txBox="1"/>
          <p:nvPr/>
        </p:nvSpPr>
        <p:spPr>
          <a:xfrm>
            <a:off x="1202343" y="1433829"/>
            <a:ext cx="60150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عُمَرُ وَمَرْيَمُ إِنْجـازَ بَحْثٍ عَنْ مَغـارِبَةِ ٱلْعـالَمِ حَسَبَ ٱلنَّصِّ؟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E0798C7-6215-D55B-F02C-4B926F3F6552}"/>
              </a:ext>
            </a:extLst>
          </p:cNvPr>
          <p:cNvGrpSpPr/>
          <p:nvPr/>
        </p:nvGrpSpPr>
        <p:grpSpPr>
          <a:xfrm>
            <a:off x="1343738" y="4783995"/>
            <a:ext cx="6319212" cy="779458"/>
            <a:chOff x="1319678" y="2740490"/>
            <a:chExt cx="6319212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78F2A11-7396-6AE2-7ABF-DAF3999612E7}"/>
                </a:ext>
              </a:extLst>
            </p:cNvPr>
            <p:cNvSpPr/>
            <p:nvPr/>
          </p:nvSpPr>
          <p:spPr>
            <a:xfrm>
              <a:off x="1319678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أَرادا ٱلْحُصـولَ عَلـى نُقَطٍ جَيِّدَةٍ فـي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FE44B7D-6B38-1083-34A0-1A4F588955D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07C5AE-43C4-6A97-61C3-CF29EB749CA5}"/>
              </a:ext>
            </a:extLst>
          </p:cNvPr>
          <p:cNvGrpSpPr/>
          <p:nvPr/>
        </p:nvGrpSpPr>
        <p:grpSpPr>
          <a:xfrm>
            <a:off x="1343736" y="3911633"/>
            <a:ext cx="6319214" cy="779458"/>
            <a:chOff x="1319676" y="2740490"/>
            <a:chExt cx="6319214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639725-137D-6C45-FACA-BB88AEAD1D2C}"/>
                </a:ext>
              </a:extLst>
            </p:cNvPr>
            <p:cNvSpPr/>
            <p:nvPr/>
          </p:nvSpPr>
          <p:spPr>
            <a:xfrm>
              <a:off x="1319676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بِٱلاِفْتِخـارِ بِإِنْجـازاتِ أَبْنـاءِ وَطَنِهِمـا.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904BFC8-4EC3-6683-4DF5-B90086AACC9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B854AF4-5DC3-E219-3847-F53FC0A92DCB}"/>
              </a:ext>
            </a:extLst>
          </p:cNvPr>
          <p:cNvGrpSpPr/>
          <p:nvPr/>
        </p:nvGrpSpPr>
        <p:grpSpPr>
          <a:xfrm>
            <a:off x="1343736" y="3039271"/>
            <a:ext cx="6308878" cy="779458"/>
            <a:chOff x="1943638" y="2740490"/>
            <a:chExt cx="5695252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0D95DD-CFB9-D5C4-8D3D-306D8A298654}"/>
                </a:ext>
              </a:extLst>
            </p:cNvPr>
            <p:cNvSpPr/>
            <p:nvPr/>
          </p:nvSpPr>
          <p:spPr>
            <a:xfrm>
              <a:off x="1943638" y="2753032"/>
              <a:ext cx="52634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 طَلَبَ مِنْهُمـا ذَلِكَ قَبْلَ ٱلْعُطْلَةِ.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0443E0C-D946-A0BD-1F0E-6313A1FC288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9BC6E4E-2869-C17F-BC3A-22CA128D4F1D}"/>
              </a:ext>
            </a:extLst>
          </p:cNvPr>
          <p:cNvGrpSpPr/>
          <p:nvPr/>
        </p:nvGrpSpPr>
        <p:grpSpPr>
          <a:xfrm>
            <a:off x="1343736" y="5681441"/>
            <a:ext cx="6319214" cy="779458"/>
            <a:chOff x="1319676" y="2740490"/>
            <a:chExt cx="6319214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47B1A86-5F42-708D-F35B-1FAEE802A253}"/>
                </a:ext>
              </a:extLst>
            </p:cNvPr>
            <p:cNvSpPr/>
            <p:nvPr/>
          </p:nvSpPr>
          <p:spPr>
            <a:xfrm>
              <a:off x="1319676" y="2753032"/>
              <a:ext cx="58873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بِٱلْمَلَلِ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أَثْنـاءَ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600E9B7-F762-AFC3-6B1D-22F32275716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543959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041DEC3-7994-6AD5-1BCA-D2B21FFC1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5E08705-2254-B420-2C6C-4A057D49B1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4D5D92-98BE-D90D-BD27-9F847E12E9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B39572B2-0276-1F7C-1947-2AAED229F9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5031" y="3953197"/>
            <a:ext cx="498436" cy="498436"/>
          </a:xfrm>
          <a:prstGeom prst="rect">
            <a:avLst/>
          </a:prstGeom>
        </p:spPr>
      </p:pic>
      <p:pic>
        <p:nvPicPr>
          <p:cNvPr id="39" name="Google Shape;3576;p8">
            <a:extLst>
              <a:ext uri="{FF2B5EF4-FFF2-40B4-BE49-F238E27FC236}">
                <a16:creationId xmlns:a16="http://schemas.microsoft.com/office/drawing/2014/main" id="{F5E53ABA-1070-A32A-DDF4-27BE90F487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7;p8">
            <a:extLst>
              <a:ext uri="{FF2B5EF4-FFF2-40B4-BE49-F238E27FC236}">
                <a16:creationId xmlns:a16="http://schemas.microsoft.com/office/drawing/2014/main" id="{D5A3C358-8797-3EB7-C557-5745126C0F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8;p8">
            <a:extLst>
              <a:ext uri="{FF2B5EF4-FFF2-40B4-BE49-F238E27FC236}">
                <a16:creationId xmlns:a16="http://schemas.microsoft.com/office/drawing/2014/main" id="{F62E2B4D-331E-AAC9-700F-9BEA74177DD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3579;p8">
            <a:extLst>
              <a:ext uri="{FF2B5EF4-FFF2-40B4-BE49-F238E27FC236}">
                <a16:creationId xmlns:a16="http://schemas.microsoft.com/office/drawing/2014/main" id="{795C5F63-1465-7E66-CF55-F33B2FF378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3580;p8">
            <a:extLst>
              <a:ext uri="{FF2B5EF4-FFF2-40B4-BE49-F238E27FC236}">
                <a16:creationId xmlns:a16="http://schemas.microsoft.com/office/drawing/2014/main" id="{56265C04-90DD-5BD7-914A-9830EBC538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4" name="Google Shape;3581;p8">
            <a:extLst>
              <a:ext uri="{FF2B5EF4-FFF2-40B4-BE49-F238E27FC236}">
                <a16:creationId xmlns:a16="http://schemas.microsoft.com/office/drawing/2014/main" id="{94C00AFB-D358-3693-6797-E7605910C41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5" name="Google Shape;3582;p8">
            <a:extLst>
              <a:ext uri="{FF2B5EF4-FFF2-40B4-BE49-F238E27FC236}">
                <a16:creationId xmlns:a16="http://schemas.microsoft.com/office/drawing/2014/main" id="{AC63BC3A-F017-399B-2005-3E2CFEA3B4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6" name="Google Shape;3583;p8">
            <a:extLst>
              <a:ext uri="{FF2B5EF4-FFF2-40B4-BE49-F238E27FC236}">
                <a16:creationId xmlns:a16="http://schemas.microsoft.com/office/drawing/2014/main" id="{8AACFB84-A58D-3C65-BA4E-B507CFE50E8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7" name="Google Shape;3584;p8">
            <a:extLst>
              <a:ext uri="{FF2B5EF4-FFF2-40B4-BE49-F238E27FC236}">
                <a16:creationId xmlns:a16="http://schemas.microsoft.com/office/drawing/2014/main" id="{A694CFAE-78CE-263D-649C-A2933D67379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508;p66">
            <a:extLst>
              <a:ext uri="{FF2B5EF4-FFF2-40B4-BE49-F238E27FC236}">
                <a16:creationId xmlns:a16="http://schemas.microsoft.com/office/drawing/2014/main" id="{6FCA1BCD-E1D4-99DF-7760-5D4B0D74BCE0}"/>
              </a:ext>
            </a:extLst>
          </p:cNvPr>
          <p:cNvSpPr txBox="1"/>
          <p:nvPr/>
        </p:nvSpPr>
        <p:spPr>
          <a:xfrm>
            <a:off x="1202343" y="1433829"/>
            <a:ext cx="60150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عُمَرُ وَمَرْيَمُ إِنْجـازَ بَحْثٍ عَنْ مَغـارِبَةِ ٱلْعـالَمِ حَسَبَ ٱلنَّصِّ؟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4DD5BCE-A7A9-A6C3-36BD-3286040ED57D}"/>
              </a:ext>
            </a:extLst>
          </p:cNvPr>
          <p:cNvGrpSpPr/>
          <p:nvPr/>
        </p:nvGrpSpPr>
        <p:grpSpPr>
          <a:xfrm>
            <a:off x="1343738" y="4783995"/>
            <a:ext cx="6319212" cy="779458"/>
            <a:chOff x="1319678" y="2740490"/>
            <a:chExt cx="6319212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B387CF-98F5-7194-95F7-C58F4876C9D5}"/>
                </a:ext>
              </a:extLst>
            </p:cNvPr>
            <p:cNvSpPr/>
            <p:nvPr/>
          </p:nvSpPr>
          <p:spPr>
            <a:xfrm>
              <a:off x="1319678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أَرادا ٱلْحُصـولَ عَلـى نُقَطٍ جَيِّدَةٍ فـي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CEB4AC4-147D-14D1-8A34-5B34BCD39E0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83FC3FF-84DC-F8B0-22FC-989EF3E8AF62}"/>
              </a:ext>
            </a:extLst>
          </p:cNvPr>
          <p:cNvGrpSpPr/>
          <p:nvPr/>
        </p:nvGrpSpPr>
        <p:grpSpPr>
          <a:xfrm>
            <a:off x="1343736" y="3911633"/>
            <a:ext cx="6319214" cy="779458"/>
            <a:chOff x="1319676" y="2740490"/>
            <a:chExt cx="6319214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47FA465-426E-B4EF-5C07-EFACB8D19D99}"/>
                </a:ext>
              </a:extLst>
            </p:cNvPr>
            <p:cNvSpPr/>
            <p:nvPr/>
          </p:nvSpPr>
          <p:spPr>
            <a:xfrm>
              <a:off x="1319676" y="2753032"/>
              <a:ext cx="58873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بِٱلاِفْتِخـارِ بِإِنْجـازاتِ أَبْنـاءِ وَطَنِهِمـا.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5D4DBDD-8474-6753-9815-FB590B57961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DAD85F3-0804-A8FC-DAEC-973AECD7EAE2}"/>
              </a:ext>
            </a:extLst>
          </p:cNvPr>
          <p:cNvGrpSpPr/>
          <p:nvPr/>
        </p:nvGrpSpPr>
        <p:grpSpPr>
          <a:xfrm>
            <a:off x="1343736" y="3039271"/>
            <a:ext cx="6308878" cy="779458"/>
            <a:chOff x="1943638" y="2740490"/>
            <a:chExt cx="5695252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C4F2C77-EDDE-9CDE-F15A-0CA9C464DD3A}"/>
                </a:ext>
              </a:extLst>
            </p:cNvPr>
            <p:cNvSpPr/>
            <p:nvPr/>
          </p:nvSpPr>
          <p:spPr>
            <a:xfrm>
              <a:off x="1943638" y="2753032"/>
              <a:ext cx="52634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 طَلَبَ مِنْهُمـا ذَلِكَ قَبْلَ ٱلْعُطْلَةِ.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EC7A821-31FD-2EF3-8B55-FD2B41CAAC5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42B7685-B5FF-BBF3-4C02-03D62F348293}"/>
              </a:ext>
            </a:extLst>
          </p:cNvPr>
          <p:cNvGrpSpPr/>
          <p:nvPr/>
        </p:nvGrpSpPr>
        <p:grpSpPr>
          <a:xfrm>
            <a:off x="1343736" y="5681441"/>
            <a:ext cx="6319214" cy="779458"/>
            <a:chOff x="1319676" y="2740490"/>
            <a:chExt cx="6319214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C69D4E3-9DC1-5AC2-5036-7643FE692DD6}"/>
                </a:ext>
              </a:extLst>
            </p:cNvPr>
            <p:cNvSpPr/>
            <p:nvPr/>
          </p:nvSpPr>
          <p:spPr>
            <a:xfrm>
              <a:off x="1319676" y="2753032"/>
              <a:ext cx="58873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لِأَنَّهُمـا شَعَرا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بِٱلْمَلَلِ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أَثْنـاءَ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EC27635-7324-BC5E-BE9A-9FD5A44F4E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31799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Google Shape;3576;p8">
            <a:extLst>
              <a:ext uri="{FF2B5EF4-FFF2-40B4-BE49-F238E27FC236}">
                <a16:creationId xmlns:a16="http://schemas.microsoft.com/office/drawing/2014/main" id="{675E600B-EC23-CDE7-EE84-C14E200092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77;p8">
            <a:extLst>
              <a:ext uri="{FF2B5EF4-FFF2-40B4-BE49-F238E27FC236}">
                <a16:creationId xmlns:a16="http://schemas.microsoft.com/office/drawing/2014/main" id="{61A93C27-322A-2536-9649-D54E3DAC3AC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578;p8">
            <a:extLst>
              <a:ext uri="{FF2B5EF4-FFF2-40B4-BE49-F238E27FC236}">
                <a16:creationId xmlns:a16="http://schemas.microsoft.com/office/drawing/2014/main" id="{5C083AA6-775A-A572-68EB-A0118B2A120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579;p8">
            <a:extLst>
              <a:ext uri="{FF2B5EF4-FFF2-40B4-BE49-F238E27FC236}">
                <a16:creationId xmlns:a16="http://schemas.microsoft.com/office/drawing/2014/main" id="{44A92160-09B7-FC53-1143-7E818DED04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580;p8">
            <a:extLst>
              <a:ext uri="{FF2B5EF4-FFF2-40B4-BE49-F238E27FC236}">
                <a16:creationId xmlns:a16="http://schemas.microsoft.com/office/drawing/2014/main" id="{9309250D-BEAC-2678-81DE-0D46B17C22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1;p8">
            <a:extLst>
              <a:ext uri="{FF2B5EF4-FFF2-40B4-BE49-F238E27FC236}">
                <a16:creationId xmlns:a16="http://schemas.microsoft.com/office/drawing/2014/main" id="{7282BA1B-7394-504F-C50E-58CFF58D1F7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2;p8">
            <a:extLst>
              <a:ext uri="{FF2B5EF4-FFF2-40B4-BE49-F238E27FC236}">
                <a16:creationId xmlns:a16="http://schemas.microsoft.com/office/drawing/2014/main" id="{78CB81D0-992F-CA4F-2E0E-57A39E0402A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3583;p8">
            <a:extLst>
              <a:ext uri="{FF2B5EF4-FFF2-40B4-BE49-F238E27FC236}">
                <a16:creationId xmlns:a16="http://schemas.microsoft.com/office/drawing/2014/main" id="{9A6E8FBD-7E9C-3E1C-5CE9-1ED63AF0A6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3584;p8">
            <a:extLst>
              <a:ext uri="{FF2B5EF4-FFF2-40B4-BE49-F238E27FC236}">
                <a16:creationId xmlns:a16="http://schemas.microsoft.com/office/drawing/2014/main" id="{3C7D7155-1B71-1FBE-0128-A840E3026AD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D8F9F4-A52B-BE55-25DD-4E20C371397F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Aft>
                <a:spcPts val="800"/>
              </a:spcAft>
              <a:buClrTx/>
              <a:buFontTx/>
              <a:buNone/>
              <a:defRPr/>
            </a:pP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وَٱلْفُنـونِ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وَرَفَعـوا رايَةَ ٱلْوَطَنِ عـالِياً. شَعَرَ عُمَرُ وَمَرْيَمُ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لِوَطَنٍ أَنْجَبَ كُلَّ هَؤُلاءِ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ٱلْمُبْدِعـيـنَ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وَٱتَّفَقـا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عَلـى إِنْجـازِ بَحْثٍ حَوْلَ إِنْجـازاتِهِمْ. وَمَعَ بِدايَةِ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ٱلْمَوْسِمِ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وَٱلتَّفَوُّقِ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Google Shape;3721;p16"/>
          <p:cNvSpPr txBox="1"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000"/>
              <a:buFont typeface="Arial"/>
              <a:buNone/>
            </a:pPr>
            <a:r>
              <a:rPr lang="ar-MA" sz="4000" dirty="0">
                <a:solidFill>
                  <a:srgbClr val="424D7C"/>
                </a:solidFill>
              </a:rPr>
              <a:t>أساليب</a:t>
            </a:r>
            <a:endParaRPr sz="4000" dirty="0">
              <a:solidFill>
                <a:srgbClr val="424D7C"/>
              </a:solidFill>
            </a:endParaRPr>
          </a:p>
        </p:txBody>
      </p:sp>
      <p:pic>
        <p:nvPicPr>
          <p:cNvPr id="3722" name="Google Shape;3722;p1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3" name="Google Shape;3723;p16"/>
          <p:cNvSpPr txBox="1"/>
          <p:nvPr/>
        </p:nvSpPr>
        <p:spPr>
          <a:xfrm>
            <a:off x="2175609" y="3535373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800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أَساليبُ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ٱلاِقْناعِ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sz="4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724" name="Google Shape;3724;p16"/>
          <p:cNvSpPr txBox="1"/>
          <p:nvPr/>
        </p:nvSpPr>
        <p:spPr>
          <a:xfrm>
            <a:off x="6130546" y="1777877"/>
            <a:ext cx="104067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أساليب</a:t>
            </a:r>
            <a:endParaRPr sz="3600" b="0" i="0" u="none" strike="noStrike" cap="none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25" name="Google Shape;372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6" name="Google Shape;372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5">
            <a:extLst>
              <a:ext uri="{FF2B5EF4-FFF2-40B4-BE49-F238E27FC236}">
                <a16:creationId xmlns:a16="http://schemas.microsoft.com/office/drawing/2014/main" id="{DA7EC11F-2B35-480E-58C1-32B88937ED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91452" y="1678158"/>
            <a:ext cx="508229" cy="5850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/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هذه الحصة سنتعرف و نتدرب على استعمال بعض أساليب الاِقْناعِ</a:t>
            </a:r>
            <a:endParaRPr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A72BC0C-40FD-2D9B-5113-FB76231041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46D2FFD-7BFF-8235-2D92-A416CE0F613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B96815A5-6B5F-C72E-BA3E-65A0876CED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C2A6E0EC-8B67-767A-398C-92981EE8EB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78C5C99B-AF1A-F9C0-A070-B6126764CDD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D868D751-E55E-225D-06E5-FB35369FE3C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F461EB49-B072-7371-B614-9A89BCF758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212FA34-85E6-EDBF-207C-30F2169E06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946E4DB1-B82B-558D-6383-20A4E682FD7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09F97CD1-D732-806F-A9C9-C1FF4F478167}"/>
              </a:ext>
            </a:extLst>
          </p:cNvPr>
          <p:cNvSpPr/>
          <p:nvPr/>
        </p:nvSpPr>
        <p:spPr>
          <a:xfrm>
            <a:off x="2772121" y="3192461"/>
            <a:ext cx="3599758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ٱلاِقْناعِ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44F10018-AA8E-DBCC-57F0-6F51A5309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9F698759-2970-B599-6CCC-2E6E3997CB2D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أستعمل أساليب الإقناع لتبرير فكرة و الدفاع عنها أو نفيها، فأستعمل الأساليب  مثل: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الأساليب 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93A27F-6591-96ED-0A6E-CD108CADFE22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BA16E4C0-46A1-5E3E-6DE9-8E24321131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8BA67BC-C9DC-5E9D-2945-10120F7BB2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9E75A638-05C1-EC54-FC3A-85C742E92FB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1561E72-65C4-1BA1-C8F5-F9860F8941C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147BFE1-9DF0-FFFE-9CFF-BC90EDFD5B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39636ADD-49CF-B445-BDFD-C30684F97DD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A573002C-B0AC-E9FA-D9D3-FAE20743552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419A782C-37C7-AE1D-FDB6-84BC918AD89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FF836827-FCF3-B652-BF94-E3FF7B10BD6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10D426ED-D222-2172-4E64-304FB5518B1C}"/>
              </a:ext>
            </a:extLst>
          </p:cNvPr>
          <p:cNvSpPr/>
          <p:nvPr/>
        </p:nvSpPr>
        <p:spPr>
          <a:xfrm>
            <a:off x="2372950" y="1618828"/>
            <a:ext cx="4392805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أَنَّ...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CD26276A-C040-C2BB-DA44-4FB9BB8F98C3}"/>
              </a:ext>
            </a:extLst>
          </p:cNvPr>
          <p:cNvSpPr/>
          <p:nvPr/>
        </p:nvSpPr>
        <p:spPr>
          <a:xfrm>
            <a:off x="1237751" y="2979601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لِلتَّعْليلِ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إِلى سَبَبٍ أَوْ مُبَرَّرٍ مُعَيَّنٍ.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C404927E-5999-CF5C-0070-83F12ECC9871}"/>
              </a:ext>
            </a:extLst>
          </p:cNvPr>
          <p:cNvSpPr/>
          <p:nvPr/>
        </p:nvSpPr>
        <p:spPr>
          <a:xfrm>
            <a:off x="547177" y="4250054"/>
            <a:ext cx="8044352" cy="1923946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نَسْتَعْمِلُ أَكْيـاسَ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عَلـى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ٱعْتِبـارِ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ٱلْبِلاسْتـيـكَ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يُلَوِّثُ ٱلْبـيـئَةَ.</a:t>
            </a:r>
            <a:endParaRPr lang="ar-MA" sz="5400" b="1" i="0" u="none" strike="noStrike" cap="none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8910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E9B93385-B621-3724-C16A-99BDE1FFD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33BB359E-3F40-6229-8BEA-7A80B337783D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المؤكد أن : لتأكيد الحقائق والنتائج.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الأساليب 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43B38-A525-81DD-F336-0BF00CF81242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789FEE35-39C1-FA6B-37FA-1B4EA7239D9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909DC01E-4BB2-C35C-30E0-CD5A4DE720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96B9826-6C14-9F28-1F88-A91E47057CA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66E47D6B-BCA0-78C1-E3B9-41217BE7306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EEC2288-1A09-2C1A-2C5A-963064FE19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CDFBF6DA-A67A-AC62-73E0-8C23C4C4342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99DEE5B-2CFA-5836-4E2A-E68E862649F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65D39288-144E-E6C1-283E-9C28B6034F5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7883733A-9490-45E4-CCE5-48B6E9D842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60EDF487-72EC-2941-A666-DB73B65A6E6D}"/>
              </a:ext>
            </a:extLst>
          </p:cNvPr>
          <p:cNvSpPr/>
          <p:nvPr/>
        </p:nvSpPr>
        <p:spPr>
          <a:xfrm>
            <a:off x="2372950" y="1618828"/>
            <a:ext cx="4392805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أَنَّ ...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54D8DFAC-9FC1-4001-B9C1-C762216E85CF}"/>
              </a:ext>
            </a:extLst>
          </p:cNvPr>
          <p:cNvSpPr/>
          <p:nvPr/>
        </p:nvSpPr>
        <p:spPr>
          <a:xfrm>
            <a:off x="1237751" y="2979601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لِتَأَكيدِ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ٱلْحَقائِقِ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ٱلنَّتائِجِ</a:t>
            </a: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F20F4635-366E-E0AA-69FB-2F2064E49714}"/>
              </a:ext>
            </a:extLst>
          </p:cNvPr>
          <p:cNvSpPr/>
          <p:nvPr/>
        </p:nvSpPr>
        <p:spPr>
          <a:xfrm>
            <a:off x="547177" y="4250054"/>
            <a:ext cx="8044352" cy="1923946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تَرْشـيـدَ ٱسْتِهْلاكِ ٱلْمـاءِ يَحْمـيـنـا مِنَ ٱلْجَفـافِ.</a:t>
            </a:r>
            <a:endParaRPr lang="ar-MA" sz="5400" b="1" i="0" u="none" strike="noStrike" cap="none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76420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C59D919B-91BE-56CD-34EF-5DA3F5FFF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7D2BC0C8-8F20-0717-EA00-842A7DD9333A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لِأَنَّ: لتقديم السبب أو التبرير ،و إبراز الحجة و الدليل.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الأساليب 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C48E45-42B3-DCCF-4905-46FEFE2BA2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6AA967A9-88C8-2A1A-3C6D-E5133CD1D0D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EDB5D73E-D426-1394-5A85-EB074FF0A0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25E9F99D-F550-A5E9-51F0-66832BF059A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98E9FF3A-17E2-1A66-5D91-DA6FCC7AE5E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E1914B71-6A56-73D7-EE6C-BA071B86C4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A0E1E0CF-3492-9F5C-9D39-DA5A849DEF3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0B66C7D-D5F0-D41D-10B0-BC3709AEAFF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0C14CDE2-A9FF-37C6-E8CC-7425689DAE4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3CE7E0FA-D77D-283A-08C9-85320429C41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4F48E0AE-96F5-9FCF-3D7D-ABC8F142BA56}"/>
              </a:ext>
            </a:extLst>
          </p:cNvPr>
          <p:cNvSpPr/>
          <p:nvPr/>
        </p:nvSpPr>
        <p:spPr>
          <a:xfrm>
            <a:off x="2372950" y="1618828"/>
            <a:ext cx="4392805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لِأَنَّ...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CD64B09B-C044-8B36-F90A-7EDA6FF2B3FF}"/>
              </a:ext>
            </a:extLst>
          </p:cNvPr>
          <p:cNvSpPr/>
          <p:nvPr/>
        </p:nvSpPr>
        <p:spPr>
          <a:xfrm>
            <a:off x="1237751" y="2979601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لِتَقْديمِ ٱلسَّبَبِ أَوِ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ٱلتَّبْريرِ</a:t>
            </a:r>
            <a:r>
              <a:rPr lang="ar-MA" sz="4000" b="1" i="0" u="none" strike="noStrike" cap="none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،وَ</a:t>
            </a: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إِبْرازِ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ٱلدَّليلِ</a:t>
            </a: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171462C6-C08F-35B8-04F9-2056A5C5F376}"/>
              </a:ext>
            </a:extLst>
          </p:cNvPr>
          <p:cNvSpPr/>
          <p:nvPr/>
        </p:nvSpPr>
        <p:spPr>
          <a:xfrm>
            <a:off x="547177" y="4250054"/>
            <a:ext cx="8044352" cy="1012582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أَزْرَعُ ٱلنَّبـاتـاتِ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لِأَنَّهـا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تُنَظِّفُ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ٱلْهَواءَ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b="1" i="0" u="none" strike="noStrike" cap="none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3865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5F1A5B67-466B-CD76-BAA2-7A581B1B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E699C078-9129-925F-2D95-5AC5A8306DA2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يذكرنا بأساليب الإقناع التي تعرفنا عليها؟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E50AF0-BED9-A9DD-5CAA-8BC58965937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BD0C738-2E11-7801-237F-06C2A0B30E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2F08740-9EE0-E633-8BF0-7C4661321A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D7EB6BE6-8541-2D5C-E7EC-A0191F28D4C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BBD65D75-06A0-2217-FE8C-FFFE9511E0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8F51AF6C-AA58-4EDC-B90C-625E05F7F3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7458A8D0-6035-AE32-55F1-55E65858928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2E1336A-85D1-1D0C-C974-0BC000DF87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8435777D-57E1-ED2B-E7C0-5F2939D4DB9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2FFFDDF3-4267-AA71-3AF0-76DBAFBC07E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8E429E72-9122-1642-7E1F-E6FFC804F6A0}"/>
              </a:ext>
            </a:extLst>
          </p:cNvPr>
          <p:cNvSpPr/>
          <p:nvPr/>
        </p:nvSpPr>
        <p:spPr>
          <a:xfrm>
            <a:off x="2772121" y="3192461"/>
            <a:ext cx="3599758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ٱلاِقْناعِ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44608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EC83E1CA-FCA4-DE4A-51AE-10784087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69E725E8-71A4-BCDC-DC95-790A401622C8}"/>
              </a:ext>
            </a:extLst>
          </p:cNvPr>
          <p:cNvSpPr txBox="1"/>
          <p:nvPr/>
        </p:nvSpPr>
        <p:spPr>
          <a:xfrm>
            <a:off x="206828" y="684000"/>
            <a:ext cx="743142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أستعمل أساليب الإقناع لتبرير فكرة و الدفاع عنها أو نفيها، فتساعدني على تقديد الحجج والتبريرات: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الأساليب.</a:t>
            </a:r>
            <a:endParaRPr lang="ar-MA" sz="2400" i="1" u="none" strike="noStrike" cap="none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41EC8-F7BE-E321-7D2E-6BEE161DCA1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E55B5E6F-1659-8156-64A1-685AB0DB627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B4B8F828-F97C-FB5B-D80D-2D19EA9ABD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8DF57F3-44E3-FCDB-FE77-B125EC00F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49994C90-0579-8789-6B70-5C2630CC4B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30C646D1-DA2F-6C11-FADD-BD03AB027B1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192EE09D-CC87-5785-525A-026DE6A790F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219775F1-BC26-D4E0-AFC6-EDC87CA82D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210A8E65-57D0-02E0-6386-F65463C196A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77263FD-3C89-5D9B-FF21-CBA7B1D96D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0CA089-1F72-6C8D-FDD8-04E38BA25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929" y="2491966"/>
            <a:ext cx="7358155" cy="8309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8DEF1-58BB-E5B5-2425-5E53F00A29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062" y="3528062"/>
            <a:ext cx="7382228" cy="8309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7AB8B6-E08D-AB3E-A332-89AF275633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062" y="4564159"/>
            <a:ext cx="7358155" cy="8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19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1145295A-C4DA-7FC3-7B1A-6579047B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06BF26DD-7ADB-EB53-0860-76BC1A613320}"/>
              </a:ext>
            </a:extLst>
          </p:cNvPr>
          <p:cNvSpPr txBox="1"/>
          <p:nvPr/>
        </p:nvSpPr>
        <p:spPr>
          <a:xfrm>
            <a:off x="1658069" y="816531"/>
            <a:ext cx="58713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يقرأ؟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DC5A89-79E1-D8B2-ADEF-01BFAFC69EE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659CD838-2511-852D-94D0-017E00EBB41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B024EB95-D379-B526-4EE0-5A0AB90DB0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5886ACD6-B5B2-3F0C-A940-7DAF4108F2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F02BE26A-455E-9A90-200A-12992F4AF9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6F072AF-C75B-B47E-5C8B-9182430320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F5E8D88-359F-822B-E045-D531355DF86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20F4B425-B306-DBB2-7E9D-6B0E6EB3F9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D4679F9B-AB9B-7FD1-E43B-9017739F15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EA595163-76AD-684E-1D5B-88167F6D563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28C2BF-9C72-AA9B-7E53-8885D58E95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929" y="2491966"/>
            <a:ext cx="7358155" cy="8309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5688DA-D879-5345-D164-66615FA806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062" y="3528062"/>
            <a:ext cx="7382228" cy="8309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2099B1-5F76-3A24-3F44-D7BFAB843E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062" y="4564159"/>
            <a:ext cx="7358155" cy="8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568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0DAF63E2-0641-4D40-CD61-7AD06ABC9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25E455E4-B5AE-45C4-5DFE-1C6D474B7E09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الأسلوب التالي في جملة من اختياره لترير موقفه وإقناع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الإخرين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AEA96-9393-383C-C954-9CEF834B3146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5396288-B1C9-25A5-891A-A1CDA561D9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631A92A-CB31-511C-60BE-BC2BA73A1E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6EA4883B-9CA4-2803-5949-13E5A184E7A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1C4CA18-B00D-9871-E6BE-48A1AACF99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5403B0B8-146C-DD3A-19AC-45B60B915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1DEC7C2-40D0-2265-9A11-10A3E3A9AAF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D79888E0-4B4D-839D-1057-206E045430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5EDB8403-0F61-2998-796D-0B4C1EC495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D9F5618F-7A94-3ED4-2202-171648C643F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737DE5C9-FF02-1884-BDE4-DF7A45F4A855}"/>
              </a:ext>
            </a:extLst>
          </p:cNvPr>
          <p:cNvSpPr/>
          <p:nvPr/>
        </p:nvSpPr>
        <p:spPr>
          <a:xfrm>
            <a:off x="2710455" y="3185058"/>
            <a:ext cx="3723089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أَنَّ...</a:t>
            </a:r>
          </a:p>
        </p:txBody>
      </p:sp>
    </p:spTree>
    <p:extLst>
      <p:ext uri="{BB962C8B-B14F-4D97-AF65-F5344CB8AC3E}">
        <p14:creationId xmlns:p14="http://schemas.microsoft.com/office/powerpoint/2010/main" val="5125060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E6D18B1D-45D3-BD7B-7587-0C24D6B8D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5A616F88-800F-2ECB-2C60-35A6C73400C0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الأسلوب التالي في جملة من اختياره لترير موقفه وإقناع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الإخرين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C9337E-36B7-C8B3-0058-2EC51F6FDB6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EABD54B-0C76-8520-4846-7DF0A13222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58518053-2DAA-4771-014C-876AE14207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7E74F645-81F9-1322-1BCB-5C782993EC1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642D4375-6736-DB3E-D43D-0C2BA593B4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F779563B-06F8-FB54-0B6C-8F3118AB7D7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CF625CD-C2B5-BD4D-EC2D-CD301373FC7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33698CAC-A2ED-61DA-9CBE-A2852E8EA6D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072F6302-E621-7A4B-2D7F-373A23B286F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A667199C-F40D-CD63-C37D-8D4B921544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177E5661-51DC-A051-FEC3-32B5948FF85A}"/>
              </a:ext>
            </a:extLst>
          </p:cNvPr>
          <p:cNvSpPr/>
          <p:nvPr/>
        </p:nvSpPr>
        <p:spPr>
          <a:xfrm>
            <a:off x="2710455" y="3185058"/>
            <a:ext cx="3723089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...</a:t>
            </a:r>
          </a:p>
        </p:txBody>
      </p:sp>
    </p:spTree>
    <p:extLst>
      <p:ext uri="{BB962C8B-B14F-4D97-AF65-F5344CB8AC3E}">
        <p14:creationId xmlns:p14="http://schemas.microsoft.com/office/powerpoint/2010/main" val="29519832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9D12C29F-D18D-AFD2-AD92-9A217989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FB38DF7F-5CC6-2FD4-3A3B-97227A023B63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الأسلوب التالي في جملة من اختياره لترير موقفه وإقناع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الإخرين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3B422C-8E08-99E0-A8D5-CC37D420BF89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ABC09240-F4B7-4D2D-3A25-99FA44ED2A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51B744D9-15F6-8115-2395-EE58243DA3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62A32FCB-1978-A68F-2E03-A21687AF529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0EE342B5-22DF-9A97-2105-2969F3D4B6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7E37E714-93D8-4145-1F86-F5704194DA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89336880-1D2A-89C3-AAE0-02FB974341D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F954FC8-F03A-BB99-BB7A-2893984F22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22633F86-C4F8-A10B-0140-22FB0DDE948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27761182-4D29-7B69-ED83-B8C45683666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160D0970-57E5-0E13-09FC-8D9CDEA4668C}"/>
              </a:ext>
            </a:extLst>
          </p:cNvPr>
          <p:cNvSpPr/>
          <p:nvPr/>
        </p:nvSpPr>
        <p:spPr>
          <a:xfrm>
            <a:off x="2710455" y="3185058"/>
            <a:ext cx="3723089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لِأَنَّ...</a:t>
            </a:r>
          </a:p>
        </p:txBody>
      </p:sp>
    </p:spTree>
    <p:extLst>
      <p:ext uri="{BB962C8B-B14F-4D97-AF65-F5344CB8AC3E}">
        <p14:creationId xmlns:p14="http://schemas.microsoft.com/office/powerpoint/2010/main" val="1502674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58C9-B635-D67A-A2D5-3E300638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D907D2-F474-1EDF-62EC-52989742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642E45-91EE-A32D-2C67-E4E862624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97A263-B4C3-EC47-5DAC-98C6C063FB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C1D368-2278-767E-0A1B-92EBA21965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824CFAD-EA0D-2FEF-1E01-C66C56530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B1DC7E-F14C-224B-0428-D32F9F1DBE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797233-D6DC-4C52-35E5-AAD7F98873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06D5F3-06D8-C6B6-B49B-E149C90ABD4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375879-FA36-8668-4296-B0A0720CB09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2C140B-5A7E-CA14-EF38-382CB73422B8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160 ، في ثنائيات أنجزوا التمرين التالي: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606957-7918-4BF4-EBD4-5AF6661B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2FB7E6-277E-5C65-C0E7-B24106A3C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6780" y="1584000"/>
            <a:ext cx="3455114" cy="4893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DA98A7-AA90-68EA-90C5-0F743482CB2B}"/>
              </a:ext>
            </a:extLst>
          </p:cNvPr>
          <p:cNvSpPr/>
          <p:nvPr/>
        </p:nvSpPr>
        <p:spPr>
          <a:xfrm>
            <a:off x="3135086" y="3621234"/>
            <a:ext cx="3064957" cy="1364423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30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93BB4-B487-69D6-F614-59C8D2DD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D3ED84A-99A5-124D-D3A6-6D50FF873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9442F5-5C30-1C8E-D27C-233B3DAC35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9FEE2B-1402-86FE-AC24-A29CE360DC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61EBF2B-AC37-0038-7BD6-204C4A6C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ECC4BD-A73D-2098-247B-AC60CEDD4D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615B2-EDB7-56DF-3635-C77090BF7D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A56AFC-AB71-482F-D8D3-70A433616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B2632C-0224-5F73-7DD9-2D601131DB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7C2D2C-953F-1010-CE96-E602440D3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017E85-3C93-FBB7-4F0B-514B0FB217A7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أملأ الفراغ بالأساليب المناسبة : على اعتبار أن .... – من المؤكد أن .... – لأن ...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2008FD-E971-64A0-2317-F60E63C4DB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530581-DAEE-AE26-F65F-CA4D7B4AF6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62" y="1475464"/>
            <a:ext cx="6926254" cy="5822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60A21C-9EEC-22E7-70B0-10DB302FD0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306461"/>
            <a:ext cx="8317588" cy="379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6524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B7B1C-6CD6-DD30-91A3-91B70F31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931995-0B96-098D-A390-C5B9E53B2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CABDE1-27ED-55CE-D3B6-FB0847DE3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908D66-9A7D-4565-CD3D-71BDCA4B05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6F83509-BDC2-4AD3-FDC6-7FE427DCE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3D4249B-263F-40D2-F051-7357CF1275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2E8086-72F1-69A8-3BF3-1DB0331618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DFDB32-2CFA-5B39-858D-20F423786A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E3E6AB-5E78-E953-735A-8765D73DD1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B4FB0B-B981-8F93-73FE-D5BC73AC7E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03D013-DB3A-16EA-4C86-889E46752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A0600E-6D83-BDBC-E7C5-AB4F190ADE32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4E8086-E137-0316-EF44-883641852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62" y="1475464"/>
            <a:ext cx="6926254" cy="5822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01A13B-06E0-F0D8-01EB-EBC69D0EC6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306461"/>
            <a:ext cx="8317588" cy="37985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3292B01-9EB6-281D-BC08-703CA300BDF6}"/>
              </a:ext>
            </a:extLst>
          </p:cNvPr>
          <p:cNvSpPr txBox="1"/>
          <p:nvPr/>
        </p:nvSpPr>
        <p:spPr>
          <a:xfrm>
            <a:off x="3529562" y="2203018"/>
            <a:ext cx="968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endParaRPr lang="ar-MA" sz="4000" b="1" kern="1200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2D9D06-E38F-D7E3-C8D3-18A2959D8344}"/>
              </a:ext>
            </a:extLst>
          </p:cNvPr>
          <p:cNvSpPr txBox="1"/>
          <p:nvPr/>
        </p:nvSpPr>
        <p:spPr>
          <a:xfrm>
            <a:off x="3105553" y="2910904"/>
            <a:ext cx="1922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</a:t>
            </a:r>
            <a:endParaRPr lang="ar-MA" sz="32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846B15-0220-9B5B-9CBA-1EF4FD802D7A}"/>
              </a:ext>
            </a:extLst>
          </p:cNvPr>
          <p:cNvSpPr txBox="1"/>
          <p:nvPr/>
        </p:nvSpPr>
        <p:spPr>
          <a:xfrm>
            <a:off x="6362461" y="4205729"/>
            <a:ext cx="2225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ٱلْمُؤَكَّدِ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endParaRPr lang="ar-MA" sz="32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2CD5C4-86DE-212F-E7CF-6E07747C03DD}"/>
              </a:ext>
            </a:extLst>
          </p:cNvPr>
          <p:cNvSpPr txBox="1"/>
          <p:nvPr/>
        </p:nvSpPr>
        <p:spPr>
          <a:xfrm>
            <a:off x="6610183" y="5520222"/>
            <a:ext cx="19920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buClrTx/>
              <a:defRPr/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ٱلْمُؤَكَّدِ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endParaRPr lang="ar-MA" sz="3200" b="1" kern="1200" dirty="0">
              <a:solidFill>
                <a:prstClr val="black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221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BF5C-7534-8206-284C-FE82AD94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2C3680-2C78-6848-1BA0-B650099041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6B75BE-3B70-BC13-A712-472D2DCB3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3D3CF8-4F8B-5B64-B370-560B2E7D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F05C305-AC59-7B7C-A101-891EFA8F1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439F7A-5665-107D-0251-809BAB540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B9887F-43F6-911B-2DD4-E42EEE2F19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A241D6-E929-AA81-0F50-163BF66594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41D4CC-7A6D-A3BB-1622-0A361F21D6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B64119-4E36-7508-9081-BD1823D7B2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C49831-E493-9D43-8D00-FB1931D82997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بمفردكم أجيبوا عن التمرين التالي بنفس الطريقة: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D5535C-90F6-E1C4-5332-A834E170CB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A62525-6402-D2F2-756D-B0DE673169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6780" y="1584000"/>
            <a:ext cx="3455114" cy="4893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A8E3C1B-F44E-E0A5-0202-9DA46E9BF810}"/>
              </a:ext>
            </a:extLst>
          </p:cNvPr>
          <p:cNvSpPr/>
          <p:nvPr/>
        </p:nvSpPr>
        <p:spPr>
          <a:xfrm>
            <a:off x="3135086" y="5192486"/>
            <a:ext cx="3064957" cy="1066802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13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DCA0-2E72-1D3C-239A-794ABAD0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9710610-33D8-DA8B-D682-D8EC8E6988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2B99A5-975E-CACC-3675-BDD0A278D4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EF3722-49A5-1B70-8145-90CFD07C2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4975DC-EBFE-FA31-6DF3-7721899E23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487266-97EE-DC4E-2027-25D08B5896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243CC4-0AD7-A1D7-191E-163B0D69B3A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9DC020-5E9A-885F-583C-B3B6E7FCC6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0F9CB1-1B70-4076-60BE-25BEDE4E02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AA4D6E-187C-EF4F-A0F0-DCFE96A9C9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E5C629-2EF3-1EF4-9890-E31EB6FD1B79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أركب ثلاث جمل أستعمل فيها الأساليب التالية: على اعتبار أن ... – من المؤكد أن ... – لأن ...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DD725-508F-B0CA-D3E1-3B25E4020F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8AC22B-A875-DE83-9344-A0C5BD8AA5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474" y="1475464"/>
            <a:ext cx="5073264" cy="7137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6C0C1C-B0AC-4A63-F08C-213648B624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9133" y="2189235"/>
            <a:ext cx="4473328" cy="4419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10CB00-8AC7-FEF5-BE0A-7ED8B35182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5977" y="3254828"/>
            <a:ext cx="339747" cy="240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64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A1C9-056C-8BE4-435D-FB1BB5E6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3572FF-EFB7-DE13-62EC-04FB8105CC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0CFFB0-D879-9BDE-5649-7C98194363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DC047A-FAEE-915F-63BF-2664B0F187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1172C9B-1BB7-E275-BF8F-4AB738E20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A04D54-9CDB-21BC-C4D7-653E0494F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1E9DE4-0E16-C279-66ED-1B454D0094C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E3CF56-F248-8BE9-FA67-3F1D28FB19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B2CFF4-E3A1-0D1F-13B9-4478D810E4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425A38-05A3-C4B3-65BD-19729AAD8B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9D8ED2-3DE4-02C9-999C-B79CD72107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D6566D-D17C-7D6A-6E53-01E13E75A81D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لنصحح. من يتقاسم معنا إجابته؟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يقدم التغذية الراجعة.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1FBC73-5DA9-D757-A9FF-926062DE5B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474" y="1475464"/>
            <a:ext cx="5073264" cy="7137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E6B273-7483-9649-7D72-D7FEDC820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9133" y="2189235"/>
            <a:ext cx="4473328" cy="4419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36AD40-6C10-5011-4E99-7B03DC9591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5977" y="3254828"/>
            <a:ext cx="339747" cy="240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8761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4" name="Google Shape;3894;p2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5" name="Google Shape;3895;p26"/>
          <p:cNvSpPr txBox="1"/>
          <p:nvPr/>
        </p:nvSpPr>
        <p:spPr>
          <a:xfrm>
            <a:off x="628650" y="812399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6" name="Google Shape;3896;p26"/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97" name="Google Shape;389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9" name="Google Shape;389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0" name="Google Shape;3900;p26"/>
          <p:cNvSpPr txBox="1"/>
          <p:nvPr/>
        </p:nvSpPr>
        <p:spPr>
          <a:xfrm>
            <a:off x="919947" y="3295438"/>
            <a:ext cx="6942435" cy="85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57200" algn="r" rtl="1"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ٱلْخَيْراتِ:</a:t>
            </a:r>
            <a:r>
              <a:rPr lang="ar-MA" sz="32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الحصة</a:t>
            </a:r>
            <a:r>
              <a:rPr lang="ar-MA" sz="32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الثانية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lvl="0" indent="-457200" algn="r" rtl="1">
              <a:spcBef>
                <a:spcPts val="300"/>
              </a:spcBef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أخذ الكلمة للإجابة عن أسئلة مقابلة شفهية.</a:t>
            </a:r>
          </a:p>
        </p:txBody>
      </p:sp>
      <p:pic>
        <p:nvPicPr>
          <p:cNvPr id="2" name="Espace réservé pour une image  25">
            <a:extLst>
              <a:ext uri="{FF2B5EF4-FFF2-40B4-BE49-F238E27FC236}">
                <a16:creationId xmlns:a16="http://schemas.microsoft.com/office/drawing/2014/main" id="{84296D68-61B7-DAC5-AF82-6F96305938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91452" y="1678158"/>
            <a:ext cx="508229" cy="5850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4" name="Google Shape;3914;p27"/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الآن، سنبدأ حصة الاستماع والتحدث بتذكر ما جاء في نص "أم الخيرات"؟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15" name="Google Shape;3915;p27"/>
          <p:cNvSpPr txBox="1"/>
          <p:nvPr/>
        </p:nvSpPr>
        <p:spPr>
          <a:xfrm>
            <a:off x="2448122" y="1739399"/>
            <a:ext cx="4100106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أُمُّ </a:t>
            </a:r>
            <a:r>
              <a:rPr lang="ar-MA" sz="48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ٱلْخَيْراتِ</a:t>
            </a:r>
            <a:endParaRPr lang="ar-MA" sz="4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916" name="Google Shape;3916;p2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D7B3A03-83CF-74D5-F230-4261557B75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515D4064-5175-94D7-C232-EC6357A890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E0BAC5FC-91FD-526E-E3EA-1A86D47A71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9867C9E6-3FBB-88FA-B6DF-3FF10DE5D11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4866A6F-35A6-96F1-042D-3BC10A952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A60B59A7-9876-8051-850B-C962A2F9E37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4A5F6E8-3E9D-3245-27E5-DECD3DD57B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D3663C0-AB62-E148-6F40-0ACCB33FEC8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7BA69DF9-17DE-FEA2-67DE-D7F17AC2ABA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4085D0-2DA7-2478-43A7-A4EADEFC6F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2145" y="2799790"/>
            <a:ext cx="5059710" cy="2882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9" name="Google Shape;3949;p29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50" name="Google Shape;3950;p2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E23806E-BE03-5626-08ED-05A53C298FE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CF975C0-0C12-330C-DDDA-87B54CE528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9F2E24A-27D1-3AD0-CADE-C7FA9698B4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CF2E419-AF0F-8621-515F-1FCAB225B59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02B3691-3586-C244-88D9-0D8D06A21C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157B7649-482F-A86B-04F4-6E42EB7C046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2D23270-7A16-17DE-5D73-7BA94557A43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657F9FEC-B856-3EF3-A995-42A119A77E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59813D2-DA3F-8177-54B5-C9A5BED90C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3915;p27">
            <a:extLst>
              <a:ext uri="{FF2B5EF4-FFF2-40B4-BE49-F238E27FC236}">
                <a16:creationId xmlns:a16="http://schemas.microsoft.com/office/drawing/2014/main" id="{53814E4F-654D-F620-C4B2-7323E874A862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لِمـاذا سَمّـى ٱلْكـاتِبُ ٱلشَّجَرَةَ بِـ "رِئَةِ ٱلْأَرْضِ"؟</a:t>
            </a:r>
            <a:endParaRPr lang="ar-MA" sz="4000" b="1" i="0" u="none" strike="noStrike" cap="none" dirty="0">
              <a:solidFill>
                <a:srgbClr val="44546A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C1D13F-C476-246D-97DC-36144D7EFD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245" y="2052875"/>
            <a:ext cx="5059710" cy="2882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1" name="Google Shape;3931;p28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33" name="Google Shape;3933;p28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90525658-6DB2-369E-72E2-7EC079C4F0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74F19059-505B-B20A-9B4A-16FCD7D6E8E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250947B-7FBC-17B2-FE27-7626183138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D70CAD-3F2B-6D5D-AEB1-34DD2CEA37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82D6FDA-2A5E-4F85-E862-C5CDAF55667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FF599A15-046C-78B6-774C-D401708E90A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FF5542A-96F1-574C-BDA2-EFDF416999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D8C47BF-7387-828D-F389-472779403D6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8A5FA17-D54A-3C18-1B59-A1DDB0DEB6D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94476760-74E1-32A5-8A69-B3338CE98F86}"/>
              </a:ext>
            </a:extLst>
          </p:cNvPr>
          <p:cNvSpPr txBox="1"/>
          <p:nvPr/>
        </p:nvSpPr>
        <p:spPr>
          <a:xfrm>
            <a:off x="1188169" y="5541492"/>
            <a:ext cx="6682014" cy="67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كَيْفَ تُسـاهِمُ ٱلْأَشْجـارُ فـي حِمـايَةِ ٱلْأَرْضِ مِنْ خَطَرِ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ٱلِٱحْتِبـاسِ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ٱلْحَرارِيِّ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9299F9-357D-65DD-1045-E3CD20B173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245" y="2052875"/>
            <a:ext cx="5059710" cy="2882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p30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67" name="Google Shape;3967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D6F8127-D6F3-CF39-9A30-D0CEE20E60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8057A49-3E1E-A120-E9A1-7B9A8768E8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BF77516-11CC-EFCE-F766-ED27F7468CA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4FC464-8732-A0F1-706F-A96CB4B643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D3610DD-F046-0C70-DDCC-BA88D0D534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BD4A11E0-113D-F263-B143-039DD716CFF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EA3B8A-38D1-948C-A280-9BB87C9137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21BB679-8CF4-1DAD-2C24-319CD51F6E0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7E2C4CF-D8C0-CD0F-8EC9-FA3912DDBE5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ED1DE8DB-FBEA-74CC-695F-BC45937B65CD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حَسَبَ ٱلنَّصِّ، كَيْفَ يَجِبُ أَنْ نَتَعـامَلَ مَعَ ٱلشَّجَرَةِ لِكَيْ تُضـاعِفَ مِنْ كَرَمِهـا وَعَطـائِهـا؟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DE89C2-F8AD-8FC4-ABDA-2D5504242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245" y="2052875"/>
            <a:ext cx="5059710" cy="2882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5">
          <a:extLst>
            <a:ext uri="{FF2B5EF4-FFF2-40B4-BE49-F238E27FC236}">
              <a16:creationId xmlns:a16="http://schemas.microsoft.com/office/drawing/2014/main" id="{671879CA-8679-A7DE-27C6-27739A69C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p30">
            <a:extLst>
              <a:ext uri="{FF2B5EF4-FFF2-40B4-BE49-F238E27FC236}">
                <a16:creationId xmlns:a16="http://schemas.microsoft.com/office/drawing/2014/main" id="{2D1CE725-248C-672C-BCA9-9FAA42766E78}"/>
              </a:ext>
            </a:extLst>
          </p:cNvPr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67" name="Google Shape;3967;p30">
            <a:extLst>
              <a:ext uri="{FF2B5EF4-FFF2-40B4-BE49-F238E27FC236}">
                <a16:creationId xmlns:a16="http://schemas.microsoft.com/office/drawing/2014/main" id="{CDB3C952-F012-F608-98F5-DD75389C3F8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ED019D6-FAFC-6ACC-93B3-1F0739B99B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B0E9ED1B-C2CF-9280-8A71-440B83E103A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E178A29-73A2-5612-83CA-AF24DDA6622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609C6DC4-3C2D-13E7-9ADC-742F8B351E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4D774005-B86A-EB82-0162-D7C6B394AE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124528B5-53E6-9479-656F-E9E04277E8E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99EAA8B4-B502-88AF-33FC-D1DFB756D10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57F6A72-6612-7882-A9BA-A622CDB189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633C708-7CF5-678A-1FAB-CF96E98E9C8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48F2B01C-2ACD-6328-07E3-0D7102A458B8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لَوْ طَلَبَتْ مِنْكَ ٱلشَّجَرَةُ ٱلْمُسـاعَدَةَ لِحِمـايَتِهـا مِنْ مَنـاشـيـرِ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ٱلْعُمّـالِ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مـاذا سَتَفْعَلُ؟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F92186-FA0F-E6AD-032C-8E58A6BC59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245" y="2052875"/>
            <a:ext cx="5059710" cy="2882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7274463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3">
          <a:extLst>
            <a:ext uri="{FF2B5EF4-FFF2-40B4-BE49-F238E27FC236}">
              <a16:creationId xmlns:a16="http://schemas.microsoft.com/office/drawing/2014/main" id="{5415238A-49A0-839D-A66B-21D7141E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76C2991-46A6-0A9A-3B02-4CEAA4AB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أعيد الاستماع للنص "أُمُّ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ٱلْخَيْراتِ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 ستتناوبون على إعادة سردها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0DF1042-A011-B681-809B-E9F176D42BD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1AF1825D-2482-61A9-460F-AB8ABCDAA2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F63C2F2-9D75-3A5C-234D-A0E198D5E18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748E1BF-2053-E905-FA7C-2AC11CC08F0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2EFEE9CE-EEED-481A-9D0E-8A09498660B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0889E7A-B00A-A13C-13BD-3D9901C52EE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E8CF4D45-F477-EBB3-907F-920643CF28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88BA56F-9FC7-6068-8D47-F08E8A41FDB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D60014E-915E-72BA-C578-D68C89A554C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9" name="Espace réservé pour une image  2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CEA1EC-9665-FC2C-3EB3-6509E07043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  <p:pic>
        <p:nvPicPr>
          <p:cNvPr id="11" name="النص السماعي أم الخيرات ">
            <a:hlinkClick r:id="" action="ppaction://media"/>
            <a:extLst>
              <a:ext uri="{FF2B5EF4-FFF2-40B4-BE49-F238E27FC236}">
                <a16:creationId xmlns:a16="http://schemas.microsoft.com/office/drawing/2014/main" id="{4907F8AD-471C-548E-6B0E-F6D62AFE6F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330" y="1853193"/>
            <a:ext cx="7866690" cy="439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18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2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/>
          <p:cNvSpPr txBox="1"/>
          <p:nvPr/>
        </p:nvSpPr>
        <p:spPr>
          <a:xfrm>
            <a:off x="-119741" y="83503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سنخصص هذه الحصة للتدرب على أخذ الكلمة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للإجابة عن أسئلة مقابلة </a:t>
            </a: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باسترسال.</a:t>
            </a:r>
          </a:p>
        </p:txBody>
      </p:sp>
      <p:pic>
        <p:nvPicPr>
          <p:cNvPr id="4069" name="Google Shape;4069;p36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0C262AF-E10F-BFBA-2C2D-AF8209C695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B28834C-C807-3651-79D9-315999B22B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8C9C070B-6CD6-F92E-007C-ABB41A705D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B1F33B6-BCEE-A044-8C74-B92DA00324A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70C48174-CB62-8049-FC81-F304DD1B023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EF201686-2CFC-9E2C-E283-91EBB30AE6E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40331FA-07D3-6CD2-1144-7D0EC8ADE3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E65AB43-BA6D-7577-0AC9-92FDF44E13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1AB5E31-B504-F8F0-823E-129D51E796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6DADCB3-F47A-67C1-792D-95A89C3258A0}"/>
              </a:ext>
            </a:extLst>
          </p:cNvPr>
          <p:cNvSpPr txBox="1"/>
          <p:nvPr/>
        </p:nvSpPr>
        <p:spPr>
          <a:xfrm>
            <a:off x="732988" y="3429000"/>
            <a:ext cx="7530373" cy="6963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6600" b="1" kern="1200" dirty="0">
                <a:solidFill>
                  <a:srgbClr val="3795AF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اَلْإِجابَةُ عَنْ أَسْئِلَةِ مُقابَلَةٍ</a:t>
            </a:r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B7159045-D14A-5944-7617-FD8DB585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5E13245-2718-5E8F-55A5-4C65BD9193B1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عندما تطرح علي أسئلة بخصوص موضوع معين  كي أجيب بطريقة مناسبة أتبع الخطوات التالية: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EB0D1AC-F14C-07C3-68C1-A352ABCE647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6D775081-62DF-C8D9-CD19-AD51C21353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91DBFD07-E9EE-CE5D-F917-FB4E2BB90D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4B21B3CA-4A85-3AA5-63D5-8BE99CF066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DDE5E9C8-0B2F-798A-5D2F-9E29882B91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C8C39FC-BDFB-A35E-EF59-9725580CF31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B8477A-9341-D23C-30DD-11021A2333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C7507D7-99FE-F0D7-A401-C6E793C69A4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BD427D1-A9E9-A626-90E4-9D7FBE66FC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D9056AF-D368-7815-D789-B781E0CB2AC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392B8C-0602-F26D-47C8-B3BF80048F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4236" y="1471977"/>
            <a:ext cx="4725597" cy="111258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8962D7-EF90-7130-F49F-0FC064E73E0A}"/>
              </a:ext>
            </a:extLst>
          </p:cNvPr>
          <p:cNvGrpSpPr/>
          <p:nvPr/>
        </p:nvGrpSpPr>
        <p:grpSpPr>
          <a:xfrm>
            <a:off x="568056" y="2427514"/>
            <a:ext cx="8170529" cy="851252"/>
            <a:chOff x="-414044" y="3176366"/>
            <a:chExt cx="8170529" cy="851252"/>
          </a:xfrm>
        </p:grpSpPr>
        <p:sp>
          <p:nvSpPr>
            <p:cNvPr id="18" name="Google Shape;4067;p36">
              <a:extLst>
                <a:ext uri="{FF2B5EF4-FFF2-40B4-BE49-F238E27FC236}">
                  <a16:creationId xmlns:a16="http://schemas.microsoft.com/office/drawing/2014/main" id="{606953B0-84B1-1402-5883-6E2D3B4262FD}"/>
                </a:ext>
              </a:extLst>
            </p:cNvPr>
            <p:cNvSpPr txBox="1"/>
            <p:nvPr/>
          </p:nvSpPr>
          <p:spPr>
            <a:xfrm>
              <a:off x="-414044" y="3176366"/>
              <a:ext cx="7654227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أَسْتَمِعُ بِتَرْكيزٍ لِأَسْتَوْعِبَ </a:t>
              </a:r>
              <a:r>
                <a:rPr lang="ar-MA" sz="4400" b="1" i="0" u="none" strike="noStrike" cap="none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ٱلسُّؤالَ،وَ</a:t>
              </a: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لا أُقاطِعُ مُحاوِري،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Graphique 19" descr="Badge 1 avec un remplissage uni">
              <a:extLst>
                <a:ext uri="{FF2B5EF4-FFF2-40B4-BE49-F238E27FC236}">
                  <a16:creationId xmlns:a16="http://schemas.microsoft.com/office/drawing/2014/main" id="{37AE821D-FEF9-0551-ABBE-2AE9BADA20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25092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91D49E7D-6448-AD45-F4B0-42FE4C2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9D99BD69-B801-5295-74BC-DCAC34DB4EB9}"/>
              </a:ext>
            </a:extLst>
          </p:cNvPr>
          <p:cNvSpPr txBox="1"/>
          <p:nvPr/>
        </p:nvSpPr>
        <p:spPr>
          <a:xfrm>
            <a:off x="568055" y="659768"/>
            <a:ext cx="708617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الخطوة الثانية: أُرَتِّبُ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أَفْكاري،ثُمَّ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أُعْطي ٱلْجَوابَ بِصَوْتٍ واضِحٍ وَ مَسْموعٍ، وَ أَلْتَزِمُ بِمَبادِئِ ٱلاِحْتِرامِ في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ٱلْحِوارِ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7D84F27-EA32-EA73-AF33-C0A7825D5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E072B793-839C-2B9E-975E-C2DF7932E3C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22D1A49-3176-8AC6-C458-81914FFC74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09ABB53A-C484-D4C9-7B12-FB30DF0DB78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AC46118A-E77B-0670-87AD-30DFEE2A9A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97068B5-CE29-210B-A372-CBC2009EDDA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29B9B6A-83BB-ACF3-B8D7-3A11EEA505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783CF21-C967-5DB0-5B63-AE54698E75E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0A494B6-0091-647A-5D00-DF35DAF8FD7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58DBEE-F90B-43EC-1E4F-359C4511682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7CB4A5-E771-7D60-849B-191DD6D37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4236" y="1471977"/>
            <a:ext cx="4725597" cy="111258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55FE43-D08B-9977-2952-0798F030EBBB}"/>
              </a:ext>
            </a:extLst>
          </p:cNvPr>
          <p:cNvGrpSpPr/>
          <p:nvPr/>
        </p:nvGrpSpPr>
        <p:grpSpPr>
          <a:xfrm>
            <a:off x="568056" y="2427514"/>
            <a:ext cx="8170529" cy="851252"/>
            <a:chOff x="-414044" y="3176366"/>
            <a:chExt cx="8170529" cy="851252"/>
          </a:xfrm>
        </p:grpSpPr>
        <p:sp>
          <p:nvSpPr>
            <p:cNvPr id="24" name="Google Shape;4067;p36">
              <a:extLst>
                <a:ext uri="{FF2B5EF4-FFF2-40B4-BE49-F238E27FC236}">
                  <a16:creationId xmlns:a16="http://schemas.microsoft.com/office/drawing/2014/main" id="{F3E3F7BA-623E-AA46-EE66-3FA99D2AEA10}"/>
                </a:ext>
              </a:extLst>
            </p:cNvPr>
            <p:cNvSpPr txBox="1"/>
            <p:nvPr/>
          </p:nvSpPr>
          <p:spPr>
            <a:xfrm>
              <a:off x="-414044" y="3176366"/>
              <a:ext cx="7654227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أَسْتَمِعُ بِتَرْكيزٍ لِأَسْتَوْعِبَ </a:t>
              </a:r>
              <a:r>
                <a:rPr lang="ar-MA" sz="4400" b="1" i="0" u="none" strike="noStrike" cap="none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ٱلسُّؤالَ،وَ</a:t>
              </a: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لا أُقاطِعُ مُحاوِري،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5" name="Graphique 24" descr="Badge 1 avec un remplissage uni">
              <a:extLst>
                <a:ext uri="{FF2B5EF4-FFF2-40B4-BE49-F238E27FC236}">
                  <a16:creationId xmlns:a16="http://schemas.microsoft.com/office/drawing/2014/main" id="{9272F7B7-6F30-9F48-7722-7BE68306EB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6FE1058-847F-F958-C4CB-BA7C52213ECA}"/>
              </a:ext>
            </a:extLst>
          </p:cNvPr>
          <p:cNvGrpSpPr/>
          <p:nvPr/>
        </p:nvGrpSpPr>
        <p:grpSpPr>
          <a:xfrm>
            <a:off x="568055" y="3340983"/>
            <a:ext cx="8248721" cy="1600393"/>
            <a:chOff x="268010" y="4202120"/>
            <a:chExt cx="8451726" cy="1600393"/>
          </a:xfrm>
        </p:grpSpPr>
        <p:sp>
          <p:nvSpPr>
            <p:cNvPr id="27" name="Google Shape;4067;p36">
              <a:extLst>
                <a:ext uri="{FF2B5EF4-FFF2-40B4-BE49-F238E27FC236}">
                  <a16:creationId xmlns:a16="http://schemas.microsoft.com/office/drawing/2014/main" id="{96FA989E-2757-C044-C788-B2971D145569}"/>
                </a:ext>
              </a:extLst>
            </p:cNvPr>
            <p:cNvSpPr txBox="1"/>
            <p:nvPr/>
          </p:nvSpPr>
          <p:spPr>
            <a:xfrm>
              <a:off x="268010" y="4202120"/>
              <a:ext cx="7927029" cy="160039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أُرَتِّبُ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أَفْكاري،ثُمَّ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أُعْطي ٱلْجَوابَ بِصَوْتٍ واضِحٍ وَ مَسْموعٍ، وَ أَلْتَزِمُ بِمَبادِئِ ٱلاِحْتِرامِ في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ٱلْحِوارِ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،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8" name="Graphique 27" descr="Badge avec un remplissage uni">
              <a:extLst>
                <a:ext uri="{FF2B5EF4-FFF2-40B4-BE49-F238E27FC236}">
                  <a16:creationId xmlns:a16="http://schemas.microsoft.com/office/drawing/2014/main" id="{53A88201-4B2B-F460-A964-5434BE0C6B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97413" y="4618672"/>
              <a:ext cx="622323" cy="62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857070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06B445BE-359C-A8F2-1505-CCBC60BFE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6CD88CF-77ED-3C8A-B89C-6E5A1F69EEC3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الخطوة الثالثة: أَسْتَعْمِلُ ٱلْمُؤَشِّراتِ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ٱلدّالَةَ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ٱلْمَشاعِرِ:تَعْبيراتُ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ٱلْوَجْهِ، نَبْرَةُ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ٱلصَّوْتِ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</a:t>
            </a: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5815B00-42ED-17E0-CD27-F86C15C8F2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23C2278-5D47-98A5-F163-4BB99D7816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023C0E1B-8A0A-133D-7B7F-02AE2583065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800B2DC-1223-F54A-9857-6752537B36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EED9E8CC-5EB4-F3E4-F7EF-3B57EFA1D2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E0965867-E7A5-1BF5-4E1C-1EE383BBA19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36E91A1-887E-5D55-09C8-2362A2209C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8B1EBB34-62AA-990C-F83E-C6BF479C8DB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F011FBD3-923F-3BE5-04A3-15B8CE82BD6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C69220A-E411-43CF-800C-8BF04FE6BC9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7F94DB-BB17-0D37-5C11-BA97863191F7}"/>
              </a:ext>
            </a:extLst>
          </p:cNvPr>
          <p:cNvGrpSpPr/>
          <p:nvPr/>
        </p:nvGrpSpPr>
        <p:grpSpPr>
          <a:xfrm>
            <a:off x="568055" y="5025592"/>
            <a:ext cx="8256194" cy="1464186"/>
            <a:chOff x="462619" y="5216130"/>
            <a:chExt cx="8256194" cy="1464186"/>
          </a:xfrm>
        </p:grpSpPr>
        <p:sp>
          <p:nvSpPr>
            <p:cNvPr id="13" name="Google Shape;4067;p36">
              <a:extLst>
                <a:ext uri="{FF2B5EF4-FFF2-40B4-BE49-F238E27FC236}">
                  <a16:creationId xmlns:a16="http://schemas.microsoft.com/office/drawing/2014/main" id="{4021A41C-308C-A56C-AF8A-DB80AD373E09}"/>
                </a:ext>
              </a:extLst>
            </p:cNvPr>
            <p:cNvSpPr txBox="1"/>
            <p:nvPr/>
          </p:nvSpPr>
          <p:spPr>
            <a:xfrm>
              <a:off x="462619" y="5216130"/>
              <a:ext cx="7717811" cy="146418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أَسْتَعْمِلُ ٱلْمُؤَشِّراتِ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ٱلدّالَةَ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عَلى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ٱلْمَشاعِرِ: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تَعْبيراتُ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ٱلْوَجْهِ، نَبْرَةُ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ٱلصَّوْتِ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...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3" name="Graphique 22" descr="Badge 3 avec un remplissage uni">
              <a:extLst>
                <a:ext uri="{FF2B5EF4-FFF2-40B4-BE49-F238E27FC236}">
                  <a16:creationId xmlns:a16="http://schemas.microsoft.com/office/drawing/2014/main" id="{E3C74597-6C46-1A02-3BC4-0738D1F961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96491" y="5599719"/>
              <a:ext cx="622322" cy="622322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6C5CEE7-BAC9-D6D3-0126-6AF7F9A831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4236" y="1471977"/>
            <a:ext cx="4725597" cy="1112580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EE27AD5-9978-7CCD-AF00-19AA0DF71000}"/>
              </a:ext>
            </a:extLst>
          </p:cNvPr>
          <p:cNvGrpSpPr/>
          <p:nvPr/>
        </p:nvGrpSpPr>
        <p:grpSpPr>
          <a:xfrm>
            <a:off x="568056" y="2427514"/>
            <a:ext cx="8170529" cy="851252"/>
            <a:chOff x="-414044" y="3176366"/>
            <a:chExt cx="8170529" cy="851252"/>
          </a:xfrm>
        </p:grpSpPr>
        <p:sp>
          <p:nvSpPr>
            <p:cNvPr id="26" name="Google Shape;4067;p36">
              <a:extLst>
                <a:ext uri="{FF2B5EF4-FFF2-40B4-BE49-F238E27FC236}">
                  <a16:creationId xmlns:a16="http://schemas.microsoft.com/office/drawing/2014/main" id="{2D36F658-26D6-25FD-9F65-20C3E40E80C5}"/>
                </a:ext>
              </a:extLst>
            </p:cNvPr>
            <p:cNvSpPr txBox="1"/>
            <p:nvPr/>
          </p:nvSpPr>
          <p:spPr>
            <a:xfrm>
              <a:off x="-414044" y="3176366"/>
              <a:ext cx="7654227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أَسْتَمِعُ بِتَرْكيزٍ لِأَسْتَوْعِبَ </a:t>
              </a:r>
              <a:r>
                <a:rPr lang="ar-MA" sz="4400" b="1" i="0" u="none" strike="noStrike" cap="none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ٱلسُّؤالَ،وَ</a:t>
              </a: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لا أُقاطِعُ مُحاوِري،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6" descr="Badge 1 avec un remplissage uni">
              <a:extLst>
                <a:ext uri="{FF2B5EF4-FFF2-40B4-BE49-F238E27FC236}">
                  <a16:creationId xmlns:a16="http://schemas.microsoft.com/office/drawing/2014/main" id="{1D66A915-8321-6D03-D100-AFD7D73E7D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F3EB78A-F08A-7F95-5DD2-470F1EC5576D}"/>
              </a:ext>
            </a:extLst>
          </p:cNvPr>
          <p:cNvGrpSpPr/>
          <p:nvPr/>
        </p:nvGrpSpPr>
        <p:grpSpPr>
          <a:xfrm>
            <a:off x="568055" y="3340983"/>
            <a:ext cx="8248721" cy="1600393"/>
            <a:chOff x="268010" y="4202120"/>
            <a:chExt cx="8451726" cy="1600393"/>
          </a:xfrm>
        </p:grpSpPr>
        <p:sp>
          <p:nvSpPr>
            <p:cNvPr id="29" name="Google Shape;4067;p36">
              <a:extLst>
                <a:ext uri="{FF2B5EF4-FFF2-40B4-BE49-F238E27FC236}">
                  <a16:creationId xmlns:a16="http://schemas.microsoft.com/office/drawing/2014/main" id="{003F4E9D-F0B9-0643-4468-2E08B07B0B11}"/>
                </a:ext>
              </a:extLst>
            </p:cNvPr>
            <p:cNvSpPr txBox="1"/>
            <p:nvPr/>
          </p:nvSpPr>
          <p:spPr>
            <a:xfrm>
              <a:off x="268010" y="4202120"/>
              <a:ext cx="7927029" cy="160039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أُرَتِّبُ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أَفْكاري،ثُمَّ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أُعْطي ٱلْجَوابَ بِصَوْتٍ واضِحٍ وَ مَسْموعٍ، وَ أَلْتَزِمُ بِمَبادِئِ ٱلاِحْتِرامِ في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ٱلْحِوارِ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،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0" name="Graphique 29" descr="Badge avec un remplissage uni">
              <a:extLst>
                <a:ext uri="{FF2B5EF4-FFF2-40B4-BE49-F238E27FC236}">
                  <a16:creationId xmlns:a16="http://schemas.microsoft.com/office/drawing/2014/main" id="{8CA3682C-6429-2146-2F83-B43A233AA1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97413" y="4618672"/>
              <a:ext cx="622323" cy="62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145684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81BDC6D4-790D-8F32-88CD-2A7BBDC56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A9510F2D-8976-92C0-C3CD-E84735A40599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هذا مثال لمقابلة استخدمت فيها أساليب الإقناع: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B30F227-5C06-E2AF-DB1E-5F51E1B4E1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A9C50CFC-FB50-0753-79CC-D28F697B48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76058357-09A2-E8CB-4630-FCC11C6B96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6C458A2-1E4C-7940-2C33-368C157ACED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8A7AB96-9806-15C5-9DF9-2215909D141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8FD6752E-5041-4B6F-F732-B6C93F33E71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2AE9C744-A791-A049-63EC-9D54D6AA4C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FF1D076F-EA23-49ED-B057-67905DC26E0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FF9BA149-FFD8-3CAC-CC7C-6EE2BD00F6C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7D947C9-6490-E35B-DF83-DA851693F2E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12" name="Google Shape;4067;p36">
            <a:extLst>
              <a:ext uri="{FF2B5EF4-FFF2-40B4-BE49-F238E27FC236}">
                <a16:creationId xmlns:a16="http://schemas.microsoft.com/office/drawing/2014/main" id="{FCE9CF95-A72A-F784-B2F4-45CE3F017784}"/>
              </a:ext>
            </a:extLst>
          </p:cNvPr>
          <p:cNvSpPr txBox="1"/>
          <p:nvPr/>
        </p:nvSpPr>
        <p:spPr>
          <a:xfrm>
            <a:off x="429667" y="2053696"/>
            <a:ext cx="828466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لاحَظْتُ أَنَّكَ تَجْمَعُ ٱلنِّفـايـاتِ مِنَ ٱلشّـاطِئِ بِنَشـاطٍ، مـا ٱلسَّبَبُ يـا طـارِقُ؟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طـارِقٌ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أَفْعَلُ ذَلِكَ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عَلـى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ٱعْتِبـارِ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ٱلْبِلاسْتـيـكَ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يُلَوِّثُ ٱلْمـاءَ وَيُؤْذي ٱلْأَسْمـاكَ.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هَلْ تَظُنُّ أَنَّ عَمَلَكَ هَذا سَيُغَيِّرُ شَيْئاً فـي ٱلطَّبـيـعَةِ؟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طـارِقٌ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بِٱلطَّبْعِ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مِنَ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ٱلْمُؤَكَّدِ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أَنَّ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ٱلشّـاطِئَ سَيُصْبِحُ نَظـيـفاً َإِذا تَعـاوَنّـا جَمـيـعاً فـي حِمـايَتِهِ.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بِمـاذا تَنْصَحُ زُوّارَ ٱلْبَحْرِ ٱلْيَوْمَ؟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طـارِقٌ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أَنْصَحُهُمْ بِعَدَمِ رَمْيِ ٱلْأَزْبـالِ،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حِمـايَةَ ٱلْبـيـئَةِ واجِبٌ عَلَيْنـا جَمـيـعاً.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9290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1D408926-C591-ABAE-2B1B-272190F5C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4101A068-B4C4-7F40-4A6E-FD6822A95675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يذكرنا بخطوات اَلْإِجابَةِ عَنْ أَسْئِلَةِ مُقابَلَةٍ</a:t>
            </a:r>
            <a:r>
              <a:rPr lang="ar-MA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21C7038C-3400-6B44-5FDD-7923B5F27A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8F7A6A19-2851-F547-23F1-9C50C86DCE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0F8F4CCE-250B-0FDE-ED67-6B0A5BA1050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B68E27AF-B8BD-951C-AE57-20783985C1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DAB32E19-89D3-C9F4-DDAC-0FE13D0E0A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AD75A699-80CD-E357-B3DF-DADA7F83DD3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ECB8260-7906-DE60-33CE-AAAA09408D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A07950B-38AD-B759-E92F-507A14D28B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7362E0C-5819-E51D-1FCE-2C7065604C1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0A4B3F2-6714-6ED2-671A-601B5D3179A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A4F22323-A47D-278A-2F75-6B63C1AEB214}"/>
              </a:ext>
            </a:extLst>
          </p:cNvPr>
          <p:cNvSpPr txBox="1"/>
          <p:nvPr/>
        </p:nvSpPr>
        <p:spPr>
          <a:xfrm>
            <a:off x="732988" y="3429000"/>
            <a:ext cx="7530373" cy="6963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6600" b="1" kern="1200" dirty="0">
                <a:solidFill>
                  <a:srgbClr val="3795AF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اَلْإِجابَةُ عَنْ أَسْئِلَةِ مُقابَلَةٍ</a:t>
            </a:r>
          </a:p>
        </p:txBody>
      </p:sp>
    </p:spTree>
    <p:extLst>
      <p:ext uri="{BB962C8B-B14F-4D97-AF65-F5344CB8AC3E}">
        <p14:creationId xmlns:p14="http://schemas.microsoft.com/office/powerpoint/2010/main" val="382850740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CE2487BE-C09D-BC60-CC39-F88F140F4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E2DBCE0-8F8E-62D2-E02E-0EFB93F482C9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 من يقرأ؟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131F0E42-EB1F-7528-2CED-2F2D306F72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180711DD-7E26-06C8-6171-8E3017F0DE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4584B72E-D399-BA3E-22D9-1669E11987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96A7335E-2FAF-B8C8-EBC0-65B0059B18E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88AA6B9-1654-8E15-8152-598D5D6035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97EBC65-9B21-F4C6-A52D-E84F47049AB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A770A7FB-53B7-4DFA-479E-CCDEBD738B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83958D1-9F7A-5B8A-8E91-D461994AD07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342130F-AEF5-1C04-968B-66FC8A59FEC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DE634FE0-881E-C3B6-D595-3867B1521A7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89844AB-A2C5-AA14-0573-5A5B75B10E39}"/>
              </a:ext>
            </a:extLst>
          </p:cNvPr>
          <p:cNvGrpSpPr/>
          <p:nvPr/>
        </p:nvGrpSpPr>
        <p:grpSpPr>
          <a:xfrm>
            <a:off x="568055" y="5025592"/>
            <a:ext cx="8256194" cy="1464186"/>
            <a:chOff x="462619" y="5216130"/>
            <a:chExt cx="8256194" cy="1464186"/>
          </a:xfrm>
        </p:grpSpPr>
        <p:sp>
          <p:nvSpPr>
            <p:cNvPr id="16" name="Google Shape;4067;p36">
              <a:extLst>
                <a:ext uri="{FF2B5EF4-FFF2-40B4-BE49-F238E27FC236}">
                  <a16:creationId xmlns:a16="http://schemas.microsoft.com/office/drawing/2014/main" id="{973AEF49-1F28-469B-2C18-8442C3D2C03A}"/>
                </a:ext>
              </a:extLst>
            </p:cNvPr>
            <p:cNvSpPr txBox="1"/>
            <p:nvPr/>
          </p:nvSpPr>
          <p:spPr>
            <a:xfrm>
              <a:off x="462619" y="5216130"/>
              <a:ext cx="7717811" cy="146418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أَسْتَعْمِلُ ٱلْمُؤَشِّراتِ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ٱلدّالَةَ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عَلى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ٱلْمَشاعِرِ: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تَعْبيراتُ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ٱلْوَجْهِ، نَبْرَةُ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ٱلصَّوْتِ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...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3" name="Graphique 22" descr="Badge 3 avec un remplissage uni">
              <a:extLst>
                <a:ext uri="{FF2B5EF4-FFF2-40B4-BE49-F238E27FC236}">
                  <a16:creationId xmlns:a16="http://schemas.microsoft.com/office/drawing/2014/main" id="{8F2BC91D-FADD-6C9E-934E-53520D75EF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96491" y="5599719"/>
              <a:ext cx="622322" cy="622322"/>
            </a:xfrm>
            <a:prstGeom prst="rect">
              <a:avLst/>
            </a:prstGeom>
          </p:spPr>
        </p:pic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A264E21-AA02-5665-AFB8-B01C6B75EC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4236" y="1471977"/>
            <a:ext cx="4725597" cy="1112580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CB81CD7-04AF-7328-67A2-16A7EED46314}"/>
              </a:ext>
            </a:extLst>
          </p:cNvPr>
          <p:cNvGrpSpPr/>
          <p:nvPr/>
        </p:nvGrpSpPr>
        <p:grpSpPr>
          <a:xfrm>
            <a:off x="568056" y="2427514"/>
            <a:ext cx="8170529" cy="851252"/>
            <a:chOff x="-414044" y="3176366"/>
            <a:chExt cx="8170529" cy="851252"/>
          </a:xfrm>
        </p:grpSpPr>
        <p:sp>
          <p:nvSpPr>
            <p:cNvPr id="27" name="Google Shape;4067;p36">
              <a:extLst>
                <a:ext uri="{FF2B5EF4-FFF2-40B4-BE49-F238E27FC236}">
                  <a16:creationId xmlns:a16="http://schemas.microsoft.com/office/drawing/2014/main" id="{28097538-E735-2C35-7F70-AB829D98FE87}"/>
                </a:ext>
              </a:extLst>
            </p:cNvPr>
            <p:cNvSpPr txBox="1"/>
            <p:nvPr/>
          </p:nvSpPr>
          <p:spPr>
            <a:xfrm>
              <a:off x="-414044" y="3176366"/>
              <a:ext cx="7654227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أَسْتَمِعُ بِتَرْكيزٍ لِأَسْتَوْعِبَ </a:t>
              </a:r>
              <a:r>
                <a:rPr lang="ar-MA" sz="4400" b="1" i="0" u="none" strike="noStrike" cap="none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ٱلسُّؤالَ،وَ</a:t>
              </a: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لا أُقاطِعُ مُحاوِري،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8" name="Graphique 27" descr="Badge 1 avec un remplissage uni">
              <a:extLst>
                <a:ext uri="{FF2B5EF4-FFF2-40B4-BE49-F238E27FC236}">
                  <a16:creationId xmlns:a16="http://schemas.microsoft.com/office/drawing/2014/main" id="{D347D22A-C966-FDB6-3FE9-98A4A65565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55032B9-C9E1-7B7A-463C-60BA69F520BF}"/>
              </a:ext>
            </a:extLst>
          </p:cNvPr>
          <p:cNvGrpSpPr/>
          <p:nvPr/>
        </p:nvGrpSpPr>
        <p:grpSpPr>
          <a:xfrm>
            <a:off x="568055" y="3340983"/>
            <a:ext cx="8248721" cy="1600393"/>
            <a:chOff x="268010" y="4202120"/>
            <a:chExt cx="8451726" cy="1600393"/>
          </a:xfrm>
        </p:grpSpPr>
        <p:sp>
          <p:nvSpPr>
            <p:cNvPr id="30" name="Google Shape;4067;p36">
              <a:extLst>
                <a:ext uri="{FF2B5EF4-FFF2-40B4-BE49-F238E27FC236}">
                  <a16:creationId xmlns:a16="http://schemas.microsoft.com/office/drawing/2014/main" id="{754A2604-04A7-8591-3193-72F151D038AD}"/>
                </a:ext>
              </a:extLst>
            </p:cNvPr>
            <p:cNvSpPr txBox="1"/>
            <p:nvPr/>
          </p:nvSpPr>
          <p:spPr>
            <a:xfrm>
              <a:off x="268010" y="4202120"/>
              <a:ext cx="7927029" cy="160039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أُرَتِّبُ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أَفْكاري،ثُمَّ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أُعْطي ٱلْجَوابَ بِصَوْتٍ واضِحٍ وَ مَسْموعٍ، وَ أَلْتَزِمُ بِمَبادِئِ ٱلاِحْتِرامِ في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ٱلْحِوارِ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،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AE920E77-DA0F-F565-6BA7-7B4A099A78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97413" y="4618672"/>
              <a:ext cx="622323" cy="62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786619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DCE2CEAA-B01B-F969-A6B0-C2597280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73AEA9A1-0295-FC09-E362-8B7A21B91BEB}"/>
              </a:ext>
            </a:extLst>
          </p:cNvPr>
          <p:cNvSpPr txBox="1"/>
          <p:nvPr/>
        </p:nvSpPr>
        <p:spPr>
          <a:xfrm>
            <a:off x="1666449" y="818660"/>
            <a:ext cx="5811101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 . هذه مقابلات أخرى أجب عن أسئلتها موظفا أساليب الإقناع المناسبة</a:t>
            </a: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A18BE7A-540A-8A47-E34E-36FC6AB91E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D2F3786F-F3BF-EEE5-6985-2CDAF0CC04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DCF7F75-B298-CD4F-80F1-A3817573DF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A0377BB-6460-6A3B-5AFF-D6C7D6263F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B7D6EB5-FD6E-DB2F-6889-1E67FFDA21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854B0161-FEAB-BCA6-A7A3-AE084DD88D4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5CFD5A0-33A5-1C7D-1A8B-9D49DBEFE0E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D7609F6-1B0B-EDB4-3682-D2F93C09AF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D25952E3-BAF1-BA1F-6F68-B1EFD69513A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A644FD-75CD-6194-FA68-58EFA92961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7" name="Google Shape;4067;p36">
            <a:extLst>
              <a:ext uri="{FF2B5EF4-FFF2-40B4-BE49-F238E27FC236}">
                <a16:creationId xmlns:a16="http://schemas.microsoft.com/office/drawing/2014/main" id="{AEFC7B04-C87F-9ED1-0650-D4207E265186}"/>
              </a:ext>
            </a:extLst>
          </p:cNvPr>
          <p:cNvSpPr txBox="1"/>
          <p:nvPr/>
        </p:nvSpPr>
        <p:spPr>
          <a:xfrm>
            <a:off x="522513" y="1534089"/>
            <a:ext cx="740173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 ٱلصَّغـيـرُ: مـاذا تَفْعَلـيـنَ فـي حَديـقَةِ ٱلْمَدْرَسَةِ يـا فـاطِمَةُ؟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فـاطِمَةُ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 ٱلصَّغـيـرُ: وَلِمـاذا تَقـومـيـنَ بِهَذا ٱلْعَمَلِ؟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فـاطِمَةُ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اَلصَّحَفِيُّ ٱلصَّغـيـرُ: هَلْ سَتَعْتَنـيـنَ بِهـا دَوْماً؟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فـاطِمَةُ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:.................................................................................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07EAC8C-8C9A-CAE8-74B5-F9BE63B82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8580" y="4772643"/>
            <a:ext cx="4119190" cy="1926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309527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46F5E547-D416-273E-8DC1-EC861522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02D5F577-70BF-5B2C-9343-94A927E83CB6}"/>
              </a:ext>
            </a:extLst>
          </p:cNvPr>
          <p:cNvSpPr txBox="1"/>
          <p:nvPr/>
        </p:nvSpPr>
        <p:spPr>
          <a:xfrm>
            <a:off x="1666449" y="885927"/>
            <a:ext cx="5811101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مقابلة أخرى</a:t>
            </a: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F2FD0864-0FE4-050A-2260-59AA50B7C35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CF1C821B-04F5-ABDA-FEFE-CBD66887FCE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B08F551-099D-9BBC-5609-E559F478F9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994C52D8-568C-C86E-16E8-A4D92E09099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7286B5B-B10A-E39A-4338-77D360AFCE0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28D151E9-5DE5-D878-828F-28779ABAA4F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30EA88B3-EBF3-E943-86FD-E099E1295C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99D10BB-77B6-5C15-8AA4-F76A7B8B7F4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87BA710-3054-31F4-CBF4-736AA589A8A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7F14CB-0277-D17D-FD71-6D9D34827FB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7" name="Google Shape;4067;p36">
            <a:extLst>
              <a:ext uri="{FF2B5EF4-FFF2-40B4-BE49-F238E27FC236}">
                <a16:creationId xmlns:a16="http://schemas.microsoft.com/office/drawing/2014/main" id="{6A11C863-589D-F4B7-6FB6-82307A684FED}"/>
              </a:ext>
            </a:extLst>
          </p:cNvPr>
          <p:cNvSpPr txBox="1"/>
          <p:nvPr/>
        </p:nvSpPr>
        <p:spPr>
          <a:xfrm>
            <a:off x="187431" y="1798317"/>
            <a:ext cx="862148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مُقَدِّمَةُ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ٱلْبَرْنـامَجِ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لِمـاذا أَطْفَأْتِ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ٱلْمَصـابـيـحَ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عِنْدَمـا خَرَجْتِ مِنَ ٱلْقِسْمِ يـا زَيْنَبُ؟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زَيْنَبُ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مُقَدِّمَةُ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ٱلْبَرْنـامَجِ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هَلْ تَوْفـيـرُ ٱلْكَهْرَبـاءِ مُهِمٌّ إِلـى هَذَا ٱلْحَدِّ؟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زَيْنَبُ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مُقَدِّمَةُ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ٱلْبَرْنـامَجِ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بِمـاذا تَنْصَحـيـنَ زُمَلـاءَكِ ٱلْيَوْمَ؟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زَيْنَبُ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:.................................................................................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9377909-04C3-2C9C-B48E-39AC42EA9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0311" y="4942893"/>
            <a:ext cx="4234999" cy="1778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746269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/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خذوا كراساتكم على الصفحة رقم 161  بمفردكم أجيبوا عن التمرين التالي: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FCD17BEC-4B40-43B8-48D4-871579564F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7F0F6C2-656B-D96E-1B5C-DF8B9FC131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AA4614D-DC47-6F2A-9E9B-D6D87BD314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A2EF39-7190-D850-5AC5-09816D026D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87B49D49-D344-B337-E34A-152EEF0E5F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980FD610-6C34-4C47-BDA6-2F0E4DD2192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1F541F0-DA26-4A8B-BA97-6814E05FD4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48C36152-4683-572C-07CD-AD4045F9FC3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E8E9659-36E2-FF31-DFF6-B101A5E5E3B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3E7C4-7440-A2BC-9DE9-E436BB2AA4A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0C8F70-D9F9-6A8C-FE28-0A92FE5AE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7905" y="1584000"/>
            <a:ext cx="3560539" cy="50212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446F897-B625-BD15-9FC8-FBFF1DE517E3}"/>
              </a:ext>
            </a:extLst>
          </p:cNvPr>
          <p:cNvSpPr/>
          <p:nvPr/>
        </p:nvSpPr>
        <p:spPr>
          <a:xfrm>
            <a:off x="2949848" y="3764421"/>
            <a:ext cx="3134543" cy="2614608"/>
          </a:xfrm>
          <a:prstGeom prst="roundRect">
            <a:avLst>
              <a:gd name="adj" fmla="val 463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p40"/>
          <p:cNvSpPr txBox="1"/>
          <p:nvPr/>
        </p:nvSpPr>
        <p:spPr>
          <a:xfrm>
            <a:off x="-309475" y="87427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كل من قام بالتحدث يُقَوِّمُ إنتاجه باعتماد الشبكة التالية.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33" name="Google Shape;4133;p40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496581E9-85CA-635B-CD89-B117C99C37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B7EE9B3C-108D-4503-982D-2FA7AB5EB0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207A1CA-3023-397F-36CD-D13751DA53A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ED601042-CF6D-0429-C9C0-81CE709E64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26C74CA-6856-ECBE-CFA1-CA16687F103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A1EA03D7-7A12-B79B-0415-07E7A2FB02F1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7D410B39-83D8-003E-3F56-FC3A480550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5993609-6673-D568-8444-CFC960A738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209D209-1809-F137-159B-105E91806F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A9D2D8-6335-D5AE-C599-C5D73C76515D}"/>
              </a:ext>
            </a:extLst>
          </p:cNvPr>
          <p:cNvSpPr txBox="1"/>
          <p:nvPr/>
        </p:nvSpPr>
        <p:spPr>
          <a:xfrm>
            <a:off x="5475643" y="2022438"/>
            <a:ext cx="3302598" cy="710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5BAF964-09CE-A6D9-B504-C1D2D51BD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58" y="2214967"/>
            <a:ext cx="8316683" cy="37687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429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تقويم الشق الشفهي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1676644"/>
            <a:ext cx="563407" cy="648397"/>
          </a:xfrm>
          <a:prstGeom prst="rect">
            <a:avLst/>
          </a:prstGeom>
        </p:spPr>
      </p:pic>
      <p:pic>
        <p:nvPicPr>
          <p:cNvPr id="4" name="Google Shape;4171;p43">
            <a:extLst>
              <a:ext uri="{FF2B5EF4-FFF2-40B4-BE49-F238E27FC236}">
                <a16:creationId xmlns:a16="http://schemas.microsoft.com/office/drawing/2014/main" id="{79CDB913-B38E-66E3-A91A-8CEA83F42E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0572" y="98931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2" name="Google Shape;41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3" name="Google Shape;4163;p4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ماذا تعلمتم اليوم؟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C6D582B-6B66-F9FF-C608-FF741F7AF9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EA73D828-B774-D097-71B6-09E358C3B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96ADE82-0E9B-07D6-0AEB-5397141C42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E63942-6A4E-35A9-ABE3-F4B5308A2F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EEB20644-B582-753D-5750-A5D31EA6D4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C88DD3E9-AFDC-D4F4-9451-F524B3DCBF8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2C7A38D4-97F5-46AF-7ACB-A1EF154506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F25752CD-1DB2-5EF1-F66A-5EA4FBA0A5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CA369940-2F3D-87B9-DE8A-D1749097553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86B192A-B76F-F68E-8DC0-E9DCA3665BB8}"/>
              </a:ext>
            </a:extLst>
          </p:cNvPr>
          <p:cNvSpPr/>
          <p:nvPr/>
        </p:nvSpPr>
        <p:spPr>
          <a:xfrm>
            <a:off x="4991324" y="4437063"/>
            <a:ext cx="3600000" cy="14398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ٱسْتِعْمالِ وَ تَوْظيفِ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ٱلاِقْناعِ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950311-45EB-5A91-CE97-D2E2CD411801}"/>
              </a:ext>
            </a:extLst>
          </p:cNvPr>
          <p:cNvSpPr/>
          <p:nvPr/>
        </p:nvSpPr>
        <p:spPr>
          <a:xfrm>
            <a:off x="516464" y="4437063"/>
            <a:ext cx="3600000" cy="14398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أَخْذِ ٱلْكَلِمَةِ  لِلْإِجابَةِ عَنْ أَسْئِلَةِ مُقابَلَةٍ.</a:t>
            </a:r>
            <a:endParaRPr lang="ar-MA" sz="3200" b="1" dirty="0">
              <a:solidFill>
                <a:srgbClr val="424D7B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ADD6D3C-FBBB-B72A-C148-8DFF384DBD92}"/>
              </a:ext>
            </a:extLst>
          </p:cNvPr>
          <p:cNvSpPr/>
          <p:nvPr/>
        </p:nvSpPr>
        <p:spPr>
          <a:xfrm>
            <a:off x="3361249" y="2147076"/>
            <a:ext cx="2385288" cy="1449066"/>
          </a:xfrm>
          <a:prstGeom prst="ellipse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ٱلْحِصَّةِ</a:t>
            </a:r>
          </a:p>
        </p:txBody>
      </p:sp>
      <p:cxnSp>
        <p:nvCxnSpPr>
          <p:cNvPr id="14" name="Connecteur : en angle 7">
            <a:extLst>
              <a:ext uri="{FF2B5EF4-FFF2-40B4-BE49-F238E27FC236}">
                <a16:creationId xmlns:a16="http://schemas.microsoft.com/office/drawing/2014/main" id="{CA066716-44D8-67DE-4DF6-3D97993FA3FD}"/>
              </a:ext>
            </a:extLst>
          </p:cNvPr>
          <p:cNvCxnSpPr>
            <a:cxnSpLocks/>
            <a:endCxn id="11" idx="0"/>
          </p:cNvCxnSpPr>
          <p:nvPr/>
        </p:nvCxnSpPr>
        <p:spPr>
          <a:xfrm rot="16200000" flipH="1">
            <a:off x="5252148" y="2897886"/>
            <a:ext cx="840921" cy="223743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ngle 8">
            <a:extLst>
              <a:ext uri="{FF2B5EF4-FFF2-40B4-BE49-F238E27FC236}">
                <a16:creationId xmlns:a16="http://schemas.microsoft.com/office/drawing/2014/main" id="{8C7692A8-9EB9-067F-0016-A0077D08D275}"/>
              </a:ext>
            </a:extLst>
          </p:cNvPr>
          <p:cNvCxnSpPr>
            <a:cxnSpLocks/>
            <a:endCxn id="12" idx="0"/>
          </p:cNvCxnSpPr>
          <p:nvPr/>
        </p:nvCxnSpPr>
        <p:spPr>
          <a:xfrm rot="5400000">
            <a:off x="3014719" y="2897888"/>
            <a:ext cx="840921" cy="2237429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5" name="Google Shape;4185;p44"/>
          <p:cNvSpPr txBox="1">
            <a:spLocks noGrp="1"/>
          </p:cNvSpPr>
          <p:nvPr>
            <p:ph type="title"/>
          </p:nvPr>
        </p:nvSpPr>
        <p:spPr>
          <a:xfrm>
            <a:off x="-309921" y="757546"/>
            <a:ext cx="78360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يسجل الأستاذ اسم الفائز على لائحة. (يمكن أن تكون اللائحة معروضة على أحد جدران الفصل).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86" name="Google Shape;4186;p44"/>
          <p:cNvPicPr preferRelativeResize="0"/>
          <p:nvPr/>
        </p:nvPicPr>
        <p:blipFill rotWithShape="1">
          <a:blip r:embed="rId3">
            <a:alphaModFix/>
          </a:blip>
          <a:srcRect l="22027" r="21803"/>
          <a:stretch/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pic>
        <p:nvPicPr>
          <p:cNvPr id="4188" name="Google Shape;4188;p44" descr="Une image contenant dessin humoristique, clipart, illustration, Dessin animé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D69A748-0983-6364-9DA2-C9141F70FE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BDBE493-058C-1AA9-8704-49D2E64011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5687B9B-803F-A524-DFA0-5EFC67093E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6326014-84F6-E487-A087-C2C3361AB33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4F73C28-34C4-FB12-9716-A076B3A364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0382B8E-310C-93B6-498A-7171023B608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BFB06DE-D80E-D24A-44DF-968E4E89F4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AAA17F7-7D8F-CD25-FB57-DCD49B5313E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36546D0E-3CDC-D436-A6C9-F77A686ADCF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2" name="Google Shape;4202;p45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01550" y="599402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B9564E5C-4390-CC00-C934-150C0D2CA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6192" y="1835168"/>
            <a:ext cx="6351616" cy="35727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3245918" y="3429000"/>
            <a:ext cx="4822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      </a:t>
            </a:r>
          </a:p>
          <a:p>
            <a:pPr marL="342900" marR="0" lvl="0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04801" y="1754157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تقويم الشق الشفهي من المراقبة المستمرة للمرحلة الخامسة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E4B420-8836-1D75-18FE-CB85039F9B52}"/>
              </a:ext>
            </a:extLst>
          </p:cNvPr>
          <p:cNvSpPr txBox="1">
            <a:spLocks/>
          </p:cNvSpPr>
          <p:nvPr/>
        </p:nvSpPr>
        <p:spPr>
          <a:xfrm>
            <a:off x="108858" y="5347282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تقوم الطلاقة و التحدث بشكل فردي في جلسة واحدة.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893B6E81-8B55-E2DE-6326-5C21986591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44287" y="2903391"/>
            <a:ext cx="1750052" cy="20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1E78-271E-A5E1-CAB2-18D645F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4733F-26A0-B1B7-E48D-CAF509D3D2D2}"/>
              </a:ext>
            </a:extLst>
          </p:cNvPr>
          <p:cNvSpPr txBox="1">
            <a:spLocks/>
          </p:cNvSpPr>
          <p:nvPr/>
        </p:nvSpPr>
        <p:spPr>
          <a:xfrm>
            <a:off x="236764" y="817939"/>
            <a:ext cx="86704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يوجه الأستاذ(ة) المتعلمين إلى إنجاز تمارين الصفحة رقم 170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60FDE10-4FB9-A2C3-EE33-00FA95D7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730" y="1625025"/>
            <a:ext cx="3444538" cy="48924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2056700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3215312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 وضعية الطلاقة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15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اَلطَّبيعَةُ أُمٌّ حَنونٌ تَمْنَحُنا ٱلْحَياةَ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وَٱلْجَمالَ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 فيها نَجِدُ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ٱلنَّقِيَّ لِنَتَنَفَّسَ وَٱلْماءَ ٱلْعَذْبَ لِنَشْرَبَ، تَضُمُّ ٱلْغاباتِ ٱلْخَضْراءَ ٱلْواسِعَةَ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وَٱلْأَنْهارَ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ٱلْجارِيَةَ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ٱلْمُتَنَوِّعَةَ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ٱلْجَميلَةَ. هَذِهِ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ٱلنِّعَمُ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تَجْعَلُ كَوْكَبَنا مَكاناً رائِعاً لِلْعَيْشِ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ٱلْآمِنِ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لَكِنَّ ٱلطَّبيعَةَ ٱلْيَوْمَ حَزينَةٌ، لِأَنَّها تَتَعَرَّضُ لِأَخْطارٍ كَثيرَةٍ بِسَبَبِ سُلوكِ ٱلْإِنْسانِ. يَجِبُ عَلَيْنا جَميعاً أَنْ نَسْمَعَ نِداءَها وَنَفْهَمَ أَنَّ حِمايَتَها واجِبٌ ضَرورِيٌّ، لِنَضْمَنَ مُسْتَقْبَلاً سَعيداً لَنا وَلِلْأَجْيالِ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عَلى هَذِهِ ٱلْأَرْضِ.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11" y="69779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95631-283B-0E39-CE8D-6BEFDDEE0AD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التحدث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 وضعية التحدث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432968"/>
              </p:ext>
            </p:extLst>
          </p:nvPr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:قدم 3 توجيهات مناسبة للموضوع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توجيه مناسب في حدود 3 توجيهات)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06749" y="765923"/>
            <a:ext cx="726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تطرقنا خلال هذه المرحلة</a:t>
            </a:r>
            <a:r>
              <a:rPr lang="ar-MA" sz="1800" kern="12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لعدة مواضيع تتحدث عن الطبيعة و بعض الأخطار التي تهددها استثمرها لتجيب عن الوضعية التالية: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053DA8-66BB-8B05-E6FD-F38F4E02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02" y="2015312"/>
            <a:ext cx="8240995" cy="415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3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Apprenant_Tmpl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5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4723</TotalTime>
  <Words>3008</Words>
  <Application>Microsoft Office PowerPoint</Application>
  <PresentationFormat>Affichage à l'écran (4:3)</PresentationFormat>
  <Paragraphs>519</Paragraphs>
  <Slides>73</Slides>
  <Notes>51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73</vt:i4>
      </vt:variant>
    </vt:vector>
  </HeadingPairs>
  <TitlesOfParts>
    <vt:vector size="110" baseType="lpstr">
      <vt:lpstr>Modern Love</vt:lpstr>
      <vt:lpstr>Air Strip Arabic</vt:lpstr>
      <vt:lpstr>Microsoft Uighur</vt:lpstr>
      <vt:lpstr>Wingdings</vt:lpstr>
      <vt:lpstr>Sakkal Majalla</vt:lpstr>
      <vt:lpstr>Dubai Medium</vt:lpstr>
      <vt:lpstr>Dosis ExtraBold</vt:lpstr>
      <vt:lpstr>Dosis</vt:lpstr>
      <vt:lpstr>Dosis SemiBold</vt:lpstr>
      <vt:lpstr>Calibri Light</vt:lpstr>
      <vt:lpstr>Arial</vt:lpstr>
      <vt:lpstr>Noto Sans Symbols</vt:lpstr>
      <vt:lpstr>Calibri</vt:lpstr>
      <vt:lpstr>Dosis Medium</vt:lpstr>
      <vt:lpstr>3_Env-Enseignant</vt:lpstr>
      <vt:lpstr>1_Env-Enseignant</vt:lpstr>
      <vt:lpstr>Thème Office</vt:lpstr>
      <vt:lpstr>2_01- نشاط اعتيادي</vt:lpstr>
      <vt:lpstr>01- نشاط اعتيادي</vt:lpstr>
      <vt:lpstr>1_اختتام الحصة</vt:lpstr>
      <vt:lpstr>1_01- نشاط اعتيادي</vt:lpstr>
      <vt:lpstr>7_Env-Enseignant</vt:lpstr>
      <vt:lpstr>3_Env-Apprenant_Tmplt</vt:lpstr>
      <vt:lpstr>اختتام الحصة</vt:lpstr>
      <vt:lpstr>04- قراءة/ كتابة</vt:lpstr>
      <vt:lpstr>4_Env-Enseignant</vt:lpstr>
      <vt:lpstr>3_Thème Office</vt:lpstr>
      <vt:lpstr>2_Thème Office</vt:lpstr>
      <vt:lpstr>6_Env-Enseignant</vt:lpstr>
      <vt:lpstr>1_04- قراءة/ كتابة</vt:lpstr>
      <vt:lpstr>2_Env-Apprenant_Tmplt</vt:lpstr>
      <vt:lpstr>3_01- نشاط اعتيادي</vt:lpstr>
      <vt:lpstr>4_01- نشاط اعتيادي</vt:lpstr>
      <vt:lpstr>2_Env-Enseignant</vt:lpstr>
      <vt:lpstr>5_01- نشاط اعتيادي</vt:lpstr>
      <vt:lpstr>1_Thème Office</vt:lpstr>
      <vt:lpstr>5_Thème Office</vt:lpstr>
      <vt:lpstr>Présentation PowerPoint</vt:lpstr>
      <vt:lpstr>Présentation PowerPoint</vt:lpstr>
      <vt:lpstr>Présentation PowerPoint</vt:lpstr>
      <vt:lpstr>تنظيم حصص الأسبوع التربوي الرابع</vt:lpstr>
      <vt:lpstr>هيكلة حصة اليوم 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أساليب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أعيد الاستماع للنص "أُمُّ ٱلْخَيْراتِ" ستتناوبون على إعادة سردها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15 ثانية لملاحظتها. بعدها ستبدأ القراءة.</vt:lpstr>
      <vt:lpstr>Présentation PowerPoint</vt:lpstr>
      <vt:lpstr>دليل التمرير- مهارة الإنتاج الشفهي-</vt:lpstr>
      <vt:lpstr>Présentation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86</cp:revision>
  <dcterms:created xsi:type="dcterms:W3CDTF">2023-09-20T21:35:22Z</dcterms:created>
  <dcterms:modified xsi:type="dcterms:W3CDTF">2026-06-04T18:12:36Z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0x010100A145FA8167D8004E8AA390D934C6071E</vt:lpwstr>
  </property>
</Properties>
</file>