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4.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5.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6.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7.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8.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9.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10.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11.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2.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theme/theme13.xml" ContentType="application/vnd.openxmlformats-officedocument.theme+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theme/theme14.xml" ContentType="application/vnd.openxmlformats-officedocument.theme+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theme/theme15.xml" ContentType="application/vnd.openxmlformats-officedocument.theme+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theme/theme16.xml" ContentType="application/vnd.openxmlformats-officedocument.theme+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theme/theme17.xml" ContentType="application/vnd.openxmlformats-officedocument.theme+xml"/>
  <Override PartName="/ppt/theme/theme18.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4" r:id="rId1"/>
    <p:sldMasterId id="2147483751" r:id="rId2"/>
    <p:sldMasterId id="2147483687" r:id="rId3"/>
    <p:sldMasterId id="2147483690" r:id="rId4"/>
    <p:sldMasterId id="2147483742" r:id="rId5"/>
    <p:sldMasterId id="2147483754" r:id="rId6"/>
    <p:sldMasterId id="2147483733" r:id="rId7"/>
    <p:sldMasterId id="2147483696" r:id="rId8"/>
    <p:sldMasterId id="2147483712" r:id="rId9"/>
    <p:sldMasterId id="2147483722" r:id="rId10"/>
    <p:sldMasterId id="2147483660" r:id="rId11"/>
    <p:sldMasterId id="2147483763" r:id="rId12"/>
    <p:sldMasterId id="2147483786" r:id="rId13"/>
    <p:sldMasterId id="2147483803" r:id="rId14"/>
    <p:sldMasterId id="2147483821" r:id="rId15"/>
    <p:sldMasterId id="2147483844" r:id="rId16"/>
    <p:sldMasterId id="2147483873" r:id="rId17"/>
  </p:sldMasterIdLst>
  <p:notesMasterIdLst>
    <p:notesMasterId r:id="rId77"/>
  </p:notesMasterIdLst>
  <p:sldIdLst>
    <p:sldId id="2147482737" r:id="rId18"/>
    <p:sldId id="2147482642" r:id="rId19"/>
    <p:sldId id="2147482608" r:id="rId20"/>
    <p:sldId id="2147482463" r:id="rId21"/>
    <p:sldId id="2147482692" r:id="rId22"/>
    <p:sldId id="2147482693" r:id="rId23"/>
    <p:sldId id="2147482691" r:id="rId24"/>
    <p:sldId id="2147482467" r:id="rId25"/>
    <p:sldId id="2147482706" r:id="rId26"/>
    <p:sldId id="2147482468" r:id="rId27"/>
    <p:sldId id="2147482694" r:id="rId28"/>
    <p:sldId id="2147482394" r:id="rId29"/>
    <p:sldId id="2147482832" r:id="rId30"/>
    <p:sldId id="2147482738" r:id="rId31"/>
    <p:sldId id="2147482821" r:id="rId32"/>
    <p:sldId id="2147482833" r:id="rId33"/>
    <p:sldId id="2147482834" r:id="rId34"/>
    <p:sldId id="2147482835" r:id="rId35"/>
    <p:sldId id="2147482769" r:id="rId36"/>
    <p:sldId id="2147482714" r:id="rId37"/>
    <p:sldId id="2147482836" r:id="rId38"/>
    <p:sldId id="2147482837" r:id="rId39"/>
    <p:sldId id="2147482799" r:id="rId40"/>
    <p:sldId id="2147482838" r:id="rId41"/>
    <p:sldId id="2147482839" r:id="rId42"/>
    <p:sldId id="2147482695" r:id="rId43"/>
    <p:sldId id="2147482423" r:id="rId44"/>
    <p:sldId id="2147482727" r:id="rId45"/>
    <p:sldId id="2147482728" r:id="rId46"/>
    <p:sldId id="2147482842" r:id="rId47"/>
    <p:sldId id="2147482843" r:id="rId48"/>
    <p:sldId id="2147482729" r:id="rId49"/>
    <p:sldId id="2147482796" r:id="rId50"/>
    <p:sldId id="2147482844" r:id="rId51"/>
    <p:sldId id="2147482845" r:id="rId52"/>
    <p:sldId id="2147482823" r:id="rId53"/>
    <p:sldId id="2147482829" r:id="rId54"/>
    <p:sldId id="2147482846" r:id="rId55"/>
    <p:sldId id="2147482847" r:id="rId56"/>
    <p:sldId id="2147482840" r:id="rId57"/>
    <p:sldId id="2147482849" r:id="rId58"/>
    <p:sldId id="2147482724" r:id="rId59"/>
    <p:sldId id="2147482721" r:id="rId60"/>
    <p:sldId id="2147482747" r:id="rId61"/>
    <p:sldId id="2147482742" r:id="rId62"/>
    <p:sldId id="2147482841" r:id="rId63"/>
    <p:sldId id="2147482762" r:id="rId64"/>
    <p:sldId id="2147482722" r:id="rId65"/>
    <p:sldId id="2147482743" r:id="rId66"/>
    <p:sldId id="2147482718" r:id="rId67"/>
    <p:sldId id="2147482723" r:id="rId68"/>
    <p:sldId id="2147482719" r:id="rId69"/>
    <p:sldId id="2147482809" r:id="rId70"/>
    <p:sldId id="2147482703" r:id="rId71"/>
    <p:sldId id="2147482490" r:id="rId72"/>
    <p:sldId id="2147482459" r:id="rId73"/>
    <p:sldId id="2147482465" r:id="rId74"/>
    <p:sldId id="2147482466" r:id="rId75"/>
    <p:sldId id="2147482522" r:id="rId76"/>
  </p:sldIdLst>
  <p:sldSz cx="9144000" cy="6858000" type="screen4x3"/>
  <p:notesSz cx="6858000" cy="9144000"/>
  <p:embeddedFontLst>
    <p:embeddedFont>
      <p:font typeface="Air Strip Arabic" panose="020B0604020202020204" charset="0"/>
      <p:regular r:id="rId78"/>
    </p:embeddedFont>
    <p:embeddedFont>
      <p:font typeface="DengXian" panose="02010600030101010101" pitchFamily="2" charset="-122"/>
      <p:regular r:id="rId79"/>
      <p:bold r:id="rId80"/>
    </p:embeddedFont>
    <p:embeddedFont>
      <p:font typeface="Dosis" pitchFamily="2" charset="0"/>
      <p:regular r:id="rId81"/>
      <p:bold r:id="rId82"/>
    </p:embeddedFont>
    <p:embeddedFont>
      <p:font typeface="Dosis Medium" pitchFamily="2" charset="0"/>
      <p:regular r:id="rId83"/>
    </p:embeddedFont>
    <p:embeddedFont>
      <p:font typeface="Dosis SemiBold" pitchFamily="2" charset="0"/>
      <p:regular r:id="rId84"/>
      <p:bold r:id="rId85"/>
    </p:embeddedFont>
    <p:embeddedFont>
      <p:font typeface="Microsoft Uighur" panose="02000000000000000000" pitchFamily="2" charset="-78"/>
      <p:regular r:id="rId86"/>
      <p:bold r:id="rId87"/>
    </p:embeddedFont>
    <p:embeddedFont>
      <p:font typeface="Modern Love" panose="04090805081005020601" pitchFamily="82" charset="0"/>
      <p:regular r:id="rId88"/>
    </p:embeddedFont>
    <p:embeddedFont>
      <p:font typeface="Sakkal Majalla" panose="02000000000000000000" pitchFamily="2" charset="-78"/>
      <p:regular r:id="rId89"/>
      <p:bold r:id="rId90"/>
    </p:embeddedFont>
    <p:embeddedFont>
      <p:font typeface="Segoe UI" panose="020B0502040204020203" pitchFamily="34" charset="0"/>
      <p:regular r:id="rId91"/>
      <p:bold r:id="rId92"/>
      <p:italic r:id="rId93"/>
      <p:boldItalic r:id="rId94"/>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E9EA"/>
    <a:srgbClr val="FBB321"/>
    <a:srgbClr val="2DC7D3"/>
    <a:srgbClr val="ECF8FB"/>
    <a:srgbClr val="424D7C"/>
    <a:srgbClr val="F0EDED"/>
    <a:srgbClr val="44546A"/>
    <a:srgbClr val="414B79"/>
    <a:srgbClr val="424D7B"/>
    <a:srgbClr val="10658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295" autoAdjust="0"/>
    <p:restoredTop sz="94660"/>
  </p:normalViewPr>
  <p:slideViewPr>
    <p:cSldViewPr snapToGrid="0">
      <p:cViewPr varScale="1">
        <p:scale>
          <a:sx n="78" d="100"/>
          <a:sy n="78" d="100"/>
        </p:scale>
        <p:origin x="1195" y="62"/>
      </p:cViewPr>
      <p:guideLst/>
    </p:cSldViewPr>
  </p:slideViewPr>
  <p:notesTextViewPr>
    <p:cViewPr>
      <p:scale>
        <a:sx n="3" d="2"/>
        <a:sy n="3" d="2"/>
      </p:scale>
      <p:origin x="0" y="0"/>
    </p:cViewPr>
  </p:notesTextViewPr>
  <p:sorterViewPr>
    <p:cViewPr>
      <p:scale>
        <a:sx n="100" d="100"/>
        <a:sy n="100" d="100"/>
      </p:scale>
      <p:origin x="0" y="-63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9.xml"/><Relationship Id="rId21" Type="http://schemas.openxmlformats.org/officeDocument/2006/relationships/slide" Target="slides/slide4.xml"/><Relationship Id="rId42" Type="http://schemas.openxmlformats.org/officeDocument/2006/relationships/slide" Target="slides/slide25.xml"/><Relationship Id="rId47" Type="http://schemas.openxmlformats.org/officeDocument/2006/relationships/slide" Target="slides/slide30.xml"/><Relationship Id="rId63" Type="http://schemas.openxmlformats.org/officeDocument/2006/relationships/slide" Target="slides/slide46.xml"/><Relationship Id="rId68" Type="http://schemas.openxmlformats.org/officeDocument/2006/relationships/slide" Target="slides/slide51.xml"/><Relationship Id="rId84" Type="http://schemas.openxmlformats.org/officeDocument/2006/relationships/font" Target="fonts/font7.fntdata"/><Relationship Id="rId89" Type="http://schemas.openxmlformats.org/officeDocument/2006/relationships/font" Target="fonts/font12.fntdata"/><Relationship Id="rId16" Type="http://schemas.openxmlformats.org/officeDocument/2006/relationships/slideMaster" Target="slideMasters/slideMaster16.xml"/><Relationship Id="rId11" Type="http://schemas.openxmlformats.org/officeDocument/2006/relationships/slideMaster" Target="slideMasters/slideMaster11.xml"/><Relationship Id="rId32" Type="http://schemas.openxmlformats.org/officeDocument/2006/relationships/slide" Target="slides/slide15.xml"/><Relationship Id="rId37" Type="http://schemas.openxmlformats.org/officeDocument/2006/relationships/slide" Target="slides/slide20.xml"/><Relationship Id="rId53" Type="http://schemas.openxmlformats.org/officeDocument/2006/relationships/slide" Target="slides/slide36.xml"/><Relationship Id="rId58" Type="http://schemas.openxmlformats.org/officeDocument/2006/relationships/slide" Target="slides/slide41.xml"/><Relationship Id="rId74" Type="http://schemas.openxmlformats.org/officeDocument/2006/relationships/slide" Target="slides/slide57.xml"/><Relationship Id="rId79" Type="http://schemas.openxmlformats.org/officeDocument/2006/relationships/font" Target="fonts/font2.fntdata"/><Relationship Id="rId5" Type="http://schemas.openxmlformats.org/officeDocument/2006/relationships/slideMaster" Target="slideMasters/slideMaster5.xml"/><Relationship Id="rId90" Type="http://schemas.openxmlformats.org/officeDocument/2006/relationships/font" Target="fonts/font13.fntdata"/><Relationship Id="rId95" Type="http://schemas.openxmlformats.org/officeDocument/2006/relationships/presProps" Target="presProps.xml"/><Relationship Id="rId22" Type="http://schemas.openxmlformats.org/officeDocument/2006/relationships/slide" Target="slides/slide5.xml"/><Relationship Id="rId27" Type="http://schemas.openxmlformats.org/officeDocument/2006/relationships/slide" Target="slides/slide10.xml"/><Relationship Id="rId43" Type="http://schemas.openxmlformats.org/officeDocument/2006/relationships/slide" Target="slides/slide26.xml"/><Relationship Id="rId48" Type="http://schemas.openxmlformats.org/officeDocument/2006/relationships/slide" Target="slides/slide31.xml"/><Relationship Id="rId64" Type="http://schemas.openxmlformats.org/officeDocument/2006/relationships/slide" Target="slides/slide47.xml"/><Relationship Id="rId69" Type="http://schemas.openxmlformats.org/officeDocument/2006/relationships/slide" Target="slides/slide52.xml"/><Relationship Id="rId80" Type="http://schemas.openxmlformats.org/officeDocument/2006/relationships/font" Target="fonts/font3.fntdata"/><Relationship Id="rId85" Type="http://schemas.openxmlformats.org/officeDocument/2006/relationships/font" Target="fonts/font8.fntdata"/><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8.xml"/><Relationship Id="rId33" Type="http://schemas.openxmlformats.org/officeDocument/2006/relationships/slide" Target="slides/slide16.xml"/><Relationship Id="rId38" Type="http://schemas.openxmlformats.org/officeDocument/2006/relationships/slide" Target="slides/slide21.xml"/><Relationship Id="rId46" Type="http://schemas.openxmlformats.org/officeDocument/2006/relationships/slide" Target="slides/slide29.xml"/><Relationship Id="rId59" Type="http://schemas.openxmlformats.org/officeDocument/2006/relationships/slide" Target="slides/slide42.xml"/><Relationship Id="rId67" Type="http://schemas.openxmlformats.org/officeDocument/2006/relationships/slide" Target="slides/slide50.xml"/><Relationship Id="rId20" Type="http://schemas.openxmlformats.org/officeDocument/2006/relationships/slide" Target="slides/slide3.xml"/><Relationship Id="rId41" Type="http://schemas.openxmlformats.org/officeDocument/2006/relationships/slide" Target="slides/slide24.xml"/><Relationship Id="rId54" Type="http://schemas.openxmlformats.org/officeDocument/2006/relationships/slide" Target="slides/slide37.xml"/><Relationship Id="rId62" Type="http://schemas.openxmlformats.org/officeDocument/2006/relationships/slide" Target="slides/slide45.xml"/><Relationship Id="rId70" Type="http://schemas.openxmlformats.org/officeDocument/2006/relationships/slide" Target="slides/slide53.xml"/><Relationship Id="rId75" Type="http://schemas.openxmlformats.org/officeDocument/2006/relationships/slide" Target="slides/slide58.xml"/><Relationship Id="rId83" Type="http://schemas.openxmlformats.org/officeDocument/2006/relationships/font" Target="fonts/font6.fntdata"/><Relationship Id="rId88" Type="http://schemas.openxmlformats.org/officeDocument/2006/relationships/font" Target="fonts/font11.fntdata"/><Relationship Id="rId91" Type="http://schemas.openxmlformats.org/officeDocument/2006/relationships/font" Target="fonts/font14.fntdata"/><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6.xml"/><Relationship Id="rId28" Type="http://schemas.openxmlformats.org/officeDocument/2006/relationships/slide" Target="slides/slide11.xml"/><Relationship Id="rId36" Type="http://schemas.openxmlformats.org/officeDocument/2006/relationships/slide" Target="slides/slide19.xml"/><Relationship Id="rId49" Type="http://schemas.openxmlformats.org/officeDocument/2006/relationships/slide" Target="slides/slide32.xml"/><Relationship Id="rId57" Type="http://schemas.openxmlformats.org/officeDocument/2006/relationships/slide" Target="slides/slide40.xml"/><Relationship Id="rId10" Type="http://schemas.openxmlformats.org/officeDocument/2006/relationships/slideMaster" Target="slideMasters/slideMaster10.xml"/><Relationship Id="rId31" Type="http://schemas.openxmlformats.org/officeDocument/2006/relationships/slide" Target="slides/slide14.xml"/><Relationship Id="rId44" Type="http://schemas.openxmlformats.org/officeDocument/2006/relationships/slide" Target="slides/slide27.xml"/><Relationship Id="rId52" Type="http://schemas.openxmlformats.org/officeDocument/2006/relationships/slide" Target="slides/slide35.xml"/><Relationship Id="rId60" Type="http://schemas.openxmlformats.org/officeDocument/2006/relationships/slide" Target="slides/slide43.xml"/><Relationship Id="rId65" Type="http://schemas.openxmlformats.org/officeDocument/2006/relationships/slide" Target="slides/slide48.xml"/><Relationship Id="rId73" Type="http://schemas.openxmlformats.org/officeDocument/2006/relationships/slide" Target="slides/slide56.xml"/><Relationship Id="rId78" Type="http://schemas.openxmlformats.org/officeDocument/2006/relationships/font" Target="fonts/font1.fntdata"/><Relationship Id="rId81" Type="http://schemas.openxmlformats.org/officeDocument/2006/relationships/font" Target="fonts/font4.fntdata"/><Relationship Id="rId86" Type="http://schemas.openxmlformats.org/officeDocument/2006/relationships/font" Target="fonts/font9.fntdata"/><Relationship Id="rId94" Type="http://schemas.openxmlformats.org/officeDocument/2006/relationships/font" Target="fonts/font17.fntdata"/><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1.xml"/><Relationship Id="rId39" Type="http://schemas.openxmlformats.org/officeDocument/2006/relationships/slide" Target="slides/slide22.xml"/><Relationship Id="rId34" Type="http://schemas.openxmlformats.org/officeDocument/2006/relationships/slide" Target="slides/slide17.xml"/><Relationship Id="rId50" Type="http://schemas.openxmlformats.org/officeDocument/2006/relationships/slide" Target="slides/slide33.xml"/><Relationship Id="rId55" Type="http://schemas.openxmlformats.org/officeDocument/2006/relationships/slide" Target="slides/slide38.xml"/><Relationship Id="rId76" Type="http://schemas.openxmlformats.org/officeDocument/2006/relationships/slide" Target="slides/slide59.xml"/><Relationship Id="rId97" Type="http://schemas.openxmlformats.org/officeDocument/2006/relationships/theme" Target="theme/theme1.xml"/><Relationship Id="rId7" Type="http://schemas.openxmlformats.org/officeDocument/2006/relationships/slideMaster" Target="slideMasters/slideMaster7.xml"/><Relationship Id="rId71" Type="http://schemas.openxmlformats.org/officeDocument/2006/relationships/slide" Target="slides/slide54.xml"/><Relationship Id="rId92" Type="http://schemas.openxmlformats.org/officeDocument/2006/relationships/font" Target="fonts/font15.fntdata"/><Relationship Id="rId2" Type="http://schemas.openxmlformats.org/officeDocument/2006/relationships/slideMaster" Target="slideMasters/slideMaster2.xml"/><Relationship Id="rId29" Type="http://schemas.openxmlformats.org/officeDocument/2006/relationships/slide" Target="slides/slide12.xml"/><Relationship Id="rId24" Type="http://schemas.openxmlformats.org/officeDocument/2006/relationships/slide" Target="slides/slide7.xml"/><Relationship Id="rId40" Type="http://schemas.openxmlformats.org/officeDocument/2006/relationships/slide" Target="slides/slide23.xml"/><Relationship Id="rId45" Type="http://schemas.openxmlformats.org/officeDocument/2006/relationships/slide" Target="slides/slide28.xml"/><Relationship Id="rId66" Type="http://schemas.openxmlformats.org/officeDocument/2006/relationships/slide" Target="slides/slide49.xml"/><Relationship Id="rId87" Type="http://schemas.openxmlformats.org/officeDocument/2006/relationships/font" Target="fonts/font10.fntdata"/><Relationship Id="rId61" Type="http://schemas.openxmlformats.org/officeDocument/2006/relationships/slide" Target="slides/slide44.xml"/><Relationship Id="rId82" Type="http://schemas.openxmlformats.org/officeDocument/2006/relationships/font" Target="fonts/font5.fntdata"/><Relationship Id="rId19" Type="http://schemas.openxmlformats.org/officeDocument/2006/relationships/slide" Target="slides/slide2.xml"/><Relationship Id="rId14" Type="http://schemas.openxmlformats.org/officeDocument/2006/relationships/slideMaster" Target="slideMasters/slideMaster14.xml"/><Relationship Id="rId30" Type="http://schemas.openxmlformats.org/officeDocument/2006/relationships/slide" Target="slides/slide13.xml"/><Relationship Id="rId35" Type="http://schemas.openxmlformats.org/officeDocument/2006/relationships/slide" Target="slides/slide18.xml"/><Relationship Id="rId56" Type="http://schemas.openxmlformats.org/officeDocument/2006/relationships/slide" Target="slides/slide39.xml"/><Relationship Id="rId77" Type="http://schemas.openxmlformats.org/officeDocument/2006/relationships/notesMaster" Target="notesMasters/notesMaster1.xml"/><Relationship Id="rId8" Type="http://schemas.openxmlformats.org/officeDocument/2006/relationships/slideMaster" Target="slideMasters/slideMaster8.xml"/><Relationship Id="rId51" Type="http://schemas.openxmlformats.org/officeDocument/2006/relationships/slide" Target="slides/slide34.xml"/><Relationship Id="rId72" Type="http://schemas.openxmlformats.org/officeDocument/2006/relationships/slide" Target="slides/slide55.xml"/><Relationship Id="rId93" Type="http://schemas.openxmlformats.org/officeDocument/2006/relationships/font" Target="fonts/font16.fntdata"/><Relationship Id="rId9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DCA217-871D-4D7F-8D59-C83A4C9C5EB2}" type="datetimeFigureOut">
              <a:rPr lang="fr-FR" smtClean="0"/>
              <a:t>05/06/2026</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23364E-F43C-462A-A32F-C389FF427F4A}" type="slidenum">
              <a:rPr lang="fr-FR" smtClean="0"/>
              <a:t>‹N°›</a:t>
            </a:fld>
            <a:endParaRPr lang="fr-FR"/>
          </a:p>
        </p:txBody>
      </p:sp>
    </p:spTree>
    <p:extLst>
      <p:ext uri="{BB962C8B-B14F-4D97-AF65-F5344CB8AC3E}">
        <p14:creationId xmlns:p14="http://schemas.microsoft.com/office/powerpoint/2010/main" val="264691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1.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2.xml"/><Relationship Id="rId4" Type="http://schemas.openxmlformats.org/officeDocument/2006/relationships/image" Target="../media/image13.png"/></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5.xml"/><Relationship Id="rId4" Type="http://schemas.openxmlformats.org/officeDocument/2006/relationships/image" Target="../media/image13.png"/></Relationships>
</file>

<file path=ppt/slideLayouts/_rels/slideLayout160.xml.rels><?xml version="1.0" encoding="UTF-8" standalone="yes"?>
<Relationships xmlns="http://schemas.openxmlformats.org/package/2006/relationships"><Relationship Id="rId8" Type="http://schemas.openxmlformats.org/officeDocument/2006/relationships/image" Target="../media/image18.png"/><Relationship Id="rId3" Type="http://schemas.microsoft.com/office/2007/relationships/hdphoto" Target="../media/hdphoto1.wdp"/><Relationship Id="rId7" Type="http://schemas.openxmlformats.org/officeDocument/2006/relationships/image" Target="../media/image17.png"/><Relationship Id="rId2" Type="http://schemas.openxmlformats.org/officeDocument/2006/relationships/image" Target="../media/image14.png"/><Relationship Id="rId1" Type="http://schemas.openxmlformats.org/officeDocument/2006/relationships/slideMaster" Target="../slideMasters/slideMaster15.xml"/><Relationship Id="rId6" Type="http://schemas.microsoft.com/office/2007/relationships/hdphoto" Target="../media/hdphoto2.wdp"/><Relationship Id="rId5" Type="http://schemas.openxmlformats.org/officeDocument/2006/relationships/image" Target="../media/image16.png"/><Relationship Id="rId4" Type="http://schemas.openxmlformats.org/officeDocument/2006/relationships/image" Target="../media/image15.png"/><Relationship Id="rId9" Type="http://schemas.microsoft.com/office/2007/relationships/hdphoto" Target="../media/hdphoto3.wdp"/></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6.xml"/><Relationship Id="rId4" Type="http://schemas.openxmlformats.org/officeDocument/2006/relationships/image" Target="../media/image13.png"/></Relationships>
</file>

<file path=ppt/slideLayouts/_rels/slideLayout182.xml.rels><?xml version="1.0" encoding="UTF-8" standalone="yes"?>
<Relationships xmlns="http://schemas.openxmlformats.org/package/2006/relationships"><Relationship Id="rId8" Type="http://schemas.openxmlformats.org/officeDocument/2006/relationships/image" Target="../media/image18.png"/><Relationship Id="rId3" Type="http://schemas.microsoft.com/office/2007/relationships/hdphoto" Target="../media/hdphoto1.wdp"/><Relationship Id="rId7" Type="http://schemas.openxmlformats.org/officeDocument/2006/relationships/image" Target="../media/image17.png"/><Relationship Id="rId2" Type="http://schemas.openxmlformats.org/officeDocument/2006/relationships/image" Target="../media/image14.png"/><Relationship Id="rId1" Type="http://schemas.openxmlformats.org/officeDocument/2006/relationships/slideMaster" Target="../slideMasters/slideMaster16.xml"/><Relationship Id="rId6" Type="http://schemas.microsoft.com/office/2007/relationships/hdphoto" Target="../media/hdphoto2.wdp"/><Relationship Id="rId5" Type="http://schemas.openxmlformats.org/officeDocument/2006/relationships/image" Target="../media/image16.png"/><Relationship Id="rId4" Type="http://schemas.openxmlformats.org/officeDocument/2006/relationships/image" Target="../media/image15.png"/><Relationship Id="rId9" Type="http://schemas.microsoft.com/office/2007/relationships/hdphoto" Target="../media/hdphoto3.wdp"/></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6.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7.xml"/><Relationship Id="rId4" Type="http://schemas.openxmlformats.org/officeDocument/2006/relationships/image" Target="../media/image13.png"/></Relationships>
</file>

<file path=ppt/slideLayouts/_rels/slideLayout20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548450761"/>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2661143879"/>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p>
            <a:endParaRPr lang="fr-MA"/>
          </a:p>
        </p:txBody>
      </p:sp>
    </p:spTree>
    <p:extLst>
      <p:ext uri="{BB962C8B-B14F-4D97-AF65-F5344CB8AC3E}">
        <p14:creationId xmlns:p14="http://schemas.microsoft.com/office/powerpoint/2010/main" val="1333823234"/>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re et contenu libre sans forme arriè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822578979"/>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p>
            <a:endParaRPr lang="fr-MA"/>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a:t>
            </a:r>
          </a:p>
        </p:txBody>
      </p:sp>
    </p:spTree>
    <p:extLst>
      <p:ext uri="{BB962C8B-B14F-4D97-AF65-F5344CB8AC3E}">
        <p14:creationId xmlns:p14="http://schemas.microsoft.com/office/powerpoint/2010/main" val="1904049243"/>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p>
            <a:endParaRPr lang="fr-MA"/>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08306577"/>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الأسبوع</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p>
            <a:endParaRPr lang="fr-MA"/>
          </a:p>
        </p:txBody>
      </p:sp>
    </p:spTree>
    <p:extLst>
      <p:ext uri="{BB962C8B-B14F-4D97-AF65-F5344CB8AC3E}">
        <p14:creationId xmlns:p14="http://schemas.microsoft.com/office/powerpoint/2010/main" val="766188781"/>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حصص الأسبوع التربوي الأول</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الثاني</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الرابع</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السادس</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chemeClr val="bg1"/>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الثالث</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الخامس</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78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78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9E65A8EB-C2EA-4B63-1C78-5F7E7A107613}"/>
              </a:ext>
            </a:extLst>
          </p:cNvPr>
          <p:cNvSpPr>
            <a:spLocks noGrp="1"/>
          </p:cNvSpPr>
          <p:nvPr>
            <p:ph type="body" sz="quarter" idx="16"/>
          </p:nvPr>
        </p:nvSpPr>
        <p:spPr>
          <a:xfrm>
            <a:off x="4735350" y="3250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703443963"/>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860744569"/>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323607097"/>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293027960"/>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841279334"/>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878800381"/>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4" name="Espace réservé pour une image  16">
            <a:extLst>
              <a:ext uri="{FF2B5EF4-FFF2-40B4-BE49-F238E27FC236}">
                <a16:creationId xmlns:a16="http://schemas.microsoft.com/office/drawing/2014/main" id="{714F64D2-74A9-68D9-17A0-03DCA86AB303}"/>
              </a:ext>
            </a:extLst>
          </p:cNvPr>
          <p:cNvSpPr>
            <a:spLocks noGrp="1" noChangeAspect="1"/>
          </p:cNvSpPr>
          <p:nvPr>
            <p:ph type="pic" sz="quarter" idx="12"/>
          </p:nvPr>
        </p:nvSpPr>
        <p:spPr>
          <a:xfrm>
            <a:off x="7956000" y="738000"/>
            <a:ext cx="792000" cy="792000"/>
          </a:xfrm>
          <a:prstGeom prst="rect">
            <a:avLst/>
          </a:prstGeom>
        </p:spPr>
        <p:txBody>
          <a:bodyPr/>
          <a:lstStyle/>
          <a:p>
            <a:endParaRPr lang="fr-MA" dirty="0"/>
          </a:p>
        </p:txBody>
      </p:sp>
    </p:spTree>
    <p:extLst>
      <p:ext uri="{BB962C8B-B14F-4D97-AF65-F5344CB8AC3E}">
        <p14:creationId xmlns:p14="http://schemas.microsoft.com/office/powerpoint/2010/main" val="3054135064"/>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56000" y="738000"/>
            <a:ext cx="792000" cy="792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4117399348"/>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4" name="Espace réservé pour une image  16">
            <a:extLst>
              <a:ext uri="{FF2B5EF4-FFF2-40B4-BE49-F238E27FC236}">
                <a16:creationId xmlns:a16="http://schemas.microsoft.com/office/drawing/2014/main" id="{714F64D2-74A9-68D9-17A0-03DCA86AB303}"/>
              </a:ext>
            </a:extLst>
          </p:cNvPr>
          <p:cNvSpPr>
            <a:spLocks noGrp="1" noChangeAspect="1"/>
          </p:cNvSpPr>
          <p:nvPr>
            <p:ph type="pic" sz="quarter" idx="12"/>
          </p:nvPr>
        </p:nvSpPr>
        <p:spPr>
          <a:xfrm>
            <a:off x="7956000" y="738000"/>
            <a:ext cx="792000" cy="792000"/>
          </a:xfrm>
          <a:prstGeom prst="rect">
            <a:avLst/>
          </a:prstGeom>
        </p:spPr>
        <p:txBody>
          <a:bodyPr/>
          <a:lstStyle/>
          <a:p>
            <a:endParaRPr lang="fr-MA" dirty="0"/>
          </a:p>
        </p:txBody>
      </p:sp>
    </p:spTree>
    <p:extLst>
      <p:ext uri="{BB962C8B-B14F-4D97-AF65-F5344CB8AC3E}">
        <p14:creationId xmlns:p14="http://schemas.microsoft.com/office/powerpoint/2010/main" val="4274640505"/>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56000" y="738000"/>
            <a:ext cx="792000" cy="792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422937971"/>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568942687"/>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187058090"/>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129986723"/>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3" name="Espace réservé du texte 3">
            <a:extLst>
              <a:ext uri="{FF2B5EF4-FFF2-40B4-BE49-F238E27FC236}">
                <a16:creationId xmlns:a16="http://schemas.microsoft.com/office/drawing/2014/main" id="{42AA95B1-5491-4975-F445-F499BD3C411E}"/>
              </a:ext>
            </a:extLst>
          </p:cNvPr>
          <p:cNvSpPr>
            <a:spLocks noGrp="1"/>
          </p:cNvSpPr>
          <p:nvPr>
            <p:ph type="body" sz="quarter" idx="13"/>
          </p:nvPr>
        </p:nvSpPr>
        <p:spPr>
          <a:xfrm>
            <a:off x="611999" y="1575854"/>
            <a:ext cx="6840001" cy="612000"/>
          </a:xfrm>
          <a:prstGeom prst="rect">
            <a:avLst/>
          </a:prstGeom>
          <a:noFill/>
        </p:spPr>
        <p:txBody>
          <a:bodyPr anchor="ctr"/>
          <a:lstStyle>
            <a:lvl1pPr marL="0" indent="0" algn="ctr" rtl="1">
              <a:buNone/>
              <a:defRPr sz="36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1167888944"/>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858902734"/>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1846288124"/>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05_Ora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1317036" y="3685915"/>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26868" y="3684498"/>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336702" y="3684498"/>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F8CA187-277E-D884-A04A-FAC631D20BA5}"/>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6" name="Espace réservé du texte 14">
            <a:extLst>
              <a:ext uri="{FF2B5EF4-FFF2-40B4-BE49-F238E27FC236}">
                <a16:creationId xmlns:a16="http://schemas.microsoft.com/office/drawing/2014/main" id="{D28D6E13-CE7C-3AA2-BA3B-DC6CD649F412}"/>
              </a:ext>
            </a:extLst>
          </p:cNvPr>
          <p:cNvSpPr>
            <a:spLocks noGrp="1"/>
          </p:cNvSpPr>
          <p:nvPr>
            <p:ph type="body" sz="quarter" idx="29"/>
          </p:nvPr>
        </p:nvSpPr>
        <p:spPr>
          <a:xfrm>
            <a:off x="1317036" y="5815518"/>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7" name="Espace réservé du texte 14">
            <a:extLst>
              <a:ext uri="{FF2B5EF4-FFF2-40B4-BE49-F238E27FC236}">
                <a16:creationId xmlns:a16="http://schemas.microsoft.com/office/drawing/2014/main" id="{ECD382B3-33FC-44FE-1048-5D0CE2CE9972}"/>
              </a:ext>
            </a:extLst>
          </p:cNvPr>
          <p:cNvSpPr>
            <a:spLocks noGrp="1"/>
          </p:cNvSpPr>
          <p:nvPr>
            <p:ph type="body" sz="quarter" idx="30"/>
          </p:nvPr>
        </p:nvSpPr>
        <p:spPr>
          <a:xfrm>
            <a:off x="3826867" y="5814101"/>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8" name="Espace réservé du texte 14">
            <a:extLst>
              <a:ext uri="{FF2B5EF4-FFF2-40B4-BE49-F238E27FC236}">
                <a16:creationId xmlns:a16="http://schemas.microsoft.com/office/drawing/2014/main" id="{CD8708A4-6F99-5164-BF09-15B2DB4FF88F}"/>
              </a:ext>
            </a:extLst>
          </p:cNvPr>
          <p:cNvSpPr>
            <a:spLocks noGrp="1"/>
          </p:cNvSpPr>
          <p:nvPr>
            <p:ph type="body" sz="quarter" idx="31"/>
          </p:nvPr>
        </p:nvSpPr>
        <p:spPr>
          <a:xfrm>
            <a:off x="6336702" y="5814101"/>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9" name="Espace réservé pour une image  14">
            <a:extLst>
              <a:ext uri="{FF2B5EF4-FFF2-40B4-BE49-F238E27FC236}">
                <a16:creationId xmlns:a16="http://schemas.microsoft.com/office/drawing/2014/main" id="{AE406E7C-D00B-DEB0-24F6-92F072697076}"/>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20" name="Espace réservé pour une image  14">
            <a:extLst>
              <a:ext uri="{FF2B5EF4-FFF2-40B4-BE49-F238E27FC236}">
                <a16:creationId xmlns:a16="http://schemas.microsoft.com/office/drawing/2014/main" id="{0524C2B1-20EB-8315-907C-49253251B7F8}"/>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21" name="Espace réservé pour une image  14">
            <a:extLst>
              <a:ext uri="{FF2B5EF4-FFF2-40B4-BE49-F238E27FC236}">
                <a16:creationId xmlns:a16="http://schemas.microsoft.com/office/drawing/2014/main" id="{41329BE8-BAA0-EF9E-D4E2-4B4B6608C078}"/>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F601B3E1-0300-A2A5-660F-929F9F0FC2FC}"/>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88D384C2-3D24-54ED-ECDC-EBB2F11E1BC9}"/>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F6F13977-CAA0-99E8-DDF8-6CAE2E046C22}"/>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437633419"/>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Env-Apprenant_Voc-03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5" name="Espace réservé pour une image  4">
            <a:extLst>
              <a:ext uri="{FF2B5EF4-FFF2-40B4-BE49-F238E27FC236}">
                <a16:creationId xmlns:a16="http://schemas.microsoft.com/office/drawing/2014/main" id="{CD64E387-0E8D-8AF1-4814-8865F3DE654E}"/>
              </a:ext>
            </a:extLst>
          </p:cNvPr>
          <p:cNvSpPr>
            <a:spLocks noGrp="1" noChangeAspect="1"/>
          </p:cNvSpPr>
          <p:nvPr>
            <p:ph type="pic" sz="quarter" idx="19"/>
          </p:nvPr>
        </p:nvSpPr>
        <p:spPr>
          <a:xfrm>
            <a:off x="7920000" y="676800"/>
            <a:ext cx="900000" cy="90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C80A6BE9-AA1D-D46D-57A5-4AB6E31AC782}"/>
              </a:ext>
            </a:extLst>
          </p:cNvPr>
          <p:cNvSpPr>
            <a:spLocks noGrp="1" noChangeAspect="1"/>
          </p:cNvSpPr>
          <p:nvPr>
            <p:ph type="pic" sz="quarter" idx="12"/>
          </p:nvPr>
        </p:nvSpPr>
        <p:spPr>
          <a:xfrm>
            <a:off x="1674000" y="2160000"/>
            <a:ext cx="2880000" cy="2880000"/>
          </a:xfrm>
          <a:prstGeom prst="roundRect">
            <a:avLst/>
          </a:prstGeom>
        </p:spPr>
        <p:txBody>
          <a:bodyPr/>
          <a:lstStyle/>
          <a:p>
            <a:endParaRPr lang="fr-MA" dirty="0"/>
          </a:p>
        </p:txBody>
      </p:sp>
    </p:spTree>
    <p:extLst>
      <p:ext uri="{BB962C8B-B14F-4D97-AF65-F5344CB8AC3E}">
        <p14:creationId xmlns:p14="http://schemas.microsoft.com/office/powerpoint/2010/main" val="1120691929"/>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3122103" y="5219103"/>
            <a:ext cx="2899793" cy="662104"/>
          </a:xfrm>
          <a:prstGeom prst="rect">
            <a:avLst/>
          </a:prstGeom>
        </p:spPr>
        <p:txBody>
          <a:bodyPr anchor="ctr"/>
          <a:lstStyle>
            <a:lvl1pPr marL="0" indent="0" algn="ctr" rtl="1">
              <a:buNone/>
              <a:defRPr lang="fr-MA" sz="24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7" name="Espace réservé pour une image  16">
            <a:extLst>
              <a:ext uri="{FF2B5EF4-FFF2-40B4-BE49-F238E27FC236}">
                <a16:creationId xmlns:a16="http://schemas.microsoft.com/office/drawing/2014/main" id="{37C26F73-B599-DCB0-6DEF-AD612BD94F0A}"/>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389657551"/>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oundRect">
            <a:avLst/>
          </a:prstGeom>
          <a:ln>
            <a:noFill/>
          </a:ln>
        </p:spPr>
        <p:txBody>
          <a:bodyPr/>
          <a:lstStyle/>
          <a:p>
            <a:endParaRPr lang="fr-MA"/>
          </a:p>
        </p:txBody>
      </p:sp>
      <p:sp>
        <p:nvSpPr>
          <p:cNvPr id="7" name="Espace réservé pour une image  16">
            <a:extLst>
              <a:ext uri="{FF2B5EF4-FFF2-40B4-BE49-F238E27FC236}">
                <a16:creationId xmlns:a16="http://schemas.microsoft.com/office/drawing/2014/main" id="{37C26F73-B599-DCB0-6DEF-AD612BD94F0A}"/>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173894102"/>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496582760"/>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85463132"/>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521817172"/>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2216487707"/>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5_Ora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1317036" y="3685915"/>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26868" y="3684498"/>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336702" y="3684498"/>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F8CA187-277E-D884-A04A-FAC631D20BA5}"/>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6" name="Espace réservé du texte 14">
            <a:extLst>
              <a:ext uri="{FF2B5EF4-FFF2-40B4-BE49-F238E27FC236}">
                <a16:creationId xmlns:a16="http://schemas.microsoft.com/office/drawing/2014/main" id="{D28D6E13-CE7C-3AA2-BA3B-DC6CD649F412}"/>
              </a:ext>
            </a:extLst>
          </p:cNvPr>
          <p:cNvSpPr>
            <a:spLocks noGrp="1"/>
          </p:cNvSpPr>
          <p:nvPr>
            <p:ph type="body" sz="quarter" idx="29"/>
          </p:nvPr>
        </p:nvSpPr>
        <p:spPr>
          <a:xfrm>
            <a:off x="1317036" y="5815518"/>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7" name="Espace réservé du texte 14">
            <a:extLst>
              <a:ext uri="{FF2B5EF4-FFF2-40B4-BE49-F238E27FC236}">
                <a16:creationId xmlns:a16="http://schemas.microsoft.com/office/drawing/2014/main" id="{ECD382B3-33FC-44FE-1048-5D0CE2CE9972}"/>
              </a:ext>
            </a:extLst>
          </p:cNvPr>
          <p:cNvSpPr>
            <a:spLocks noGrp="1"/>
          </p:cNvSpPr>
          <p:nvPr>
            <p:ph type="body" sz="quarter" idx="30"/>
          </p:nvPr>
        </p:nvSpPr>
        <p:spPr>
          <a:xfrm>
            <a:off x="3826867" y="5814101"/>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8" name="Espace réservé du texte 14">
            <a:extLst>
              <a:ext uri="{FF2B5EF4-FFF2-40B4-BE49-F238E27FC236}">
                <a16:creationId xmlns:a16="http://schemas.microsoft.com/office/drawing/2014/main" id="{CD8708A4-6F99-5164-BF09-15B2DB4FF88F}"/>
              </a:ext>
            </a:extLst>
          </p:cNvPr>
          <p:cNvSpPr>
            <a:spLocks noGrp="1"/>
          </p:cNvSpPr>
          <p:nvPr>
            <p:ph type="body" sz="quarter" idx="31"/>
          </p:nvPr>
        </p:nvSpPr>
        <p:spPr>
          <a:xfrm>
            <a:off x="6336702" y="5814101"/>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9" name="Espace réservé pour une image  14">
            <a:extLst>
              <a:ext uri="{FF2B5EF4-FFF2-40B4-BE49-F238E27FC236}">
                <a16:creationId xmlns:a16="http://schemas.microsoft.com/office/drawing/2014/main" id="{AE406E7C-D00B-DEB0-24F6-92F072697076}"/>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20" name="Espace réservé pour une image  14">
            <a:extLst>
              <a:ext uri="{FF2B5EF4-FFF2-40B4-BE49-F238E27FC236}">
                <a16:creationId xmlns:a16="http://schemas.microsoft.com/office/drawing/2014/main" id="{0524C2B1-20EB-8315-907C-49253251B7F8}"/>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21" name="Espace réservé pour une image  14">
            <a:extLst>
              <a:ext uri="{FF2B5EF4-FFF2-40B4-BE49-F238E27FC236}">
                <a16:creationId xmlns:a16="http://schemas.microsoft.com/office/drawing/2014/main" id="{41329BE8-BAA0-EF9E-D4E2-4B4B6608C078}"/>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F601B3E1-0300-A2A5-660F-929F9F0FC2FC}"/>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88D384C2-3D24-54ED-ECDC-EBB2F11E1BC9}"/>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F6F13977-CAA0-99E8-DDF8-6CAE2E046C22}"/>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676814390"/>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Env-Apprenant_Voc-03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5" name="Espace réservé pour une image  4">
            <a:extLst>
              <a:ext uri="{FF2B5EF4-FFF2-40B4-BE49-F238E27FC236}">
                <a16:creationId xmlns:a16="http://schemas.microsoft.com/office/drawing/2014/main" id="{CD64E387-0E8D-8AF1-4814-8865F3DE654E}"/>
              </a:ext>
            </a:extLst>
          </p:cNvPr>
          <p:cNvSpPr>
            <a:spLocks noGrp="1" noChangeAspect="1"/>
          </p:cNvSpPr>
          <p:nvPr>
            <p:ph type="pic" sz="quarter" idx="19"/>
          </p:nvPr>
        </p:nvSpPr>
        <p:spPr>
          <a:xfrm>
            <a:off x="7920000" y="676800"/>
            <a:ext cx="900000" cy="90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C80A6BE9-AA1D-D46D-57A5-4AB6E31AC782}"/>
              </a:ext>
            </a:extLst>
          </p:cNvPr>
          <p:cNvSpPr>
            <a:spLocks noGrp="1" noChangeAspect="1"/>
          </p:cNvSpPr>
          <p:nvPr>
            <p:ph type="pic" sz="quarter" idx="12"/>
          </p:nvPr>
        </p:nvSpPr>
        <p:spPr>
          <a:xfrm>
            <a:off x="1674000" y="2160000"/>
            <a:ext cx="2880000" cy="2880000"/>
          </a:xfrm>
          <a:prstGeom prst="roundRect">
            <a:avLst/>
          </a:prstGeom>
        </p:spPr>
        <p:txBody>
          <a:bodyPr/>
          <a:lstStyle/>
          <a:p>
            <a:endParaRPr lang="fr-MA" dirty="0"/>
          </a:p>
        </p:txBody>
      </p:sp>
    </p:spTree>
    <p:extLst>
      <p:ext uri="{BB962C8B-B14F-4D97-AF65-F5344CB8AC3E}">
        <p14:creationId xmlns:p14="http://schemas.microsoft.com/office/powerpoint/2010/main" val="59388732"/>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3122103" y="5219103"/>
            <a:ext cx="2899793" cy="662104"/>
          </a:xfrm>
          <a:prstGeom prst="rect">
            <a:avLst/>
          </a:prstGeom>
        </p:spPr>
        <p:txBody>
          <a:bodyPr anchor="ctr"/>
          <a:lstStyle>
            <a:lvl1pPr marL="0" indent="0" algn="ctr" rtl="1">
              <a:buNone/>
              <a:defRPr lang="fr-MA" sz="24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7" name="Espace réservé pour une image  16">
            <a:extLst>
              <a:ext uri="{FF2B5EF4-FFF2-40B4-BE49-F238E27FC236}">
                <a16:creationId xmlns:a16="http://schemas.microsoft.com/office/drawing/2014/main" id="{37C26F73-B599-DCB0-6DEF-AD612BD94F0A}"/>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706336311"/>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oundRect">
            <a:avLst/>
          </a:prstGeom>
          <a:ln>
            <a:noFill/>
          </a:ln>
        </p:spPr>
        <p:txBody>
          <a:bodyPr/>
          <a:lstStyle/>
          <a:p>
            <a:endParaRPr lang="fr-MA"/>
          </a:p>
        </p:txBody>
      </p:sp>
      <p:sp>
        <p:nvSpPr>
          <p:cNvPr id="7" name="Espace réservé pour une image  16">
            <a:extLst>
              <a:ext uri="{FF2B5EF4-FFF2-40B4-BE49-F238E27FC236}">
                <a16:creationId xmlns:a16="http://schemas.microsoft.com/office/drawing/2014/main" id="{37C26F73-B599-DCB0-6DEF-AD612BD94F0A}"/>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778978283"/>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85876165"/>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3398421278"/>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087671283"/>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1328325122"/>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05_Ora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1317036" y="3685915"/>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26868" y="3684498"/>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336702" y="3684498"/>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F8CA187-277E-D884-A04A-FAC631D20BA5}"/>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6" name="Espace réservé du texte 14">
            <a:extLst>
              <a:ext uri="{FF2B5EF4-FFF2-40B4-BE49-F238E27FC236}">
                <a16:creationId xmlns:a16="http://schemas.microsoft.com/office/drawing/2014/main" id="{D28D6E13-CE7C-3AA2-BA3B-DC6CD649F412}"/>
              </a:ext>
            </a:extLst>
          </p:cNvPr>
          <p:cNvSpPr>
            <a:spLocks noGrp="1"/>
          </p:cNvSpPr>
          <p:nvPr>
            <p:ph type="body" sz="quarter" idx="29"/>
          </p:nvPr>
        </p:nvSpPr>
        <p:spPr>
          <a:xfrm>
            <a:off x="1317036" y="5815518"/>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7" name="Espace réservé du texte 14">
            <a:extLst>
              <a:ext uri="{FF2B5EF4-FFF2-40B4-BE49-F238E27FC236}">
                <a16:creationId xmlns:a16="http://schemas.microsoft.com/office/drawing/2014/main" id="{ECD382B3-33FC-44FE-1048-5D0CE2CE9972}"/>
              </a:ext>
            </a:extLst>
          </p:cNvPr>
          <p:cNvSpPr>
            <a:spLocks noGrp="1"/>
          </p:cNvSpPr>
          <p:nvPr>
            <p:ph type="body" sz="quarter" idx="30"/>
          </p:nvPr>
        </p:nvSpPr>
        <p:spPr>
          <a:xfrm>
            <a:off x="3826867" y="5814101"/>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8" name="Espace réservé du texte 14">
            <a:extLst>
              <a:ext uri="{FF2B5EF4-FFF2-40B4-BE49-F238E27FC236}">
                <a16:creationId xmlns:a16="http://schemas.microsoft.com/office/drawing/2014/main" id="{CD8708A4-6F99-5164-BF09-15B2DB4FF88F}"/>
              </a:ext>
            </a:extLst>
          </p:cNvPr>
          <p:cNvSpPr>
            <a:spLocks noGrp="1"/>
          </p:cNvSpPr>
          <p:nvPr>
            <p:ph type="body" sz="quarter" idx="31"/>
          </p:nvPr>
        </p:nvSpPr>
        <p:spPr>
          <a:xfrm>
            <a:off x="6336702" y="5814101"/>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9" name="Espace réservé pour une image  14">
            <a:extLst>
              <a:ext uri="{FF2B5EF4-FFF2-40B4-BE49-F238E27FC236}">
                <a16:creationId xmlns:a16="http://schemas.microsoft.com/office/drawing/2014/main" id="{AE406E7C-D00B-DEB0-24F6-92F072697076}"/>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20" name="Espace réservé pour une image  14">
            <a:extLst>
              <a:ext uri="{FF2B5EF4-FFF2-40B4-BE49-F238E27FC236}">
                <a16:creationId xmlns:a16="http://schemas.microsoft.com/office/drawing/2014/main" id="{0524C2B1-20EB-8315-907C-49253251B7F8}"/>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21" name="Espace réservé pour une image  14">
            <a:extLst>
              <a:ext uri="{FF2B5EF4-FFF2-40B4-BE49-F238E27FC236}">
                <a16:creationId xmlns:a16="http://schemas.microsoft.com/office/drawing/2014/main" id="{41329BE8-BAA0-EF9E-D4E2-4B4B6608C078}"/>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F601B3E1-0300-A2A5-660F-929F9F0FC2FC}"/>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88D384C2-3D24-54ED-ECDC-EBB2F11E1BC9}"/>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F6F13977-CAA0-99E8-DDF8-6CAE2E046C22}"/>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3400638647"/>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_Env-Apprenant_Voc-03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5" name="Espace réservé pour une image  4">
            <a:extLst>
              <a:ext uri="{FF2B5EF4-FFF2-40B4-BE49-F238E27FC236}">
                <a16:creationId xmlns:a16="http://schemas.microsoft.com/office/drawing/2014/main" id="{CD64E387-0E8D-8AF1-4814-8865F3DE654E}"/>
              </a:ext>
            </a:extLst>
          </p:cNvPr>
          <p:cNvSpPr>
            <a:spLocks noGrp="1" noChangeAspect="1"/>
          </p:cNvSpPr>
          <p:nvPr>
            <p:ph type="pic" sz="quarter" idx="19"/>
          </p:nvPr>
        </p:nvSpPr>
        <p:spPr>
          <a:xfrm>
            <a:off x="7920000" y="676800"/>
            <a:ext cx="900000" cy="90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C80A6BE9-AA1D-D46D-57A5-4AB6E31AC782}"/>
              </a:ext>
            </a:extLst>
          </p:cNvPr>
          <p:cNvSpPr>
            <a:spLocks noGrp="1" noChangeAspect="1"/>
          </p:cNvSpPr>
          <p:nvPr>
            <p:ph type="pic" sz="quarter" idx="12"/>
          </p:nvPr>
        </p:nvSpPr>
        <p:spPr>
          <a:xfrm>
            <a:off x="1674000" y="2160000"/>
            <a:ext cx="2880000" cy="2880000"/>
          </a:xfrm>
          <a:prstGeom prst="roundRect">
            <a:avLst/>
          </a:prstGeom>
        </p:spPr>
        <p:txBody>
          <a:bodyPr/>
          <a:lstStyle/>
          <a:p>
            <a:endParaRPr lang="fr-MA" dirty="0"/>
          </a:p>
        </p:txBody>
      </p:sp>
    </p:spTree>
    <p:extLst>
      <p:ext uri="{BB962C8B-B14F-4D97-AF65-F5344CB8AC3E}">
        <p14:creationId xmlns:p14="http://schemas.microsoft.com/office/powerpoint/2010/main" val="1686453224"/>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3122103" y="5219103"/>
            <a:ext cx="2899793" cy="662104"/>
          </a:xfrm>
          <a:prstGeom prst="rect">
            <a:avLst/>
          </a:prstGeom>
        </p:spPr>
        <p:txBody>
          <a:bodyPr anchor="ctr"/>
          <a:lstStyle>
            <a:lvl1pPr marL="0" indent="0" algn="ctr" rtl="1">
              <a:buNone/>
              <a:defRPr lang="fr-MA" sz="24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7" name="Espace réservé pour une image  16">
            <a:extLst>
              <a:ext uri="{FF2B5EF4-FFF2-40B4-BE49-F238E27FC236}">
                <a16:creationId xmlns:a16="http://schemas.microsoft.com/office/drawing/2014/main" id="{37C26F73-B599-DCB0-6DEF-AD612BD94F0A}"/>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884264741"/>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oundRect">
            <a:avLst/>
          </a:prstGeom>
          <a:ln>
            <a:noFill/>
          </a:ln>
        </p:spPr>
        <p:txBody>
          <a:bodyPr/>
          <a:lstStyle/>
          <a:p>
            <a:endParaRPr lang="fr-MA"/>
          </a:p>
        </p:txBody>
      </p:sp>
      <p:sp>
        <p:nvSpPr>
          <p:cNvPr id="7" name="Espace réservé pour une image  16">
            <a:extLst>
              <a:ext uri="{FF2B5EF4-FFF2-40B4-BE49-F238E27FC236}">
                <a16:creationId xmlns:a16="http://schemas.microsoft.com/office/drawing/2014/main" id="{37C26F73-B599-DCB0-6DEF-AD612BD94F0A}"/>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118390214"/>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712505984"/>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370127047"/>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973251989"/>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2964258407"/>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05_Ora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1317036" y="3685915"/>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26868" y="3684498"/>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336702" y="3684498"/>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F8CA187-277E-D884-A04A-FAC631D20BA5}"/>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6" name="Espace réservé du texte 14">
            <a:extLst>
              <a:ext uri="{FF2B5EF4-FFF2-40B4-BE49-F238E27FC236}">
                <a16:creationId xmlns:a16="http://schemas.microsoft.com/office/drawing/2014/main" id="{D28D6E13-CE7C-3AA2-BA3B-DC6CD649F412}"/>
              </a:ext>
            </a:extLst>
          </p:cNvPr>
          <p:cNvSpPr>
            <a:spLocks noGrp="1"/>
          </p:cNvSpPr>
          <p:nvPr>
            <p:ph type="body" sz="quarter" idx="29"/>
          </p:nvPr>
        </p:nvSpPr>
        <p:spPr>
          <a:xfrm>
            <a:off x="1317036" y="5815518"/>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7" name="Espace réservé du texte 14">
            <a:extLst>
              <a:ext uri="{FF2B5EF4-FFF2-40B4-BE49-F238E27FC236}">
                <a16:creationId xmlns:a16="http://schemas.microsoft.com/office/drawing/2014/main" id="{ECD382B3-33FC-44FE-1048-5D0CE2CE9972}"/>
              </a:ext>
            </a:extLst>
          </p:cNvPr>
          <p:cNvSpPr>
            <a:spLocks noGrp="1"/>
          </p:cNvSpPr>
          <p:nvPr>
            <p:ph type="body" sz="quarter" idx="30"/>
          </p:nvPr>
        </p:nvSpPr>
        <p:spPr>
          <a:xfrm>
            <a:off x="3826867" y="5814101"/>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8" name="Espace réservé du texte 14">
            <a:extLst>
              <a:ext uri="{FF2B5EF4-FFF2-40B4-BE49-F238E27FC236}">
                <a16:creationId xmlns:a16="http://schemas.microsoft.com/office/drawing/2014/main" id="{CD8708A4-6F99-5164-BF09-15B2DB4FF88F}"/>
              </a:ext>
            </a:extLst>
          </p:cNvPr>
          <p:cNvSpPr>
            <a:spLocks noGrp="1"/>
          </p:cNvSpPr>
          <p:nvPr>
            <p:ph type="body" sz="quarter" idx="31"/>
          </p:nvPr>
        </p:nvSpPr>
        <p:spPr>
          <a:xfrm>
            <a:off x="6336702" y="5814101"/>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9" name="Espace réservé pour une image  14">
            <a:extLst>
              <a:ext uri="{FF2B5EF4-FFF2-40B4-BE49-F238E27FC236}">
                <a16:creationId xmlns:a16="http://schemas.microsoft.com/office/drawing/2014/main" id="{AE406E7C-D00B-DEB0-24F6-92F072697076}"/>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20" name="Espace réservé pour une image  14">
            <a:extLst>
              <a:ext uri="{FF2B5EF4-FFF2-40B4-BE49-F238E27FC236}">
                <a16:creationId xmlns:a16="http://schemas.microsoft.com/office/drawing/2014/main" id="{0524C2B1-20EB-8315-907C-49253251B7F8}"/>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21" name="Espace réservé pour une image  14">
            <a:extLst>
              <a:ext uri="{FF2B5EF4-FFF2-40B4-BE49-F238E27FC236}">
                <a16:creationId xmlns:a16="http://schemas.microsoft.com/office/drawing/2014/main" id="{41329BE8-BAA0-EF9E-D4E2-4B4B6608C078}"/>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F601B3E1-0300-A2A5-660F-929F9F0FC2FC}"/>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88D384C2-3D24-54ED-ECDC-EBB2F11E1BC9}"/>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F6F13977-CAA0-99E8-DDF8-6CAE2E046C22}"/>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1776048978"/>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_Env-Apprenant_Voc-03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5" name="Espace réservé pour une image  4">
            <a:extLst>
              <a:ext uri="{FF2B5EF4-FFF2-40B4-BE49-F238E27FC236}">
                <a16:creationId xmlns:a16="http://schemas.microsoft.com/office/drawing/2014/main" id="{CD64E387-0E8D-8AF1-4814-8865F3DE654E}"/>
              </a:ext>
            </a:extLst>
          </p:cNvPr>
          <p:cNvSpPr>
            <a:spLocks noGrp="1" noChangeAspect="1"/>
          </p:cNvSpPr>
          <p:nvPr>
            <p:ph type="pic" sz="quarter" idx="19"/>
          </p:nvPr>
        </p:nvSpPr>
        <p:spPr>
          <a:xfrm>
            <a:off x="7920000" y="676800"/>
            <a:ext cx="900000" cy="90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C80A6BE9-AA1D-D46D-57A5-4AB6E31AC782}"/>
              </a:ext>
            </a:extLst>
          </p:cNvPr>
          <p:cNvSpPr>
            <a:spLocks noGrp="1" noChangeAspect="1"/>
          </p:cNvSpPr>
          <p:nvPr>
            <p:ph type="pic" sz="quarter" idx="12"/>
          </p:nvPr>
        </p:nvSpPr>
        <p:spPr>
          <a:xfrm>
            <a:off x="1674000" y="2160000"/>
            <a:ext cx="2880000" cy="2880000"/>
          </a:xfrm>
          <a:prstGeom prst="roundRect">
            <a:avLst/>
          </a:prstGeom>
        </p:spPr>
        <p:txBody>
          <a:bodyPr/>
          <a:lstStyle/>
          <a:p>
            <a:endParaRPr lang="fr-MA" dirty="0"/>
          </a:p>
        </p:txBody>
      </p:sp>
    </p:spTree>
    <p:extLst>
      <p:ext uri="{BB962C8B-B14F-4D97-AF65-F5344CB8AC3E}">
        <p14:creationId xmlns:p14="http://schemas.microsoft.com/office/powerpoint/2010/main" val="1332974017"/>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3122103" y="5219103"/>
            <a:ext cx="2899793" cy="662104"/>
          </a:xfrm>
          <a:prstGeom prst="rect">
            <a:avLst/>
          </a:prstGeom>
        </p:spPr>
        <p:txBody>
          <a:bodyPr anchor="ctr"/>
          <a:lstStyle>
            <a:lvl1pPr marL="0" indent="0" algn="ctr" rtl="1">
              <a:buNone/>
              <a:defRPr lang="fr-MA" sz="24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7" name="Espace réservé pour une image  16">
            <a:extLst>
              <a:ext uri="{FF2B5EF4-FFF2-40B4-BE49-F238E27FC236}">
                <a16:creationId xmlns:a16="http://schemas.microsoft.com/office/drawing/2014/main" id="{37C26F73-B599-DCB0-6DEF-AD612BD94F0A}"/>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276476190"/>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oundRect">
            <a:avLst/>
          </a:prstGeom>
          <a:ln>
            <a:noFill/>
          </a:ln>
        </p:spPr>
        <p:txBody>
          <a:bodyPr/>
          <a:lstStyle/>
          <a:p>
            <a:endParaRPr lang="fr-MA"/>
          </a:p>
        </p:txBody>
      </p:sp>
      <p:sp>
        <p:nvSpPr>
          <p:cNvPr id="7" name="Espace réservé pour une image  16">
            <a:extLst>
              <a:ext uri="{FF2B5EF4-FFF2-40B4-BE49-F238E27FC236}">
                <a16:creationId xmlns:a16="http://schemas.microsoft.com/office/drawing/2014/main" id="{37C26F73-B599-DCB0-6DEF-AD612BD94F0A}"/>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732579107"/>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4226579288"/>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750605890"/>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4135943931"/>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347835735"/>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07432674"/>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576624184"/>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p>
            <a:endParaRPr lang="fr-MA"/>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p>
            <a:endParaRPr lang="fr-MA"/>
          </a:p>
        </p:txBody>
      </p:sp>
    </p:spTree>
    <p:extLst>
      <p:ext uri="{BB962C8B-B14F-4D97-AF65-F5344CB8AC3E}">
        <p14:creationId xmlns:p14="http://schemas.microsoft.com/office/powerpoint/2010/main" val="787810992"/>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481664021"/>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1114607457"/>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4205174706"/>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3117808404"/>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243919363"/>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4" name="Espace réservé pour une image  16">
            <a:extLst>
              <a:ext uri="{FF2B5EF4-FFF2-40B4-BE49-F238E27FC236}">
                <a16:creationId xmlns:a16="http://schemas.microsoft.com/office/drawing/2014/main" id="{714F64D2-74A9-68D9-17A0-03DCA86AB303}"/>
              </a:ext>
            </a:extLst>
          </p:cNvPr>
          <p:cNvSpPr>
            <a:spLocks noGrp="1" noChangeAspect="1"/>
          </p:cNvSpPr>
          <p:nvPr>
            <p:ph type="pic" sz="quarter" idx="12"/>
          </p:nvPr>
        </p:nvSpPr>
        <p:spPr>
          <a:xfrm>
            <a:off x="7956000" y="738000"/>
            <a:ext cx="792000" cy="792000"/>
          </a:xfrm>
          <a:prstGeom prst="rect">
            <a:avLst/>
          </a:prstGeom>
        </p:spPr>
        <p:txBody>
          <a:bodyPr/>
          <a:lstStyle/>
          <a:p>
            <a:endParaRPr lang="fr-MA" dirty="0"/>
          </a:p>
        </p:txBody>
      </p:sp>
    </p:spTree>
    <p:extLst>
      <p:ext uri="{BB962C8B-B14F-4D97-AF65-F5344CB8AC3E}">
        <p14:creationId xmlns:p14="http://schemas.microsoft.com/office/powerpoint/2010/main" val="3308305518"/>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56000" y="738000"/>
            <a:ext cx="792000" cy="792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3120835452"/>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05/06/2026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717745877"/>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05/06/2026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429513608"/>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05/06/2026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140000380"/>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05/06/2026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658529275"/>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05/06/2026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570781942"/>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05/06/2026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828052993"/>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05/06/2026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627466271"/>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05/06/2026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809061055"/>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05/06/2026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054809552"/>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05/06/2026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06557739"/>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05/06/2026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5816331"/>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37906481"/>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18F9AB80-4A33-6DF2-80E1-E8A656E98251}"/>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367F1E7F-FCB1-DB7F-AD96-871BB190B7CC}"/>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E7643A20-C4D8-BF9C-F3EA-CFA7DD48D04A}"/>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8" name="Organigramme : Terminateur 7">
            <a:extLst>
              <a:ext uri="{FF2B5EF4-FFF2-40B4-BE49-F238E27FC236}">
                <a16:creationId xmlns:a16="http://schemas.microsoft.com/office/drawing/2014/main" id="{F964E87D-23E0-5741-8A85-DF37CDECA766}"/>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9" name="Espace réservé pour une image  7">
            <a:extLst>
              <a:ext uri="{FF2B5EF4-FFF2-40B4-BE49-F238E27FC236}">
                <a16:creationId xmlns:a16="http://schemas.microsoft.com/office/drawing/2014/main" id="{A8646258-A959-F600-2206-2BA41D6E1A6E}"/>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1" name="Espace réservé pour une image  7">
            <a:extLst>
              <a:ext uri="{FF2B5EF4-FFF2-40B4-BE49-F238E27FC236}">
                <a16:creationId xmlns:a16="http://schemas.microsoft.com/office/drawing/2014/main" id="{A2FB6A86-22A2-ABA9-807D-F094A02D552F}"/>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2" name="Espace réservé pour une image  7">
            <a:extLst>
              <a:ext uri="{FF2B5EF4-FFF2-40B4-BE49-F238E27FC236}">
                <a16:creationId xmlns:a16="http://schemas.microsoft.com/office/drawing/2014/main" id="{3EE87273-A98E-CCCC-1BDB-328EFFAD7D0A}"/>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3" name="Espace réservé pour une image  7">
            <a:extLst>
              <a:ext uri="{FF2B5EF4-FFF2-40B4-BE49-F238E27FC236}">
                <a16:creationId xmlns:a16="http://schemas.microsoft.com/office/drawing/2014/main" id="{7AD4F6F3-9513-39A0-216F-D043ED7FE80C}"/>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4" name="Espace réservé pour une image  7">
            <a:extLst>
              <a:ext uri="{FF2B5EF4-FFF2-40B4-BE49-F238E27FC236}">
                <a16:creationId xmlns:a16="http://schemas.microsoft.com/office/drawing/2014/main" id="{BB6323A4-20B8-421E-0E1D-FF08D031FD0C}"/>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5" name="Espace réservé pour une image  7">
            <a:extLst>
              <a:ext uri="{FF2B5EF4-FFF2-40B4-BE49-F238E27FC236}">
                <a16:creationId xmlns:a16="http://schemas.microsoft.com/office/drawing/2014/main" id="{5603BEB0-4315-EADB-F7A0-F4E441E48ADD}"/>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20" name="Espace réservé du texte 13">
            <a:extLst>
              <a:ext uri="{FF2B5EF4-FFF2-40B4-BE49-F238E27FC236}">
                <a16:creationId xmlns:a16="http://schemas.microsoft.com/office/drawing/2014/main" id="{49FEEAA2-EA63-3F6E-D9F6-D68810723F96}"/>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21" name="Espace réservé du texte 13">
            <a:extLst>
              <a:ext uri="{FF2B5EF4-FFF2-40B4-BE49-F238E27FC236}">
                <a16:creationId xmlns:a16="http://schemas.microsoft.com/office/drawing/2014/main" id="{23ECC305-C4E9-31F3-9A5E-341F36046FEA}"/>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24" name="Espace réservé du texte 13">
            <a:extLst>
              <a:ext uri="{FF2B5EF4-FFF2-40B4-BE49-F238E27FC236}">
                <a16:creationId xmlns:a16="http://schemas.microsoft.com/office/drawing/2014/main" id="{109CABDE-5387-A0F5-C62F-19585A73891B}"/>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36" name="Espace réservé du texte 13">
            <a:extLst>
              <a:ext uri="{FF2B5EF4-FFF2-40B4-BE49-F238E27FC236}">
                <a16:creationId xmlns:a16="http://schemas.microsoft.com/office/drawing/2014/main" id="{CF24539A-8A0C-283E-DB87-624BD5856130}"/>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37" name="Espace réservé du texte 13">
            <a:extLst>
              <a:ext uri="{FF2B5EF4-FFF2-40B4-BE49-F238E27FC236}">
                <a16:creationId xmlns:a16="http://schemas.microsoft.com/office/drawing/2014/main" id="{708B5967-E1E4-5C15-5A52-9F784483454B}"/>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38" name="Espace réservé du texte 13">
            <a:extLst>
              <a:ext uri="{FF2B5EF4-FFF2-40B4-BE49-F238E27FC236}">
                <a16:creationId xmlns:a16="http://schemas.microsoft.com/office/drawing/2014/main" id="{12B9E12D-2268-AEF6-BF3F-EBBAD2248123}"/>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390147632"/>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950140955"/>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144388000"/>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736876463"/>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78525727"/>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9653257"/>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84818073"/>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16389372"/>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418099424"/>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16241218"/>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80912527"/>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vl1pPr>
          </a:lstStyle>
          <a:p>
            <a:endParaRPr lang="fr-MA"/>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vl1pPr>
          </a:lstStyle>
          <a:p>
            <a:endParaRPr lang="fr-MA"/>
          </a:p>
        </p:txBody>
      </p:sp>
    </p:spTree>
    <p:extLst>
      <p:ext uri="{BB962C8B-B14F-4D97-AF65-F5344CB8AC3E}">
        <p14:creationId xmlns:p14="http://schemas.microsoft.com/office/powerpoint/2010/main" val="1009782575"/>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12463918"/>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57565829"/>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903311600"/>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88101358"/>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32936648"/>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81171881"/>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895640904"/>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72083105"/>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460606503"/>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20616244"/>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209064775"/>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888746272"/>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5" y="756000"/>
            <a:ext cx="6840000" cy="612000"/>
          </a:xfrm>
        </p:spPr>
        <p:txBody>
          <a:bodyPr>
            <a:normAutofit/>
          </a:bodyPr>
          <a:lstStyle>
            <a:lvl1pPr rtl="1">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45766" y="684000"/>
            <a:ext cx="900000" cy="900000"/>
          </a:xfrm>
          <a:prstGeom prst="rect">
            <a:avLst/>
          </a:prstGeom>
        </p:spPr>
        <p:txBody>
          <a:bodyPr/>
          <a:lstStyle>
            <a:lvl1pPr algn="r" rtl="1">
              <a:defRPr/>
            </a:lvl1p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598975054"/>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857BAC0B-AC65-BD61-1B0C-5A8010C4074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76114433"/>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vl1p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n-lt"/>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F07865AF-0218-DA63-49A3-7D88763D3E45}"/>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74374881"/>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600A5F7D-7D47-07F5-08AA-8016965DE68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dirty="0"/>
            </a:lvl1pPr>
          </a:lstStyle>
          <a:p>
            <a:endParaRPr lang="fr-MA" dirty="0"/>
          </a:p>
        </p:txBody>
      </p:sp>
    </p:spTree>
    <p:extLst>
      <p:ext uri="{BB962C8B-B14F-4D97-AF65-F5344CB8AC3E}">
        <p14:creationId xmlns:p14="http://schemas.microsoft.com/office/powerpoint/2010/main" val="3405936400"/>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CB3B8A30-F32D-5CC4-2E67-28B50E2CDB5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349391013"/>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EE0B4139-2278-6815-C0E2-8899DA45756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42417826"/>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vl1pPr>
          </a:lstStyle>
          <a:p>
            <a:endParaRPr lang="fr-MA"/>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vl1pPr>
          </a:lstStyle>
          <a:p>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685F2552-53F8-E324-FAFC-7CBC92F27AA3}"/>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335784678"/>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2E85BC44-B897-D2E5-D7ED-B51C2F89F304}"/>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747106269"/>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7A9285AD-8B22-A04D-E893-6F08727F900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880767885"/>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Tree>
    <p:extLst>
      <p:ext uri="{BB962C8B-B14F-4D97-AF65-F5344CB8AC3E}">
        <p14:creationId xmlns:p14="http://schemas.microsoft.com/office/powerpoint/2010/main" val="1494170535"/>
      </p:ext>
    </p:extLst>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E1611C4F-2F07-955B-230E-2BD4D9E35C36}"/>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706804515"/>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C55096D1-EB19-8E69-96A7-25A43E33976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29362422"/>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1A6A4BA0-D462-85AB-E123-BB4F6907F98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07154965"/>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33F74BEE-FD18-5972-5B67-A4109E3461B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882705970"/>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E8C52E21-EF60-EFA4-6191-FA53B985CEC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25358604"/>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29BBC07-74A6-563A-24CF-30738239EBDA}"/>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146164229"/>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722560453"/>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96483347"/>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03607640"/>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vl1p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n-lt"/>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10456158"/>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42232869"/>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97024028"/>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24187661"/>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vl1pPr>
          </a:lstStyle>
          <a:p>
            <a:endParaRPr lang="fr-MA"/>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vl1pPr>
          </a:lstStyle>
          <a:p>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54796911"/>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87944469"/>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27992283"/>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45422767"/>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59627559"/>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88402808"/>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83504814"/>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59971518"/>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40924517"/>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33662295"/>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88247112"/>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598792548"/>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userDrawn="1">
  <p:cSld name="4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857BAC0B-AC65-BD61-1B0C-5A8010C4074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52249462"/>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userDrawn="1">
  <p:cSld name="3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857BAC0B-AC65-BD61-1B0C-5A8010C4074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869920529"/>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536940610"/>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003199236"/>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611101752"/>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678534661"/>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53600041"/>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45086566"/>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70382248"/>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5072045"/>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40165466"/>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6832407"/>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95414691"/>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88685785"/>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170544027"/>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140046880"/>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36203238"/>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96940700"/>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130201888"/>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365184"/>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155954268"/>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69694759"/>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279523841"/>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21476031"/>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825840553"/>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220972340"/>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67108478"/>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03713770"/>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23573435"/>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4489537"/>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2042284"/>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89662636"/>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61513923"/>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25851749"/>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66628990"/>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62719543"/>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299126056"/>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68539477"/>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21663027"/>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66026848"/>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037771176"/>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5803210"/>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606701624"/>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92417200"/>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151751041"/>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93846791"/>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671797269"/>
      </p:ext>
    </p:extLst>
  </p:cSld>
  <p:clrMapOvr>
    <a:masterClrMapping/>
  </p:clrMapOvr>
  <p:transition spd="slow">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66591289"/>
      </p:ext>
    </p:extLst>
  </p:cSld>
  <p:clrMapOvr>
    <a:masterClrMapping/>
  </p:clrMapOvr>
  <p:transition spd="slow">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624582581"/>
      </p:ext>
    </p:extLst>
  </p:cSld>
  <p:clrMapOvr>
    <a:masterClrMapping/>
  </p:clrMapOvr>
  <p:transition spd="slow">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798132191"/>
      </p:ext>
    </p:extLst>
  </p:cSld>
  <p:clrMapOvr>
    <a:masterClrMapping/>
  </p:clrMapOvr>
  <p:transition spd="slow">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34700769"/>
      </p:ext>
    </p:extLst>
  </p:cSld>
  <p:clrMapOvr>
    <a:masterClrMapping/>
  </p:clrMapOvr>
  <p:transition spd="slow">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66844373"/>
      </p:ext>
    </p:extLst>
  </p:cSld>
  <p:clrMapOvr>
    <a:masterClrMapping/>
  </p:clrMapOvr>
  <p:transition spd="slow">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640780295"/>
      </p:ext>
    </p:extLst>
  </p:cSld>
  <p:clrMapOvr>
    <a:masterClrMapping/>
  </p:clrMapOvr>
  <p:transition spd="slow">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19837800"/>
      </p:ext>
    </p:extLst>
  </p:cSld>
  <p:clrMapOvr>
    <a:masterClrMapping/>
  </p:clrMapOvr>
  <p:transition spd="slow">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04725922"/>
      </p:ext>
    </p:extLst>
  </p:cSld>
  <p:clrMapOvr>
    <a:masterClrMapping/>
  </p:clrMapOvr>
  <p:transition spd="slow">
    <p:fad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926451457"/>
      </p:ext>
    </p:extLst>
  </p:cSld>
  <p:clrMapOvr>
    <a:masterClrMapping/>
  </p:clrMapOvr>
  <p:transition spd="slow">
    <p:fade/>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05528791"/>
      </p:ext>
    </p:extLst>
  </p:cSld>
  <p:clrMapOvr>
    <a:masterClrMapping/>
  </p:clrMapOvr>
  <p:transition spd="slow">
    <p:fade/>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vl1pPr>
          </a:lstStyle>
          <a:p>
            <a:endParaRPr lang="fr-MA"/>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vl1pPr>
          </a:lstStyle>
          <a:p>
            <a:endParaRPr lang="fr-MA"/>
          </a:p>
        </p:txBody>
      </p:sp>
    </p:spTree>
    <p:extLst>
      <p:ext uri="{BB962C8B-B14F-4D97-AF65-F5344CB8AC3E}">
        <p14:creationId xmlns:p14="http://schemas.microsoft.com/office/powerpoint/2010/main" val="975198694"/>
      </p:ext>
    </p:extLst>
  </p:cSld>
  <p:clrMapOvr>
    <a:masterClrMapping/>
  </p:clrMapOvr>
  <p:transition spd="slow">
    <p:fade/>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73621700"/>
      </p:ext>
    </p:extLst>
  </p:cSld>
  <p:clrMapOvr>
    <a:masterClrMapping/>
  </p:clrMapOvr>
  <p:transition spd="slow">
    <p:fade/>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51874122"/>
      </p:ext>
    </p:extLst>
  </p:cSld>
  <p:clrMapOvr>
    <a:masterClrMapping/>
  </p:clrMapOvr>
  <p:transition spd="slow">
    <p:fade/>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531846309"/>
      </p:ext>
    </p:extLst>
  </p:cSld>
  <p:clrMapOvr>
    <a:masterClrMapping/>
  </p:clrMapOvr>
  <p:transition spd="slow">
    <p:fade/>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875306150"/>
      </p:ext>
    </p:extLst>
  </p:cSld>
  <p:clrMapOvr>
    <a:masterClrMapping/>
  </p:clrMapOvr>
  <p:transition spd="slow">
    <p:fade/>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53080839"/>
      </p:ext>
    </p:extLst>
  </p:cSld>
  <p:clrMapOvr>
    <a:masterClrMapping/>
  </p:clrMapOvr>
  <p:transition spd="slow">
    <p:fade/>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04933745"/>
      </p:ext>
    </p:extLst>
  </p:cSld>
  <p:clrMapOvr>
    <a:masterClrMapping/>
  </p:clrMapOvr>
  <p:transition spd="slow">
    <p:fade/>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706131262"/>
      </p:ext>
    </p:extLst>
  </p:cSld>
  <p:clrMapOvr>
    <a:masterClrMapping/>
  </p:clrMapOvr>
  <p:transition spd="slow">
    <p:fade/>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00475337"/>
      </p:ext>
    </p:extLst>
  </p:cSld>
  <p:clrMapOvr>
    <a:masterClrMapping/>
  </p:clrMapOvr>
  <p:transition spd="slow">
    <p:fade/>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91002786"/>
      </p:ext>
    </p:extLst>
  </p:cSld>
  <p:clrMapOvr>
    <a:masterClrMapping/>
  </p:clrMapOvr>
  <p:transition spd="slow">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94001682"/>
      </p:ext>
    </p:extLst>
  </p:cSld>
  <p:clrMapOvr>
    <a:masterClrMapping/>
  </p:clrMapOvr>
  <p:transition spd="slow">
    <p:fad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018933437"/>
      </p:ext>
    </p:extLst>
  </p:cSld>
  <p:clrMapOvr>
    <a:masterClrMapping/>
  </p:clrMapOvr>
  <p:transition spd="slow">
    <p:fade/>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877991414"/>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heme" Target="../theme/theme2.xml"/><Relationship Id="rId7" Type="http://schemas.openxmlformats.org/officeDocument/2006/relationships/image" Target="../media/image7.png"/><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g"/><Relationship Id="rId9" Type="http://schemas.openxmlformats.org/officeDocument/2006/relationships/image" Target="../media/image9.pn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heme" Target="../theme/theme3.xml"/><Relationship Id="rId7" Type="http://schemas.openxmlformats.org/officeDocument/2006/relationships/image" Target="../media/image7.png"/><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g"/><Relationship Id="rId9" Type="http://schemas.openxmlformats.org/officeDocument/2006/relationships/image" Target="../media/image9.png"/></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20.xml"/><Relationship Id="rId7" Type="http://schemas.openxmlformats.org/officeDocument/2006/relationships/image" Target="../media/image4.jpg"/><Relationship Id="rId12" Type="http://schemas.openxmlformats.org/officeDocument/2006/relationships/image" Target="../media/image9.png"/><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theme" Target="../theme/theme4.xml"/><Relationship Id="rId11" Type="http://schemas.openxmlformats.org/officeDocument/2006/relationships/image" Target="../media/image8.png"/><Relationship Id="rId5" Type="http://schemas.openxmlformats.org/officeDocument/2006/relationships/slideLayout" Target="../slideLayouts/slideLayout22.xml"/><Relationship Id="rId10" Type="http://schemas.openxmlformats.org/officeDocument/2006/relationships/image" Target="../media/image7.png"/><Relationship Id="rId4" Type="http://schemas.openxmlformats.org/officeDocument/2006/relationships/slideLayout" Target="../slideLayouts/slideLayout21.xml"/><Relationship Id="rId9" Type="http://schemas.openxmlformats.org/officeDocument/2006/relationships/image" Target="../media/image6.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8.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image" Target="../media/image7.png"/><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image" Target="../media/image5.png"/><Relationship Id="rId5" Type="http://schemas.openxmlformats.org/officeDocument/2006/relationships/slideLayout" Target="../slideLayouts/slideLayout27.xml"/><Relationship Id="rId10" Type="http://schemas.openxmlformats.org/officeDocument/2006/relationships/image" Target="../media/image4.jpg"/><Relationship Id="rId4" Type="http://schemas.openxmlformats.org/officeDocument/2006/relationships/slideLayout" Target="../slideLayouts/slideLayout26.xml"/><Relationship Id="rId9" Type="http://schemas.openxmlformats.org/officeDocument/2006/relationships/theme" Target="../theme/theme5.xml"/><Relationship Id="rId14" Type="http://schemas.openxmlformats.org/officeDocument/2006/relationships/image" Target="../media/image9.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image" Target="../media/image8.png"/><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image" Target="../media/image7.png"/><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image" Target="../media/image5.png"/><Relationship Id="rId5" Type="http://schemas.openxmlformats.org/officeDocument/2006/relationships/slideLayout" Target="../slideLayouts/slideLayout35.xml"/><Relationship Id="rId10" Type="http://schemas.openxmlformats.org/officeDocument/2006/relationships/image" Target="../media/image4.jpg"/><Relationship Id="rId4" Type="http://schemas.openxmlformats.org/officeDocument/2006/relationships/slideLayout" Target="../slideLayouts/slideLayout34.xml"/><Relationship Id="rId9" Type="http://schemas.openxmlformats.org/officeDocument/2006/relationships/theme" Target="../theme/theme6.xml"/><Relationship Id="rId14" Type="http://schemas.openxmlformats.org/officeDocument/2006/relationships/image" Target="../media/image9.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image" Target="../media/image8.png"/><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image" Target="../media/image7.png"/><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image" Target="../media/image5.png"/><Relationship Id="rId5" Type="http://schemas.openxmlformats.org/officeDocument/2006/relationships/slideLayout" Target="../slideLayouts/slideLayout43.xml"/><Relationship Id="rId10" Type="http://schemas.openxmlformats.org/officeDocument/2006/relationships/image" Target="../media/image4.jpg"/><Relationship Id="rId4" Type="http://schemas.openxmlformats.org/officeDocument/2006/relationships/slideLayout" Target="../slideLayouts/slideLayout42.xml"/><Relationship Id="rId9" Type="http://schemas.openxmlformats.org/officeDocument/2006/relationships/theme" Target="../theme/theme7.xml"/><Relationship Id="rId14" Type="http://schemas.openxmlformats.org/officeDocument/2006/relationships/image" Target="../media/image9.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image" Target="../media/image8.png"/><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image" Target="../media/image7.png"/><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image" Target="../media/image5.png"/><Relationship Id="rId5" Type="http://schemas.openxmlformats.org/officeDocument/2006/relationships/slideLayout" Target="../slideLayouts/slideLayout51.xml"/><Relationship Id="rId10" Type="http://schemas.openxmlformats.org/officeDocument/2006/relationships/image" Target="../media/image4.jpg"/><Relationship Id="rId4" Type="http://schemas.openxmlformats.org/officeDocument/2006/relationships/slideLayout" Target="../slideLayouts/slideLayout50.xml"/><Relationship Id="rId9" Type="http://schemas.openxmlformats.org/officeDocument/2006/relationships/theme" Target="../theme/theme8.xml"/><Relationship Id="rId14" Type="http://schemas.openxmlformats.org/officeDocument/2006/relationships/image" Target="../media/image9.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image" Target="../media/image6.png"/><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image" Target="../media/image5.png"/><Relationship Id="rId2" Type="http://schemas.openxmlformats.org/officeDocument/2006/relationships/slideLayout" Target="../slideLayouts/slideLayout56.xml"/><Relationship Id="rId16" Type="http://schemas.openxmlformats.org/officeDocument/2006/relationships/image" Target="../media/image9.png"/><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image" Target="../media/image4.jpg"/><Relationship Id="rId5" Type="http://schemas.openxmlformats.org/officeDocument/2006/relationships/slideLayout" Target="../slideLayouts/slideLayout59.xml"/><Relationship Id="rId15" Type="http://schemas.openxmlformats.org/officeDocument/2006/relationships/image" Target="../media/image8.png"/><Relationship Id="rId10" Type="http://schemas.openxmlformats.org/officeDocument/2006/relationships/theme" Target="../theme/theme9.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image" Target="../media/image7.png"/></Relationships>
</file>

<file path=ppt/slideMasters/_rels/slideMaster10.xml.rels><?xml version="1.0" encoding="UTF-8" standalone="yes"?>
<Relationships xmlns="http://schemas.openxmlformats.org/package/2006/relationships"><Relationship Id="rId3" Type="http://schemas.openxmlformats.org/officeDocument/2006/relationships/theme" Target="../theme/theme10.xml"/><Relationship Id="rId2" Type="http://schemas.openxmlformats.org/officeDocument/2006/relationships/slideLayout" Target="../slideLayouts/slideLayout65.xml"/><Relationship Id="rId1" Type="http://schemas.openxmlformats.org/officeDocument/2006/relationships/slideLayout" Target="../slideLayouts/slideLayout64.xml"/><Relationship Id="rId4" Type="http://schemas.openxmlformats.org/officeDocument/2006/relationships/image" Target="../media/image4.jp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73.xml"/><Relationship Id="rId13" Type="http://schemas.openxmlformats.org/officeDocument/2006/relationships/slideLayout" Target="../slideLayouts/slideLayout78.xml"/><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slideLayout" Target="../slideLayouts/slideLayout77.xml"/><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5" Type="http://schemas.openxmlformats.org/officeDocument/2006/relationships/slideLayout" Target="../slideLayouts/slideLayout70.xml"/><Relationship Id="rId10" Type="http://schemas.openxmlformats.org/officeDocument/2006/relationships/slideLayout" Target="../slideLayouts/slideLayout75.xml"/><Relationship Id="rId4" Type="http://schemas.openxmlformats.org/officeDocument/2006/relationships/slideLayout" Target="../slideLayouts/slideLayout69.xml"/><Relationship Id="rId9" Type="http://schemas.openxmlformats.org/officeDocument/2006/relationships/slideLayout" Target="../slideLayouts/slideLayout74.xml"/><Relationship Id="rId14"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86.xml"/><Relationship Id="rId13" Type="http://schemas.openxmlformats.org/officeDocument/2006/relationships/slideLayout" Target="../slideLayouts/slideLayout91.xml"/><Relationship Id="rId18" Type="http://schemas.openxmlformats.org/officeDocument/2006/relationships/slideLayout" Target="../slideLayouts/slideLayout96.xml"/><Relationship Id="rId3" Type="http://schemas.openxmlformats.org/officeDocument/2006/relationships/slideLayout" Target="../slideLayouts/slideLayout81.xml"/><Relationship Id="rId21" Type="http://schemas.openxmlformats.org/officeDocument/2006/relationships/slideLayout" Target="../slideLayouts/slideLayout99.xml"/><Relationship Id="rId7" Type="http://schemas.openxmlformats.org/officeDocument/2006/relationships/slideLayout" Target="../slideLayouts/slideLayout85.xml"/><Relationship Id="rId12" Type="http://schemas.openxmlformats.org/officeDocument/2006/relationships/slideLayout" Target="../slideLayouts/slideLayout90.xml"/><Relationship Id="rId17" Type="http://schemas.openxmlformats.org/officeDocument/2006/relationships/slideLayout" Target="../slideLayouts/slideLayout95.xml"/><Relationship Id="rId25" Type="http://schemas.openxmlformats.org/officeDocument/2006/relationships/image" Target="../media/image10.bin"/><Relationship Id="rId2" Type="http://schemas.openxmlformats.org/officeDocument/2006/relationships/slideLayout" Target="../slideLayouts/slideLayout80.xml"/><Relationship Id="rId16" Type="http://schemas.openxmlformats.org/officeDocument/2006/relationships/slideLayout" Target="../slideLayouts/slideLayout94.xml"/><Relationship Id="rId20" Type="http://schemas.openxmlformats.org/officeDocument/2006/relationships/slideLayout" Target="../slideLayouts/slideLayout98.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24" Type="http://schemas.openxmlformats.org/officeDocument/2006/relationships/theme" Target="../theme/theme12.xml"/><Relationship Id="rId5" Type="http://schemas.openxmlformats.org/officeDocument/2006/relationships/slideLayout" Target="../slideLayouts/slideLayout83.xml"/><Relationship Id="rId15" Type="http://schemas.openxmlformats.org/officeDocument/2006/relationships/slideLayout" Target="../slideLayouts/slideLayout93.xml"/><Relationship Id="rId23" Type="http://schemas.openxmlformats.org/officeDocument/2006/relationships/slideLayout" Target="../slideLayouts/slideLayout101.xml"/><Relationship Id="rId10" Type="http://schemas.openxmlformats.org/officeDocument/2006/relationships/slideLayout" Target="../slideLayouts/slideLayout88.xml"/><Relationship Id="rId19" Type="http://schemas.openxmlformats.org/officeDocument/2006/relationships/slideLayout" Target="../slideLayouts/slideLayout97.xml"/><Relationship Id="rId4" Type="http://schemas.openxmlformats.org/officeDocument/2006/relationships/slideLayout" Target="../slideLayouts/slideLayout82.xml"/><Relationship Id="rId9" Type="http://schemas.openxmlformats.org/officeDocument/2006/relationships/slideLayout" Target="../slideLayouts/slideLayout87.xml"/><Relationship Id="rId14" Type="http://schemas.openxmlformats.org/officeDocument/2006/relationships/slideLayout" Target="../slideLayouts/slideLayout92.xml"/><Relationship Id="rId22" Type="http://schemas.openxmlformats.org/officeDocument/2006/relationships/slideLayout" Target="../slideLayouts/slideLayout10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slideLayout" Target="../slideLayouts/slideLayout114.xml"/><Relationship Id="rId18" Type="http://schemas.openxmlformats.org/officeDocument/2006/relationships/theme" Target="../theme/theme13.xml"/><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slideLayout" Target="../slideLayouts/slideLayout113.xml"/><Relationship Id="rId17" Type="http://schemas.openxmlformats.org/officeDocument/2006/relationships/slideLayout" Target="../slideLayouts/slideLayout118.xml"/><Relationship Id="rId2" Type="http://schemas.openxmlformats.org/officeDocument/2006/relationships/slideLayout" Target="../slideLayouts/slideLayout103.xml"/><Relationship Id="rId16" Type="http://schemas.openxmlformats.org/officeDocument/2006/relationships/slideLayout" Target="../slideLayouts/slideLayout117.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5" Type="http://schemas.openxmlformats.org/officeDocument/2006/relationships/slideLayout" Target="../slideLayouts/slideLayout116.xml"/><Relationship Id="rId10" Type="http://schemas.openxmlformats.org/officeDocument/2006/relationships/slideLayout" Target="../slideLayouts/slideLayout111.xml"/><Relationship Id="rId19" Type="http://schemas.openxmlformats.org/officeDocument/2006/relationships/image" Target="../media/image10.bin"/><Relationship Id="rId4" Type="http://schemas.openxmlformats.org/officeDocument/2006/relationships/slideLayout" Target="../slideLayouts/slideLayout105.xml"/><Relationship Id="rId9" Type="http://schemas.openxmlformats.org/officeDocument/2006/relationships/slideLayout" Target="../slideLayouts/slideLayout110.xml"/><Relationship Id="rId14" Type="http://schemas.openxmlformats.org/officeDocument/2006/relationships/slideLayout" Target="../slideLayouts/slideLayout115.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26.xml"/><Relationship Id="rId13" Type="http://schemas.openxmlformats.org/officeDocument/2006/relationships/slideLayout" Target="../slideLayouts/slideLayout131.xml"/><Relationship Id="rId18" Type="http://schemas.openxmlformats.org/officeDocument/2006/relationships/slideLayout" Target="../slideLayouts/slideLayout136.xml"/><Relationship Id="rId3" Type="http://schemas.openxmlformats.org/officeDocument/2006/relationships/slideLayout" Target="../slideLayouts/slideLayout121.xml"/><Relationship Id="rId21" Type="http://schemas.openxmlformats.org/officeDocument/2006/relationships/theme" Target="../theme/theme14.xml"/><Relationship Id="rId7" Type="http://schemas.openxmlformats.org/officeDocument/2006/relationships/slideLayout" Target="../slideLayouts/slideLayout125.xml"/><Relationship Id="rId12" Type="http://schemas.openxmlformats.org/officeDocument/2006/relationships/slideLayout" Target="../slideLayouts/slideLayout130.xml"/><Relationship Id="rId17" Type="http://schemas.openxmlformats.org/officeDocument/2006/relationships/slideLayout" Target="../slideLayouts/slideLayout135.xml"/><Relationship Id="rId2" Type="http://schemas.openxmlformats.org/officeDocument/2006/relationships/slideLayout" Target="../slideLayouts/slideLayout120.xml"/><Relationship Id="rId16" Type="http://schemas.openxmlformats.org/officeDocument/2006/relationships/slideLayout" Target="../slideLayouts/slideLayout134.xml"/><Relationship Id="rId20" Type="http://schemas.openxmlformats.org/officeDocument/2006/relationships/slideLayout" Target="../slideLayouts/slideLayout138.xml"/><Relationship Id="rId1" Type="http://schemas.openxmlformats.org/officeDocument/2006/relationships/slideLayout" Target="../slideLayouts/slideLayout119.xml"/><Relationship Id="rId6" Type="http://schemas.openxmlformats.org/officeDocument/2006/relationships/slideLayout" Target="../slideLayouts/slideLayout124.xml"/><Relationship Id="rId11" Type="http://schemas.openxmlformats.org/officeDocument/2006/relationships/slideLayout" Target="../slideLayouts/slideLayout129.xml"/><Relationship Id="rId5" Type="http://schemas.openxmlformats.org/officeDocument/2006/relationships/slideLayout" Target="../slideLayouts/slideLayout123.xml"/><Relationship Id="rId15" Type="http://schemas.openxmlformats.org/officeDocument/2006/relationships/slideLayout" Target="../slideLayouts/slideLayout133.xml"/><Relationship Id="rId10" Type="http://schemas.openxmlformats.org/officeDocument/2006/relationships/slideLayout" Target="../slideLayouts/slideLayout128.xml"/><Relationship Id="rId19" Type="http://schemas.openxmlformats.org/officeDocument/2006/relationships/slideLayout" Target="../slideLayouts/slideLayout137.xml"/><Relationship Id="rId4" Type="http://schemas.openxmlformats.org/officeDocument/2006/relationships/slideLayout" Target="../slideLayouts/slideLayout122.xml"/><Relationship Id="rId9" Type="http://schemas.openxmlformats.org/officeDocument/2006/relationships/slideLayout" Target="../slideLayouts/slideLayout127.xml"/><Relationship Id="rId14" Type="http://schemas.openxmlformats.org/officeDocument/2006/relationships/slideLayout" Target="../slideLayouts/slideLayout132.xml"/><Relationship Id="rId22" Type="http://schemas.openxmlformats.org/officeDocument/2006/relationships/image" Target="../media/image10.bin"/></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46.xml"/><Relationship Id="rId13" Type="http://schemas.openxmlformats.org/officeDocument/2006/relationships/slideLayout" Target="../slideLayouts/slideLayout151.xml"/><Relationship Id="rId18" Type="http://schemas.openxmlformats.org/officeDocument/2006/relationships/slideLayout" Target="../slideLayouts/slideLayout156.xml"/><Relationship Id="rId3" Type="http://schemas.openxmlformats.org/officeDocument/2006/relationships/slideLayout" Target="../slideLayouts/slideLayout141.xml"/><Relationship Id="rId21" Type="http://schemas.openxmlformats.org/officeDocument/2006/relationships/slideLayout" Target="../slideLayouts/slideLayout159.xml"/><Relationship Id="rId7" Type="http://schemas.openxmlformats.org/officeDocument/2006/relationships/slideLayout" Target="../slideLayouts/slideLayout145.xml"/><Relationship Id="rId12" Type="http://schemas.openxmlformats.org/officeDocument/2006/relationships/slideLayout" Target="../slideLayouts/slideLayout150.xml"/><Relationship Id="rId17" Type="http://schemas.openxmlformats.org/officeDocument/2006/relationships/slideLayout" Target="../slideLayouts/slideLayout155.xml"/><Relationship Id="rId2" Type="http://schemas.openxmlformats.org/officeDocument/2006/relationships/slideLayout" Target="../slideLayouts/slideLayout140.xml"/><Relationship Id="rId16" Type="http://schemas.openxmlformats.org/officeDocument/2006/relationships/slideLayout" Target="../slideLayouts/slideLayout154.xml"/><Relationship Id="rId20" Type="http://schemas.openxmlformats.org/officeDocument/2006/relationships/slideLayout" Target="../slideLayouts/slideLayout158.xml"/><Relationship Id="rId1" Type="http://schemas.openxmlformats.org/officeDocument/2006/relationships/slideLayout" Target="../slideLayouts/slideLayout139.xml"/><Relationship Id="rId6" Type="http://schemas.openxmlformats.org/officeDocument/2006/relationships/slideLayout" Target="../slideLayouts/slideLayout144.xml"/><Relationship Id="rId11" Type="http://schemas.openxmlformats.org/officeDocument/2006/relationships/slideLayout" Target="../slideLayouts/slideLayout149.xml"/><Relationship Id="rId24" Type="http://schemas.openxmlformats.org/officeDocument/2006/relationships/image" Target="../media/image10.bin"/><Relationship Id="rId5" Type="http://schemas.openxmlformats.org/officeDocument/2006/relationships/slideLayout" Target="../slideLayouts/slideLayout143.xml"/><Relationship Id="rId15" Type="http://schemas.openxmlformats.org/officeDocument/2006/relationships/slideLayout" Target="../slideLayouts/slideLayout153.xml"/><Relationship Id="rId23" Type="http://schemas.openxmlformats.org/officeDocument/2006/relationships/theme" Target="../theme/theme15.xml"/><Relationship Id="rId10" Type="http://schemas.openxmlformats.org/officeDocument/2006/relationships/slideLayout" Target="../slideLayouts/slideLayout148.xml"/><Relationship Id="rId19" Type="http://schemas.openxmlformats.org/officeDocument/2006/relationships/slideLayout" Target="../slideLayouts/slideLayout157.xml"/><Relationship Id="rId4" Type="http://schemas.openxmlformats.org/officeDocument/2006/relationships/slideLayout" Target="../slideLayouts/slideLayout142.xml"/><Relationship Id="rId9" Type="http://schemas.openxmlformats.org/officeDocument/2006/relationships/slideLayout" Target="../slideLayouts/slideLayout147.xml"/><Relationship Id="rId14" Type="http://schemas.openxmlformats.org/officeDocument/2006/relationships/slideLayout" Target="../slideLayouts/slideLayout152.xml"/><Relationship Id="rId22" Type="http://schemas.openxmlformats.org/officeDocument/2006/relationships/slideLayout" Target="../slideLayouts/slideLayout160.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8.xml"/><Relationship Id="rId13" Type="http://schemas.openxmlformats.org/officeDocument/2006/relationships/slideLayout" Target="../slideLayouts/slideLayout173.xml"/><Relationship Id="rId18" Type="http://schemas.openxmlformats.org/officeDocument/2006/relationships/slideLayout" Target="../slideLayouts/slideLayout178.xml"/><Relationship Id="rId3" Type="http://schemas.openxmlformats.org/officeDocument/2006/relationships/slideLayout" Target="../slideLayouts/slideLayout163.xml"/><Relationship Id="rId21" Type="http://schemas.openxmlformats.org/officeDocument/2006/relationships/slideLayout" Target="../slideLayouts/slideLayout181.xml"/><Relationship Id="rId7" Type="http://schemas.openxmlformats.org/officeDocument/2006/relationships/slideLayout" Target="../slideLayouts/slideLayout167.xml"/><Relationship Id="rId12" Type="http://schemas.openxmlformats.org/officeDocument/2006/relationships/slideLayout" Target="../slideLayouts/slideLayout172.xml"/><Relationship Id="rId17" Type="http://schemas.openxmlformats.org/officeDocument/2006/relationships/slideLayout" Target="../slideLayouts/slideLayout177.xml"/><Relationship Id="rId25" Type="http://schemas.openxmlformats.org/officeDocument/2006/relationships/image" Target="../media/image10.bin"/><Relationship Id="rId2" Type="http://schemas.openxmlformats.org/officeDocument/2006/relationships/slideLayout" Target="../slideLayouts/slideLayout162.xml"/><Relationship Id="rId16" Type="http://schemas.openxmlformats.org/officeDocument/2006/relationships/slideLayout" Target="../slideLayouts/slideLayout176.xml"/><Relationship Id="rId20" Type="http://schemas.openxmlformats.org/officeDocument/2006/relationships/slideLayout" Target="../slideLayouts/slideLayout180.xml"/><Relationship Id="rId1" Type="http://schemas.openxmlformats.org/officeDocument/2006/relationships/slideLayout" Target="../slideLayouts/slideLayout161.xml"/><Relationship Id="rId6" Type="http://schemas.openxmlformats.org/officeDocument/2006/relationships/slideLayout" Target="../slideLayouts/slideLayout166.xml"/><Relationship Id="rId11" Type="http://schemas.openxmlformats.org/officeDocument/2006/relationships/slideLayout" Target="../slideLayouts/slideLayout171.xml"/><Relationship Id="rId24" Type="http://schemas.openxmlformats.org/officeDocument/2006/relationships/theme" Target="../theme/theme16.xml"/><Relationship Id="rId5" Type="http://schemas.openxmlformats.org/officeDocument/2006/relationships/slideLayout" Target="../slideLayouts/slideLayout165.xml"/><Relationship Id="rId15" Type="http://schemas.openxmlformats.org/officeDocument/2006/relationships/slideLayout" Target="../slideLayouts/slideLayout175.xml"/><Relationship Id="rId23" Type="http://schemas.openxmlformats.org/officeDocument/2006/relationships/slideLayout" Target="../slideLayouts/slideLayout183.xml"/><Relationship Id="rId10" Type="http://schemas.openxmlformats.org/officeDocument/2006/relationships/slideLayout" Target="../slideLayouts/slideLayout170.xml"/><Relationship Id="rId19" Type="http://schemas.openxmlformats.org/officeDocument/2006/relationships/slideLayout" Target="../slideLayouts/slideLayout179.xml"/><Relationship Id="rId4" Type="http://schemas.openxmlformats.org/officeDocument/2006/relationships/slideLayout" Target="../slideLayouts/slideLayout164.xml"/><Relationship Id="rId9" Type="http://schemas.openxmlformats.org/officeDocument/2006/relationships/slideLayout" Target="../slideLayouts/slideLayout169.xml"/><Relationship Id="rId14" Type="http://schemas.openxmlformats.org/officeDocument/2006/relationships/slideLayout" Target="../slideLayouts/slideLayout174.xml"/><Relationship Id="rId22" Type="http://schemas.openxmlformats.org/officeDocument/2006/relationships/slideLayout" Target="../slideLayouts/slideLayout182.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91.xml"/><Relationship Id="rId13" Type="http://schemas.openxmlformats.org/officeDocument/2006/relationships/slideLayout" Target="../slideLayouts/slideLayout196.xml"/><Relationship Id="rId18" Type="http://schemas.openxmlformats.org/officeDocument/2006/relationships/slideLayout" Target="../slideLayouts/slideLayout201.xml"/><Relationship Id="rId3" Type="http://schemas.openxmlformats.org/officeDocument/2006/relationships/slideLayout" Target="../slideLayouts/slideLayout186.xml"/><Relationship Id="rId21" Type="http://schemas.openxmlformats.org/officeDocument/2006/relationships/slideLayout" Target="../slideLayouts/slideLayout204.xml"/><Relationship Id="rId7" Type="http://schemas.openxmlformats.org/officeDocument/2006/relationships/slideLayout" Target="../slideLayouts/slideLayout190.xml"/><Relationship Id="rId12" Type="http://schemas.openxmlformats.org/officeDocument/2006/relationships/slideLayout" Target="../slideLayouts/slideLayout195.xml"/><Relationship Id="rId17" Type="http://schemas.openxmlformats.org/officeDocument/2006/relationships/slideLayout" Target="../slideLayouts/slideLayout200.xml"/><Relationship Id="rId25" Type="http://schemas.openxmlformats.org/officeDocument/2006/relationships/image" Target="../media/image10.bin"/><Relationship Id="rId2" Type="http://schemas.openxmlformats.org/officeDocument/2006/relationships/slideLayout" Target="../slideLayouts/slideLayout185.xml"/><Relationship Id="rId16" Type="http://schemas.openxmlformats.org/officeDocument/2006/relationships/slideLayout" Target="../slideLayouts/slideLayout199.xml"/><Relationship Id="rId20" Type="http://schemas.openxmlformats.org/officeDocument/2006/relationships/slideLayout" Target="../slideLayouts/slideLayout203.xml"/><Relationship Id="rId1" Type="http://schemas.openxmlformats.org/officeDocument/2006/relationships/slideLayout" Target="../slideLayouts/slideLayout184.xml"/><Relationship Id="rId6" Type="http://schemas.openxmlformats.org/officeDocument/2006/relationships/slideLayout" Target="../slideLayouts/slideLayout189.xml"/><Relationship Id="rId11" Type="http://schemas.openxmlformats.org/officeDocument/2006/relationships/slideLayout" Target="../slideLayouts/slideLayout194.xml"/><Relationship Id="rId24" Type="http://schemas.openxmlformats.org/officeDocument/2006/relationships/theme" Target="../theme/theme17.xml"/><Relationship Id="rId5" Type="http://schemas.openxmlformats.org/officeDocument/2006/relationships/slideLayout" Target="../slideLayouts/slideLayout188.xml"/><Relationship Id="rId15" Type="http://schemas.openxmlformats.org/officeDocument/2006/relationships/slideLayout" Target="../slideLayouts/slideLayout198.xml"/><Relationship Id="rId23" Type="http://schemas.openxmlformats.org/officeDocument/2006/relationships/slideLayout" Target="../slideLayouts/slideLayout206.xml"/><Relationship Id="rId10" Type="http://schemas.openxmlformats.org/officeDocument/2006/relationships/slideLayout" Target="../slideLayouts/slideLayout193.xml"/><Relationship Id="rId19" Type="http://schemas.openxmlformats.org/officeDocument/2006/relationships/slideLayout" Target="../slideLayouts/slideLayout202.xml"/><Relationship Id="rId4" Type="http://schemas.openxmlformats.org/officeDocument/2006/relationships/slideLayout" Target="../slideLayouts/slideLayout187.xml"/><Relationship Id="rId9" Type="http://schemas.openxmlformats.org/officeDocument/2006/relationships/slideLayout" Target="../slideLayouts/slideLayout192.xml"/><Relationship Id="rId14" Type="http://schemas.openxmlformats.org/officeDocument/2006/relationships/slideLayout" Target="../slideLayouts/slideLayout197.xml"/><Relationship Id="rId22" Type="http://schemas.openxmlformats.org/officeDocument/2006/relationships/slideLayout" Target="../slideLayouts/slideLayout20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48018266"/>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868" r:id="rId13"/>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9" name="Image 8">
            <a:extLst>
              <a:ext uri="{FF2B5EF4-FFF2-40B4-BE49-F238E27FC236}">
                <a16:creationId xmlns:a16="http://schemas.microsoft.com/office/drawing/2014/main" id="{14C427FD-FF22-C327-0759-AB1666D9970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071318" y="176162"/>
            <a:ext cx="278069" cy="288000"/>
          </a:xfrm>
          <a:prstGeom prst="rect">
            <a:avLst/>
          </a:prstGeom>
          <a:ln>
            <a:noFill/>
          </a:ln>
        </p:spPr>
      </p:pic>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6800215" y="176162"/>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217429" y="176162"/>
            <a:ext cx="278069" cy="288000"/>
          </a:xfrm>
          <a:prstGeom prst="rect">
            <a:avLst/>
          </a:prstGeom>
          <a:ln>
            <a:noFill/>
          </a:ln>
        </p:spPr>
      </p:pic>
      <p:pic>
        <p:nvPicPr>
          <p:cNvPr id="15" name="Image 14">
            <a:extLst>
              <a:ext uri="{FF2B5EF4-FFF2-40B4-BE49-F238E27FC236}">
                <a16:creationId xmlns:a16="http://schemas.microsoft.com/office/drawing/2014/main" id="{0F5F2B08-CEE8-A724-843B-D22EBB574803}"/>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4031291" y="176162"/>
            <a:ext cx="278069" cy="288000"/>
          </a:xfrm>
          <a:prstGeom prst="rect">
            <a:avLst/>
          </a:prstGeom>
          <a:ln>
            <a:noFill/>
          </a:ln>
        </p:spPr>
      </p:pic>
      <p:pic>
        <p:nvPicPr>
          <p:cNvPr id="17" name="Image 16">
            <a:extLst>
              <a:ext uri="{FF2B5EF4-FFF2-40B4-BE49-F238E27FC236}">
                <a16:creationId xmlns:a16="http://schemas.microsoft.com/office/drawing/2014/main" id="{14AA64FE-029A-D058-1457-7B396E66D1A9}"/>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2426195" y="176162"/>
            <a:ext cx="278069" cy="288000"/>
          </a:xfrm>
          <a:prstGeom prst="rect">
            <a:avLst/>
          </a:prstGeom>
          <a:ln>
            <a:noFill/>
          </a:ln>
        </p:spPr>
      </p:pic>
      <p:sp>
        <p:nvSpPr>
          <p:cNvPr id="18" name="Rectangle 17">
            <a:extLst>
              <a:ext uri="{FF2B5EF4-FFF2-40B4-BE49-F238E27FC236}">
                <a16:creationId xmlns:a16="http://schemas.microsoft.com/office/drawing/2014/main" id="{0C1609F9-E6DF-3D8A-BF1E-399F849E5147}"/>
              </a:ext>
            </a:extLst>
          </p:cNvPr>
          <p:cNvSpPr>
            <a:spLocks/>
          </p:cNvSpPr>
          <p:nvPr userDrawn="1"/>
        </p:nvSpPr>
        <p:spPr>
          <a:xfrm>
            <a:off x="6939250"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الحـصة</a:t>
            </a:r>
          </a:p>
        </p:txBody>
      </p:sp>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761395"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1574750"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4160430"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23" name="Rectangle 22">
            <a:extLst>
              <a:ext uri="{FF2B5EF4-FFF2-40B4-BE49-F238E27FC236}">
                <a16:creationId xmlns:a16="http://schemas.microsoft.com/office/drawing/2014/main" id="{CB23B913-2150-C913-2A6F-677DA0124FC1}"/>
              </a:ext>
            </a:extLst>
          </p:cNvPr>
          <p:cNvSpPr>
            <a:spLocks/>
          </p:cNvSpPr>
          <p:nvPr userDrawn="1"/>
        </p:nvSpPr>
        <p:spPr>
          <a:xfrm>
            <a:off x="241740"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 name="Rectangle 1">
            <a:extLst>
              <a:ext uri="{FF2B5EF4-FFF2-40B4-BE49-F238E27FC236}">
                <a16:creationId xmlns:a16="http://schemas.microsoft.com/office/drawing/2014/main" id="{85FEE1AC-A01F-CCD3-DD0A-35C97601589B}"/>
              </a:ext>
            </a:extLst>
          </p:cNvPr>
          <p:cNvSpPr>
            <a:spLocks/>
          </p:cNvSpPr>
          <p:nvPr userDrawn="1"/>
        </p:nvSpPr>
        <p:spPr>
          <a:xfrm>
            <a:off x="5598834"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4" name="ZoneTexte 3">
            <a:extLst>
              <a:ext uri="{FF2B5EF4-FFF2-40B4-BE49-F238E27FC236}">
                <a16:creationId xmlns:a16="http://schemas.microsoft.com/office/drawing/2014/main" id="{81B0DA9E-8895-51CB-D469-05A6149A62AB}"/>
              </a:ext>
            </a:extLst>
          </p:cNvPr>
          <p:cNvSpPr txBox="1"/>
          <p:nvPr userDrawn="1"/>
        </p:nvSpPr>
        <p:spPr>
          <a:xfrm>
            <a:off x="1419836" y="135496"/>
            <a:ext cx="278069"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ar-MA" sz="1800" b="0" i="0" u="none" strike="noStrike" kern="1200" cap="none" spc="0" normalizeH="0" baseline="0" noProof="0" dirty="0">
                <a:ln>
                  <a:noFill/>
                </a:ln>
                <a:solidFill>
                  <a:srgbClr val="FF0000"/>
                </a:solidFill>
                <a:effectLst/>
                <a:uLnTx/>
                <a:uFillTx/>
                <a:latin typeface="Calibri" panose="020F0502020204030204"/>
                <a:ea typeface="+mn-ea"/>
                <a:cs typeface="Microsoft Uighur" panose="02000000000000000000" pitchFamily="2" charset="-78"/>
              </a:rPr>
              <a:t>6</a:t>
            </a:r>
            <a:endParaRPr kumimoji="0" lang="fr-FR"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2383604"/>
      </p:ext>
    </p:extLst>
  </p:cSld>
  <p:clrMap bg1="lt1" tx1="dk1" bg2="lt2" tx2="dk2" accent1="accent1" accent2="accent2" accent3="accent3" accent4="accent4" accent5="accent5" accent6="accent6" hlink="hlink" folHlink="folHlink"/>
  <p:sldLayoutIdLst>
    <p:sldLayoutId id="2147483752" r:id="rId1"/>
    <p:sldLayoutId id="2147483753" r:id="rId2"/>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9" name="Image 8">
            <a:extLst>
              <a:ext uri="{FF2B5EF4-FFF2-40B4-BE49-F238E27FC236}">
                <a16:creationId xmlns:a16="http://schemas.microsoft.com/office/drawing/2014/main" id="{14C427FD-FF22-C327-0759-AB1666D9970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071318" y="176162"/>
            <a:ext cx="278069" cy="288000"/>
          </a:xfrm>
          <a:prstGeom prst="rect">
            <a:avLst/>
          </a:prstGeom>
          <a:ln>
            <a:noFill/>
          </a:ln>
        </p:spPr>
      </p:pic>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6800215" y="176162"/>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217429" y="176162"/>
            <a:ext cx="278069" cy="288000"/>
          </a:xfrm>
          <a:prstGeom prst="rect">
            <a:avLst/>
          </a:prstGeom>
          <a:ln>
            <a:noFill/>
          </a:ln>
        </p:spPr>
      </p:pic>
      <p:pic>
        <p:nvPicPr>
          <p:cNvPr id="15" name="Image 14">
            <a:extLst>
              <a:ext uri="{FF2B5EF4-FFF2-40B4-BE49-F238E27FC236}">
                <a16:creationId xmlns:a16="http://schemas.microsoft.com/office/drawing/2014/main" id="{0F5F2B08-CEE8-A724-843B-D22EBB574803}"/>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4031291" y="176162"/>
            <a:ext cx="278069" cy="288000"/>
          </a:xfrm>
          <a:prstGeom prst="rect">
            <a:avLst/>
          </a:prstGeom>
          <a:ln>
            <a:noFill/>
          </a:ln>
        </p:spPr>
      </p:pic>
      <p:pic>
        <p:nvPicPr>
          <p:cNvPr id="17" name="Image 16">
            <a:extLst>
              <a:ext uri="{FF2B5EF4-FFF2-40B4-BE49-F238E27FC236}">
                <a16:creationId xmlns:a16="http://schemas.microsoft.com/office/drawing/2014/main" id="{14AA64FE-029A-D058-1457-7B396E66D1A9}"/>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2426195" y="176162"/>
            <a:ext cx="278069" cy="288000"/>
          </a:xfrm>
          <a:prstGeom prst="rect">
            <a:avLst/>
          </a:prstGeom>
          <a:ln>
            <a:noFill/>
          </a:ln>
        </p:spPr>
      </p:pic>
      <p:sp>
        <p:nvSpPr>
          <p:cNvPr id="18" name="Rectangle 17">
            <a:extLst>
              <a:ext uri="{FF2B5EF4-FFF2-40B4-BE49-F238E27FC236}">
                <a16:creationId xmlns:a16="http://schemas.microsoft.com/office/drawing/2014/main" id="{0C1609F9-E6DF-3D8A-BF1E-399F849E5147}"/>
              </a:ext>
            </a:extLst>
          </p:cNvPr>
          <p:cNvSpPr>
            <a:spLocks/>
          </p:cNvSpPr>
          <p:nvPr userDrawn="1"/>
        </p:nvSpPr>
        <p:spPr>
          <a:xfrm>
            <a:off x="6939250"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الحـصة</a:t>
            </a:r>
          </a:p>
        </p:txBody>
      </p:sp>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761395"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1574750"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4160430"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23" name="Rectangle 22">
            <a:extLst>
              <a:ext uri="{FF2B5EF4-FFF2-40B4-BE49-F238E27FC236}">
                <a16:creationId xmlns:a16="http://schemas.microsoft.com/office/drawing/2014/main" id="{CB23B913-2150-C913-2A6F-677DA0124FC1}"/>
              </a:ext>
            </a:extLst>
          </p:cNvPr>
          <p:cNvSpPr>
            <a:spLocks/>
          </p:cNvSpPr>
          <p:nvPr userDrawn="1"/>
        </p:nvSpPr>
        <p:spPr>
          <a:xfrm>
            <a:off x="241740"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 name="Rectangle 1">
            <a:extLst>
              <a:ext uri="{FF2B5EF4-FFF2-40B4-BE49-F238E27FC236}">
                <a16:creationId xmlns:a16="http://schemas.microsoft.com/office/drawing/2014/main" id="{85FEE1AC-A01F-CCD3-DD0A-35C97601589B}"/>
              </a:ext>
            </a:extLst>
          </p:cNvPr>
          <p:cNvSpPr>
            <a:spLocks/>
          </p:cNvSpPr>
          <p:nvPr userDrawn="1"/>
        </p:nvSpPr>
        <p:spPr>
          <a:xfrm>
            <a:off x="5598834"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4" name="ZoneTexte 3">
            <a:extLst>
              <a:ext uri="{FF2B5EF4-FFF2-40B4-BE49-F238E27FC236}">
                <a16:creationId xmlns:a16="http://schemas.microsoft.com/office/drawing/2014/main" id="{81B0DA9E-8895-51CB-D469-05A6149A62AB}"/>
              </a:ext>
            </a:extLst>
          </p:cNvPr>
          <p:cNvSpPr txBox="1"/>
          <p:nvPr userDrawn="1"/>
        </p:nvSpPr>
        <p:spPr>
          <a:xfrm>
            <a:off x="1419836" y="135496"/>
            <a:ext cx="278069" cy="369332"/>
          </a:xfrm>
          <a:prstGeom prst="rect">
            <a:avLst/>
          </a:prstGeom>
          <a:noFill/>
        </p:spPr>
        <p:txBody>
          <a:bodyPr wrap="square" rtlCol="0">
            <a:spAutoFit/>
          </a:bodyPr>
          <a:lstStyle/>
          <a:p>
            <a:r>
              <a:rPr lang="ar-MA" dirty="0">
                <a:solidFill>
                  <a:srgbClr val="FF0000"/>
                </a:solidFill>
                <a:cs typeface="Microsoft Uighur" panose="02000000000000000000" pitchFamily="2" charset="-78"/>
              </a:rPr>
              <a:t>6</a:t>
            </a:r>
            <a:endParaRPr lang="fr-FR" dirty="0">
              <a:solidFill>
                <a:srgbClr val="FF0000"/>
              </a:solidFill>
            </a:endParaRPr>
          </a:p>
        </p:txBody>
      </p:sp>
    </p:spTree>
    <p:extLst>
      <p:ext uri="{BB962C8B-B14F-4D97-AF65-F5344CB8AC3E}">
        <p14:creationId xmlns:p14="http://schemas.microsoft.com/office/powerpoint/2010/main" val="253555831"/>
      </p:ext>
    </p:extLst>
  </p:cSld>
  <p:clrMap bg1="lt1" tx1="dk1" bg2="lt2" tx2="dk2" accent1="accent1" accent2="accent2" accent3="accent3" accent4="accent4" accent5="accent5" accent6="accent6" hlink="hlink" folHlink="folHlink"/>
  <p:sldLayoutIdLst>
    <p:sldLayoutId id="2147483688" r:id="rId1"/>
    <p:sldLayoutId id="2147483689" r:id="rId2"/>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9" name="Image 8">
            <a:extLst>
              <a:ext uri="{FF2B5EF4-FFF2-40B4-BE49-F238E27FC236}">
                <a16:creationId xmlns:a16="http://schemas.microsoft.com/office/drawing/2014/main" id="{14C427FD-FF22-C327-0759-AB1666D99702}"/>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7870183" y="131773"/>
            <a:ext cx="278069" cy="288000"/>
          </a:xfrm>
          <a:prstGeom prst="rect">
            <a:avLst/>
          </a:prstGeom>
          <a:ln>
            <a:noFill/>
          </a:ln>
        </p:spPr>
      </p:pic>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tretch>
            <a:fillRect/>
          </a:stretch>
        </p:blipFill>
        <p:spPr>
          <a:xfrm>
            <a:off x="6328695" y="131773"/>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0">
            <a:alphaModFix amt="20000"/>
            <a:extLst>
              <a:ext uri="{28A0092B-C50C-407E-A947-70E740481C1C}">
                <a14:useLocalDpi xmlns:a14="http://schemas.microsoft.com/office/drawing/2010/main" val="0"/>
              </a:ext>
            </a:extLst>
          </a:blip>
          <a:stretch>
            <a:fillRect/>
          </a:stretch>
        </p:blipFill>
        <p:spPr>
          <a:xfrm>
            <a:off x="4785497" y="131773"/>
            <a:ext cx="278069" cy="288000"/>
          </a:xfrm>
          <a:prstGeom prst="rect">
            <a:avLst/>
          </a:prstGeom>
          <a:ln>
            <a:noFill/>
          </a:ln>
        </p:spPr>
      </p:pic>
      <p:pic>
        <p:nvPicPr>
          <p:cNvPr id="15" name="Image 14">
            <a:extLst>
              <a:ext uri="{FF2B5EF4-FFF2-40B4-BE49-F238E27FC236}">
                <a16:creationId xmlns:a16="http://schemas.microsoft.com/office/drawing/2014/main" id="{0F5F2B08-CEE8-A724-843B-D22EBB574803}"/>
              </a:ext>
            </a:extLst>
          </p:cNvPr>
          <p:cNvPicPr>
            <a:picLocks noChangeAspect="1"/>
          </p:cNvPicPr>
          <p:nvPr userDrawn="1"/>
        </p:nvPicPr>
        <p:blipFill>
          <a:blip r:embed="rId11">
            <a:alphaModFix amt="20000"/>
            <a:extLst>
              <a:ext uri="{28A0092B-C50C-407E-A947-70E740481C1C}">
                <a14:useLocalDpi xmlns:a14="http://schemas.microsoft.com/office/drawing/2010/main" val="0"/>
              </a:ext>
            </a:extLst>
          </a:blip>
          <a:stretch>
            <a:fillRect/>
          </a:stretch>
        </p:blipFill>
        <p:spPr>
          <a:xfrm>
            <a:off x="3226912" y="131773"/>
            <a:ext cx="278069" cy="288000"/>
          </a:xfrm>
          <a:prstGeom prst="rect">
            <a:avLst/>
          </a:prstGeom>
          <a:ln>
            <a:noFill/>
          </a:ln>
        </p:spPr>
      </p:pic>
      <p:pic>
        <p:nvPicPr>
          <p:cNvPr id="17" name="Image 16">
            <a:extLst>
              <a:ext uri="{FF2B5EF4-FFF2-40B4-BE49-F238E27FC236}">
                <a16:creationId xmlns:a16="http://schemas.microsoft.com/office/drawing/2014/main" id="{14AA64FE-029A-D058-1457-7B396E66D1A9}"/>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1668327" y="131773"/>
            <a:ext cx="278069" cy="288000"/>
          </a:xfrm>
          <a:prstGeom prst="rect">
            <a:avLst/>
          </a:prstGeom>
          <a:ln>
            <a:noFill/>
          </a:ln>
        </p:spPr>
      </p:pic>
      <p:sp>
        <p:nvSpPr>
          <p:cNvPr id="18" name="Rectangle 17">
            <a:extLst>
              <a:ext uri="{FF2B5EF4-FFF2-40B4-BE49-F238E27FC236}">
                <a16:creationId xmlns:a16="http://schemas.microsoft.com/office/drawing/2014/main" id="{0C1609F9-E6DF-3D8A-BF1E-399F849E5147}"/>
              </a:ext>
            </a:extLst>
          </p:cNvPr>
          <p:cNvSpPr>
            <a:spLocks/>
          </p:cNvSpPr>
          <p:nvPr userDrawn="1"/>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23" name="Rectangle 22">
            <a:extLst>
              <a:ext uri="{FF2B5EF4-FFF2-40B4-BE49-F238E27FC236}">
                <a16:creationId xmlns:a16="http://schemas.microsoft.com/office/drawing/2014/main" id="{CB23B913-2150-C913-2A6F-677DA0124FC1}"/>
              </a:ext>
            </a:extLst>
          </p:cNvPr>
          <p:cNvSpPr>
            <a:spLocks/>
          </p:cNvSpPr>
          <p:nvPr userDrawn="1"/>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2242294443"/>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323273" y="756980"/>
            <a:ext cx="7296726"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2" name="Image 1">
            <a:extLst>
              <a:ext uri="{FF2B5EF4-FFF2-40B4-BE49-F238E27FC236}">
                <a16:creationId xmlns:a16="http://schemas.microsoft.com/office/drawing/2014/main" id="{68C672FF-D059-2364-A963-FC086371020F}"/>
              </a:ext>
            </a:extLst>
          </p:cNvPr>
          <p:cNvPicPr>
            <a:picLocks noChangeAspect="1"/>
          </p:cNvPicPr>
          <p:nvPr userDrawn="1"/>
        </p:nvPicPr>
        <p:blipFill>
          <a:blip r:embed="rId11">
            <a:alphaModFix amt="20000"/>
            <a:extLst>
              <a:ext uri="{28A0092B-C50C-407E-A947-70E740481C1C}">
                <a14:useLocalDpi xmlns:a14="http://schemas.microsoft.com/office/drawing/2010/main" val="0"/>
              </a:ext>
            </a:extLst>
          </a:blip>
          <a:stretch>
            <a:fillRect/>
          </a:stretch>
        </p:blipFill>
        <p:spPr>
          <a:xfrm>
            <a:off x="8313528" y="131773"/>
            <a:ext cx="278069" cy="288000"/>
          </a:xfrm>
          <a:prstGeom prst="rect">
            <a:avLst/>
          </a:prstGeom>
          <a:ln>
            <a:noFill/>
          </a:ln>
        </p:spPr>
      </p:pic>
      <p:pic>
        <p:nvPicPr>
          <p:cNvPr id="5" name="Image 4">
            <a:extLst>
              <a:ext uri="{FF2B5EF4-FFF2-40B4-BE49-F238E27FC236}">
                <a16:creationId xmlns:a16="http://schemas.microsoft.com/office/drawing/2014/main" id="{1205A615-1503-28EB-B901-5BFC87861A48}"/>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5758314" y="148928"/>
            <a:ext cx="278069" cy="288000"/>
          </a:xfrm>
          <a:prstGeom prst="rect">
            <a:avLst/>
          </a:prstGeom>
          <a:ln>
            <a:noFill/>
          </a:ln>
        </p:spPr>
      </p:pic>
      <p:pic>
        <p:nvPicPr>
          <p:cNvPr id="6" name="Image 5">
            <a:extLst>
              <a:ext uri="{FF2B5EF4-FFF2-40B4-BE49-F238E27FC236}">
                <a16:creationId xmlns:a16="http://schemas.microsoft.com/office/drawing/2014/main" id="{099F7D7D-2090-3400-190B-845DA2CB88E3}"/>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4304946" y="148928"/>
            <a:ext cx="278069" cy="288000"/>
          </a:xfrm>
          <a:prstGeom prst="rect">
            <a:avLst/>
          </a:prstGeom>
          <a:ln>
            <a:noFill/>
          </a:ln>
        </p:spPr>
      </p:pic>
      <p:pic>
        <p:nvPicPr>
          <p:cNvPr id="7" name="Image 6">
            <a:extLst>
              <a:ext uri="{FF2B5EF4-FFF2-40B4-BE49-F238E27FC236}">
                <a16:creationId xmlns:a16="http://schemas.microsoft.com/office/drawing/2014/main" id="{6CE2E54B-FD28-B52D-DCCC-12DBFE8C42DF}"/>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2586073" y="156376"/>
            <a:ext cx="278069" cy="288000"/>
          </a:xfrm>
          <a:prstGeom prst="rect">
            <a:avLst/>
          </a:prstGeom>
          <a:ln>
            <a:noFill/>
          </a:ln>
        </p:spPr>
      </p:pic>
      <p:sp>
        <p:nvSpPr>
          <p:cNvPr id="8" name="Rectangle 7">
            <a:extLst>
              <a:ext uri="{FF2B5EF4-FFF2-40B4-BE49-F238E27FC236}">
                <a16:creationId xmlns:a16="http://schemas.microsoft.com/office/drawing/2014/main" id="{7018DDF5-8871-9FAE-A723-2B7794A61F68}"/>
              </a:ext>
            </a:extLst>
          </p:cNvPr>
          <p:cNvSpPr>
            <a:spLocks/>
          </p:cNvSpPr>
          <p:nvPr userDrawn="1"/>
        </p:nvSpPr>
        <p:spPr>
          <a:xfrm>
            <a:off x="592771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10" name="Rectangle 9">
            <a:extLst>
              <a:ext uri="{FF2B5EF4-FFF2-40B4-BE49-F238E27FC236}">
                <a16:creationId xmlns:a16="http://schemas.microsoft.com/office/drawing/2014/main" id="{4CE8E6AF-9897-FC71-A344-E7665DFB0556}"/>
              </a:ext>
            </a:extLst>
          </p:cNvPr>
          <p:cNvSpPr>
            <a:spLocks/>
          </p:cNvSpPr>
          <p:nvPr userDrawn="1"/>
        </p:nvSpPr>
        <p:spPr>
          <a:xfrm>
            <a:off x="309850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2" name="Rectangle 11">
            <a:extLst>
              <a:ext uri="{FF2B5EF4-FFF2-40B4-BE49-F238E27FC236}">
                <a16:creationId xmlns:a16="http://schemas.microsoft.com/office/drawing/2014/main" id="{C3DCDF16-70F3-CAE8-4328-3353317D1154}"/>
              </a:ext>
            </a:extLst>
          </p:cNvPr>
          <p:cNvSpPr>
            <a:spLocks/>
          </p:cNvSpPr>
          <p:nvPr userDrawn="1"/>
        </p:nvSpPr>
        <p:spPr>
          <a:xfrm>
            <a:off x="323273" y="131773"/>
            <a:ext cx="1206019"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D63F6C8B-4F28-90BE-5C66-387580110C3D}"/>
              </a:ext>
            </a:extLst>
          </p:cNvPr>
          <p:cNvSpPr>
            <a:spLocks/>
          </p:cNvSpPr>
          <p:nvPr userDrawn="1"/>
        </p:nvSpPr>
        <p:spPr>
          <a:xfrm>
            <a:off x="466771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16" name="Rectangle 15">
            <a:extLst>
              <a:ext uri="{FF2B5EF4-FFF2-40B4-BE49-F238E27FC236}">
                <a16:creationId xmlns:a16="http://schemas.microsoft.com/office/drawing/2014/main" id="{D1EA09A5-75C3-736E-6991-D5332F66BE09}"/>
              </a:ext>
            </a:extLst>
          </p:cNvPr>
          <p:cNvSpPr>
            <a:spLocks/>
          </p:cNvSpPr>
          <p:nvPr userDrawn="1"/>
        </p:nvSpPr>
        <p:spPr>
          <a:xfrm>
            <a:off x="168884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a:t>
            </a:r>
          </a:p>
        </p:txBody>
      </p:sp>
      <p:sp>
        <p:nvSpPr>
          <p:cNvPr id="9" name="Rectangle 8">
            <a:extLst>
              <a:ext uri="{FF2B5EF4-FFF2-40B4-BE49-F238E27FC236}">
                <a16:creationId xmlns:a16="http://schemas.microsoft.com/office/drawing/2014/main" id="{F532A41D-BEAA-C917-5B47-4AE141D3EA38}"/>
              </a:ext>
            </a:extLst>
          </p:cNvPr>
          <p:cNvSpPr>
            <a:spLocks/>
          </p:cNvSpPr>
          <p:nvPr userDrawn="1"/>
        </p:nvSpPr>
        <p:spPr>
          <a:xfrm>
            <a:off x="7140920" y="15637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7" name="Ellipse 16">
            <a:extLst>
              <a:ext uri="{FF2B5EF4-FFF2-40B4-BE49-F238E27FC236}">
                <a16:creationId xmlns:a16="http://schemas.microsoft.com/office/drawing/2014/main" id="{6174F963-DCBB-1449-9378-E5A7BF66536B}"/>
              </a:ext>
            </a:extLst>
          </p:cNvPr>
          <p:cNvSpPr/>
          <p:nvPr userDrawn="1"/>
        </p:nvSpPr>
        <p:spPr>
          <a:xfrm>
            <a:off x="1376218" y="148928"/>
            <a:ext cx="322476" cy="29544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1800" b="0" i="0" u="none" strike="noStrike" kern="1200" cap="none" spc="0" normalizeH="0" baseline="0" noProof="0" dirty="0">
                <a:ln>
                  <a:noFill/>
                </a:ln>
                <a:solidFill>
                  <a:srgbClr val="FF0000"/>
                </a:solidFill>
                <a:effectLst/>
                <a:uLnTx/>
                <a:uFillTx/>
                <a:latin typeface="Calibri" panose="020F0502020204030204"/>
                <a:ea typeface="+mn-ea"/>
                <a:cs typeface="Microsoft Uighur" panose="02000000000000000000" pitchFamily="2" charset="-78"/>
              </a:rPr>
              <a:t>6</a:t>
            </a:r>
            <a:endParaRPr kumimoji="0" lang="fr-FR"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18" name="Ellipse 17">
            <a:extLst>
              <a:ext uri="{FF2B5EF4-FFF2-40B4-BE49-F238E27FC236}">
                <a16:creationId xmlns:a16="http://schemas.microsoft.com/office/drawing/2014/main" id="{C2A46E44-1652-7A14-5710-BA827F6B9C49}"/>
              </a:ext>
            </a:extLst>
          </p:cNvPr>
          <p:cNvSpPr/>
          <p:nvPr userDrawn="1"/>
        </p:nvSpPr>
        <p:spPr>
          <a:xfrm>
            <a:off x="5758314" y="156376"/>
            <a:ext cx="278069" cy="288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1800" b="0" i="0" u="none" strike="noStrike" kern="1200" cap="none" spc="0" normalizeH="0" baseline="0" noProof="0" dirty="0">
                <a:ln>
                  <a:noFill/>
                </a:ln>
                <a:solidFill>
                  <a:srgbClr val="FF0000"/>
                </a:solidFill>
                <a:effectLst/>
                <a:uLnTx/>
                <a:uFillTx/>
                <a:latin typeface="Calibri" panose="020F0502020204030204"/>
                <a:ea typeface="+mn-ea"/>
                <a:cs typeface="Microsoft Uighur" panose="02000000000000000000" pitchFamily="2" charset="-78"/>
              </a:rPr>
              <a:t>3</a:t>
            </a:r>
            <a:endParaRPr kumimoji="0" lang="fr-FR"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19" name="Ellipse 18">
            <a:extLst>
              <a:ext uri="{FF2B5EF4-FFF2-40B4-BE49-F238E27FC236}">
                <a16:creationId xmlns:a16="http://schemas.microsoft.com/office/drawing/2014/main" id="{BDB12229-7433-870F-F53A-F2AB72DA7980}"/>
              </a:ext>
            </a:extLst>
          </p:cNvPr>
          <p:cNvSpPr/>
          <p:nvPr userDrawn="1"/>
        </p:nvSpPr>
        <p:spPr>
          <a:xfrm>
            <a:off x="7018314" y="131131"/>
            <a:ext cx="278069" cy="288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1800" b="0" i="0" u="none" strike="noStrike" kern="1200" cap="none" spc="0" normalizeH="0" baseline="0" noProof="0" dirty="0">
                <a:ln>
                  <a:noFill/>
                </a:ln>
                <a:solidFill>
                  <a:srgbClr val="FF0000"/>
                </a:solidFill>
                <a:effectLst/>
                <a:uLnTx/>
                <a:uFillTx/>
                <a:latin typeface="Calibri" panose="020F0502020204030204"/>
                <a:ea typeface="+mn-ea"/>
                <a:cs typeface="Microsoft Uighur" panose="02000000000000000000" pitchFamily="2" charset="-78"/>
              </a:rPr>
              <a:t>2</a:t>
            </a:r>
            <a:endParaRPr kumimoji="0" lang="fr-FR"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9534459"/>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2" name="Image 1">
            <a:extLst>
              <a:ext uri="{FF2B5EF4-FFF2-40B4-BE49-F238E27FC236}">
                <a16:creationId xmlns:a16="http://schemas.microsoft.com/office/drawing/2014/main" id="{68C672FF-D059-2364-A963-FC086371020F}"/>
              </a:ext>
            </a:extLst>
          </p:cNvPr>
          <p:cNvPicPr>
            <a:picLocks noChangeAspect="1"/>
          </p:cNvPicPr>
          <p:nvPr userDrawn="1"/>
        </p:nvPicPr>
        <p:blipFill>
          <a:blip r:embed="rId11">
            <a:alphaModFix amt="20000"/>
            <a:extLst>
              <a:ext uri="{28A0092B-C50C-407E-A947-70E740481C1C}">
                <a14:useLocalDpi xmlns:a14="http://schemas.microsoft.com/office/drawing/2010/main" val="0"/>
              </a:ext>
            </a:extLst>
          </a:blip>
          <a:stretch>
            <a:fillRect/>
          </a:stretch>
        </p:blipFill>
        <p:spPr>
          <a:xfrm>
            <a:off x="8313528" y="131773"/>
            <a:ext cx="278069" cy="288000"/>
          </a:xfrm>
          <a:prstGeom prst="rect">
            <a:avLst/>
          </a:prstGeom>
          <a:ln>
            <a:noFill/>
          </a:ln>
        </p:spPr>
      </p:pic>
      <p:pic>
        <p:nvPicPr>
          <p:cNvPr id="5" name="Image 4">
            <a:extLst>
              <a:ext uri="{FF2B5EF4-FFF2-40B4-BE49-F238E27FC236}">
                <a16:creationId xmlns:a16="http://schemas.microsoft.com/office/drawing/2014/main" id="{1205A615-1503-28EB-B901-5BFC87861A48}"/>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5758314" y="148928"/>
            <a:ext cx="278069" cy="288000"/>
          </a:xfrm>
          <a:prstGeom prst="rect">
            <a:avLst/>
          </a:prstGeom>
          <a:ln>
            <a:noFill/>
          </a:ln>
        </p:spPr>
      </p:pic>
      <p:pic>
        <p:nvPicPr>
          <p:cNvPr id="6" name="Image 5">
            <a:extLst>
              <a:ext uri="{FF2B5EF4-FFF2-40B4-BE49-F238E27FC236}">
                <a16:creationId xmlns:a16="http://schemas.microsoft.com/office/drawing/2014/main" id="{099F7D7D-2090-3400-190B-845DA2CB88E3}"/>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4304946" y="148928"/>
            <a:ext cx="278069" cy="288000"/>
          </a:xfrm>
          <a:prstGeom prst="rect">
            <a:avLst/>
          </a:prstGeom>
          <a:ln>
            <a:noFill/>
          </a:ln>
        </p:spPr>
      </p:pic>
      <p:pic>
        <p:nvPicPr>
          <p:cNvPr id="7" name="Image 6">
            <a:extLst>
              <a:ext uri="{FF2B5EF4-FFF2-40B4-BE49-F238E27FC236}">
                <a16:creationId xmlns:a16="http://schemas.microsoft.com/office/drawing/2014/main" id="{6CE2E54B-FD28-B52D-DCCC-12DBFE8C42DF}"/>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2586073" y="156376"/>
            <a:ext cx="278069" cy="288000"/>
          </a:xfrm>
          <a:prstGeom prst="rect">
            <a:avLst/>
          </a:prstGeom>
          <a:ln>
            <a:noFill/>
          </a:ln>
        </p:spPr>
      </p:pic>
      <p:sp>
        <p:nvSpPr>
          <p:cNvPr id="8" name="Rectangle 7">
            <a:extLst>
              <a:ext uri="{FF2B5EF4-FFF2-40B4-BE49-F238E27FC236}">
                <a16:creationId xmlns:a16="http://schemas.microsoft.com/office/drawing/2014/main" id="{7018DDF5-8871-9FAE-A723-2B7794A61F68}"/>
              </a:ext>
            </a:extLst>
          </p:cNvPr>
          <p:cNvSpPr>
            <a:spLocks/>
          </p:cNvSpPr>
          <p:nvPr userDrawn="1"/>
        </p:nvSpPr>
        <p:spPr>
          <a:xfrm>
            <a:off x="592771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10" name="Rectangle 9">
            <a:extLst>
              <a:ext uri="{FF2B5EF4-FFF2-40B4-BE49-F238E27FC236}">
                <a16:creationId xmlns:a16="http://schemas.microsoft.com/office/drawing/2014/main" id="{4CE8E6AF-9897-FC71-A344-E7665DFB0556}"/>
              </a:ext>
            </a:extLst>
          </p:cNvPr>
          <p:cNvSpPr>
            <a:spLocks/>
          </p:cNvSpPr>
          <p:nvPr userDrawn="1"/>
        </p:nvSpPr>
        <p:spPr>
          <a:xfrm>
            <a:off x="309850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2" name="Rectangle 11">
            <a:extLst>
              <a:ext uri="{FF2B5EF4-FFF2-40B4-BE49-F238E27FC236}">
                <a16:creationId xmlns:a16="http://schemas.microsoft.com/office/drawing/2014/main" id="{C3DCDF16-70F3-CAE8-4328-3353317D1154}"/>
              </a:ext>
            </a:extLst>
          </p:cNvPr>
          <p:cNvSpPr>
            <a:spLocks/>
          </p:cNvSpPr>
          <p:nvPr userDrawn="1"/>
        </p:nvSpPr>
        <p:spPr>
          <a:xfrm>
            <a:off x="323273" y="131772"/>
            <a:ext cx="1280869" cy="30515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D63F6C8B-4F28-90BE-5C66-387580110C3D}"/>
              </a:ext>
            </a:extLst>
          </p:cNvPr>
          <p:cNvSpPr>
            <a:spLocks/>
          </p:cNvSpPr>
          <p:nvPr userDrawn="1"/>
        </p:nvSpPr>
        <p:spPr>
          <a:xfrm>
            <a:off x="466771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16" name="Rectangle 15">
            <a:extLst>
              <a:ext uri="{FF2B5EF4-FFF2-40B4-BE49-F238E27FC236}">
                <a16:creationId xmlns:a16="http://schemas.microsoft.com/office/drawing/2014/main" id="{D1EA09A5-75C3-736E-6991-D5332F66BE09}"/>
              </a:ext>
            </a:extLst>
          </p:cNvPr>
          <p:cNvSpPr>
            <a:spLocks/>
          </p:cNvSpPr>
          <p:nvPr userDrawn="1"/>
        </p:nvSpPr>
        <p:spPr>
          <a:xfrm>
            <a:off x="168884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a:t>
            </a:r>
          </a:p>
        </p:txBody>
      </p:sp>
      <p:sp>
        <p:nvSpPr>
          <p:cNvPr id="9" name="Rectangle 8">
            <a:extLst>
              <a:ext uri="{FF2B5EF4-FFF2-40B4-BE49-F238E27FC236}">
                <a16:creationId xmlns:a16="http://schemas.microsoft.com/office/drawing/2014/main" id="{F532A41D-BEAA-C917-5B47-4AE141D3EA38}"/>
              </a:ext>
            </a:extLst>
          </p:cNvPr>
          <p:cNvSpPr>
            <a:spLocks/>
          </p:cNvSpPr>
          <p:nvPr userDrawn="1"/>
        </p:nvSpPr>
        <p:spPr>
          <a:xfrm>
            <a:off x="7140920" y="15637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7" name="Ellipse 16">
            <a:extLst>
              <a:ext uri="{FF2B5EF4-FFF2-40B4-BE49-F238E27FC236}">
                <a16:creationId xmlns:a16="http://schemas.microsoft.com/office/drawing/2014/main" id="{6174F963-DCBB-1449-9378-E5A7BF66536B}"/>
              </a:ext>
            </a:extLst>
          </p:cNvPr>
          <p:cNvSpPr/>
          <p:nvPr userDrawn="1"/>
        </p:nvSpPr>
        <p:spPr>
          <a:xfrm>
            <a:off x="1514750" y="131131"/>
            <a:ext cx="322476" cy="29544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1800" b="0" i="0" u="none" strike="noStrike" kern="1200" cap="none" spc="0" normalizeH="0" baseline="0" noProof="0" dirty="0">
                <a:ln>
                  <a:noFill/>
                </a:ln>
                <a:solidFill>
                  <a:srgbClr val="FF0000"/>
                </a:solidFill>
                <a:effectLst/>
                <a:uLnTx/>
                <a:uFillTx/>
                <a:latin typeface="Calibri" panose="020F0502020204030204"/>
                <a:ea typeface="+mn-ea"/>
                <a:cs typeface="Microsoft Uighur" panose="02000000000000000000" pitchFamily="2" charset="-78"/>
              </a:rPr>
              <a:t>6</a:t>
            </a:r>
            <a:endParaRPr kumimoji="0" lang="fr-FR"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18" name="Ellipse 17">
            <a:extLst>
              <a:ext uri="{FF2B5EF4-FFF2-40B4-BE49-F238E27FC236}">
                <a16:creationId xmlns:a16="http://schemas.microsoft.com/office/drawing/2014/main" id="{C2A46E44-1652-7A14-5710-BA827F6B9C49}"/>
              </a:ext>
            </a:extLst>
          </p:cNvPr>
          <p:cNvSpPr/>
          <p:nvPr userDrawn="1"/>
        </p:nvSpPr>
        <p:spPr>
          <a:xfrm>
            <a:off x="5758314" y="156376"/>
            <a:ext cx="278069" cy="288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1800" b="0" i="0" u="none" strike="noStrike" kern="1200" cap="none" spc="0" normalizeH="0" baseline="0" noProof="0" dirty="0">
                <a:ln>
                  <a:noFill/>
                </a:ln>
                <a:solidFill>
                  <a:srgbClr val="FF0000"/>
                </a:solidFill>
                <a:effectLst/>
                <a:uLnTx/>
                <a:uFillTx/>
                <a:latin typeface="Calibri" panose="020F0502020204030204"/>
                <a:ea typeface="+mn-ea"/>
                <a:cs typeface="Microsoft Uighur" panose="02000000000000000000" pitchFamily="2" charset="-78"/>
              </a:rPr>
              <a:t>3</a:t>
            </a:r>
            <a:endParaRPr kumimoji="0" lang="fr-FR"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19" name="Ellipse 18">
            <a:extLst>
              <a:ext uri="{FF2B5EF4-FFF2-40B4-BE49-F238E27FC236}">
                <a16:creationId xmlns:a16="http://schemas.microsoft.com/office/drawing/2014/main" id="{BDB12229-7433-870F-F53A-F2AB72DA7980}"/>
              </a:ext>
            </a:extLst>
          </p:cNvPr>
          <p:cNvSpPr/>
          <p:nvPr userDrawn="1"/>
        </p:nvSpPr>
        <p:spPr>
          <a:xfrm>
            <a:off x="7018314" y="131131"/>
            <a:ext cx="278069" cy="288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1800" b="0" i="0" u="none" strike="noStrike" kern="1200" cap="none" spc="0" normalizeH="0" baseline="0" noProof="0" dirty="0">
                <a:ln>
                  <a:noFill/>
                </a:ln>
                <a:solidFill>
                  <a:srgbClr val="FF0000"/>
                </a:solidFill>
                <a:effectLst/>
                <a:uLnTx/>
                <a:uFillTx/>
                <a:latin typeface="Calibri" panose="020F0502020204030204"/>
                <a:ea typeface="+mn-ea"/>
                <a:cs typeface="Microsoft Uighur" panose="02000000000000000000" pitchFamily="2" charset="-78"/>
              </a:rPr>
              <a:t>2</a:t>
            </a:r>
            <a:endParaRPr kumimoji="0" lang="fr-FR"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7804446"/>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2" name="Image 1">
            <a:extLst>
              <a:ext uri="{FF2B5EF4-FFF2-40B4-BE49-F238E27FC236}">
                <a16:creationId xmlns:a16="http://schemas.microsoft.com/office/drawing/2014/main" id="{68C672FF-D059-2364-A963-FC086371020F}"/>
              </a:ext>
            </a:extLst>
          </p:cNvPr>
          <p:cNvPicPr>
            <a:picLocks noChangeAspect="1"/>
          </p:cNvPicPr>
          <p:nvPr userDrawn="1"/>
        </p:nvPicPr>
        <p:blipFill>
          <a:blip r:embed="rId11">
            <a:alphaModFix amt="20000"/>
            <a:extLst>
              <a:ext uri="{28A0092B-C50C-407E-A947-70E740481C1C}">
                <a14:useLocalDpi xmlns:a14="http://schemas.microsoft.com/office/drawing/2010/main" val="0"/>
              </a:ext>
            </a:extLst>
          </a:blip>
          <a:stretch>
            <a:fillRect/>
          </a:stretch>
        </p:blipFill>
        <p:spPr>
          <a:xfrm>
            <a:off x="8313528" y="131773"/>
            <a:ext cx="278069" cy="288000"/>
          </a:xfrm>
          <a:prstGeom prst="rect">
            <a:avLst/>
          </a:prstGeom>
          <a:ln>
            <a:noFill/>
          </a:ln>
        </p:spPr>
      </p:pic>
      <p:pic>
        <p:nvPicPr>
          <p:cNvPr id="5" name="Image 4">
            <a:extLst>
              <a:ext uri="{FF2B5EF4-FFF2-40B4-BE49-F238E27FC236}">
                <a16:creationId xmlns:a16="http://schemas.microsoft.com/office/drawing/2014/main" id="{1205A615-1503-28EB-B901-5BFC87861A48}"/>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5758314" y="148928"/>
            <a:ext cx="278069" cy="288000"/>
          </a:xfrm>
          <a:prstGeom prst="rect">
            <a:avLst/>
          </a:prstGeom>
          <a:ln>
            <a:noFill/>
          </a:ln>
        </p:spPr>
      </p:pic>
      <p:pic>
        <p:nvPicPr>
          <p:cNvPr id="6" name="Image 5">
            <a:extLst>
              <a:ext uri="{FF2B5EF4-FFF2-40B4-BE49-F238E27FC236}">
                <a16:creationId xmlns:a16="http://schemas.microsoft.com/office/drawing/2014/main" id="{099F7D7D-2090-3400-190B-845DA2CB88E3}"/>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4304946" y="148928"/>
            <a:ext cx="278069" cy="288000"/>
          </a:xfrm>
          <a:prstGeom prst="rect">
            <a:avLst/>
          </a:prstGeom>
          <a:ln>
            <a:noFill/>
          </a:ln>
        </p:spPr>
      </p:pic>
      <p:pic>
        <p:nvPicPr>
          <p:cNvPr id="7" name="Image 6">
            <a:extLst>
              <a:ext uri="{FF2B5EF4-FFF2-40B4-BE49-F238E27FC236}">
                <a16:creationId xmlns:a16="http://schemas.microsoft.com/office/drawing/2014/main" id="{6CE2E54B-FD28-B52D-DCCC-12DBFE8C42DF}"/>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2586073" y="156376"/>
            <a:ext cx="278069" cy="288000"/>
          </a:xfrm>
          <a:prstGeom prst="rect">
            <a:avLst/>
          </a:prstGeom>
          <a:ln>
            <a:noFill/>
          </a:ln>
        </p:spPr>
      </p:pic>
      <p:sp>
        <p:nvSpPr>
          <p:cNvPr id="8" name="Rectangle 7">
            <a:extLst>
              <a:ext uri="{FF2B5EF4-FFF2-40B4-BE49-F238E27FC236}">
                <a16:creationId xmlns:a16="http://schemas.microsoft.com/office/drawing/2014/main" id="{7018DDF5-8871-9FAE-A723-2B7794A61F68}"/>
              </a:ext>
            </a:extLst>
          </p:cNvPr>
          <p:cNvSpPr>
            <a:spLocks/>
          </p:cNvSpPr>
          <p:nvPr userDrawn="1"/>
        </p:nvSpPr>
        <p:spPr>
          <a:xfrm>
            <a:off x="592771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10" name="Rectangle 9">
            <a:extLst>
              <a:ext uri="{FF2B5EF4-FFF2-40B4-BE49-F238E27FC236}">
                <a16:creationId xmlns:a16="http://schemas.microsoft.com/office/drawing/2014/main" id="{4CE8E6AF-9897-FC71-A344-E7665DFB0556}"/>
              </a:ext>
            </a:extLst>
          </p:cNvPr>
          <p:cNvSpPr>
            <a:spLocks/>
          </p:cNvSpPr>
          <p:nvPr userDrawn="1"/>
        </p:nvSpPr>
        <p:spPr>
          <a:xfrm>
            <a:off x="309850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2" name="Rectangle 11">
            <a:extLst>
              <a:ext uri="{FF2B5EF4-FFF2-40B4-BE49-F238E27FC236}">
                <a16:creationId xmlns:a16="http://schemas.microsoft.com/office/drawing/2014/main" id="{C3DCDF16-70F3-CAE8-4328-3353317D1154}"/>
              </a:ext>
            </a:extLst>
          </p:cNvPr>
          <p:cNvSpPr>
            <a:spLocks/>
          </p:cNvSpPr>
          <p:nvPr userDrawn="1"/>
        </p:nvSpPr>
        <p:spPr>
          <a:xfrm>
            <a:off x="323273" y="131773"/>
            <a:ext cx="1206019"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D63F6C8B-4F28-90BE-5C66-387580110C3D}"/>
              </a:ext>
            </a:extLst>
          </p:cNvPr>
          <p:cNvSpPr>
            <a:spLocks/>
          </p:cNvSpPr>
          <p:nvPr userDrawn="1"/>
        </p:nvSpPr>
        <p:spPr>
          <a:xfrm>
            <a:off x="466771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16" name="Rectangle 15">
            <a:extLst>
              <a:ext uri="{FF2B5EF4-FFF2-40B4-BE49-F238E27FC236}">
                <a16:creationId xmlns:a16="http://schemas.microsoft.com/office/drawing/2014/main" id="{D1EA09A5-75C3-736E-6991-D5332F66BE09}"/>
              </a:ext>
            </a:extLst>
          </p:cNvPr>
          <p:cNvSpPr>
            <a:spLocks/>
          </p:cNvSpPr>
          <p:nvPr userDrawn="1"/>
        </p:nvSpPr>
        <p:spPr>
          <a:xfrm>
            <a:off x="168884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a:t>
            </a:r>
          </a:p>
        </p:txBody>
      </p:sp>
      <p:sp>
        <p:nvSpPr>
          <p:cNvPr id="9" name="Rectangle 8">
            <a:extLst>
              <a:ext uri="{FF2B5EF4-FFF2-40B4-BE49-F238E27FC236}">
                <a16:creationId xmlns:a16="http://schemas.microsoft.com/office/drawing/2014/main" id="{F532A41D-BEAA-C917-5B47-4AE141D3EA38}"/>
              </a:ext>
            </a:extLst>
          </p:cNvPr>
          <p:cNvSpPr>
            <a:spLocks/>
          </p:cNvSpPr>
          <p:nvPr userDrawn="1"/>
        </p:nvSpPr>
        <p:spPr>
          <a:xfrm>
            <a:off x="7140920" y="15637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7" name="Ellipse 16">
            <a:extLst>
              <a:ext uri="{FF2B5EF4-FFF2-40B4-BE49-F238E27FC236}">
                <a16:creationId xmlns:a16="http://schemas.microsoft.com/office/drawing/2014/main" id="{6174F963-DCBB-1449-9378-E5A7BF66536B}"/>
              </a:ext>
            </a:extLst>
          </p:cNvPr>
          <p:cNvSpPr/>
          <p:nvPr userDrawn="1"/>
        </p:nvSpPr>
        <p:spPr>
          <a:xfrm>
            <a:off x="1376218" y="148928"/>
            <a:ext cx="322476" cy="29544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1800" b="0" i="0" u="none" strike="noStrike" kern="1200" cap="none" spc="0" normalizeH="0" baseline="0" noProof="0" dirty="0">
                <a:ln>
                  <a:noFill/>
                </a:ln>
                <a:solidFill>
                  <a:srgbClr val="FF0000"/>
                </a:solidFill>
                <a:effectLst/>
                <a:uLnTx/>
                <a:uFillTx/>
                <a:latin typeface="Calibri" panose="020F0502020204030204"/>
                <a:ea typeface="+mn-ea"/>
                <a:cs typeface="Microsoft Uighur" panose="02000000000000000000" pitchFamily="2" charset="-78"/>
              </a:rPr>
              <a:t>6</a:t>
            </a:r>
            <a:endParaRPr kumimoji="0" lang="fr-FR"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18" name="Ellipse 17">
            <a:extLst>
              <a:ext uri="{FF2B5EF4-FFF2-40B4-BE49-F238E27FC236}">
                <a16:creationId xmlns:a16="http://schemas.microsoft.com/office/drawing/2014/main" id="{C2A46E44-1652-7A14-5710-BA827F6B9C49}"/>
              </a:ext>
            </a:extLst>
          </p:cNvPr>
          <p:cNvSpPr/>
          <p:nvPr userDrawn="1"/>
        </p:nvSpPr>
        <p:spPr>
          <a:xfrm>
            <a:off x="5758314" y="156376"/>
            <a:ext cx="278069" cy="288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1800" b="0" i="0" u="none" strike="noStrike" kern="1200" cap="none" spc="0" normalizeH="0" baseline="0" noProof="0" dirty="0">
                <a:ln>
                  <a:noFill/>
                </a:ln>
                <a:solidFill>
                  <a:srgbClr val="FF0000"/>
                </a:solidFill>
                <a:effectLst/>
                <a:uLnTx/>
                <a:uFillTx/>
                <a:latin typeface="Calibri" panose="020F0502020204030204"/>
                <a:ea typeface="+mn-ea"/>
                <a:cs typeface="Microsoft Uighur" panose="02000000000000000000" pitchFamily="2" charset="-78"/>
              </a:rPr>
              <a:t>3</a:t>
            </a:r>
            <a:endParaRPr kumimoji="0" lang="fr-FR"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19" name="Ellipse 18">
            <a:extLst>
              <a:ext uri="{FF2B5EF4-FFF2-40B4-BE49-F238E27FC236}">
                <a16:creationId xmlns:a16="http://schemas.microsoft.com/office/drawing/2014/main" id="{BDB12229-7433-870F-F53A-F2AB72DA7980}"/>
              </a:ext>
            </a:extLst>
          </p:cNvPr>
          <p:cNvSpPr/>
          <p:nvPr userDrawn="1"/>
        </p:nvSpPr>
        <p:spPr>
          <a:xfrm>
            <a:off x="7018314" y="131131"/>
            <a:ext cx="278069" cy="288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1800" b="0" i="0" u="none" strike="noStrike" kern="1200" cap="none" spc="0" normalizeH="0" baseline="0" noProof="0" dirty="0">
                <a:ln>
                  <a:noFill/>
                </a:ln>
                <a:solidFill>
                  <a:srgbClr val="FF0000"/>
                </a:solidFill>
                <a:effectLst/>
                <a:uLnTx/>
                <a:uFillTx/>
                <a:latin typeface="Calibri" panose="020F0502020204030204"/>
                <a:ea typeface="+mn-ea"/>
                <a:cs typeface="Microsoft Uighur" panose="02000000000000000000" pitchFamily="2" charset="-78"/>
              </a:rPr>
              <a:t>2</a:t>
            </a:r>
            <a:endParaRPr kumimoji="0" lang="fr-FR"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2168590"/>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2" name="Image 1">
            <a:extLst>
              <a:ext uri="{FF2B5EF4-FFF2-40B4-BE49-F238E27FC236}">
                <a16:creationId xmlns:a16="http://schemas.microsoft.com/office/drawing/2014/main" id="{68C672FF-D059-2364-A963-FC086371020F}"/>
              </a:ext>
            </a:extLst>
          </p:cNvPr>
          <p:cNvPicPr>
            <a:picLocks noChangeAspect="1"/>
          </p:cNvPicPr>
          <p:nvPr userDrawn="1"/>
        </p:nvPicPr>
        <p:blipFill>
          <a:blip r:embed="rId11">
            <a:alphaModFix amt="20000"/>
            <a:extLst>
              <a:ext uri="{28A0092B-C50C-407E-A947-70E740481C1C}">
                <a14:useLocalDpi xmlns:a14="http://schemas.microsoft.com/office/drawing/2010/main" val="0"/>
              </a:ext>
            </a:extLst>
          </a:blip>
          <a:stretch>
            <a:fillRect/>
          </a:stretch>
        </p:blipFill>
        <p:spPr>
          <a:xfrm>
            <a:off x="8313528" y="131773"/>
            <a:ext cx="278069" cy="288000"/>
          </a:xfrm>
          <a:prstGeom prst="rect">
            <a:avLst/>
          </a:prstGeom>
          <a:ln>
            <a:noFill/>
          </a:ln>
        </p:spPr>
      </p:pic>
      <p:pic>
        <p:nvPicPr>
          <p:cNvPr id="5" name="Image 4">
            <a:extLst>
              <a:ext uri="{FF2B5EF4-FFF2-40B4-BE49-F238E27FC236}">
                <a16:creationId xmlns:a16="http://schemas.microsoft.com/office/drawing/2014/main" id="{1205A615-1503-28EB-B901-5BFC87861A48}"/>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5758314" y="148928"/>
            <a:ext cx="278069" cy="288000"/>
          </a:xfrm>
          <a:prstGeom prst="rect">
            <a:avLst/>
          </a:prstGeom>
          <a:ln>
            <a:noFill/>
          </a:ln>
        </p:spPr>
      </p:pic>
      <p:pic>
        <p:nvPicPr>
          <p:cNvPr id="6" name="Image 5">
            <a:extLst>
              <a:ext uri="{FF2B5EF4-FFF2-40B4-BE49-F238E27FC236}">
                <a16:creationId xmlns:a16="http://schemas.microsoft.com/office/drawing/2014/main" id="{099F7D7D-2090-3400-190B-845DA2CB88E3}"/>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4304946" y="148928"/>
            <a:ext cx="278069" cy="288000"/>
          </a:xfrm>
          <a:prstGeom prst="rect">
            <a:avLst/>
          </a:prstGeom>
          <a:ln>
            <a:noFill/>
          </a:ln>
        </p:spPr>
      </p:pic>
      <p:pic>
        <p:nvPicPr>
          <p:cNvPr id="7" name="Image 6">
            <a:extLst>
              <a:ext uri="{FF2B5EF4-FFF2-40B4-BE49-F238E27FC236}">
                <a16:creationId xmlns:a16="http://schemas.microsoft.com/office/drawing/2014/main" id="{6CE2E54B-FD28-B52D-DCCC-12DBFE8C42DF}"/>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2586073" y="156376"/>
            <a:ext cx="278069" cy="288000"/>
          </a:xfrm>
          <a:prstGeom prst="rect">
            <a:avLst/>
          </a:prstGeom>
          <a:ln>
            <a:noFill/>
          </a:ln>
        </p:spPr>
      </p:pic>
      <p:sp>
        <p:nvSpPr>
          <p:cNvPr id="8" name="Rectangle 7">
            <a:extLst>
              <a:ext uri="{FF2B5EF4-FFF2-40B4-BE49-F238E27FC236}">
                <a16:creationId xmlns:a16="http://schemas.microsoft.com/office/drawing/2014/main" id="{7018DDF5-8871-9FAE-A723-2B7794A61F68}"/>
              </a:ext>
            </a:extLst>
          </p:cNvPr>
          <p:cNvSpPr>
            <a:spLocks/>
          </p:cNvSpPr>
          <p:nvPr userDrawn="1"/>
        </p:nvSpPr>
        <p:spPr>
          <a:xfrm>
            <a:off x="592771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10" name="Rectangle 9">
            <a:extLst>
              <a:ext uri="{FF2B5EF4-FFF2-40B4-BE49-F238E27FC236}">
                <a16:creationId xmlns:a16="http://schemas.microsoft.com/office/drawing/2014/main" id="{4CE8E6AF-9897-FC71-A344-E7665DFB0556}"/>
              </a:ext>
            </a:extLst>
          </p:cNvPr>
          <p:cNvSpPr>
            <a:spLocks/>
          </p:cNvSpPr>
          <p:nvPr userDrawn="1"/>
        </p:nvSpPr>
        <p:spPr>
          <a:xfrm>
            <a:off x="309850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2" name="Rectangle 11">
            <a:extLst>
              <a:ext uri="{FF2B5EF4-FFF2-40B4-BE49-F238E27FC236}">
                <a16:creationId xmlns:a16="http://schemas.microsoft.com/office/drawing/2014/main" id="{C3DCDF16-70F3-CAE8-4328-3353317D1154}"/>
              </a:ext>
            </a:extLst>
          </p:cNvPr>
          <p:cNvSpPr>
            <a:spLocks/>
          </p:cNvSpPr>
          <p:nvPr userDrawn="1"/>
        </p:nvSpPr>
        <p:spPr>
          <a:xfrm>
            <a:off x="323273" y="131773"/>
            <a:ext cx="1206019"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D63F6C8B-4F28-90BE-5C66-387580110C3D}"/>
              </a:ext>
            </a:extLst>
          </p:cNvPr>
          <p:cNvSpPr>
            <a:spLocks/>
          </p:cNvSpPr>
          <p:nvPr userDrawn="1"/>
        </p:nvSpPr>
        <p:spPr>
          <a:xfrm>
            <a:off x="466771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16" name="Rectangle 15">
            <a:extLst>
              <a:ext uri="{FF2B5EF4-FFF2-40B4-BE49-F238E27FC236}">
                <a16:creationId xmlns:a16="http://schemas.microsoft.com/office/drawing/2014/main" id="{D1EA09A5-75C3-736E-6991-D5332F66BE09}"/>
              </a:ext>
            </a:extLst>
          </p:cNvPr>
          <p:cNvSpPr>
            <a:spLocks/>
          </p:cNvSpPr>
          <p:nvPr userDrawn="1"/>
        </p:nvSpPr>
        <p:spPr>
          <a:xfrm>
            <a:off x="168884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a:t>
            </a:r>
          </a:p>
        </p:txBody>
      </p:sp>
      <p:sp>
        <p:nvSpPr>
          <p:cNvPr id="9" name="Rectangle 8">
            <a:extLst>
              <a:ext uri="{FF2B5EF4-FFF2-40B4-BE49-F238E27FC236}">
                <a16:creationId xmlns:a16="http://schemas.microsoft.com/office/drawing/2014/main" id="{F532A41D-BEAA-C917-5B47-4AE141D3EA38}"/>
              </a:ext>
            </a:extLst>
          </p:cNvPr>
          <p:cNvSpPr>
            <a:spLocks/>
          </p:cNvSpPr>
          <p:nvPr userDrawn="1"/>
        </p:nvSpPr>
        <p:spPr>
          <a:xfrm>
            <a:off x="7140920" y="15637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7" name="Ellipse 16">
            <a:extLst>
              <a:ext uri="{FF2B5EF4-FFF2-40B4-BE49-F238E27FC236}">
                <a16:creationId xmlns:a16="http://schemas.microsoft.com/office/drawing/2014/main" id="{6174F963-DCBB-1449-9378-E5A7BF66536B}"/>
              </a:ext>
            </a:extLst>
          </p:cNvPr>
          <p:cNvSpPr/>
          <p:nvPr userDrawn="1"/>
        </p:nvSpPr>
        <p:spPr>
          <a:xfrm>
            <a:off x="1376218" y="148928"/>
            <a:ext cx="322476" cy="29544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dirty="0">
                <a:solidFill>
                  <a:srgbClr val="FF0000"/>
                </a:solidFill>
                <a:cs typeface="Microsoft Uighur" panose="02000000000000000000" pitchFamily="2" charset="-78"/>
              </a:rPr>
              <a:t>6</a:t>
            </a:r>
            <a:endParaRPr lang="fr-FR" dirty="0">
              <a:solidFill>
                <a:srgbClr val="FF0000"/>
              </a:solidFill>
            </a:endParaRPr>
          </a:p>
        </p:txBody>
      </p:sp>
      <p:sp>
        <p:nvSpPr>
          <p:cNvPr id="18" name="Ellipse 17">
            <a:extLst>
              <a:ext uri="{FF2B5EF4-FFF2-40B4-BE49-F238E27FC236}">
                <a16:creationId xmlns:a16="http://schemas.microsoft.com/office/drawing/2014/main" id="{C2A46E44-1652-7A14-5710-BA827F6B9C49}"/>
              </a:ext>
            </a:extLst>
          </p:cNvPr>
          <p:cNvSpPr/>
          <p:nvPr userDrawn="1"/>
        </p:nvSpPr>
        <p:spPr>
          <a:xfrm>
            <a:off x="5758314" y="156376"/>
            <a:ext cx="278069" cy="288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dirty="0">
                <a:solidFill>
                  <a:srgbClr val="FF0000"/>
                </a:solidFill>
                <a:cs typeface="Microsoft Uighur" panose="02000000000000000000" pitchFamily="2" charset="-78"/>
              </a:rPr>
              <a:t>3</a:t>
            </a:r>
            <a:endParaRPr lang="fr-FR" dirty="0">
              <a:solidFill>
                <a:srgbClr val="FF0000"/>
              </a:solidFill>
            </a:endParaRPr>
          </a:p>
        </p:txBody>
      </p:sp>
      <p:sp>
        <p:nvSpPr>
          <p:cNvPr id="19" name="Ellipse 18">
            <a:extLst>
              <a:ext uri="{FF2B5EF4-FFF2-40B4-BE49-F238E27FC236}">
                <a16:creationId xmlns:a16="http://schemas.microsoft.com/office/drawing/2014/main" id="{BDB12229-7433-870F-F53A-F2AB72DA7980}"/>
              </a:ext>
            </a:extLst>
          </p:cNvPr>
          <p:cNvSpPr/>
          <p:nvPr userDrawn="1"/>
        </p:nvSpPr>
        <p:spPr>
          <a:xfrm>
            <a:off x="7018314" y="131131"/>
            <a:ext cx="278069" cy="288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dirty="0">
                <a:solidFill>
                  <a:srgbClr val="FF0000"/>
                </a:solidFill>
                <a:cs typeface="Microsoft Uighur" panose="02000000000000000000" pitchFamily="2" charset="-78"/>
              </a:rPr>
              <a:t>2</a:t>
            </a:r>
            <a:endParaRPr lang="fr-FR" dirty="0">
              <a:solidFill>
                <a:srgbClr val="FF0000"/>
              </a:solidFill>
            </a:endParaRPr>
          </a:p>
        </p:txBody>
      </p:sp>
    </p:spTree>
    <p:extLst>
      <p:ext uri="{BB962C8B-B14F-4D97-AF65-F5344CB8AC3E}">
        <p14:creationId xmlns:p14="http://schemas.microsoft.com/office/powerpoint/2010/main" val="279205406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9" name="Image 8">
            <a:extLst>
              <a:ext uri="{FF2B5EF4-FFF2-40B4-BE49-F238E27FC236}">
                <a16:creationId xmlns:a16="http://schemas.microsoft.com/office/drawing/2014/main" id="{14C427FD-FF22-C327-0759-AB1666D9970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7870183" y="131773"/>
            <a:ext cx="278069" cy="288000"/>
          </a:xfrm>
          <a:prstGeom prst="rect">
            <a:avLst/>
          </a:prstGeom>
          <a:ln>
            <a:noFill/>
          </a:ln>
        </p:spPr>
      </p:pic>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6328695" y="131773"/>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4785497" y="131773"/>
            <a:ext cx="278069" cy="288000"/>
          </a:xfrm>
          <a:prstGeom prst="rect">
            <a:avLst/>
          </a:prstGeom>
          <a:ln>
            <a:noFill/>
          </a:ln>
        </p:spPr>
      </p:pic>
      <p:pic>
        <p:nvPicPr>
          <p:cNvPr id="15" name="Image 14">
            <a:extLst>
              <a:ext uri="{FF2B5EF4-FFF2-40B4-BE49-F238E27FC236}">
                <a16:creationId xmlns:a16="http://schemas.microsoft.com/office/drawing/2014/main" id="{0F5F2B08-CEE8-A724-843B-D22EBB574803}"/>
              </a:ext>
            </a:extLst>
          </p:cNvPr>
          <p:cNvPicPr>
            <a:picLocks noChangeAspect="1"/>
          </p:cNvPicPr>
          <p:nvPr userDrawn="1"/>
        </p:nvPicPr>
        <p:blipFill>
          <a:blip r:embed="rId15">
            <a:alphaModFix/>
            <a:extLst>
              <a:ext uri="{28A0092B-C50C-407E-A947-70E740481C1C}">
                <a14:useLocalDpi xmlns:a14="http://schemas.microsoft.com/office/drawing/2010/main" val="0"/>
              </a:ext>
            </a:extLst>
          </a:blip>
          <a:stretch>
            <a:fillRect/>
          </a:stretch>
        </p:blipFill>
        <p:spPr>
          <a:xfrm>
            <a:off x="3226912" y="131773"/>
            <a:ext cx="278069" cy="288000"/>
          </a:xfrm>
          <a:prstGeom prst="rect">
            <a:avLst/>
          </a:prstGeom>
          <a:ln>
            <a:noFill/>
          </a:ln>
        </p:spPr>
      </p:pic>
      <p:pic>
        <p:nvPicPr>
          <p:cNvPr id="17" name="Image 16">
            <a:extLst>
              <a:ext uri="{FF2B5EF4-FFF2-40B4-BE49-F238E27FC236}">
                <a16:creationId xmlns:a16="http://schemas.microsoft.com/office/drawing/2014/main" id="{14AA64FE-029A-D058-1457-7B396E66D1A9}"/>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tretch>
            <a:fillRect/>
          </a:stretch>
        </p:blipFill>
        <p:spPr>
          <a:xfrm>
            <a:off x="1668327" y="131773"/>
            <a:ext cx="278069" cy="288000"/>
          </a:xfrm>
          <a:prstGeom prst="rect">
            <a:avLst/>
          </a:prstGeom>
          <a:ln>
            <a:noFill/>
          </a:ln>
        </p:spPr>
      </p:pic>
      <p:sp>
        <p:nvSpPr>
          <p:cNvPr id="18" name="Rectangle 17">
            <a:extLst>
              <a:ext uri="{FF2B5EF4-FFF2-40B4-BE49-F238E27FC236}">
                <a16:creationId xmlns:a16="http://schemas.microsoft.com/office/drawing/2014/main" id="{0C1609F9-E6DF-3D8A-BF1E-399F849E5147}"/>
              </a:ext>
            </a:extLst>
          </p:cNvPr>
          <p:cNvSpPr>
            <a:spLocks/>
          </p:cNvSpPr>
          <p:nvPr userDrawn="1"/>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23" name="Rectangle 22">
            <a:extLst>
              <a:ext uri="{FF2B5EF4-FFF2-40B4-BE49-F238E27FC236}">
                <a16:creationId xmlns:a16="http://schemas.microsoft.com/office/drawing/2014/main" id="{CB23B913-2150-C913-2A6F-677DA0124FC1}"/>
              </a:ext>
            </a:extLst>
          </p:cNvPr>
          <p:cNvSpPr>
            <a:spLocks/>
          </p:cNvSpPr>
          <p:nvPr userDrawn="1"/>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2800469454"/>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968911" y="10521"/>
            <a:ext cx="2627179" cy="369332"/>
          </a:xfrm>
          <a:prstGeom prst="rect">
            <a:avLst/>
          </a:prstGeom>
          <a:noFill/>
          <a:ln>
            <a:noFill/>
          </a:ln>
        </p:spPr>
        <p:txBody>
          <a:bodyPr wrap="square" rtlCol="0" anchor="ctr" anchorCtr="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Titre Module</a:t>
            </a:r>
          </a:p>
        </p:txBody>
      </p:sp>
    </p:spTree>
    <p:extLst>
      <p:ext uri="{BB962C8B-B14F-4D97-AF65-F5344CB8AC3E}">
        <p14:creationId xmlns:p14="http://schemas.microsoft.com/office/powerpoint/2010/main" val="3518408874"/>
      </p:ext>
    </p:extLst>
  </p:cSld>
  <p:clrMap bg1="lt1" tx1="dk1" bg2="lt2" tx2="dk2" accent1="accent1" accent2="accent2" accent3="accent3" accent4="accent4" accent5="accent5" accent6="accent6" hlink="hlink" folHlink="folHlink"/>
  <p:sldLayoutIdLst>
    <p:sldLayoutId id="2147483723" r:id="rId1"/>
    <p:sldLayoutId id="2147483724" r:id="rId2"/>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D3BCD8-9868-4174-A461-8C04FAF3A9DD}" type="datetimeFigureOut">
              <a:rPr lang="fr-FR" smtClean="0"/>
              <a:t>05/06/2026</a:t>
            </a:fld>
            <a:endParaRPr lang="fr-F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B60BE7-EAD2-4C3B-A9F2-B2A20B3BFA21}" type="slidenum">
              <a:rPr lang="fr-FR" smtClean="0"/>
              <a:t>‹N°›</a:t>
            </a:fld>
            <a:endParaRPr lang="fr-FR"/>
          </a:p>
        </p:txBody>
      </p:sp>
    </p:spTree>
    <p:extLst>
      <p:ext uri="{BB962C8B-B14F-4D97-AF65-F5344CB8AC3E}">
        <p14:creationId xmlns:p14="http://schemas.microsoft.com/office/powerpoint/2010/main" val="1183915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869" r:id="rId12"/>
    <p:sldLayoutId id="2147483870" r:id="rId13"/>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992712565"/>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 id="2147483775" r:id="rId12"/>
    <p:sldLayoutId id="2147483776" r:id="rId13"/>
    <p:sldLayoutId id="2147483777" r:id="rId14"/>
    <p:sldLayoutId id="2147483778" r:id="rId15"/>
    <p:sldLayoutId id="2147483779" r:id="rId16"/>
    <p:sldLayoutId id="2147483780" r:id="rId17"/>
    <p:sldLayoutId id="2147483781" r:id="rId18"/>
    <p:sldLayoutId id="2147483782" r:id="rId19"/>
    <p:sldLayoutId id="2147483783" r:id="rId20"/>
    <p:sldLayoutId id="2147483784" r:id="rId21"/>
    <p:sldLayoutId id="2147483785" r:id="rId22"/>
    <p:sldLayoutId id="2147483871"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4851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1507475105"/>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 id="2147483798" r:id="rId12"/>
    <p:sldLayoutId id="2147483799" r:id="rId13"/>
    <p:sldLayoutId id="2147483800" r:id="rId14"/>
    <p:sldLayoutId id="2147483801" r:id="rId15"/>
    <p:sldLayoutId id="2147483802" r:id="rId16"/>
    <p:sldLayoutId id="2147483872" r:id="rId17"/>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3286453409"/>
      </p:ext>
    </p:extLst>
  </p:cSld>
  <p:clrMap bg1="lt1" tx1="dk1" bg2="lt2" tx2="dk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 id="2147483815" r:id="rId12"/>
    <p:sldLayoutId id="2147483816" r:id="rId13"/>
    <p:sldLayoutId id="2147483817" r:id="rId14"/>
    <p:sldLayoutId id="2147483818" r:id="rId15"/>
    <p:sldLayoutId id="2147483819" r:id="rId16"/>
    <p:sldLayoutId id="2147483820" r:id="rId17"/>
    <p:sldLayoutId id="2147483899" r:id="rId18"/>
    <p:sldLayoutId id="2147483900" r:id="rId19"/>
    <p:sldLayoutId id="2147483901" r:id="rId20"/>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936066820"/>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 id="2147483833" r:id="rId12"/>
    <p:sldLayoutId id="2147483834" r:id="rId13"/>
    <p:sldLayoutId id="2147483835" r:id="rId14"/>
    <p:sldLayoutId id="2147483836" r:id="rId15"/>
    <p:sldLayoutId id="2147483837" r:id="rId16"/>
    <p:sldLayoutId id="2147483838" r:id="rId17"/>
    <p:sldLayoutId id="2147483839" r:id="rId18"/>
    <p:sldLayoutId id="2147483840" r:id="rId19"/>
    <p:sldLayoutId id="2147483841" r:id="rId20"/>
    <p:sldLayoutId id="2147483842" r:id="rId21"/>
    <p:sldLayoutId id="2147483843"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165686714"/>
      </p:ext>
    </p:extLst>
  </p:cSld>
  <p:clrMap bg1="lt1" tx1="dk1" bg2="lt2" tx2="dk2" accent1="accent1" accent2="accent2" accent3="accent3" accent4="accent4" accent5="accent5" accent6="accent6" hlink="hlink" folHlink="folHlink"/>
  <p:sldLayoutIdLst>
    <p:sldLayoutId id="2147483845" r:id="rId1"/>
    <p:sldLayoutId id="2147483846" r:id="rId2"/>
    <p:sldLayoutId id="2147483847" r:id="rId3"/>
    <p:sldLayoutId id="2147483848" r:id="rId4"/>
    <p:sldLayoutId id="2147483849" r:id="rId5"/>
    <p:sldLayoutId id="2147483850" r:id="rId6"/>
    <p:sldLayoutId id="2147483851" r:id="rId7"/>
    <p:sldLayoutId id="2147483852" r:id="rId8"/>
    <p:sldLayoutId id="2147483853" r:id="rId9"/>
    <p:sldLayoutId id="2147483854" r:id="rId10"/>
    <p:sldLayoutId id="2147483855" r:id="rId11"/>
    <p:sldLayoutId id="2147483856" r:id="rId12"/>
    <p:sldLayoutId id="2147483857" r:id="rId13"/>
    <p:sldLayoutId id="2147483858" r:id="rId14"/>
    <p:sldLayoutId id="2147483859" r:id="rId15"/>
    <p:sldLayoutId id="2147483860" r:id="rId16"/>
    <p:sldLayoutId id="2147483861" r:id="rId17"/>
    <p:sldLayoutId id="2147483862" r:id="rId18"/>
    <p:sldLayoutId id="2147483863" r:id="rId19"/>
    <p:sldLayoutId id="2147483864" r:id="rId20"/>
    <p:sldLayoutId id="2147483865" r:id="rId21"/>
    <p:sldLayoutId id="2147483866" r:id="rId22"/>
    <p:sldLayoutId id="2147483898"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764689795"/>
      </p:ext>
    </p:extLst>
  </p:cSld>
  <p:clrMap bg1="lt1" tx1="dk1" bg2="lt2" tx2="dk2" accent1="accent1" accent2="accent2" accent3="accent3" accent4="accent4" accent5="accent5" accent6="accent6" hlink="hlink" folHlink="folHlink"/>
  <p:sldLayoutIdLst>
    <p:sldLayoutId id="2147483874" r:id="rId1"/>
    <p:sldLayoutId id="2147483875" r:id="rId2"/>
    <p:sldLayoutId id="2147483876" r:id="rId3"/>
    <p:sldLayoutId id="2147483877" r:id="rId4"/>
    <p:sldLayoutId id="2147483878" r:id="rId5"/>
    <p:sldLayoutId id="2147483879" r:id="rId6"/>
    <p:sldLayoutId id="2147483880" r:id="rId7"/>
    <p:sldLayoutId id="2147483881" r:id="rId8"/>
    <p:sldLayoutId id="2147483882" r:id="rId9"/>
    <p:sldLayoutId id="2147483883" r:id="rId10"/>
    <p:sldLayoutId id="2147483884" r:id="rId11"/>
    <p:sldLayoutId id="2147483885" r:id="rId12"/>
    <p:sldLayoutId id="2147483886" r:id="rId13"/>
    <p:sldLayoutId id="2147483887" r:id="rId14"/>
    <p:sldLayoutId id="2147483888" r:id="rId15"/>
    <p:sldLayoutId id="2147483889" r:id="rId16"/>
    <p:sldLayoutId id="2147483890" r:id="rId17"/>
    <p:sldLayoutId id="2147483891" r:id="rId18"/>
    <p:sldLayoutId id="2147483892" r:id="rId19"/>
    <p:sldLayoutId id="2147483893" r:id="rId20"/>
    <p:sldLayoutId id="2147483894" r:id="rId21"/>
    <p:sldLayoutId id="2147483895" r:id="rId22"/>
    <p:sldLayoutId id="2147483897"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2.xml"/></Relationships>
</file>

<file path=ppt/slides/_rels/slide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7.xml"/></Relationships>
</file>

<file path=ppt/slides/_rels/slide3.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gif"/><Relationship Id="rId2" Type="http://schemas.openxmlformats.org/officeDocument/2006/relationships/image" Target="../media/image22.png"/><Relationship Id="rId1" Type="http://schemas.openxmlformats.org/officeDocument/2006/relationships/slideLayout" Target="../slideLayouts/slideLayout78.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5.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7.png"/><Relationship Id="rId7" Type="http://schemas.openxmlformats.org/officeDocument/2006/relationships/image" Target="../media/image18.png"/><Relationship Id="rId2" Type="http://schemas.openxmlformats.org/officeDocument/2006/relationships/image" Target="../media/image28.gif"/><Relationship Id="rId1" Type="http://schemas.openxmlformats.org/officeDocument/2006/relationships/slideLayout" Target="../slideLayouts/slideLayout13.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 Id="rId9" Type="http://schemas.openxmlformats.org/officeDocument/2006/relationships/image" Target="../media/image32.png"/></Relationships>
</file>

<file path=ppt/slides/_rels/slide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image" Target="../media/image34.png"/><Relationship Id="rId1" Type="http://schemas.openxmlformats.org/officeDocument/2006/relationships/slideLayout" Target="../slideLayouts/slideLayout101.xml"/><Relationship Id="rId4" Type="http://schemas.openxmlformats.org/officeDocument/2006/relationships/image" Target="../media/image36.png"/></Relationships>
</file>

<file path=ppt/slides/_rels/slide8.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2.png"/><Relationship Id="rId3" Type="http://schemas.microsoft.com/office/2007/relationships/media" Target="../media/media2.mp4"/><Relationship Id="rId7" Type="http://schemas.openxmlformats.org/officeDocument/2006/relationships/image" Target="../media/image34.png"/><Relationship Id="rId12" Type="http://schemas.openxmlformats.org/officeDocument/2006/relationships/image" Target="../media/image27.gif"/><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7.png"/><Relationship Id="rId11" Type="http://schemas.openxmlformats.org/officeDocument/2006/relationships/image" Target="../media/image41.png"/><Relationship Id="rId5" Type="http://schemas.openxmlformats.org/officeDocument/2006/relationships/slideLayout" Target="../slideLayouts/slideLayout98.xml"/><Relationship Id="rId10" Type="http://schemas.openxmlformats.org/officeDocument/2006/relationships/image" Target="../media/image40.png"/><Relationship Id="rId4" Type="http://schemas.openxmlformats.org/officeDocument/2006/relationships/video" Target="../media/media2.mp4"/><Relationship Id="rId9" Type="http://schemas.openxmlformats.org/officeDocument/2006/relationships/image" Target="../media/image39.png"/><Relationship Id="rId14" Type="http://schemas.openxmlformats.org/officeDocument/2006/relationships/image" Target="../media/image43.png"/></Relationships>
</file>

<file path=ppt/slides/_rels/slide9.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1.png"/><Relationship Id="rId7" Type="http://schemas.openxmlformats.org/officeDocument/2006/relationships/image" Target="../media/image40.png"/><Relationship Id="rId2" Type="http://schemas.openxmlformats.org/officeDocument/2006/relationships/image" Target="../media/image34.png"/><Relationship Id="rId1" Type="http://schemas.openxmlformats.org/officeDocument/2006/relationships/slideLayout" Target="../slideLayouts/slideLayout98.xml"/><Relationship Id="rId6" Type="http://schemas.openxmlformats.org/officeDocument/2006/relationships/image" Target="../media/image39.png"/><Relationship Id="rId5" Type="http://schemas.openxmlformats.org/officeDocument/2006/relationships/image" Target="../media/image38.png"/><Relationship Id="rId10" Type="http://schemas.openxmlformats.org/officeDocument/2006/relationships/image" Target="../media/image46.png"/><Relationship Id="rId4" Type="http://schemas.openxmlformats.org/officeDocument/2006/relationships/image" Target="../media/image23.png"/><Relationship Id="rId9" Type="http://schemas.openxmlformats.org/officeDocument/2006/relationships/image" Target="../media/image45.png"/></Relationships>
</file>

<file path=ppt/slides/_rels/slide10.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slideLayout" Target="../slideLayouts/slideLayout88.xml"/><Relationship Id="rId7" Type="http://schemas.openxmlformats.org/officeDocument/2006/relationships/image" Target="../media/image39.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38.png"/><Relationship Id="rId11" Type="http://schemas.openxmlformats.org/officeDocument/2006/relationships/image" Target="../media/image27.gif"/><Relationship Id="rId5" Type="http://schemas.openxmlformats.org/officeDocument/2006/relationships/image" Target="../media/image34.png"/><Relationship Id="rId10" Type="http://schemas.openxmlformats.org/officeDocument/2006/relationships/image" Target="../media/image48.png"/><Relationship Id="rId4" Type="http://schemas.openxmlformats.org/officeDocument/2006/relationships/image" Target="../media/image47.jpeg"/><Relationship Id="rId9" Type="http://schemas.openxmlformats.org/officeDocument/2006/relationships/image" Target="../media/image41.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5.gif"/><Relationship Id="rId1" Type="http://schemas.openxmlformats.org/officeDocument/2006/relationships/slideLayout" Target="../slideLayouts/slideLayout101.xml"/><Relationship Id="rId5" Type="http://schemas.openxmlformats.org/officeDocument/2006/relationships/image" Target="../media/image30.png"/><Relationship Id="rId4" Type="http://schemas.openxmlformats.org/officeDocument/2006/relationships/image" Target="../media/image38.png"/></Relationships>
</file>

<file path=ppt/slides/_rels/slide12.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23.png"/><Relationship Id="rId2" Type="http://schemas.openxmlformats.org/officeDocument/2006/relationships/image" Target="../media/image34.png"/><Relationship Id="rId1" Type="http://schemas.openxmlformats.org/officeDocument/2006/relationships/slideLayout" Target="../slideLayouts/slideLayout103.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3.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22.png"/><Relationship Id="rId2" Type="http://schemas.openxmlformats.org/officeDocument/2006/relationships/image" Target="../media/image34.png"/><Relationship Id="rId1" Type="http://schemas.openxmlformats.org/officeDocument/2006/relationships/slideLayout" Target="../slideLayouts/slideLayout103.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4.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38.png"/><Relationship Id="rId7" Type="http://schemas.openxmlformats.org/officeDocument/2006/relationships/image" Target="../media/image23.png"/><Relationship Id="rId2" Type="http://schemas.openxmlformats.org/officeDocument/2006/relationships/image" Target="../media/image34.png"/><Relationship Id="rId1" Type="http://schemas.openxmlformats.org/officeDocument/2006/relationships/slideLayout" Target="../slideLayouts/slideLayout103.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23.png"/><Relationship Id="rId2" Type="http://schemas.openxmlformats.org/officeDocument/2006/relationships/image" Target="../media/image34.png"/><Relationship Id="rId1" Type="http://schemas.openxmlformats.org/officeDocument/2006/relationships/slideLayout" Target="../slideLayouts/slideLayout103.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23.png"/><Relationship Id="rId2" Type="http://schemas.openxmlformats.org/officeDocument/2006/relationships/image" Target="../media/image34.png"/><Relationship Id="rId1" Type="http://schemas.openxmlformats.org/officeDocument/2006/relationships/slideLayout" Target="../slideLayouts/slideLayout103.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22.png"/><Relationship Id="rId2" Type="http://schemas.openxmlformats.org/officeDocument/2006/relationships/image" Target="../media/image34.png"/><Relationship Id="rId1" Type="http://schemas.openxmlformats.org/officeDocument/2006/relationships/slideLayout" Target="../slideLayouts/slideLayout103.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23.png"/><Relationship Id="rId2" Type="http://schemas.openxmlformats.org/officeDocument/2006/relationships/image" Target="../media/image34.png"/><Relationship Id="rId1" Type="http://schemas.openxmlformats.org/officeDocument/2006/relationships/slideLayout" Target="../slideLayouts/slideLayout103.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22.png"/><Relationship Id="rId2" Type="http://schemas.openxmlformats.org/officeDocument/2006/relationships/image" Target="../media/image34.png"/><Relationship Id="rId1" Type="http://schemas.openxmlformats.org/officeDocument/2006/relationships/slideLayout" Target="../slideLayouts/slideLayout103.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23.png"/><Relationship Id="rId2" Type="http://schemas.openxmlformats.org/officeDocument/2006/relationships/image" Target="../media/image34.png"/><Relationship Id="rId1" Type="http://schemas.openxmlformats.org/officeDocument/2006/relationships/slideLayout" Target="../slideLayouts/slideLayout103.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22.png"/><Relationship Id="rId2" Type="http://schemas.openxmlformats.org/officeDocument/2006/relationships/image" Target="../media/image34.png"/><Relationship Id="rId1" Type="http://schemas.openxmlformats.org/officeDocument/2006/relationships/slideLayout" Target="../slideLayouts/slideLayout103.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23.png"/><Relationship Id="rId2" Type="http://schemas.openxmlformats.org/officeDocument/2006/relationships/image" Target="../media/image34.png"/><Relationship Id="rId1" Type="http://schemas.openxmlformats.org/officeDocument/2006/relationships/slideLayout" Target="../slideLayouts/slideLayout103.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3.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38.png"/><Relationship Id="rId7" Type="http://schemas.openxmlformats.org/officeDocument/2006/relationships/image" Target="../media/image50.png"/><Relationship Id="rId2" Type="http://schemas.openxmlformats.org/officeDocument/2006/relationships/image" Target="../media/image34.png"/><Relationship Id="rId1" Type="http://schemas.openxmlformats.org/officeDocument/2006/relationships/slideLayout" Target="../slideLayouts/slideLayout103.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34.png"/><Relationship Id="rId7" Type="http://schemas.openxmlformats.org/officeDocument/2006/relationships/image" Target="../media/image41.png"/><Relationship Id="rId2" Type="http://schemas.openxmlformats.org/officeDocument/2006/relationships/image" Target="../media/image52.png"/><Relationship Id="rId1" Type="http://schemas.openxmlformats.org/officeDocument/2006/relationships/slideLayout" Target="../slideLayouts/slideLayout103.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5.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34.png"/><Relationship Id="rId7" Type="http://schemas.openxmlformats.org/officeDocument/2006/relationships/image" Target="../media/image41.png"/><Relationship Id="rId2" Type="http://schemas.openxmlformats.org/officeDocument/2006/relationships/image" Target="../media/image52.png"/><Relationship Id="rId1" Type="http://schemas.openxmlformats.org/officeDocument/2006/relationships/slideLayout" Target="../slideLayouts/slideLayout103.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5.gif"/><Relationship Id="rId1" Type="http://schemas.openxmlformats.org/officeDocument/2006/relationships/slideLayout" Target="../slideLayouts/slideLayout118.xml"/><Relationship Id="rId5" Type="http://schemas.openxmlformats.org/officeDocument/2006/relationships/image" Target="../media/image32.png"/><Relationship Id="rId4" Type="http://schemas.openxmlformats.org/officeDocument/2006/relationships/image" Target="../media/image39.png"/></Relationships>
</file>

<file path=ppt/slides/_rels/slide27.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38.png"/><Relationship Id="rId7" Type="http://schemas.openxmlformats.org/officeDocument/2006/relationships/image" Target="../media/image22.png"/><Relationship Id="rId2" Type="http://schemas.openxmlformats.org/officeDocument/2006/relationships/image" Target="../media/image34.png"/><Relationship Id="rId1" Type="http://schemas.openxmlformats.org/officeDocument/2006/relationships/slideLayout" Target="../slideLayouts/slideLayout135.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8.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38.png"/><Relationship Id="rId7" Type="http://schemas.openxmlformats.org/officeDocument/2006/relationships/image" Target="../media/image22.png"/><Relationship Id="rId2" Type="http://schemas.openxmlformats.org/officeDocument/2006/relationships/image" Target="../media/image34.png"/><Relationship Id="rId1" Type="http://schemas.openxmlformats.org/officeDocument/2006/relationships/slideLayout" Target="../slideLayouts/slideLayout135.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9.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23.png"/><Relationship Id="rId2" Type="http://schemas.openxmlformats.org/officeDocument/2006/relationships/image" Target="../media/image34.png"/><Relationship Id="rId1" Type="http://schemas.openxmlformats.org/officeDocument/2006/relationships/slideLayout" Target="../slideLayouts/slideLayout135.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30.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23.png"/><Relationship Id="rId2" Type="http://schemas.openxmlformats.org/officeDocument/2006/relationships/image" Target="../media/image34.png"/><Relationship Id="rId1" Type="http://schemas.openxmlformats.org/officeDocument/2006/relationships/slideLayout" Target="../slideLayouts/slideLayout135.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31.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23.png"/><Relationship Id="rId2" Type="http://schemas.openxmlformats.org/officeDocument/2006/relationships/image" Target="../media/image34.png"/><Relationship Id="rId1" Type="http://schemas.openxmlformats.org/officeDocument/2006/relationships/slideLayout" Target="../slideLayouts/slideLayout135.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32.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38.png"/><Relationship Id="rId7" Type="http://schemas.openxmlformats.org/officeDocument/2006/relationships/image" Target="../media/image25.png"/><Relationship Id="rId2" Type="http://schemas.openxmlformats.org/officeDocument/2006/relationships/image" Target="../media/image34.png"/><Relationship Id="rId1" Type="http://schemas.openxmlformats.org/officeDocument/2006/relationships/slideLayout" Target="../slideLayouts/slideLayout135.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33.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38.png"/><Relationship Id="rId7" Type="http://schemas.openxmlformats.org/officeDocument/2006/relationships/image" Target="../media/image25.png"/><Relationship Id="rId2" Type="http://schemas.openxmlformats.org/officeDocument/2006/relationships/image" Target="../media/image34.png"/><Relationship Id="rId1" Type="http://schemas.openxmlformats.org/officeDocument/2006/relationships/slideLayout" Target="../slideLayouts/slideLayout135.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3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38.png"/><Relationship Id="rId7" Type="http://schemas.openxmlformats.org/officeDocument/2006/relationships/image" Target="../media/image54.png"/><Relationship Id="rId2" Type="http://schemas.openxmlformats.org/officeDocument/2006/relationships/image" Target="../media/image34.png"/><Relationship Id="rId1" Type="http://schemas.openxmlformats.org/officeDocument/2006/relationships/slideLayout" Target="../slideLayouts/slideLayout135.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35.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38.png"/><Relationship Id="rId7" Type="http://schemas.openxmlformats.org/officeDocument/2006/relationships/image" Target="../media/image54.png"/><Relationship Id="rId2" Type="http://schemas.openxmlformats.org/officeDocument/2006/relationships/image" Target="../media/image34.png"/><Relationship Id="rId1" Type="http://schemas.openxmlformats.org/officeDocument/2006/relationships/slideLayout" Target="../slideLayouts/slideLayout135.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36.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38.png"/><Relationship Id="rId7" Type="http://schemas.openxmlformats.org/officeDocument/2006/relationships/image" Target="../media/image23.png"/><Relationship Id="rId2" Type="http://schemas.openxmlformats.org/officeDocument/2006/relationships/image" Target="../media/image34.png"/><Relationship Id="rId1" Type="http://schemas.openxmlformats.org/officeDocument/2006/relationships/slideLayout" Target="../slideLayouts/slideLayout135.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37.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38.png"/><Relationship Id="rId7" Type="http://schemas.openxmlformats.org/officeDocument/2006/relationships/image" Target="../media/image23.png"/><Relationship Id="rId2" Type="http://schemas.openxmlformats.org/officeDocument/2006/relationships/image" Target="../media/image34.png"/><Relationship Id="rId1" Type="http://schemas.openxmlformats.org/officeDocument/2006/relationships/slideLayout" Target="../slideLayouts/slideLayout135.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38.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23.png"/><Relationship Id="rId2" Type="http://schemas.openxmlformats.org/officeDocument/2006/relationships/image" Target="../media/image34.png"/><Relationship Id="rId1" Type="http://schemas.openxmlformats.org/officeDocument/2006/relationships/slideLayout" Target="../slideLayouts/slideLayout135.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3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5.gif"/><Relationship Id="rId1" Type="http://schemas.openxmlformats.org/officeDocument/2006/relationships/slideLayout" Target="../slideLayouts/slideLayout101.xml"/><Relationship Id="rId5" Type="http://schemas.openxmlformats.org/officeDocument/2006/relationships/image" Target="../media/image40.png"/><Relationship Id="rId4" Type="http://schemas.openxmlformats.org/officeDocument/2006/relationships/image" Target="../media/image57.png"/></Relationships>
</file>

<file path=ppt/slides/_rels/slide4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36.png"/><Relationship Id="rId1" Type="http://schemas.openxmlformats.org/officeDocument/2006/relationships/slideLayout" Target="../slideLayouts/slideLayout136.xml"/></Relationships>
</file>

<file path=ppt/slides/_rels/slide4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gif"/><Relationship Id="rId1" Type="http://schemas.openxmlformats.org/officeDocument/2006/relationships/slideLayout" Target="../slideLayouts/slideLayout13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6.xml"/></Relationships>
</file>

<file path=ppt/slides/_rels/slide4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3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6.xml"/></Relationships>
</file>

<file path=ppt/slides/_rels/slide4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23.png"/><Relationship Id="rId1" Type="http://schemas.openxmlformats.org/officeDocument/2006/relationships/slideLayout" Target="../slideLayouts/slideLayout138.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6.xml"/></Relationships>
</file>

<file path=ppt/slides/_rels/slide5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22.xml"/></Relationships>
</file>

<file path=ppt/slides/_rels/slide5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gif"/><Relationship Id="rId1" Type="http://schemas.openxmlformats.org/officeDocument/2006/relationships/slideLayout" Target="../slideLayouts/slideLayout77.xml"/><Relationship Id="rId4" Type="http://schemas.openxmlformats.org/officeDocument/2006/relationships/image" Target="../media/image41.png"/></Relationships>
</file>

<file path=ppt/slides/_rels/slide55.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41.png"/><Relationship Id="rId2" Type="http://schemas.openxmlformats.org/officeDocument/2006/relationships/image" Target="../media/image22.png"/><Relationship Id="rId1" Type="http://schemas.openxmlformats.org/officeDocument/2006/relationships/slideLayout" Target="../slideLayouts/slideLayout180.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56.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34.png"/><Relationship Id="rId7" Type="http://schemas.openxmlformats.org/officeDocument/2006/relationships/image" Target="../media/image41.png"/><Relationship Id="rId2" Type="http://schemas.openxmlformats.org/officeDocument/2006/relationships/image" Target="../media/image63.png"/><Relationship Id="rId1" Type="http://schemas.openxmlformats.org/officeDocument/2006/relationships/slideLayout" Target="../slideLayouts/slideLayout180.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 Id="rId9" Type="http://schemas.openxmlformats.org/officeDocument/2006/relationships/image" Target="../media/image58.png"/></Relationships>
</file>

<file path=ppt/slides/_rels/slide57.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slideLayout" Target="../slideLayouts/slideLayout169.xml"/><Relationship Id="rId7" Type="http://schemas.openxmlformats.org/officeDocument/2006/relationships/image" Target="../media/image40.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39.png"/><Relationship Id="rId5" Type="http://schemas.openxmlformats.org/officeDocument/2006/relationships/image" Target="../media/image38.png"/><Relationship Id="rId10" Type="http://schemas.openxmlformats.org/officeDocument/2006/relationships/image" Target="../media/image23.png"/><Relationship Id="rId4" Type="http://schemas.openxmlformats.org/officeDocument/2006/relationships/image" Target="../media/image34.png"/><Relationship Id="rId9" Type="http://schemas.openxmlformats.org/officeDocument/2006/relationships/image" Target="../media/image64.png"/></Relationships>
</file>

<file path=ppt/slides/_rels/slide58.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34.png"/><Relationship Id="rId7" Type="http://schemas.openxmlformats.org/officeDocument/2006/relationships/image" Target="../media/image41.png"/><Relationship Id="rId2" Type="http://schemas.openxmlformats.org/officeDocument/2006/relationships/image" Target="../media/image65.png"/><Relationship Id="rId1" Type="http://schemas.openxmlformats.org/officeDocument/2006/relationships/slideLayout" Target="../slideLayouts/slideLayout179.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5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8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060A331A-789A-3ADD-FE40-BD24D7B2A2D4}"/>
              </a:ext>
            </a:extLst>
          </p:cNvPr>
          <p:cNvPicPr>
            <a:picLocks noChangeAspect="1"/>
          </p:cNvPicPr>
          <p:nvPr/>
        </p:nvPicPr>
        <p:blipFill>
          <a:blip r:embed="rId2"/>
          <a:stretch>
            <a:fillRect/>
          </a:stretch>
        </p:blipFill>
        <p:spPr>
          <a:xfrm>
            <a:off x="-16517" y="0"/>
            <a:ext cx="9160517" cy="6857999"/>
          </a:xfrm>
          <a:prstGeom prst="rect">
            <a:avLst/>
          </a:prstGeom>
        </p:spPr>
      </p:pic>
      <p:sp>
        <p:nvSpPr>
          <p:cNvPr id="2" name="ZoneTexte 1">
            <a:extLst>
              <a:ext uri="{FF2B5EF4-FFF2-40B4-BE49-F238E27FC236}">
                <a16:creationId xmlns:a16="http://schemas.microsoft.com/office/drawing/2014/main" id="{16FFD9A4-8BF2-0DE9-110E-53989CD78A68}"/>
              </a:ext>
            </a:extLst>
          </p:cNvPr>
          <p:cNvSpPr txBox="1"/>
          <p:nvPr/>
        </p:nvSpPr>
        <p:spPr>
          <a:xfrm>
            <a:off x="3451123" y="4817806"/>
            <a:ext cx="1043792" cy="578882"/>
          </a:xfrm>
          <a:prstGeom prst="roundRect">
            <a:avLst/>
          </a:prstGeom>
          <a:solidFill>
            <a:srgbClr val="FBB321"/>
          </a:solidFill>
        </p:spPr>
        <p:txBody>
          <a:bodyPr wrap="square" rtlCol="0">
            <a:spAutoFit/>
          </a:bodyPr>
          <a:lstStyle/>
          <a:p>
            <a:pPr algn="r"/>
            <a:r>
              <a:rPr lang="ar-MA" sz="2800" b="1" dirty="0">
                <a:solidFill>
                  <a:schemeClr val="bg1"/>
                </a:solidFill>
                <a:latin typeface="Segoe UI" panose="020B0502040204020203" pitchFamily="34" charset="0"/>
                <a:cs typeface="Segoe UI" panose="020B0502040204020203" pitchFamily="34" charset="0"/>
              </a:rPr>
              <a:t>الرابع</a:t>
            </a:r>
            <a:endParaRPr lang="fr-FR" b="1" dirty="0">
              <a:solidFill>
                <a:schemeClr val="bg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726540818"/>
      </p:ext>
    </p:extLst>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77D1D0-B935-CBE2-7CA4-9D5B14EAFB01}"/>
            </a:ext>
          </a:extLst>
        </p:cNvPr>
        <p:cNvGrpSpPr/>
        <p:nvPr/>
      </p:nvGrpSpPr>
      <p:grpSpPr>
        <a:xfrm>
          <a:off x="0" y="0"/>
          <a:ext cx="0" cy="0"/>
          <a:chOff x="0" y="0"/>
          <a:chExt cx="0" cy="0"/>
        </a:xfrm>
      </p:grpSpPr>
      <p:pic>
        <p:nvPicPr>
          <p:cNvPr id="12" name="Image 11">
            <a:extLst>
              <a:ext uri="{FF2B5EF4-FFF2-40B4-BE49-F238E27FC236}">
                <a16:creationId xmlns:a16="http://schemas.microsoft.com/office/drawing/2014/main" id="{315F985E-DD92-7278-4194-23AE56F6D3D6}"/>
              </a:ext>
            </a:extLst>
          </p:cNvPr>
          <p:cNvPicPr>
            <a:picLocks noChangeAspect="1"/>
          </p:cNvPicPr>
          <p:nvPr/>
        </p:nvPicPr>
        <p:blipFill>
          <a:blip r:embed="rId2"/>
          <a:stretch>
            <a:fillRect/>
          </a:stretch>
        </p:blipFill>
        <p:spPr>
          <a:xfrm>
            <a:off x="466152" y="1573804"/>
            <a:ext cx="8211696" cy="4039164"/>
          </a:xfrm>
          <a:prstGeom prst="rect">
            <a:avLst/>
          </a:prstGeom>
        </p:spPr>
      </p:pic>
    </p:spTree>
    <p:extLst>
      <p:ext uri="{BB962C8B-B14F-4D97-AF65-F5344CB8AC3E}">
        <p14:creationId xmlns:p14="http://schemas.microsoft.com/office/powerpoint/2010/main" val="2352626731"/>
      </p:ext>
    </p:extLst>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Espace réservé pour une image  30" descr="Une image contenant habits, sourire, dessin humoristique, clipart&#10;&#10;Le contenu généré par l’IA peut être incorrect.">
            <a:extLst>
              <a:ext uri="{FF2B5EF4-FFF2-40B4-BE49-F238E27FC236}">
                <a16:creationId xmlns:a16="http://schemas.microsoft.com/office/drawing/2014/main" id="{273DC75A-2015-19E1-1E39-E1663D385765}"/>
              </a:ext>
            </a:extLst>
          </p:cNvPr>
          <p:cNvPicPr>
            <a:picLocks noGrp="1" noChangeAspect="1"/>
          </p:cNvPicPr>
          <p:nvPr>
            <p:ph type="pic" sz="quarter" idx="10"/>
          </p:nvPr>
        </p:nvPicPr>
        <p:blipFill>
          <a:blip r:embed="rId2"/>
          <a:srcRect/>
          <a:stretch/>
        </p:blipFill>
        <p:spPr/>
      </p:pic>
      <p:pic>
        <p:nvPicPr>
          <p:cNvPr id="29"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4CEF1EEB-1F40-EA99-607B-F22A6821DCF8}"/>
              </a:ext>
            </a:extLst>
          </p:cNvPr>
          <p:cNvPicPr>
            <a:picLocks noGrp="1" noChangeAspect="1"/>
          </p:cNvPicPr>
          <p:nvPr>
            <p:ph type="pic" sz="quarter" idx="11"/>
          </p:nvPr>
        </p:nvPicPr>
        <p:blipFill>
          <a:blip r:embed="rId3"/>
          <a:srcRect/>
          <a:stretch/>
        </p:blipFill>
        <p:spPr/>
      </p:pic>
      <p:pic>
        <p:nvPicPr>
          <p:cNvPr id="35" name="Espace réservé pour une image  34" descr="Une image contenant habits, Animation, Dessin animé, dessin humoristique&#10;&#10;Le contenu généré par l’IA peut être incorrect.">
            <a:extLst>
              <a:ext uri="{FF2B5EF4-FFF2-40B4-BE49-F238E27FC236}">
                <a16:creationId xmlns:a16="http://schemas.microsoft.com/office/drawing/2014/main" id="{FF93AB83-9CA3-5F80-6D06-9BC5A29C6ED3}"/>
              </a:ext>
            </a:extLst>
          </p:cNvPr>
          <p:cNvPicPr>
            <a:picLocks noGrp="1" noChangeAspect="1"/>
          </p:cNvPicPr>
          <p:nvPr>
            <p:ph type="pic" sz="quarter" idx="12"/>
          </p:nvPr>
        </p:nvPicPr>
        <p:blipFill>
          <a:blip r:embed="rId4"/>
          <a:srcRect/>
          <a:stretch/>
        </p:blipFill>
        <p:spPr/>
      </p:pic>
      <p:pic>
        <p:nvPicPr>
          <p:cNvPr id="33"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48E3DEC7-EDF8-3A04-93CB-4981563836CA}"/>
              </a:ext>
            </a:extLst>
          </p:cNvPr>
          <p:cNvPicPr>
            <a:picLocks noGrp="1" noChangeAspect="1"/>
          </p:cNvPicPr>
          <p:nvPr>
            <p:ph type="pic" sz="quarter" idx="13"/>
          </p:nvPr>
        </p:nvPicPr>
        <p:blipFill>
          <a:blip r:embed="rId5"/>
          <a:srcRect/>
          <a:stretch/>
        </p:blipFill>
        <p:spPr/>
      </p:pic>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6A61E3F4-6777-A2C5-4DDB-664D3F42A617}"/>
              </a:ext>
            </a:extLst>
          </p:cNvPr>
          <p:cNvPicPr>
            <a:picLocks noGrp="1" noChangeAspect="1"/>
          </p:cNvPicPr>
          <p:nvPr>
            <p:ph type="pic" sz="quarter" idx="14"/>
          </p:nvPr>
        </p:nvPicPr>
        <p:blipFill>
          <a:blip r:embed="rId6"/>
          <a:srcRect/>
          <a:stretch/>
        </p:blipFill>
        <p:spPr/>
      </p:pic>
      <p:sp>
        <p:nvSpPr>
          <p:cNvPr id="2" name="Espace réservé pour une image  1">
            <a:extLst>
              <a:ext uri="{FF2B5EF4-FFF2-40B4-BE49-F238E27FC236}">
                <a16:creationId xmlns:a16="http://schemas.microsoft.com/office/drawing/2014/main" id="{0FF8019D-36D9-DFB2-53BB-0D285D14B97A}"/>
              </a:ext>
            </a:extLst>
          </p:cNvPr>
          <p:cNvSpPr>
            <a:spLocks noGrp="1"/>
          </p:cNvSpPr>
          <p:nvPr>
            <p:ph type="pic" sz="quarter" idx="15"/>
          </p:nvPr>
        </p:nvSpPr>
        <p:spPr/>
        <p:txBody>
          <a:bodyPr/>
          <a:lstStyle/>
          <a:p>
            <a:endParaRPr lang="fr-FR" dirty="0"/>
          </a:p>
        </p:txBody>
      </p:sp>
      <p:sp>
        <p:nvSpPr>
          <p:cNvPr id="22" name="Espace réservé du texte 21">
            <a:extLst>
              <a:ext uri="{FF2B5EF4-FFF2-40B4-BE49-F238E27FC236}">
                <a16:creationId xmlns:a16="http://schemas.microsoft.com/office/drawing/2014/main" id="{9B930BFD-D933-1735-B8A7-CC562C90B090}"/>
              </a:ext>
            </a:extLst>
          </p:cNvPr>
          <p:cNvSpPr>
            <a:spLocks noGrp="1"/>
          </p:cNvSpPr>
          <p:nvPr>
            <p:ph type="body" sz="quarter" idx="16"/>
          </p:nvPr>
        </p:nvSpPr>
        <p:spPr>
          <a:prstGeom prst="roundRect">
            <a:avLst/>
          </a:prstGeom>
        </p:spPr>
        <p:txBody>
          <a:bodyPr>
            <a:normAutofit/>
          </a:bodyPr>
          <a:lstStyle/>
          <a:p>
            <a:r>
              <a:rPr lang="ar-MA" b="1" dirty="0"/>
              <a:t>تعيين تلميذ(ة) للإجابة</a:t>
            </a:r>
            <a:endParaRPr lang="fr-MA" b="1" dirty="0"/>
          </a:p>
        </p:txBody>
      </p:sp>
      <p:sp>
        <p:nvSpPr>
          <p:cNvPr id="23" name="Espace réservé du texte 22">
            <a:extLst>
              <a:ext uri="{FF2B5EF4-FFF2-40B4-BE49-F238E27FC236}">
                <a16:creationId xmlns:a16="http://schemas.microsoft.com/office/drawing/2014/main" id="{8996AF3B-A528-4707-FCB6-B291F8C7C087}"/>
              </a:ext>
            </a:extLst>
          </p:cNvPr>
          <p:cNvSpPr>
            <a:spLocks noGrp="1"/>
          </p:cNvSpPr>
          <p:nvPr>
            <p:ph type="body" sz="quarter" idx="17"/>
          </p:nvPr>
        </p:nvSpPr>
        <p:spPr>
          <a:prstGeom prst="roundRect">
            <a:avLst/>
          </a:prstGeom>
        </p:spPr>
        <p:txBody>
          <a:bodyPr>
            <a:normAutofit/>
          </a:bodyPr>
          <a:lstStyle/>
          <a:p>
            <a:r>
              <a:rPr lang="ar-MA" b="1" dirty="0"/>
              <a:t>توجيهات وشرح التعليمات</a:t>
            </a:r>
            <a:endParaRPr lang="fr-MA" b="1" dirty="0"/>
          </a:p>
        </p:txBody>
      </p:sp>
      <p:sp>
        <p:nvSpPr>
          <p:cNvPr id="24" name="Espace réservé du texte 23">
            <a:extLst>
              <a:ext uri="{FF2B5EF4-FFF2-40B4-BE49-F238E27FC236}">
                <a16:creationId xmlns:a16="http://schemas.microsoft.com/office/drawing/2014/main" id="{49905370-11BD-3654-8734-1BB5729C313F}"/>
              </a:ext>
            </a:extLst>
          </p:cNvPr>
          <p:cNvSpPr>
            <a:spLocks noGrp="1"/>
          </p:cNvSpPr>
          <p:nvPr>
            <p:ph type="body" sz="quarter" idx="18"/>
          </p:nvPr>
        </p:nvSpPr>
        <p:spPr>
          <a:prstGeom prst="roundRect">
            <a:avLst/>
          </a:prstGeom>
        </p:spPr>
        <p:txBody>
          <a:bodyPr>
            <a:normAutofit/>
          </a:bodyPr>
          <a:lstStyle/>
          <a:p>
            <a:r>
              <a:rPr lang="ar-MA" b="1" dirty="0"/>
              <a:t>عرض فيديو</a:t>
            </a:r>
            <a:endParaRPr lang="fr-MA" b="1" dirty="0"/>
          </a:p>
        </p:txBody>
      </p:sp>
      <p:sp>
        <p:nvSpPr>
          <p:cNvPr id="25" name="Espace réservé du texte 24">
            <a:extLst>
              <a:ext uri="{FF2B5EF4-FFF2-40B4-BE49-F238E27FC236}">
                <a16:creationId xmlns:a16="http://schemas.microsoft.com/office/drawing/2014/main" id="{2DE2D423-DFDD-F18A-A3B9-AFF3B3B8881B}"/>
              </a:ext>
            </a:extLst>
          </p:cNvPr>
          <p:cNvSpPr>
            <a:spLocks noGrp="1"/>
          </p:cNvSpPr>
          <p:nvPr>
            <p:ph type="body" sz="quarter" idx="19"/>
          </p:nvPr>
        </p:nvSpPr>
        <p:spPr>
          <a:prstGeom prst="roundRect">
            <a:avLst/>
          </a:prstGeom>
        </p:spPr>
        <p:txBody>
          <a:bodyPr>
            <a:noAutofit/>
          </a:bodyPr>
          <a:lstStyle/>
          <a:p>
            <a:r>
              <a:rPr lang="ar-MA" sz="1800" b="1" dirty="0"/>
              <a:t>المرور بين الصفوف للمساعدة وتصحيح الإنجازات</a:t>
            </a:r>
            <a:endParaRPr lang="fr-MA" sz="1800" b="1" dirty="0"/>
          </a:p>
        </p:txBody>
      </p:sp>
      <p:sp>
        <p:nvSpPr>
          <p:cNvPr id="26" name="Espace réservé du texte 25">
            <a:extLst>
              <a:ext uri="{FF2B5EF4-FFF2-40B4-BE49-F238E27FC236}">
                <a16:creationId xmlns:a16="http://schemas.microsoft.com/office/drawing/2014/main" id="{FE3F5F3B-8967-6834-358B-508ACECF2131}"/>
              </a:ext>
            </a:extLst>
          </p:cNvPr>
          <p:cNvSpPr>
            <a:spLocks noGrp="1"/>
          </p:cNvSpPr>
          <p:nvPr>
            <p:ph type="body" sz="quarter" idx="20"/>
          </p:nvPr>
        </p:nvSpPr>
        <p:spPr>
          <a:prstGeom prst="roundRect">
            <a:avLst/>
          </a:prstGeom>
        </p:spPr>
        <p:txBody>
          <a:bodyPr>
            <a:normAutofit/>
          </a:bodyPr>
          <a:lstStyle/>
          <a:p>
            <a:r>
              <a:rPr lang="ar-MA" b="1" dirty="0"/>
              <a:t>عمل في ثنائيات</a:t>
            </a:r>
            <a:endParaRPr lang="fr-MA" b="1" dirty="0"/>
          </a:p>
        </p:txBody>
      </p:sp>
      <p:sp>
        <p:nvSpPr>
          <p:cNvPr id="27" name="Espace réservé du texte 26">
            <a:extLst>
              <a:ext uri="{FF2B5EF4-FFF2-40B4-BE49-F238E27FC236}">
                <a16:creationId xmlns:a16="http://schemas.microsoft.com/office/drawing/2014/main" id="{E4065A23-EDF8-69CB-1A07-FBB4DE2BB508}"/>
              </a:ext>
            </a:extLst>
          </p:cNvPr>
          <p:cNvSpPr>
            <a:spLocks noGrp="1"/>
          </p:cNvSpPr>
          <p:nvPr>
            <p:ph type="body" sz="quarter" idx="21"/>
          </p:nvPr>
        </p:nvSpPr>
        <p:spPr>
          <a:prstGeom prst="roundRect">
            <a:avLst/>
          </a:prstGeom>
        </p:spPr>
        <p:txBody>
          <a:bodyPr>
            <a:noAutofit/>
          </a:bodyPr>
          <a:lstStyle/>
          <a:p>
            <a:r>
              <a:rPr lang="ar-MA" b="1" dirty="0"/>
              <a:t>نهاية الشريط، المرور إلى الشريحة الموالية.</a:t>
            </a:r>
            <a:endParaRPr lang="fr-MA" b="1" dirty="0"/>
          </a:p>
        </p:txBody>
      </p:sp>
      <p:pic>
        <p:nvPicPr>
          <p:cNvPr id="16" name="Image 15" descr="Une image contenant noir, obscurité&#10;&#10;Le contenu généré par l’IA peut être incorrect.">
            <a:extLst>
              <a:ext uri="{FF2B5EF4-FFF2-40B4-BE49-F238E27FC236}">
                <a16:creationId xmlns:a16="http://schemas.microsoft.com/office/drawing/2014/main" id="{7376C046-DDA7-71FD-0BA2-C6C915112E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6757053" y="4245868"/>
            <a:ext cx="996593" cy="996593"/>
          </a:xfrm>
          <a:prstGeom prst="rect">
            <a:avLst/>
          </a:prstGeom>
        </p:spPr>
      </p:pic>
    </p:spTree>
    <p:extLst>
      <p:ext uri="{BB962C8B-B14F-4D97-AF65-F5344CB8AC3E}">
        <p14:creationId xmlns:p14="http://schemas.microsoft.com/office/powerpoint/2010/main" val="51932986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20148-2B99-4C3A-ECD5-449BA0E04CD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FBAE4CE-18FA-B625-3C67-E7F29A6BC8E5}"/>
              </a:ext>
            </a:extLst>
          </p:cNvPr>
          <p:cNvSpPr>
            <a:spLocks noGrp="1"/>
          </p:cNvSpPr>
          <p:nvPr>
            <p:ph type="title"/>
          </p:nvPr>
        </p:nvSpPr>
        <p:spPr>
          <a:xfrm>
            <a:off x="637196" y="1008000"/>
            <a:ext cx="7886700" cy="720000"/>
          </a:xfrm>
        </p:spPr>
        <p:txBody>
          <a:bodyPr>
            <a:normAutofit/>
          </a:bodyPr>
          <a:lstStyle/>
          <a:p>
            <a:r>
              <a:rPr lang="ar-MA" sz="4000" dirty="0">
                <a:solidFill>
                  <a:srgbClr val="424D7B"/>
                </a:solidFill>
              </a:rPr>
              <a:t>تنظيم حصص الأسبوع</a:t>
            </a:r>
          </a:p>
        </p:txBody>
      </p:sp>
      <p:grpSp>
        <p:nvGrpSpPr>
          <p:cNvPr id="23" name="Groupe 22">
            <a:extLst>
              <a:ext uri="{FF2B5EF4-FFF2-40B4-BE49-F238E27FC236}">
                <a16:creationId xmlns:a16="http://schemas.microsoft.com/office/drawing/2014/main" id="{3289A5B1-DE17-E9A3-1D8E-56E8E0110BD6}"/>
              </a:ext>
            </a:extLst>
          </p:cNvPr>
          <p:cNvGrpSpPr/>
          <p:nvPr/>
        </p:nvGrpSpPr>
        <p:grpSpPr>
          <a:xfrm flipH="1">
            <a:off x="4817222" y="4934576"/>
            <a:ext cx="3780000" cy="1332000"/>
            <a:chOff x="4735350" y="5023288"/>
            <a:chExt cx="3780000" cy="1332000"/>
          </a:xfrm>
        </p:grpSpPr>
        <p:sp>
          <p:nvSpPr>
            <p:cNvPr id="31" name="Rectangle : coins arrondis 30">
              <a:extLst>
                <a:ext uri="{FF2B5EF4-FFF2-40B4-BE49-F238E27FC236}">
                  <a16:creationId xmlns:a16="http://schemas.microsoft.com/office/drawing/2014/main" id="{9DCDC143-8B24-4843-86BB-2B0DBBBD68DA}"/>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32" name="Organigramme : Terminateur 31">
              <a:extLst>
                <a:ext uri="{FF2B5EF4-FFF2-40B4-BE49-F238E27FC236}">
                  <a16:creationId xmlns:a16="http://schemas.microsoft.com/office/drawing/2014/main" id="{8F7016AE-6E7D-C5E1-1392-4B947A32F4C1}"/>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3 - </a:t>
              </a:r>
            </a:p>
          </p:txBody>
        </p:sp>
      </p:grpSp>
      <p:grpSp>
        <p:nvGrpSpPr>
          <p:cNvPr id="33" name="Groupe 32">
            <a:extLst>
              <a:ext uri="{FF2B5EF4-FFF2-40B4-BE49-F238E27FC236}">
                <a16:creationId xmlns:a16="http://schemas.microsoft.com/office/drawing/2014/main" id="{72D08C7F-8116-726E-1F2E-D7ACA16CA582}"/>
              </a:ext>
            </a:extLst>
          </p:cNvPr>
          <p:cNvGrpSpPr/>
          <p:nvPr/>
        </p:nvGrpSpPr>
        <p:grpSpPr>
          <a:xfrm flipH="1">
            <a:off x="628649" y="5023288"/>
            <a:ext cx="3780000" cy="1332000"/>
            <a:chOff x="628649" y="5023288"/>
            <a:chExt cx="3780000" cy="1332000"/>
          </a:xfrm>
        </p:grpSpPr>
        <p:sp>
          <p:nvSpPr>
            <p:cNvPr id="34" name="Rectangle : coins arrondis 33">
              <a:extLst>
                <a:ext uri="{FF2B5EF4-FFF2-40B4-BE49-F238E27FC236}">
                  <a16:creationId xmlns:a16="http://schemas.microsoft.com/office/drawing/2014/main" id="{D76FDAC0-F733-876D-E04C-06F1FE50672A}"/>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35" name="Organigramme : Terminateur 34">
              <a:extLst>
                <a:ext uri="{FF2B5EF4-FFF2-40B4-BE49-F238E27FC236}">
                  <a16:creationId xmlns:a16="http://schemas.microsoft.com/office/drawing/2014/main" id="{CEF3B679-CE32-B946-2F1C-6A20ED883AED}"/>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6 - </a:t>
              </a:r>
              <a:endPar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grpSp>
        <p:nvGrpSpPr>
          <p:cNvPr id="39" name="Groupe 38">
            <a:extLst>
              <a:ext uri="{FF2B5EF4-FFF2-40B4-BE49-F238E27FC236}">
                <a16:creationId xmlns:a16="http://schemas.microsoft.com/office/drawing/2014/main" id="{21B9D7A0-9AD7-B6EA-733F-EFD900DCDC3D}"/>
              </a:ext>
            </a:extLst>
          </p:cNvPr>
          <p:cNvGrpSpPr/>
          <p:nvPr/>
        </p:nvGrpSpPr>
        <p:grpSpPr>
          <a:xfrm flipH="1">
            <a:off x="628649" y="3482113"/>
            <a:ext cx="3780000" cy="1332000"/>
            <a:chOff x="628649" y="3482113"/>
            <a:chExt cx="3780000" cy="1332000"/>
          </a:xfrm>
        </p:grpSpPr>
        <p:sp>
          <p:nvSpPr>
            <p:cNvPr id="40" name="Rectangle : coins arrondis 39">
              <a:extLst>
                <a:ext uri="{FF2B5EF4-FFF2-40B4-BE49-F238E27FC236}">
                  <a16:creationId xmlns:a16="http://schemas.microsoft.com/office/drawing/2014/main" id="{EB30F66A-3674-5C0C-C6EB-5E8ED7688111}"/>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41" name="Organigramme : Terminateur 40">
              <a:extLst>
                <a:ext uri="{FF2B5EF4-FFF2-40B4-BE49-F238E27FC236}">
                  <a16:creationId xmlns:a16="http://schemas.microsoft.com/office/drawing/2014/main" id="{781FCA4B-89F8-56D0-7DD8-5CDFFBF3896F}"/>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5 -</a:t>
              </a:r>
            </a:p>
          </p:txBody>
        </p:sp>
      </p:grpSp>
      <p:grpSp>
        <p:nvGrpSpPr>
          <p:cNvPr id="42" name="Groupe 41">
            <a:extLst>
              <a:ext uri="{FF2B5EF4-FFF2-40B4-BE49-F238E27FC236}">
                <a16:creationId xmlns:a16="http://schemas.microsoft.com/office/drawing/2014/main" id="{24715921-1294-7DE1-B6CF-0E5DC005B0BC}"/>
              </a:ext>
            </a:extLst>
          </p:cNvPr>
          <p:cNvGrpSpPr/>
          <p:nvPr/>
        </p:nvGrpSpPr>
        <p:grpSpPr>
          <a:xfrm flipH="1">
            <a:off x="4716000" y="1944000"/>
            <a:ext cx="3780000" cy="1332000"/>
            <a:chOff x="4716000" y="1944000"/>
            <a:chExt cx="3780000" cy="1332000"/>
          </a:xfrm>
        </p:grpSpPr>
        <p:sp>
          <p:nvSpPr>
            <p:cNvPr id="43" name="Rectangle : coins arrondis 42">
              <a:extLst>
                <a:ext uri="{FF2B5EF4-FFF2-40B4-BE49-F238E27FC236}">
                  <a16:creationId xmlns:a16="http://schemas.microsoft.com/office/drawing/2014/main" id="{0CAE514A-804B-C427-B7B0-9525541DAABA}"/>
                </a:ext>
              </a:extLst>
            </p:cNvPr>
            <p:cNvSpPr/>
            <p:nvPr userDrawn="1"/>
          </p:nvSpPr>
          <p:spPr>
            <a:xfrm>
              <a:off x="4716000" y="2196000"/>
              <a:ext cx="3780000" cy="1080000"/>
            </a:xfrm>
            <a:prstGeom prst="roundRect">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44" name="Organigramme : Terminateur 43">
              <a:extLst>
                <a:ext uri="{FF2B5EF4-FFF2-40B4-BE49-F238E27FC236}">
                  <a16:creationId xmlns:a16="http://schemas.microsoft.com/office/drawing/2014/main" id="{DAAADEC1-ED47-3AA8-181A-D855B871BA04}"/>
                </a:ext>
              </a:extLst>
            </p:cNvPr>
            <p:cNvSpPr/>
            <p:nvPr userDrawn="1"/>
          </p:nvSpPr>
          <p:spPr>
            <a:xfrm>
              <a:off x="4932000" y="1944000"/>
              <a:ext cx="1260000" cy="360000"/>
            </a:xfrm>
            <a:prstGeom prst="flowChartTerminator">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1 - </a:t>
              </a:r>
            </a:p>
          </p:txBody>
        </p:sp>
      </p:grpSp>
      <p:sp>
        <p:nvSpPr>
          <p:cNvPr id="45" name="Espace réservé du texte 5">
            <a:extLst>
              <a:ext uri="{FF2B5EF4-FFF2-40B4-BE49-F238E27FC236}">
                <a16:creationId xmlns:a16="http://schemas.microsoft.com/office/drawing/2014/main" id="{08A3B4EA-BC81-0FB2-E70C-D4AFF83843F3}"/>
              </a:ext>
            </a:extLst>
          </p:cNvPr>
          <p:cNvSpPr txBox="1">
            <a:spLocks/>
          </p:cNvSpPr>
          <p:nvPr/>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Révision</a:t>
            </a:r>
          </a:p>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Lecture offerte</a:t>
            </a:r>
          </a:p>
        </p:txBody>
      </p:sp>
      <p:grpSp>
        <p:nvGrpSpPr>
          <p:cNvPr id="46" name="Groupe 45">
            <a:extLst>
              <a:ext uri="{FF2B5EF4-FFF2-40B4-BE49-F238E27FC236}">
                <a16:creationId xmlns:a16="http://schemas.microsoft.com/office/drawing/2014/main" id="{BD59AFF9-C5B7-45D5-5EC1-3444227F37A2}"/>
              </a:ext>
            </a:extLst>
          </p:cNvPr>
          <p:cNvGrpSpPr/>
          <p:nvPr/>
        </p:nvGrpSpPr>
        <p:grpSpPr>
          <a:xfrm flipH="1">
            <a:off x="648000" y="1944000"/>
            <a:ext cx="3780000" cy="1332000"/>
            <a:chOff x="648000" y="1944000"/>
            <a:chExt cx="3780000" cy="1332000"/>
          </a:xfrm>
        </p:grpSpPr>
        <p:sp>
          <p:nvSpPr>
            <p:cNvPr id="47" name="Rectangle : coins arrondis 46">
              <a:extLst>
                <a:ext uri="{FF2B5EF4-FFF2-40B4-BE49-F238E27FC236}">
                  <a16:creationId xmlns:a16="http://schemas.microsoft.com/office/drawing/2014/main" id="{54877F6B-D745-1697-98F4-1D9035A0C0FC}"/>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48" name="Organigramme : Terminateur 47">
              <a:extLst>
                <a:ext uri="{FF2B5EF4-FFF2-40B4-BE49-F238E27FC236}">
                  <a16:creationId xmlns:a16="http://schemas.microsoft.com/office/drawing/2014/main" id="{C5D4F533-CF58-D263-EE36-34C0477B6308}"/>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4 - </a:t>
              </a:r>
            </a:p>
          </p:txBody>
        </p:sp>
      </p:grpSp>
      <p:sp>
        <p:nvSpPr>
          <p:cNvPr id="49" name="Espace réservé du texte 25">
            <a:extLst>
              <a:ext uri="{FF2B5EF4-FFF2-40B4-BE49-F238E27FC236}">
                <a16:creationId xmlns:a16="http://schemas.microsoft.com/office/drawing/2014/main" id="{F7F2D667-4F23-89B5-9996-088AAFE63AB6}"/>
              </a:ext>
            </a:extLst>
          </p:cNvPr>
          <p:cNvSpPr txBox="1">
            <a:spLocks/>
          </p:cNvSpPr>
          <p:nvPr/>
        </p:nvSpPr>
        <p:spPr>
          <a:xfrm>
            <a:off x="800611"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أنشطة اعتيادية (10د)</a:t>
            </a:r>
            <a:r>
              <a:rPr kumimoji="0" lang="fr-FR"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a:t>
            </a:r>
            <a:endPar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القراءة: استثمار النص 50د</a:t>
            </a:r>
            <a:r>
              <a:rPr kumimoji="0" lang="fr-FR"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a:t>
            </a:r>
            <a:endPar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إملاء (25د)</a:t>
            </a:r>
            <a:r>
              <a:rPr kumimoji="0" lang="fr-FR"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a:t>
            </a:r>
            <a:endPar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sp>
        <p:nvSpPr>
          <p:cNvPr id="50" name="Espace réservé du texte 25">
            <a:extLst>
              <a:ext uri="{FF2B5EF4-FFF2-40B4-BE49-F238E27FC236}">
                <a16:creationId xmlns:a16="http://schemas.microsoft.com/office/drawing/2014/main" id="{C212CE26-3E6F-049C-DE0C-DE19DC78C511}"/>
              </a:ext>
            </a:extLst>
          </p:cNvPr>
          <p:cNvSpPr txBox="1">
            <a:spLocks/>
          </p:cNvSpPr>
          <p:nvPr/>
        </p:nvSpPr>
        <p:spPr>
          <a:xfrm>
            <a:off x="4909142"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معجم (30د)</a:t>
            </a:r>
            <a:r>
              <a:rPr kumimoji="0" lang="fr-FR"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a:t>
            </a:r>
            <a:endPar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الاستماع والتحدث (35د)</a:t>
            </a:r>
            <a:r>
              <a:rPr kumimoji="0" lang="fr-FR"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a:t>
            </a:r>
            <a:endPar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الكلمات البصرية+ القراءة المشتركة(20د) </a:t>
            </a:r>
            <a:r>
              <a:rPr kumimoji="0" lang="fr-FR"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a:t>
            </a:r>
            <a:endPar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sp>
        <p:nvSpPr>
          <p:cNvPr id="51" name="Espace réservé du texte 25">
            <a:extLst>
              <a:ext uri="{FF2B5EF4-FFF2-40B4-BE49-F238E27FC236}">
                <a16:creationId xmlns:a16="http://schemas.microsoft.com/office/drawing/2014/main" id="{3863A646-1594-9F87-7F5A-C1BDA340B562}"/>
              </a:ext>
            </a:extLst>
          </p:cNvPr>
          <p:cNvSpPr txBox="1">
            <a:spLocks/>
          </p:cNvSpPr>
          <p:nvPr/>
        </p:nvSpPr>
        <p:spPr>
          <a:xfrm>
            <a:off x="800611"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أنشطة اعتيادية (10د)</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القراءة  (40د)</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التعبير الكتابي (35د)</a:t>
            </a:r>
          </a:p>
        </p:txBody>
      </p:sp>
      <p:sp>
        <p:nvSpPr>
          <p:cNvPr id="53" name="Espace réservé du texte 25">
            <a:extLst>
              <a:ext uri="{FF2B5EF4-FFF2-40B4-BE49-F238E27FC236}">
                <a16:creationId xmlns:a16="http://schemas.microsoft.com/office/drawing/2014/main" id="{BD986132-8EDE-9B83-E156-4492FE03912B}"/>
              </a:ext>
            </a:extLst>
          </p:cNvPr>
          <p:cNvSpPr txBox="1">
            <a:spLocks/>
          </p:cNvSpPr>
          <p:nvPr/>
        </p:nvSpPr>
        <p:spPr>
          <a:xfrm>
            <a:off x="800611"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القراءة: الفهم (30د)</a:t>
            </a:r>
          </a:p>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إنتاج الكتابي: (30د)</a:t>
            </a:r>
          </a:p>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إثرائية 25 د</a:t>
            </a:r>
          </a:p>
        </p:txBody>
      </p:sp>
      <p:sp>
        <p:nvSpPr>
          <p:cNvPr id="54" name="Espace réservé du texte 25">
            <a:extLst>
              <a:ext uri="{FF2B5EF4-FFF2-40B4-BE49-F238E27FC236}">
                <a16:creationId xmlns:a16="http://schemas.microsoft.com/office/drawing/2014/main" id="{D7AFA33D-F53A-7DDF-6A58-68C06AE571CB}"/>
              </a:ext>
            </a:extLst>
          </p:cNvPr>
          <p:cNvSpPr txBox="1">
            <a:spLocks/>
          </p:cNvSpPr>
          <p:nvPr/>
        </p:nvSpPr>
        <p:spPr>
          <a:xfrm>
            <a:off x="4991014" y="5385864"/>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أنشطة اعتيادية (10د)</a:t>
            </a:r>
            <a:r>
              <a:rPr kumimoji="0" lang="fr-FR"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a:t>
            </a:r>
            <a:endPar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الاستماع والتحدث (30د)</a:t>
            </a:r>
            <a:r>
              <a:rPr kumimoji="0" lang="fr-FR"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a:t>
            </a:r>
            <a:endPar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القراءة (45د)</a:t>
            </a:r>
            <a:r>
              <a:rPr kumimoji="0" lang="fr-FR"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a:t>
            </a:r>
            <a:endPar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nvGrpSpPr>
          <p:cNvPr id="6" name="Groupe 5">
            <a:extLst>
              <a:ext uri="{FF2B5EF4-FFF2-40B4-BE49-F238E27FC236}">
                <a16:creationId xmlns:a16="http://schemas.microsoft.com/office/drawing/2014/main" id="{FCB68CD7-E78A-8CFB-6582-12B6C191EAC5}"/>
              </a:ext>
            </a:extLst>
          </p:cNvPr>
          <p:cNvGrpSpPr/>
          <p:nvPr/>
        </p:nvGrpSpPr>
        <p:grpSpPr>
          <a:xfrm flipH="1">
            <a:off x="4817222" y="3386576"/>
            <a:ext cx="3780000" cy="1332000"/>
            <a:chOff x="4735350" y="5023288"/>
            <a:chExt cx="3780000" cy="1332000"/>
          </a:xfrm>
        </p:grpSpPr>
        <p:sp>
          <p:nvSpPr>
            <p:cNvPr id="7" name="Rectangle : coins arrondis 6">
              <a:extLst>
                <a:ext uri="{FF2B5EF4-FFF2-40B4-BE49-F238E27FC236}">
                  <a16:creationId xmlns:a16="http://schemas.microsoft.com/office/drawing/2014/main" id="{32A85359-8B92-D6F1-D987-EAD5BA1CF2E9}"/>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8" name="Organigramme : Terminateur 7">
              <a:extLst>
                <a:ext uri="{FF2B5EF4-FFF2-40B4-BE49-F238E27FC236}">
                  <a16:creationId xmlns:a16="http://schemas.microsoft.com/office/drawing/2014/main" id="{FEE733F4-E532-A1BF-4879-795AE830B0D9}"/>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2 - </a:t>
              </a:r>
            </a:p>
          </p:txBody>
        </p:sp>
      </p:grpSp>
      <p:sp>
        <p:nvSpPr>
          <p:cNvPr id="56" name="Espace réservé du texte 5">
            <a:extLst>
              <a:ext uri="{FF2B5EF4-FFF2-40B4-BE49-F238E27FC236}">
                <a16:creationId xmlns:a16="http://schemas.microsoft.com/office/drawing/2014/main" id="{5D2CCFAD-E418-03C6-17E9-CE4DB20BF67B}"/>
              </a:ext>
            </a:extLst>
          </p:cNvPr>
          <p:cNvSpPr txBox="1">
            <a:spLocks/>
          </p:cNvSpPr>
          <p:nvPr/>
        </p:nvSpPr>
        <p:spPr>
          <a:xfrm>
            <a:off x="4991014" y="3797437"/>
            <a:ext cx="3420000" cy="792000"/>
          </a:xfrm>
          <a:prstGeom prst="roundRect">
            <a:avLst/>
          </a:prstGeom>
          <a:solidFill>
            <a:schemeClr val="bg1">
              <a:lumMod val="85000"/>
            </a:schemeClr>
          </a:solid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Wingdings" panose="05000000000000000000" pitchFamily="2" charset="2"/>
              </a:rPr>
              <a:t>أنشطة اعتيادية (10د)</a:t>
            </a:r>
            <a:r>
              <a:rPr kumimoji="0" lang="fr-FR"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Wingdings" panose="05000000000000000000" pitchFamily="2" charset="2"/>
              </a:rPr>
              <a:t>.</a:t>
            </a:r>
            <a:endPar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Wingdings" panose="05000000000000000000" pitchFamily="2" charset="2"/>
            </a:endParaRP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Wingdings" panose="05000000000000000000" pitchFamily="2" charset="2"/>
              </a:rPr>
              <a:t>ورشة الاستماع والتحدث 30د)</a:t>
            </a:r>
            <a:r>
              <a:rPr kumimoji="0" lang="fr-FR"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Wingdings" panose="05000000000000000000" pitchFamily="2" charset="2"/>
              </a:rPr>
              <a:t>.</a:t>
            </a:r>
            <a:endPar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Wingdings" panose="05000000000000000000" pitchFamily="2" charset="2"/>
            </a:endParaRP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Wingdings" panose="05000000000000000000" pitchFamily="2" charset="2"/>
              </a:rPr>
              <a:t>ورشة القراءة (45د)</a:t>
            </a:r>
            <a:r>
              <a:rPr kumimoji="0" lang="fr-FR" sz="14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Wingdings" panose="05000000000000000000" pitchFamily="2" charset="2"/>
              </a:rPr>
              <a:t>.</a:t>
            </a:r>
            <a:endParaRPr kumimoji="0" lang="ar-MA" sz="14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Wingdings" panose="05000000000000000000" pitchFamily="2" charset="2"/>
            </a:endParaRPr>
          </a:p>
        </p:txBody>
      </p:sp>
    </p:spTree>
    <p:extLst>
      <p:ext uri="{BB962C8B-B14F-4D97-AF65-F5344CB8AC3E}">
        <p14:creationId xmlns:p14="http://schemas.microsoft.com/office/powerpoint/2010/main" val="2580943290"/>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77C855-3E94-F853-867A-B02BEEE952A8}"/>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8CC5A418-70C8-BCD7-6173-19ED92252555}"/>
              </a:ext>
            </a:extLst>
          </p:cNvPr>
          <p:cNvSpPr>
            <a:spLocks noGrp="1"/>
          </p:cNvSpPr>
          <p:nvPr>
            <p:ph type="title"/>
          </p:nvPr>
        </p:nvSpPr>
        <p:spPr>
          <a:xfrm>
            <a:off x="653817" y="789099"/>
            <a:ext cx="7886700" cy="720000"/>
          </a:xfrm>
        </p:spPr>
        <p:txBody>
          <a:bodyPr/>
          <a:lstStyle/>
          <a:p>
            <a:r>
              <a:rPr lang="ar-MA" sz="4000" dirty="0"/>
              <a:t>هيكلة حصة اليوم</a:t>
            </a:r>
            <a:endParaRPr lang="fr-MA" sz="4000" dirty="0">
              <a:solidFill>
                <a:srgbClr val="424D7A"/>
              </a:solidFill>
              <a:latin typeface="Microsoft Uighur" panose="02000000000000000000" pitchFamily="2" charset="-78"/>
              <a:cs typeface="Microsoft Uighur" panose="02000000000000000000" pitchFamily="2" charset="-78"/>
            </a:endParaRPr>
          </a:p>
        </p:txBody>
      </p:sp>
      <p:pic>
        <p:nvPicPr>
          <p:cNvPr id="2" name="Image 1" descr="Une image contenant noir, obscurité&#10;&#10;Le contenu généré par l’IA peut être incorrect.">
            <a:extLst>
              <a:ext uri="{FF2B5EF4-FFF2-40B4-BE49-F238E27FC236}">
                <a16:creationId xmlns:a16="http://schemas.microsoft.com/office/drawing/2014/main" id="{23AD73A6-CF60-B16F-7DD9-1575ABCA59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392" y="2653644"/>
            <a:ext cx="5472000" cy="1405870"/>
          </a:xfrm>
          <a:prstGeom prst="rect">
            <a:avLst/>
          </a:prstGeom>
        </p:spPr>
      </p:pic>
      <p:pic>
        <p:nvPicPr>
          <p:cNvPr id="7" name="Image 6">
            <a:extLst>
              <a:ext uri="{FF2B5EF4-FFF2-40B4-BE49-F238E27FC236}">
                <a16:creationId xmlns:a16="http://schemas.microsoft.com/office/drawing/2014/main" id="{DEC456FB-C1E2-5BE8-A1CA-1E4A0029C112}"/>
              </a:ext>
            </a:extLst>
          </p:cNvPr>
          <p:cNvPicPr>
            <a:picLocks noChangeAspect="1"/>
          </p:cNvPicPr>
          <p:nvPr/>
        </p:nvPicPr>
        <p:blipFill>
          <a:blip r:embed="rId3"/>
          <a:srcRect/>
          <a:stretch/>
        </p:blipFill>
        <p:spPr>
          <a:xfrm>
            <a:off x="6737733" y="2840573"/>
            <a:ext cx="536339" cy="540000"/>
          </a:xfrm>
          <a:prstGeom prst="rect">
            <a:avLst/>
          </a:prstGeom>
        </p:spPr>
      </p:pic>
      <p:pic>
        <p:nvPicPr>
          <p:cNvPr id="12" name="Image 11" descr="Une image contenant noir, obscurité&#10;&#10;Le contenu généré par l’IA peut être incorrect.">
            <a:extLst>
              <a:ext uri="{FF2B5EF4-FFF2-40B4-BE49-F238E27FC236}">
                <a16:creationId xmlns:a16="http://schemas.microsoft.com/office/drawing/2014/main" id="{631E3161-26E8-0F6B-A3CC-03AF9EB21B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392" y="3935168"/>
            <a:ext cx="5525521" cy="1405870"/>
          </a:xfrm>
          <a:prstGeom prst="rect">
            <a:avLst/>
          </a:prstGeom>
        </p:spPr>
      </p:pic>
      <p:pic>
        <p:nvPicPr>
          <p:cNvPr id="26" name="Image 25">
            <a:extLst>
              <a:ext uri="{FF2B5EF4-FFF2-40B4-BE49-F238E27FC236}">
                <a16:creationId xmlns:a16="http://schemas.microsoft.com/office/drawing/2014/main" id="{8A0A6DFF-7F39-1A90-C827-F2E41D3CA68D}"/>
              </a:ext>
            </a:extLst>
          </p:cNvPr>
          <p:cNvPicPr>
            <a:picLocks noChangeAspect="1"/>
          </p:cNvPicPr>
          <p:nvPr/>
        </p:nvPicPr>
        <p:blipFill>
          <a:blip r:embed="rId4"/>
          <a:srcRect/>
          <a:stretch/>
        </p:blipFill>
        <p:spPr>
          <a:xfrm>
            <a:off x="6901677" y="4147264"/>
            <a:ext cx="424748" cy="540000"/>
          </a:xfrm>
          <a:prstGeom prst="rect">
            <a:avLst/>
          </a:prstGeom>
        </p:spPr>
      </p:pic>
      <p:pic>
        <p:nvPicPr>
          <p:cNvPr id="27" name="Espace réservé pour une image  20">
            <a:extLst>
              <a:ext uri="{FF2B5EF4-FFF2-40B4-BE49-F238E27FC236}">
                <a16:creationId xmlns:a16="http://schemas.microsoft.com/office/drawing/2014/main" id="{60423F5C-4BF9-B5D0-D8C8-916D530623A8}"/>
              </a:ext>
            </a:extLst>
          </p:cNvPr>
          <p:cNvPicPr>
            <a:picLocks noChangeAspect="1"/>
          </p:cNvPicPr>
          <p:nvPr/>
        </p:nvPicPr>
        <p:blipFill rotWithShape="1">
          <a:blip r:embed="rId5">
            <a:extLst>
              <a:ext uri="{28A0092B-C50C-407E-A947-70E740481C1C}">
                <a14:useLocalDpi xmlns:a14="http://schemas.microsoft.com/office/drawing/2010/main" val="0"/>
              </a:ext>
            </a:extLst>
          </a:blip>
          <a:srcRect l="-7560" r="-7560"/>
          <a:stretch>
            <a:fillRect/>
          </a:stretch>
        </p:blipFill>
        <p:spPr>
          <a:xfrm>
            <a:off x="1803198" y="2682144"/>
            <a:ext cx="468000" cy="468000"/>
          </a:xfrm>
          <a:prstGeom prst="rect">
            <a:avLst/>
          </a:prstGeom>
        </p:spPr>
      </p:pic>
      <p:pic>
        <p:nvPicPr>
          <p:cNvPr id="9" name="Image 8" descr="Une image contenant noir, obscurité&#10;&#10;Le contenu généré par l’IA peut être incorrect.">
            <a:extLst>
              <a:ext uri="{FF2B5EF4-FFF2-40B4-BE49-F238E27FC236}">
                <a16:creationId xmlns:a16="http://schemas.microsoft.com/office/drawing/2014/main" id="{7303AA56-50B8-065F-D9BA-CAD6CEC111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9713" y="5230922"/>
            <a:ext cx="5525521" cy="1415180"/>
          </a:xfrm>
          <a:prstGeom prst="rect">
            <a:avLst/>
          </a:prstGeom>
        </p:spPr>
      </p:pic>
      <p:pic>
        <p:nvPicPr>
          <p:cNvPr id="16" name="Espace réservé pour une image  20">
            <a:extLst>
              <a:ext uri="{FF2B5EF4-FFF2-40B4-BE49-F238E27FC236}">
                <a16:creationId xmlns:a16="http://schemas.microsoft.com/office/drawing/2014/main" id="{AA747764-36E9-3500-B1F8-96409B6DA914}"/>
              </a:ext>
            </a:extLst>
          </p:cNvPr>
          <p:cNvPicPr>
            <a:picLocks noChangeAspect="1"/>
          </p:cNvPicPr>
          <p:nvPr/>
        </p:nvPicPr>
        <p:blipFill rotWithShape="1">
          <a:blip r:embed="rId6">
            <a:extLst>
              <a:ext uri="{28A0092B-C50C-407E-A947-70E740481C1C}">
                <a14:useLocalDpi xmlns:a14="http://schemas.microsoft.com/office/drawing/2010/main" val="0"/>
              </a:ext>
            </a:extLst>
          </a:blip>
          <a:srcRect l="-7560" r="-7560"/>
          <a:stretch>
            <a:fillRect/>
          </a:stretch>
        </p:blipFill>
        <p:spPr>
          <a:xfrm>
            <a:off x="1781767" y="5263680"/>
            <a:ext cx="468000" cy="468000"/>
          </a:xfrm>
          <a:prstGeom prst="rect">
            <a:avLst/>
          </a:prstGeom>
        </p:spPr>
      </p:pic>
      <p:pic>
        <p:nvPicPr>
          <p:cNvPr id="17" name="Image 16">
            <a:extLst>
              <a:ext uri="{FF2B5EF4-FFF2-40B4-BE49-F238E27FC236}">
                <a16:creationId xmlns:a16="http://schemas.microsoft.com/office/drawing/2014/main" id="{6DA67D40-C90E-94FF-DAED-44F6ED4EB14E}"/>
              </a:ext>
            </a:extLst>
          </p:cNvPr>
          <p:cNvPicPr preferRelativeResize="0">
            <a:picLocks/>
          </p:cNvPicPr>
          <p:nvPr/>
        </p:nvPicPr>
        <p:blipFill rotWithShape="1">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t="-14512" b="-14512"/>
          <a:stretch>
            <a:fillRect/>
          </a:stretch>
        </p:blipFill>
        <p:spPr>
          <a:xfrm>
            <a:off x="6861132" y="5377545"/>
            <a:ext cx="540000" cy="540000"/>
          </a:xfrm>
          <a:prstGeom prst="rect">
            <a:avLst/>
          </a:prstGeom>
        </p:spPr>
      </p:pic>
      <p:sp>
        <p:nvSpPr>
          <p:cNvPr id="31" name="ZoneTexte 30">
            <a:extLst>
              <a:ext uri="{FF2B5EF4-FFF2-40B4-BE49-F238E27FC236}">
                <a16:creationId xmlns:a16="http://schemas.microsoft.com/office/drawing/2014/main" id="{6E822ACE-CB1A-2AEA-FC9A-DC2A35426F30}"/>
              </a:ext>
            </a:extLst>
          </p:cNvPr>
          <p:cNvSpPr txBox="1"/>
          <p:nvPr/>
        </p:nvSpPr>
        <p:spPr>
          <a:xfrm>
            <a:off x="5893527" y="2813076"/>
            <a:ext cx="74571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r>
              <a:rPr kumimoji="0" lang="f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- 02</a:t>
            </a:r>
            <a:r>
              <a:rPr kumimoji="0" lang="a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32" name="ZoneTexte 31">
            <a:extLst>
              <a:ext uri="{FF2B5EF4-FFF2-40B4-BE49-F238E27FC236}">
                <a16:creationId xmlns:a16="http://schemas.microsoft.com/office/drawing/2014/main" id="{7B65C67F-CB2A-1BF0-F346-FC7DEF5B0408}"/>
              </a:ext>
            </a:extLst>
          </p:cNvPr>
          <p:cNvSpPr txBox="1"/>
          <p:nvPr/>
        </p:nvSpPr>
        <p:spPr>
          <a:xfrm>
            <a:off x="5029508" y="5394891"/>
            <a:ext cx="1609736"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- 04</a:t>
            </a:r>
            <a:r>
              <a:rPr kumimoji="0" lang="a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تقويم التحدث والطلاقة</a:t>
            </a:r>
            <a:endParaRPr kumimoji="0" lang="fr-MA" sz="16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33" name="Espace réservé du texte 5">
            <a:extLst>
              <a:ext uri="{FF2B5EF4-FFF2-40B4-BE49-F238E27FC236}">
                <a16:creationId xmlns:a16="http://schemas.microsoft.com/office/drawing/2014/main" id="{30CF4400-3EC4-FD85-AC5A-1D1ED8425E2B}"/>
              </a:ext>
            </a:extLst>
          </p:cNvPr>
          <p:cNvSpPr txBox="1">
            <a:spLocks/>
          </p:cNvSpPr>
          <p:nvPr/>
        </p:nvSpPr>
        <p:spPr>
          <a:xfrm>
            <a:off x="2122822" y="3146369"/>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Tx/>
            </a:pPr>
            <a:r>
              <a:rPr lang="ar-MA" sz="1400" b="1" dirty="0">
                <a:solidFill>
                  <a:srgbClr val="424D7B"/>
                </a:solidFill>
                <a:cs typeface="Microsoft Uighur" panose="02000000000000000000" pitchFamily="2" charset="-78"/>
              </a:rPr>
              <a:t>توليف</a:t>
            </a:r>
          </a:p>
        </p:txBody>
      </p:sp>
      <p:sp>
        <p:nvSpPr>
          <p:cNvPr id="34" name="Espace réservé du texte 5">
            <a:extLst>
              <a:ext uri="{FF2B5EF4-FFF2-40B4-BE49-F238E27FC236}">
                <a16:creationId xmlns:a16="http://schemas.microsoft.com/office/drawing/2014/main" id="{8807DEB9-E6B9-5E7D-1563-FFB29F0CE993}"/>
              </a:ext>
            </a:extLst>
          </p:cNvPr>
          <p:cNvSpPr txBox="1">
            <a:spLocks/>
          </p:cNvSpPr>
          <p:nvPr/>
        </p:nvSpPr>
        <p:spPr>
          <a:xfrm>
            <a:off x="2122822" y="5733498"/>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Tx/>
            </a:pPr>
            <a:r>
              <a:rPr lang="ar-MA" sz="1400" b="1" dirty="0">
                <a:solidFill>
                  <a:srgbClr val="424D7B"/>
                </a:solidFill>
                <a:cs typeface="Microsoft Uighur" panose="02000000000000000000" pitchFamily="2" charset="-78"/>
              </a:rPr>
              <a:t>تقويم التحدث والطلاقة (عدد محدود من المتعلمين من 3 إلى 5 حسب مجموع تلاميذ القسم)</a:t>
            </a:r>
          </a:p>
        </p:txBody>
      </p:sp>
      <p:sp>
        <p:nvSpPr>
          <p:cNvPr id="35" name="ZoneTexte 34">
            <a:extLst>
              <a:ext uri="{FF2B5EF4-FFF2-40B4-BE49-F238E27FC236}">
                <a16:creationId xmlns:a16="http://schemas.microsoft.com/office/drawing/2014/main" id="{315BC0FD-ED84-F9CB-E2AF-9E02561E5AB8}"/>
              </a:ext>
            </a:extLst>
          </p:cNvPr>
          <p:cNvSpPr txBox="1"/>
          <p:nvPr/>
        </p:nvSpPr>
        <p:spPr>
          <a:xfrm>
            <a:off x="5414230" y="4080533"/>
            <a:ext cx="1225014"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r>
              <a:rPr kumimoji="0" lang="f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- 03</a:t>
            </a:r>
            <a:r>
              <a:rPr kumimoji="0" lang="a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استماع وتحدث</a:t>
            </a:r>
          </a:p>
        </p:txBody>
      </p:sp>
      <p:sp>
        <p:nvSpPr>
          <p:cNvPr id="36" name="Espace réservé du texte 5">
            <a:extLst>
              <a:ext uri="{FF2B5EF4-FFF2-40B4-BE49-F238E27FC236}">
                <a16:creationId xmlns:a16="http://schemas.microsoft.com/office/drawing/2014/main" id="{6BEA925D-CD44-6538-A204-FED65AC84D97}"/>
              </a:ext>
            </a:extLst>
          </p:cNvPr>
          <p:cNvSpPr txBox="1">
            <a:spLocks/>
          </p:cNvSpPr>
          <p:nvPr/>
        </p:nvSpPr>
        <p:spPr>
          <a:xfrm>
            <a:off x="2122822" y="4423155"/>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Tx/>
            </a:pPr>
            <a:r>
              <a:rPr lang="ar-MA" sz="1400" b="1" dirty="0">
                <a:solidFill>
                  <a:srgbClr val="424D7B"/>
                </a:solidFill>
                <a:cs typeface="Microsoft Uighur" panose="02000000000000000000" pitchFamily="2" charset="-78"/>
              </a:rPr>
              <a:t>في محمية الحيوانات : توظيف الفعل الكلامي "أنبه وأنهى"</a:t>
            </a:r>
          </a:p>
        </p:txBody>
      </p:sp>
      <p:pic>
        <p:nvPicPr>
          <p:cNvPr id="10" name="Image 9">
            <a:extLst>
              <a:ext uri="{FF2B5EF4-FFF2-40B4-BE49-F238E27FC236}">
                <a16:creationId xmlns:a16="http://schemas.microsoft.com/office/drawing/2014/main" id="{C0F94C2B-2D94-A4C5-733F-E42E4D98F7E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90333" y="3954136"/>
            <a:ext cx="468001" cy="538447"/>
          </a:xfrm>
          <a:prstGeom prst="rect">
            <a:avLst/>
          </a:prstGeom>
        </p:spPr>
      </p:pic>
    </p:spTree>
    <p:extLst>
      <p:ext uri="{BB962C8B-B14F-4D97-AF65-F5344CB8AC3E}">
        <p14:creationId xmlns:p14="http://schemas.microsoft.com/office/powerpoint/2010/main" val="237301337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120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par>
                                <p:cTn id="11" presetID="10" presetClass="entr" presetSubtype="0" fill="hold" nodeType="withEffect">
                                  <p:stCondLst>
                                    <p:cond delay="12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8305CEE-5B26-0578-4F48-F57D4C30EC2C}"/>
              </a:ext>
            </a:extLst>
          </p:cNvPr>
          <p:cNvSpPr>
            <a:spLocks noGrp="1"/>
          </p:cNvSpPr>
          <p:nvPr>
            <p:ph type="title"/>
          </p:nvPr>
        </p:nvSpPr>
        <p:spPr/>
        <p:txBody>
          <a:bodyPr>
            <a:normAutofit fontScale="90000"/>
          </a:bodyPr>
          <a:lstStyle/>
          <a:p>
            <a:r>
              <a:rPr lang="ar-MA" sz="5400" dirty="0"/>
              <a:t>عند نهاية الحصة</a:t>
            </a:r>
            <a:endParaRPr lang="fr-MA" sz="5400" dirty="0"/>
          </a:p>
        </p:txBody>
      </p:sp>
      <p:sp>
        <p:nvSpPr>
          <p:cNvPr id="3" name="TextBox 9">
            <a:extLst>
              <a:ext uri="{FF2B5EF4-FFF2-40B4-BE49-F238E27FC236}">
                <a16:creationId xmlns:a16="http://schemas.microsoft.com/office/drawing/2014/main" id="{F1128A24-44E3-82C7-AFAB-763907C02A44}"/>
              </a:ext>
            </a:extLst>
          </p:cNvPr>
          <p:cNvSpPr txBox="1"/>
          <p:nvPr/>
        </p:nvSpPr>
        <p:spPr>
          <a:xfrm>
            <a:off x="1484028" y="1939195"/>
            <a:ext cx="6175944" cy="584775"/>
          </a:xfrm>
          <a:prstGeom prst="rect">
            <a:avLst/>
          </a:prstGeom>
          <a:noFill/>
        </p:spPr>
        <p:txBody>
          <a:bodyPr wrap="square">
            <a:spAutoFit/>
          </a:bodyPr>
          <a:lstStyle/>
          <a:p>
            <a:pPr algn="ctr" rtl="1">
              <a:spcAft>
                <a:spcPts val="600"/>
              </a:spcAft>
            </a:pPr>
            <a:r>
              <a:rPr lang="ar-MA" sz="3200" b="1" kern="0" dirty="0">
                <a:solidFill>
                  <a:srgbClr val="424D7B"/>
                </a:solidFill>
                <a:latin typeface="Microsoft Uighur" panose="02000000000000000000" pitchFamily="2" charset="-78"/>
                <a:cs typeface="Microsoft Uighur" panose="02000000000000000000" pitchFamily="2" charset="-78"/>
              </a:rPr>
              <a:t>على الأقل </a:t>
            </a:r>
            <a:r>
              <a:rPr lang="fr-FR" sz="3200" b="1" kern="0" dirty="0">
                <a:solidFill>
                  <a:schemeClr val="accent2"/>
                </a:solidFill>
                <a:latin typeface="Microsoft Uighur" panose="02000000000000000000" pitchFamily="2" charset="-78"/>
                <a:cs typeface="Microsoft Uighur" panose="02000000000000000000" pitchFamily="2" charset="-78"/>
              </a:rPr>
              <a:t>80%</a:t>
            </a:r>
            <a:r>
              <a:rPr lang="ar-MA" sz="3200" b="1" kern="0" dirty="0">
                <a:solidFill>
                  <a:schemeClr val="accent2"/>
                </a:solidFill>
                <a:latin typeface="Microsoft Uighur" panose="02000000000000000000" pitchFamily="2" charset="-78"/>
                <a:cs typeface="Microsoft Uighur" panose="02000000000000000000" pitchFamily="2" charset="-78"/>
              </a:rPr>
              <a:t> من المتعلمين </a:t>
            </a:r>
            <a:r>
              <a:rPr lang="ar-MA" sz="3200" b="1" kern="0" dirty="0">
                <a:solidFill>
                  <a:srgbClr val="424D7B"/>
                </a:solidFill>
                <a:latin typeface="Microsoft Uighur" panose="02000000000000000000" pitchFamily="2" charset="-78"/>
                <a:cs typeface="Microsoft Uighur" panose="02000000000000000000" pitchFamily="2" charset="-78"/>
              </a:rPr>
              <a:t>سيكونون قادرين على</a:t>
            </a:r>
            <a:r>
              <a:rPr lang="en-GB" sz="3200" b="1" kern="0" dirty="0">
                <a:solidFill>
                  <a:srgbClr val="424D7B"/>
                </a:solidFill>
                <a:latin typeface="Microsoft Uighur" panose="02000000000000000000" pitchFamily="2" charset="-78"/>
                <a:cs typeface="Microsoft Uighur" panose="02000000000000000000" pitchFamily="2" charset="-78"/>
              </a:rPr>
              <a:t>: </a:t>
            </a:r>
            <a:endParaRPr lang="fr-FR" sz="3200" b="1" kern="0" dirty="0">
              <a:solidFill>
                <a:srgbClr val="424D7B"/>
              </a:solidFill>
              <a:latin typeface="Microsoft Uighur" panose="02000000000000000000" pitchFamily="2" charset="-78"/>
              <a:cs typeface="Microsoft Uighur" panose="02000000000000000000" pitchFamily="2" charset="-78"/>
            </a:endParaRPr>
          </a:p>
        </p:txBody>
      </p:sp>
      <p:grpSp>
        <p:nvGrpSpPr>
          <p:cNvPr id="7" name="Groupe 6">
            <a:extLst>
              <a:ext uri="{FF2B5EF4-FFF2-40B4-BE49-F238E27FC236}">
                <a16:creationId xmlns:a16="http://schemas.microsoft.com/office/drawing/2014/main" id="{7ACE52EA-E686-0295-6C37-F75BB849C1E8}"/>
              </a:ext>
            </a:extLst>
          </p:cNvPr>
          <p:cNvGrpSpPr/>
          <p:nvPr/>
        </p:nvGrpSpPr>
        <p:grpSpPr>
          <a:xfrm>
            <a:off x="637196" y="2983609"/>
            <a:ext cx="7575871" cy="890781"/>
            <a:chOff x="1331545" y="2851205"/>
            <a:chExt cx="6696000" cy="890781"/>
          </a:xfrm>
        </p:grpSpPr>
        <p:pic>
          <p:nvPicPr>
            <p:cNvPr id="8" name="Image 7">
              <a:extLst>
                <a:ext uri="{FF2B5EF4-FFF2-40B4-BE49-F238E27FC236}">
                  <a16:creationId xmlns:a16="http://schemas.microsoft.com/office/drawing/2014/main" id="{14F9AE84-3F8A-A221-AEB5-F192297F6170}"/>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9" name="Rectangle 8">
              <a:extLst>
                <a:ext uri="{FF2B5EF4-FFF2-40B4-BE49-F238E27FC236}">
                  <a16:creationId xmlns:a16="http://schemas.microsoft.com/office/drawing/2014/main" id="{0D99DB0A-3584-9A33-BD4F-26F6665A6A55}"/>
                </a:ext>
              </a:extLst>
            </p:cNvPr>
            <p:cNvSpPr/>
            <p:nvPr/>
          </p:nvSpPr>
          <p:spPr>
            <a:xfrm>
              <a:off x="1331545" y="3190359"/>
              <a:ext cx="5457526" cy="400110"/>
            </a:xfrm>
            <a:prstGeom prst="rect">
              <a:avLst/>
            </a:prstGeom>
          </p:spPr>
          <p:txBody>
            <a:bodyPr wrap="square">
              <a:spAutoFit/>
            </a:bodyPr>
            <a:lstStyle/>
            <a:p>
              <a:pPr marL="342900" indent="-342900" algn="r" rtl="1">
                <a:buFont typeface="Arial" panose="020B0604020202020204" pitchFamily="34" charset="0"/>
                <a:buChar char="•"/>
              </a:pPr>
              <a:r>
                <a:rPr lang="ar-MA" sz="2000" b="1" dirty="0">
                  <a:solidFill>
                    <a:srgbClr val="424D7B"/>
                  </a:solidFill>
                  <a:latin typeface="Microsoft Uighur" panose="02000000000000000000" pitchFamily="2" charset="-78"/>
                  <a:cs typeface="Microsoft Uighur" panose="02000000000000000000" pitchFamily="2" charset="-78"/>
                </a:rPr>
                <a:t>تَوْظيفِ إسْتْراتيجِيّات شبكة الكلمة وعائلة الكلمة والكلمات الجامعة؛</a:t>
              </a:r>
            </a:p>
          </p:txBody>
        </p:sp>
      </p:grpSp>
      <p:grpSp>
        <p:nvGrpSpPr>
          <p:cNvPr id="10" name="Groupe 9">
            <a:extLst>
              <a:ext uri="{FF2B5EF4-FFF2-40B4-BE49-F238E27FC236}">
                <a16:creationId xmlns:a16="http://schemas.microsoft.com/office/drawing/2014/main" id="{68150C93-1898-729A-7895-A0A3C53E7209}"/>
              </a:ext>
            </a:extLst>
          </p:cNvPr>
          <p:cNvGrpSpPr/>
          <p:nvPr/>
        </p:nvGrpSpPr>
        <p:grpSpPr>
          <a:xfrm>
            <a:off x="637196" y="3874390"/>
            <a:ext cx="7669277" cy="890781"/>
            <a:chOff x="1331545" y="2851205"/>
            <a:chExt cx="6696000" cy="890781"/>
          </a:xfrm>
        </p:grpSpPr>
        <p:pic>
          <p:nvPicPr>
            <p:cNvPr id="11" name="Image 10">
              <a:extLst>
                <a:ext uri="{FF2B5EF4-FFF2-40B4-BE49-F238E27FC236}">
                  <a16:creationId xmlns:a16="http://schemas.microsoft.com/office/drawing/2014/main" id="{6D92A0BD-9B21-5C6C-ED9F-F8DAD3163ACD}"/>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12" name="Rectangle 11">
              <a:extLst>
                <a:ext uri="{FF2B5EF4-FFF2-40B4-BE49-F238E27FC236}">
                  <a16:creationId xmlns:a16="http://schemas.microsoft.com/office/drawing/2014/main" id="{A2EF3BA3-DF1C-F845-88DC-2957D2CD444F}"/>
                </a:ext>
              </a:extLst>
            </p:cNvPr>
            <p:cNvSpPr/>
            <p:nvPr/>
          </p:nvSpPr>
          <p:spPr>
            <a:xfrm>
              <a:off x="1331545" y="3190359"/>
              <a:ext cx="5457526" cy="400110"/>
            </a:xfrm>
            <a:prstGeom prst="rect">
              <a:avLst/>
            </a:prstGeom>
          </p:spPr>
          <p:txBody>
            <a:bodyPr wrap="square">
              <a:spAutoFit/>
            </a:bodyPr>
            <a:lstStyle/>
            <a:p>
              <a:pPr marL="342900" indent="-342900" algn="r" rtl="1">
                <a:buFont typeface="Arial" panose="020B0604020202020204" pitchFamily="34" charset="0"/>
                <a:buChar char="•"/>
              </a:pPr>
              <a:r>
                <a:rPr lang="ar-MA" sz="2000" b="1" dirty="0">
                  <a:solidFill>
                    <a:srgbClr val="424D7B"/>
                  </a:solidFill>
                  <a:latin typeface="Microsoft Uighur" panose="02000000000000000000" pitchFamily="2" charset="-78"/>
                  <a:cs typeface="Microsoft Uighur" panose="02000000000000000000" pitchFamily="2" charset="-78"/>
                </a:rPr>
                <a:t>تعرف وتوظيف الفعل الكلامي " أنهى وأنبه" في وضعيات جديدة.</a:t>
              </a:r>
            </a:p>
          </p:txBody>
        </p:sp>
      </p:grpSp>
    </p:spTree>
    <p:extLst>
      <p:ext uri="{BB962C8B-B14F-4D97-AF65-F5344CB8AC3E}">
        <p14:creationId xmlns:p14="http://schemas.microsoft.com/office/powerpoint/2010/main" val="1569938183"/>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افتتاح الحصة</a:t>
            </a:r>
            <a:endParaRPr lang="fr-MA" sz="4400" dirty="0"/>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20350" y="1022470"/>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2322000" y="2690694"/>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pPr>
            <a:r>
              <a:rPr lang="ar-MA" sz="2800" b="1" dirty="0">
                <a:cs typeface="Microsoft Uighur" panose="02000000000000000000" pitchFamily="2" charset="-78"/>
              </a:rPr>
              <a:t>ترحيب</a:t>
            </a:r>
          </a:p>
          <a:p>
            <a:pPr algn="r" rtl="1">
              <a:buClr>
                <a:srgbClr val="424D7B"/>
              </a:buClr>
            </a:pPr>
            <a:r>
              <a:rPr lang="ar-MA" sz="2800" b="1" dirty="0">
                <a:cs typeface="Microsoft Uighur" panose="02000000000000000000" pitchFamily="2" charset="-78"/>
              </a:rPr>
              <a:t>تدبير السلوك</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252100" y="1777877"/>
            <a:ext cx="1919116" cy="646331"/>
          </a:xfrm>
          <a:prstGeom prst="rect">
            <a:avLst/>
          </a:prstGeom>
          <a:noFill/>
        </p:spPr>
        <p:txBody>
          <a:bodyPr wrap="none" rtlCol="0">
            <a:spAutoFit/>
          </a:bodyPr>
          <a:lstStyle/>
          <a:p>
            <a:pPr algn="r" rtl="1"/>
            <a:r>
              <a:rPr lang="ar-MA" sz="3600" b="1" dirty="0">
                <a:solidFill>
                  <a:srgbClr val="424D7B"/>
                </a:solidFill>
                <a:latin typeface="Microsoft Uighur" panose="02000000000000000000" pitchFamily="2" charset="-78"/>
                <a:cs typeface="Microsoft Uighur" panose="02000000000000000000" pitchFamily="2" charset="-78"/>
              </a:rPr>
              <a:t>أ</a:t>
            </a:r>
            <a:r>
              <a:rPr lang="ar-AE" sz="3600" b="1" dirty="0">
                <a:solidFill>
                  <a:srgbClr val="424D7B"/>
                </a:solidFill>
                <a:latin typeface="Microsoft Uighur" panose="02000000000000000000" pitchFamily="2" charset="-78"/>
                <a:cs typeface="Microsoft Uighur" panose="02000000000000000000" pitchFamily="2" charset="-78"/>
              </a:rPr>
              <a:t>نشطة اعتيادية</a:t>
            </a:r>
            <a:endParaRPr lang="ar-MA" sz="3600" b="1" dirty="0">
              <a:solidFill>
                <a:srgbClr val="424D7B"/>
              </a:solidFill>
              <a:latin typeface="Microsoft Uighur" panose="02000000000000000000" pitchFamily="2" charset="-78"/>
              <a:cs typeface="Microsoft Uighur" panose="02000000000000000000" pitchFamily="2" charset="-78"/>
            </a:endParaRP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spTree>
    <p:extLst>
      <p:ext uri="{BB962C8B-B14F-4D97-AF65-F5344CB8AC3E}">
        <p14:creationId xmlns:p14="http://schemas.microsoft.com/office/powerpoint/2010/main" val="2256926122"/>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507FDE0-88F7-724B-81D9-4E795F4E0373}"/>
              </a:ext>
            </a:extLst>
          </p:cNvPr>
          <p:cNvSpPr>
            <a:spLocks noGrp="1"/>
          </p:cNvSpPr>
          <p:nvPr>
            <p:ph type="title"/>
          </p:nvPr>
        </p:nvSpPr>
        <p:spPr/>
        <p:txBody>
          <a:bodyPr>
            <a:normAutofit/>
          </a:bodyPr>
          <a:lstStyle/>
          <a:p>
            <a:pPr rt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مرحبا بكم. سننطلق في حصة اللغة العربية.</a:t>
            </a:r>
            <a:endParaRPr lang="fr-FR" sz="2400" dirty="0"/>
          </a:p>
        </p:txBody>
      </p:sp>
      <p:pic>
        <p:nvPicPr>
          <p:cNvPr id="17" name="Espace réservé pour une image  16">
            <a:extLst>
              <a:ext uri="{FF2B5EF4-FFF2-40B4-BE49-F238E27FC236}">
                <a16:creationId xmlns:a16="http://schemas.microsoft.com/office/drawing/2014/main" id="{972F7327-4DD1-C01C-B95B-814907DC9729}"/>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l="526" r="526"/>
          <a:stretch>
            <a:fillRect/>
          </a:stretch>
        </p:blipFill>
        <p:spPr>
          <a:xfrm>
            <a:off x="7952242" y="693331"/>
            <a:ext cx="828000" cy="828000"/>
          </a:xfrm>
        </p:spPr>
      </p:pic>
      <p:pic>
        <p:nvPicPr>
          <p:cNvPr id="3" name="Image 2">
            <a:extLst>
              <a:ext uri="{FF2B5EF4-FFF2-40B4-BE49-F238E27FC236}">
                <a16:creationId xmlns:a16="http://schemas.microsoft.com/office/drawing/2014/main" id="{11FF2608-4F6C-BB52-8A3C-04CB2DCC8000}"/>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57677C2E-1E41-0D9F-5A3C-6ED65F2768AB}"/>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5" name="Image 4">
            <a:extLst>
              <a:ext uri="{FF2B5EF4-FFF2-40B4-BE49-F238E27FC236}">
                <a16:creationId xmlns:a16="http://schemas.microsoft.com/office/drawing/2014/main" id="{8DA5108C-3DCE-088D-20FE-2B1F4BBDED2F}"/>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7" name="Image 6">
            <a:extLst>
              <a:ext uri="{FF2B5EF4-FFF2-40B4-BE49-F238E27FC236}">
                <a16:creationId xmlns:a16="http://schemas.microsoft.com/office/drawing/2014/main" id="{604DD6F6-FDA1-18F6-F9B5-0C556C4339F7}"/>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8" name="Image 7">
            <a:extLst>
              <a:ext uri="{FF2B5EF4-FFF2-40B4-BE49-F238E27FC236}">
                <a16:creationId xmlns:a16="http://schemas.microsoft.com/office/drawing/2014/main" id="{936E378F-61B4-745C-429C-DB2D8C76DD4F}"/>
              </a:ext>
            </a:extLst>
          </p:cNvPr>
          <p:cNvPicPr>
            <a:picLocks noChangeAspect="1"/>
          </p:cNvPicPr>
          <p:nvPr/>
        </p:nvPicPr>
        <p:blipFill>
          <a:blip r:embed="rId11">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9" name="Rectangle 8">
            <a:extLst>
              <a:ext uri="{FF2B5EF4-FFF2-40B4-BE49-F238E27FC236}">
                <a16:creationId xmlns:a16="http://schemas.microsoft.com/office/drawing/2014/main" id="{25EF1D0C-E184-2CC7-5850-32716F201A6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افتتاح الحصة</a:t>
            </a:r>
          </a:p>
        </p:txBody>
      </p:sp>
      <p:sp>
        <p:nvSpPr>
          <p:cNvPr id="10" name="Rectangle 9">
            <a:extLst>
              <a:ext uri="{FF2B5EF4-FFF2-40B4-BE49-F238E27FC236}">
                <a16:creationId xmlns:a16="http://schemas.microsoft.com/office/drawing/2014/main" id="{2772F4AC-E23C-8D86-4FAB-CA6FCA974596}"/>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1" name="Rectangle 10">
            <a:extLst>
              <a:ext uri="{FF2B5EF4-FFF2-40B4-BE49-F238E27FC236}">
                <a16:creationId xmlns:a16="http://schemas.microsoft.com/office/drawing/2014/main" id="{BD46C98A-E5C7-8311-F654-3604E5A0DA96}"/>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825C6CEB-EB14-95A4-577B-94B6A55E1E09}"/>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14" name="Rectangle 13">
            <a:extLst>
              <a:ext uri="{FF2B5EF4-FFF2-40B4-BE49-F238E27FC236}">
                <a16:creationId xmlns:a16="http://schemas.microsoft.com/office/drawing/2014/main" id="{EBF6CE9F-8B86-6CBF-1FEA-673E4688F292}"/>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تقويم</a:t>
            </a:r>
          </a:p>
        </p:txBody>
      </p:sp>
      <p:pic>
        <p:nvPicPr>
          <p:cNvPr id="6" name="Image 5" descr="Une image contenant noir, obscurité&#10;&#10;Le contenu généré par l’IA peut être incorrect.">
            <a:extLst>
              <a:ext uri="{FF2B5EF4-FFF2-40B4-BE49-F238E27FC236}">
                <a16:creationId xmlns:a16="http://schemas.microsoft.com/office/drawing/2014/main" id="{B4EB26F0-DEF1-3D5E-56D2-AA216766B8BE}"/>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10800000">
            <a:off x="796980" y="6157043"/>
            <a:ext cx="540000" cy="540000"/>
          </a:xfrm>
          <a:prstGeom prst="rect">
            <a:avLst/>
          </a:prstGeom>
        </p:spPr>
      </p:pic>
      <p:pic>
        <p:nvPicPr>
          <p:cNvPr id="12" name="Nada-Wave">
            <a:hlinkClick r:id="" action="ppaction://media"/>
            <a:extLst>
              <a:ext uri="{FF2B5EF4-FFF2-40B4-BE49-F238E27FC236}">
                <a16:creationId xmlns:a16="http://schemas.microsoft.com/office/drawing/2014/main" id="{3D371536-DC1A-28DA-0F13-EAA7F81E05CE}"/>
              </a:ext>
            </a:extLst>
          </p:cNvPr>
          <p:cNvPicPr>
            <a:picLocks noChangeAspect="1"/>
          </p:cNvPicPr>
          <p:nvPr>
            <a:videoFile r:link="rId2"/>
            <p:extLst>
              <p:ext uri="{DAA4B4D4-6D71-4841-9C94-3DE7FCFB9230}">
                <p14:media xmlns:p14="http://schemas.microsoft.com/office/powerpoint/2010/main" r:embed="rId1"/>
              </p:ext>
            </p:extLst>
          </p:nvPr>
        </p:nvPicPr>
        <p:blipFill>
          <a:blip r:embed="rId13"/>
          <a:stretch>
            <a:fillRect/>
          </a:stretch>
        </p:blipFill>
        <p:spPr>
          <a:xfrm>
            <a:off x="4572000" y="2088681"/>
            <a:ext cx="2329640" cy="3720469"/>
          </a:xfrm>
          <a:prstGeom prst="rect">
            <a:avLst/>
          </a:prstGeom>
        </p:spPr>
      </p:pic>
      <p:pic>
        <p:nvPicPr>
          <p:cNvPr id="16" name="majd_wave">
            <a:hlinkClick r:id="" action="ppaction://media"/>
            <a:extLst>
              <a:ext uri="{FF2B5EF4-FFF2-40B4-BE49-F238E27FC236}">
                <a16:creationId xmlns:a16="http://schemas.microsoft.com/office/drawing/2014/main" id="{1616900C-A79C-EC5C-5C23-257548A29FD2}"/>
              </a:ext>
            </a:extLst>
          </p:cNvPr>
          <p:cNvPicPr>
            <a:picLocks noChangeAspect="1"/>
          </p:cNvPicPr>
          <p:nvPr>
            <a:videoFile r:link="rId4"/>
            <p:extLst>
              <p:ext uri="{DAA4B4D4-6D71-4841-9C94-3DE7FCFB9230}">
                <p14:media xmlns:p14="http://schemas.microsoft.com/office/powerpoint/2010/main" r:embed="rId3"/>
              </p:ext>
            </p:extLst>
          </p:nvPr>
        </p:nvPicPr>
        <p:blipFill>
          <a:blip r:embed="rId14"/>
          <a:stretch>
            <a:fillRect/>
          </a:stretch>
        </p:blipFill>
        <p:spPr>
          <a:xfrm>
            <a:off x="2351137" y="2051155"/>
            <a:ext cx="2139091" cy="3802830"/>
          </a:xfrm>
          <a:prstGeom prst="rect">
            <a:avLst/>
          </a:prstGeom>
        </p:spPr>
      </p:pic>
    </p:spTree>
    <p:extLst>
      <p:ext uri="{BB962C8B-B14F-4D97-AF65-F5344CB8AC3E}">
        <p14:creationId xmlns:p14="http://schemas.microsoft.com/office/powerpoint/2010/main" val="48766345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6"/>
                                        </p:tgtEl>
                                        <p:attrNameLst>
                                          <p:attrName>style.visibility</p:attrName>
                                        </p:attrNameLst>
                                      </p:cBhvr>
                                      <p:to>
                                        <p:strVal val="visible"/>
                                      </p:to>
                                    </p:set>
                                  </p:childTnLst>
                                </p:cTn>
                              </p:par>
                              <p:par>
                                <p:cTn id="7" presetID="1" presetClass="mediacall" presetSubtype="0" fill="hold" nodeType="withEffect">
                                  <p:stCondLst>
                                    <p:cond delay="0"/>
                                  </p:stCondLst>
                                  <p:childTnLst>
                                    <p:cmd type="call" cmd="playFrom(0.0)">
                                      <p:cBhvr>
                                        <p:cTn id="8" dur="4586" fill="hold"/>
                                        <p:tgtEl>
                                          <p:spTgt spid="12"/>
                                        </p:tgtEl>
                                      </p:cBhvr>
                                    </p:cmd>
                                  </p:childTnLst>
                                </p:cTn>
                              </p:par>
                              <p:par>
                                <p:cTn id="9" presetID="1" presetClass="mediacall" presetSubtype="0" fill="hold" nodeType="withEffect">
                                  <p:stCondLst>
                                    <p:cond delay="0"/>
                                  </p:stCondLst>
                                  <p:childTnLst>
                                    <p:cmd type="call" cmd="playFrom(0.0)">
                                      <p:cBhvr>
                                        <p:cTn id="10" dur="3477"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12"/>
                </p:tgtEl>
              </p:cMediaNode>
            </p:video>
            <p:video>
              <p:cMediaNode vol="80000">
                <p:cTn id="12" fill="hold" display="0">
                  <p:stCondLst>
                    <p:cond delay="indefinite"/>
                  </p:stCondLst>
                </p:cTn>
                <p:tgtEl>
                  <p:spTgt spid="16"/>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507FDE0-88F7-724B-81D9-4E795F4E0373}"/>
              </a:ext>
            </a:extLst>
          </p:cNvPr>
          <p:cNvSpPr>
            <a:spLocks noGrp="1"/>
          </p:cNvSpPr>
          <p:nvPr>
            <p:ph type="title"/>
          </p:nvPr>
        </p:nvSpPr>
        <p:spPr/>
        <p:txBody>
          <a:bodyPr>
            <a:normAutofit/>
          </a:bodyPr>
          <a:lstStyle/>
          <a:p>
            <a:pPr defTabSz="4572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نتذكر سلوكات يحترمها كل متعلم (ة) خلال الحصة.</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3" name="Image 2">
            <a:extLst>
              <a:ext uri="{FF2B5EF4-FFF2-40B4-BE49-F238E27FC236}">
                <a16:creationId xmlns:a16="http://schemas.microsoft.com/office/drawing/2014/main" id="{11FF2608-4F6C-BB52-8A3C-04CB2DCC800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97136" y="126806"/>
            <a:ext cx="278069" cy="278069"/>
          </a:xfrm>
          <a:prstGeom prst="rect">
            <a:avLst/>
          </a:prstGeom>
          <a:ln>
            <a:noFill/>
          </a:ln>
        </p:spPr>
      </p:pic>
      <p:pic>
        <p:nvPicPr>
          <p:cNvPr id="8" name="Image 7">
            <a:extLst>
              <a:ext uri="{FF2B5EF4-FFF2-40B4-BE49-F238E27FC236}">
                <a16:creationId xmlns:a16="http://schemas.microsoft.com/office/drawing/2014/main" id="{936E378F-61B4-745C-429C-DB2D8C76DD4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9" name="Rectangle 8">
            <a:extLst>
              <a:ext uri="{FF2B5EF4-FFF2-40B4-BE49-F238E27FC236}">
                <a16:creationId xmlns:a16="http://schemas.microsoft.com/office/drawing/2014/main" id="{25EF1D0C-E184-2CC7-5850-32716F201A61}"/>
              </a:ext>
            </a:extLst>
          </p:cNvPr>
          <p:cNvSpPr>
            <a:spLocks/>
          </p:cNvSpPr>
          <p:nvPr/>
        </p:nvSpPr>
        <p:spPr>
          <a:xfrm>
            <a:off x="6776170" y="112438"/>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BD46C98A-E5C7-8311-F654-3604E5A0DA96}"/>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22" name="Espace réservé pour une image  21">
            <a:extLst>
              <a:ext uri="{FF2B5EF4-FFF2-40B4-BE49-F238E27FC236}">
                <a16:creationId xmlns:a16="http://schemas.microsoft.com/office/drawing/2014/main" id="{186FD6D3-6C2A-B3E7-EE84-945EBAA38838}"/>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p:pic>
      <p:pic>
        <p:nvPicPr>
          <p:cNvPr id="4" name="Image 3">
            <a:extLst>
              <a:ext uri="{FF2B5EF4-FFF2-40B4-BE49-F238E27FC236}">
                <a16:creationId xmlns:a16="http://schemas.microsoft.com/office/drawing/2014/main" id="{C9974F1C-AB40-EC46-76A5-5BA1351B77F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328695" y="136739"/>
            <a:ext cx="278069" cy="278069"/>
          </a:xfrm>
          <a:prstGeom prst="rect">
            <a:avLst/>
          </a:prstGeom>
          <a:ln>
            <a:noFill/>
          </a:ln>
        </p:spPr>
      </p:pic>
      <p:pic>
        <p:nvPicPr>
          <p:cNvPr id="5" name="Image 4">
            <a:extLst>
              <a:ext uri="{FF2B5EF4-FFF2-40B4-BE49-F238E27FC236}">
                <a16:creationId xmlns:a16="http://schemas.microsoft.com/office/drawing/2014/main" id="{51D58400-364C-6832-4084-117494FDE76B}"/>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785497" y="136739"/>
            <a:ext cx="278069" cy="278069"/>
          </a:xfrm>
          <a:prstGeom prst="rect">
            <a:avLst/>
          </a:prstGeom>
          <a:ln>
            <a:noFill/>
          </a:ln>
        </p:spPr>
      </p:pic>
      <p:sp>
        <p:nvSpPr>
          <p:cNvPr id="10" name="Rectangle 9">
            <a:extLst>
              <a:ext uri="{FF2B5EF4-FFF2-40B4-BE49-F238E27FC236}">
                <a16:creationId xmlns:a16="http://schemas.microsoft.com/office/drawing/2014/main" id="{A07EE7AD-4258-9397-CAEA-AFA778E51732}"/>
              </a:ext>
            </a:extLst>
          </p:cNvPr>
          <p:cNvSpPr>
            <a:spLocks/>
          </p:cNvSpPr>
          <p:nvPr/>
        </p:nvSpPr>
        <p:spPr>
          <a:xfrm>
            <a:off x="1939558" y="126808"/>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تقويم </a:t>
            </a:r>
          </a:p>
        </p:txBody>
      </p:sp>
      <p:sp>
        <p:nvSpPr>
          <p:cNvPr id="13" name="Rectangle 12">
            <a:extLst>
              <a:ext uri="{FF2B5EF4-FFF2-40B4-BE49-F238E27FC236}">
                <a16:creationId xmlns:a16="http://schemas.microsoft.com/office/drawing/2014/main" id="{8CE64BA4-F2CE-FEC1-FCE4-607CCD4B5D3A}"/>
              </a:ext>
            </a:extLst>
          </p:cNvPr>
          <p:cNvSpPr>
            <a:spLocks/>
          </p:cNvSpPr>
          <p:nvPr/>
        </p:nvSpPr>
        <p:spPr>
          <a:xfrm>
            <a:off x="5345055"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معجم</a:t>
            </a:r>
          </a:p>
        </p:txBody>
      </p:sp>
      <p:sp>
        <p:nvSpPr>
          <p:cNvPr id="21" name="Rectangle 20">
            <a:extLst>
              <a:ext uri="{FF2B5EF4-FFF2-40B4-BE49-F238E27FC236}">
                <a16:creationId xmlns:a16="http://schemas.microsoft.com/office/drawing/2014/main" id="{19CDC52D-6367-F287-0317-A08F42893348}"/>
              </a:ext>
            </a:extLst>
          </p:cNvPr>
          <p:cNvSpPr>
            <a:spLocks/>
          </p:cNvSpPr>
          <p:nvPr/>
        </p:nvSpPr>
        <p:spPr>
          <a:xfrm>
            <a:off x="3501562"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استماع وتحدث</a:t>
            </a:r>
          </a:p>
        </p:txBody>
      </p:sp>
      <p:pic>
        <p:nvPicPr>
          <p:cNvPr id="23" name="Image 22">
            <a:extLst>
              <a:ext uri="{FF2B5EF4-FFF2-40B4-BE49-F238E27FC236}">
                <a16:creationId xmlns:a16="http://schemas.microsoft.com/office/drawing/2014/main" id="{083D55F5-0157-F83D-6F44-0B2CD672390C}"/>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3226912" y="136739"/>
            <a:ext cx="278069" cy="278069"/>
          </a:xfrm>
          <a:prstGeom prst="rect">
            <a:avLst/>
          </a:prstGeom>
          <a:ln>
            <a:noFill/>
          </a:ln>
        </p:spPr>
      </p:pic>
      <p:sp>
        <p:nvSpPr>
          <p:cNvPr id="7" name="Espace réservé du texte 2">
            <a:extLst>
              <a:ext uri="{FF2B5EF4-FFF2-40B4-BE49-F238E27FC236}">
                <a16:creationId xmlns:a16="http://schemas.microsoft.com/office/drawing/2014/main" id="{05EA57B0-4B26-DE69-FCE1-F5AD7058094F}"/>
              </a:ext>
            </a:extLst>
          </p:cNvPr>
          <p:cNvSpPr txBox="1">
            <a:spLocks/>
          </p:cNvSpPr>
          <p:nvPr/>
        </p:nvSpPr>
        <p:spPr>
          <a:xfrm>
            <a:off x="3199558" y="4094669"/>
            <a:ext cx="2568350" cy="511779"/>
          </a:xfrm>
          <a:prstGeom prst="roundRect">
            <a:avLst>
              <a:gd name="adj" fmla="val 16667"/>
            </a:avLst>
          </a:prstGeom>
          <a:ln w="28575">
            <a:solidFill>
              <a:srgbClr val="0097B2"/>
            </a:solidFill>
          </a:ln>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r" defTabSz="457200" rtl="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1200" cap="none" spc="0" normalizeH="0" baseline="0" noProof="0" dirty="0">
                <a:ln>
                  <a:noFill/>
                </a:ln>
                <a:solidFill>
                  <a:schemeClr val="accent1">
                    <a:lumMod val="75000"/>
                  </a:schemeClr>
                </a:solidFill>
                <a:effectLst/>
                <a:uLnTx/>
                <a:uFillTx/>
                <a:latin typeface="Microsoft Uighur" panose="02000000000000000000" pitchFamily="2" charset="-78"/>
                <a:cs typeface="Microsoft Uighur" panose="02000000000000000000" pitchFamily="2" charset="-78"/>
                <a:sym typeface="Arial"/>
              </a:rPr>
              <a:t>أَطْلُبُ تَوْضيحاً إِذا لَمْ أَفْهَمْ.</a:t>
            </a:r>
          </a:p>
        </p:txBody>
      </p:sp>
      <p:pic>
        <p:nvPicPr>
          <p:cNvPr id="14" name="Image 13">
            <a:extLst>
              <a:ext uri="{FF2B5EF4-FFF2-40B4-BE49-F238E27FC236}">
                <a16:creationId xmlns:a16="http://schemas.microsoft.com/office/drawing/2014/main" id="{BBA451EE-BD4E-F18F-6F06-5F544C1671EB}"/>
              </a:ext>
            </a:extLst>
          </p:cNvPr>
          <p:cNvPicPr>
            <a:picLocks noChangeAspect="1"/>
          </p:cNvPicPr>
          <p:nvPr/>
        </p:nvPicPr>
        <p:blipFill>
          <a:blip r:embed="rId8"/>
          <a:stretch>
            <a:fillRect/>
          </a:stretch>
        </p:blipFill>
        <p:spPr>
          <a:xfrm>
            <a:off x="3704254" y="1591957"/>
            <a:ext cx="4344956" cy="2494755"/>
          </a:xfrm>
          <a:prstGeom prst="rect">
            <a:avLst/>
          </a:prstGeom>
        </p:spPr>
      </p:pic>
      <p:grpSp>
        <p:nvGrpSpPr>
          <p:cNvPr id="15" name="Groupe 14">
            <a:extLst>
              <a:ext uri="{FF2B5EF4-FFF2-40B4-BE49-F238E27FC236}">
                <a16:creationId xmlns:a16="http://schemas.microsoft.com/office/drawing/2014/main" id="{415CDFA2-1C94-BBEF-97DC-FA0C57AE18FA}"/>
              </a:ext>
            </a:extLst>
          </p:cNvPr>
          <p:cNvGrpSpPr/>
          <p:nvPr/>
        </p:nvGrpSpPr>
        <p:grpSpPr>
          <a:xfrm>
            <a:off x="5876732" y="4013712"/>
            <a:ext cx="899438" cy="837198"/>
            <a:chOff x="5425718" y="4556417"/>
            <a:chExt cx="1098671" cy="1049572"/>
          </a:xfrm>
        </p:grpSpPr>
        <p:pic>
          <p:nvPicPr>
            <p:cNvPr id="17" name="Image 16">
              <a:extLst>
                <a:ext uri="{FF2B5EF4-FFF2-40B4-BE49-F238E27FC236}">
                  <a16:creationId xmlns:a16="http://schemas.microsoft.com/office/drawing/2014/main" id="{FA3BE068-264C-0AC6-FBA1-FA989C949451}"/>
                </a:ext>
              </a:extLst>
            </p:cNvPr>
            <p:cNvPicPr>
              <a:picLocks noChangeAspect="1"/>
            </p:cNvPicPr>
            <p:nvPr/>
          </p:nvPicPr>
          <p:blipFill>
            <a:blip r:embed="rId9"/>
            <a:stretch>
              <a:fillRect/>
            </a:stretch>
          </p:blipFill>
          <p:spPr>
            <a:xfrm>
              <a:off x="5506384" y="4623963"/>
              <a:ext cx="937341" cy="914479"/>
            </a:xfrm>
            <a:prstGeom prst="rect">
              <a:avLst/>
            </a:prstGeom>
          </p:spPr>
        </p:pic>
        <p:sp>
          <p:nvSpPr>
            <p:cNvPr id="18" name="Ellipse 17">
              <a:extLst>
                <a:ext uri="{FF2B5EF4-FFF2-40B4-BE49-F238E27FC236}">
                  <a16:creationId xmlns:a16="http://schemas.microsoft.com/office/drawing/2014/main" id="{E20EB407-7BCA-BAFD-7ED9-16692E51BFB8}"/>
                </a:ext>
              </a:extLst>
            </p:cNvPr>
            <p:cNvSpPr/>
            <p:nvPr/>
          </p:nvSpPr>
          <p:spPr>
            <a:xfrm>
              <a:off x="5425718" y="4556417"/>
              <a:ext cx="1098671" cy="1049572"/>
            </a:xfrm>
            <a:prstGeom prst="ellipse">
              <a:avLst/>
            </a:prstGeom>
            <a:noFill/>
            <a:ln w="571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9" name="Espace réservé du texte 2">
            <a:extLst>
              <a:ext uri="{FF2B5EF4-FFF2-40B4-BE49-F238E27FC236}">
                <a16:creationId xmlns:a16="http://schemas.microsoft.com/office/drawing/2014/main" id="{2FB95D67-580E-D14B-0D3E-AAE1F5FEFF46}"/>
              </a:ext>
            </a:extLst>
          </p:cNvPr>
          <p:cNvSpPr txBox="1">
            <a:spLocks/>
          </p:cNvSpPr>
          <p:nvPr/>
        </p:nvSpPr>
        <p:spPr>
          <a:xfrm>
            <a:off x="1418254" y="5189647"/>
            <a:ext cx="3515608" cy="611999"/>
          </a:xfrm>
          <a:prstGeom prst="roundRect">
            <a:avLst>
              <a:gd name="adj" fmla="val 16667"/>
            </a:avLst>
          </a:prstGeom>
          <a:ln w="28575">
            <a:solidFill>
              <a:srgbClr val="0097B2"/>
            </a:solidFill>
          </a:ln>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r" defTabSz="457200" rtl="0"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1200" cap="none" spc="0" normalizeH="0" baseline="0" noProof="0" dirty="0">
                <a:ln>
                  <a:noFill/>
                </a:ln>
                <a:solidFill>
                  <a:srgbClr val="C00000"/>
                </a:solidFill>
                <a:effectLst/>
                <a:uLnTx/>
                <a:uFillTx/>
                <a:latin typeface="Microsoft Uighur" panose="02000000000000000000" pitchFamily="2" charset="-78"/>
                <a:cs typeface="Microsoft Uighur" panose="02000000000000000000" pitchFamily="2" charset="-78"/>
                <a:sym typeface="Arial"/>
              </a:rPr>
              <a:t>أُقَدِّمُ </a:t>
            </a:r>
            <a:r>
              <a:rPr kumimoji="0" lang="ar-MA" sz="3600" b="1" i="0" u="none" strike="noStrike" kern="1200" cap="none" spc="0" normalizeH="0" baseline="0" noProof="0" dirty="0" err="1">
                <a:ln>
                  <a:noFill/>
                </a:ln>
                <a:solidFill>
                  <a:srgbClr val="C00000"/>
                </a:solidFill>
                <a:effectLst/>
                <a:uLnTx/>
                <a:uFillTx/>
                <a:latin typeface="Microsoft Uighur" panose="02000000000000000000" pitchFamily="2" charset="-78"/>
                <a:cs typeface="Microsoft Uighur" panose="02000000000000000000" pitchFamily="2" charset="-78"/>
                <a:sym typeface="Arial"/>
              </a:rPr>
              <a:t>ٱلْإِجابَةَ</a:t>
            </a:r>
            <a:r>
              <a:rPr kumimoji="0" lang="ar-MA" sz="3600" b="1" i="0" u="none" strike="noStrike" kern="1200" cap="none" spc="0" normalizeH="0" baseline="0" noProof="0" dirty="0">
                <a:ln>
                  <a:noFill/>
                </a:ln>
                <a:solidFill>
                  <a:srgbClr val="C00000"/>
                </a:solidFill>
                <a:effectLst/>
                <a:uLnTx/>
                <a:uFillTx/>
                <a:latin typeface="Microsoft Uighur" panose="02000000000000000000" pitchFamily="2" charset="-78"/>
                <a:cs typeface="Microsoft Uighur" panose="02000000000000000000" pitchFamily="2" charset="-78"/>
                <a:sym typeface="Arial"/>
              </a:rPr>
              <a:t> في جُمْلَةٍ تامَّةٍ.</a:t>
            </a:r>
          </a:p>
        </p:txBody>
      </p:sp>
      <p:pic>
        <p:nvPicPr>
          <p:cNvPr id="20" name="Image 19" descr="Une image contenant dessin humoristique, jouet, Animation, Dessin animé&#10;&#10;Le contenu généré par l’IA peut être incorrect.">
            <a:extLst>
              <a:ext uri="{FF2B5EF4-FFF2-40B4-BE49-F238E27FC236}">
                <a16:creationId xmlns:a16="http://schemas.microsoft.com/office/drawing/2014/main" id="{AB171035-3223-E71F-A291-280CCA95D30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063566" y="4797031"/>
            <a:ext cx="1383241" cy="1297012"/>
          </a:xfrm>
          <a:prstGeom prst="ellipse">
            <a:avLst/>
          </a:prstGeom>
          <a:ln w="63500" cap="rnd">
            <a:solidFill>
              <a:schemeClr val="bg1">
                <a:lumMod val="65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497309569"/>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DED167E-7DD0-BA41-96DA-A84A4BADD305}"/>
              </a:ext>
            </a:extLst>
          </p:cNvPr>
          <p:cNvSpPr>
            <a:spLocks noGrp="1"/>
          </p:cNvSpPr>
          <p:nvPr>
            <p:ph type="title"/>
          </p:nvPr>
        </p:nvSpPr>
        <p:spPr/>
        <p:txBody>
          <a:bodyPr>
            <a:norm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ضعوا اللوحة والكراسة في القمطر.</a:t>
            </a:r>
            <a:endParaRPr lang="fr-FR" sz="2400" dirty="0">
              <a:solidFill>
                <a:schemeClr val="bg1">
                  <a:lumMod val="50000"/>
                </a:schemeClr>
              </a:solidFill>
            </a:endParaRPr>
          </a:p>
        </p:txBody>
      </p:sp>
      <p:grpSp>
        <p:nvGrpSpPr>
          <p:cNvPr id="16" name="Groupe 15">
            <a:extLst>
              <a:ext uri="{FF2B5EF4-FFF2-40B4-BE49-F238E27FC236}">
                <a16:creationId xmlns:a16="http://schemas.microsoft.com/office/drawing/2014/main" id="{2E8B780D-007B-CA4F-A126-B6F206F2F7B2}"/>
              </a:ext>
            </a:extLst>
          </p:cNvPr>
          <p:cNvGrpSpPr/>
          <p:nvPr/>
        </p:nvGrpSpPr>
        <p:grpSpPr>
          <a:xfrm>
            <a:off x="7838915" y="517196"/>
            <a:ext cx="1033344" cy="1033344"/>
            <a:chOff x="498143" y="776756"/>
            <a:chExt cx="792000" cy="792000"/>
          </a:xfrm>
          <a:noFill/>
        </p:grpSpPr>
        <p:sp>
          <p:nvSpPr>
            <p:cNvPr id="17" name="Rectangle : coins arrondis 5">
              <a:extLst>
                <a:ext uri="{FF2B5EF4-FFF2-40B4-BE49-F238E27FC236}">
                  <a16:creationId xmlns:a16="http://schemas.microsoft.com/office/drawing/2014/main" id="{425C5ECA-38A6-D24F-A40F-9BA81C527949}"/>
                </a:ext>
              </a:extLst>
            </p:cNvPr>
            <p:cNvSpPr/>
            <p:nvPr/>
          </p:nvSpPr>
          <p:spPr>
            <a:xfrm>
              <a:off x="498143" y="776756"/>
              <a:ext cx="792000" cy="792000"/>
            </a:xfrm>
            <a:prstGeom prst="roundRect">
              <a:avLst>
                <a:gd name="adj" fmla="val 9774"/>
              </a:avLst>
            </a:prstGeom>
            <a:grpFill/>
            <a:ln>
              <a:noFill/>
            </a:ln>
            <a:effectLst>
              <a:outerShdw blurRad="50800" dist="38100" dir="2700000" algn="tl" rotWithShape="0">
                <a:prstClr val="black">
                  <a:alpha val="9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8" name="Image 17">
              <a:extLst>
                <a:ext uri="{FF2B5EF4-FFF2-40B4-BE49-F238E27FC236}">
                  <a16:creationId xmlns:a16="http://schemas.microsoft.com/office/drawing/2014/main" id="{C2784B86-A7FC-A344-8F0D-6506CBC3A6F6}"/>
                </a:ext>
              </a:extLst>
            </p:cNvPr>
            <p:cNvPicPr preferRelativeResize="0">
              <a:picLocks/>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t="-7494" b="-7494"/>
            <a:stretch>
              <a:fillRect/>
            </a:stretch>
          </p:blipFill>
          <p:spPr>
            <a:xfrm>
              <a:off x="598910" y="923010"/>
              <a:ext cx="634615" cy="634615"/>
            </a:xfrm>
            <a:prstGeom prst="rect">
              <a:avLst/>
            </a:prstGeom>
            <a:grpFill/>
          </p:spPr>
        </p:pic>
      </p:grpSp>
      <p:pic>
        <p:nvPicPr>
          <p:cNvPr id="3" name="Image 2">
            <a:extLst>
              <a:ext uri="{FF2B5EF4-FFF2-40B4-BE49-F238E27FC236}">
                <a16:creationId xmlns:a16="http://schemas.microsoft.com/office/drawing/2014/main" id="{2FE8825E-CB19-CB10-360A-D3BC7A0BB15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BFBE3EF0-2336-C29D-21CF-2064B8AAA78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5" name="Image 4">
            <a:extLst>
              <a:ext uri="{FF2B5EF4-FFF2-40B4-BE49-F238E27FC236}">
                <a16:creationId xmlns:a16="http://schemas.microsoft.com/office/drawing/2014/main" id="{5F3DD192-E1C4-FC0B-67C5-DA13663644B8}"/>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6" name="Image 5">
            <a:extLst>
              <a:ext uri="{FF2B5EF4-FFF2-40B4-BE49-F238E27FC236}">
                <a16:creationId xmlns:a16="http://schemas.microsoft.com/office/drawing/2014/main" id="{0678C999-3995-A339-E6DA-E226C5D8E639}"/>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7" name="Image 6">
            <a:extLst>
              <a:ext uri="{FF2B5EF4-FFF2-40B4-BE49-F238E27FC236}">
                <a16:creationId xmlns:a16="http://schemas.microsoft.com/office/drawing/2014/main" id="{A21D47E0-F934-0EB9-6FCD-5416B1C533DA}"/>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8" name="Rectangle 7">
            <a:extLst>
              <a:ext uri="{FF2B5EF4-FFF2-40B4-BE49-F238E27FC236}">
                <a16:creationId xmlns:a16="http://schemas.microsoft.com/office/drawing/2014/main" id="{53FDF107-3735-AA53-AA36-881179030EA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افتتاح الحصة</a:t>
            </a:r>
          </a:p>
        </p:txBody>
      </p:sp>
      <p:sp>
        <p:nvSpPr>
          <p:cNvPr id="10" name="Rectangle 9">
            <a:extLst>
              <a:ext uri="{FF2B5EF4-FFF2-40B4-BE49-F238E27FC236}">
                <a16:creationId xmlns:a16="http://schemas.microsoft.com/office/drawing/2014/main" id="{D7932813-365B-84FF-EF1E-CE8D7A259A51}"/>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1" name="Rectangle 10">
            <a:extLst>
              <a:ext uri="{FF2B5EF4-FFF2-40B4-BE49-F238E27FC236}">
                <a16:creationId xmlns:a16="http://schemas.microsoft.com/office/drawing/2014/main" id="{669AD803-2548-9297-9F38-23EA8E552CD8}"/>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2" name="Rectangle 11">
            <a:extLst>
              <a:ext uri="{FF2B5EF4-FFF2-40B4-BE49-F238E27FC236}">
                <a16:creationId xmlns:a16="http://schemas.microsoft.com/office/drawing/2014/main" id="{475B127F-E1F1-C608-3F58-7A563314B9AE}"/>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13" name="Rectangle 12">
            <a:extLst>
              <a:ext uri="{FF2B5EF4-FFF2-40B4-BE49-F238E27FC236}">
                <a16:creationId xmlns:a16="http://schemas.microsoft.com/office/drawing/2014/main" id="{ABD1E12E-10F4-8C16-5AE7-C37F7C7828C4}"/>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تقويم</a:t>
            </a:r>
          </a:p>
        </p:txBody>
      </p:sp>
      <p:pic>
        <p:nvPicPr>
          <p:cNvPr id="14" name="Class AR_NV_03_1">
            <a:hlinkClick r:id="" action="ppaction://media"/>
            <a:extLst>
              <a:ext uri="{FF2B5EF4-FFF2-40B4-BE49-F238E27FC236}">
                <a16:creationId xmlns:a16="http://schemas.microsoft.com/office/drawing/2014/main" id="{2B50117A-B77B-A52C-43E8-F1988AC23C91}"/>
              </a:ext>
            </a:extLst>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929257" y="1693526"/>
            <a:ext cx="6910635" cy="3888000"/>
          </a:xfrm>
          <a:prstGeom prst="rect">
            <a:avLst/>
          </a:prstGeom>
          <a:ln>
            <a:noFill/>
          </a:ln>
          <a:effectLst>
            <a:softEdge rad="112500"/>
          </a:effectLst>
        </p:spPr>
      </p:pic>
      <p:pic>
        <p:nvPicPr>
          <p:cNvPr id="15" name="Image 14" descr="Une image contenant noir, obscurité&#10;&#10;Le contenu généré par l’IA peut être incorrect.">
            <a:extLst>
              <a:ext uri="{FF2B5EF4-FFF2-40B4-BE49-F238E27FC236}">
                <a16:creationId xmlns:a16="http://schemas.microsoft.com/office/drawing/2014/main" id="{4937E725-53CA-8BCB-8F98-829CEB20C46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10800000">
            <a:off x="796980" y="6157043"/>
            <a:ext cx="540000" cy="540000"/>
          </a:xfrm>
          <a:prstGeom prst="rect">
            <a:avLst/>
          </a:prstGeom>
        </p:spPr>
      </p:pic>
    </p:spTree>
    <p:extLst>
      <p:ext uri="{BB962C8B-B14F-4D97-AF65-F5344CB8AC3E}">
        <p14:creationId xmlns:p14="http://schemas.microsoft.com/office/powerpoint/2010/main" val="145126893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106" fill="hold"/>
                                        <p:tgtEl>
                                          <p:spTgt spid="14"/>
                                        </p:tgtEl>
                                      </p:cBhvr>
                                    </p:cmd>
                                  </p:childTnLst>
                                </p:cTn>
                              </p:par>
                            </p:childTnLst>
                          </p:cTn>
                        </p:par>
                        <p:par>
                          <p:cTn id="7" fill="hold">
                            <p:stCondLst>
                              <p:cond delay="16106"/>
                            </p:stCondLst>
                            <p:childTnLst>
                              <p:par>
                                <p:cTn id="8" presetID="1" presetClass="entr" presetSubtype="0" fill="hold" nodeType="afterEffect">
                                  <p:stCondLst>
                                    <p:cond delay="0"/>
                                  </p:stCondLst>
                                  <p:childTnLst>
                                    <p:set>
                                      <p:cBhvr>
                                        <p:cTn id="9"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14"/>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14"/>
                                        </p:tgtEl>
                                      </p:cBhvr>
                                    </p:cmd>
                                  </p:childTnLst>
                                </p:cTn>
                              </p:par>
                            </p:childTnLst>
                          </p:cTn>
                        </p:par>
                      </p:childTnLst>
                    </p:cTn>
                  </p:par>
                </p:childTnLst>
              </p:cTn>
              <p:nextCondLst>
                <p:cond evt="onClick" delay="0">
                  <p:tgtEl>
                    <p:spTgt spid="14"/>
                  </p:tgtEl>
                </p:cond>
              </p:nextCondLst>
            </p:seq>
            <p:video>
              <p:cMediaNode vol="80000">
                <p:cTn id="15" fill="hold" display="0">
                  <p:stCondLst>
                    <p:cond delay="indefinite"/>
                  </p:stCondLst>
                </p:cTn>
                <p:tgtEl>
                  <p:spTgt spid="14"/>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solidFill>
                  <a:srgbClr val="424D7B"/>
                </a:solidFill>
              </a:rPr>
              <a:t>معجم</a:t>
            </a:r>
            <a:endParaRPr lang="fr-MA" sz="4400" dirty="0"/>
          </a:p>
        </p:txBody>
      </p:sp>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 name="Espace réservé du texte 5">
            <a:extLst>
              <a:ext uri="{FF2B5EF4-FFF2-40B4-BE49-F238E27FC236}">
                <a16:creationId xmlns:a16="http://schemas.microsoft.com/office/drawing/2014/main" id="{29583624-D4C9-A723-10C6-251F57ED015F}"/>
              </a:ext>
            </a:extLst>
          </p:cNvPr>
          <p:cNvSpPr txBox="1">
            <a:spLocks/>
          </p:cNvSpPr>
          <p:nvPr/>
        </p:nvSpPr>
        <p:spPr>
          <a:xfrm>
            <a:off x="2462296" y="2570930"/>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Tx/>
            </a:pPr>
            <a:r>
              <a:rPr lang="ar-MA" sz="2800" b="1" dirty="0">
                <a:cs typeface="Microsoft Uighur" panose="02000000000000000000" pitchFamily="2" charset="-78"/>
              </a:rPr>
              <a:t>مراجعة وتوليف</a:t>
            </a:r>
          </a:p>
        </p:txBody>
      </p:sp>
      <p:sp>
        <p:nvSpPr>
          <p:cNvPr id="3" name="ZoneTexte 2">
            <a:extLst>
              <a:ext uri="{FF2B5EF4-FFF2-40B4-BE49-F238E27FC236}">
                <a16:creationId xmlns:a16="http://schemas.microsoft.com/office/drawing/2014/main" id="{68D9B3B4-096A-F2AE-0F62-27B0E9F7AA78}"/>
              </a:ext>
            </a:extLst>
          </p:cNvPr>
          <p:cNvSpPr txBox="1"/>
          <p:nvPr/>
        </p:nvSpPr>
        <p:spPr>
          <a:xfrm>
            <a:off x="6189619" y="1775154"/>
            <a:ext cx="931665" cy="646331"/>
          </a:xfrm>
          <a:prstGeom prst="rect">
            <a:avLst/>
          </a:prstGeom>
          <a:noFill/>
        </p:spPr>
        <p:txBody>
          <a:bodyPr wrap="none" rtlCol="0">
            <a:spAutoFit/>
          </a:bodyPr>
          <a:lstStyle/>
          <a:p>
            <a:pPr algn="r" rtl="1"/>
            <a:r>
              <a:rPr lang="fr-MA" sz="3600" b="1" dirty="0">
                <a:solidFill>
                  <a:srgbClr val="424D7B"/>
                </a:solidFill>
                <a:latin typeface="Microsoft Uighur" panose="02000000000000000000" pitchFamily="2" charset="-78"/>
                <a:cs typeface="Microsoft Uighur" panose="02000000000000000000" pitchFamily="2" charset="-78"/>
              </a:rPr>
              <a:t> </a:t>
            </a:r>
            <a:r>
              <a:rPr lang="ar-MA" sz="3600" b="1" dirty="0">
                <a:solidFill>
                  <a:srgbClr val="424D7B"/>
                </a:solidFill>
                <a:latin typeface="Microsoft Uighur" panose="02000000000000000000" pitchFamily="2" charset="-78"/>
                <a:cs typeface="Microsoft Uighur" panose="02000000000000000000" pitchFamily="2" charset="-78"/>
              </a:rPr>
              <a:t>معجم</a:t>
            </a:r>
          </a:p>
        </p:txBody>
      </p:sp>
      <p:pic>
        <p:nvPicPr>
          <p:cNvPr id="4" name="Image 3">
            <a:extLst>
              <a:ext uri="{FF2B5EF4-FFF2-40B4-BE49-F238E27FC236}">
                <a16:creationId xmlns:a16="http://schemas.microsoft.com/office/drawing/2014/main" id="{8FECFAEC-E0C9-8E70-C84D-5D328B38D45E}"/>
              </a:ext>
            </a:extLst>
          </p:cNvPr>
          <p:cNvPicPr>
            <a:picLocks noChangeAspect="1"/>
          </p:cNvPicPr>
          <p:nvPr/>
        </p:nvPicPr>
        <p:blipFill>
          <a:blip r:embed="rId3"/>
          <a:srcRect/>
          <a:stretch/>
        </p:blipFill>
        <p:spPr>
          <a:xfrm>
            <a:off x="7281108" y="1946732"/>
            <a:ext cx="715119" cy="720000"/>
          </a:xfrm>
          <a:prstGeom prst="rect">
            <a:avLst/>
          </a:prstGeom>
        </p:spPr>
      </p:pic>
      <p:pic>
        <p:nvPicPr>
          <p:cNvPr id="6" name="Image 5">
            <a:extLst>
              <a:ext uri="{FF2B5EF4-FFF2-40B4-BE49-F238E27FC236}">
                <a16:creationId xmlns:a16="http://schemas.microsoft.com/office/drawing/2014/main" id="{6437AD8F-BC53-F9E4-33DC-B39710E687C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031738" y="1039514"/>
            <a:ext cx="432000" cy="432000"/>
          </a:xfrm>
          <a:prstGeom prst="rect">
            <a:avLst/>
          </a:prstGeom>
          <a:ln>
            <a:noFill/>
          </a:ln>
        </p:spPr>
      </p:pic>
      <p:pic>
        <p:nvPicPr>
          <p:cNvPr id="7" name="Espace réservé pour une image  20">
            <a:extLst>
              <a:ext uri="{FF2B5EF4-FFF2-40B4-BE49-F238E27FC236}">
                <a16:creationId xmlns:a16="http://schemas.microsoft.com/office/drawing/2014/main" id="{E268DEDE-70AA-6A25-6710-20593665E7EB}"/>
              </a:ext>
            </a:extLst>
          </p:cNvPr>
          <p:cNvPicPr>
            <a:picLocks noChangeAspect="1"/>
          </p:cNvPicPr>
          <p:nvPr/>
        </p:nvPicPr>
        <p:blipFill rotWithShape="1">
          <a:blip r:embed="rId5">
            <a:extLst>
              <a:ext uri="{28A0092B-C50C-407E-A947-70E740481C1C}">
                <a14:useLocalDpi xmlns:a14="http://schemas.microsoft.com/office/drawing/2010/main" val="0"/>
              </a:ext>
            </a:extLst>
          </a:blip>
          <a:srcRect l="-7560" r="-7560"/>
          <a:stretch>
            <a:fillRect/>
          </a:stretch>
        </p:blipFill>
        <p:spPr>
          <a:xfrm>
            <a:off x="987120" y="1779684"/>
            <a:ext cx="527048" cy="527048"/>
          </a:xfrm>
          <a:prstGeom prst="rect">
            <a:avLst/>
          </a:prstGeom>
        </p:spPr>
      </p:pic>
    </p:spTree>
    <p:extLst>
      <p:ext uri="{BB962C8B-B14F-4D97-AF65-F5344CB8AC3E}">
        <p14:creationId xmlns:p14="http://schemas.microsoft.com/office/powerpoint/2010/main" val="114260392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
                                        </p:tgtEl>
                                        <p:attrNameLst>
                                          <p:attrName>style.visibility</p:attrName>
                                        </p:attrNameLst>
                                      </p:cBhvr>
                                      <p:to>
                                        <p:strVal val="visible"/>
                                      </p:to>
                                    </p:set>
                                    <p:animEffect transition="in" filter="wipe(up)">
                                      <p:cBhvr>
                                        <p:cTn id="9" dur="250"/>
                                        <p:tgtEl>
                                          <p:spTgt spid="3"/>
                                        </p:tgtEl>
                                      </p:cBhvr>
                                    </p:animEffect>
                                  </p:childTnLst>
                                </p:cTn>
                              </p:par>
                              <p:par>
                                <p:cTn id="10" presetID="10" presetClass="entr" presetSubtype="0" fill="hold" nodeType="withEffect">
                                  <p:stCondLst>
                                    <p:cond delay="120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09B3EE-84AE-8D21-0620-B9DC830EC4AF}"/>
              </a:ext>
            </a:extLst>
          </p:cNvPr>
          <p:cNvSpPr>
            <a:spLocks noGrp="1"/>
          </p:cNvSpPr>
          <p:nvPr>
            <p:ph type="title"/>
          </p:nvPr>
        </p:nvSpPr>
        <p:spPr>
          <a:xfrm>
            <a:off x="648510" y="821317"/>
            <a:ext cx="6840000" cy="492032"/>
          </a:xfrm>
        </p:spPr>
        <p:txBody>
          <a:bodyPr>
            <a:noAutofit/>
          </a:bodyPr>
          <a:lstStyle/>
          <a:p>
            <a:pPr marL="0" marR="0" indent="0" defTabSz="457200" fontAlgn="auto">
              <a:lnSpc>
                <a:spcPct val="100000"/>
              </a:lnSpc>
              <a:spcBef>
                <a:spcPts val="0"/>
              </a:spcBef>
              <a:spcAft>
                <a:spcPts val="0"/>
              </a:spcAft>
              <a:tabLst/>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هذه إستراتيجيات تعرفنا عليها خلال الأسابيع الماضية. </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 name="Google Shape;1205;p183">
            <a:extLst>
              <a:ext uri="{FF2B5EF4-FFF2-40B4-BE49-F238E27FC236}">
                <a16:creationId xmlns:a16="http://schemas.microsoft.com/office/drawing/2014/main" id="{03A54969-DAA5-97AC-7614-A79937443105}"/>
              </a:ext>
            </a:extLst>
          </p:cNvPr>
          <p:cNvSpPr txBox="1"/>
          <p:nvPr/>
        </p:nvSpPr>
        <p:spPr>
          <a:xfrm>
            <a:off x="855406" y="4103031"/>
            <a:ext cx="2976471" cy="1021512"/>
          </a:xfrm>
          <a:prstGeom prst="roundRect">
            <a:avLst/>
          </a:prstGeom>
          <a:solidFill>
            <a:schemeClr val="accent1">
              <a:lumMod val="20000"/>
              <a:lumOff val="80000"/>
            </a:schemeClr>
          </a:solidFill>
          <a:ln>
            <a:noFill/>
          </a:ln>
        </p:spPr>
        <p:txBody>
          <a:bodyPr spcFirstLastPara="1" wrap="square" lIns="91425" tIns="45700" rIns="91425" bIns="45700" anchor="t" anchorCtr="0">
            <a:spAutoFit/>
          </a:bodyPr>
          <a:lstStyle/>
          <a:p>
            <a:pPr algn="ctr" defTabSz="914400" rtl="1">
              <a:buClr>
                <a:srgbClr val="000000"/>
              </a:buClr>
              <a:buSzPts val="4400"/>
              <a:buFont typeface="Arial"/>
              <a:buNone/>
              <a:defRPr/>
            </a:pPr>
            <a:r>
              <a:rPr lang="ar-MA" sz="5400" b="1" kern="0" dirty="0">
                <a:solidFill>
                  <a:srgbClr val="293863"/>
                </a:solidFill>
                <a:latin typeface="Microsoft Uighur" panose="02000000000000000000" pitchFamily="2" charset="-78"/>
                <a:ea typeface="Calibri"/>
                <a:cs typeface="Microsoft Uighur" panose="02000000000000000000" pitchFamily="2" charset="-78"/>
                <a:sym typeface="Calibri"/>
              </a:rPr>
              <a:t>عائِلَةُ </a:t>
            </a:r>
            <a:r>
              <a:rPr lang="ar-MA" sz="5400" b="1" kern="0" dirty="0" err="1">
                <a:solidFill>
                  <a:srgbClr val="293863"/>
                </a:solidFill>
                <a:latin typeface="Microsoft Uighur" panose="02000000000000000000" pitchFamily="2" charset="-78"/>
                <a:ea typeface="Calibri"/>
                <a:cs typeface="Microsoft Uighur" panose="02000000000000000000" pitchFamily="2" charset="-78"/>
                <a:sym typeface="Calibri"/>
              </a:rPr>
              <a:t>ٱلْكَلِمَةِ</a:t>
            </a:r>
            <a:endParaRPr lang="ar-MA" sz="5400" b="1" kern="0" dirty="0">
              <a:solidFill>
                <a:srgbClr val="293863"/>
              </a:solidFill>
              <a:latin typeface="Microsoft Uighur" panose="02000000000000000000" pitchFamily="2" charset="-78"/>
              <a:ea typeface="Calibri"/>
              <a:cs typeface="Microsoft Uighur" panose="02000000000000000000" pitchFamily="2" charset="-78"/>
              <a:sym typeface="Calibri"/>
            </a:endParaRPr>
          </a:p>
        </p:txBody>
      </p:sp>
      <p:sp>
        <p:nvSpPr>
          <p:cNvPr id="14" name="Rectangle 13">
            <a:extLst>
              <a:ext uri="{FF2B5EF4-FFF2-40B4-BE49-F238E27FC236}">
                <a16:creationId xmlns:a16="http://schemas.microsoft.com/office/drawing/2014/main" id="{3183267F-929C-48B9-6665-4C625D98F94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نشاط اعتيادي</a:t>
            </a:r>
          </a:p>
        </p:txBody>
      </p:sp>
      <p:sp>
        <p:nvSpPr>
          <p:cNvPr id="15" name="Rectangle 14">
            <a:extLst>
              <a:ext uri="{FF2B5EF4-FFF2-40B4-BE49-F238E27FC236}">
                <a16:creationId xmlns:a16="http://schemas.microsoft.com/office/drawing/2014/main" id="{EE099AA5-1E55-7CD9-BDA4-52611AB69DA1}"/>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6" name="Rectangle 15">
            <a:extLst>
              <a:ext uri="{FF2B5EF4-FFF2-40B4-BE49-F238E27FC236}">
                <a16:creationId xmlns:a16="http://schemas.microsoft.com/office/drawing/2014/main" id="{55B879D6-DD8F-9ADE-71B6-EEAF0BD12F30}"/>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7" name="Rectangle 16">
            <a:extLst>
              <a:ext uri="{FF2B5EF4-FFF2-40B4-BE49-F238E27FC236}">
                <a16:creationId xmlns:a16="http://schemas.microsoft.com/office/drawing/2014/main" id="{BD94A887-E24C-8CC4-7077-4472C0BA62C7}"/>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معــــــــــجم</a:t>
            </a:r>
          </a:p>
        </p:txBody>
      </p:sp>
      <p:sp>
        <p:nvSpPr>
          <p:cNvPr id="18" name="Rectangle 17">
            <a:extLst>
              <a:ext uri="{FF2B5EF4-FFF2-40B4-BE49-F238E27FC236}">
                <a16:creationId xmlns:a16="http://schemas.microsoft.com/office/drawing/2014/main" id="{AD114A99-41E1-ACEC-893A-0714AC99D1A5}"/>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تقويم</a:t>
            </a:r>
          </a:p>
        </p:txBody>
      </p:sp>
      <p:pic>
        <p:nvPicPr>
          <p:cNvPr id="23" name="Image 22">
            <a:extLst>
              <a:ext uri="{FF2B5EF4-FFF2-40B4-BE49-F238E27FC236}">
                <a16:creationId xmlns:a16="http://schemas.microsoft.com/office/drawing/2014/main" id="{225ACC60-8B5C-28C3-46B4-957C8075B212}"/>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4" name="Image 23">
            <a:extLst>
              <a:ext uri="{FF2B5EF4-FFF2-40B4-BE49-F238E27FC236}">
                <a16:creationId xmlns:a16="http://schemas.microsoft.com/office/drawing/2014/main" id="{BF81B862-B674-B048-4938-ACFE9BA03B4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25" name="Image 24">
            <a:extLst>
              <a:ext uri="{FF2B5EF4-FFF2-40B4-BE49-F238E27FC236}">
                <a16:creationId xmlns:a16="http://schemas.microsoft.com/office/drawing/2014/main" id="{F9DCEFE3-14F3-9640-1B27-B7A15C0CE12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26" name="Image 25">
            <a:extLst>
              <a:ext uri="{FF2B5EF4-FFF2-40B4-BE49-F238E27FC236}">
                <a16:creationId xmlns:a16="http://schemas.microsoft.com/office/drawing/2014/main" id="{25DD9A40-A515-2F93-D5FF-77728696A3C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7" name="Image 26">
            <a:extLst>
              <a:ext uri="{FF2B5EF4-FFF2-40B4-BE49-F238E27FC236}">
                <a16:creationId xmlns:a16="http://schemas.microsoft.com/office/drawing/2014/main" id="{CB6ECC50-043E-F539-E430-491C4F11FE0C}"/>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pic>
        <p:nvPicPr>
          <p:cNvPr id="6"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C2140A3A-D60E-2092-7D2D-49FE838150D4}"/>
              </a:ext>
            </a:extLst>
          </p:cNvPr>
          <p:cNvPicPr>
            <a:picLocks noGrp="1" noChangeAspect="1"/>
          </p:cNvPicPr>
          <p:nvPr>
            <p:ph type="pic" sz="quarter" idx="12"/>
          </p:nvPr>
        </p:nvPicPr>
        <p:blipFill>
          <a:blip r:embed="rId7"/>
          <a:srcRect/>
          <a:stretch/>
        </p:blipFill>
        <p:spPr>
          <a:xfrm>
            <a:off x="7943462" y="702876"/>
            <a:ext cx="828000" cy="827999"/>
          </a:xfrm>
        </p:spPr>
      </p:pic>
      <p:sp>
        <p:nvSpPr>
          <p:cNvPr id="3" name="Google Shape;1205;p183">
            <a:extLst>
              <a:ext uri="{FF2B5EF4-FFF2-40B4-BE49-F238E27FC236}">
                <a16:creationId xmlns:a16="http://schemas.microsoft.com/office/drawing/2014/main" id="{DF667F40-6ECF-B97A-311C-CD26ED75BE9D}"/>
              </a:ext>
            </a:extLst>
          </p:cNvPr>
          <p:cNvSpPr txBox="1"/>
          <p:nvPr/>
        </p:nvSpPr>
        <p:spPr>
          <a:xfrm>
            <a:off x="855406" y="2918244"/>
            <a:ext cx="2976471" cy="1021512"/>
          </a:xfrm>
          <a:prstGeom prst="roundRect">
            <a:avLst/>
          </a:prstGeom>
          <a:solidFill>
            <a:schemeClr val="accent1">
              <a:lumMod val="20000"/>
              <a:lumOff val="80000"/>
            </a:schemeClr>
          </a:solidFill>
          <a:ln>
            <a:noFill/>
          </a:ln>
        </p:spPr>
        <p:txBody>
          <a:bodyPr spcFirstLastPara="1" wrap="square" lIns="91425" tIns="45700" rIns="91425" bIns="45700" anchor="t" anchorCtr="0">
            <a:spAutoFit/>
          </a:bodyPr>
          <a:lstStyle/>
          <a:p>
            <a:pPr algn="ctr" defTabSz="914400" rtl="1">
              <a:buClr>
                <a:srgbClr val="000000"/>
              </a:buClr>
              <a:buSzPts val="4400"/>
              <a:buFont typeface="Arial"/>
              <a:buNone/>
              <a:defRPr/>
            </a:pPr>
            <a:r>
              <a:rPr lang="ar-MA" sz="5400" b="1" kern="0" dirty="0">
                <a:solidFill>
                  <a:srgbClr val="293863"/>
                </a:solidFill>
                <a:latin typeface="Microsoft Uighur" panose="02000000000000000000" pitchFamily="2" charset="-78"/>
                <a:ea typeface="Calibri"/>
                <a:cs typeface="Microsoft Uighur" panose="02000000000000000000" pitchFamily="2" charset="-78"/>
                <a:sym typeface="Calibri"/>
              </a:rPr>
              <a:t>شَبَكَةُ </a:t>
            </a:r>
            <a:r>
              <a:rPr lang="ar-MA" sz="5400" b="1" kern="0" dirty="0" err="1">
                <a:solidFill>
                  <a:srgbClr val="293863"/>
                </a:solidFill>
                <a:latin typeface="Microsoft Uighur" panose="02000000000000000000" pitchFamily="2" charset="-78"/>
                <a:ea typeface="Calibri"/>
                <a:cs typeface="Microsoft Uighur" panose="02000000000000000000" pitchFamily="2" charset="-78"/>
                <a:sym typeface="Calibri"/>
              </a:rPr>
              <a:t>ٱلْكَلِمَةِ</a:t>
            </a:r>
            <a:endParaRPr lang="ar-MA" sz="5400" b="1" kern="0" dirty="0">
              <a:solidFill>
                <a:srgbClr val="293863"/>
              </a:solidFill>
              <a:latin typeface="Microsoft Uighur" panose="02000000000000000000" pitchFamily="2" charset="-78"/>
              <a:ea typeface="Calibri"/>
              <a:cs typeface="Microsoft Uighur" panose="02000000000000000000" pitchFamily="2" charset="-78"/>
              <a:sym typeface="Calibri"/>
            </a:endParaRPr>
          </a:p>
        </p:txBody>
      </p:sp>
      <p:sp>
        <p:nvSpPr>
          <p:cNvPr id="5" name="Google Shape;1205;p183">
            <a:extLst>
              <a:ext uri="{FF2B5EF4-FFF2-40B4-BE49-F238E27FC236}">
                <a16:creationId xmlns:a16="http://schemas.microsoft.com/office/drawing/2014/main" id="{05A0748A-A983-12E5-28DA-EB550F4D225B}"/>
              </a:ext>
            </a:extLst>
          </p:cNvPr>
          <p:cNvSpPr txBox="1"/>
          <p:nvPr/>
        </p:nvSpPr>
        <p:spPr>
          <a:xfrm>
            <a:off x="4866967" y="4103031"/>
            <a:ext cx="2976471" cy="1021512"/>
          </a:xfrm>
          <a:prstGeom prst="roundRect">
            <a:avLst/>
          </a:prstGeom>
          <a:solidFill>
            <a:schemeClr val="accent1">
              <a:lumMod val="20000"/>
              <a:lumOff val="80000"/>
            </a:schemeClr>
          </a:solidFill>
          <a:ln>
            <a:noFill/>
          </a:ln>
        </p:spPr>
        <p:txBody>
          <a:bodyPr spcFirstLastPara="1" wrap="square" lIns="91425" tIns="45700" rIns="91425" bIns="45700" anchor="t" anchorCtr="0">
            <a:spAutoFit/>
          </a:bodyPr>
          <a:lstStyle/>
          <a:p>
            <a:pPr algn="ctr" defTabSz="914400" rtl="1">
              <a:buClr>
                <a:srgbClr val="000000"/>
              </a:buClr>
              <a:buSzPts val="4400"/>
              <a:buFont typeface="Arial"/>
              <a:buNone/>
              <a:defRPr/>
            </a:pPr>
            <a:r>
              <a:rPr lang="ar-MA" sz="5400" b="1" kern="0" dirty="0">
                <a:solidFill>
                  <a:srgbClr val="293863"/>
                </a:solidFill>
                <a:latin typeface="Microsoft Uighur" panose="02000000000000000000" pitchFamily="2" charset="-78"/>
                <a:ea typeface="Calibri"/>
                <a:cs typeface="Microsoft Uighur" panose="02000000000000000000" pitchFamily="2" charset="-78"/>
                <a:sym typeface="Calibri"/>
              </a:rPr>
              <a:t>خَريطَةُ </a:t>
            </a:r>
            <a:r>
              <a:rPr lang="ar-MA" sz="5400" b="1" kern="0" dirty="0" err="1">
                <a:solidFill>
                  <a:srgbClr val="293863"/>
                </a:solidFill>
                <a:latin typeface="Microsoft Uighur" panose="02000000000000000000" pitchFamily="2" charset="-78"/>
                <a:ea typeface="Calibri"/>
                <a:cs typeface="Microsoft Uighur" panose="02000000000000000000" pitchFamily="2" charset="-78"/>
                <a:sym typeface="Calibri"/>
              </a:rPr>
              <a:t>ٱلْكَلِمَةِ</a:t>
            </a:r>
            <a:endParaRPr lang="ar-MA" sz="5400" b="1" kern="0" dirty="0">
              <a:solidFill>
                <a:srgbClr val="293863"/>
              </a:solidFill>
              <a:latin typeface="Microsoft Uighur" panose="02000000000000000000" pitchFamily="2" charset="-78"/>
              <a:ea typeface="Calibri"/>
              <a:cs typeface="Microsoft Uighur" panose="02000000000000000000" pitchFamily="2" charset="-78"/>
              <a:sym typeface="Calibri"/>
            </a:endParaRPr>
          </a:p>
        </p:txBody>
      </p:sp>
      <p:sp>
        <p:nvSpPr>
          <p:cNvPr id="7" name="Google Shape;1205;p183">
            <a:extLst>
              <a:ext uri="{FF2B5EF4-FFF2-40B4-BE49-F238E27FC236}">
                <a16:creationId xmlns:a16="http://schemas.microsoft.com/office/drawing/2014/main" id="{69BE6DE1-A28E-BDA8-655A-36156EF3F3E3}"/>
              </a:ext>
            </a:extLst>
          </p:cNvPr>
          <p:cNvSpPr txBox="1"/>
          <p:nvPr/>
        </p:nvSpPr>
        <p:spPr>
          <a:xfrm>
            <a:off x="4866967" y="2918244"/>
            <a:ext cx="2976471" cy="1021512"/>
          </a:xfrm>
          <a:prstGeom prst="roundRect">
            <a:avLst/>
          </a:prstGeom>
          <a:solidFill>
            <a:schemeClr val="accent1">
              <a:lumMod val="20000"/>
              <a:lumOff val="80000"/>
            </a:schemeClr>
          </a:solidFill>
          <a:ln>
            <a:noFill/>
          </a:ln>
        </p:spPr>
        <p:txBody>
          <a:bodyPr spcFirstLastPara="1" wrap="square" lIns="91425" tIns="45700" rIns="91425" bIns="45700" anchor="t" anchorCtr="0">
            <a:spAutoFit/>
          </a:bodyPr>
          <a:lstStyle/>
          <a:p>
            <a:pPr algn="ctr" defTabSz="914400" rtl="1">
              <a:buClr>
                <a:srgbClr val="000000"/>
              </a:buClr>
              <a:buSzPts val="4400"/>
              <a:buFont typeface="Arial"/>
              <a:buNone/>
              <a:defRPr/>
            </a:pPr>
            <a:r>
              <a:rPr lang="ar-MA" sz="5400" b="1" kern="0" dirty="0">
                <a:solidFill>
                  <a:srgbClr val="293863"/>
                </a:solidFill>
                <a:latin typeface="Microsoft Uighur" panose="02000000000000000000" pitchFamily="2" charset="-78"/>
                <a:ea typeface="Calibri"/>
                <a:cs typeface="Microsoft Uighur" panose="02000000000000000000" pitchFamily="2" charset="-78"/>
                <a:sym typeface="Calibri"/>
              </a:rPr>
              <a:t>اَلْكَلِمَةُ </a:t>
            </a:r>
            <a:r>
              <a:rPr lang="ar-MA" sz="5400" b="1" kern="0" dirty="0" err="1">
                <a:solidFill>
                  <a:srgbClr val="293863"/>
                </a:solidFill>
                <a:latin typeface="Microsoft Uighur" panose="02000000000000000000" pitchFamily="2" charset="-78"/>
                <a:ea typeface="Calibri"/>
                <a:cs typeface="Microsoft Uighur" panose="02000000000000000000" pitchFamily="2" charset="-78"/>
                <a:sym typeface="Calibri"/>
              </a:rPr>
              <a:t>ٱلْجامِعَةُ</a:t>
            </a:r>
            <a:endParaRPr lang="ar-MA" sz="5400" b="1" kern="0" dirty="0">
              <a:solidFill>
                <a:srgbClr val="293863"/>
              </a:solidFill>
              <a:latin typeface="Microsoft Uighur" panose="02000000000000000000" pitchFamily="2" charset="-78"/>
              <a:ea typeface="Calibri"/>
              <a:cs typeface="Microsoft Uighur" panose="02000000000000000000" pitchFamily="2" charset="-78"/>
              <a:sym typeface="Calibri"/>
            </a:endParaRPr>
          </a:p>
        </p:txBody>
      </p:sp>
    </p:spTree>
    <p:extLst>
      <p:ext uri="{BB962C8B-B14F-4D97-AF65-F5344CB8AC3E}">
        <p14:creationId xmlns:p14="http://schemas.microsoft.com/office/powerpoint/2010/main" val="4292795295"/>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CF3B9D-D6A4-4692-0EE9-43B572E052C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577A960-6AA6-5AC8-8FA6-C6BA62DC984E}"/>
              </a:ext>
            </a:extLst>
          </p:cNvPr>
          <p:cNvSpPr>
            <a:spLocks noGrp="1"/>
          </p:cNvSpPr>
          <p:nvPr>
            <p:ph type="title"/>
          </p:nvPr>
        </p:nvSpPr>
        <p:spPr>
          <a:xfrm>
            <a:off x="648510" y="821317"/>
            <a:ext cx="6840000" cy="492032"/>
          </a:xfrm>
        </p:spPr>
        <p:txBody>
          <a:bodyPr>
            <a:noAutofit/>
          </a:bodyPr>
          <a:lstStyle/>
          <a:p>
            <a:pPr marL="0" marR="0" indent="0" defTabSz="457200" fontAlgn="auto">
              <a:lnSpc>
                <a:spcPct val="100000"/>
              </a:lnSpc>
              <a:spcBef>
                <a:spcPts val="0"/>
              </a:spcBef>
              <a:spcAft>
                <a:spcPts val="0"/>
              </a:spcAft>
              <a:tabLst/>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يذكرنا </a:t>
            </a:r>
            <a:r>
              <a:rPr lang="ar-MA" sz="2400" b="1" dirty="0" err="1">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بإسترتيجية</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الكلمة الجامعة؟ آخر؟ هل تتفقون؟ </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4" name="Rectangle 13">
            <a:extLst>
              <a:ext uri="{FF2B5EF4-FFF2-40B4-BE49-F238E27FC236}">
                <a16:creationId xmlns:a16="http://schemas.microsoft.com/office/drawing/2014/main" id="{98727B38-885B-D103-C826-07C0BA74A88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نشاط اعتيادي</a:t>
            </a:r>
          </a:p>
        </p:txBody>
      </p:sp>
      <p:sp>
        <p:nvSpPr>
          <p:cNvPr id="15" name="Rectangle 14">
            <a:extLst>
              <a:ext uri="{FF2B5EF4-FFF2-40B4-BE49-F238E27FC236}">
                <a16:creationId xmlns:a16="http://schemas.microsoft.com/office/drawing/2014/main" id="{C435B281-D958-B4B7-ADCC-B9CC02E3F42D}"/>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6" name="Rectangle 15">
            <a:extLst>
              <a:ext uri="{FF2B5EF4-FFF2-40B4-BE49-F238E27FC236}">
                <a16:creationId xmlns:a16="http://schemas.microsoft.com/office/drawing/2014/main" id="{843E95B5-2CF1-3557-01AD-85288BBFD28B}"/>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7" name="Rectangle 16">
            <a:extLst>
              <a:ext uri="{FF2B5EF4-FFF2-40B4-BE49-F238E27FC236}">
                <a16:creationId xmlns:a16="http://schemas.microsoft.com/office/drawing/2014/main" id="{A138EE7D-59FC-BF3A-57C0-A2046A110908}"/>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معــــــــــجم</a:t>
            </a:r>
          </a:p>
        </p:txBody>
      </p:sp>
      <p:sp>
        <p:nvSpPr>
          <p:cNvPr id="18" name="Rectangle 17">
            <a:extLst>
              <a:ext uri="{FF2B5EF4-FFF2-40B4-BE49-F238E27FC236}">
                <a16:creationId xmlns:a16="http://schemas.microsoft.com/office/drawing/2014/main" id="{E0A50E95-BFAD-13EE-6A05-93376D083693}"/>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تقويم</a:t>
            </a:r>
          </a:p>
        </p:txBody>
      </p:sp>
      <p:pic>
        <p:nvPicPr>
          <p:cNvPr id="23" name="Image 22">
            <a:extLst>
              <a:ext uri="{FF2B5EF4-FFF2-40B4-BE49-F238E27FC236}">
                <a16:creationId xmlns:a16="http://schemas.microsoft.com/office/drawing/2014/main" id="{FB30BEFB-4499-9801-64FC-8015D044ACAB}"/>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4" name="Image 23">
            <a:extLst>
              <a:ext uri="{FF2B5EF4-FFF2-40B4-BE49-F238E27FC236}">
                <a16:creationId xmlns:a16="http://schemas.microsoft.com/office/drawing/2014/main" id="{8FC7ACAC-87BA-D2B2-263C-FFE0087CF81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25" name="Image 24">
            <a:extLst>
              <a:ext uri="{FF2B5EF4-FFF2-40B4-BE49-F238E27FC236}">
                <a16:creationId xmlns:a16="http://schemas.microsoft.com/office/drawing/2014/main" id="{6E453C23-ACAD-5CD4-6E45-EDB68F51AF4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26" name="Image 25">
            <a:extLst>
              <a:ext uri="{FF2B5EF4-FFF2-40B4-BE49-F238E27FC236}">
                <a16:creationId xmlns:a16="http://schemas.microsoft.com/office/drawing/2014/main" id="{DAAE6FCC-564A-05A1-7940-98D8E3AC0FDD}"/>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7" name="Image 26">
            <a:extLst>
              <a:ext uri="{FF2B5EF4-FFF2-40B4-BE49-F238E27FC236}">
                <a16:creationId xmlns:a16="http://schemas.microsoft.com/office/drawing/2014/main" id="{2979C987-6615-9FF7-2FF7-F46CA27931EC}"/>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7" name="Google Shape;1205;p183">
            <a:extLst>
              <a:ext uri="{FF2B5EF4-FFF2-40B4-BE49-F238E27FC236}">
                <a16:creationId xmlns:a16="http://schemas.microsoft.com/office/drawing/2014/main" id="{A58E8D5E-62B6-CB00-9574-2FB0898CB69C}"/>
              </a:ext>
            </a:extLst>
          </p:cNvPr>
          <p:cNvSpPr txBox="1"/>
          <p:nvPr/>
        </p:nvSpPr>
        <p:spPr>
          <a:xfrm>
            <a:off x="3083764" y="2918244"/>
            <a:ext cx="2976471" cy="1021512"/>
          </a:xfrm>
          <a:prstGeom prst="roundRect">
            <a:avLst/>
          </a:prstGeom>
          <a:solidFill>
            <a:schemeClr val="accent1">
              <a:lumMod val="20000"/>
              <a:lumOff val="80000"/>
            </a:schemeClr>
          </a:solidFill>
          <a:ln>
            <a:noFill/>
          </a:ln>
        </p:spPr>
        <p:txBody>
          <a:bodyPr spcFirstLastPara="1" wrap="square" lIns="91425" tIns="45700" rIns="91425" bIns="45700" anchor="t" anchorCtr="0">
            <a:spAutoFit/>
          </a:bodyPr>
          <a:lstStyle/>
          <a:p>
            <a:pPr algn="ctr" defTabSz="914400" rtl="1">
              <a:buClr>
                <a:srgbClr val="000000"/>
              </a:buClr>
              <a:buSzPts val="4400"/>
              <a:buFont typeface="Arial"/>
              <a:buNone/>
              <a:defRPr/>
            </a:pPr>
            <a:r>
              <a:rPr lang="ar-MA" sz="5400" b="1" kern="0" dirty="0">
                <a:solidFill>
                  <a:srgbClr val="293863"/>
                </a:solidFill>
                <a:latin typeface="Microsoft Uighur" panose="02000000000000000000" pitchFamily="2" charset="-78"/>
                <a:ea typeface="Calibri"/>
                <a:cs typeface="Microsoft Uighur" panose="02000000000000000000" pitchFamily="2" charset="-78"/>
                <a:sym typeface="Calibri"/>
              </a:rPr>
              <a:t>اَلْكَلِمَةُ </a:t>
            </a:r>
            <a:r>
              <a:rPr lang="ar-MA" sz="5400" b="1" kern="0" dirty="0" err="1">
                <a:solidFill>
                  <a:srgbClr val="293863"/>
                </a:solidFill>
                <a:latin typeface="Microsoft Uighur" panose="02000000000000000000" pitchFamily="2" charset="-78"/>
                <a:ea typeface="Calibri"/>
                <a:cs typeface="Microsoft Uighur" panose="02000000000000000000" pitchFamily="2" charset="-78"/>
                <a:sym typeface="Calibri"/>
              </a:rPr>
              <a:t>ٱلْجامِعَةُ</a:t>
            </a:r>
            <a:endParaRPr lang="ar-MA" sz="5400" b="1" kern="0" dirty="0">
              <a:solidFill>
                <a:srgbClr val="293863"/>
              </a:solidFill>
              <a:latin typeface="Microsoft Uighur" panose="02000000000000000000" pitchFamily="2" charset="-78"/>
              <a:ea typeface="Calibri"/>
              <a:cs typeface="Microsoft Uighur" panose="02000000000000000000" pitchFamily="2" charset="-78"/>
              <a:sym typeface="Calibri"/>
            </a:endParaRPr>
          </a:p>
        </p:txBody>
      </p:sp>
      <p:pic>
        <p:nvPicPr>
          <p:cNvPr id="11" name="Espace réservé pour une image  10">
            <a:extLst>
              <a:ext uri="{FF2B5EF4-FFF2-40B4-BE49-F238E27FC236}">
                <a16:creationId xmlns:a16="http://schemas.microsoft.com/office/drawing/2014/main" id="{F3C6E840-BF3B-38BB-1899-6082B6ED239E}"/>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296685701"/>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9AEE2A-3B00-FAA9-AC64-BFE38936377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0CB42E6-182D-EF3A-766C-4514FCBE00AB}"/>
              </a:ext>
            </a:extLst>
          </p:cNvPr>
          <p:cNvSpPr>
            <a:spLocks noGrp="1"/>
          </p:cNvSpPr>
          <p:nvPr>
            <p:ph type="title"/>
          </p:nvPr>
        </p:nvSpPr>
        <p:spPr>
          <a:xfrm>
            <a:off x="648510" y="821317"/>
            <a:ext cx="6840000" cy="492032"/>
          </a:xfrm>
        </p:spPr>
        <p:txBody>
          <a:bodyPr>
            <a:noAutofit/>
          </a:bodyPr>
          <a:lstStyle/>
          <a:p>
            <a:pPr marL="0" marR="0" indent="0" defTabSz="457200" fontAlgn="auto">
              <a:lnSpc>
                <a:spcPct val="100000"/>
              </a:lnSpc>
              <a:spcBef>
                <a:spcPts val="0"/>
              </a:spcBef>
              <a:spcAft>
                <a:spcPts val="0"/>
              </a:spcAft>
              <a:tabLst/>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نتذكر جماعة.</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4" name="Rectangle 13">
            <a:extLst>
              <a:ext uri="{FF2B5EF4-FFF2-40B4-BE49-F238E27FC236}">
                <a16:creationId xmlns:a16="http://schemas.microsoft.com/office/drawing/2014/main" id="{D84BFB01-66CE-A3FF-EF84-EDA0D71A4E2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نشاط اعتيادي</a:t>
            </a:r>
          </a:p>
        </p:txBody>
      </p:sp>
      <p:sp>
        <p:nvSpPr>
          <p:cNvPr id="15" name="Rectangle 14">
            <a:extLst>
              <a:ext uri="{FF2B5EF4-FFF2-40B4-BE49-F238E27FC236}">
                <a16:creationId xmlns:a16="http://schemas.microsoft.com/office/drawing/2014/main" id="{B5D2D5B9-89A7-C121-E31D-F647EB86CA05}"/>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6" name="Rectangle 15">
            <a:extLst>
              <a:ext uri="{FF2B5EF4-FFF2-40B4-BE49-F238E27FC236}">
                <a16:creationId xmlns:a16="http://schemas.microsoft.com/office/drawing/2014/main" id="{D81B7E14-DB6F-6C18-570B-729DA33B04BC}"/>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7" name="Rectangle 16">
            <a:extLst>
              <a:ext uri="{FF2B5EF4-FFF2-40B4-BE49-F238E27FC236}">
                <a16:creationId xmlns:a16="http://schemas.microsoft.com/office/drawing/2014/main" id="{F3625CE8-005E-B861-3D88-7F841886919D}"/>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معــــــــــجم</a:t>
            </a:r>
          </a:p>
        </p:txBody>
      </p:sp>
      <p:sp>
        <p:nvSpPr>
          <p:cNvPr id="18" name="Rectangle 17">
            <a:extLst>
              <a:ext uri="{FF2B5EF4-FFF2-40B4-BE49-F238E27FC236}">
                <a16:creationId xmlns:a16="http://schemas.microsoft.com/office/drawing/2014/main" id="{A1EDD510-E2D2-F7B1-4B26-63E2577AD0C7}"/>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تقويم</a:t>
            </a:r>
          </a:p>
        </p:txBody>
      </p:sp>
      <p:pic>
        <p:nvPicPr>
          <p:cNvPr id="23" name="Image 22">
            <a:extLst>
              <a:ext uri="{FF2B5EF4-FFF2-40B4-BE49-F238E27FC236}">
                <a16:creationId xmlns:a16="http://schemas.microsoft.com/office/drawing/2014/main" id="{3B862234-D527-5AB5-4F16-10C680B08A89}"/>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4" name="Image 23">
            <a:extLst>
              <a:ext uri="{FF2B5EF4-FFF2-40B4-BE49-F238E27FC236}">
                <a16:creationId xmlns:a16="http://schemas.microsoft.com/office/drawing/2014/main" id="{FBDA7360-986A-7C76-C9A8-B8FB4A6507E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25" name="Image 24">
            <a:extLst>
              <a:ext uri="{FF2B5EF4-FFF2-40B4-BE49-F238E27FC236}">
                <a16:creationId xmlns:a16="http://schemas.microsoft.com/office/drawing/2014/main" id="{40B515BF-591A-95A9-A563-A0B4B7539F3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26" name="Image 25">
            <a:extLst>
              <a:ext uri="{FF2B5EF4-FFF2-40B4-BE49-F238E27FC236}">
                <a16:creationId xmlns:a16="http://schemas.microsoft.com/office/drawing/2014/main" id="{B16185E1-CC96-69B7-1D08-03C785371A8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7" name="Image 26">
            <a:extLst>
              <a:ext uri="{FF2B5EF4-FFF2-40B4-BE49-F238E27FC236}">
                <a16:creationId xmlns:a16="http://schemas.microsoft.com/office/drawing/2014/main" id="{8905571C-769C-7B31-EED1-0BB8E8E502D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pic>
        <p:nvPicPr>
          <p:cNvPr id="7" name="Espace réservé pour une image  6">
            <a:extLst>
              <a:ext uri="{FF2B5EF4-FFF2-40B4-BE49-F238E27FC236}">
                <a16:creationId xmlns:a16="http://schemas.microsoft.com/office/drawing/2014/main" id="{E400D517-A710-AD7E-7243-DB1235CB6270}"/>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p:pic>
      <p:pic>
        <p:nvPicPr>
          <p:cNvPr id="5" name="Image 4">
            <a:extLst>
              <a:ext uri="{FF2B5EF4-FFF2-40B4-BE49-F238E27FC236}">
                <a16:creationId xmlns:a16="http://schemas.microsoft.com/office/drawing/2014/main" id="{5BA75294-70DE-FFF4-7D4A-632AE4EC128A}"/>
              </a:ext>
            </a:extLst>
          </p:cNvPr>
          <p:cNvPicPr>
            <a:picLocks noChangeAspect="1"/>
          </p:cNvPicPr>
          <p:nvPr/>
        </p:nvPicPr>
        <p:blipFill>
          <a:blip r:embed="rId8"/>
          <a:stretch>
            <a:fillRect/>
          </a:stretch>
        </p:blipFill>
        <p:spPr>
          <a:xfrm>
            <a:off x="717754" y="2108869"/>
            <a:ext cx="7502013" cy="4065131"/>
          </a:xfrm>
          <a:prstGeom prst="roundRect">
            <a:avLst>
              <a:gd name="adj" fmla="val 1666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43711053"/>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AC9B36-94D8-FBC6-2157-47DF9E550B9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615330D-B66A-1CD1-575A-24E26B12DE6E}"/>
              </a:ext>
            </a:extLst>
          </p:cNvPr>
          <p:cNvSpPr>
            <a:spLocks noGrp="1"/>
          </p:cNvSpPr>
          <p:nvPr>
            <p:ph type="title"/>
          </p:nvPr>
        </p:nvSpPr>
        <p:spPr>
          <a:xfrm>
            <a:off x="648510" y="821317"/>
            <a:ext cx="6840000" cy="492032"/>
          </a:xfrm>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نطبق على المثال التالي. ما المشترك؟ ما الكلمة الجامعة؟ من يضيف كلمات؟</a:t>
            </a:r>
            <a:endParaRPr lang="ar-MA" sz="3200" b="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14" name="Rectangle 13">
            <a:extLst>
              <a:ext uri="{FF2B5EF4-FFF2-40B4-BE49-F238E27FC236}">
                <a16:creationId xmlns:a16="http://schemas.microsoft.com/office/drawing/2014/main" id="{B6394943-96E8-B755-625A-E02D83B19DB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نشاط اعتيادي</a:t>
            </a:r>
          </a:p>
        </p:txBody>
      </p:sp>
      <p:sp>
        <p:nvSpPr>
          <p:cNvPr id="15" name="Rectangle 14">
            <a:extLst>
              <a:ext uri="{FF2B5EF4-FFF2-40B4-BE49-F238E27FC236}">
                <a16:creationId xmlns:a16="http://schemas.microsoft.com/office/drawing/2014/main" id="{4E899C51-9F32-8825-D34F-EC597DA77E67}"/>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6" name="Rectangle 15">
            <a:extLst>
              <a:ext uri="{FF2B5EF4-FFF2-40B4-BE49-F238E27FC236}">
                <a16:creationId xmlns:a16="http://schemas.microsoft.com/office/drawing/2014/main" id="{48A3605D-48FB-EA7B-83C6-8E9CADB8CCE1}"/>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7" name="Rectangle 16">
            <a:extLst>
              <a:ext uri="{FF2B5EF4-FFF2-40B4-BE49-F238E27FC236}">
                <a16:creationId xmlns:a16="http://schemas.microsoft.com/office/drawing/2014/main" id="{EA523D3E-BF1E-46B9-F370-C89F1C7B8B26}"/>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معــــــــــجم</a:t>
            </a:r>
          </a:p>
        </p:txBody>
      </p:sp>
      <p:sp>
        <p:nvSpPr>
          <p:cNvPr id="18" name="Rectangle 17">
            <a:extLst>
              <a:ext uri="{FF2B5EF4-FFF2-40B4-BE49-F238E27FC236}">
                <a16:creationId xmlns:a16="http://schemas.microsoft.com/office/drawing/2014/main" id="{716CF5B7-A647-6744-87CC-46C1002DFAA1}"/>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تقويم</a:t>
            </a:r>
          </a:p>
        </p:txBody>
      </p:sp>
      <p:pic>
        <p:nvPicPr>
          <p:cNvPr id="23" name="Image 22">
            <a:extLst>
              <a:ext uri="{FF2B5EF4-FFF2-40B4-BE49-F238E27FC236}">
                <a16:creationId xmlns:a16="http://schemas.microsoft.com/office/drawing/2014/main" id="{DA12462B-32B8-C662-E412-F4D89E248957}"/>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4" name="Image 23">
            <a:extLst>
              <a:ext uri="{FF2B5EF4-FFF2-40B4-BE49-F238E27FC236}">
                <a16:creationId xmlns:a16="http://schemas.microsoft.com/office/drawing/2014/main" id="{1E18A841-A9FD-A445-1EB8-F2C4676E352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25" name="Image 24">
            <a:extLst>
              <a:ext uri="{FF2B5EF4-FFF2-40B4-BE49-F238E27FC236}">
                <a16:creationId xmlns:a16="http://schemas.microsoft.com/office/drawing/2014/main" id="{8B60317E-89D0-C17D-63C0-291149602CB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26" name="Image 25">
            <a:extLst>
              <a:ext uri="{FF2B5EF4-FFF2-40B4-BE49-F238E27FC236}">
                <a16:creationId xmlns:a16="http://schemas.microsoft.com/office/drawing/2014/main" id="{232E9321-C73C-6631-C8A5-B1D293CEB9A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7" name="Image 26">
            <a:extLst>
              <a:ext uri="{FF2B5EF4-FFF2-40B4-BE49-F238E27FC236}">
                <a16:creationId xmlns:a16="http://schemas.microsoft.com/office/drawing/2014/main" id="{847FD167-AA7C-520F-669D-56E6C885674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pic>
        <p:nvPicPr>
          <p:cNvPr id="6" name="Espace réservé pour une image  5">
            <a:extLst>
              <a:ext uri="{FF2B5EF4-FFF2-40B4-BE49-F238E27FC236}">
                <a16:creationId xmlns:a16="http://schemas.microsoft.com/office/drawing/2014/main" id="{3E81C36B-E0CE-306E-A3E4-681E41355582}"/>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pic>
        <p:nvPicPr>
          <p:cNvPr id="5" name="Image 4">
            <a:extLst>
              <a:ext uri="{FF2B5EF4-FFF2-40B4-BE49-F238E27FC236}">
                <a16:creationId xmlns:a16="http://schemas.microsoft.com/office/drawing/2014/main" id="{D4E7738A-DF79-6977-932C-3F788FCBFE51}"/>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1558941" y="1444966"/>
            <a:ext cx="406218" cy="406218"/>
          </a:xfrm>
          <a:prstGeom prst="rect">
            <a:avLst/>
          </a:prstGeom>
          <a:ln>
            <a:noFill/>
          </a:ln>
        </p:spPr>
      </p:pic>
      <p:sp>
        <p:nvSpPr>
          <p:cNvPr id="10" name="ZoneTexte 9">
            <a:extLst>
              <a:ext uri="{FF2B5EF4-FFF2-40B4-BE49-F238E27FC236}">
                <a16:creationId xmlns:a16="http://schemas.microsoft.com/office/drawing/2014/main" id="{AEB4445C-23C3-49DC-DB23-9C4619675A81}"/>
              </a:ext>
            </a:extLst>
          </p:cNvPr>
          <p:cNvSpPr txBox="1"/>
          <p:nvPr/>
        </p:nvSpPr>
        <p:spPr>
          <a:xfrm>
            <a:off x="549273" y="1822602"/>
            <a:ext cx="2408612" cy="400110"/>
          </a:xfrm>
          <a:prstGeom prst="rect">
            <a:avLst/>
          </a:prstGeom>
          <a:solidFill>
            <a:schemeClr val="accent1">
              <a:lumMod val="20000"/>
              <a:lumOff val="80000"/>
            </a:schemeClr>
          </a:solidFill>
        </p:spPr>
        <p:txBody>
          <a:bodyPr wrap="square" rtlCol="0">
            <a:spAutoFit/>
          </a:bodyPr>
          <a:lstStyle/>
          <a:p>
            <a:pPr algn="ctr" rtl="1"/>
            <a:r>
              <a:rPr lang="ar-MA" sz="2000" b="1" dirty="0"/>
              <a:t>أُضيفُ كَلِماتٍ أُخِرى.</a:t>
            </a:r>
            <a:endParaRPr lang="fr-FR" sz="2000" b="1" dirty="0"/>
          </a:p>
        </p:txBody>
      </p:sp>
      <p:sp>
        <p:nvSpPr>
          <p:cNvPr id="11" name="Flèche : bas 10">
            <a:extLst>
              <a:ext uri="{FF2B5EF4-FFF2-40B4-BE49-F238E27FC236}">
                <a16:creationId xmlns:a16="http://schemas.microsoft.com/office/drawing/2014/main" id="{1708CAE0-7400-BBB9-FF68-E52A589E9E85}"/>
              </a:ext>
            </a:extLst>
          </p:cNvPr>
          <p:cNvSpPr/>
          <p:nvPr/>
        </p:nvSpPr>
        <p:spPr>
          <a:xfrm>
            <a:off x="3982065" y="4188542"/>
            <a:ext cx="1090049" cy="550606"/>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3" name="Image 12">
            <a:extLst>
              <a:ext uri="{FF2B5EF4-FFF2-40B4-BE49-F238E27FC236}">
                <a16:creationId xmlns:a16="http://schemas.microsoft.com/office/drawing/2014/main" id="{7132111E-50C8-8D6E-28CA-55CA81A3D73A}"/>
              </a:ext>
            </a:extLst>
          </p:cNvPr>
          <p:cNvPicPr>
            <a:picLocks noChangeAspect="1"/>
          </p:cNvPicPr>
          <p:nvPr/>
        </p:nvPicPr>
        <p:blipFill>
          <a:blip r:embed="rId2">
            <a:alphaModFix/>
            <a:extLst>
              <a:ext uri="{28A0092B-C50C-407E-A947-70E740481C1C}">
                <a14:useLocalDpi xmlns:a14="http://schemas.microsoft.com/office/drawing/2010/main" val="0"/>
              </a:ext>
            </a:extLst>
          </a:blip>
          <a:srcRect/>
          <a:stretch/>
        </p:blipFill>
        <p:spPr>
          <a:xfrm>
            <a:off x="7178841" y="1463626"/>
            <a:ext cx="406218" cy="406218"/>
          </a:xfrm>
          <a:prstGeom prst="rect">
            <a:avLst/>
          </a:prstGeom>
          <a:ln>
            <a:noFill/>
          </a:ln>
        </p:spPr>
      </p:pic>
      <p:pic>
        <p:nvPicPr>
          <p:cNvPr id="19" name="Image 18">
            <a:extLst>
              <a:ext uri="{FF2B5EF4-FFF2-40B4-BE49-F238E27FC236}">
                <a16:creationId xmlns:a16="http://schemas.microsoft.com/office/drawing/2014/main" id="{6494773A-70D5-DE09-AB5A-BF907DA394B2}"/>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4259158" y="1471344"/>
            <a:ext cx="406217" cy="406217"/>
          </a:xfrm>
          <a:prstGeom prst="rect">
            <a:avLst/>
          </a:prstGeom>
          <a:ln>
            <a:noFill/>
          </a:ln>
        </p:spPr>
      </p:pic>
      <p:sp>
        <p:nvSpPr>
          <p:cNvPr id="21" name="ZoneTexte 20">
            <a:extLst>
              <a:ext uri="{FF2B5EF4-FFF2-40B4-BE49-F238E27FC236}">
                <a16:creationId xmlns:a16="http://schemas.microsoft.com/office/drawing/2014/main" id="{E66F9DE7-604E-015C-FF15-68726625F0F1}"/>
              </a:ext>
            </a:extLst>
          </p:cNvPr>
          <p:cNvSpPr txBox="1"/>
          <p:nvPr/>
        </p:nvSpPr>
        <p:spPr>
          <a:xfrm>
            <a:off x="3354800" y="1822602"/>
            <a:ext cx="2408612" cy="461665"/>
          </a:xfrm>
          <a:prstGeom prst="rect">
            <a:avLst/>
          </a:prstGeom>
          <a:solidFill>
            <a:schemeClr val="accent1">
              <a:lumMod val="20000"/>
              <a:lumOff val="80000"/>
            </a:schemeClr>
          </a:solidFill>
        </p:spPr>
        <p:txBody>
          <a:bodyPr wrap="square" rtlCol="0">
            <a:spAutoFit/>
          </a:bodyPr>
          <a:lstStyle/>
          <a:p>
            <a:pPr algn="ctr" rtl="1"/>
            <a:r>
              <a:rPr lang="ar-MA" sz="2400" b="1" dirty="0">
                <a:solidFill>
                  <a:schemeClr val="tx1">
                    <a:lumMod val="95000"/>
                    <a:lumOff val="5000"/>
                  </a:schemeClr>
                </a:solidFill>
              </a:rPr>
              <a:t>أُحَدِّدُ الْكَلِمَةَ الْجامِعَةَ.</a:t>
            </a:r>
            <a:endParaRPr lang="fr-FR" sz="2400" b="1" dirty="0">
              <a:solidFill>
                <a:schemeClr val="tx1">
                  <a:lumMod val="95000"/>
                  <a:lumOff val="5000"/>
                </a:schemeClr>
              </a:solidFill>
            </a:endParaRPr>
          </a:p>
        </p:txBody>
      </p:sp>
      <p:sp>
        <p:nvSpPr>
          <p:cNvPr id="22" name="ZoneTexte 21">
            <a:extLst>
              <a:ext uri="{FF2B5EF4-FFF2-40B4-BE49-F238E27FC236}">
                <a16:creationId xmlns:a16="http://schemas.microsoft.com/office/drawing/2014/main" id="{4C548639-C1FD-480F-ECA7-5C9059ADAF51}"/>
              </a:ext>
            </a:extLst>
          </p:cNvPr>
          <p:cNvSpPr txBox="1"/>
          <p:nvPr/>
        </p:nvSpPr>
        <p:spPr>
          <a:xfrm>
            <a:off x="813732" y="3226365"/>
            <a:ext cx="7516535" cy="919401"/>
          </a:xfrm>
          <a:prstGeom prst="roundRect">
            <a:avLst/>
          </a:prstGeom>
          <a:noFill/>
          <a:ln>
            <a:solidFill>
              <a:schemeClr val="tx1"/>
            </a:solidFill>
          </a:ln>
        </p:spPr>
        <p:txBody>
          <a:bodyPr wrap="square" rtlCol="0">
            <a:spAutoFit/>
          </a:bodyPr>
          <a:lstStyle/>
          <a:p>
            <a:pPr algn="r" defTabSz="457200" rtl="1">
              <a:defRPr/>
            </a:pPr>
            <a:r>
              <a:rPr lang="ar-MA" sz="4800" b="1" dirty="0">
                <a:solidFill>
                  <a:schemeClr val="accent1">
                    <a:lumMod val="50000"/>
                  </a:schemeClr>
                </a:solidFill>
                <a:latin typeface="Microsoft Uighur" panose="02000000000000000000" pitchFamily="2" charset="-78"/>
                <a:cs typeface="Microsoft Uighur" panose="02000000000000000000" pitchFamily="2" charset="-78"/>
                <a:sym typeface="Calibri"/>
              </a:rPr>
              <a:t>مِسْطَرَةٌ – قَلَمٌ – دَفْتَرٌ – </a:t>
            </a:r>
            <a:r>
              <a:rPr lang="ar-MA" sz="4800" b="1" dirty="0" err="1">
                <a:solidFill>
                  <a:schemeClr val="accent1">
                    <a:lumMod val="50000"/>
                  </a:schemeClr>
                </a:solidFill>
                <a:latin typeface="Microsoft Uighur" panose="02000000000000000000" pitchFamily="2" charset="-78"/>
                <a:cs typeface="Microsoft Uighur" panose="02000000000000000000" pitchFamily="2" charset="-78"/>
                <a:sym typeface="Calibri"/>
              </a:rPr>
              <a:t>بِرْكارٌ</a:t>
            </a:r>
            <a:r>
              <a:rPr lang="ar-MA" sz="4800" b="1" dirty="0">
                <a:solidFill>
                  <a:schemeClr val="accent1">
                    <a:lumMod val="50000"/>
                  </a:schemeClr>
                </a:solidFill>
                <a:latin typeface="Microsoft Uighur" panose="02000000000000000000" pitchFamily="2" charset="-78"/>
                <a:cs typeface="Microsoft Uighur" panose="02000000000000000000" pitchFamily="2" charset="-78"/>
                <a:sym typeface="Calibri"/>
              </a:rPr>
              <a:t> -</a:t>
            </a:r>
            <a:endParaRPr lang="fr-FR" sz="4800" dirty="0">
              <a:solidFill>
                <a:schemeClr val="accent1">
                  <a:lumMod val="50000"/>
                </a:schemeClr>
              </a:solidFill>
            </a:endParaRPr>
          </a:p>
        </p:txBody>
      </p:sp>
      <p:sp>
        <p:nvSpPr>
          <p:cNvPr id="28" name="ZoneTexte 27">
            <a:extLst>
              <a:ext uri="{FF2B5EF4-FFF2-40B4-BE49-F238E27FC236}">
                <a16:creationId xmlns:a16="http://schemas.microsoft.com/office/drawing/2014/main" id="{8C2BEF60-0305-AFC4-5FB8-22F3E7AAE743}"/>
              </a:ext>
            </a:extLst>
          </p:cNvPr>
          <p:cNvSpPr txBox="1"/>
          <p:nvPr/>
        </p:nvSpPr>
        <p:spPr>
          <a:xfrm>
            <a:off x="6124894" y="1822602"/>
            <a:ext cx="2408612" cy="461665"/>
          </a:xfrm>
          <a:prstGeom prst="rect">
            <a:avLst/>
          </a:prstGeom>
          <a:solidFill>
            <a:schemeClr val="accent1">
              <a:lumMod val="20000"/>
              <a:lumOff val="80000"/>
            </a:schemeClr>
          </a:solidFill>
        </p:spPr>
        <p:txBody>
          <a:bodyPr wrap="square" rtlCol="0">
            <a:spAutoFit/>
          </a:bodyPr>
          <a:lstStyle/>
          <a:p>
            <a:pPr algn="r" rtl="1"/>
            <a:r>
              <a:rPr lang="ar-MA" sz="2400" b="1" dirty="0"/>
              <a:t>أُحَدِّدُ الْمُشْتَرَكَ</a:t>
            </a:r>
            <a:endParaRPr lang="fr-FR" sz="2400" b="1" dirty="0"/>
          </a:p>
        </p:txBody>
      </p:sp>
      <p:sp>
        <p:nvSpPr>
          <p:cNvPr id="3" name="Rectangle : coins arrondis 2">
            <a:extLst>
              <a:ext uri="{FF2B5EF4-FFF2-40B4-BE49-F238E27FC236}">
                <a16:creationId xmlns:a16="http://schemas.microsoft.com/office/drawing/2014/main" id="{2ACDCED3-66EE-7D9B-13D6-5AEC30470570}"/>
              </a:ext>
            </a:extLst>
          </p:cNvPr>
          <p:cNvSpPr/>
          <p:nvPr/>
        </p:nvSpPr>
        <p:spPr>
          <a:xfrm>
            <a:off x="3365946" y="4758483"/>
            <a:ext cx="2374284" cy="658762"/>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000" b="1" dirty="0">
                <a:solidFill>
                  <a:schemeClr val="bg2">
                    <a:lumMod val="10000"/>
                  </a:schemeClr>
                </a:solidFill>
                <a:latin typeface="Microsoft Uighur" panose="02000000000000000000" pitchFamily="2" charset="-78"/>
                <a:cs typeface="Microsoft Uighur" panose="02000000000000000000" pitchFamily="2" charset="-78"/>
              </a:rPr>
              <a:t>أَدَواتٌ مَدْرَسِيَّةٌ</a:t>
            </a:r>
            <a:endParaRPr lang="fr-FR" sz="4000" b="1" dirty="0">
              <a:solidFill>
                <a:schemeClr val="bg2">
                  <a:lumMod val="10000"/>
                </a:schemeClr>
              </a:solidFill>
              <a:latin typeface="Microsoft Uighur" panose="02000000000000000000" pitchFamily="2" charset="-78"/>
              <a:cs typeface="Microsoft Uighur" panose="02000000000000000000" pitchFamily="2" charset="-78"/>
            </a:endParaRPr>
          </a:p>
        </p:txBody>
      </p:sp>
      <p:sp>
        <p:nvSpPr>
          <p:cNvPr id="4" name="ZoneTexte 3">
            <a:extLst>
              <a:ext uri="{FF2B5EF4-FFF2-40B4-BE49-F238E27FC236}">
                <a16:creationId xmlns:a16="http://schemas.microsoft.com/office/drawing/2014/main" id="{1658367F-B471-2AB7-BBEA-631C0F29CE3B}"/>
              </a:ext>
            </a:extLst>
          </p:cNvPr>
          <p:cNvSpPr txBox="1"/>
          <p:nvPr/>
        </p:nvSpPr>
        <p:spPr>
          <a:xfrm>
            <a:off x="884903" y="3262381"/>
            <a:ext cx="2890684" cy="851297"/>
          </a:xfrm>
          <a:prstGeom prst="roundRect">
            <a:avLst/>
          </a:prstGeom>
          <a:noFill/>
          <a:ln>
            <a:solidFill>
              <a:schemeClr val="bg1"/>
            </a:solidFill>
          </a:ln>
        </p:spPr>
        <p:txBody>
          <a:bodyPr wrap="square" rtlCol="0">
            <a:spAutoFit/>
          </a:bodyPr>
          <a:lstStyle/>
          <a:p>
            <a:pPr algn="ctr" defTabSz="457200" rtl="1">
              <a:defRPr/>
            </a:pPr>
            <a:r>
              <a:rPr lang="ar-MA" sz="4400" b="1" dirty="0">
                <a:solidFill>
                  <a:srgbClr val="C00000"/>
                </a:solidFill>
                <a:latin typeface="Microsoft Uighur" panose="02000000000000000000" pitchFamily="2" charset="-78"/>
                <a:cs typeface="Microsoft Uighur" panose="02000000000000000000" pitchFamily="2" charset="-78"/>
                <a:sym typeface="Calibri"/>
              </a:rPr>
              <a:t>كِتابٌ-</a:t>
            </a:r>
            <a:r>
              <a:rPr lang="ar-MA" sz="4400" b="1" dirty="0">
                <a:solidFill>
                  <a:schemeClr val="accent1">
                    <a:lumMod val="50000"/>
                  </a:schemeClr>
                </a:solidFill>
                <a:latin typeface="Microsoft Uighur" panose="02000000000000000000" pitchFamily="2" charset="-78"/>
                <a:cs typeface="Microsoft Uighur" panose="02000000000000000000" pitchFamily="2" charset="-78"/>
                <a:sym typeface="Calibri"/>
              </a:rPr>
              <a:t> </a:t>
            </a:r>
            <a:r>
              <a:rPr lang="ar-MA" sz="4400" b="1" dirty="0">
                <a:solidFill>
                  <a:srgbClr val="C00000"/>
                </a:solidFill>
                <a:latin typeface="Microsoft Uighur" panose="02000000000000000000" pitchFamily="2" charset="-78"/>
                <a:cs typeface="Microsoft Uighur" panose="02000000000000000000" pitchFamily="2" charset="-78"/>
                <a:sym typeface="Calibri"/>
              </a:rPr>
              <a:t>مِقَصٌّ-غِراءٌ</a:t>
            </a:r>
            <a:endParaRPr lang="fr-FR" sz="4400" dirty="0">
              <a:solidFill>
                <a:srgbClr val="C00000"/>
              </a:solidFill>
            </a:endParaRPr>
          </a:p>
        </p:txBody>
      </p:sp>
    </p:spTree>
    <p:extLst>
      <p:ext uri="{BB962C8B-B14F-4D97-AF65-F5344CB8AC3E}">
        <p14:creationId xmlns:p14="http://schemas.microsoft.com/office/powerpoint/2010/main" val="296549069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 grpId="0" animBg="1"/>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35D3D9-0A12-AA50-FBA1-DBE6D9FDF49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DE441FE-CB5C-6913-6205-0F2E2B2F2D22}"/>
              </a:ext>
            </a:extLst>
          </p:cNvPr>
          <p:cNvSpPr>
            <a:spLocks noGrp="1"/>
          </p:cNvSpPr>
          <p:nvPr>
            <p:ph type="title"/>
          </p:nvPr>
        </p:nvSpPr>
        <p:spPr>
          <a:xfrm>
            <a:off x="648510" y="821317"/>
            <a:ext cx="6840000" cy="492032"/>
          </a:xfrm>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والآن فكروا ثم شطبوا على الكلمة الدخيلة ضمن الكلمات. ستبررون إجاباتكم.</a:t>
            </a:r>
            <a:endParaRPr lang="ar-MA" sz="3200" b="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14" name="Rectangle 13">
            <a:extLst>
              <a:ext uri="{FF2B5EF4-FFF2-40B4-BE49-F238E27FC236}">
                <a16:creationId xmlns:a16="http://schemas.microsoft.com/office/drawing/2014/main" id="{B215BFC1-23C6-DAB7-8C84-BAA8B0DFD45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نشاط اعتيادي</a:t>
            </a:r>
          </a:p>
        </p:txBody>
      </p:sp>
      <p:sp>
        <p:nvSpPr>
          <p:cNvPr id="15" name="Rectangle 14">
            <a:extLst>
              <a:ext uri="{FF2B5EF4-FFF2-40B4-BE49-F238E27FC236}">
                <a16:creationId xmlns:a16="http://schemas.microsoft.com/office/drawing/2014/main" id="{E727D128-F096-C0B7-B4FE-BDA02102F761}"/>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6" name="Rectangle 15">
            <a:extLst>
              <a:ext uri="{FF2B5EF4-FFF2-40B4-BE49-F238E27FC236}">
                <a16:creationId xmlns:a16="http://schemas.microsoft.com/office/drawing/2014/main" id="{EE85C1AB-31AA-6D6B-A0A0-C9354C6737C4}"/>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7" name="Rectangle 16">
            <a:extLst>
              <a:ext uri="{FF2B5EF4-FFF2-40B4-BE49-F238E27FC236}">
                <a16:creationId xmlns:a16="http://schemas.microsoft.com/office/drawing/2014/main" id="{A21F78ED-D710-A138-9520-89222FBB0F8C}"/>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معــــــــــجم</a:t>
            </a:r>
          </a:p>
        </p:txBody>
      </p:sp>
      <p:sp>
        <p:nvSpPr>
          <p:cNvPr id="18" name="Rectangle 17">
            <a:extLst>
              <a:ext uri="{FF2B5EF4-FFF2-40B4-BE49-F238E27FC236}">
                <a16:creationId xmlns:a16="http://schemas.microsoft.com/office/drawing/2014/main" id="{CCE0F436-4F47-0DBD-B6D9-6195573736E6}"/>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تقويم</a:t>
            </a:r>
          </a:p>
        </p:txBody>
      </p:sp>
      <p:pic>
        <p:nvPicPr>
          <p:cNvPr id="23" name="Image 22">
            <a:extLst>
              <a:ext uri="{FF2B5EF4-FFF2-40B4-BE49-F238E27FC236}">
                <a16:creationId xmlns:a16="http://schemas.microsoft.com/office/drawing/2014/main" id="{24A5B4E2-4F41-03CD-AEF8-494508DE7D84}"/>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4" name="Image 23">
            <a:extLst>
              <a:ext uri="{FF2B5EF4-FFF2-40B4-BE49-F238E27FC236}">
                <a16:creationId xmlns:a16="http://schemas.microsoft.com/office/drawing/2014/main" id="{AAC25B50-A87C-4726-0766-AB7C3158567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25" name="Image 24">
            <a:extLst>
              <a:ext uri="{FF2B5EF4-FFF2-40B4-BE49-F238E27FC236}">
                <a16:creationId xmlns:a16="http://schemas.microsoft.com/office/drawing/2014/main" id="{03AD8355-096E-DD5D-4A92-9ECDCC28138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26" name="Image 25">
            <a:extLst>
              <a:ext uri="{FF2B5EF4-FFF2-40B4-BE49-F238E27FC236}">
                <a16:creationId xmlns:a16="http://schemas.microsoft.com/office/drawing/2014/main" id="{5F806728-E4A3-ADEF-1F3C-C038FF6030E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7" name="Image 26">
            <a:extLst>
              <a:ext uri="{FF2B5EF4-FFF2-40B4-BE49-F238E27FC236}">
                <a16:creationId xmlns:a16="http://schemas.microsoft.com/office/drawing/2014/main" id="{7DCAD535-D2AF-8D0A-6336-C70915503E3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pic>
        <p:nvPicPr>
          <p:cNvPr id="6" name="Espace réservé pour une image  5">
            <a:extLst>
              <a:ext uri="{FF2B5EF4-FFF2-40B4-BE49-F238E27FC236}">
                <a16:creationId xmlns:a16="http://schemas.microsoft.com/office/drawing/2014/main" id="{22C77EC3-4E82-42D1-2301-1366047E2BF6}"/>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
        <p:nvSpPr>
          <p:cNvPr id="22" name="ZoneTexte 21">
            <a:extLst>
              <a:ext uri="{FF2B5EF4-FFF2-40B4-BE49-F238E27FC236}">
                <a16:creationId xmlns:a16="http://schemas.microsoft.com/office/drawing/2014/main" id="{33F0D0B4-73E8-5B9E-072E-9B6A8E3CCA08}"/>
              </a:ext>
            </a:extLst>
          </p:cNvPr>
          <p:cNvSpPr txBox="1"/>
          <p:nvPr/>
        </p:nvSpPr>
        <p:spPr>
          <a:xfrm>
            <a:off x="813732" y="3226365"/>
            <a:ext cx="7516535" cy="919401"/>
          </a:xfrm>
          <a:prstGeom prst="roundRect">
            <a:avLst/>
          </a:prstGeom>
          <a:noFill/>
          <a:ln>
            <a:solidFill>
              <a:schemeClr val="tx1"/>
            </a:solidFill>
          </a:ln>
        </p:spPr>
        <p:txBody>
          <a:bodyPr wrap="square" rtlCol="0">
            <a:spAutoFit/>
          </a:bodyPr>
          <a:lstStyle/>
          <a:p>
            <a:pPr algn="r" defTabSz="457200" rtl="1">
              <a:defRPr/>
            </a:pPr>
            <a:r>
              <a:rPr lang="ar-MA" sz="4800" b="1" dirty="0">
                <a:solidFill>
                  <a:schemeClr val="accent1">
                    <a:lumMod val="50000"/>
                  </a:schemeClr>
                </a:solidFill>
                <a:latin typeface="Microsoft Uighur" panose="02000000000000000000" pitchFamily="2" charset="-78"/>
                <a:cs typeface="Microsoft Uighur" panose="02000000000000000000" pitchFamily="2" charset="-78"/>
                <a:sym typeface="Calibri"/>
              </a:rPr>
              <a:t>حَيَوانٌ – إِنْسانٌ – شَجَرَةٌ – كُرْسِيٌّ – دودَةٌ. </a:t>
            </a:r>
            <a:endParaRPr lang="fr-FR" sz="4800" dirty="0">
              <a:solidFill>
                <a:schemeClr val="accent1">
                  <a:lumMod val="50000"/>
                </a:schemeClr>
              </a:solidFill>
            </a:endParaRPr>
          </a:p>
        </p:txBody>
      </p:sp>
      <p:sp>
        <p:nvSpPr>
          <p:cNvPr id="28" name="ZoneTexte 27">
            <a:extLst>
              <a:ext uri="{FF2B5EF4-FFF2-40B4-BE49-F238E27FC236}">
                <a16:creationId xmlns:a16="http://schemas.microsoft.com/office/drawing/2014/main" id="{35BB8AE1-A55B-CF42-B322-67545E6AF02D}"/>
              </a:ext>
            </a:extLst>
          </p:cNvPr>
          <p:cNvSpPr txBox="1"/>
          <p:nvPr/>
        </p:nvSpPr>
        <p:spPr>
          <a:xfrm>
            <a:off x="3504981" y="1822602"/>
            <a:ext cx="5028525" cy="461665"/>
          </a:xfrm>
          <a:prstGeom prst="rect">
            <a:avLst/>
          </a:prstGeom>
          <a:solidFill>
            <a:schemeClr val="accent1">
              <a:lumMod val="20000"/>
              <a:lumOff val="80000"/>
            </a:schemeClr>
          </a:solidFill>
        </p:spPr>
        <p:txBody>
          <a:bodyPr wrap="square" rtlCol="0">
            <a:spAutoFit/>
          </a:bodyPr>
          <a:lstStyle/>
          <a:p>
            <a:pPr algn="r" rtl="1"/>
            <a:r>
              <a:rPr lang="ar-MA" sz="2400" b="1" dirty="0"/>
              <a:t>أُشَطِّبُ الْكَلِمَةَ الدَّخيلَةَ في السِّلْسِلَةِ التّالِيَةِ:</a:t>
            </a:r>
            <a:endParaRPr lang="fr-FR" sz="2400" b="1" dirty="0"/>
          </a:p>
        </p:txBody>
      </p:sp>
    </p:spTree>
    <p:extLst>
      <p:ext uri="{BB962C8B-B14F-4D97-AF65-F5344CB8AC3E}">
        <p14:creationId xmlns:p14="http://schemas.microsoft.com/office/powerpoint/2010/main" val="1357789350"/>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40B6B-C8BF-BB3A-C517-363F69E6AC1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7119C01-8485-1206-2E65-C3DD77009156}"/>
              </a:ext>
            </a:extLst>
          </p:cNvPr>
          <p:cNvSpPr>
            <a:spLocks noGrp="1"/>
          </p:cNvSpPr>
          <p:nvPr>
            <p:ph type="title"/>
          </p:nvPr>
        </p:nvSpPr>
        <p:spPr>
          <a:xfrm>
            <a:off x="648510" y="821317"/>
            <a:ext cx="6840000" cy="492032"/>
          </a:xfrm>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يجيب؟ هل تتفقون؟ لماذا؟                                -صححوا.</a:t>
            </a:r>
            <a:endParaRPr lang="ar-MA" sz="3200" b="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14" name="Rectangle 13">
            <a:extLst>
              <a:ext uri="{FF2B5EF4-FFF2-40B4-BE49-F238E27FC236}">
                <a16:creationId xmlns:a16="http://schemas.microsoft.com/office/drawing/2014/main" id="{146A796B-91B5-009C-3C2C-15E536096D8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نشاط اعتيادي</a:t>
            </a:r>
          </a:p>
        </p:txBody>
      </p:sp>
      <p:sp>
        <p:nvSpPr>
          <p:cNvPr id="15" name="Rectangle 14">
            <a:extLst>
              <a:ext uri="{FF2B5EF4-FFF2-40B4-BE49-F238E27FC236}">
                <a16:creationId xmlns:a16="http://schemas.microsoft.com/office/drawing/2014/main" id="{9A42E329-9DF7-8DDF-CD72-482DBA29A946}"/>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6" name="Rectangle 15">
            <a:extLst>
              <a:ext uri="{FF2B5EF4-FFF2-40B4-BE49-F238E27FC236}">
                <a16:creationId xmlns:a16="http://schemas.microsoft.com/office/drawing/2014/main" id="{59F7A866-B841-5FEF-39F7-05A89E3F4A7D}"/>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7" name="Rectangle 16">
            <a:extLst>
              <a:ext uri="{FF2B5EF4-FFF2-40B4-BE49-F238E27FC236}">
                <a16:creationId xmlns:a16="http://schemas.microsoft.com/office/drawing/2014/main" id="{72F433FF-2768-D3C1-7378-7BE030C2ED31}"/>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معــــــــــجم</a:t>
            </a:r>
          </a:p>
        </p:txBody>
      </p:sp>
      <p:sp>
        <p:nvSpPr>
          <p:cNvPr id="18" name="Rectangle 17">
            <a:extLst>
              <a:ext uri="{FF2B5EF4-FFF2-40B4-BE49-F238E27FC236}">
                <a16:creationId xmlns:a16="http://schemas.microsoft.com/office/drawing/2014/main" id="{5C43147B-988E-CEEA-7DD6-A679DDCD1616}"/>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تقويم</a:t>
            </a:r>
          </a:p>
        </p:txBody>
      </p:sp>
      <p:pic>
        <p:nvPicPr>
          <p:cNvPr id="23" name="Image 22">
            <a:extLst>
              <a:ext uri="{FF2B5EF4-FFF2-40B4-BE49-F238E27FC236}">
                <a16:creationId xmlns:a16="http://schemas.microsoft.com/office/drawing/2014/main" id="{93B8D98C-AF7B-5CC5-173F-B4470CB8655F}"/>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4" name="Image 23">
            <a:extLst>
              <a:ext uri="{FF2B5EF4-FFF2-40B4-BE49-F238E27FC236}">
                <a16:creationId xmlns:a16="http://schemas.microsoft.com/office/drawing/2014/main" id="{C3C80D10-E5F0-06DB-315F-1DC6408C0E2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25" name="Image 24">
            <a:extLst>
              <a:ext uri="{FF2B5EF4-FFF2-40B4-BE49-F238E27FC236}">
                <a16:creationId xmlns:a16="http://schemas.microsoft.com/office/drawing/2014/main" id="{6F2284C1-3BDC-46F4-4361-39668616CEB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26" name="Image 25">
            <a:extLst>
              <a:ext uri="{FF2B5EF4-FFF2-40B4-BE49-F238E27FC236}">
                <a16:creationId xmlns:a16="http://schemas.microsoft.com/office/drawing/2014/main" id="{5BE77809-58E1-1105-DCC5-40D9F796541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7" name="Image 26">
            <a:extLst>
              <a:ext uri="{FF2B5EF4-FFF2-40B4-BE49-F238E27FC236}">
                <a16:creationId xmlns:a16="http://schemas.microsoft.com/office/drawing/2014/main" id="{2D087A98-34F4-E376-28DD-C726FB895E4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22" name="ZoneTexte 21">
            <a:extLst>
              <a:ext uri="{FF2B5EF4-FFF2-40B4-BE49-F238E27FC236}">
                <a16:creationId xmlns:a16="http://schemas.microsoft.com/office/drawing/2014/main" id="{172085BA-60A5-2089-7BFB-6236F5C00359}"/>
              </a:ext>
            </a:extLst>
          </p:cNvPr>
          <p:cNvSpPr txBox="1"/>
          <p:nvPr/>
        </p:nvSpPr>
        <p:spPr>
          <a:xfrm>
            <a:off x="813732" y="3226365"/>
            <a:ext cx="7516535" cy="919401"/>
          </a:xfrm>
          <a:prstGeom prst="roundRect">
            <a:avLst/>
          </a:prstGeom>
          <a:noFill/>
          <a:ln>
            <a:solidFill>
              <a:schemeClr val="tx1"/>
            </a:solidFill>
          </a:ln>
        </p:spPr>
        <p:txBody>
          <a:bodyPr wrap="square" rtlCol="0">
            <a:spAutoFit/>
          </a:bodyPr>
          <a:lstStyle/>
          <a:p>
            <a:pPr algn="r" defTabSz="457200" rtl="1">
              <a:defRPr/>
            </a:pPr>
            <a:r>
              <a:rPr lang="ar-MA" sz="4800" b="1" dirty="0">
                <a:solidFill>
                  <a:schemeClr val="accent1">
                    <a:lumMod val="50000"/>
                  </a:schemeClr>
                </a:solidFill>
                <a:latin typeface="Microsoft Uighur" panose="02000000000000000000" pitchFamily="2" charset="-78"/>
                <a:cs typeface="Microsoft Uighur" panose="02000000000000000000" pitchFamily="2" charset="-78"/>
                <a:sym typeface="Calibri"/>
              </a:rPr>
              <a:t>حَيَوانٌ – إِنْسانٌ – شَجَرَةٌ – كُرْسِيٌّ – دودَةٌ. </a:t>
            </a:r>
            <a:endParaRPr lang="fr-FR" sz="4800" dirty="0">
              <a:solidFill>
                <a:schemeClr val="accent1">
                  <a:lumMod val="50000"/>
                </a:schemeClr>
              </a:solidFill>
            </a:endParaRPr>
          </a:p>
        </p:txBody>
      </p:sp>
      <p:sp>
        <p:nvSpPr>
          <p:cNvPr id="28" name="ZoneTexte 27">
            <a:extLst>
              <a:ext uri="{FF2B5EF4-FFF2-40B4-BE49-F238E27FC236}">
                <a16:creationId xmlns:a16="http://schemas.microsoft.com/office/drawing/2014/main" id="{B6D4EDD7-E869-78EE-E834-0224DC1FE887}"/>
              </a:ext>
            </a:extLst>
          </p:cNvPr>
          <p:cNvSpPr txBox="1"/>
          <p:nvPr/>
        </p:nvSpPr>
        <p:spPr>
          <a:xfrm>
            <a:off x="3504981" y="1822602"/>
            <a:ext cx="5028525" cy="461665"/>
          </a:xfrm>
          <a:prstGeom prst="rect">
            <a:avLst/>
          </a:prstGeom>
          <a:solidFill>
            <a:schemeClr val="accent1">
              <a:lumMod val="20000"/>
              <a:lumOff val="80000"/>
            </a:schemeClr>
          </a:solidFill>
        </p:spPr>
        <p:txBody>
          <a:bodyPr wrap="square" rtlCol="0">
            <a:spAutoFit/>
          </a:bodyPr>
          <a:lstStyle/>
          <a:p>
            <a:pPr algn="r" rtl="1"/>
            <a:r>
              <a:rPr lang="ar-MA" sz="2400" b="1" dirty="0"/>
              <a:t>أُشَطِّبُ الْكَلِمَةَ الدَّخيلَةَ في السِّلْسِلَةِ التّالِيَةِ:</a:t>
            </a:r>
            <a:endParaRPr lang="fr-FR" sz="2400" b="1" dirty="0"/>
          </a:p>
        </p:txBody>
      </p:sp>
      <p:pic>
        <p:nvPicPr>
          <p:cNvPr id="9" name="Espace réservé pour une image  8">
            <a:extLst>
              <a:ext uri="{FF2B5EF4-FFF2-40B4-BE49-F238E27FC236}">
                <a16:creationId xmlns:a16="http://schemas.microsoft.com/office/drawing/2014/main" id="{70B710C5-3D00-E915-5D96-E80024D25D52}"/>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2216761953"/>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A043C9-1AD1-7AB3-49E9-BB20347337B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4F86C31-618C-A3B4-B2AD-9FC762DD0C8D}"/>
              </a:ext>
            </a:extLst>
          </p:cNvPr>
          <p:cNvSpPr>
            <a:spLocks noGrp="1"/>
          </p:cNvSpPr>
          <p:nvPr>
            <p:ph type="title"/>
          </p:nvPr>
        </p:nvSpPr>
        <p:spPr>
          <a:xfrm>
            <a:off x="648510" y="821317"/>
            <a:ext cx="6840000" cy="492032"/>
          </a:xfrm>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نصحح. الكلمات كلها أسماء لكائنات حية إلا الكرسي. ليس كائنا حيا.</a:t>
            </a:r>
            <a:endParaRPr lang="ar-MA" sz="3200" b="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14" name="Rectangle 13">
            <a:extLst>
              <a:ext uri="{FF2B5EF4-FFF2-40B4-BE49-F238E27FC236}">
                <a16:creationId xmlns:a16="http://schemas.microsoft.com/office/drawing/2014/main" id="{218A1C3C-5275-936A-65F1-DABDCC185AE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نشاط اعتيادي</a:t>
            </a:r>
          </a:p>
        </p:txBody>
      </p:sp>
      <p:sp>
        <p:nvSpPr>
          <p:cNvPr id="15" name="Rectangle 14">
            <a:extLst>
              <a:ext uri="{FF2B5EF4-FFF2-40B4-BE49-F238E27FC236}">
                <a16:creationId xmlns:a16="http://schemas.microsoft.com/office/drawing/2014/main" id="{FF34C842-1AE6-0FD9-BD60-A094FA3B9414}"/>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6" name="Rectangle 15">
            <a:extLst>
              <a:ext uri="{FF2B5EF4-FFF2-40B4-BE49-F238E27FC236}">
                <a16:creationId xmlns:a16="http://schemas.microsoft.com/office/drawing/2014/main" id="{7912303C-7957-9300-F4CF-CB1526779950}"/>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7" name="Rectangle 16">
            <a:extLst>
              <a:ext uri="{FF2B5EF4-FFF2-40B4-BE49-F238E27FC236}">
                <a16:creationId xmlns:a16="http://schemas.microsoft.com/office/drawing/2014/main" id="{0637DF75-B074-54FE-B24C-4A4C2C842A66}"/>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معــــــــــجم</a:t>
            </a:r>
          </a:p>
        </p:txBody>
      </p:sp>
      <p:sp>
        <p:nvSpPr>
          <p:cNvPr id="18" name="Rectangle 17">
            <a:extLst>
              <a:ext uri="{FF2B5EF4-FFF2-40B4-BE49-F238E27FC236}">
                <a16:creationId xmlns:a16="http://schemas.microsoft.com/office/drawing/2014/main" id="{6ECDBC5F-BBEF-B2BB-DB14-CE5A2E26F858}"/>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تقويم</a:t>
            </a:r>
          </a:p>
        </p:txBody>
      </p:sp>
      <p:pic>
        <p:nvPicPr>
          <p:cNvPr id="23" name="Image 22">
            <a:extLst>
              <a:ext uri="{FF2B5EF4-FFF2-40B4-BE49-F238E27FC236}">
                <a16:creationId xmlns:a16="http://schemas.microsoft.com/office/drawing/2014/main" id="{EA816179-C10F-AE21-D0D7-3D27BB86CCA4}"/>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4" name="Image 23">
            <a:extLst>
              <a:ext uri="{FF2B5EF4-FFF2-40B4-BE49-F238E27FC236}">
                <a16:creationId xmlns:a16="http://schemas.microsoft.com/office/drawing/2014/main" id="{CD6B062A-E6A1-DDAC-1CA2-2BEF11AE2EA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25" name="Image 24">
            <a:extLst>
              <a:ext uri="{FF2B5EF4-FFF2-40B4-BE49-F238E27FC236}">
                <a16:creationId xmlns:a16="http://schemas.microsoft.com/office/drawing/2014/main" id="{BA84BEA5-4BA9-FE5C-8EDD-81A9403AF4BA}"/>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26" name="Image 25">
            <a:extLst>
              <a:ext uri="{FF2B5EF4-FFF2-40B4-BE49-F238E27FC236}">
                <a16:creationId xmlns:a16="http://schemas.microsoft.com/office/drawing/2014/main" id="{1DD6F00A-2813-856F-CD4F-E6234A9FC32D}"/>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7" name="Image 26">
            <a:extLst>
              <a:ext uri="{FF2B5EF4-FFF2-40B4-BE49-F238E27FC236}">
                <a16:creationId xmlns:a16="http://schemas.microsoft.com/office/drawing/2014/main" id="{426E96F5-3D5B-5BBE-DE2C-8969085A6F4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pic>
        <p:nvPicPr>
          <p:cNvPr id="6" name="Espace réservé pour une image  5">
            <a:extLst>
              <a:ext uri="{FF2B5EF4-FFF2-40B4-BE49-F238E27FC236}">
                <a16:creationId xmlns:a16="http://schemas.microsoft.com/office/drawing/2014/main" id="{8B5C35FE-A598-648F-C6B1-B6F3AC16792C}"/>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
        <p:nvSpPr>
          <p:cNvPr id="22" name="ZoneTexte 21">
            <a:extLst>
              <a:ext uri="{FF2B5EF4-FFF2-40B4-BE49-F238E27FC236}">
                <a16:creationId xmlns:a16="http://schemas.microsoft.com/office/drawing/2014/main" id="{FE64145C-F8F7-148E-E443-01F67DC5C840}"/>
              </a:ext>
            </a:extLst>
          </p:cNvPr>
          <p:cNvSpPr txBox="1"/>
          <p:nvPr/>
        </p:nvSpPr>
        <p:spPr>
          <a:xfrm>
            <a:off x="813732" y="3226365"/>
            <a:ext cx="7516535" cy="919401"/>
          </a:xfrm>
          <a:prstGeom prst="roundRect">
            <a:avLst/>
          </a:prstGeom>
          <a:noFill/>
          <a:ln>
            <a:solidFill>
              <a:schemeClr val="tx1"/>
            </a:solidFill>
          </a:ln>
        </p:spPr>
        <p:txBody>
          <a:bodyPr wrap="square" rtlCol="0">
            <a:spAutoFit/>
          </a:bodyPr>
          <a:lstStyle/>
          <a:p>
            <a:pPr algn="r" defTabSz="457200" rtl="1">
              <a:defRPr/>
            </a:pPr>
            <a:r>
              <a:rPr lang="ar-MA" sz="4800" b="1" dirty="0">
                <a:solidFill>
                  <a:schemeClr val="accent1">
                    <a:lumMod val="50000"/>
                  </a:schemeClr>
                </a:solidFill>
                <a:latin typeface="Microsoft Uighur" panose="02000000000000000000" pitchFamily="2" charset="-78"/>
                <a:cs typeface="Microsoft Uighur" panose="02000000000000000000" pitchFamily="2" charset="-78"/>
                <a:sym typeface="Calibri"/>
              </a:rPr>
              <a:t>حَيَوانٌ – إِنْسانٌ – شَجَرَةٌ – كُرْسِيٌّ – دودَةٌ. </a:t>
            </a:r>
            <a:endParaRPr lang="fr-FR" sz="4800" dirty="0">
              <a:solidFill>
                <a:schemeClr val="accent1">
                  <a:lumMod val="50000"/>
                </a:schemeClr>
              </a:solidFill>
            </a:endParaRPr>
          </a:p>
        </p:txBody>
      </p:sp>
      <p:sp>
        <p:nvSpPr>
          <p:cNvPr id="28" name="ZoneTexte 27">
            <a:extLst>
              <a:ext uri="{FF2B5EF4-FFF2-40B4-BE49-F238E27FC236}">
                <a16:creationId xmlns:a16="http://schemas.microsoft.com/office/drawing/2014/main" id="{52D77B65-31A2-B648-CB7F-BF42E4F9CDEF}"/>
              </a:ext>
            </a:extLst>
          </p:cNvPr>
          <p:cNvSpPr txBox="1"/>
          <p:nvPr/>
        </p:nvSpPr>
        <p:spPr>
          <a:xfrm>
            <a:off x="3504981" y="1822602"/>
            <a:ext cx="5028525" cy="461665"/>
          </a:xfrm>
          <a:prstGeom prst="rect">
            <a:avLst/>
          </a:prstGeom>
          <a:solidFill>
            <a:schemeClr val="accent1">
              <a:lumMod val="20000"/>
              <a:lumOff val="80000"/>
            </a:schemeClr>
          </a:solidFill>
        </p:spPr>
        <p:txBody>
          <a:bodyPr wrap="square" rtlCol="0">
            <a:spAutoFit/>
          </a:bodyPr>
          <a:lstStyle/>
          <a:p>
            <a:pPr algn="r" rtl="1"/>
            <a:r>
              <a:rPr lang="ar-MA" sz="2400" b="1" dirty="0"/>
              <a:t>أُشَطِّبُ الْكَلِمَةَ الدَّخيلَةَ في السِّلْسِلَةِ التّالِيَةِ:</a:t>
            </a:r>
            <a:endParaRPr lang="fr-FR" sz="2400" b="1" dirty="0"/>
          </a:p>
        </p:txBody>
      </p:sp>
      <p:cxnSp>
        <p:nvCxnSpPr>
          <p:cNvPr id="4" name="Connecteur droit 3">
            <a:extLst>
              <a:ext uri="{FF2B5EF4-FFF2-40B4-BE49-F238E27FC236}">
                <a16:creationId xmlns:a16="http://schemas.microsoft.com/office/drawing/2014/main" id="{97A08004-2611-113C-CA84-CFA61B57135B}"/>
              </a:ext>
            </a:extLst>
          </p:cNvPr>
          <p:cNvCxnSpPr/>
          <p:nvPr/>
        </p:nvCxnSpPr>
        <p:spPr>
          <a:xfrm flipV="1">
            <a:off x="3226912" y="3429000"/>
            <a:ext cx="1030456" cy="716766"/>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298050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8989E4-8164-EE39-52A1-4738C5FDDFF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0A38AA6-5E82-EAC9-1C0D-4DDA29DBA22B}"/>
              </a:ext>
            </a:extLst>
          </p:cNvPr>
          <p:cNvSpPr>
            <a:spLocks noGrp="1"/>
          </p:cNvSpPr>
          <p:nvPr>
            <p:ph type="title"/>
          </p:nvPr>
        </p:nvSpPr>
        <p:spPr/>
        <p:txBody>
          <a:bodyPr>
            <a:noAutofit/>
          </a:bodyPr>
          <a:lstStyle/>
          <a:p>
            <a:pPr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الآن من يذكرنا بإستراتيجية شبكة الكلمة؟ هل تتفقون؟</a:t>
            </a:r>
          </a:p>
        </p:txBody>
      </p:sp>
      <p:grpSp>
        <p:nvGrpSpPr>
          <p:cNvPr id="6" name="Groupe 5">
            <a:extLst>
              <a:ext uri="{FF2B5EF4-FFF2-40B4-BE49-F238E27FC236}">
                <a16:creationId xmlns:a16="http://schemas.microsoft.com/office/drawing/2014/main" id="{21528BCF-30EE-196D-6876-1788E3E649AC}"/>
              </a:ext>
            </a:extLst>
          </p:cNvPr>
          <p:cNvGrpSpPr/>
          <p:nvPr/>
        </p:nvGrpSpPr>
        <p:grpSpPr>
          <a:xfrm>
            <a:off x="398069" y="131773"/>
            <a:ext cx="7750183" cy="288000"/>
            <a:chOff x="398069" y="131773"/>
            <a:chExt cx="7750183" cy="288000"/>
          </a:xfrm>
        </p:grpSpPr>
        <p:sp>
          <p:nvSpPr>
            <p:cNvPr id="7" name="Rectangle 6">
              <a:extLst>
                <a:ext uri="{FF2B5EF4-FFF2-40B4-BE49-F238E27FC236}">
                  <a16:creationId xmlns:a16="http://schemas.microsoft.com/office/drawing/2014/main" id="{EF56B79A-5B7C-2FD3-253E-3D1A21A1D93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نشاط اعتيادي</a:t>
              </a:r>
            </a:p>
          </p:txBody>
        </p:sp>
        <p:sp>
          <p:nvSpPr>
            <p:cNvPr id="8" name="Rectangle 7">
              <a:extLst>
                <a:ext uri="{FF2B5EF4-FFF2-40B4-BE49-F238E27FC236}">
                  <a16:creationId xmlns:a16="http://schemas.microsoft.com/office/drawing/2014/main" id="{BB40A094-F0D0-7ECA-EB90-5A102B1A774B}"/>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D4E33174-B18A-9102-EDE3-6940BD9597C0}"/>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7E1F416B-679D-CF62-50F5-FE01F4DCC627}"/>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معــــــــــجم</a:t>
              </a:r>
            </a:p>
          </p:txBody>
        </p:sp>
        <p:sp>
          <p:nvSpPr>
            <p:cNvPr id="11" name="Rectangle 10">
              <a:extLst>
                <a:ext uri="{FF2B5EF4-FFF2-40B4-BE49-F238E27FC236}">
                  <a16:creationId xmlns:a16="http://schemas.microsoft.com/office/drawing/2014/main" id="{A68718F1-90C9-2865-98FA-B6ACA86E83B0}"/>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تقويم</a:t>
              </a:r>
            </a:p>
          </p:txBody>
        </p:sp>
        <p:pic>
          <p:nvPicPr>
            <p:cNvPr id="12" name="Image 11">
              <a:extLst>
                <a:ext uri="{FF2B5EF4-FFF2-40B4-BE49-F238E27FC236}">
                  <a16:creationId xmlns:a16="http://schemas.microsoft.com/office/drawing/2014/main" id="{E9600510-C6D1-4392-3B44-B1197BF07538}"/>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AD23A45A-5EEF-377E-EC1F-4DAC374B754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4" name="Image 13">
              <a:extLst>
                <a:ext uri="{FF2B5EF4-FFF2-40B4-BE49-F238E27FC236}">
                  <a16:creationId xmlns:a16="http://schemas.microsoft.com/office/drawing/2014/main" id="{906E3B8C-A726-E1E3-43A3-DCEC2AB0C7E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5" name="Image 14">
              <a:extLst>
                <a:ext uri="{FF2B5EF4-FFF2-40B4-BE49-F238E27FC236}">
                  <a16:creationId xmlns:a16="http://schemas.microsoft.com/office/drawing/2014/main" id="{7FE6103C-647B-C3A7-8A2A-D797F534CBD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6" name="Image 15">
              <a:extLst>
                <a:ext uri="{FF2B5EF4-FFF2-40B4-BE49-F238E27FC236}">
                  <a16:creationId xmlns:a16="http://schemas.microsoft.com/office/drawing/2014/main" id="{A0D739A0-6B60-9373-F21E-660A8066A32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grpSp>
      <p:pic>
        <p:nvPicPr>
          <p:cNvPr id="20" name="Espace réservé pour une image  19">
            <a:extLst>
              <a:ext uri="{FF2B5EF4-FFF2-40B4-BE49-F238E27FC236}">
                <a16:creationId xmlns:a16="http://schemas.microsoft.com/office/drawing/2014/main" id="{6872A813-6757-03A3-337A-CA40470B623F}"/>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
        <p:nvSpPr>
          <p:cNvPr id="4" name="Google Shape;1205;p183">
            <a:extLst>
              <a:ext uri="{FF2B5EF4-FFF2-40B4-BE49-F238E27FC236}">
                <a16:creationId xmlns:a16="http://schemas.microsoft.com/office/drawing/2014/main" id="{A2D6411F-D409-0D41-6226-5E4772D3BBB6}"/>
              </a:ext>
            </a:extLst>
          </p:cNvPr>
          <p:cNvSpPr txBox="1"/>
          <p:nvPr/>
        </p:nvSpPr>
        <p:spPr>
          <a:xfrm>
            <a:off x="3083764" y="2996902"/>
            <a:ext cx="2976471" cy="1021512"/>
          </a:xfrm>
          <a:prstGeom prst="roundRect">
            <a:avLst/>
          </a:prstGeom>
          <a:solidFill>
            <a:schemeClr val="accent1">
              <a:lumMod val="20000"/>
              <a:lumOff val="80000"/>
            </a:schemeClr>
          </a:solidFill>
          <a:ln>
            <a:noFill/>
          </a:ln>
        </p:spPr>
        <p:txBody>
          <a:bodyPr spcFirstLastPara="1" wrap="square" lIns="91425" tIns="45700" rIns="91425" bIns="45700" anchor="t" anchorCtr="0">
            <a:spAutoFit/>
          </a:bodyPr>
          <a:lstStyle/>
          <a:p>
            <a:pPr algn="ctr" defTabSz="914400" rtl="1">
              <a:buClr>
                <a:srgbClr val="000000"/>
              </a:buClr>
              <a:buSzPts val="4400"/>
              <a:buFont typeface="Arial"/>
              <a:buNone/>
              <a:defRPr/>
            </a:pPr>
            <a:r>
              <a:rPr lang="ar-MA" sz="5400" b="1" kern="0" dirty="0">
                <a:solidFill>
                  <a:srgbClr val="293863"/>
                </a:solidFill>
                <a:latin typeface="Microsoft Uighur" panose="02000000000000000000" pitchFamily="2" charset="-78"/>
                <a:ea typeface="Calibri"/>
                <a:cs typeface="Microsoft Uighur" panose="02000000000000000000" pitchFamily="2" charset="-78"/>
                <a:sym typeface="Calibri"/>
              </a:rPr>
              <a:t>شَبَكَةُ </a:t>
            </a:r>
            <a:r>
              <a:rPr lang="ar-MA" sz="5400" b="1" kern="0" dirty="0" err="1">
                <a:solidFill>
                  <a:srgbClr val="293863"/>
                </a:solidFill>
                <a:latin typeface="Microsoft Uighur" panose="02000000000000000000" pitchFamily="2" charset="-78"/>
                <a:ea typeface="Calibri"/>
                <a:cs typeface="Microsoft Uighur" panose="02000000000000000000" pitchFamily="2" charset="-78"/>
                <a:sym typeface="Calibri"/>
              </a:rPr>
              <a:t>ٱلْكَلِمَةِ</a:t>
            </a:r>
            <a:endParaRPr lang="ar-MA" sz="5400" b="1" kern="0" dirty="0">
              <a:solidFill>
                <a:srgbClr val="293863"/>
              </a:solidFill>
              <a:latin typeface="Microsoft Uighur" panose="02000000000000000000" pitchFamily="2" charset="-78"/>
              <a:ea typeface="Calibri"/>
              <a:cs typeface="Microsoft Uighur" panose="02000000000000000000" pitchFamily="2" charset="-78"/>
              <a:sym typeface="Calibri"/>
            </a:endParaRPr>
          </a:p>
        </p:txBody>
      </p:sp>
    </p:spTree>
    <p:extLst>
      <p:ext uri="{BB962C8B-B14F-4D97-AF65-F5344CB8AC3E}">
        <p14:creationId xmlns:p14="http://schemas.microsoft.com/office/powerpoint/2010/main" val="415785507"/>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E09F03-55AF-F774-BFA9-26070517341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78D47B2-F98F-E682-A9AF-652C6B8A1D88}"/>
              </a:ext>
            </a:extLst>
          </p:cNvPr>
          <p:cNvSpPr>
            <a:spLocks noGrp="1"/>
          </p:cNvSpPr>
          <p:nvPr>
            <p:ph type="title"/>
          </p:nvPr>
        </p:nvSpPr>
        <p:spPr/>
        <p:txBody>
          <a:bodyPr>
            <a:normAutofit/>
          </a:bodyPr>
          <a:lstStyle/>
          <a:p>
            <a:pPr defTabSz="4572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نتذكر جماعة ببناء شبكة كلمة "مستشفى" على السبورة.</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6" name="Groupe 5">
            <a:extLst>
              <a:ext uri="{FF2B5EF4-FFF2-40B4-BE49-F238E27FC236}">
                <a16:creationId xmlns:a16="http://schemas.microsoft.com/office/drawing/2014/main" id="{4C78E4DD-ACCE-E68A-FBCA-6700EF548776}"/>
              </a:ext>
            </a:extLst>
          </p:cNvPr>
          <p:cNvGrpSpPr/>
          <p:nvPr/>
        </p:nvGrpSpPr>
        <p:grpSpPr>
          <a:xfrm>
            <a:off x="398069" y="131773"/>
            <a:ext cx="7750183" cy="288000"/>
            <a:chOff x="398069" y="131773"/>
            <a:chExt cx="7750183" cy="288000"/>
          </a:xfrm>
        </p:grpSpPr>
        <p:sp>
          <p:nvSpPr>
            <p:cNvPr id="7" name="Rectangle 6">
              <a:extLst>
                <a:ext uri="{FF2B5EF4-FFF2-40B4-BE49-F238E27FC236}">
                  <a16:creationId xmlns:a16="http://schemas.microsoft.com/office/drawing/2014/main" id="{17AC6DAC-DF2E-3A3F-825E-AB0425225DB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8" name="Rectangle 7">
              <a:extLst>
                <a:ext uri="{FF2B5EF4-FFF2-40B4-BE49-F238E27FC236}">
                  <a16:creationId xmlns:a16="http://schemas.microsoft.com/office/drawing/2014/main" id="{027B8BEF-3496-EDA2-E458-ECD84CBCA62A}"/>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A337EC23-D02A-6353-7113-F225E56FB3CA}"/>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10A6A59F-7D2A-8D2B-3E98-B3787EFE7FB4}"/>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11" name="Rectangle 10">
              <a:extLst>
                <a:ext uri="{FF2B5EF4-FFF2-40B4-BE49-F238E27FC236}">
                  <a16:creationId xmlns:a16="http://schemas.microsoft.com/office/drawing/2014/main" id="{3C9C5A39-31E3-874F-1E1C-197A46CAEE42}"/>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تقويم</a:t>
              </a:r>
            </a:p>
          </p:txBody>
        </p:sp>
        <p:pic>
          <p:nvPicPr>
            <p:cNvPr id="12" name="Image 11">
              <a:extLst>
                <a:ext uri="{FF2B5EF4-FFF2-40B4-BE49-F238E27FC236}">
                  <a16:creationId xmlns:a16="http://schemas.microsoft.com/office/drawing/2014/main" id="{2D1D2784-D307-BF3B-1588-13BD3C4D9391}"/>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B370E855-E73C-4CEF-97E7-65DC11F5AD4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4" name="Image 13">
              <a:extLst>
                <a:ext uri="{FF2B5EF4-FFF2-40B4-BE49-F238E27FC236}">
                  <a16:creationId xmlns:a16="http://schemas.microsoft.com/office/drawing/2014/main" id="{00919289-0C2C-7A50-5FF4-4F0B00BC587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5" name="Image 14">
              <a:extLst>
                <a:ext uri="{FF2B5EF4-FFF2-40B4-BE49-F238E27FC236}">
                  <a16:creationId xmlns:a16="http://schemas.microsoft.com/office/drawing/2014/main" id="{13CEEA91-A71D-8227-B8BD-A95EA0BF2BA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6" name="Image 15">
              <a:extLst>
                <a:ext uri="{FF2B5EF4-FFF2-40B4-BE49-F238E27FC236}">
                  <a16:creationId xmlns:a16="http://schemas.microsoft.com/office/drawing/2014/main" id="{401B64C9-71F5-14BB-2248-F590E728DB1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grpSp>
      <p:pic>
        <p:nvPicPr>
          <p:cNvPr id="20" name="Espace réservé pour une image  19">
            <a:extLst>
              <a:ext uri="{FF2B5EF4-FFF2-40B4-BE49-F238E27FC236}">
                <a16:creationId xmlns:a16="http://schemas.microsoft.com/office/drawing/2014/main" id="{CCA827EA-7DD7-E59E-EC27-56281F06ECEC}"/>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p:pic>
      <p:sp>
        <p:nvSpPr>
          <p:cNvPr id="3" name="Rectangle : coins arrondis 2">
            <a:extLst>
              <a:ext uri="{FF2B5EF4-FFF2-40B4-BE49-F238E27FC236}">
                <a16:creationId xmlns:a16="http://schemas.microsoft.com/office/drawing/2014/main" id="{695973C0-CB46-8CB6-E5C6-D3B37134D338}"/>
              </a:ext>
            </a:extLst>
          </p:cNvPr>
          <p:cNvSpPr/>
          <p:nvPr/>
        </p:nvSpPr>
        <p:spPr>
          <a:xfrm>
            <a:off x="6296321" y="1894209"/>
            <a:ext cx="1887724" cy="864156"/>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472C4">
                    <a:lumMod val="50000"/>
                  </a:srgbClr>
                </a:solidFill>
                <a:effectLst/>
                <a:uLnTx/>
                <a:uFillTx/>
                <a:latin typeface="Microsoft Uighur" panose="02000000000000000000" pitchFamily="2" charset="-78"/>
                <a:ea typeface="+mn-ea"/>
                <a:cs typeface="Microsoft Uighur" panose="02000000000000000000" pitchFamily="2" charset="-78"/>
                <a:sym typeface="Calibri"/>
              </a:rPr>
              <a:t>أَرْسُمُ مُخَطَّطاً وَأُسَجِّلُ</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472C4">
                    <a:lumMod val="50000"/>
                  </a:srgbClr>
                </a:solidFill>
                <a:effectLst/>
                <a:uLnTx/>
                <a:uFillTx/>
                <a:latin typeface="Microsoft Uighur" panose="02000000000000000000" pitchFamily="2" charset="-78"/>
                <a:ea typeface="+mn-ea"/>
                <a:cs typeface="Microsoft Uighur" panose="02000000000000000000" pitchFamily="2" charset="-78"/>
                <a:sym typeface="Calibri"/>
              </a:rPr>
              <a:t> </a:t>
            </a:r>
            <a:r>
              <a:rPr kumimoji="0" lang="ar-MA" sz="2400" b="1" i="0" u="none" strike="noStrike" kern="1200" cap="none" spc="0" normalizeH="0" baseline="0" noProof="0" dirty="0" err="1">
                <a:ln>
                  <a:noFill/>
                </a:ln>
                <a:solidFill>
                  <a:srgbClr val="4472C4">
                    <a:lumMod val="50000"/>
                  </a:srgbClr>
                </a:solidFill>
                <a:effectLst/>
                <a:uLnTx/>
                <a:uFillTx/>
                <a:latin typeface="Microsoft Uighur" panose="02000000000000000000" pitchFamily="2" charset="-78"/>
                <a:ea typeface="+mn-ea"/>
                <a:cs typeface="Microsoft Uighur" panose="02000000000000000000" pitchFamily="2" charset="-78"/>
                <a:sym typeface="Calibri"/>
              </a:rPr>
              <a:t>ٱلْكَلِمَةَ</a:t>
            </a:r>
            <a:r>
              <a:rPr kumimoji="0" lang="ar-MA" sz="2400" b="1" i="0" u="none" strike="noStrike" kern="1200" cap="none" spc="0" normalizeH="0" baseline="0" noProof="0" dirty="0">
                <a:ln>
                  <a:noFill/>
                </a:ln>
                <a:solidFill>
                  <a:srgbClr val="4472C4">
                    <a:lumMod val="50000"/>
                  </a:srgbClr>
                </a:solidFill>
                <a:effectLst/>
                <a:uLnTx/>
                <a:uFillTx/>
                <a:latin typeface="Microsoft Uighur" panose="02000000000000000000" pitchFamily="2" charset="-78"/>
                <a:ea typeface="+mn-ea"/>
                <a:cs typeface="Microsoft Uighur" panose="02000000000000000000" pitchFamily="2" charset="-78"/>
                <a:sym typeface="Calibri"/>
              </a:rPr>
              <a:t>.</a:t>
            </a:r>
            <a:endParaRPr kumimoji="0" lang="ar-MA" sz="2400" b="1" i="0" u="none" strike="noStrike" kern="1200" cap="none" spc="0" normalizeH="0" baseline="0" noProof="0" dirty="0">
              <a:ln>
                <a:noFill/>
              </a:ln>
              <a:solidFill>
                <a:srgbClr val="4472C4">
                  <a:lumMod val="50000"/>
                </a:srgbClr>
              </a:solidFill>
              <a:effectLst/>
              <a:uLnTx/>
              <a:uFillTx/>
              <a:latin typeface="Microsoft Uighur" panose="02000000000000000000" pitchFamily="2" charset="-78"/>
              <a:ea typeface="+mn-ea"/>
              <a:cs typeface="Microsoft Uighur" panose="02000000000000000000" pitchFamily="2" charset="-78"/>
            </a:endParaRPr>
          </a:p>
        </p:txBody>
      </p:sp>
      <p:sp>
        <p:nvSpPr>
          <p:cNvPr id="4" name="Oval 80">
            <a:extLst>
              <a:ext uri="{FF2B5EF4-FFF2-40B4-BE49-F238E27FC236}">
                <a16:creationId xmlns:a16="http://schemas.microsoft.com/office/drawing/2014/main" id="{8A9C542D-D0F8-D62A-38C8-62EE2EABEAF5}"/>
              </a:ext>
            </a:extLst>
          </p:cNvPr>
          <p:cNvSpPr>
            <a:spLocks noChangeAspect="1"/>
          </p:cNvSpPr>
          <p:nvPr/>
        </p:nvSpPr>
        <p:spPr>
          <a:xfrm>
            <a:off x="8184045" y="2106088"/>
            <a:ext cx="440397" cy="440397"/>
          </a:xfrm>
          <a:prstGeom prst="ellipse">
            <a:avLst/>
          </a:prstGeom>
          <a:solidFill>
            <a:srgbClr val="00AC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1</a:t>
            </a:r>
            <a:endParaRPr kumimoji="0" lang="fr-MA" sz="3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Oval 80">
            <a:extLst>
              <a:ext uri="{FF2B5EF4-FFF2-40B4-BE49-F238E27FC236}">
                <a16:creationId xmlns:a16="http://schemas.microsoft.com/office/drawing/2014/main" id="{0717C583-7775-DC8E-8A2C-12CFF355D030}"/>
              </a:ext>
            </a:extLst>
          </p:cNvPr>
          <p:cNvSpPr>
            <a:spLocks noChangeAspect="1"/>
          </p:cNvSpPr>
          <p:nvPr/>
        </p:nvSpPr>
        <p:spPr>
          <a:xfrm>
            <a:off x="5619064" y="2131291"/>
            <a:ext cx="440397" cy="440397"/>
          </a:xfrm>
          <a:prstGeom prst="ellipse">
            <a:avLst/>
          </a:prstGeom>
          <a:solidFill>
            <a:srgbClr val="00ACA4">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a:ln>
                  <a:noFill/>
                </a:ln>
                <a:solidFill>
                  <a:prstClr val="white"/>
                </a:solidFill>
                <a:effectLst/>
                <a:uLnTx/>
                <a:uFillTx/>
                <a:latin typeface="Calibri" panose="020F0502020204030204"/>
                <a:ea typeface="+mn-ea"/>
                <a:cs typeface="+mn-cs"/>
              </a:rPr>
              <a:t>2</a:t>
            </a:r>
            <a:endParaRPr kumimoji="0" lang="fr-MA" sz="3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Oval 80">
            <a:extLst>
              <a:ext uri="{FF2B5EF4-FFF2-40B4-BE49-F238E27FC236}">
                <a16:creationId xmlns:a16="http://schemas.microsoft.com/office/drawing/2014/main" id="{BE1F9B42-01C7-C96A-E385-F9490CE37C31}"/>
              </a:ext>
            </a:extLst>
          </p:cNvPr>
          <p:cNvSpPr>
            <a:spLocks noChangeAspect="1"/>
          </p:cNvSpPr>
          <p:nvPr/>
        </p:nvSpPr>
        <p:spPr>
          <a:xfrm>
            <a:off x="2579489" y="2140755"/>
            <a:ext cx="440397" cy="440397"/>
          </a:xfrm>
          <a:prstGeom prst="ellipse">
            <a:avLst/>
          </a:prstGeom>
          <a:solidFill>
            <a:srgbClr val="00ACA4">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a:ln>
                  <a:noFill/>
                </a:ln>
                <a:solidFill>
                  <a:prstClr val="white"/>
                </a:solidFill>
                <a:effectLst/>
                <a:uLnTx/>
                <a:uFillTx/>
                <a:latin typeface="Calibri" panose="020F0502020204030204"/>
                <a:ea typeface="+mn-ea"/>
                <a:cs typeface="+mn-cs"/>
              </a:rPr>
              <a:t>3</a:t>
            </a:r>
            <a:endParaRPr kumimoji="0" lang="fr-MA" sz="3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4" name="Phylactère : pensées 23">
            <a:extLst>
              <a:ext uri="{FF2B5EF4-FFF2-40B4-BE49-F238E27FC236}">
                <a16:creationId xmlns:a16="http://schemas.microsoft.com/office/drawing/2014/main" id="{94033875-FCE3-4CB9-D55C-68F683DDA327}"/>
              </a:ext>
            </a:extLst>
          </p:cNvPr>
          <p:cNvSpPr/>
          <p:nvPr/>
        </p:nvSpPr>
        <p:spPr>
          <a:xfrm>
            <a:off x="4605390" y="3136016"/>
            <a:ext cx="1919630" cy="710809"/>
          </a:xfrm>
          <a:prstGeom prst="cloudCallout">
            <a:avLst>
              <a:gd name="adj1" fmla="val 29514"/>
              <a:gd name="adj2" fmla="val 140668"/>
            </a:avLst>
          </a:prstGeom>
          <a:noFill/>
          <a:ln w="3175" cap="flat" cmpd="sng" algn="ctr">
            <a:solidFill>
              <a:srgbClr val="4472C4">
                <a:shade val="15000"/>
              </a:srgbClr>
            </a:solid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7000"/>
              </a:lnSpc>
              <a:spcBef>
                <a:spcPts val="0"/>
              </a:spcBef>
              <a:spcAft>
                <a:spcPts val="800"/>
              </a:spcAft>
              <a:buClrTx/>
              <a:buSzTx/>
              <a:buFontTx/>
              <a:buNone/>
              <a:tabLst/>
              <a:defRPr/>
            </a:pPr>
            <a:r>
              <a:rPr kumimoji="0" lang="ar-MA" sz="20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مَنْ يَعْمَلُ في الْمُسْتَشْفى؟</a:t>
            </a:r>
            <a:endParaRPr kumimoji="0" lang="fr-FR" sz="36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cxnSp>
        <p:nvCxnSpPr>
          <p:cNvPr id="26" name="Connecteur droit 25">
            <a:extLst>
              <a:ext uri="{FF2B5EF4-FFF2-40B4-BE49-F238E27FC236}">
                <a16:creationId xmlns:a16="http://schemas.microsoft.com/office/drawing/2014/main" id="{BE61FB18-36A6-8AE8-A7AA-33098982E3E1}"/>
              </a:ext>
            </a:extLst>
          </p:cNvPr>
          <p:cNvCxnSpPr>
            <a:cxnSpLocks/>
          </p:cNvCxnSpPr>
          <p:nvPr/>
        </p:nvCxnSpPr>
        <p:spPr>
          <a:xfrm flipV="1">
            <a:off x="3175897" y="4687029"/>
            <a:ext cx="490284" cy="1009521"/>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Connecteur droit 27">
            <a:extLst>
              <a:ext uri="{FF2B5EF4-FFF2-40B4-BE49-F238E27FC236}">
                <a16:creationId xmlns:a16="http://schemas.microsoft.com/office/drawing/2014/main" id="{343EE069-E2B1-28BC-C063-E9BB58D05A4C}"/>
              </a:ext>
            </a:extLst>
          </p:cNvPr>
          <p:cNvCxnSpPr>
            <a:cxnSpLocks/>
            <a:endCxn id="32" idx="6"/>
          </p:cNvCxnSpPr>
          <p:nvPr/>
        </p:nvCxnSpPr>
        <p:spPr>
          <a:xfrm flipH="1" flipV="1">
            <a:off x="2527978" y="4227441"/>
            <a:ext cx="1121037" cy="40717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Connecteur droit 29">
            <a:extLst>
              <a:ext uri="{FF2B5EF4-FFF2-40B4-BE49-F238E27FC236}">
                <a16:creationId xmlns:a16="http://schemas.microsoft.com/office/drawing/2014/main" id="{798D091C-D981-5228-D69D-6C360975BDA8}"/>
              </a:ext>
            </a:extLst>
          </p:cNvPr>
          <p:cNvCxnSpPr>
            <a:cxnSpLocks/>
          </p:cNvCxnSpPr>
          <p:nvPr/>
        </p:nvCxnSpPr>
        <p:spPr>
          <a:xfrm flipH="1">
            <a:off x="2511618" y="4652957"/>
            <a:ext cx="1121844" cy="537438"/>
          </a:xfrm>
          <a:prstGeom prst="line">
            <a:avLst/>
          </a:prstGeom>
        </p:spPr>
        <p:style>
          <a:lnRef idx="1">
            <a:schemeClr val="accent1"/>
          </a:lnRef>
          <a:fillRef idx="0">
            <a:schemeClr val="accent1"/>
          </a:fillRef>
          <a:effectRef idx="0">
            <a:schemeClr val="accent1"/>
          </a:effectRef>
          <a:fontRef idx="minor">
            <a:schemeClr val="tx1"/>
          </a:fontRef>
        </p:style>
      </p:cxnSp>
      <p:sp>
        <p:nvSpPr>
          <p:cNvPr id="31" name="Ellipse 30">
            <a:extLst>
              <a:ext uri="{FF2B5EF4-FFF2-40B4-BE49-F238E27FC236}">
                <a16:creationId xmlns:a16="http://schemas.microsoft.com/office/drawing/2014/main" id="{CBE13CAA-DA11-0500-BB96-72A3985D5878}"/>
              </a:ext>
            </a:extLst>
          </p:cNvPr>
          <p:cNvSpPr/>
          <p:nvPr/>
        </p:nvSpPr>
        <p:spPr>
          <a:xfrm>
            <a:off x="922134" y="4882209"/>
            <a:ext cx="1624636" cy="814341"/>
          </a:xfrm>
          <a:prstGeom prst="ellipse">
            <a:avLst/>
          </a:prstGeom>
          <a:solidFill>
            <a:srgbClr val="ECF8FB"/>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4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a:t>
            </a:r>
            <a:endParaRPr kumimoji="0" lang="ar-MA" sz="1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32" name="Ellipse 31">
            <a:extLst>
              <a:ext uri="{FF2B5EF4-FFF2-40B4-BE49-F238E27FC236}">
                <a16:creationId xmlns:a16="http://schemas.microsoft.com/office/drawing/2014/main" id="{0B7FF68D-099D-B89A-290C-0474A5C441CF}"/>
              </a:ext>
            </a:extLst>
          </p:cNvPr>
          <p:cNvSpPr/>
          <p:nvPr/>
        </p:nvSpPr>
        <p:spPr>
          <a:xfrm>
            <a:off x="903342" y="3820270"/>
            <a:ext cx="1624636" cy="814341"/>
          </a:xfrm>
          <a:prstGeom prst="ellipse">
            <a:avLst/>
          </a:prstGeom>
          <a:solidFill>
            <a:srgbClr val="ECF8FB"/>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4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a:t>
            </a:r>
            <a:endParaRPr kumimoji="0" lang="ar-MA" sz="18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35" name="Ellipse 34">
            <a:extLst>
              <a:ext uri="{FF2B5EF4-FFF2-40B4-BE49-F238E27FC236}">
                <a16:creationId xmlns:a16="http://schemas.microsoft.com/office/drawing/2014/main" id="{38E83AC6-AE2D-C27B-4009-E2B9D8065AD4}"/>
              </a:ext>
            </a:extLst>
          </p:cNvPr>
          <p:cNvSpPr/>
          <p:nvPr/>
        </p:nvSpPr>
        <p:spPr>
          <a:xfrm>
            <a:off x="2024379" y="5622997"/>
            <a:ext cx="1624636" cy="814341"/>
          </a:xfrm>
          <a:prstGeom prst="ellipse">
            <a:avLst/>
          </a:prstGeom>
          <a:solidFill>
            <a:srgbClr val="ECF8FB"/>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4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a:t>
            </a:r>
            <a:endParaRPr kumimoji="0" lang="ar-MA" sz="1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cxnSp>
        <p:nvCxnSpPr>
          <p:cNvPr id="22" name="Connecteur droit 21">
            <a:extLst>
              <a:ext uri="{FF2B5EF4-FFF2-40B4-BE49-F238E27FC236}">
                <a16:creationId xmlns:a16="http://schemas.microsoft.com/office/drawing/2014/main" id="{687536DB-6C93-9F47-B913-B9E3814D35A7}"/>
              </a:ext>
            </a:extLst>
          </p:cNvPr>
          <p:cNvCxnSpPr>
            <a:cxnSpLocks/>
          </p:cNvCxnSpPr>
          <p:nvPr/>
        </p:nvCxnSpPr>
        <p:spPr>
          <a:xfrm flipH="1" flipV="1">
            <a:off x="5258098" y="4453683"/>
            <a:ext cx="1142278" cy="1169314"/>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Connecteur droit 22">
            <a:extLst>
              <a:ext uri="{FF2B5EF4-FFF2-40B4-BE49-F238E27FC236}">
                <a16:creationId xmlns:a16="http://schemas.microsoft.com/office/drawing/2014/main" id="{8A5987E7-9270-9BFA-172A-40541A72B2F6}"/>
              </a:ext>
            </a:extLst>
          </p:cNvPr>
          <p:cNvCxnSpPr>
            <a:cxnSpLocks/>
          </p:cNvCxnSpPr>
          <p:nvPr/>
        </p:nvCxnSpPr>
        <p:spPr>
          <a:xfrm flipH="1">
            <a:off x="5258098" y="4164860"/>
            <a:ext cx="1121844" cy="288823"/>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Connecteur droit 24">
            <a:extLst>
              <a:ext uri="{FF2B5EF4-FFF2-40B4-BE49-F238E27FC236}">
                <a16:creationId xmlns:a16="http://schemas.microsoft.com/office/drawing/2014/main" id="{4933A2AB-97BA-4FA3-6595-8C9687C5C582}"/>
              </a:ext>
            </a:extLst>
          </p:cNvPr>
          <p:cNvCxnSpPr>
            <a:cxnSpLocks/>
          </p:cNvCxnSpPr>
          <p:nvPr/>
        </p:nvCxnSpPr>
        <p:spPr>
          <a:xfrm flipH="1" flipV="1">
            <a:off x="5258098" y="4453683"/>
            <a:ext cx="1380200" cy="180928"/>
          </a:xfrm>
          <a:prstGeom prst="line">
            <a:avLst/>
          </a:prstGeom>
        </p:spPr>
        <p:style>
          <a:lnRef idx="1">
            <a:schemeClr val="accent1"/>
          </a:lnRef>
          <a:fillRef idx="0">
            <a:schemeClr val="accent1"/>
          </a:fillRef>
          <a:effectRef idx="0">
            <a:schemeClr val="accent1"/>
          </a:effectRef>
          <a:fontRef idx="minor">
            <a:schemeClr val="tx1"/>
          </a:fontRef>
        </p:style>
      </p:cxnSp>
      <p:sp>
        <p:nvSpPr>
          <p:cNvPr id="49" name="Ellipse 48">
            <a:extLst>
              <a:ext uri="{FF2B5EF4-FFF2-40B4-BE49-F238E27FC236}">
                <a16:creationId xmlns:a16="http://schemas.microsoft.com/office/drawing/2014/main" id="{F1064432-E89D-AE6C-E653-B0058B795DD6}"/>
              </a:ext>
            </a:extLst>
          </p:cNvPr>
          <p:cNvSpPr/>
          <p:nvPr/>
        </p:nvSpPr>
        <p:spPr>
          <a:xfrm>
            <a:off x="6603241" y="4387528"/>
            <a:ext cx="1624636" cy="814341"/>
          </a:xfrm>
          <a:prstGeom prst="ellipse">
            <a:avLst/>
          </a:prstGeom>
          <a:solidFill>
            <a:srgbClr val="ECF8FB"/>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4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a:t>
            </a:r>
            <a:endParaRPr kumimoji="0" lang="ar-MA" sz="1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50" name="Ellipse 49">
            <a:extLst>
              <a:ext uri="{FF2B5EF4-FFF2-40B4-BE49-F238E27FC236}">
                <a16:creationId xmlns:a16="http://schemas.microsoft.com/office/drawing/2014/main" id="{99D16A3E-BE81-1E1D-4E13-77500A229B58}"/>
              </a:ext>
            </a:extLst>
          </p:cNvPr>
          <p:cNvSpPr/>
          <p:nvPr/>
        </p:nvSpPr>
        <p:spPr>
          <a:xfrm>
            <a:off x="6337276" y="3532304"/>
            <a:ext cx="1624636" cy="814341"/>
          </a:xfrm>
          <a:prstGeom prst="ellipse">
            <a:avLst/>
          </a:prstGeom>
          <a:solidFill>
            <a:srgbClr val="ECF8FB"/>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4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a:t>
            </a:r>
            <a:endParaRPr kumimoji="0" lang="ar-MA" sz="18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51" name="Ellipse 50">
            <a:extLst>
              <a:ext uri="{FF2B5EF4-FFF2-40B4-BE49-F238E27FC236}">
                <a16:creationId xmlns:a16="http://schemas.microsoft.com/office/drawing/2014/main" id="{64BF5532-E5E5-E585-A94C-44ACE6A9AB40}"/>
              </a:ext>
            </a:extLst>
          </p:cNvPr>
          <p:cNvSpPr/>
          <p:nvPr/>
        </p:nvSpPr>
        <p:spPr>
          <a:xfrm>
            <a:off x="6296321" y="5436448"/>
            <a:ext cx="1624636" cy="814341"/>
          </a:xfrm>
          <a:prstGeom prst="ellipse">
            <a:avLst/>
          </a:prstGeom>
          <a:solidFill>
            <a:srgbClr val="ECF8FB"/>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4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a:t>
            </a:r>
            <a:endParaRPr kumimoji="0" lang="ar-MA" sz="1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52" name="Ellipse 51">
            <a:extLst>
              <a:ext uri="{FF2B5EF4-FFF2-40B4-BE49-F238E27FC236}">
                <a16:creationId xmlns:a16="http://schemas.microsoft.com/office/drawing/2014/main" id="{8EB1155E-68B1-63BF-30D2-000B23ABCB2B}"/>
              </a:ext>
            </a:extLst>
          </p:cNvPr>
          <p:cNvSpPr/>
          <p:nvPr/>
        </p:nvSpPr>
        <p:spPr>
          <a:xfrm>
            <a:off x="3633462" y="3831513"/>
            <a:ext cx="1624636" cy="1244340"/>
          </a:xfrm>
          <a:prstGeom prst="ellipse">
            <a:avLst/>
          </a:prstGeom>
          <a:solidFill>
            <a:srgbClr val="ECF8FB"/>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مُسْتَشْفى</a:t>
            </a:r>
            <a:endParaRPr kumimoji="0" lang="ar-MA" sz="12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53" name="Rectangle : coins arrondis 52">
            <a:extLst>
              <a:ext uri="{FF2B5EF4-FFF2-40B4-BE49-F238E27FC236}">
                <a16:creationId xmlns:a16="http://schemas.microsoft.com/office/drawing/2014/main" id="{30F32CE9-3CEF-2D4D-AB2B-F337D6821E24}"/>
              </a:ext>
            </a:extLst>
          </p:cNvPr>
          <p:cNvSpPr/>
          <p:nvPr/>
        </p:nvSpPr>
        <p:spPr>
          <a:xfrm>
            <a:off x="465940" y="1868425"/>
            <a:ext cx="2113549" cy="982989"/>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2400" b="1" dirty="0">
                <a:solidFill>
                  <a:srgbClr val="4472C4">
                    <a:lumMod val="50000"/>
                  </a:srgbClr>
                </a:solidFill>
                <a:latin typeface="Microsoft Uighur" panose="02000000000000000000" pitchFamily="2" charset="-78"/>
                <a:cs typeface="Microsoft Uighur" panose="02000000000000000000" pitchFamily="2" charset="-78"/>
                <a:sym typeface="Calibri"/>
              </a:rPr>
              <a:t>أُجيبُ عَنِ </a:t>
            </a:r>
            <a:r>
              <a:rPr lang="ar-MA" sz="2400" b="1" dirty="0" err="1">
                <a:solidFill>
                  <a:srgbClr val="4472C4">
                    <a:lumMod val="50000"/>
                  </a:srgbClr>
                </a:solidFill>
                <a:latin typeface="Microsoft Uighur" panose="02000000000000000000" pitchFamily="2" charset="-78"/>
                <a:cs typeface="Microsoft Uighur" panose="02000000000000000000" pitchFamily="2" charset="-78"/>
                <a:sym typeface="Calibri"/>
              </a:rPr>
              <a:t>ٱلْأَسْئِلَةِ</a:t>
            </a:r>
            <a:r>
              <a:rPr lang="ar-MA" sz="2400" b="1" dirty="0">
                <a:solidFill>
                  <a:srgbClr val="4472C4">
                    <a:lumMod val="50000"/>
                  </a:srgbClr>
                </a:solidFill>
                <a:latin typeface="Microsoft Uighur" panose="02000000000000000000" pitchFamily="2" charset="-78"/>
                <a:cs typeface="Microsoft Uighur" panose="02000000000000000000" pitchFamily="2" charset="-78"/>
                <a:sym typeface="Calibri"/>
              </a:rPr>
              <a:t> وَأَكْتُبُ </a:t>
            </a:r>
            <a:r>
              <a:rPr lang="ar-MA" sz="2400" b="1" dirty="0" err="1">
                <a:solidFill>
                  <a:srgbClr val="4472C4">
                    <a:lumMod val="50000"/>
                  </a:srgbClr>
                </a:solidFill>
                <a:latin typeface="Microsoft Uighur" panose="02000000000000000000" pitchFamily="2" charset="-78"/>
                <a:cs typeface="Microsoft Uighur" panose="02000000000000000000" pitchFamily="2" charset="-78"/>
                <a:sym typeface="Calibri"/>
              </a:rPr>
              <a:t>ٱلْمُفْرَداتِ</a:t>
            </a:r>
            <a:r>
              <a:rPr lang="ar-MA" sz="2400" b="1" dirty="0">
                <a:solidFill>
                  <a:srgbClr val="4472C4">
                    <a:lumMod val="50000"/>
                  </a:srgbClr>
                </a:solidFill>
                <a:latin typeface="Microsoft Uighur" panose="02000000000000000000" pitchFamily="2" charset="-78"/>
                <a:cs typeface="Microsoft Uighur" panose="02000000000000000000" pitchFamily="2" charset="-78"/>
                <a:sym typeface="Calibri"/>
              </a:rPr>
              <a:t>.</a:t>
            </a:r>
            <a:endParaRPr lang="ar-MA" sz="2400" b="1" dirty="0">
              <a:solidFill>
                <a:srgbClr val="4472C4">
                  <a:lumMod val="50000"/>
                </a:srgbClr>
              </a:solidFill>
              <a:latin typeface="Microsoft Uighur" panose="02000000000000000000" pitchFamily="2" charset="-78"/>
              <a:cs typeface="Microsoft Uighur" panose="02000000000000000000" pitchFamily="2" charset="-78"/>
            </a:endParaRPr>
          </a:p>
        </p:txBody>
      </p:sp>
      <p:sp>
        <p:nvSpPr>
          <p:cNvPr id="54" name="Rectangle : coins arrondis 53">
            <a:extLst>
              <a:ext uri="{FF2B5EF4-FFF2-40B4-BE49-F238E27FC236}">
                <a16:creationId xmlns:a16="http://schemas.microsoft.com/office/drawing/2014/main" id="{FE549D89-8027-EF1D-B71F-2C40CA145F02}"/>
              </a:ext>
            </a:extLst>
          </p:cNvPr>
          <p:cNvSpPr/>
          <p:nvPr/>
        </p:nvSpPr>
        <p:spPr>
          <a:xfrm>
            <a:off x="3256746" y="1894209"/>
            <a:ext cx="2378068" cy="982989"/>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472C4">
                    <a:lumMod val="50000"/>
                  </a:srgbClr>
                </a:solidFill>
                <a:effectLst/>
                <a:uLnTx/>
                <a:uFillTx/>
                <a:latin typeface="Microsoft Uighur" panose="02000000000000000000" pitchFamily="2" charset="-78"/>
                <a:ea typeface="+mn-ea"/>
                <a:cs typeface="Microsoft Uighur" panose="02000000000000000000" pitchFamily="2" charset="-78"/>
              </a:rPr>
              <a:t>أُحَدِّدُ خُطوطَ </a:t>
            </a:r>
            <a:r>
              <a:rPr kumimoji="0" lang="ar-MA" sz="2400" b="1" i="0" u="none" strike="noStrike" kern="1200" cap="none" spc="0" normalizeH="0" baseline="0" noProof="0" dirty="0" err="1">
                <a:ln>
                  <a:noFill/>
                </a:ln>
                <a:solidFill>
                  <a:srgbClr val="4472C4">
                    <a:lumMod val="50000"/>
                  </a:srgbClr>
                </a:solidFill>
                <a:effectLst/>
                <a:uLnTx/>
                <a:uFillTx/>
                <a:latin typeface="Microsoft Uighur" panose="02000000000000000000" pitchFamily="2" charset="-78"/>
                <a:ea typeface="+mn-ea"/>
                <a:cs typeface="Microsoft Uighur" panose="02000000000000000000" pitchFamily="2" charset="-78"/>
              </a:rPr>
              <a:t>ٱلْبَحْثِ</a:t>
            </a:r>
            <a:r>
              <a:rPr kumimoji="0" lang="ar-MA" sz="2400" b="1" i="0" u="none" strike="noStrike" kern="1200" cap="none" spc="0" normalizeH="0" baseline="0" noProof="0" dirty="0">
                <a:ln>
                  <a:noFill/>
                </a:ln>
                <a:solidFill>
                  <a:srgbClr val="4472C4">
                    <a:lumMod val="50000"/>
                  </a:srgbClr>
                </a:solidFill>
                <a:effectLst/>
                <a:uLnTx/>
                <a:uFillTx/>
                <a:latin typeface="Microsoft Uighur" panose="02000000000000000000" pitchFamily="2" charset="-78"/>
                <a:ea typeface="+mn-ea"/>
                <a:cs typeface="Microsoft Uighur" panose="02000000000000000000" pitchFamily="2" charset="-78"/>
              </a:rPr>
              <a:t> بِطَرْحِ أَسْئِلَةٍ.</a:t>
            </a:r>
          </a:p>
        </p:txBody>
      </p:sp>
      <p:sp>
        <p:nvSpPr>
          <p:cNvPr id="5" name="Phylactère : pensées 4">
            <a:extLst>
              <a:ext uri="{FF2B5EF4-FFF2-40B4-BE49-F238E27FC236}">
                <a16:creationId xmlns:a16="http://schemas.microsoft.com/office/drawing/2014/main" id="{C6260483-8145-2DAA-32E4-0096EDD98520}"/>
              </a:ext>
            </a:extLst>
          </p:cNvPr>
          <p:cNvSpPr/>
          <p:nvPr/>
        </p:nvSpPr>
        <p:spPr>
          <a:xfrm>
            <a:off x="1572409" y="3174366"/>
            <a:ext cx="1911137" cy="657147"/>
          </a:xfrm>
          <a:prstGeom prst="cloudCallout">
            <a:avLst>
              <a:gd name="adj1" fmla="val 29514"/>
              <a:gd name="adj2" fmla="val 140668"/>
            </a:avLst>
          </a:prstGeom>
          <a:noFill/>
          <a:ln w="3175" cap="flat" cmpd="sng" algn="ctr">
            <a:solidFill>
              <a:srgbClr val="4472C4">
                <a:shade val="15000"/>
              </a:srgbClr>
            </a:solid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algn="ctr">
              <a:lnSpc>
                <a:spcPct val="107000"/>
              </a:lnSpc>
              <a:spcAft>
                <a:spcPts val="800"/>
              </a:spcAft>
            </a:pPr>
            <a:r>
              <a:rPr lang="ar-MA" sz="2000" b="1" dirty="0">
                <a:solidFill>
                  <a:srgbClr val="C00000"/>
                </a:solidFill>
                <a:effectLst/>
                <a:latin typeface="Microsoft Uighur" panose="02000000000000000000" pitchFamily="2" charset="-78"/>
                <a:ea typeface="Calibri" panose="020F0502020204030204" pitchFamily="34" charset="0"/>
                <a:cs typeface="Microsoft Uighur" panose="02000000000000000000" pitchFamily="2" charset="-78"/>
              </a:rPr>
              <a:t>ماذا يوجَدُ في الْمُسْتَشْفى؟</a:t>
            </a:r>
            <a:endParaRPr lang="fr-FR" sz="3600" b="1" dirty="0">
              <a:solidFill>
                <a:srgbClr val="C00000"/>
              </a:solidFill>
              <a:effectLst/>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21153097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A3997D-53F4-701C-D49F-1D810CBDA49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CEE7B69-E92E-260A-9522-6C931ECACDFC}"/>
              </a:ext>
            </a:extLst>
          </p:cNvPr>
          <p:cNvSpPr>
            <a:spLocks noGrp="1"/>
          </p:cNvSpPr>
          <p:nvPr>
            <p:ph type="title"/>
          </p:nvPr>
        </p:nvSpPr>
        <p:spPr/>
        <p:txBody>
          <a:bodyPr>
            <a:noAutofit/>
          </a:bodyPr>
          <a:lstStyle/>
          <a:p>
            <a:pPr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الآن من يذكرنا بإستراتيجية شبكة الكلمة؟ هل تتفقون؟</a:t>
            </a:r>
          </a:p>
        </p:txBody>
      </p:sp>
      <p:grpSp>
        <p:nvGrpSpPr>
          <p:cNvPr id="6" name="Groupe 5">
            <a:extLst>
              <a:ext uri="{FF2B5EF4-FFF2-40B4-BE49-F238E27FC236}">
                <a16:creationId xmlns:a16="http://schemas.microsoft.com/office/drawing/2014/main" id="{2A50B591-D25F-28B9-78A7-7BEC516B4817}"/>
              </a:ext>
            </a:extLst>
          </p:cNvPr>
          <p:cNvGrpSpPr/>
          <p:nvPr/>
        </p:nvGrpSpPr>
        <p:grpSpPr>
          <a:xfrm>
            <a:off x="398069" y="131773"/>
            <a:ext cx="7750183" cy="288000"/>
            <a:chOff x="398069" y="131773"/>
            <a:chExt cx="7750183" cy="288000"/>
          </a:xfrm>
        </p:grpSpPr>
        <p:sp>
          <p:nvSpPr>
            <p:cNvPr id="7" name="Rectangle 6">
              <a:extLst>
                <a:ext uri="{FF2B5EF4-FFF2-40B4-BE49-F238E27FC236}">
                  <a16:creationId xmlns:a16="http://schemas.microsoft.com/office/drawing/2014/main" id="{36155FEC-056E-8E26-14F3-A6C7D34B3F2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نشاط اعتيادي</a:t>
              </a:r>
            </a:p>
          </p:txBody>
        </p:sp>
        <p:sp>
          <p:nvSpPr>
            <p:cNvPr id="8" name="Rectangle 7">
              <a:extLst>
                <a:ext uri="{FF2B5EF4-FFF2-40B4-BE49-F238E27FC236}">
                  <a16:creationId xmlns:a16="http://schemas.microsoft.com/office/drawing/2014/main" id="{B3F2E1A0-C859-1F12-1045-16ECBC9AD826}"/>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456FC5E4-4639-5ABE-A501-C64D04F93F1A}"/>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BE16FF24-B69A-6B70-9EC3-151CD56DD7D1}"/>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معــــــــــجم</a:t>
              </a:r>
            </a:p>
          </p:txBody>
        </p:sp>
        <p:sp>
          <p:nvSpPr>
            <p:cNvPr id="11" name="Rectangle 10">
              <a:extLst>
                <a:ext uri="{FF2B5EF4-FFF2-40B4-BE49-F238E27FC236}">
                  <a16:creationId xmlns:a16="http://schemas.microsoft.com/office/drawing/2014/main" id="{69157F29-6ECE-9B49-60CA-8F0FF7BD900F}"/>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تقويم</a:t>
              </a:r>
            </a:p>
          </p:txBody>
        </p:sp>
        <p:pic>
          <p:nvPicPr>
            <p:cNvPr id="12" name="Image 11">
              <a:extLst>
                <a:ext uri="{FF2B5EF4-FFF2-40B4-BE49-F238E27FC236}">
                  <a16:creationId xmlns:a16="http://schemas.microsoft.com/office/drawing/2014/main" id="{860281CD-2F03-D659-5F70-507B6A02EC64}"/>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614C7833-A518-F032-F5BE-63D478AD726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4" name="Image 13">
              <a:extLst>
                <a:ext uri="{FF2B5EF4-FFF2-40B4-BE49-F238E27FC236}">
                  <a16:creationId xmlns:a16="http://schemas.microsoft.com/office/drawing/2014/main" id="{7D3E6EC9-A5E8-D333-D02F-5160679D74B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5" name="Image 14">
              <a:extLst>
                <a:ext uri="{FF2B5EF4-FFF2-40B4-BE49-F238E27FC236}">
                  <a16:creationId xmlns:a16="http://schemas.microsoft.com/office/drawing/2014/main" id="{AE275C52-77C0-B126-D65B-752F01A8566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6" name="Image 15">
              <a:extLst>
                <a:ext uri="{FF2B5EF4-FFF2-40B4-BE49-F238E27FC236}">
                  <a16:creationId xmlns:a16="http://schemas.microsoft.com/office/drawing/2014/main" id="{863D81FD-BC05-545C-3F65-B342C6F08BC8}"/>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grpSp>
      <p:pic>
        <p:nvPicPr>
          <p:cNvPr id="20" name="Espace réservé pour une image  19">
            <a:extLst>
              <a:ext uri="{FF2B5EF4-FFF2-40B4-BE49-F238E27FC236}">
                <a16:creationId xmlns:a16="http://schemas.microsoft.com/office/drawing/2014/main" id="{3333CA57-D759-E888-F1EE-93EF4CBF89A1}"/>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
        <p:nvSpPr>
          <p:cNvPr id="4" name="Google Shape;1205;p183">
            <a:extLst>
              <a:ext uri="{FF2B5EF4-FFF2-40B4-BE49-F238E27FC236}">
                <a16:creationId xmlns:a16="http://schemas.microsoft.com/office/drawing/2014/main" id="{FCF82DC8-3B82-CA7B-EC79-54BB6614A1BF}"/>
              </a:ext>
            </a:extLst>
          </p:cNvPr>
          <p:cNvSpPr txBox="1"/>
          <p:nvPr/>
        </p:nvSpPr>
        <p:spPr>
          <a:xfrm>
            <a:off x="3083764" y="2996902"/>
            <a:ext cx="2976471" cy="1021512"/>
          </a:xfrm>
          <a:prstGeom prst="roundRect">
            <a:avLst/>
          </a:prstGeom>
          <a:solidFill>
            <a:schemeClr val="accent1">
              <a:lumMod val="20000"/>
              <a:lumOff val="80000"/>
            </a:schemeClr>
          </a:solidFill>
          <a:ln>
            <a:noFill/>
          </a:ln>
        </p:spPr>
        <p:txBody>
          <a:bodyPr spcFirstLastPara="1" wrap="square" lIns="91425" tIns="45700" rIns="91425" bIns="45700" anchor="t" anchorCtr="0">
            <a:spAutoFit/>
          </a:bodyPr>
          <a:lstStyle/>
          <a:p>
            <a:pPr algn="ctr" defTabSz="914400" rtl="1">
              <a:buClr>
                <a:srgbClr val="000000"/>
              </a:buClr>
              <a:buSzPts val="4400"/>
              <a:buFont typeface="Arial"/>
              <a:buNone/>
              <a:defRPr/>
            </a:pPr>
            <a:r>
              <a:rPr lang="ar-MA" sz="5400" b="1" kern="0" dirty="0">
                <a:solidFill>
                  <a:srgbClr val="293863"/>
                </a:solidFill>
                <a:latin typeface="Microsoft Uighur" panose="02000000000000000000" pitchFamily="2" charset="-78"/>
                <a:ea typeface="Calibri"/>
                <a:cs typeface="Microsoft Uighur" panose="02000000000000000000" pitchFamily="2" charset="-78"/>
                <a:sym typeface="Calibri"/>
              </a:rPr>
              <a:t>عائِلَةُ </a:t>
            </a:r>
            <a:r>
              <a:rPr lang="ar-MA" sz="5400" b="1" kern="0" dirty="0" err="1">
                <a:solidFill>
                  <a:srgbClr val="293863"/>
                </a:solidFill>
                <a:latin typeface="Microsoft Uighur" panose="02000000000000000000" pitchFamily="2" charset="-78"/>
                <a:ea typeface="Calibri"/>
                <a:cs typeface="Microsoft Uighur" panose="02000000000000000000" pitchFamily="2" charset="-78"/>
                <a:sym typeface="Calibri"/>
              </a:rPr>
              <a:t>ٱلْكَلِمَةِ</a:t>
            </a:r>
            <a:endParaRPr lang="ar-MA" sz="5400" b="1" kern="0" dirty="0">
              <a:solidFill>
                <a:srgbClr val="293863"/>
              </a:solidFill>
              <a:latin typeface="Microsoft Uighur" panose="02000000000000000000" pitchFamily="2" charset="-78"/>
              <a:ea typeface="Calibri"/>
              <a:cs typeface="Microsoft Uighur" panose="02000000000000000000" pitchFamily="2" charset="-78"/>
              <a:sym typeface="Calibri"/>
            </a:endParaRPr>
          </a:p>
        </p:txBody>
      </p:sp>
    </p:spTree>
    <p:extLst>
      <p:ext uri="{BB962C8B-B14F-4D97-AF65-F5344CB8AC3E}">
        <p14:creationId xmlns:p14="http://schemas.microsoft.com/office/powerpoint/2010/main" val="3667018862"/>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556AC5-B22B-825F-2180-D1555E87120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02EAD51-638C-0D2E-E2AF-A51AE36A328B}"/>
              </a:ext>
            </a:extLst>
          </p:cNvPr>
          <p:cNvSpPr>
            <a:spLocks noGrp="1"/>
          </p:cNvSpPr>
          <p:nvPr>
            <p:ph type="title"/>
          </p:nvPr>
        </p:nvSpPr>
        <p:spPr/>
        <p:txBody>
          <a:bodyPr>
            <a:normAutofit/>
          </a:bodyPr>
          <a:lstStyle/>
          <a:p>
            <a:pPr defTabSz="4572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نتذكر جماعة ببناء عائلة كلمة "دخل". من يقدم كلمة تنتمي لعائلة (دخل)؟</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6" name="Groupe 5">
            <a:extLst>
              <a:ext uri="{FF2B5EF4-FFF2-40B4-BE49-F238E27FC236}">
                <a16:creationId xmlns:a16="http://schemas.microsoft.com/office/drawing/2014/main" id="{B6E71351-3678-A74A-8795-9CCBA3E28CDC}"/>
              </a:ext>
            </a:extLst>
          </p:cNvPr>
          <p:cNvGrpSpPr/>
          <p:nvPr/>
        </p:nvGrpSpPr>
        <p:grpSpPr>
          <a:xfrm>
            <a:off x="398069" y="131773"/>
            <a:ext cx="7750183" cy="288000"/>
            <a:chOff x="398069" y="131773"/>
            <a:chExt cx="7750183" cy="288000"/>
          </a:xfrm>
        </p:grpSpPr>
        <p:sp>
          <p:nvSpPr>
            <p:cNvPr id="7" name="Rectangle 6">
              <a:extLst>
                <a:ext uri="{FF2B5EF4-FFF2-40B4-BE49-F238E27FC236}">
                  <a16:creationId xmlns:a16="http://schemas.microsoft.com/office/drawing/2014/main" id="{CAF43925-7B1E-2888-4A16-B83B5E352A1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8" name="Rectangle 7">
              <a:extLst>
                <a:ext uri="{FF2B5EF4-FFF2-40B4-BE49-F238E27FC236}">
                  <a16:creationId xmlns:a16="http://schemas.microsoft.com/office/drawing/2014/main" id="{42DB9516-6B21-4084-7D8C-1BC6E3251DEF}"/>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605B06BD-9D7E-5581-AF1E-19205EFC45BA}"/>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45A3022A-9421-F751-911F-1A8DF4DBFE71}"/>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11" name="Rectangle 10">
              <a:extLst>
                <a:ext uri="{FF2B5EF4-FFF2-40B4-BE49-F238E27FC236}">
                  <a16:creationId xmlns:a16="http://schemas.microsoft.com/office/drawing/2014/main" id="{A031ACC0-5599-0465-FA20-1A853741A101}"/>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تقويم</a:t>
              </a:r>
            </a:p>
          </p:txBody>
        </p:sp>
        <p:pic>
          <p:nvPicPr>
            <p:cNvPr id="12" name="Image 11">
              <a:extLst>
                <a:ext uri="{FF2B5EF4-FFF2-40B4-BE49-F238E27FC236}">
                  <a16:creationId xmlns:a16="http://schemas.microsoft.com/office/drawing/2014/main" id="{6C080FF7-7455-F138-1884-3750F35610D4}"/>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C2CF88C2-824C-BE9E-D743-3385DDD8D5E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4" name="Image 13">
              <a:extLst>
                <a:ext uri="{FF2B5EF4-FFF2-40B4-BE49-F238E27FC236}">
                  <a16:creationId xmlns:a16="http://schemas.microsoft.com/office/drawing/2014/main" id="{1D885D89-AA6C-221D-A253-4ABC7FCA4C4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5" name="Image 14">
              <a:extLst>
                <a:ext uri="{FF2B5EF4-FFF2-40B4-BE49-F238E27FC236}">
                  <a16:creationId xmlns:a16="http://schemas.microsoft.com/office/drawing/2014/main" id="{BD48D54E-A26C-53DB-F189-18EDABF8D6D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6" name="Image 15">
              <a:extLst>
                <a:ext uri="{FF2B5EF4-FFF2-40B4-BE49-F238E27FC236}">
                  <a16:creationId xmlns:a16="http://schemas.microsoft.com/office/drawing/2014/main" id="{67282AA7-1A7A-FA4A-990A-5EC12B2F2E1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grpSp>
      <p:pic>
        <p:nvPicPr>
          <p:cNvPr id="20" name="Espace réservé pour une image  19">
            <a:extLst>
              <a:ext uri="{FF2B5EF4-FFF2-40B4-BE49-F238E27FC236}">
                <a16:creationId xmlns:a16="http://schemas.microsoft.com/office/drawing/2014/main" id="{F48288AF-B557-C269-98D7-6BA754E50049}"/>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p:pic>
      <p:sp>
        <p:nvSpPr>
          <p:cNvPr id="29" name="Forme libre : forme 28">
            <a:extLst>
              <a:ext uri="{FF2B5EF4-FFF2-40B4-BE49-F238E27FC236}">
                <a16:creationId xmlns:a16="http://schemas.microsoft.com/office/drawing/2014/main" id="{3F71B5BF-00B8-4C4A-39C5-4BFC070F3CE3}"/>
              </a:ext>
            </a:extLst>
          </p:cNvPr>
          <p:cNvSpPr/>
          <p:nvPr/>
        </p:nvSpPr>
        <p:spPr>
          <a:xfrm>
            <a:off x="1265659" y="3837197"/>
            <a:ext cx="3306339" cy="286913"/>
          </a:xfrm>
          <a:custGeom>
            <a:avLst/>
            <a:gdLst/>
            <a:ahLst/>
            <a:cxnLst/>
            <a:rect l="0" t="0" r="0" b="0"/>
            <a:pathLst>
              <a:path>
                <a:moveTo>
                  <a:pt x="3306339" y="0"/>
                </a:moveTo>
                <a:lnTo>
                  <a:pt x="3306339" y="143456"/>
                </a:lnTo>
                <a:lnTo>
                  <a:pt x="0" y="143456"/>
                </a:lnTo>
                <a:lnTo>
                  <a:pt x="0" y="286913"/>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3" name="Forme libre : forme 32">
            <a:extLst>
              <a:ext uri="{FF2B5EF4-FFF2-40B4-BE49-F238E27FC236}">
                <a16:creationId xmlns:a16="http://schemas.microsoft.com/office/drawing/2014/main" id="{84352278-D08E-12FD-BD17-2ECCB59FE3E3}"/>
              </a:ext>
            </a:extLst>
          </p:cNvPr>
          <p:cNvSpPr/>
          <p:nvPr/>
        </p:nvSpPr>
        <p:spPr>
          <a:xfrm>
            <a:off x="2918829" y="3837197"/>
            <a:ext cx="1653169" cy="286913"/>
          </a:xfrm>
          <a:custGeom>
            <a:avLst/>
            <a:gdLst/>
            <a:ahLst/>
            <a:cxnLst/>
            <a:rect l="0" t="0" r="0" b="0"/>
            <a:pathLst>
              <a:path>
                <a:moveTo>
                  <a:pt x="1653169" y="0"/>
                </a:moveTo>
                <a:lnTo>
                  <a:pt x="1653169" y="143456"/>
                </a:lnTo>
                <a:lnTo>
                  <a:pt x="0" y="143456"/>
                </a:lnTo>
                <a:lnTo>
                  <a:pt x="0" y="286913"/>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4" name="Forme libre : forme 33">
            <a:extLst>
              <a:ext uri="{FF2B5EF4-FFF2-40B4-BE49-F238E27FC236}">
                <a16:creationId xmlns:a16="http://schemas.microsoft.com/office/drawing/2014/main" id="{847DB2D0-AA65-484A-B431-C140440CEEB8}"/>
              </a:ext>
            </a:extLst>
          </p:cNvPr>
          <p:cNvSpPr/>
          <p:nvPr/>
        </p:nvSpPr>
        <p:spPr>
          <a:xfrm>
            <a:off x="4526279" y="3837197"/>
            <a:ext cx="91440" cy="286913"/>
          </a:xfrm>
          <a:custGeom>
            <a:avLst/>
            <a:gdLst/>
            <a:ahLst/>
            <a:cxnLst/>
            <a:rect l="0" t="0" r="0" b="0"/>
            <a:pathLst>
              <a:path>
                <a:moveTo>
                  <a:pt x="45720" y="0"/>
                </a:moveTo>
                <a:lnTo>
                  <a:pt x="45720" y="286913"/>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6" name="Forme libre : forme 35">
            <a:extLst>
              <a:ext uri="{FF2B5EF4-FFF2-40B4-BE49-F238E27FC236}">
                <a16:creationId xmlns:a16="http://schemas.microsoft.com/office/drawing/2014/main" id="{0A96FBAA-7DD7-CDA9-42DA-48521EA7F394}"/>
              </a:ext>
            </a:extLst>
          </p:cNvPr>
          <p:cNvSpPr/>
          <p:nvPr/>
        </p:nvSpPr>
        <p:spPr>
          <a:xfrm>
            <a:off x="4571999" y="3837197"/>
            <a:ext cx="1653169" cy="286913"/>
          </a:xfrm>
          <a:custGeom>
            <a:avLst/>
            <a:gdLst/>
            <a:ahLst/>
            <a:cxnLst/>
            <a:rect l="0" t="0" r="0" b="0"/>
            <a:pathLst>
              <a:path>
                <a:moveTo>
                  <a:pt x="0" y="0"/>
                </a:moveTo>
                <a:lnTo>
                  <a:pt x="0" y="143456"/>
                </a:lnTo>
                <a:lnTo>
                  <a:pt x="1653169" y="143456"/>
                </a:lnTo>
                <a:lnTo>
                  <a:pt x="1653169" y="286913"/>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7" name="Forme libre : forme 36">
            <a:extLst>
              <a:ext uri="{FF2B5EF4-FFF2-40B4-BE49-F238E27FC236}">
                <a16:creationId xmlns:a16="http://schemas.microsoft.com/office/drawing/2014/main" id="{E2C1B068-680E-0689-4FB1-9C21EE8F6F45}"/>
              </a:ext>
            </a:extLst>
          </p:cNvPr>
          <p:cNvSpPr/>
          <p:nvPr/>
        </p:nvSpPr>
        <p:spPr>
          <a:xfrm>
            <a:off x="4571999" y="3837197"/>
            <a:ext cx="3306339" cy="286913"/>
          </a:xfrm>
          <a:custGeom>
            <a:avLst/>
            <a:gdLst/>
            <a:ahLst/>
            <a:cxnLst/>
            <a:rect l="0" t="0" r="0" b="0"/>
            <a:pathLst>
              <a:path>
                <a:moveTo>
                  <a:pt x="0" y="0"/>
                </a:moveTo>
                <a:lnTo>
                  <a:pt x="0" y="143456"/>
                </a:lnTo>
                <a:lnTo>
                  <a:pt x="3306339" y="143456"/>
                </a:lnTo>
                <a:lnTo>
                  <a:pt x="3306339" y="286913"/>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8" name="Forme libre : forme 37">
            <a:extLst>
              <a:ext uri="{FF2B5EF4-FFF2-40B4-BE49-F238E27FC236}">
                <a16:creationId xmlns:a16="http://schemas.microsoft.com/office/drawing/2014/main" id="{A7BD938D-185E-ADB3-F8EB-199ECC32BE5E}"/>
              </a:ext>
            </a:extLst>
          </p:cNvPr>
          <p:cNvSpPr/>
          <p:nvPr/>
        </p:nvSpPr>
        <p:spPr>
          <a:xfrm>
            <a:off x="3888871" y="3154069"/>
            <a:ext cx="1366256" cy="683128"/>
          </a:xfrm>
          <a:custGeom>
            <a:avLst/>
            <a:gdLst>
              <a:gd name="csX0" fmla="*/ 0 w 1366256"/>
              <a:gd name="csY0" fmla="*/ 113857 h 683128"/>
              <a:gd name="csX1" fmla="*/ 113857 w 1366256"/>
              <a:gd name="csY1" fmla="*/ 0 h 683128"/>
              <a:gd name="csX2" fmla="*/ 1252399 w 1366256"/>
              <a:gd name="csY2" fmla="*/ 0 h 683128"/>
              <a:gd name="csX3" fmla="*/ 1366256 w 1366256"/>
              <a:gd name="csY3" fmla="*/ 113857 h 683128"/>
              <a:gd name="csX4" fmla="*/ 1366256 w 1366256"/>
              <a:gd name="csY4" fmla="*/ 569271 h 683128"/>
              <a:gd name="csX5" fmla="*/ 1252399 w 1366256"/>
              <a:gd name="csY5" fmla="*/ 683128 h 683128"/>
              <a:gd name="csX6" fmla="*/ 113857 w 1366256"/>
              <a:gd name="csY6" fmla="*/ 683128 h 683128"/>
              <a:gd name="csX7" fmla="*/ 0 w 1366256"/>
              <a:gd name="csY7" fmla="*/ 569271 h 683128"/>
              <a:gd name="csX8" fmla="*/ 0 w 1366256"/>
              <a:gd name="csY8" fmla="*/ 113857 h 6831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366256" h="683128">
                <a:moveTo>
                  <a:pt x="0" y="113857"/>
                </a:moveTo>
                <a:cubicBezTo>
                  <a:pt x="0" y="50976"/>
                  <a:pt x="50976" y="0"/>
                  <a:pt x="113857" y="0"/>
                </a:cubicBezTo>
                <a:lnTo>
                  <a:pt x="1252399" y="0"/>
                </a:lnTo>
                <a:cubicBezTo>
                  <a:pt x="1315280" y="0"/>
                  <a:pt x="1366256" y="50976"/>
                  <a:pt x="1366256" y="113857"/>
                </a:cubicBezTo>
                <a:lnTo>
                  <a:pt x="1366256" y="569271"/>
                </a:lnTo>
                <a:cubicBezTo>
                  <a:pt x="1366256" y="632152"/>
                  <a:pt x="1315280" y="683128"/>
                  <a:pt x="1252399" y="683128"/>
                </a:cubicBezTo>
                <a:lnTo>
                  <a:pt x="113857" y="683128"/>
                </a:lnTo>
                <a:cubicBezTo>
                  <a:pt x="50976" y="683128"/>
                  <a:pt x="0" y="632152"/>
                  <a:pt x="0" y="569271"/>
                </a:cubicBezTo>
                <a:lnTo>
                  <a:pt x="0" y="113857"/>
                </a:lnTo>
                <a:close/>
              </a:path>
            </a:pathLst>
          </a:custGeom>
          <a:solidFill>
            <a:srgbClr val="D6E9EA"/>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7478" tIns="57478" rIns="57478" bIns="57478" numCol="1" spcCol="1270" anchor="ctr" anchorCtr="0">
            <a:noAutofit/>
          </a:bodyPr>
          <a:lstStyle/>
          <a:p>
            <a:pPr marL="0" lvl="0" indent="0" algn="ctr" defTabSz="1689100">
              <a:lnSpc>
                <a:spcPct val="90000"/>
              </a:lnSpc>
              <a:spcBef>
                <a:spcPct val="0"/>
              </a:spcBef>
              <a:spcAft>
                <a:spcPct val="35000"/>
              </a:spcAft>
              <a:buNone/>
            </a:pPr>
            <a:r>
              <a:rPr lang="ar-MA" sz="3800" b="1" kern="1200" dirty="0">
                <a:solidFill>
                  <a:srgbClr val="000000"/>
                </a:solidFill>
                <a:latin typeface="Microsoft Uighur" panose="02000000000000000000" pitchFamily="2" charset="-78"/>
                <a:cs typeface="Microsoft Uighur" panose="02000000000000000000" pitchFamily="2" charset="-78"/>
              </a:rPr>
              <a:t>دَخَلَ</a:t>
            </a:r>
            <a:endParaRPr lang="fr-FR" sz="3800" kern="1200" dirty="0"/>
          </a:p>
        </p:txBody>
      </p:sp>
      <p:sp>
        <p:nvSpPr>
          <p:cNvPr id="39" name="Forme libre : forme 38">
            <a:extLst>
              <a:ext uri="{FF2B5EF4-FFF2-40B4-BE49-F238E27FC236}">
                <a16:creationId xmlns:a16="http://schemas.microsoft.com/office/drawing/2014/main" id="{CC7122C5-303D-0D22-707E-5A42B7B6615A}"/>
              </a:ext>
            </a:extLst>
          </p:cNvPr>
          <p:cNvSpPr/>
          <p:nvPr/>
        </p:nvSpPr>
        <p:spPr>
          <a:xfrm>
            <a:off x="7195211" y="4124111"/>
            <a:ext cx="1366256" cy="683128"/>
          </a:xfrm>
          <a:custGeom>
            <a:avLst/>
            <a:gdLst>
              <a:gd name="csX0" fmla="*/ 0 w 1366256"/>
              <a:gd name="csY0" fmla="*/ 113857 h 683128"/>
              <a:gd name="csX1" fmla="*/ 113857 w 1366256"/>
              <a:gd name="csY1" fmla="*/ 0 h 683128"/>
              <a:gd name="csX2" fmla="*/ 1252399 w 1366256"/>
              <a:gd name="csY2" fmla="*/ 0 h 683128"/>
              <a:gd name="csX3" fmla="*/ 1366256 w 1366256"/>
              <a:gd name="csY3" fmla="*/ 113857 h 683128"/>
              <a:gd name="csX4" fmla="*/ 1366256 w 1366256"/>
              <a:gd name="csY4" fmla="*/ 569271 h 683128"/>
              <a:gd name="csX5" fmla="*/ 1252399 w 1366256"/>
              <a:gd name="csY5" fmla="*/ 683128 h 683128"/>
              <a:gd name="csX6" fmla="*/ 113857 w 1366256"/>
              <a:gd name="csY6" fmla="*/ 683128 h 683128"/>
              <a:gd name="csX7" fmla="*/ 0 w 1366256"/>
              <a:gd name="csY7" fmla="*/ 569271 h 683128"/>
              <a:gd name="csX8" fmla="*/ 0 w 1366256"/>
              <a:gd name="csY8" fmla="*/ 113857 h 6831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366256" h="683128">
                <a:moveTo>
                  <a:pt x="0" y="113857"/>
                </a:moveTo>
                <a:cubicBezTo>
                  <a:pt x="0" y="50976"/>
                  <a:pt x="50976" y="0"/>
                  <a:pt x="113857" y="0"/>
                </a:cubicBezTo>
                <a:lnTo>
                  <a:pt x="1252399" y="0"/>
                </a:lnTo>
                <a:cubicBezTo>
                  <a:pt x="1315280" y="0"/>
                  <a:pt x="1366256" y="50976"/>
                  <a:pt x="1366256" y="113857"/>
                </a:cubicBezTo>
                <a:lnTo>
                  <a:pt x="1366256" y="569271"/>
                </a:lnTo>
                <a:cubicBezTo>
                  <a:pt x="1366256" y="632152"/>
                  <a:pt x="1315280" y="683128"/>
                  <a:pt x="1252399" y="683128"/>
                </a:cubicBezTo>
                <a:lnTo>
                  <a:pt x="113857" y="683128"/>
                </a:lnTo>
                <a:cubicBezTo>
                  <a:pt x="50976" y="683128"/>
                  <a:pt x="0" y="632152"/>
                  <a:pt x="0" y="569271"/>
                </a:cubicBezTo>
                <a:lnTo>
                  <a:pt x="0" y="113857"/>
                </a:lnTo>
                <a:close/>
              </a:path>
            </a:pathLst>
          </a:custGeom>
          <a:solidFill>
            <a:srgbClr val="D6E9EA"/>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7478" tIns="57478" rIns="57478" bIns="57478" numCol="1" spcCol="1270" anchor="ctr" anchorCtr="0">
            <a:noAutofit/>
          </a:bodyPr>
          <a:lstStyle/>
          <a:p>
            <a:pPr marL="0" lvl="0" indent="0" algn="ctr" defTabSz="1689100">
              <a:lnSpc>
                <a:spcPct val="90000"/>
              </a:lnSpc>
              <a:spcBef>
                <a:spcPct val="0"/>
              </a:spcBef>
              <a:spcAft>
                <a:spcPct val="35000"/>
              </a:spcAft>
              <a:buNone/>
            </a:pPr>
            <a:r>
              <a:rPr lang="ar-MA" sz="3800" b="1" kern="1200" dirty="0">
                <a:solidFill>
                  <a:srgbClr val="000000"/>
                </a:solidFill>
                <a:latin typeface="Microsoft Uighur" panose="02000000000000000000" pitchFamily="2" charset="-78"/>
                <a:cs typeface="Microsoft Uighur" panose="02000000000000000000" pitchFamily="2" charset="-78"/>
              </a:rPr>
              <a:t>د</a:t>
            </a:r>
            <a:r>
              <a:rPr lang="ar-MA" sz="3800" b="1" kern="1200" dirty="0">
                <a:solidFill>
                  <a:srgbClr val="FF0000"/>
                </a:solidFill>
                <a:latin typeface="Microsoft Uighur" panose="02000000000000000000" pitchFamily="2" charset="-78"/>
                <a:cs typeface="Microsoft Uighur" panose="02000000000000000000" pitchFamily="2" charset="-78"/>
              </a:rPr>
              <a:t>ا</a:t>
            </a:r>
            <a:r>
              <a:rPr lang="ar-MA" sz="3800" b="1" kern="1200" dirty="0">
                <a:solidFill>
                  <a:srgbClr val="000000"/>
                </a:solidFill>
                <a:latin typeface="Microsoft Uighur" panose="02000000000000000000" pitchFamily="2" charset="-78"/>
                <a:cs typeface="Microsoft Uighur" panose="02000000000000000000" pitchFamily="2" charset="-78"/>
              </a:rPr>
              <a:t>خِلَ</a:t>
            </a:r>
            <a:endParaRPr lang="fr-FR" sz="3800" kern="1200" dirty="0"/>
          </a:p>
        </p:txBody>
      </p:sp>
      <p:sp>
        <p:nvSpPr>
          <p:cNvPr id="40" name="Forme libre : forme 39">
            <a:extLst>
              <a:ext uri="{FF2B5EF4-FFF2-40B4-BE49-F238E27FC236}">
                <a16:creationId xmlns:a16="http://schemas.microsoft.com/office/drawing/2014/main" id="{8FE28052-DE69-6A12-E493-7146914ABCB9}"/>
              </a:ext>
            </a:extLst>
          </p:cNvPr>
          <p:cNvSpPr/>
          <p:nvPr/>
        </p:nvSpPr>
        <p:spPr>
          <a:xfrm>
            <a:off x="5542041" y="4124111"/>
            <a:ext cx="1366256" cy="683128"/>
          </a:xfrm>
          <a:custGeom>
            <a:avLst/>
            <a:gdLst>
              <a:gd name="csX0" fmla="*/ 0 w 1366256"/>
              <a:gd name="csY0" fmla="*/ 113857 h 683128"/>
              <a:gd name="csX1" fmla="*/ 113857 w 1366256"/>
              <a:gd name="csY1" fmla="*/ 0 h 683128"/>
              <a:gd name="csX2" fmla="*/ 1252399 w 1366256"/>
              <a:gd name="csY2" fmla="*/ 0 h 683128"/>
              <a:gd name="csX3" fmla="*/ 1366256 w 1366256"/>
              <a:gd name="csY3" fmla="*/ 113857 h 683128"/>
              <a:gd name="csX4" fmla="*/ 1366256 w 1366256"/>
              <a:gd name="csY4" fmla="*/ 569271 h 683128"/>
              <a:gd name="csX5" fmla="*/ 1252399 w 1366256"/>
              <a:gd name="csY5" fmla="*/ 683128 h 683128"/>
              <a:gd name="csX6" fmla="*/ 113857 w 1366256"/>
              <a:gd name="csY6" fmla="*/ 683128 h 683128"/>
              <a:gd name="csX7" fmla="*/ 0 w 1366256"/>
              <a:gd name="csY7" fmla="*/ 569271 h 683128"/>
              <a:gd name="csX8" fmla="*/ 0 w 1366256"/>
              <a:gd name="csY8" fmla="*/ 113857 h 6831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366256" h="683128">
                <a:moveTo>
                  <a:pt x="0" y="113857"/>
                </a:moveTo>
                <a:cubicBezTo>
                  <a:pt x="0" y="50976"/>
                  <a:pt x="50976" y="0"/>
                  <a:pt x="113857" y="0"/>
                </a:cubicBezTo>
                <a:lnTo>
                  <a:pt x="1252399" y="0"/>
                </a:lnTo>
                <a:cubicBezTo>
                  <a:pt x="1315280" y="0"/>
                  <a:pt x="1366256" y="50976"/>
                  <a:pt x="1366256" y="113857"/>
                </a:cubicBezTo>
                <a:lnTo>
                  <a:pt x="1366256" y="569271"/>
                </a:lnTo>
                <a:cubicBezTo>
                  <a:pt x="1366256" y="632152"/>
                  <a:pt x="1315280" y="683128"/>
                  <a:pt x="1252399" y="683128"/>
                </a:cubicBezTo>
                <a:lnTo>
                  <a:pt x="113857" y="683128"/>
                </a:lnTo>
                <a:cubicBezTo>
                  <a:pt x="50976" y="683128"/>
                  <a:pt x="0" y="632152"/>
                  <a:pt x="0" y="569271"/>
                </a:cubicBezTo>
                <a:lnTo>
                  <a:pt x="0" y="113857"/>
                </a:lnTo>
                <a:close/>
              </a:path>
            </a:pathLst>
          </a:custGeom>
          <a:solidFill>
            <a:srgbClr val="D6E9EA"/>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7478" tIns="57478" rIns="57478" bIns="57478" numCol="1" spcCol="1270" anchor="ctr" anchorCtr="0">
            <a:noAutofit/>
          </a:bodyPr>
          <a:lstStyle/>
          <a:p>
            <a:pPr marL="0" lvl="0" indent="0" algn="ctr" defTabSz="1689100">
              <a:lnSpc>
                <a:spcPct val="90000"/>
              </a:lnSpc>
              <a:spcBef>
                <a:spcPct val="0"/>
              </a:spcBef>
              <a:spcAft>
                <a:spcPct val="35000"/>
              </a:spcAft>
              <a:buNone/>
            </a:pPr>
            <a:r>
              <a:rPr lang="ar-MA" sz="3800" b="1" kern="1200" dirty="0">
                <a:solidFill>
                  <a:srgbClr val="FF0000"/>
                </a:solidFill>
                <a:latin typeface="Microsoft Uighur" panose="02000000000000000000" pitchFamily="2" charset="-78"/>
                <a:cs typeface="Microsoft Uighur" panose="02000000000000000000" pitchFamily="2" charset="-78"/>
              </a:rPr>
              <a:t>مَ</a:t>
            </a:r>
            <a:r>
              <a:rPr lang="ar-MA" sz="3800" b="1" kern="1200" dirty="0">
                <a:solidFill>
                  <a:srgbClr val="000000"/>
                </a:solidFill>
                <a:latin typeface="Microsoft Uighur" panose="02000000000000000000" pitchFamily="2" charset="-78"/>
                <a:cs typeface="Microsoft Uighur" panose="02000000000000000000" pitchFamily="2" charset="-78"/>
              </a:rPr>
              <a:t>دْخَلٌ</a:t>
            </a:r>
            <a:endParaRPr lang="fr-FR" sz="3800" kern="1200" dirty="0"/>
          </a:p>
        </p:txBody>
      </p:sp>
      <p:sp>
        <p:nvSpPr>
          <p:cNvPr id="41" name="Forme libre : forme 40">
            <a:extLst>
              <a:ext uri="{FF2B5EF4-FFF2-40B4-BE49-F238E27FC236}">
                <a16:creationId xmlns:a16="http://schemas.microsoft.com/office/drawing/2014/main" id="{0D96F96C-1002-75A0-D8A0-3444F2F21BA2}"/>
              </a:ext>
            </a:extLst>
          </p:cNvPr>
          <p:cNvSpPr/>
          <p:nvPr/>
        </p:nvSpPr>
        <p:spPr>
          <a:xfrm>
            <a:off x="3888871" y="4124111"/>
            <a:ext cx="1366256" cy="683128"/>
          </a:xfrm>
          <a:custGeom>
            <a:avLst/>
            <a:gdLst>
              <a:gd name="csX0" fmla="*/ 0 w 1366256"/>
              <a:gd name="csY0" fmla="*/ 113857 h 683128"/>
              <a:gd name="csX1" fmla="*/ 113857 w 1366256"/>
              <a:gd name="csY1" fmla="*/ 0 h 683128"/>
              <a:gd name="csX2" fmla="*/ 1252399 w 1366256"/>
              <a:gd name="csY2" fmla="*/ 0 h 683128"/>
              <a:gd name="csX3" fmla="*/ 1366256 w 1366256"/>
              <a:gd name="csY3" fmla="*/ 113857 h 683128"/>
              <a:gd name="csX4" fmla="*/ 1366256 w 1366256"/>
              <a:gd name="csY4" fmla="*/ 569271 h 683128"/>
              <a:gd name="csX5" fmla="*/ 1252399 w 1366256"/>
              <a:gd name="csY5" fmla="*/ 683128 h 683128"/>
              <a:gd name="csX6" fmla="*/ 113857 w 1366256"/>
              <a:gd name="csY6" fmla="*/ 683128 h 683128"/>
              <a:gd name="csX7" fmla="*/ 0 w 1366256"/>
              <a:gd name="csY7" fmla="*/ 569271 h 683128"/>
              <a:gd name="csX8" fmla="*/ 0 w 1366256"/>
              <a:gd name="csY8" fmla="*/ 113857 h 6831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366256" h="683128">
                <a:moveTo>
                  <a:pt x="0" y="113857"/>
                </a:moveTo>
                <a:cubicBezTo>
                  <a:pt x="0" y="50976"/>
                  <a:pt x="50976" y="0"/>
                  <a:pt x="113857" y="0"/>
                </a:cubicBezTo>
                <a:lnTo>
                  <a:pt x="1252399" y="0"/>
                </a:lnTo>
                <a:cubicBezTo>
                  <a:pt x="1315280" y="0"/>
                  <a:pt x="1366256" y="50976"/>
                  <a:pt x="1366256" y="113857"/>
                </a:cubicBezTo>
                <a:lnTo>
                  <a:pt x="1366256" y="569271"/>
                </a:lnTo>
                <a:cubicBezTo>
                  <a:pt x="1366256" y="632152"/>
                  <a:pt x="1315280" y="683128"/>
                  <a:pt x="1252399" y="683128"/>
                </a:cubicBezTo>
                <a:lnTo>
                  <a:pt x="113857" y="683128"/>
                </a:lnTo>
                <a:cubicBezTo>
                  <a:pt x="50976" y="683128"/>
                  <a:pt x="0" y="632152"/>
                  <a:pt x="0" y="569271"/>
                </a:cubicBezTo>
                <a:lnTo>
                  <a:pt x="0" y="113857"/>
                </a:lnTo>
                <a:close/>
              </a:path>
            </a:pathLst>
          </a:custGeom>
          <a:solidFill>
            <a:srgbClr val="D6E9EA"/>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7478" tIns="57478" rIns="57478" bIns="57478" numCol="1" spcCol="1270" anchor="ctr" anchorCtr="0">
            <a:noAutofit/>
          </a:bodyPr>
          <a:lstStyle/>
          <a:p>
            <a:pPr marL="0" lvl="0" indent="0" algn="ctr" defTabSz="1689100">
              <a:lnSpc>
                <a:spcPct val="90000"/>
              </a:lnSpc>
              <a:spcBef>
                <a:spcPct val="0"/>
              </a:spcBef>
              <a:spcAft>
                <a:spcPct val="35000"/>
              </a:spcAft>
              <a:buNone/>
            </a:pPr>
            <a:r>
              <a:rPr lang="ar-MA" sz="3800" b="1" kern="1200" dirty="0">
                <a:solidFill>
                  <a:srgbClr val="FF0000"/>
                </a:solidFill>
                <a:latin typeface="Microsoft Uighur" panose="02000000000000000000" pitchFamily="2" charset="-78"/>
                <a:cs typeface="Microsoft Uighur" panose="02000000000000000000" pitchFamily="2" charset="-78"/>
              </a:rPr>
              <a:t>مَ</a:t>
            </a:r>
            <a:r>
              <a:rPr lang="ar-MA" sz="3800" b="1" kern="1200" dirty="0">
                <a:solidFill>
                  <a:srgbClr val="000000"/>
                </a:solidFill>
                <a:latin typeface="Microsoft Uighur" panose="02000000000000000000" pitchFamily="2" charset="-78"/>
                <a:cs typeface="Microsoft Uighur" panose="02000000000000000000" pitchFamily="2" charset="-78"/>
              </a:rPr>
              <a:t>دْخ</a:t>
            </a:r>
            <a:r>
              <a:rPr lang="ar-MA" sz="3800" b="1" kern="1200" dirty="0">
                <a:solidFill>
                  <a:srgbClr val="FF0000"/>
                </a:solidFill>
                <a:latin typeface="Microsoft Uighur" panose="02000000000000000000" pitchFamily="2" charset="-78"/>
                <a:cs typeface="Microsoft Uighur" panose="02000000000000000000" pitchFamily="2" charset="-78"/>
              </a:rPr>
              <a:t>و</a:t>
            </a:r>
            <a:r>
              <a:rPr lang="ar-MA" sz="3800" b="1" kern="1200" dirty="0">
                <a:solidFill>
                  <a:srgbClr val="000000"/>
                </a:solidFill>
                <a:latin typeface="Microsoft Uighur" panose="02000000000000000000" pitchFamily="2" charset="-78"/>
                <a:cs typeface="Microsoft Uighur" panose="02000000000000000000" pitchFamily="2" charset="-78"/>
              </a:rPr>
              <a:t>لٌ</a:t>
            </a:r>
            <a:endParaRPr lang="fr-FR" sz="3800" b="1" kern="1200" dirty="0">
              <a:solidFill>
                <a:srgbClr val="000000"/>
              </a:solidFill>
              <a:latin typeface="Microsoft Uighur" panose="02000000000000000000" pitchFamily="2" charset="-78"/>
              <a:cs typeface="Microsoft Uighur" panose="02000000000000000000" pitchFamily="2" charset="-78"/>
            </a:endParaRPr>
          </a:p>
        </p:txBody>
      </p:sp>
      <p:sp>
        <p:nvSpPr>
          <p:cNvPr id="42" name="Forme libre : forme 41">
            <a:extLst>
              <a:ext uri="{FF2B5EF4-FFF2-40B4-BE49-F238E27FC236}">
                <a16:creationId xmlns:a16="http://schemas.microsoft.com/office/drawing/2014/main" id="{54503006-93DC-B970-1436-41D85C6C2B4C}"/>
              </a:ext>
            </a:extLst>
          </p:cNvPr>
          <p:cNvSpPr/>
          <p:nvPr/>
        </p:nvSpPr>
        <p:spPr>
          <a:xfrm>
            <a:off x="2235701" y="4124111"/>
            <a:ext cx="1366256" cy="683128"/>
          </a:xfrm>
          <a:custGeom>
            <a:avLst/>
            <a:gdLst>
              <a:gd name="csX0" fmla="*/ 0 w 1366256"/>
              <a:gd name="csY0" fmla="*/ 113857 h 683128"/>
              <a:gd name="csX1" fmla="*/ 113857 w 1366256"/>
              <a:gd name="csY1" fmla="*/ 0 h 683128"/>
              <a:gd name="csX2" fmla="*/ 1252399 w 1366256"/>
              <a:gd name="csY2" fmla="*/ 0 h 683128"/>
              <a:gd name="csX3" fmla="*/ 1366256 w 1366256"/>
              <a:gd name="csY3" fmla="*/ 113857 h 683128"/>
              <a:gd name="csX4" fmla="*/ 1366256 w 1366256"/>
              <a:gd name="csY4" fmla="*/ 569271 h 683128"/>
              <a:gd name="csX5" fmla="*/ 1252399 w 1366256"/>
              <a:gd name="csY5" fmla="*/ 683128 h 683128"/>
              <a:gd name="csX6" fmla="*/ 113857 w 1366256"/>
              <a:gd name="csY6" fmla="*/ 683128 h 683128"/>
              <a:gd name="csX7" fmla="*/ 0 w 1366256"/>
              <a:gd name="csY7" fmla="*/ 569271 h 683128"/>
              <a:gd name="csX8" fmla="*/ 0 w 1366256"/>
              <a:gd name="csY8" fmla="*/ 113857 h 6831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366256" h="683128">
                <a:moveTo>
                  <a:pt x="0" y="113857"/>
                </a:moveTo>
                <a:cubicBezTo>
                  <a:pt x="0" y="50976"/>
                  <a:pt x="50976" y="0"/>
                  <a:pt x="113857" y="0"/>
                </a:cubicBezTo>
                <a:lnTo>
                  <a:pt x="1252399" y="0"/>
                </a:lnTo>
                <a:cubicBezTo>
                  <a:pt x="1315280" y="0"/>
                  <a:pt x="1366256" y="50976"/>
                  <a:pt x="1366256" y="113857"/>
                </a:cubicBezTo>
                <a:lnTo>
                  <a:pt x="1366256" y="569271"/>
                </a:lnTo>
                <a:cubicBezTo>
                  <a:pt x="1366256" y="632152"/>
                  <a:pt x="1315280" y="683128"/>
                  <a:pt x="1252399" y="683128"/>
                </a:cubicBezTo>
                <a:lnTo>
                  <a:pt x="113857" y="683128"/>
                </a:lnTo>
                <a:cubicBezTo>
                  <a:pt x="50976" y="683128"/>
                  <a:pt x="0" y="632152"/>
                  <a:pt x="0" y="569271"/>
                </a:cubicBezTo>
                <a:lnTo>
                  <a:pt x="0" y="113857"/>
                </a:lnTo>
                <a:close/>
              </a:path>
            </a:pathLst>
          </a:custGeom>
          <a:solidFill>
            <a:srgbClr val="D6E9EA"/>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7478" tIns="57478" rIns="57478" bIns="57478" numCol="1" spcCol="1270" anchor="ctr" anchorCtr="0">
            <a:noAutofit/>
          </a:bodyPr>
          <a:lstStyle/>
          <a:p>
            <a:pPr marL="0" lvl="0" indent="0" algn="ctr" defTabSz="1689100">
              <a:lnSpc>
                <a:spcPct val="90000"/>
              </a:lnSpc>
              <a:spcBef>
                <a:spcPct val="0"/>
              </a:spcBef>
              <a:spcAft>
                <a:spcPct val="35000"/>
              </a:spcAft>
              <a:buNone/>
            </a:pPr>
            <a:r>
              <a:rPr lang="ar-MA" sz="3800" b="1" kern="1200" dirty="0">
                <a:solidFill>
                  <a:srgbClr val="FF0000"/>
                </a:solidFill>
                <a:latin typeface="Microsoft Uighur" panose="02000000000000000000" pitchFamily="2" charset="-78"/>
                <a:cs typeface="Microsoft Uighur" panose="02000000000000000000" pitchFamily="2" charset="-78"/>
              </a:rPr>
              <a:t>أَ</a:t>
            </a:r>
            <a:r>
              <a:rPr lang="ar-MA" sz="3800" b="1" kern="1200" dirty="0">
                <a:solidFill>
                  <a:srgbClr val="000000"/>
                </a:solidFill>
                <a:latin typeface="Microsoft Uighur" panose="02000000000000000000" pitchFamily="2" charset="-78"/>
                <a:cs typeface="Microsoft Uighur" panose="02000000000000000000" pitchFamily="2" charset="-78"/>
              </a:rPr>
              <a:t>دْخَلَ</a:t>
            </a:r>
            <a:endParaRPr lang="fr-FR" sz="3800" b="1" kern="1200" dirty="0">
              <a:solidFill>
                <a:srgbClr val="000000"/>
              </a:solidFill>
              <a:latin typeface="Microsoft Uighur" panose="02000000000000000000" pitchFamily="2" charset="-78"/>
              <a:cs typeface="Microsoft Uighur" panose="02000000000000000000" pitchFamily="2" charset="-78"/>
            </a:endParaRPr>
          </a:p>
        </p:txBody>
      </p:sp>
      <p:sp>
        <p:nvSpPr>
          <p:cNvPr id="43" name="Forme libre : forme 42">
            <a:extLst>
              <a:ext uri="{FF2B5EF4-FFF2-40B4-BE49-F238E27FC236}">
                <a16:creationId xmlns:a16="http://schemas.microsoft.com/office/drawing/2014/main" id="{9A4572AA-31C5-36A0-F0C3-04D2ED43825F}"/>
              </a:ext>
            </a:extLst>
          </p:cNvPr>
          <p:cNvSpPr/>
          <p:nvPr/>
        </p:nvSpPr>
        <p:spPr>
          <a:xfrm>
            <a:off x="582531" y="4124111"/>
            <a:ext cx="1366256" cy="683128"/>
          </a:xfrm>
          <a:custGeom>
            <a:avLst/>
            <a:gdLst>
              <a:gd name="csX0" fmla="*/ 0 w 1366256"/>
              <a:gd name="csY0" fmla="*/ 113857 h 683128"/>
              <a:gd name="csX1" fmla="*/ 113857 w 1366256"/>
              <a:gd name="csY1" fmla="*/ 0 h 683128"/>
              <a:gd name="csX2" fmla="*/ 1252399 w 1366256"/>
              <a:gd name="csY2" fmla="*/ 0 h 683128"/>
              <a:gd name="csX3" fmla="*/ 1366256 w 1366256"/>
              <a:gd name="csY3" fmla="*/ 113857 h 683128"/>
              <a:gd name="csX4" fmla="*/ 1366256 w 1366256"/>
              <a:gd name="csY4" fmla="*/ 569271 h 683128"/>
              <a:gd name="csX5" fmla="*/ 1252399 w 1366256"/>
              <a:gd name="csY5" fmla="*/ 683128 h 683128"/>
              <a:gd name="csX6" fmla="*/ 113857 w 1366256"/>
              <a:gd name="csY6" fmla="*/ 683128 h 683128"/>
              <a:gd name="csX7" fmla="*/ 0 w 1366256"/>
              <a:gd name="csY7" fmla="*/ 569271 h 683128"/>
              <a:gd name="csX8" fmla="*/ 0 w 1366256"/>
              <a:gd name="csY8" fmla="*/ 113857 h 6831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366256" h="683128">
                <a:moveTo>
                  <a:pt x="0" y="113857"/>
                </a:moveTo>
                <a:cubicBezTo>
                  <a:pt x="0" y="50976"/>
                  <a:pt x="50976" y="0"/>
                  <a:pt x="113857" y="0"/>
                </a:cubicBezTo>
                <a:lnTo>
                  <a:pt x="1252399" y="0"/>
                </a:lnTo>
                <a:cubicBezTo>
                  <a:pt x="1315280" y="0"/>
                  <a:pt x="1366256" y="50976"/>
                  <a:pt x="1366256" y="113857"/>
                </a:cubicBezTo>
                <a:lnTo>
                  <a:pt x="1366256" y="569271"/>
                </a:lnTo>
                <a:cubicBezTo>
                  <a:pt x="1366256" y="632152"/>
                  <a:pt x="1315280" y="683128"/>
                  <a:pt x="1252399" y="683128"/>
                </a:cubicBezTo>
                <a:lnTo>
                  <a:pt x="113857" y="683128"/>
                </a:lnTo>
                <a:cubicBezTo>
                  <a:pt x="50976" y="683128"/>
                  <a:pt x="0" y="632152"/>
                  <a:pt x="0" y="569271"/>
                </a:cubicBezTo>
                <a:lnTo>
                  <a:pt x="0" y="113857"/>
                </a:lnTo>
                <a:close/>
              </a:path>
            </a:pathLst>
          </a:custGeom>
          <a:solidFill>
            <a:srgbClr val="D6E9EA"/>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7478" tIns="57478" rIns="57478" bIns="57478" numCol="1" spcCol="1270" anchor="ctr" anchorCtr="0">
            <a:noAutofit/>
          </a:bodyPr>
          <a:lstStyle/>
          <a:p>
            <a:pPr marL="0" lvl="0" indent="0" algn="ctr" defTabSz="1689100">
              <a:lnSpc>
                <a:spcPct val="90000"/>
              </a:lnSpc>
              <a:spcBef>
                <a:spcPct val="0"/>
              </a:spcBef>
              <a:spcAft>
                <a:spcPct val="35000"/>
              </a:spcAft>
              <a:buNone/>
            </a:pPr>
            <a:r>
              <a:rPr lang="ar-MA" sz="3800" b="1" kern="1200" dirty="0">
                <a:solidFill>
                  <a:srgbClr val="000000"/>
                </a:solidFill>
                <a:latin typeface="Microsoft Uighur" panose="02000000000000000000" pitchFamily="2" charset="-78"/>
                <a:cs typeface="Microsoft Uighur" panose="02000000000000000000" pitchFamily="2" charset="-78"/>
              </a:rPr>
              <a:t>دُخ</a:t>
            </a:r>
            <a:r>
              <a:rPr lang="ar-MA" sz="3800" b="1" kern="1200" dirty="0">
                <a:solidFill>
                  <a:srgbClr val="FF0000"/>
                </a:solidFill>
                <a:latin typeface="Microsoft Uighur" panose="02000000000000000000" pitchFamily="2" charset="-78"/>
                <a:cs typeface="Microsoft Uighur" panose="02000000000000000000" pitchFamily="2" charset="-78"/>
              </a:rPr>
              <a:t>و</a:t>
            </a:r>
            <a:r>
              <a:rPr lang="ar-MA" sz="3800" b="1" kern="1200" dirty="0">
                <a:solidFill>
                  <a:srgbClr val="000000"/>
                </a:solidFill>
                <a:latin typeface="Microsoft Uighur" panose="02000000000000000000" pitchFamily="2" charset="-78"/>
                <a:cs typeface="Microsoft Uighur" panose="02000000000000000000" pitchFamily="2" charset="-78"/>
              </a:rPr>
              <a:t>لٌ</a:t>
            </a:r>
            <a:endParaRPr lang="fr-FR" sz="3800" kern="1200" dirty="0"/>
          </a:p>
        </p:txBody>
      </p:sp>
      <p:sp>
        <p:nvSpPr>
          <p:cNvPr id="21" name="Google Shape;1205;p183">
            <a:extLst>
              <a:ext uri="{FF2B5EF4-FFF2-40B4-BE49-F238E27FC236}">
                <a16:creationId xmlns:a16="http://schemas.microsoft.com/office/drawing/2014/main" id="{68EB1188-EBD2-33DB-E795-7195AE03D1B3}"/>
              </a:ext>
            </a:extLst>
          </p:cNvPr>
          <p:cNvSpPr txBox="1"/>
          <p:nvPr/>
        </p:nvSpPr>
        <p:spPr>
          <a:xfrm>
            <a:off x="581850" y="1524845"/>
            <a:ext cx="7632441" cy="1327978"/>
          </a:xfrm>
          <a:prstGeom prst="roundRect">
            <a:avLst/>
          </a:prstGeom>
          <a:solidFill>
            <a:schemeClr val="accent1">
              <a:lumMod val="20000"/>
              <a:lumOff val="80000"/>
            </a:schemeClr>
          </a:solidFill>
          <a:ln>
            <a:noFill/>
          </a:ln>
        </p:spPr>
        <p:txBody>
          <a:bodyPr spcFirstLastPara="1" wrap="square" lIns="91425" tIns="45700" rIns="91425" bIns="45700" anchor="t" anchorCtr="0">
            <a:spAutoFit/>
          </a:bodyPr>
          <a:lstStyle/>
          <a:p>
            <a:pPr algn="ctr" defTabSz="914400" rtl="1">
              <a:buClr>
                <a:srgbClr val="000000"/>
              </a:buClr>
              <a:buSzPts val="4400"/>
              <a:buFont typeface="Arial"/>
              <a:buNone/>
              <a:defRPr/>
            </a:pPr>
            <a:r>
              <a:rPr lang="ar-MA" sz="3600" b="1" kern="0" dirty="0">
                <a:solidFill>
                  <a:srgbClr val="293863"/>
                </a:solidFill>
                <a:latin typeface="Microsoft Uighur" panose="02000000000000000000" pitchFamily="2" charset="-78"/>
                <a:ea typeface="Calibri"/>
                <a:cs typeface="Microsoft Uighur" panose="02000000000000000000" pitchFamily="2" charset="-78"/>
                <a:sym typeface="Calibri"/>
              </a:rPr>
              <a:t> تُسْتَعْمَلُ إِسْتراتيجِيَّةُ </a:t>
            </a:r>
            <a:r>
              <a:rPr lang="ar-MA" sz="3600" b="1" kern="0" dirty="0">
                <a:solidFill>
                  <a:srgbClr val="FF0000"/>
                </a:solidFill>
                <a:latin typeface="Microsoft Uighur" panose="02000000000000000000" pitchFamily="2" charset="-78"/>
                <a:ea typeface="Calibri"/>
                <a:cs typeface="Microsoft Uighur" panose="02000000000000000000" pitchFamily="2" charset="-78"/>
                <a:sym typeface="Calibri"/>
              </a:rPr>
              <a:t>عائِلَةِ </a:t>
            </a:r>
            <a:r>
              <a:rPr lang="ar-MA" sz="3600" b="1" kern="0" dirty="0" err="1">
                <a:solidFill>
                  <a:srgbClr val="FF0000"/>
                </a:solidFill>
                <a:latin typeface="Microsoft Uighur" panose="02000000000000000000" pitchFamily="2" charset="-78"/>
                <a:ea typeface="Calibri"/>
                <a:cs typeface="Microsoft Uighur" panose="02000000000000000000" pitchFamily="2" charset="-78"/>
                <a:sym typeface="Calibri"/>
              </a:rPr>
              <a:t>ٱلْكَلِمَةِ</a:t>
            </a:r>
            <a:r>
              <a:rPr lang="ar-MA" sz="3600" b="1" kern="0" dirty="0">
                <a:solidFill>
                  <a:srgbClr val="FF0000"/>
                </a:solidFill>
                <a:latin typeface="Microsoft Uighur" panose="02000000000000000000" pitchFamily="2" charset="-78"/>
                <a:ea typeface="Calibri"/>
                <a:cs typeface="Microsoft Uighur" panose="02000000000000000000" pitchFamily="2" charset="-78"/>
                <a:sym typeface="Calibri"/>
              </a:rPr>
              <a:t> </a:t>
            </a:r>
            <a:r>
              <a:rPr lang="ar-MA" sz="3600" b="1" kern="0" dirty="0">
                <a:solidFill>
                  <a:srgbClr val="293863"/>
                </a:solidFill>
                <a:latin typeface="Microsoft Uighur" panose="02000000000000000000" pitchFamily="2" charset="-78"/>
                <a:ea typeface="Calibri"/>
                <a:cs typeface="Microsoft Uighur" panose="02000000000000000000" pitchFamily="2" charset="-78"/>
                <a:sym typeface="Calibri"/>
              </a:rPr>
              <a:t>لِلْحُصولِ عَلى كَلِماتٍ جَديدَةٍ انْطِلاقاً مِنْ حُروفٍ أَصْلِيَّةٍ (</a:t>
            </a:r>
            <a:r>
              <a:rPr lang="ar-MA" sz="3600" b="1" kern="0" dirty="0">
                <a:solidFill>
                  <a:srgbClr val="C00000"/>
                </a:solidFill>
                <a:latin typeface="Microsoft Uighur" panose="02000000000000000000" pitchFamily="2" charset="-78"/>
                <a:ea typeface="Calibri"/>
                <a:cs typeface="Microsoft Uighur" panose="02000000000000000000" pitchFamily="2" charset="-78"/>
                <a:sym typeface="Calibri"/>
              </a:rPr>
              <a:t>جَذْرٌ</a:t>
            </a:r>
            <a:r>
              <a:rPr lang="ar-MA" sz="3600" b="1" kern="0" dirty="0">
                <a:solidFill>
                  <a:srgbClr val="293863"/>
                </a:solidFill>
                <a:latin typeface="Microsoft Uighur" panose="02000000000000000000" pitchFamily="2" charset="-78"/>
                <a:ea typeface="Calibri"/>
                <a:cs typeface="Microsoft Uighur" panose="02000000000000000000" pitchFamily="2" charset="-78"/>
                <a:sym typeface="Calibri"/>
              </a:rPr>
              <a:t>) وَفَهْمِ مَعْناها.</a:t>
            </a:r>
          </a:p>
        </p:txBody>
      </p:sp>
    </p:spTree>
    <p:extLst>
      <p:ext uri="{BB962C8B-B14F-4D97-AF65-F5344CB8AC3E}">
        <p14:creationId xmlns:p14="http://schemas.microsoft.com/office/powerpoint/2010/main" val="269981076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1" grpId="0" animBg="1"/>
      <p:bldP spid="42" grpId="0" animBg="1"/>
      <p:bldP spid="4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27BBBE-C3CD-5D48-A4E1-6E6D2AC84C2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7E57683-3F2A-ADD7-9238-A5987A4EBC29}"/>
              </a:ext>
            </a:extLst>
          </p:cNvPr>
          <p:cNvSpPr>
            <a:spLocks noGrp="1"/>
          </p:cNvSpPr>
          <p:nvPr>
            <p:ph type="title"/>
          </p:nvPr>
        </p:nvSpPr>
        <p:spPr>
          <a:xfrm>
            <a:off x="398069" y="736505"/>
            <a:ext cx="7168759" cy="612000"/>
          </a:xfrm>
        </p:spPr>
        <p:txBody>
          <a:bodyPr>
            <a:noAutofit/>
          </a:bodyPr>
          <a:lstStyle/>
          <a:p>
            <a:pPr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خذوا كراساتكم  ص 162. أنجزوا بشكل فردي.</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0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يرصد الأستاذ الأخطاء الشائعة لمعالجتها اثناء التصحيح. </a:t>
            </a:r>
            <a:endParaRPr lang="ar-MA" sz="24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6" name="Groupe 5">
            <a:extLst>
              <a:ext uri="{FF2B5EF4-FFF2-40B4-BE49-F238E27FC236}">
                <a16:creationId xmlns:a16="http://schemas.microsoft.com/office/drawing/2014/main" id="{DF36231A-3518-9D0C-28DA-E2AB8DD0EB76}"/>
              </a:ext>
            </a:extLst>
          </p:cNvPr>
          <p:cNvGrpSpPr/>
          <p:nvPr/>
        </p:nvGrpSpPr>
        <p:grpSpPr>
          <a:xfrm>
            <a:off x="398069" y="131773"/>
            <a:ext cx="7750183" cy="288000"/>
            <a:chOff x="398069" y="131773"/>
            <a:chExt cx="7750183" cy="288000"/>
          </a:xfrm>
        </p:grpSpPr>
        <p:sp>
          <p:nvSpPr>
            <p:cNvPr id="7" name="Rectangle 6">
              <a:extLst>
                <a:ext uri="{FF2B5EF4-FFF2-40B4-BE49-F238E27FC236}">
                  <a16:creationId xmlns:a16="http://schemas.microsoft.com/office/drawing/2014/main" id="{02B71477-E425-0E29-3E9B-DA8165C05E4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نشاط اعتيادي</a:t>
              </a:r>
            </a:p>
          </p:txBody>
        </p:sp>
        <p:sp>
          <p:nvSpPr>
            <p:cNvPr id="8" name="Rectangle 7">
              <a:extLst>
                <a:ext uri="{FF2B5EF4-FFF2-40B4-BE49-F238E27FC236}">
                  <a16:creationId xmlns:a16="http://schemas.microsoft.com/office/drawing/2014/main" id="{7AEA9702-B4AD-E8E3-9372-5A90A5E0DD82}"/>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B1A89315-6168-7D6F-6E30-B45D3256915F}"/>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737D7E5C-3CE3-2E51-EBCF-079F7E3C5EE6}"/>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معــــــــــجم</a:t>
              </a:r>
            </a:p>
          </p:txBody>
        </p:sp>
        <p:sp>
          <p:nvSpPr>
            <p:cNvPr id="11" name="Rectangle 10">
              <a:extLst>
                <a:ext uri="{FF2B5EF4-FFF2-40B4-BE49-F238E27FC236}">
                  <a16:creationId xmlns:a16="http://schemas.microsoft.com/office/drawing/2014/main" id="{B77261C6-7E30-23DE-CF51-671316E99C61}"/>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تقويم</a:t>
              </a:r>
            </a:p>
          </p:txBody>
        </p:sp>
        <p:pic>
          <p:nvPicPr>
            <p:cNvPr id="12" name="Image 11">
              <a:extLst>
                <a:ext uri="{FF2B5EF4-FFF2-40B4-BE49-F238E27FC236}">
                  <a16:creationId xmlns:a16="http://schemas.microsoft.com/office/drawing/2014/main" id="{53ADBA0C-56E1-FF0E-FE2A-A42FB20118A6}"/>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9E4112B7-0704-8FFD-80B7-FED565F29AE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4" name="Image 13">
              <a:extLst>
                <a:ext uri="{FF2B5EF4-FFF2-40B4-BE49-F238E27FC236}">
                  <a16:creationId xmlns:a16="http://schemas.microsoft.com/office/drawing/2014/main" id="{809F4814-CFB7-B340-B442-D8B2764BB06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5" name="Image 14">
              <a:extLst>
                <a:ext uri="{FF2B5EF4-FFF2-40B4-BE49-F238E27FC236}">
                  <a16:creationId xmlns:a16="http://schemas.microsoft.com/office/drawing/2014/main" id="{DB41B47A-87A6-7C70-139A-478A62D1ED8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6" name="Image 15">
              <a:extLst>
                <a:ext uri="{FF2B5EF4-FFF2-40B4-BE49-F238E27FC236}">
                  <a16:creationId xmlns:a16="http://schemas.microsoft.com/office/drawing/2014/main" id="{07BB6CB2-F913-6394-1FBF-6B264F997B6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grpSp>
      <p:pic>
        <p:nvPicPr>
          <p:cNvPr id="5" name="Image 4">
            <a:extLst>
              <a:ext uri="{FF2B5EF4-FFF2-40B4-BE49-F238E27FC236}">
                <a16:creationId xmlns:a16="http://schemas.microsoft.com/office/drawing/2014/main" id="{8F8FA95A-EC3F-CD6E-DE98-AA7F64DA1448}"/>
              </a:ext>
            </a:extLst>
          </p:cNvPr>
          <p:cNvPicPr>
            <a:picLocks noChangeAspect="1"/>
          </p:cNvPicPr>
          <p:nvPr/>
        </p:nvPicPr>
        <p:blipFill>
          <a:blip r:embed="rId7"/>
          <a:stretch>
            <a:fillRect/>
          </a:stretch>
        </p:blipFill>
        <p:spPr>
          <a:xfrm>
            <a:off x="3696929" y="2129721"/>
            <a:ext cx="2212258" cy="3179877"/>
          </a:xfrm>
          <a:prstGeom prst="rect">
            <a:avLst/>
          </a:prstGeom>
          <a:ln>
            <a:solidFill>
              <a:srgbClr val="C00000"/>
            </a:solidFill>
          </a:ln>
        </p:spPr>
      </p:pic>
      <p:sp>
        <p:nvSpPr>
          <p:cNvPr id="17" name="Rectangle : coins arrondis 16">
            <a:extLst>
              <a:ext uri="{FF2B5EF4-FFF2-40B4-BE49-F238E27FC236}">
                <a16:creationId xmlns:a16="http://schemas.microsoft.com/office/drawing/2014/main" id="{2001829F-5DB3-60D1-48DC-674170C97752}"/>
              </a:ext>
            </a:extLst>
          </p:cNvPr>
          <p:cNvSpPr/>
          <p:nvPr/>
        </p:nvSpPr>
        <p:spPr>
          <a:xfrm>
            <a:off x="3696929" y="2399071"/>
            <a:ext cx="2212258" cy="1956619"/>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9" name="Espace réservé pour une image  28">
            <a:extLst>
              <a:ext uri="{FF2B5EF4-FFF2-40B4-BE49-F238E27FC236}">
                <a16:creationId xmlns:a16="http://schemas.microsoft.com/office/drawing/2014/main" id="{978A3394-FD6C-32CB-3E84-1FE6099B196C}"/>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l="526" r="526"/>
          <a:stretch>
            <a:fillRect/>
          </a:stretch>
        </p:blipFill>
        <p:spPr>
          <a:prstGeom prst="rect">
            <a:avLst/>
          </a:prstGeom>
        </p:spPr>
      </p:pic>
    </p:spTree>
    <p:extLst>
      <p:ext uri="{BB962C8B-B14F-4D97-AF65-F5344CB8AC3E}">
        <p14:creationId xmlns:p14="http://schemas.microsoft.com/office/powerpoint/2010/main" val="2607974240"/>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59D3BE-A9CF-4BD2-E27A-A7B32938BEC0}"/>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268F2A7F-F993-B338-CFDF-D0446BA3F5CC}"/>
              </a:ext>
            </a:extLst>
          </p:cNvPr>
          <p:cNvPicPr>
            <a:picLocks noChangeAspect="1"/>
          </p:cNvPicPr>
          <p:nvPr/>
        </p:nvPicPr>
        <p:blipFill>
          <a:blip r:embed="rId2"/>
          <a:stretch>
            <a:fillRect/>
          </a:stretch>
        </p:blipFill>
        <p:spPr>
          <a:xfrm>
            <a:off x="470094" y="1665237"/>
            <a:ext cx="7769337" cy="4762913"/>
          </a:xfrm>
          <a:prstGeom prst="rect">
            <a:avLst/>
          </a:prstGeom>
        </p:spPr>
      </p:pic>
      <p:sp>
        <p:nvSpPr>
          <p:cNvPr id="2" name="Titre 1">
            <a:extLst>
              <a:ext uri="{FF2B5EF4-FFF2-40B4-BE49-F238E27FC236}">
                <a16:creationId xmlns:a16="http://schemas.microsoft.com/office/drawing/2014/main" id="{5F5F1F68-2C18-BF13-08CA-A523F3B2FC9E}"/>
              </a:ext>
            </a:extLst>
          </p:cNvPr>
          <p:cNvSpPr>
            <a:spLocks noGrp="1"/>
          </p:cNvSpPr>
          <p:nvPr>
            <p:ph type="title"/>
          </p:nvPr>
        </p:nvSpPr>
        <p:spPr>
          <a:xfrm>
            <a:off x="398069" y="736505"/>
            <a:ext cx="7168759" cy="612000"/>
          </a:xfrm>
        </p:spPr>
        <p:txBody>
          <a:bodyPr>
            <a:noAutofit/>
          </a:bodyPr>
          <a:lstStyle/>
          <a:p>
            <a:pPr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نصحح جماعة.  انتبهوا. ما الجذر المشترك بين كلمات اللائحة الثانية؟ ...</a:t>
            </a:r>
          </a:p>
        </p:txBody>
      </p:sp>
      <p:grpSp>
        <p:nvGrpSpPr>
          <p:cNvPr id="6" name="Groupe 5">
            <a:extLst>
              <a:ext uri="{FF2B5EF4-FFF2-40B4-BE49-F238E27FC236}">
                <a16:creationId xmlns:a16="http://schemas.microsoft.com/office/drawing/2014/main" id="{FA33CBA3-FFF2-52C2-22D3-49A3D8D6E518}"/>
              </a:ext>
            </a:extLst>
          </p:cNvPr>
          <p:cNvGrpSpPr/>
          <p:nvPr/>
        </p:nvGrpSpPr>
        <p:grpSpPr>
          <a:xfrm>
            <a:off x="398069" y="131773"/>
            <a:ext cx="7750183" cy="288000"/>
            <a:chOff x="398069" y="131773"/>
            <a:chExt cx="7750183" cy="288000"/>
          </a:xfrm>
        </p:grpSpPr>
        <p:sp>
          <p:nvSpPr>
            <p:cNvPr id="7" name="Rectangle 6">
              <a:extLst>
                <a:ext uri="{FF2B5EF4-FFF2-40B4-BE49-F238E27FC236}">
                  <a16:creationId xmlns:a16="http://schemas.microsoft.com/office/drawing/2014/main" id="{A1869DDA-D0D2-17FD-7E8E-83716D51DB8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نشاط اعتيادي</a:t>
              </a:r>
            </a:p>
          </p:txBody>
        </p:sp>
        <p:sp>
          <p:nvSpPr>
            <p:cNvPr id="8" name="Rectangle 7">
              <a:extLst>
                <a:ext uri="{FF2B5EF4-FFF2-40B4-BE49-F238E27FC236}">
                  <a16:creationId xmlns:a16="http://schemas.microsoft.com/office/drawing/2014/main" id="{63AD031E-9988-268F-DA97-5B6F7AB0A009}"/>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49DB8466-E16F-5AA7-8A83-AAF9592B0CE6}"/>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03EA70C3-BFCF-DCBB-5600-95CEFD4C9B2C}"/>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معــــــــــجم</a:t>
              </a:r>
            </a:p>
          </p:txBody>
        </p:sp>
        <p:sp>
          <p:nvSpPr>
            <p:cNvPr id="11" name="Rectangle 10">
              <a:extLst>
                <a:ext uri="{FF2B5EF4-FFF2-40B4-BE49-F238E27FC236}">
                  <a16:creationId xmlns:a16="http://schemas.microsoft.com/office/drawing/2014/main" id="{26097264-670A-B356-0D45-4D87321A8BC5}"/>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تقويم</a:t>
              </a:r>
            </a:p>
          </p:txBody>
        </p:sp>
        <p:pic>
          <p:nvPicPr>
            <p:cNvPr id="12" name="Image 11">
              <a:extLst>
                <a:ext uri="{FF2B5EF4-FFF2-40B4-BE49-F238E27FC236}">
                  <a16:creationId xmlns:a16="http://schemas.microsoft.com/office/drawing/2014/main" id="{EFF085A4-71F3-F425-501C-13D1DDA93A27}"/>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9AA3FA40-65D5-F940-F6D8-632F3D28BEA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4" name="Image 13">
              <a:extLst>
                <a:ext uri="{FF2B5EF4-FFF2-40B4-BE49-F238E27FC236}">
                  <a16:creationId xmlns:a16="http://schemas.microsoft.com/office/drawing/2014/main" id="{0F8B111D-9B65-38C4-1D29-961B901E235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5" name="Image 14">
              <a:extLst>
                <a:ext uri="{FF2B5EF4-FFF2-40B4-BE49-F238E27FC236}">
                  <a16:creationId xmlns:a16="http://schemas.microsoft.com/office/drawing/2014/main" id="{DE552DB1-62E0-5926-58B6-759EC1B1E65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6" name="Image 15">
              <a:extLst>
                <a:ext uri="{FF2B5EF4-FFF2-40B4-BE49-F238E27FC236}">
                  <a16:creationId xmlns:a16="http://schemas.microsoft.com/office/drawing/2014/main" id="{2F7B8E4E-90EF-49C9-27BA-25D114BB5403}"/>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grpSp>
      <p:pic>
        <p:nvPicPr>
          <p:cNvPr id="37" name="Espace réservé pour une image  36">
            <a:extLst>
              <a:ext uri="{FF2B5EF4-FFF2-40B4-BE49-F238E27FC236}">
                <a16:creationId xmlns:a16="http://schemas.microsoft.com/office/drawing/2014/main" id="{D9426417-8AFE-F598-76FE-CE48343A8BE1}"/>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221061823"/>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1D636D-C1CC-CBE4-2110-C8C4E42C4F70}"/>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33A8A549-FE02-FD22-EF99-8D879EA71A0C}"/>
              </a:ext>
            </a:extLst>
          </p:cNvPr>
          <p:cNvPicPr>
            <a:picLocks noChangeAspect="1"/>
          </p:cNvPicPr>
          <p:nvPr/>
        </p:nvPicPr>
        <p:blipFill>
          <a:blip r:embed="rId2"/>
          <a:stretch>
            <a:fillRect/>
          </a:stretch>
        </p:blipFill>
        <p:spPr>
          <a:xfrm>
            <a:off x="470094" y="1665237"/>
            <a:ext cx="7769337" cy="4762913"/>
          </a:xfrm>
          <a:prstGeom prst="rect">
            <a:avLst/>
          </a:prstGeom>
        </p:spPr>
      </p:pic>
      <p:sp>
        <p:nvSpPr>
          <p:cNvPr id="2" name="Titre 1">
            <a:extLst>
              <a:ext uri="{FF2B5EF4-FFF2-40B4-BE49-F238E27FC236}">
                <a16:creationId xmlns:a16="http://schemas.microsoft.com/office/drawing/2014/main" id="{B4E7CC76-2472-3FD7-F179-63F3DB4098A4}"/>
              </a:ext>
            </a:extLst>
          </p:cNvPr>
          <p:cNvSpPr>
            <a:spLocks noGrp="1"/>
          </p:cNvSpPr>
          <p:nvPr>
            <p:ph type="title"/>
          </p:nvPr>
        </p:nvSpPr>
        <p:spPr>
          <a:xfrm>
            <a:off x="398069" y="736505"/>
            <a:ext cx="7168759" cy="612000"/>
          </a:xfrm>
        </p:spPr>
        <p:txBody>
          <a:bodyPr>
            <a:noAutofit/>
          </a:bodyPr>
          <a:lstStyle/>
          <a:p>
            <a:pPr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انتبهوا للتصحيح</a:t>
            </a:r>
          </a:p>
        </p:txBody>
      </p:sp>
      <p:grpSp>
        <p:nvGrpSpPr>
          <p:cNvPr id="6" name="Groupe 5">
            <a:extLst>
              <a:ext uri="{FF2B5EF4-FFF2-40B4-BE49-F238E27FC236}">
                <a16:creationId xmlns:a16="http://schemas.microsoft.com/office/drawing/2014/main" id="{EC8F9A31-D618-A705-8D19-8A525EAC7DE2}"/>
              </a:ext>
            </a:extLst>
          </p:cNvPr>
          <p:cNvGrpSpPr/>
          <p:nvPr/>
        </p:nvGrpSpPr>
        <p:grpSpPr>
          <a:xfrm>
            <a:off x="398069" y="131773"/>
            <a:ext cx="7750183" cy="288000"/>
            <a:chOff x="398069" y="131773"/>
            <a:chExt cx="7750183" cy="288000"/>
          </a:xfrm>
        </p:grpSpPr>
        <p:sp>
          <p:nvSpPr>
            <p:cNvPr id="7" name="Rectangle 6">
              <a:extLst>
                <a:ext uri="{FF2B5EF4-FFF2-40B4-BE49-F238E27FC236}">
                  <a16:creationId xmlns:a16="http://schemas.microsoft.com/office/drawing/2014/main" id="{7098F91E-F6FF-E91B-9522-8207F6D2076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نشاط اعتيادي</a:t>
              </a:r>
            </a:p>
          </p:txBody>
        </p:sp>
        <p:sp>
          <p:nvSpPr>
            <p:cNvPr id="8" name="Rectangle 7">
              <a:extLst>
                <a:ext uri="{FF2B5EF4-FFF2-40B4-BE49-F238E27FC236}">
                  <a16:creationId xmlns:a16="http://schemas.microsoft.com/office/drawing/2014/main" id="{18E18307-0550-634E-5A24-B6F0268F45DF}"/>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322602A2-35DC-7AFB-F6C4-1B917C570C7E}"/>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3C208D7B-90CA-8A0D-D47D-7C359FE48517}"/>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معــــــــــجم</a:t>
              </a:r>
            </a:p>
          </p:txBody>
        </p:sp>
        <p:sp>
          <p:nvSpPr>
            <p:cNvPr id="11" name="Rectangle 10">
              <a:extLst>
                <a:ext uri="{FF2B5EF4-FFF2-40B4-BE49-F238E27FC236}">
                  <a16:creationId xmlns:a16="http://schemas.microsoft.com/office/drawing/2014/main" id="{2A59EF79-B8AD-2992-72BD-5969C7FAED11}"/>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تقويم</a:t>
              </a:r>
            </a:p>
          </p:txBody>
        </p:sp>
        <p:pic>
          <p:nvPicPr>
            <p:cNvPr id="12" name="Image 11">
              <a:extLst>
                <a:ext uri="{FF2B5EF4-FFF2-40B4-BE49-F238E27FC236}">
                  <a16:creationId xmlns:a16="http://schemas.microsoft.com/office/drawing/2014/main" id="{7541A36D-56E9-F64F-2937-83681D2761B6}"/>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CA5A2CBD-19A6-5088-A44B-B58C9622448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4" name="Image 13">
              <a:extLst>
                <a:ext uri="{FF2B5EF4-FFF2-40B4-BE49-F238E27FC236}">
                  <a16:creationId xmlns:a16="http://schemas.microsoft.com/office/drawing/2014/main" id="{6A2D057C-B211-8227-B0BA-D52DC05CFC1D}"/>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5" name="Image 14">
              <a:extLst>
                <a:ext uri="{FF2B5EF4-FFF2-40B4-BE49-F238E27FC236}">
                  <a16:creationId xmlns:a16="http://schemas.microsoft.com/office/drawing/2014/main" id="{F187B996-8894-57AF-8407-7FDB697B1FC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6" name="Image 15">
              <a:extLst>
                <a:ext uri="{FF2B5EF4-FFF2-40B4-BE49-F238E27FC236}">
                  <a16:creationId xmlns:a16="http://schemas.microsoft.com/office/drawing/2014/main" id="{75641DEA-8D2F-7999-B289-6EDB1CBBE090}"/>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grpSp>
      <p:sp>
        <p:nvSpPr>
          <p:cNvPr id="20" name="ZoneTexte 19">
            <a:extLst>
              <a:ext uri="{FF2B5EF4-FFF2-40B4-BE49-F238E27FC236}">
                <a16:creationId xmlns:a16="http://schemas.microsoft.com/office/drawing/2014/main" id="{C22CA1B4-9BAE-440A-E877-BBFEA9850317}"/>
              </a:ext>
            </a:extLst>
          </p:cNvPr>
          <p:cNvSpPr txBox="1"/>
          <p:nvPr/>
        </p:nvSpPr>
        <p:spPr>
          <a:xfrm>
            <a:off x="2123768" y="2480725"/>
            <a:ext cx="1986116" cy="646986"/>
          </a:xfrm>
          <a:prstGeom prst="roundRect">
            <a:avLst/>
          </a:prstGeom>
          <a:noFill/>
          <a:ln>
            <a:noFill/>
          </a:ln>
        </p:spPr>
        <p:txBody>
          <a:bodyPr wrap="square">
            <a:spAutoFit/>
          </a:bodyPr>
          <a:lstStyle/>
          <a:p>
            <a:pPr algn="just" rtl="1">
              <a:defRPr/>
            </a:pPr>
            <a:r>
              <a:rPr lang="ar-MA" sz="3200" b="1" dirty="0">
                <a:solidFill>
                  <a:srgbClr val="FF0000"/>
                </a:solidFill>
                <a:latin typeface="Microsoft Uighur" panose="02000000000000000000" pitchFamily="2" charset="-78"/>
                <a:cs typeface="Microsoft Uighur" panose="02000000000000000000" pitchFamily="2" charset="-78"/>
                <a:sym typeface="Arial"/>
              </a:rPr>
              <a:t>ط        خ</a:t>
            </a:r>
          </a:p>
        </p:txBody>
      </p:sp>
      <p:sp>
        <p:nvSpPr>
          <p:cNvPr id="22" name="ZoneTexte 21">
            <a:extLst>
              <a:ext uri="{FF2B5EF4-FFF2-40B4-BE49-F238E27FC236}">
                <a16:creationId xmlns:a16="http://schemas.microsoft.com/office/drawing/2014/main" id="{DCEB58B1-6E8C-42BA-01D4-F137FC434E5A}"/>
              </a:ext>
            </a:extLst>
          </p:cNvPr>
          <p:cNvSpPr txBox="1"/>
          <p:nvPr/>
        </p:nvSpPr>
        <p:spPr>
          <a:xfrm>
            <a:off x="456671" y="2412622"/>
            <a:ext cx="1648987" cy="715089"/>
          </a:xfrm>
          <a:prstGeom prst="roundRect">
            <a:avLst/>
          </a:prstGeom>
          <a:noFill/>
          <a:ln>
            <a:noFill/>
          </a:ln>
        </p:spPr>
        <p:txBody>
          <a:bodyPr wrap="square">
            <a:spAutoFit/>
          </a:bodyPr>
          <a:lstStyle/>
          <a:p>
            <a:pPr algn="just" rtl="1">
              <a:defRPr/>
            </a:pPr>
            <a:r>
              <a:rPr lang="ar-MA" sz="3600" b="1" kern="0"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sym typeface="Arial"/>
              </a:rPr>
              <a:t>طَبَخَ</a:t>
            </a:r>
            <a:endParaRPr lang="ar-MA" sz="3600" b="1" dirty="0">
              <a:solidFill>
                <a:srgbClr val="FF0000"/>
              </a:solidFill>
              <a:latin typeface="Microsoft Uighur" panose="02000000000000000000" pitchFamily="2" charset="-78"/>
              <a:cs typeface="Microsoft Uighur" panose="02000000000000000000" pitchFamily="2" charset="-78"/>
              <a:sym typeface="Arial"/>
            </a:endParaRPr>
          </a:p>
        </p:txBody>
      </p:sp>
      <p:sp>
        <p:nvSpPr>
          <p:cNvPr id="25" name="ZoneTexte 24">
            <a:extLst>
              <a:ext uri="{FF2B5EF4-FFF2-40B4-BE49-F238E27FC236}">
                <a16:creationId xmlns:a16="http://schemas.microsoft.com/office/drawing/2014/main" id="{0779E214-19DE-E76F-FAD9-49F9646C1F48}"/>
              </a:ext>
            </a:extLst>
          </p:cNvPr>
          <p:cNvSpPr txBox="1"/>
          <p:nvPr/>
        </p:nvSpPr>
        <p:spPr>
          <a:xfrm>
            <a:off x="3968054" y="4289310"/>
            <a:ext cx="918578" cy="646986"/>
          </a:xfrm>
          <a:prstGeom prst="roundRect">
            <a:avLst/>
          </a:prstGeom>
          <a:noFill/>
          <a:ln>
            <a:noFill/>
          </a:ln>
        </p:spPr>
        <p:txBody>
          <a:bodyPr wrap="square">
            <a:spAutoFit/>
          </a:bodyPr>
          <a:lstStyle/>
          <a:p>
            <a:pPr algn="just" rtl="1">
              <a:defRPr/>
            </a:pPr>
            <a:r>
              <a:rPr lang="ar-MA" sz="3200" b="1" dirty="0">
                <a:solidFill>
                  <a:srgbClr val="FF0000"/>
                </a:solidFill>
                <a:latin typeface="Microsoft Uighur" panose="02000000000000000000" pitchFamily="2" charset="-78"/>
                <a:cs typeface="Microsoft Uighur" panose="02000000000000000000" pitchFamily="2" charset="-78"/>
                <a:sym typeface="Arial"/>
              </a:rPr>
              <a:t> فاتِحٌ</a:t>
            </a:r>
          </a:p>
        </p:txBody>
      </p:sp>
      <p:sp>
        <p:nvSpPr>
          <p:cNvPr id="26" name="ZoneTexte 25">
            <a:extLst>
              <a:ext uri="{FF2B5EF4-FFF2-40B4-BE49-F238E27FC236}">
                <a16:creationId xmlns:a16="http://schemas.microsoft.com/office/drawing/2014/main" id="{A7C172EB-5FDE-16EF-ECB8-6373A42B8941}"/>
              </a:ext>
            </a:extLst>
          </p:cNvPr>
          <p:cNvSpPr txBox="1"/>
          <p:nvPr/>
        </p:nvSpPr>
        <p:spPr>
          <a:xfrm>
            <a:off x="5417069" y="5076473"/>
            <a:ext cx="1050660" cy="646986"/>
          </a:xfrm>
          <a:prstGeom prst="roundRect">
            <a:avLst/>
          </a:prstGeom>
          <a:noFill/>
          <a:ln>
            <a:noFill/>
          </a:ln>
        </p:spPr>
        <p:txBody>
          <a:bodyPr wrap="square">
            <a:spAutoFit/>
          </a:bodyPr>
          <a:lstStyle/>
          <a:p>
            <a:pPr algn="just" rtl="1">
              <a:defRPr/>
            </a:pPr>
            <a:r>
              <a:rPr lang="ar-MA" sz="3200" b="1" dirty="0">
                <a:solidFill>
                  <a:srgbClr val="FF0000"/>
                </a:solidFill>
                <a:latin typeface="Microsoft Uighur" panose="02000000000000000000" pitchFamily="2" charset="-78"/>
                <a:cs typeface="Microsoft Uighur" panose="02000000000000000000" pitchFamily="2" charset="-78"/>
                <a:sym typeface="Arial"/>
              </a:rPr>
              <a:t>مَفْتوحٌ  </a:t>
            </a:r>
          </a:p>
        </p:txBody>
      </p:sp>
      <p:sp>
        <p:nvSpPr>
          <p:cNvPr id="27" name="ZoneTexte 26">
            <a:extLst>
              <a:ext uri="{FF2B5EF4-FFF2-40B4-BE49-F238E27FC236}">
                <a16:creationId xmlns:a16="http://schemas.microsoft.com/office/drawing/2014/main" id="{10B0EAB4-2233-219F-688C-ED0801C65D7A}"/>
              </a:ext>
            </a:extLst>
          </p:cNvPr>
          <p:cNvSpPr txBox="1"/>
          <p:nvPr/>
        </p:nvSpPr>
        <p:spPr>
          <a:xfrm>
            <a:off x="1847264" y="5008370"/>
            <a:ext cx="1050660" cy="715089"/>
          </a:xfrm>
          <a:prstGeom prst="roundRect">
            <a:avLst/>
          </a:prstGeom>
          <a:noFill/>
          <a:ln>
            <a:noFill/>
          </a:ln>
        </p:spPr>
        <p:txBody>
          <a:bodyPr wrap="square">
            <a:spAutoFit/>
          </a:bodyPr>
          <a:lstStyle/>
          <a:p>
            <a:pPr algn="just" rtl="1">
              <a:defRPr/>
            </a:pPr>
            <a:r>
              <a:rPr lang="ar-MA" sz="3600" b="1" kern="0"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sym typeface="Arial"/>
              </a:rPr>
              <a:t>فَتْحٌ</a:t>
            </a:r>
            <a:endParaRPr lang="ar-MA" sz="3600" b="1" dirty="0">
              <a:solidFill>
                <a:srgbClr val="FF0000"/>
              </a:solidFill>
              <a:latin typeface="Microsoft Uighur" panose="02000000000000000000" pitchFamily="2" charset="-78"/>
              <a:cs typeface="Microsoft Uighur" panose="02000000000000000000" pitchFamily="2" charset="-78"/>
              <a:sym typeface="Arial"/>
            </a:endParaRPr>
          </a:p>
        </p:txBody>
      </p:sp>
      <p:sp>
        <p:nvSpPr>
          <p:cNvPr id="5" name="ZoneTexte 4">
            <a:extLst>
              <a:ext uri="{FF2B5EF4-FFF2-40B4-BE49-F238E27FC236}">
                <a16:creationId xmlns:a16="http://schemas.microsoft.com/office/drawing/2014/main" id="{920C48D3-5218-9111-6470-66E306231616}"/>
              </a:ext>
            </a:extLst>
          </p:cNvPr>
          <p:cNvSpPr txBox="1"/>
          <p:nvPr/>
        </p:nvSpPr>
        <p:spPr>
          <a:xfrm>
            <a:off x="2372594" y="2970033"/>
            <a:ext cx="1837118" cy="646986"/>
          </a:xfrm>
          <a:prstGeom prst="roundRect">
            <a:avLst/>
          </a:prstGeom>
          <a:noFill/>
          <a:ln>
            <a:noFill/>
          </a:ln>
        </p:spPr>
        <p:txBody>
          <a:bodyPr wrap="square">
            <a:spAutoFit/>
          </a:bodyPr>
          <a:lstStyle/>
          <a:p>
            <a:pPr algn="just" rtl="1">
              <a:defRPr/>
            </a:pPr>
            <a:r>
              <a:rPr lang="ar-MA" sz="3200" b="1" dirty="0">
                <a:solidFill>
                  <a:srgbClr val="FF0000"/>
                </a:solidFill>
                <a:latin typeface="Microsoft Uighur" panose="02000000000000000000" pitchFamily="2" charset="-78"/>
                <a:cs typeface="Microsoft Uighur" panose="02000000000000000000" pitchFamily="2" charset="-78"/>
                <a:sym typeface="Arial"/>
              </a:rPr>
              <a:t>ر        س     م</a:t>
            </a:r>
          </a:p>
        </p:txBody>
      </p:sp>
      <p:sp>
        <p:nvSpPr>
          <p:cNvPr id="17" name="ZoneTexte 16">
            <a:extLst>
              <a:ext uri="{FF2B5EF4-FFF2-40B4-BE49-F238E27FC236}">
                <a16:creationId xmlns:a16="http://schemas.microsoft.com/office/drawing/2014/main" id="{44BB35C3-6F9E-4F91-243C-A5390642E326}"/>
              </a:ext>
            </a:extLst>
          </p:cNvPr>
          <p:cNvSpPr txBox="1"/>
          <p:nvPr/>
        </p:nvSpPr>
        <p:spPr>
          <a:xfrm>
            <a:off x="698905" y="2924234"/>
            <a:ext cx="1444878" cy="646986"/>
          </a:xfrm>
          <a:prstGeom prst="roundRect">
            <a:avLst/>
          </a:prstGeom>
          <a:noFill/>
          <a:ln>
            <a:noFill/>
          </a:ln>
        </p:spPr>
        <p:txBody>
          <a:bodyPr wrap="square">
            <a:spAutoFit/>
          </a:bodyPr>
          <a:lstStyle/>
          <a:p>
            <a:pPr algn="just" rtl="1">
              <a:defRPr/>
            </a:pPr>
            <a:r>
              <a:rPr lang="ar-MA" sz="3200" b="1" dirty="0">
                <a:solidFill>
                  <a:srgbClr val="FF0000"/>
                </a:solidFill>
                <a:latin typeface="Microsoft Uighur" panose="02000000000000000000" pitchFamily="2" charset="-78"/>
                <a:cs typeface="Microsoft Uighur" panose="02000000000000000000" pitchFamily="2" charset="-78"/>
                <a:sym typeface="Arial"/>
              </a:rPr>
              <a:t>رَسَمَ</a:t>
            </a:r>
          </a:p>
        </p:txBody>
      </p:sp>
      <p:sp>
        <p:nvSpPr>
          <p:cNvPr id="18" name="ZoneTexte 17">
            <a:extLst>
              <a:ext uri="{FF2B5EF4-FFF2-40B4-BE49-F238E27FC236}">
                <a16:creationId xmlns:a16="http://schemas.microsoft.com/office/drawing/2014/main" id="{1D8BBDD3-9CC3-4F21-5A31-71DFCBE00908}"/>
              </a:ext>
            </a:extLst>
          </p:cNvPr>
          <p:cNvSpPr txBox="1"/>
          <p:nvPr/>
        </p:nvSpPr>
        <p:spPr>
          <a:xfrm>
            <a:off x="2372594" y="3444443"/>
            <a:ext cx="1837118" cy="646986"/>
          </a:xfrm>
          <a:prstGeom prst="roundRect">
            <a:avLst/>
          </a:prstGeom>
          <a:noFill/>
          <a:ln>
            <a:noFill/>
          </a:ln>
        </p:spPr>
        <p:txBody>
          <a:bodyPr wrap="square">
            <a:spAutoFit/>
          </a:bodyPr>
          <a:lstStyle/>
          <a:p>
            <a:pPr algn="just" rtl="1">
              <a:defRPr/>
            </a:pPr>
            <a:r>
              <a:rPr lang="ar-MA" sz="3200" b="1" dirty="0">
                <a:solidFill>
                  <a:srgbClr val="FF0000"/>
                </a:solidFill>
                <a:latin typeface="Microsoft Uighur" panose="02000000000000000000" pitchFamily="2" charset="-78"/>
                <a:cs typeface="Microsoft Uighur" panose="02000000000000000000" pitchFamily="2" charset="-78"/>
                <a:sym typeface="Arial"/>
              </a:rPr>
              <a:t>ح     ص     د</a:t>
            </a:r>
          </a:p>
        </p:txBody>
      </p:sp>
      <p:sp>
        <p:nvSpPr>
          <p:cNvPr id="21" name="ZoneTexte 20">
            <a:extLst>
              <a:ext uri="{FF2B5EF4-FFF2-40B4-BE49-F238E27FC236}">
                <a16:creationId xmlns:a16="http://schemas.microsoft.com/office/drawing/2014/main" id="{F6432C69-AA57-1979-7C19-C75C8FBFB924}"/>
              </a:ext>
            </a:extLst>
          </p:cNvPr>
          <p:cNvSpPr txBox="1"/>
          <p:nvPr/>
        </p:nvSpPr>
        <p:spPr>
          <a:xfrm>
            <a:off x="623843" y="3429000"/>
            <a:ext cx="1444878" cy="646986"/>
          </a:xfrm>
          <a:prstGeom prst="roundRect">
            <a:avLst/>
          </a:prstGeom>
          <a:noFill/>
          <a:ln>
            <a:noFill/>
          </a:ln>
        </p:spPr>
        <p:txBody>
          <a:bodyPr wrap="square">
            <a:spAutoFit/>
          </a:bodyPr>
          <a:lstStyle/>
          <a:p>
            <a:pPr algn="just" rtl="1">
              <a:defRPr/>
            </a:pPr>
            <a:r>
              <a:rPr lang="ar-MA" sz="3200" b="1" dirty="0">
                <a:solidFill>
                  <a:srgbClr val="FF0000"/>
                </a:solidFill>
                <a:latin typeface="Microsoft Uighur" panose="02000000000000000000" pitchFamily="2" charset="-78"/>
                <a:cs typeface="Microsoft Uighur" panose="02000000000000000000" pitchFamily="2" charset="-78"/>
                <a:sym typeface="Arial"/>
              </a:rPr>
              <a:t>حَصَدَ</a:t>
            </a:r>
          </a:p>
        </p:txBody>
      </p:sp>
      <p:sp>
        <p:nvSpPr>
          <p:cNvPr id="28" name="ZoneTexte 27">
            <a:extLst>
              <a:ext uri="{FF2B5EF4-FFF2-40B4-BE49-F238E27FC236}">
                <a16:creationId xmlns:a16="http://schemas.microsoft.com/office/drawing/2014/main" id="{198EC8DF-1E68-CB9D-A521-6DE4ADE18170}"/>
              </a:ext>
            </a:extLst>
          </p:cNvPr>
          <p:cNvSpPr txBox="1"/>
          <p:nvPr/>
        </p:nvSpPr>
        <p:spPr>
          <a:xfrm>
            <a:off x="2765823" y="5813987"/>
            <a:ext cx="1050660" cy="715089"/>
          </a:xfrm>
          <a:prstGeom prst="roundRect">
            <a:avLst/>
          </a:prstGeom>
          <a:noFill/>
          <a:ln>
            <a:noFill/>
          </a:ln>
        </p:spPr>
        <p:txBody>
          <a:bodyPr wrap="square">
            <a:spAutoFit/>
          </a:bodyPr>
          <a:lstStyle/>
          <a:p>
            <a:pPr algn="just" rtl="1">
              <a:defRPr/>
            </a:pPr>
            <a:r>
              <a:rPr lang="ar-MA" sz="3600" b="1" kern="0"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sym typeface="Arial"/>
              </a:rPr>
              <a:t>تَفَتَّحَ</a:t>
            </a:r>
            <a:endParaRPr lang="ar-MA" sz="3600" b="1" dirty="0">
              <a:solidFill>
                <a:srgbClr val="FF0000"/>
              </a:solidFill>
              <a:latin typeface="Microsoft Uighur" panose="02000000000000000000" pitchFamily="2" charset="-78"/>
              <a:cs typeface="Microsoft Uighur" panose="02000000000000000000" pitchFamily="2" charset="-78"/>
              <a:sym typeface="Arial"/>
            </a:endParaRPr>
          </a:p>
        </p:txBody>
      </p:sp>
      <p:sp>
        <p:nvSpPr>
          <p:cNvPr id="29" name="ZoneTexte 28">
            <a:extLst>
              <a:ext uri="{FF2B5EF4-FFF2-40B4-BE49-F238E27FC236}">
                <a16:creationId xmlns:a16="http://schemas.microsoft.com/office/drawing/2014/main" id="{D039BF58-9695-8721-706D-8E8488C7F737}"/>
              </a:ext>
            </a:extLst>
          </p:cNvPr>
          <p:cNvSpPr txBox="1"/>
          <p:nvPr/>
        </p:nvSpPr>
        <p:spPr>
          <a:xfrm>
            <a:off x="4546784" y="5794298"/>
            <a:ext cx="1050660" cy="715089"/>
          </a:xfrm>
          <a:prstGeom prst="roundRect">
            <a:avLst/>
          </a:prstGeom>
          <a:noFill/>
          <a:ln>
            <a:noFill/>
          </a:ln>
        </p:spPr>
        <p:txBody>
          <a:bodyPr wrap="square">
            <a:spAutoFit/>
          </a:bodyPr>
          <a:lstStyle/>
          <a:p>
            <a:pPr algn="just" rtl="1">
              <a:defRPr/>
            </a:pPr>
            <a:r>
              <a:rPr lang="ar-MA" sz="3600" b="1" kern="0"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sym typeface="Arial"/>
              </a:rPr>
              <a:t>مِفْتاحٌ</a:t>
            </a:r>
            <a:endParaRPr lang="ar-MA" sz="3600" b="1" dirty="0">
              <a:solidFill>
                <a:srgbClr val="FF0000"/>
              </a:solidFill>
              <a:latin typeface="Microsoft Uighur" panose="02000000000000000000" pitchFamily="2" charset="-78"/>
              <a:cs typeface="Microsoft Uighur" panose="02000000000000000000" pitchFamily="2" charset="-78"/>
              <a:sym typeface="Arial"/>
            </a:endParaRPr>
          </a:p>
        </p:txBody>
      </p:sp>
      <p:pic>
        <p:nvPicPr>
          <p:cNvPr id="30" name="Espace réservé pour une image  29">
            <a:extLst>
              <a:ext uri="{FF2B5EF4-FFF2-40B4-BE49-F238E27FC236}">
                <a16:creationId xmlns:a16="http://schemas.microsoft.com/office/drawing/2014/main" id="{4F110838-845C-15DC-6B32-F9188AD4AA5F}"/>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1904957366"/>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4" name="Espace réservé du texte 5">
            <a:extLst>
              <a:ext uri="{FF2B5EF4-FFF2-40B4-BE49-F238E27FC236}">
                <a16:creationId xmlns:a16="http://schemas.microsoft.com/office/drawing/2014/main" id="{C0905F63-018D-4024-C0B0-27E87B2234A8}"/>
              </a:ext>
            </a:extLst>
          </p:cNvPr>
          <p:cNvSpPr txBox="1">
            <a:spLocks/>
          </p:cNvSpPr>
          <p:nvPr/>
        </p:nvSpPr>
        <p:spPr>
          <a:xfrm>
            <a:off x="1173200" y="2714851"/>
            <a:ext cx="6269221"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pPr>
            <a:r>
              <a:rPr lang="ar-MA" sz="2800" b="1" dirty="0">
                <a:cs typeface="Microsoft Uighur" panose="02000000000000000000" pitchFamily="2" charset="-78"/>
              </a:rPr>
              <a:t>في محمية الحيوانات: توظيف الفعل الكلامي "أُنَبِّهُ/أَنْهى".</a:t>
            </a:r>
          </a:p>
        </p:txBody>
      </p:sp>
      <p:sp>
        <p:nvSpPr>
          <p:cNvPr id="5" name="ZoneTexte 4">
            <a:extLst>
              <a:ext uri="{FF2B5EF4-FFF2-40B4-BE49-F238E27FC236}">
                <a16:creationId xmlns:a16="http://schemas.microsoft.com/office/drawing/2014/main" id="{7735A6FA-A60F-1A3F-0EB0-382A7E3C4B1F}"/>
              </a:ext>
            </a:extLst>
          </p:cNvPr>
          <p:cNvSpPr txBox="1"/>
          <p:nvPr/>
        </p:nvSpPr>
        <p:spPr>
          <a:xfrm>
            <a:off x="5209735" y="1788437"/>
            <a:ext cx="1874231" cy="646331"/>
          </a:xfrm>
          <a:prstGeom prst="rect">
            <a:avLst/>
          </a:prstGeom>
          <a:noFill/>
        </p:spPr>
        <p:txBody>
          <a:bodyPr wrap="none" rtlCol="0">
            <a:spAutoFit/>
          </a:bodyPr>
          <a:lstStyle/>
          <a:p>
            <a:pPr algn="r" rtl="1"/>
            <a:r>
              <a:rPr lang="ar-MA" sz="3600" b="1" dirty="0">
                <a:solidFill>
                  <a:srgbClr val="424D7B"/>
                </a:solidFill>
                <a:latin typeface="Microsoft Uighur" panose="02000000000000000000" pitchFamily="2" charset="-78"/>
                <a:cs typeface="Microsoft Uighur" panose="02000000000000000000" pitchFamily="2" charset="-78"/>
              </a:rPr>
              <a:t>استماع وتحدث</a:t>
            </a:r>
          </a:p>
        </p:txBody>
      </p:sp>
      <p:pic>
        <p:nvPicPr>
          <p:cNvPr id="6" name="Image 5">
            <a:extLst>
              <a:ext uri="{FF2B5EF4-FFF2-40B4-BE49-F238E27FC236}">
                <a16:creationId xmlns:a16="http://schemas.microsoft.com/office/drawing/2014/main" id="{20D8C4DC-C6AA-ED9C-9CA0-F656572FD1B7}"/>
              </a:ext>
            </a:extLst>
          </p:cNvPr>
          <p:cNvPicPr>
            <a:picLocks noChangeAspect="1"/>
          </p:cNvPicPr>
          <p:nvPr/>
        </p:nvPicPr>
        <p:blipFill rotWithShape="1">
          <a:blip r:embed="rId3"/>
          <a:srcRect l="-8366" r="-8366"/>
          <a:stretch>
            <a:fillRect/>
          </a:stretch>
        </p:blipFill>
        <p:spPr>
          <a:xfrm>
            <a:off x="7243600" y="1960022"/>
            <a:ext cx="727200" cy="792000"/>
          </a:xfrm>
          <a:prstGeom prst="rect">
            <a:avLst/>
          </a:prstGeom>
        </p:spPr>
      </p:pic>
      <p:sp>
        <p:nvSpPr>
          <p:cNvPr id="9" name="ZoneTexte 8">
            <a:extLst>
              <a:ext uri="{FF2B5EF4-FFF2-40B4-BE49-F238E27FC236}">
                <a16:creationId xmlns:a16="http://schemas.microsoft.com/office/drawing/2014/main" id="{6C451C65-3B9E-E9E5-E569-7D046FA11E49}"/>
              </a:ext>
            </a:extLst>
          </p:cNvPr>
          <p:cNvSpPr txBox="1"/>
          <p:nvPr/>
        </p:nvSpPr>
        <p:spPr>
          <a:xfrm>
            <a:off x="2873836" y="859580"/>
            <a:ext cx="2397230" cy="769441"/>
          </a:xfrm>
          <a:prstGeom prst="rect">
            <a:avLst/>
          </a:prstGeom>
          <a:noFill/>
        </p:spPr>
        <p:txBody>
          <a:bodyPr wrap="square">
            <a:spAutoFit/>
          </a:bodyPr>
          <a:lstStyle/>
          <a:p>
            <a:pPr algn="r" rtl="1"/>
            <a:r>
              <a:rPr lang="ar-MA" sz="4400" b="1" dirty="0">
                <a:solidFill>
                  <a:srgbClr val="424D7B"/>
                </a:solidFill>
                <a:latin typeface="Microsoft Uighur" panose="02000000000000000000" pitchFamily="2" charset="-78"/>
                <a:cs typeface="Microsoft Uighur" panose="02000000000000000000" pitchFamily="2" charset="-78"/>
              </a:rPr>
              <a:t>استماع وتحدث</a:t>
            </a:r>
          </a:p>
        </p:txBody>
      </p:sp>
      <p:pic>
        <p:nvPicPr>
          <p:cNvPr id="10" name="Image 9">
            <a:extLst>
              <a:ext uri="{FF2B5EF4-FFF2-40B4-BE49-F238E27FC236}">
                <a16:creationId xmlns:a16="http://schemas.microsoft.com/office/drawing/2014/main" id="{286E9B3D-DDF9-5108-DF86-79B724C192F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513289" y="1044020"/>
            <a:ext cx="468000" cy="468000"/>
          </a:xfrm>
          <a:prstGeom prst="rect">
            <a:avLst/>
          </a:prstGeom>
          <a:ln>
            <a:noFill/>
          </a:ln>
        </p:spPr>
      </p:pic>
      <p:pic>
        <p:nvPicPr>
          <p:cNvPr id="2" name="Image 1">
            <a:extLst>
              <a:ext uri="{FF2B5EF4-FFF2-40B4-BE49-F238E27FC236}">
                <a16:creationId xmlns:a16="http://schemas.microsoft.com/office/drawing/2014/main" id="{EC531250-B1E0-1139-90AF-0AD2B15E043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2578" y="1690798"/>
            <a:ext cx="468001" cy="538447"/>
          </a:xfrm>
          <a:prstGeom prst="rect">
            <a:avLst/>
          </a:prstGeom>
        </p:spPr>
      </p:pic>
    </p:spTree>
    <p:extLst>
      <p:ext uri="{BB962C8B-B14F-4D97-AF65-F5344CB8AC3E}">
        <p14:creationId xmlns:p14="http://schemas.microsoft.com/office/powerpoint/2010/main" val="2434258499"/>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5F8D336-9BB8-E038-5290-AA1AB3984831}"/>
              </a:ext>
            </a:extLst>
          </p:cNvPr>
          <p:cNvSpPr>
            <a:spLocks noGrp="1"/>
          </p:cNvSpPr>
          <p:nvPr>
            <p:ph type="title"/>
          </p:nvPr>
        </p:nvSpPr>
        <p:spPr/>
        <p:txBody>
          <a:bodyPr>
            <a:normAutofit fontScale="90000"/>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نمر إلى حصة الاستماع والتحدث. من يذكرنا بعنوان الحكاية التي تعرفنا عليها في الأسبوع الماضي؟</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5" name="Groupe 4">
            <a:extLst>
              <a:ext uri="{FF2B5EF4-FFF2-40B4-BE49-F238E27FC236}">
                <a16:creationId xmlns:a16="http://schemas.microsoft.com/office/drawing/2014/main" id="{F7B33616-83AD-C6FF-6A52-801FD2C9FAD3}"/>
              </a:ext>
            </a:extLst>
          </p:cNvPr>
          <p:cNvGrpSpPr/>
          <p:nvPr/>
        </p:nvGrpSpPr>
        <p:grpSpPr>
          <a:xfrm>
            <a:off x="398069" y="131773"/>
            <a:ext cx="7750183" cy="288000"/>
            <a:chOff x="398069" y="131773"/>
            <a:chExt cx="7750183" cy="288000"/>
          </a:xfrm>
        </p:grpSpPr>
        <p:sp>
          <p:nvSpPr>
            <p:cNvPr id="24" name="Rectangle 23">
              <a:extLst>
                <a:ext uri="{FF2B5EF4-FFF2-40B4-BE49-F238E27FC236}">
                  <a16:creationId xmlns:a16="http://schemas.microsoft.com/office/drawing/2014/main" id="{F6952A21-0283-DA83-F4AB-FF301C68E2C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نشاط اعتيادي</a:t>
              </a:r>
            </a:p>
          </p:txBody>
        </p:sp>
        <p:sp>
          <p:nvSpPr>
            <p:cNvPr id="25" name="Rectangle 24">
              <a:extLst>
                <a:ext uri="{FF2B5EF4-FFF2-40B4-BE49-F238E27FC236}">
                  <a16:creationId xmlns:a16="http://schemas.microsoft.com/office/drawing/2014/main" id="{782B3F89-CC24-F876-79F8-E276036F8BCF}"/>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26" name="Rectangle 25">
              <a:extLst>
                <a:ext uri="{FF2B5EF4-FFF2-40B4-BE49-F238E27FC236}">
                  <a16:creationId xmlns:a16="http://schemas.microsoft.com/office/drawing/2014/main" id="{EAB8C590-D8A3-CC27-A0EB-61D88D8F5D1A}"/>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7" name="Rectangle 26">
              <a:extLst>
                <a:ext uri="{FF2B5EF4-FFF2-40B4-BE49-F238E27FC236}">
                  <a16:creationId xmlns:a16="http://schemas.microsoft.com/office/drawing/2014/main" id="{C5B19C4A-5FA5-3A8B-FAE6-9CDC0F54077D}"/>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28" name="Rectangle 27">
              <a:extLst>
                <a:ext uri="{FF2B5EF4-FFF2-40B4-BE49-F238E27FC236}">
                  <a16:creationId xmlns:a16="http://schemas.microsoft.com/office/drawing/2014/main" id="{1943BB83-4617-CF64-03FC-28D26CFD831A}"/>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تقويم</a:t>
              </a:r>
            </a:p>
          </p:txBody>
        </p:sp>
        <p:pic>
          <p:nvPicPr>
            <p:cNvPr id="3" name="Image 2">
              <a:extLst>
                <a:ext uri="{FF2B5EF4-FFF2-40B4-BE49-F238E27FC236}">
                  <a16:creationId xmlns:a16="http://schemas.microsoft.com/office/drawing/2014/main" id="{676D7276-9009-A3A8-85E6-E22B47CC9647}"/>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7" name="Image 6">
              <a:extLst>
                <a:ext uri="{FF2B5EF4-FFF2-40B4-BE49-F238E27FC236}">
                  <a16:creationId xmlns:a16="http://schemas.microsoft.com/office/drawing/2014/main" id="{36FD65BC-A39D-B5CB-77C1-9458D2118306}"/>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8" name="Image 7">
              <a:extLst>
                <a:ext uri="{FF2B5EF4-FFF2-40B4-BE49-F238E27FC236}">
                  <a16:creationId xmlns:a16="http://schemas.microsoft.com/office/drawing/2014/main" id="{8B55C830-8825-E728-DDAD-878580BD100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9" name="Image 8">
              <a:extLst>
                <a:ext uri="{FF2B5EF4-FFF2-40B4-BE49-F238E27FC236}">
                  <a16:creationId xmlns:a16="http://schemas.microsoft.com/office/drawing/2014/main" id="{5F5ED0BC-9F95-856F-EFDF-E256E5E4A2D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0" name="Image 9">
              <a:extLst>
                <a:ext uri="{FF2B5EF4-FFF2-40B4-BE49-F238E27FC236}">
                  <a16:creationId xmlns:a16="http://schemas.microsoft.com/office/drawing/2014/main" id="{6ACF24C4-D435-9C6F-8853-4EB18B09D04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grpSp>
      <p:pic>
        <p:nvPicPr>
          <p:cNvPr id="15" name="Espace réservé pour une image  14">
            <a:extLst>
              <a:ext uri="{FF2B5EF4-FFF2-40B4-BE49-F238E27FC236}">
                <a16:creationId xmlns:a16="http://schemas.microsoft.com/office/drawing/2014/main" id="{7DDF131B-839B-6906-905E-FC81834A6E32}"/>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14918" y="665338"/>
            <a:ext cx="828000" cy="828000"/>
          </a:xfrm>
        </p:spPr>
      </p:pic>
      <p:pic>
        <p:nvPicPr>
          <p:cNvPr id="4" name="Image 3">
            <a:extLst>
              <a:ext uri="{FF2B5EF4-FFF2-40B4-BE49-F238E27FC236}">
                <a16:creationId xmlns:a16="http://schemas.microsoft.com/office/drawing/2014/main" id="{1F010727-470F-8643-C8F5-12E64D4BD7B7}"/>
              </a:ext>
            </a:extLst>
          </p:cNvPr>
          <p:cNvPicPr>
            <a:picLocks noChangeAspect="1"/>
          </p:cNvPicPr>
          <p:nvPr/>
        </p:nvPicPr>
        <p:blipFill>
          <a:blip r:embed="rId8"/>
          <a:stretch>
            <a:fillRect/>
          </a:stretch>
        </p:blipFill>
        <p:spPr>
          <a:xfrm>
            <a:off x="758810" y="1774616"/>
            <a:ext cx="7389442" cy="4418046"/>
          </a:xfrm>
          <a:prstGeom prst="rect">
            <a:avLst/>
          </a:prstGeom>
        </p:spPr>
      </p:pic>
    </p:spTree>
    <p:extLst>
      <p:ext uri="{BB962C8B-B14F-4D97-AF65-F5344CB8AC3E}">
        <p14:creationId xmlns:p14="http://schemas.microsoft.com/office/powerpoint/2010/main" val="10321449"/>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DBC753-9ADC-7FF4-1A82-2F3ECDAF9CB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2C2013A-BC84-F0FB-6221-F7BF4544EAEB}"/>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عنوان حكايتنا هو: في محمية الحيوانات.</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5" name="Groupe 4">
            <a:extLst>
              <a:ext uri="{FF2B5EF4-FFF2-40B4-BE49-F238E27FC236}">
                <a16:creationId xmlns:a16="http://schemas.microsoft.com/office/drawing/2014/main" id="{DFF6BA3D-5835-D295-C8C6-DE508A67D492}"/>
              </a:ext>
            </a:extLst>
          </p:cNvPr>
          <p:cNvGrpSpPr/>
          <p:nvPr/>
        </p:nvGrpSpPr>
        <p:grpSpPr>
          <a:xfrm>
            <a:off x="398069" y="131773"/>
            <a:ext cx="7750183" cy="288000"/>
            <a:chOff x="398069" y="131773"/>
            <a:chExt cx="7750183" cy="288000"/>
          </a:xfrm>
        </p:grpSpPr>
        <p:sp>
          <p:nvSpPr>
            <p:cNvPr id="24" name="Rectangle 23">
              <a:extLst>
                <a:ext uri="{FF2B5EF4-FFF2-40B4-BE49-F238E27FC236}">
                  <a16:creationId xmlns:a16="http://schemas.microsoft.com/office/drawing/2014/main" id="{36A5CD29-8536-7A99-7A39-50AFD13C146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نشاط اعتيادي</a:t>
              </a:r>
            </a:p>
          </p:txBody>
        </p:sp>
        <p:sp>
          <p:nvSpPr>
            <p:cNvPr id="25" name="Rectangle 24">
              <a:extLst>
                <a:ext uri="{FF2B5EF4-FFF2-40B4-BE49-F238E27FC236}">
                  <a16:creationId xmlns:a16="http://schemas.microsoft.com/office/drawing/2014/main" id="{29DEF18A-9C2A-3295-6F4E-5D7817381CDC}"/>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26" name="Rectangle 25">
              <a:extLst>
                <a:ext uri="{FF2B5EF4-FFF2-40B4-BE49-F238E27FC236}">
                  <a16:creationId xmlns:a16="http://schemas.microsoft.com/office/drawing/2014/main" id="{6447B9EC-0A26-535E-82BF-27C9D20EAC0C}"/>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7" name="Rectangle 26">
              <a:extLst>
                <a:ext uri="{FF2B5EF4-FFF2-40B4-BE49-F238E27FC236}">
                  <a16:creationId xmlns:a16="http://schemas.microsoft.com/office/drawing/2014/main" id="{DA409714-497F-D27C-2AD2-2ECCFAF6E082}"/>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28" name="Rectangle 27">
              <a:extLst>
                <a:ext uri="{FF2B5EF4-FFF2-40B4-BE49-F238E27FC236}">
                  <a16:creationId xmlns:a16="http://schemas.microsoft.com/office/drawing/2014/main" id="{752E7D21-6D77-13A0-ABE6-FC6FE5F04465}"/>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تقويم</a:t>
              </a:r>
            </a:p>
          </p:txBody>
        </p:sp>
        <p:pic>
          <p:nvPicPr>
            <p:cNvPr id="3" name="Image 2">
              <a:extLst>
                <a:ext uri="{FF2B5EF4-FFF2-40B4-BE49-F238E27FC236}">
                  <a16:creationId xmlns:a16="http://schemas.microsoft.com/office/drawing/2014/main" id="{EA140A4D-B09A-F482-B299-86B612577C85}"/>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7" name="Image 6">
              <a:extLst>
                <a:ext uri="{FF2B5EF4-FFF2-40B4-BE49-F238E27FC236}">
                  <a16:creationId xmlns:a16="http://schemas.microsoft.com/office/drawing/2014/main" id="{3D8A3112-6141-A088-7E5F-B3C07AE8453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8" name="Image 7">
              <a:extLst>
                <a:ext uri="{FF2B5EF4-FFF2-40B4-BE49-F238E27FC236}">
                  <a16:creationId xmlns:a16="http://schemas.microsoft.com/office/drawing/2014/main" id="{B5DDB037-602C-A1ED-D065-D381BF0C8AA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9" name="Image 8">
              <a:extLst>
                <a:ext uri="{FF2B5EF4-FFF2-40B4-BE49-F238E27FC236}">
                  <a16:creationId xmlns:a16="http://schemas.microsoft.com/office/drawing/2014/main" id="{6BBF359D-1048-95D6-A1EB-BE8BECF269F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0" name="Image 9">
              <a:extLst>
                <a:ext uri="{FF2B5EF4-FFF2-40B4-BE49-F238E27FC236}">
                  <a16:creationId xmlns:a16="http://schemas.microsoft.com/office/drawing/2014/main" id="{C62B308A-4FB1-0F1C-D292-59FBB61D53AC}"/>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grpSp>
      <p:pic>
        <p:nvPicPr>
          <p:cNvPr id="15" name="Espace réservé pour une image  14">
            <a:extLst>
              <a:ext uri="{FF2B5EF4-FFF2-40B4-BE49-F238E27FC236}">
                <a16:creationId xmlns:a16="http://schemas.microsoft.com/office/drawing/2014/main" id="{A08EE112-5B1F-96E6-8A73-445CECAE4A8A}"/>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14918" y="665338"/>
            <a:ext cx="828000" cy="828000"/>
          </a:xfrm>
        </p:spPr>
      </p:pic>
      <p:pic>
        <p:nvPicPr>
          <p:cNvPr id="4" name="Image 3">
            <a:extLst>
              <a:ext uri="{FF2B5EF4-FFF2-40B4-BE49-F238E27FC236}">
                <a16:creationId xmlns:a16="http://schemas.microsoft.com/office/drawing/2014/main" id="{CA13C00B-6869-A3E8-C2C4-45EB41D3CEC1}"/>
              </a:ext>
            </a:extLst>
          </p:cNvPr>
          <p:cNvPicPr>
            <a:picLocks noChangeAspect="1"/>
          </p:cNvPicPr>
          <p:nvPr/>
        </p:nvPicPr>
        <p:blipFill>
          <a:blip r:embed="rId8"/>
          <a:stretch>
            <a:fillRect/>
          </a:stretch>
        </p:blipFill>
        <p:spPr>
          <a:xfrm>
            <a:off x="747253" y="2073782"/>
            <a:ext cx="7389442" cy="4418046"/>
          </a:xfrm>
          <a:prstGeom prst="rect">
            <a:avLst/>
          </a:prstGeom>
        </p:spPr>
      </p:pic>
      <p:sp>
        <p:nvSpPr>
          <p:cNvPr id="6" name="Google Shape;1519;p67">
            <a:extLst>
              <a:ext uri="{FF2B5EF4-FFF2-40B4-BE49-F238E27FC236}">
                <a16:creationId xmlns:a16="http://schemas.microsoft.com/office/drawing/2014/main" id="{3186CAFD-6B1F-7A85-4005-42AAC8C53868}"/>
              </a:ext>
            </a:extLst>
          </p:cNvPr>
          <p:cNvSpPr/>
          <p:nvPr/>
        </p:nvSpPr>
        <p:spPr>
          <a:xfrm>
            <a:off x="2251587" y="1473799"/>
            <a:ext cx="4367339" cy="595017"/>
          </a:xfrm>
          <a:prstGeom prst="roundRect">
            <a:avLst>
              <a:gd name="adj" fmla="val 50000"/>
            </a:avLst>
          </a:prstGeom>
          <a:solidFill>
            <a:schemeClr val="accent5">
              <a:lumMod val="20000"/>
              <a:lumOff val="80000"/>
            </a:schemeClr>
          </a:solidFill>
          <a:ln>
            <a:noFill/>
          </a:ln>
        </p:spPr>
        <p:txBody>
          <a:bodyPr spcFirstLastPara="1" wrap="square" lIns="91425" tIns="45700" rIns="91425" bIns="45700" anchor="ctr" anchorCtr="0">
            <a:noAutofit/>
          </a:bodyPr>
          <a:lstStyle/>
          <a:p>
            <a:pPr algn="ctr" defTabSz="914400" rtl="1">
              <a:lnSpc>
                <a:spcPct val="107000"/>
              </a:lnSpc>
              <a:spcAft>
                <a:spcPts val="800"/>
              </a:spcAft>
              <a:buClr>
                <a:srgbClr val="000000"/>
              </a:buClr>
              <a:defRPr/>
            </a:pPr>
            <a:r>
              <a:rPr lang="ar-MA" sz="3200" b="1" dirty="0">
                <a:solidFill>
                  <a:srgbClr val="424D7B"/>
                </a:solidFill>
                <a:ea typeface="Calibri" panose="020F0502020204030204" pitchFamily="34" charset="0"/>
              </a:rPr>
              <a:t>في محمِيَّةِ </a:t>
            </a:r>
            <a:r>
              <a:rPr lang="ar-MA" sz="3200" b="1" dirty="0" err="1">
                <a:solidFill>
                  <a:srgbClr val="424D7B"/>
                </a:solidFill>
                <a:ea typeface="Calibri" panose="020F0502020204030204" pitchFamily="34" charset="0"/>
              </a:rPr>
              <a:t>ٱلْحَيَواناتِ</a:t>
            </a:r>
            <a:endParaRPr lang="ar-MA" sz="3200" b="1" dirty="0">
              <a:solidFill>
                <a:srgbClr val="424D7B"/>
              </a:solidFill>
              <a:ea typeface="Calibri" panose="020F0502020204030204" pitchFamily="34" charset="0"/>
            </a:endParaRPr>
          </a:p>
        </p:txBody>
      </p:sp>
    </p:spTree>
    <p:extLst>
      <p:ext uri="{BB962C8B-B14F-4D97-AF65-F5344CB8AC3E}">
        <p14:creationId xmlns:p14="http://schemas.microsoft.com/office/powerpoint/2010/main" val="3845432263"/>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909AF5-679B-19A1-B62A-0E904631A85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A725813-6B57-ECD3-A32A-3C05072C9B05}"/>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سأعيد تسميع الحكاية. أنصتوا جيدا وسجلوا السلوك الذي حذر منه المرشدُ الفتاةَ.</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5" name="Groupe 4">
            <a:extLst>
              <a:ext uri="{FF2B5EF4-FFF2-40B4-BE49-F238E27FC236}">
                <a16:creationId xmlns:a16="http://schemas.microsoft.com/office/drawing/2014/main" id="{7D087FE2-A53A-3EE3-D057-A9182C00E160}"/>
              </a:ext>
            </a:extLst>
          </p:cNvPr>
          <p:cNvGrpSpPr/>
          <p:nvPr/>
        </p:nvGrpSpPr>
        <p:grpSpPr>
          <a:xfrm>
            <a:off x="398069" y="131773"/>
            <a:ext cx="7750183" cy="288000"/>
            <a:chOff x="398069" y="131773"/>
            <a:chExt cx="7750183" cy="288000"/>
          </a:xfrm>
        </p:grpSpPr>
        <p:sp>
          <p:nvSpPr>
            <p:cNvPr id="24" name="Rectangle 23">
              <a:extLst>
                <a:ext uri="{FF2B5EF4-FFF2-40B4-BE49-F238E27FC236}">
                  <a16:creationId xmlns:a16="http://schemas.microsoft.com/office/drawing/2014/main" id="{981F8C1E-4B96-31D6-1580-D9FC3A57CC7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نشاط اعتيادي</a:t>
              </a:r>
            </a:p>
          </p:txBody>
        </p:sp>
        <p:sp>
          <p:nvSpPr>
            <p:cNvPr id="25" name="Rectangle 24">
              <a:extLst>
                <a:ext uri="{FF2B5EF4-FFF2-40B4-BE49-F238E27FC236}">
                  <a16:creationId xmlns:a16="http://schemas.microsoft.com/office/drawing/2014/main" id="{65585D20-A8F3-625C-A173-3FB3B45FF619}"/>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26" name="Rectangle 25">
              <a:extLst>
                <a:ext uri="{FF2B5EF4-FFF2-40B4-BE49-F238E27FC236}">
                  <a16:creationId xmlns:a16="http://schemas.microsoft.com/office/drawing/2014/main" id="{89FE7B3E-7207-7D09-CBFB-86EF6EC06983}"/>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7" name="Rectangle 26">
              <a:extLst>
                <a:ext uri="{FF2B5EF4-FFF2-40B4-BE49-F238E27FC236}">
                  <a16:creationId xmlns:a16="http://schemas.microsoft.com/office/drawing/2014/main" id="{3253465B-99BF-D19F-5207-91C48DEBAB13}"/>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28" name="Rectangle 27">
              <a:extLst>
                <a:ext uri="{FF2B5EF4-FFF2-40B4-BE49-F238E27FC236}">
                  <a16:creationId xmlns:a16="http://schemas.microsoft.com/office/drawing/2014/main" id="{664F0BA6-B823-36AD-788B-AE9B31E6A3D6}"/>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تقويم</a:t>
              </a:r>
            </a:p>
          </p:txBody>
        </p:sp>
        <p:pic>
          <p:nvPicPr>
            <p:cNvPr id="3" name="Image 2">
              <a:extLst>
                <a:ext uri="{FF2B5EF4-FFF2-40B4-BE49-F238E27FC236}">
                  <a16:creationId xmlns:a16="http://schemas.microsoft.com/office/drawing/2014/main" id="{AC2C5E8D-A99B-A7BF-E7C5-7CE5A9ADD49D}"/>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7" name="Image 6">
              <a:extLst>
                <a:ext uri="{FF2B5EF4-FFF2-40B4-BE49-F238E27FC236}">
                  <a16:creationId xmlns:a16="http://schemas.microsoft.com/office/drawing/2014/main" id="{26E164AC-CB5D-4905-5213-E0D2C6978D5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8" name="Image 7">
              <a:extLst>
                <a:ext uri="{FF2B5EF4-FFF2-40B4-BE49-F238E27FC236}">
                  <a16:creationId xmlns:a16="http://schemas.microsoft.com/office/drawing/2014/main" id="{FE5896EE-F33E-4204-61B3-9CF5D8F9DD4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9" name="Image 8">
              <a:extLst>
                <a:ext uri="{FF2B5EF4-FFF2-40B4-BE49-F238E27FC236}">
                  <a16:creationId xmlns:a16="http://schemas.microsoft.com/office/drawing/2014/main" id="{9ED7B811-4CA2-9B28-5771-A73FC1F36DC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0" name="Image 9">
              <a:extLst>
                <a:ext uri="{FF2B5EF4-FFF2-40B4-BE49-F238E27FC236}">
                  <a16:creationId xmlns:a16="http://schemas.microsoft.com/office/drawing/2014/main" id="{0B34F81C-521C-8B45-ACA3-6E11CB40662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grpSp>
      <p:pic>
        <p:nvPicPr>
          <p:cNvPr id="14" name="Espace réservé pour une image  13">
            <a:extLst>
              <a:ext uri="{FF2B5EF4-FFF2-40B4-BE49-F238E27FC236}">
                <a16:creationId xmlns:a16="http://schemas.microsoft.com/office/drawing/2014/main" id="{2E6122F3-6391-9D70-3623-840435278CF8}"/>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
        <p:nvSpPr>
          <p:cNvPr id="4" name="ZoneTexte 3">
            <a:extLst>
              <a:ext uri="{FF2B5EF4-FFF2-40B4-BE49-F238E27FC236}">
                <a16:creationId xmlns:a16="http://schemas.microsoft.com/office/drawing/2014/main" id="{9787AAD7-5ABD-444B-CF93-85D66C305E73}"/>
              </a:ext>
            </a:extLst>
          </p:cNvPr>
          <p:cNvSpPr txBox="1"/>
          <p:nvPr/>
        </p:nvSpPr>
        <p:spPr>
          <a:xfrm>
            <a:off x="2974791" y="2713703"/>
            <a:ext cx="3635392" cy="1107996"/>
          </a:xfrm>
          <a:prstGeom prst="rect">
            <a:avLst/>
          </a:prstGeom>
          <a:noFill/>
        </p:spPr>
        <p:txBody>
          <a:bodyPr wrap="square" rtlCol="0">
            <a:spAutoFit/>
          </a:bodyPr>
          <a:lstStyle/>
          <a:p>
            <a:pPr algn="ctr"/>
            <a:r>
              <a:rPr lang="ar-MA" sz="6600" dirty="0">
                <a:solidFill>
                  <a:schemeClr val="accent1">
                    <a:lumMod val="50000"/>
                  </a:schemeClr>
                </a:solidFill>
                <a:latin typeface="Microsoft Uighur" panose="02000000000000000000" pitchFamily="2" charset="-78"/>
                <a:cs typeface="Microsoft Uighur" panose="02000000000000000000" pitchFamily="2" charset="-78"/>
              </a:rPr>
              <a:t>أَسْتَمِعُ</a:t>
            </a:r>
            <a:endParaRPr lang="fr-FR" sz="6600" dirty="0">
              <a:solidFill>
                <a:schemeClr val="accent1">
                  <a:lumMod val="50000"/>
                </a:schemeClr>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996920517"/>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C1CD60-AD83-D33E-9DA6-653A00CD81F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ADFE6D3-5F12-88AD-DC33-0CBD7082B0DE}"/>
              </a:ext>
            </a:extLst>
          </p:cNvPr>
          <p:cNvSpPr>
            <a:spLocks noGrp="1"/>
          </p:cNvSpPr>
          <p:nvPr>
            <p:ph type="title"/>
          </p:nvPr>
        </p:nvSpPr>
        <p:spPr>
          <a:xfrm>
            <a:off x="398069" y="756000"/>
            <a:ext cx="7052790" cy="612000"/>
          </a:xfrm>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سأعيد تسميع الحكاية. أنصتوا جيدا وسجلوا السلوك الذي حذر منه المرشد الفتاة. (الجزء 1)</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5" name="Groupe 4">
            <a:extLst>
              <a:ext uri="{FF2B5EF4-FFF2-40B4-BE49-F238E27FC236}">
                <a16:creationId xmlns:a16="http://schemas.microsoft.com/office/drawing/2014/main" id="{E5D7D553-3E26-62F5-FCB0-60CEF2E168B6}"/>
              </a:ext>
            </a:extLst>
          </p:cNvPr>
          <p:cNvGrpSpPr/>
          <p:nvPr/>
        </p:nvGrpSpPr>
        <p:grpSpPr>
          <a:xfrm>
            <a:off x="398069" y="131773"/>
            <a:ext cx="7750183" cy="288000"/>
            <a:chOff x="398069" y="131773"/>
            <a:chExt cx="7750183" cy="288000"/>
          </a:xfrm>
        </p:grpSpPr>
        <p:sp>
          <p:nvSpPr>
            <p:cNvPr id="24" name="Rectangle 23">
              <a:extLst>
                <a:ext uri="{FF2B5EF4-FFF2-40B4-BE49-F238E27FC236}">
                  <a16:creationId xmlns:a16="http://schemas.microsoft.com/office/drawing/2014/main" id="{DFDA6F9D-FF7C-19C3-4E18-93E00459117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نشاط اعتيادي</a:t>
              </a:r>
            </a:p>
          </p:txBody>
        </p:sp>
        <p:sp>
          <p:nvSpPr>
            <p:cNvPr id="25" name="Rectangle 24">
              <a:extLst>
                <a:ext uri="{FF2B5EF4-FFF2-40B4-BE49-F238E27FC236}">
                  <a16:creationId xmlns:a16="http://schemas.microsoft.com/office/drawing/2014/main" id="{4B976930-BB09-7512-5D20-BEE1232FCBD6}"/>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26" name="Rectangle 25">
              <a:extLst>
                <a:ext uri="{FF2B5EF4-FFF2-40B4-BE49-F238E27FC236}">
                  <a16:creationId xmlns:a16="http://schemas.microsoft.com/office/drawing/2014/main" id="{A3236E2E-06FA-BC67-1BEB-2327674C92D6}"/>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7" name="Rectangle 26">
              <a:extLst>
                <a:ext uri="{FF2B5EF4-FFF2-40B4-BE49-F238E27FC236}">
                  <a16:creationId xmlns:a16="http://schemas.microsoft.com/office/drawing/2014/main" id="{F12B0C10-AA02-DE68-62FD-6A8041A01014}"/>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28" name="Rectangle 27">
              <a:extLst>
                <a:ext uri="{FF2B5EF4-FFF2-40B4-BE49-F238E27FC236}">
                  <a16:creationId xmlns:a16="http://schemas.microsoft.com/office/drawing/2014/main" id="{112894F4-7906-91C0-0116-9A29A5297414}"/>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تقويم</a:t>
              </a:r>
            </a:p>
          </p:txBody>
        </p:sp>
        <p:pic>
          <p:nvPicPr>
            <p:cNvPr id="3" name="Image 2">
              <a:extLst>
                <a:ext uri="{FF2B5EF4-FFF2-40B4-BE49-F238E27FC236}">
                  <a16:creationId xmlns:a16="http://schemas.microsoft.com/office/drawing/2014/main" id="{A9CC4818-6EE3-C964-D0DB-4AA2D957C02D}"/>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7" name="Image 6">
              <a:extLst>
                <a:ext uri="{FF2B5EF4-FFF2-40B4-BE49-F238E27FC236}">
                  <a16:creationId xmlns:a16="http://schemas.microsoft.com/office/drawing/2014/main" id="{113B7CBE-8469-7B32-CF01-737BBB112EF2}"/>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8" name="Image 7">
              <a:extLst>
                <a:ext uri="{FF2B5EF4-FFF2-40B4-BE49-F238E27FC236}">
                  <a16:creationId xmlns:a16="http://schemas.microsoft.com/office/drawing/2014/main" id="{D40119E0-A408-8A46-3ECF-F0DE807BD27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9" name="Image 8">
              <a:extLst>
                <a:ext uri="{FF2B5EF4-FFF2-40B4-BE49-F238E27FC236}">
                  <a16:creationId xmlns:a16="http://schemas.microsoft.com/office/drawing/2014/main" id="{47EADF3C-B22A-227E-E594-D280D5E8D83D}"/>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0" name="Image 9">
              <a:extLst>
                <a:ext uri="{FF2B5EF4-FFF2-40B4-BE49-F238E27FC236}">
                  <a16:creationId xmlns:a16="http://schemas.microsoft.com/office/drawing/2014/main" id="{8BBE70A0-FD6D-63C3-08D0-B139FEB4CCE5}"/>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grpSp>
      <p:pic>
        <p:nvPicPr>
          <p:cNvPr id="14" name="Espace réservé pour une image  13">
            <a:extLst>
              <a:ext uri="{FF2B5EF4-FFF2-40B4-BE49-F238E27FC236}">
                <a16:creationId xmlns:a16="http://schemas.microsoft.com/office/drawing/2014/main" id="{ACCE2330-69E4-5E93-7D2F-E30BA6EA4A30}"/>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
        <p:nvSpPr>
          <p:cNvPr id="4" name="ZoneTexte 3">
            <a:extLst>
              <a:ext uri="{FF2B5EF4-FFF2-40B4-BE49-F238E27FC236}">
                <a16:creationId xmlns:a16="http://schemas.microsoft.com/office/drawing/2014/main" id="{B93BC522-61CC-AD18-1B26-97BFCCDD5ED6}"/>
              </a:ext>
            </a:extLst>
          </p:cNvPr>
          <p:cNvSpPr txBox="1"/>
          <p:nvPr/>
        </p:nvSpPr>
        <p:spPr>
          <a:xfrm>
            <a:off x="415769" y="1584000"/>
            <a:ext cx="7732483" cy="4832092"/>
          </a:xfrm>
          <a:prstGeom prst="rect">
            <a:avLst/>
          </a:prstGeom>
          <a:noFill/>
          <a:ln>
            <a:solidFill>
              <a:schemeClr val="accent1">
                <a:lumMod val="75000"/>
              </a:schemeClr>
            </a:solidFill>
          </a:ln>
        </p:spPr>
        <p:txBody>
          <a:bodyPr wrap="square" rtlCol="0">
            <a:spAutoFit/>
          </a:bodyPr>
          <a:lstStyle/>
          <a:p>
            <a:pPr marL="0" marR="0" lvl="0" indent="0" algn="just" defTabSz="914400" rtl="1" eaLnBrk="1" fontAlgn="auto" latinLnBrk="0" hangingPunct="1">
              <a:spcBef>
                <a:spcPts val="0"/>
              </a:spcBef>
              <a:spcAft>
                <a:spcPts val="0"/>
              </a:spcAft>
              <a:buClr>
                <a:srgbClr val="000000"/>
              </a:buClr>
              <a:buSzTx/>
              <a:buFont typeface="Arial"/>
              <a:buNone/>
              <a:tabLst/>
              <a:defRPr/>
            </a:pPr>
            <a:r>
              <a:rPr kumimoji="0" lang="ar-MA" sz="28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أَطَلَّتْ أَشْواقُ مِنْ سِياجِ الْمَحْمِيَّةِ، وَصاحَتْ في انْبِهارٍ:</a:t>
            </a:r>
          </a:p>
          <a:p>
            <a:pPr marL="0" marR="0" lvl="0" indent="0" algn="just" defTabSz="914400" rtl="1" eaLnBrk="1" fontAlgn="auto" latinLnBrk="0" hangingPunct="1">
              <a:spcBef>
                <a:spcPts val="0"/>
              </a:spcBef>
              <a:spcAft>
                <a:spcPts val="0"/>
              </a:spcAft>
              <a:buClr>
                <a:srgbClr val="000000"/>
              </a:buClr>
              <a:buSzTx/>
              <a:buFont typeface="Arial"/>
              <a:buNone/>
              <a:tabLst/>
              <a:defRPr/>
            </a:pPr>
            <a:r>
              <a:rPr kumimoji="0" lang="ar-MA" sz="28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 اُنْظُري يا نِهادُ، ما أَلْطَفَ ذلكَ الْفيلَ الصَّغيرَ!</a:t>
            </a:r>
          </a:p>
          <a:p>
            <a:pPr marL="0" marR="0" lvl="0" indent="0" algn="just" defTabSz="914400" rtl="1" eaLnBrk="1" fontAlgn="auto" latinLnBrk="0" hangingPunct="1">
              <a:spcBef>
                <a:spcPts val="0"/>
              </a:spcBef>
              <a:spcAft>
                <a:spcPts val="0"/>
              </a:spcAft>
              <a:buClr>
                <a:srgbClr val="000000"/>
              </a:buClr>
              <a:buSzTx/>
              <a:buFont typeface="Arial"/>
              <a:buNone/>
              <a:tabLst/>
              <a:defRPr/>
            </a:pPr>
            <a:r>
              <a:rPr kumimoji="0" lang="ar-MA" sz="28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رَدَّتْ نِهادُ، وَهِيَ تُشيرُ إِلى قَطيعِ الْأُسودِ:</a:t>
            </a:r>
          </a:p>
          <a:p>
            <a:pPr marL="0" marR="0" lvl="0" indent="0" algn="just" defTabSz="914400" rtl="1" eaLnBrk="1" fontAlgn="auto" latinLnBrk="0" hangingPunct="1">
              <a:spcBef>
                <a:spcPts val="0"/>
              </a:spcBef>
              <a:spcAft>
                <a:spcPts val="0"/>
              </a:spcAft>
              <a:buClr>
                <a:srgbClr val="000000"/>
              </a:buClr>
              <a:buSzTx/>
              <a:buFont typeface="Arial"/>
              <a:buNone/>
              <a:tabLst/>
              <a:defRPr/>
            </a:pPr>
            <a:r>
              <a:rPr kumimoji="0" lang="ar-MA" sz="28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 أَجَلْ، ثُمّ لاحِظي كَيْفَ تَمْشي هذِهِ الْأشْبالُ جَماعَةً، كَأنَّها فَريقٌ واحِدٌ!</a:t>
            </a:r>
          </a:p>
          <a:p>
            <a:pPr marL="0" marR="0" lvl="0" indent="0" algn="just" defTabSz="914400" rtl="1" eaLnBrk="1" fontAlgn="auto" latinLnBrk="0" hangingPunct="1">
              <a:spcBef>
                <a:spcPts val="0"/>
              </a:spcBef>
              <a:spcAft>
                <a:spcPts val="0"/>
              </a:spcAft>
              <a:buClr>
                <a:srgbClr val="000000"/>
              </a:buClr>
              <a:buSzTx/>
              <a:buFont typeface="Arial"/>
              <a:buNone/>
              <a:tabLst/>
              <a:defRPr/>
            </a:pPr>
            <a:r>
              <a:rPr kumimoji="0" lang="ar-MA" sz="28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هَتَفَتْ أَشْواقُ مُتَحَمِّسَةً:</a:t>
            </a:r>
          </a:p>
          <a:p>
            <a:pPr marL="0" marR="0" lvl="0" indent="0" algn="just" defTabSz="914400" rtl="1" eaLnBrk="1" fontAlgn="auto" latinLnBrk="0" hangingPunct="1">
              <a:spcBef>
                <a:spcPts val="0"/>
              </a:spcBef>
              <a:spcAft>
                <a:spcPts val="0"/>
              </a:spcAft>
              <a:buClr>
                <a:srgbClr val="000000"/>
              </a:buClr>
              <a:buSzTx/>
              <a:buFont typeface="Arial"/>
              <a:buNone/>
              <a:tabLst/>
              <a:defRPr/>
            </a:pPr>
            <a:r>
              <a:rPr kumimoji="0" lang="ar-MA" sz="28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 لَيْتَني أَعْبُرُ السِّياجَ لِأُلاعِبَ هذِهِ الْحَيَواناتِ!</a:t>
            </a:r>
          </a:p>
          <a:p>
            <a:pPr marL="0" marR="0" lvl="0" indent="0" algn="just" defTabSz="914400" rtl="1" eaLnBrk="1" fontAlgn="auto" latinLnBrk="0" hangingPunct="1">
              <a:spcBef>
                <a:spcPts val="0"/>
              </a:spcBef>
              <a:spcAft>
                <a:spcPts val="0"/>
              </a:spcAft>
              <a:buClr>
                <a:srgbClr val="000000"/>
              </a:buClr>
              <a:buSzTx/>
              <a:buFont typeface="Arial"/>
              <a:buNone/>
              <a:tabLst/>
              <a:defRPr/>
            </a:pPr>
            <a:r>
              <a:rPr kumimoji="0" lang="ar-MA" sz="28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سَمِعَ مُرْشِدُ الْمَحْمِيَّةِ كَلامَهُما، فَقالَ مُبْتَسِمًا:</a:t>
            </a:r>
          </a:p>
          <a:p>
            <a:pPr marL="0" marR="0" lvl="0" indent="0" algn="just" defTabSz="914400" rtl="1" eaLnBrk="1" fontAlgn="auto" latinLnBrk="0" hangingPunct="1">
              <a:spcBef>
                <a:spcPts val="0"/>
              </a:spcBef>
              <a:spcAft>
                <a:spcPts val="0"/>
              </a:spcAft>
              <a:buClr>
                <a:srgbClr val="000000"/>
              </a:buClr>
              <a:buSzTx/>
              <a:buFont typeface="Arial"/>
              <a:buNone/>
              <a:tabLst/>
              <a:defRPr/>
            </a:pPr>
            <a:r>
              <a:rPr kumimoji="0" lang="ar-MA" sz="28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 لكِنَّ هذا السِّياجَ لِإِبْعادِ الْخَطَرِ عَنْكِ يا صَغيرَتي. كَما أَنَّهُ يَحْمي الْحَيَواناتِ أَيْضا. فَلَوْلا هذهِ الْمَحْمِيّاتُ، لَكانَ الْكَثيرُ مِنْها قَدِ انْقَرَضَ.</a:t>
            </a:r>
          </a:p>
          <a:p>
            <a:pPr lvl="0" algn="just" defTabSz="914400" rtl="1">
              <a:buClr>
                <a:srgbClr val="000000"/>
              </a:buClr>
              <a:defRPr/>
            </a:pPr>
            <a:r>
              <a:rPr lang="ar-MA" sz="2800" kern="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Arial"/>
              </a:rPr>
              <a:t>تَساءَلَتْ نِهادُ:</a:t>
            </a:r>
          </a:p>
          <a:p>
            <a:pPr lvl="0" algn="just" defTabSz="914400" rtl="1">
              <a:buClr>
                <a:srgbClr val="000000"/>
              </a:buClr>
              <a:defRPr/>
            </a:pPr>
            <a:r>
              <a:rPr lang="ar-MA" sz="2800" kern="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Arial"/>
              </a:rPr>
              <a:t>    - وَماذا سَيَحْدُثُ إِذا انْقَرَضَتِ الْحَيَواناتُ؟</a:t>
            </a:r>
            <a:endParaRPr kumimoji="0" lang="ar-MA" sz="28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11" name="ZoneTexte 10">
            <a:extLst>
              <a:ext uri="{FF2B5EF4-FFF2-40B4-BE49-F238E27FC236}">
                <a16:creationId xmlns:a16="http://schemas.microsoft.com/office/drawing/2014/main" id="{8BF8E471-6BDA-2CE5-3C00-22B4E179EAF7}"/>
              </a:ext>
            </a:extLst>
          </p:cNvPr>
          <p:cNvSpPr txBox="1"/>
          <p:nvPr/>
        </p:nvSpPr>
        <p:spPr>
          <a:xfrm>
            <a:off x="664361" y="1219634"/>
            <a:ext cx="2286000" cy="369332"/>
          </a:xfrm>
          <a:prstGeom prst="rect">
            <a:avLst/>
          </a:prstGeom>
          <a:noFill/>
        </p:spPr>
        <p:txBody>
          <a:bodyPr wrap="square">
            <a:spAutoFit/>
          </a:bodyPr>
          <a:lstStyle/>
          <a:p>
            <a:r>
              <a:rPr lang="ar-MA" sz="18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a:t>
            </a:r>
            <a:r>
              <a:rPr lang="ar-MA" sz="18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بعد فصل الحاسوب عن </a:t>
            </a:r>
            <a:r>
              <a:rPr lang="ar-MA" sz="1800" b="1" dirty="0" err="1">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المسلاط</a:t>
            </a:r>
            <a:r>
              <a:rPr lang="ar-MA" sz="18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a:t>
            </a:r>
            <a:endParaRPr lang="fr-FR" dirty="0"/>
          </a:p>
        </p:txBody>
      </p:sp>
    </p:spTree>
    <p:extLst>
      <p:ext uri="{BB962C8B-B14F-4D97-AF65-F5344CB8AC3E}">
        <p14:creationId xmlns:p14="http://schemas.microsoft.com/office/powerpoint/2010/main" val="1755019227"/>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C01AEF-D8B1-B5D6-ECD9-C304F584953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61596E9-88BF-FB66-D3C7-9BD98EE46161}"/>
              </a:ext>
            </a:extLst>
          </p:cNvPr>
          <p:cNvSpPr>
            <a:spLocks noGrp="1"/>
          </p:cNvSpPr>
          <p:nvPr>
            <p:ph type="title"/>
          </p:nvPr>
        </p:nvSpPr>
        <p:spPr>
          <a:xfrm>
            <a:off x="319751" y="756000"/>
            <a:ext cx="7131108" cy="612000"/>
          </a:xfrm>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أنصتوا للجزء (2) (</a:t>
            </a:r>
            <a:r>
              <a:rPr lang="ar-MA" sz="24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بعد فصل الحاسوب عن </a:t>
            </a:r>
            <a:r>
              <a:rPr lang="ar-MA" sz="2400" b="1" dirty="0" err="1">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المسلاط</a:t>
            </a:r>
            <a:r>
              <a:rPr lang="ar-MA" sz="24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5" name="Groupe 4">
            <a:extLst>
              <a:ext uri="{FF2B5EF4-FFF2-40B4-BE49-F238E27FC236}">
                <a16:creationId xmlns:a16="http://schemas.microsoft.com/office/drawing/2014/main" id="{C327F459-AB28-7971-9A72-3D15195F7EE2}"/>
              </a:ext>
            </a:extLst>
          </p:cNvPr>
          <p:cNvGrpSpPr/>
          <p:nvPr/>
        </p:nvGrpSpPr>
        <p:grpSpPr>
          <a:xfrm>
            <a:off x="398069" y="131773"/>
            <a:ext cx="7750183" cy="288000"/>
            <a:chOff x="398069" y="131773"/>
            <a:chExt cx="7750183" cy="288000"/>
          </a:xfrm>
        </p:grpSpPr>
        <p:sp>
          <p:nvSpPr>
            <p:cNvPr id="24" name="Rectangle 23">
              <a:extLst>
                <a:ext uri="{FF2B5EF4-FFF2-40B4-BE49-F238E27FC236}">
                  <a16:creationId xmlns:a16="http://schemas.microsoft.com/office/drawing/2014/main" id="{E7420A7A-6CE1-3240-88C6-096D8653DAC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نشاط اعتيادي</a:t>
              </a:r>
            </a:p>
          </p:txBody>
        </p:sp>
        <p:sp>
          <p:nvSpPr>
            <p:cNvPr id="25" name="Rectangle 24">
              <a:extLst>
                <a:ext uri="{FF2B5EF4-FFF2-40B4-BE49-F238E27FC236}">
                  <a16:creationId xmlns:a16="http://schemas.microsoft.com/office/drawing/2014/main" id="{8FFD0F32-5AD9-812C-D536-49015F993702}"/>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26" name="Rectangle 25">
              <a:extLst>
                <a:ext uri="{FF2B5EF4-FFF2-40B4-BE49-F238E27FC236}">
                  <a16:creationId xmlns:a16="http://schemas.microsoft.com/office/drawing/2014/main" id="{21DF5206-DC2E-F1EF-4B5D-995912F8AE75}"/>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7" name="Rectangle 26">
              <a:extLst>
                <a:ext uri="{FF2B5EF4-FFF2-40B4-BE49-F238E27FC236}">
                  <a16:creationId xmlns:a16="http://schemas.microsoft.com/office/drawing/2014/main" id="{FBD53AE3-C7DF-E4B7-0FC7-68EF37CE2524}"/>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28" name="Rectangle 27">
              <a:extLst>
                <a:ext uri="{FF2B5EF4-FFF2-40B4-BE49-F238E27FC236}">
                  <a16:creationId xmlns:a16="http://schemas.microsoft.com/office/drawing/2014/main" id="{E21415A0-61EB-8E12-11C3-A86C41B87070}"/>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تقويم</a:t>
              </a:r>
            </a:p>
          </p:txBody>
        </p:sp>
        <p:pic>
          <p:nvPicPr>
            <p:cNvPr id="3" name="Image 2">
              <a:extLst>
                <a:ext uri="{FF2B5EF4-FFF2-40B4-BE49-F238E27FC236}">
                  <a16:creationId xmlns:a16="http://schemas.microsoft.com/office/drawing/2014/main" id="{0B90E4A2-41E3-240C-91D5-92443CACC99A}"/>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7" name="Image 6">
              <a:extLst>
                <a:ext uri="{FF2B5EF4-FFF2-40B4-BE49-F238E27FC236}">
                  <a16:creationId xmlns:a16="http://schemas.microsoft.com/office/drawing/2014/main" id="{D6504EC9-DB9C-08CA-6075-61C8607739AA}"/>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8" name="Image 7">
              <a:extLst>
                <a:ext uri="{FF2B5EF4-FFF2-40B4-BE49-F238E27FC236}">
                  <a16:creationId xmlns:a16="http://schemas.microsoft.com/office/drawing/2014/main" id="{9B667081-EB54-4E2C-8941-EB7FA45E40C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9" name="Image 8">
              <a:extLst>
                <a:ext uri="{FF2B5EF4-FFF2-40B4-BE49-F238E27FC236}">
                  <a16:creationId xmlns:a16="http://schemas.microsoft.com/office/drawing/2014/main" id="{E7EB58F0-A874-29A8-59C4-632061EEA82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0" name="Image 9">
              <a:extLst>
                <a:ext uri="{FF2B5EF4-FFF2-40B4-BE49-F238E27FC236}">
                  <a16:creationId xmlns:a16="http://schemas.microsoft.com/office/drawing/2014/main" id="{6DB7A51D-FA3F-ABA7-EF79-D22E4430823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grpSp>
      <p:pic>
        <p:nvPicPr>
          <p:cNvPr id="14" name="Espace réservé pour une image  13">
            <a:extLst>
              <a:ext uri="{FF2B5EF4-FFF2-40B4-BE49-F238E27FC236}">
                <a16:creationId xmlns:a16="http://schemas.microsoft.com/office/drawing/2014/main" id="{D47C757A-EAF6-D925-357F-1AA92E37CE9A}"/>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
        <p:nvSpPr>
          <p:cNvPr id="6" name="ZoneTexte 5">
            <a:extLst>
              <a:ext uri="{FF2B5EF4-FFF2-40B4-BE49-F238E27FC236}">
                <a16:creationId xmlns:a16="http://schemas.microsoft.com/office/drawing/2014/main" id="{F64CE90C-31A4-F0F4-3305-AD3176399D3F}"/>
              </a:ext>
            </a:extLst>
          </p:cNvPr>
          <p:cNvSpPr txBox="1"/>
          <p:nvPr/>
        </p:nvSpPr>
        <p:spPr>
          <a:xfrm>
            <a:off x="398069" y="1853193"/>
            <a:ext cx="8000644" cy="4247317"/>
          </a:xfrm>
          <a:prstGeom prst="rect">
            <a:avLst/>
          </a:prstGeom>
          <a:noFill/>
          <a:ln>
            <a:solidFill>
              <a:schemeClr val="accent1">
                <a:lumMod val="75000"/>
              </a:schemeClr>
            </a:solidFill>
          </a:ln>
        </p:spPr>
        <p:txBody>
          <a:bodyPr wrap="square" rtlCol="0">
            <a:spAutoFit/>
          </a:bodyPr>
          <a:lstStyle/>
          <a:p>
            <a:pPr marL="0" marR="0" lvl="0" indent="0" algn="just" defTabSz="914400" rtl="1" eaLnBrk="1" fontAlgn="auto" latinLnBrk="0" hangingPunct="1">
              <a:spcBef>
                <a:spcPts val="0"/>
              </a:spcBef>
              <a:spcAft>
                <a:spcPts val="0"/>
              </a:spcAft>
              <a:buClr>
                <a:srgbClr val="000000"/>
              </a:buClr>
              <a:buSzTx/>
              <a:buFont typeface="Arial"/>
              <a:buNone/>
              <a:tabLst/>
              <a:defRPr/>
            </a:pPr>
            <a:r>
              <a:rPr kumimoji="0" lang="ar-MA" sz="30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أَجابَ الْمُرْشِدُ:</a:t>
            </a:r>
          </a:p>
          <a:p>
            <a:pPr marL="0" marR="0" lvl="0" indent="0" algn="just" defTabSz="914400" rtl="1" eaLnBrk="1" fontAlgn="auto" latinLnBrk="0" hangingPunct="1">
              <a:spcBef>
                <a:spcPts val="0"/>
              </a:spcBef>
              <a:spcAft>
                <a:spcPts val="0"/>
              </a:spcAft>
              <a:buClr>
                <a:srgbClr val="000000"/>
              </a:buClr>
              <a:buSzTx/>
              <a:buFont typeface="Arial"/>
              <a:buNone/>
              <a:tabLst/>
              <a:defRPr/>
            </a:pPr>
            <a:r>
              <a:rPr kumimoji="0" lang="ar-MA" sz="30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 عِنْدَما تَنْقَرِضُ الْحَيَواناتُ، يَخْتَلُّ التَّوازُنُ الطَّبيعِيُّ في الْبيئَةِ. فَإِذا اخْتَفى الثَّعْلَبُ مَثَلًا، سَتَزيدُ أَعْدادُ الْأَرانِبِ أَكْثَرَ، مِمّا سَيُؤَدّي إِلى تَدْميرِ الْعُشْبِ، وَالنَّباتاتِ. وَإِذا انْقَرَضَتِ الْقِطَطُ، سَتَتَزايَدُ أَعْدادُ الْفِئْرانِ، وَالْحَشَراتِ، وَسَيَتَسَبَّبُ ذلِكَ في انْتِشارِ الْأَمْراضِ.</a:t>
            </a:r>
          </a:p>
          <a:p>
            <a:pPr marL="0" marR="0" lvl="0" indent="0" algn="just" defTabSz="914400" rtl="1" eaLnBrk="1" fontAlgn="auto" latinLnBrk="0" hangingPunct="1">
              <a:spcBef>
                <a:spcPts val="0"/>
              </a:spcBef>
              <a:spcAft>
                <a:spcPts val="0"/>
              </a:spcAft>
              <a:buClr>
                <a:srgbClr val="000000"/>
              </a:buClr>
              <a:buSzTx/>
              <a:buFont typeface="Arial"/>
              <a:buNone/>
              <a:tabLst/>
              <a:defRPr/>
            </a:pPr>
            <a:r>
              <a:rPr kumimoji="0" lang="ar-MA" sz="30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هَزَّتْ أَشْواقُ رَأْسَها قائِلَةً: </a:t>
            </a:r>
          </a:p>
          <a:p>
            <a:pPr marL="0" marR="0" lvl="0" indent="0" algn="just" defTabSz="914400" rtl="1" eaLnBrk="1" fontAlgn="auto" latinLnBrk="0" hangingPunct="1">
              <a:spcBef>
                <a:spcPts val="0"/>
              </a:spcBef>
              <a:spcAft>
                <a:spcPts val="0"/>
              </a:spcAft>
              <a:buClr>
                <a:srgbClr val="000000"/>
              </a:buClr>
              <a:buSzTx/>
              <a:buFont typeface="Arial"/>
              <a:buNone/>
              <a:tabLst/>
              <a:defRPr/>
            </a:pPr>
            <a:r>
              <a:rPr kumimoji="0" lang="ar-MA" sz="30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 لَقَدْ فَهِمْتُ الْآنَ! عَلَيْنا، إِذَنْ، أَنْ نُحافِظَ عَلى كُلِّ الْحَيَواناتِ!</a:t>
            </a:r>
          </a:p>
          <a:p>
            <a:pPr marL="0" marR="0" lvl="0" indent="0" algn="just" defTabSz="914400" rtl="1" eaLnBrk="1" fontAlgn="auto" latinLnBrk="0" hangingPunct="1">
              <a:spcBef>
                <a:spcPts val="0"/>
              </a:spcBef>
              <a:spcAft>
                <a:spcPts val="0"/>
              </a:spcAft>
              <a:buClr>
                <a:srgbClr val="000000"/>
              </a:buClr>
              <a:buSzTx/>
              <a:buFont typeface="Arial"/>
              <a:buNone/>
              <a:tabLst/>
              <a:defRPr/>
            </a:pPr>
            <a:r>
              <a:rPr kumimoji="0" lang="ar-MA" sz="30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رَدَّ الْمُرْشِدُ:</a:t>
            </a:r>
          </a:p>
          <a:p>
            <a:pPr marL="0" marR="0" lvl="0" indent="0" algn="just" defTabSz="914400" rtl="1" eaLnBrk="1" fontAlgn="auto" latinLnBrk="0" hangingPunct="1">
              <a:spcBef>
                <a:spcPts val="0"/>
              </a:spcBef>
              <a:spcAft>
                <a:spcPts val="0"/>
              </a:spcAft>
              <a:buClr>
                <a:srgbClr val="000000"/>
              </a:buClr>
              <a:buSzTx/>
              <a:buFont typeface="Arial"/>
              <a:buNone/>
              <a:tabLst/>
              <a:defRPr/>
            </a:pPr>
            <a:r>
              <a:rPr kumimoji="0" lang="ar-MA" sz="30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  تَمامًا! كَما يَنْبَغي أَنْ نَتَجَنّبَ تَلْويثَ الْبيئَةِ، وَالصَّيْدَ الْجائِرَ، وَقَطْعَ الْأَشْجارِ، حَتّى نَحْمِيَ مَكانَ عَيْشِ الْحَيَواناتِ. هكذا نُحافِظُ عَلى حَياتِها، وَنَصونُ تَوازُنَ الْبيئَةِ عَلى كَوْكَبِنا.</a:t>
            </a:r>
          </a:p>
        </p:txBody>
      </p:sp>
    </p:spTree>
    <p:extLst>
      <p:ext uri="{BB962C8B-B14F-4D97-AF65-F5344CB8AC3E}">
        <p14:creationId xmlns:p14="http://schemas.microsoft.com/office/powerpoint/2010/main" val="3247923231"/>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BDDA9C-4FED-0715-4458-64E5A998120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E84009C-BD3B-5A18-A3B8-EA48378B9A0C}"/>
              </a:ext>
            </a:extLst>
          </p:cNvPr>
          <p:cNvSpPr>
            <a:spLocks noGrp="1"/>
          </p:cNvSpPr>
          <p:nvPr>
            <p:ph type="title"/>
          </p:nvPr>
        </p:nvSpPr>
        <p:spPr>
          <a:xfrm>
            <a:off x="725239" y="756000"/>
            <a:ext cx="6840000" cy="612000"/>
          </a:xfrm>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في ثنائيات، </a:t>
            </a:r>
            <a:r>
              <a:rPr lang="ar-MA" sz="2400" b="1" dirty="0" err="1">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مماذا</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حذر المرشد الفتاة؟ ماذا قال لها؟  دقيقة للتفكير.</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5" name="Groupe 4">
            <a:extLst>
              <a:ext uri="{FF2B5EF4-FFF2-40B4-BE49-F238E27FC236}">
                <a16:creationId xmlns:a16="http://schemas.microsoft.com/office/drawing/2014/main" id="{2A8F91F5-E146-4BF8-52BA-4699CEBD71EC}"/>
              </a:ext>
            </a:extLst>
          </p:cNvPr>
          <p:cNvGrpSpPr/>
          <p:nvPr/>
        </p:nvGrpSpPr>
        <p:grpSpPr>
          <a:xfrm>
            <a:off x="398069" y="131773"/>
            <a:ext cx="7750183" cy="288000"/>
            <a:chOff x="398069" y="131773"/>
            <a:chExt cx="7750183" cy="288000"/>
          </a:xfrm>
        </p:grpSpPr>
        <p:sp>
          <p:nvSpPr>
            <p:cNvPr id="24" name="Rectangle 23">
              <a:extLst>
                <a:ext uri="{FF2B5EF4-FFF2-40B4-BE49-F238E27FC236}">
                  <a16:creationId xmlns:a16="http://schemas.microsoft.com/office/drawing/2014/main" id="{D52654FB-B968-8652-2203-2134A91FC7D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نشاط اعتيادي</a:t>
              </a:r>
            </a:p>
          </p:txBody>
        </p:sp>
        <p:sp>
          <p:nvSpPr>
            <p:cNvPr id="25" name="Rectangle 24">
              <a:extLst>
                <a:ext uri="{FF2B5EF4-FFF2-40B4-BE49-F238E27FC236}">
                  <a16:creationId xmlns:a16="http://schemas.microsoft.com/office/drawing/2014/main" id="{DD619B69-7844-82BF-8BFD-40F2AB2100B0}"/>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26" name="Rectangle 25">
              <a:extLst>
                <a:ext uri="{FF2B5EF4-FFF2-40B4-BE49-F238E27FC236}">
                  <a16:creationId xmlns:a16="http://schemas.microsoft.com/office/drawing/2014/main" id="{CD09991D-8A52-B0C3-C048-44D82C99E8DC}"/>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7" name="Rectangle 26">
              <a:extLst>
                <a:ext uri="{FF2B5EF4-FFF2-40B4-BE49-F238E27FC236}">
                  <a16:creationId xmlns:a16="http://schemas.microsoft.com/office/drawing/2014/main" id="{95A80FAE-02C8-CDE4-1096-560552097FA1}"/>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28" name="Rectangle 27">
              <a:extLst>
                <a:ext uri="{FF2B5EF4-FFF2-40B4-BE49-F238E27FC236}">
                  <a16:creationId xmlns:a16="http://schemas.microsoft.com/office/drawing/2014/main" id="{C0ACEE57-E286-7EFA-9177-AE4FAAC1E5EF}"/>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تقويم</a:t>
              </a:r>
            </a:p>
          </p:txBody>
        </p:sp>
        <p:pic>
          <p:nvPicPr>
            <p:cNvPr id="3" name="Image 2">
              <a:extLst>
                <a:ext uri="{FF2B5EF4-FFF2-40B4-BE49-F238E27FC236}">
                  <a16:creationId xmlns:a16="http://schemas.microsoft.com/office/drawing/2014/main" id="{77F00465-58E7-FE19-FE21-1721B0CBA187}"/>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7" name="Image 6">
              <a:extLst>
                <a:ext uri="{FF2B5EF4-FFF2-40B4-BE49-F238E27FC236}">
                  <a16:creationId xmlns:a16="http://schemas.microsoft.com/office/drawing/2014/main" id="{3BD12F0A-47E3-492F-8532-4E12F5922CE3}"/>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8" name="Image 7">
              <a:extLst>
                <a:ext uri="{FF2B5EF4-FFF2-40B4-BE49-F238E27FC236}">
                  <a16:creationId xmlns:a16="http://schemas.microsoft.com/office/drawing/2014/main" id="{4E8F448C-1A4F-9477-B3D5-1F0FFF552C0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9" name="Image 8">
              <a:extLst>
                <a:ext uri="{FF2B5EF4-FFF2-40B4-BE49-F238E27FC236}">
                  <a16:creationId xmlns:a16="http://schemas.microsoft.com/office/drawing/2014/main" id="{AF897C7B-870F-5AF7-FFC8-411F4280B01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0" name="Image 9">
              <a:extLst>
                <a:ext uri="{FF2B5EF4-FFF2-40B4-BE49-F238E27FC236}">
                  <a16:creationId xmlns:a16="http://schemas.microsoft.com/office/drawing/2014/main" id="{6B240C41-A1EB-1F18-8FE9-37787FD515C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grpSp>
      <p:pic>
        <p:nvPicPr>
          <p:cNvPr id="14" name="Espace réservé pour une image  13">
            <a:extLst>
              <a:ext uri="{FF2B5EF4-FFF2-40B4-BE49-F238E27FC236}">
                <a16:creationId xmlns:a16="http://schemas.microsoft.com/office/drawing/2014/main" id="{951B2709-3168-C49F-8088-A62B5CE2AB21}"/>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p:pic>
      <p:pic>
        <p:nvPicPr>
          <p:cNvPr id="11" name="Image 10">
            <a:extLst>
              <a:ext uri="{FF2B5EF4-FFF2-40B4-BE49-F238E27FC236}">
                <a16:creationId xmlns:a16="http://schemas.microsoft.com/office/drawing/2014/main" id="{555A1CAA-5570-0226-5091-E159B13FB594}"/>
              </a:ext>
            </a:extLst>
          </p:cNvPr>
          <p:cNvPicPr>
            <a:picLocks noChangeAspect="1"/>
          </p:cNvPicPr>
          <p:nvPr/>
        </p:nvPicPr>
        <p:blipFill>
          <a:blip r:embed="rId8"/>
          <a:stretch>
            <a:fillRect/>
          </a:stretch>
        </p:blipFill>
        <p:spPr>
          <a:xfrm>
            <a:off x="2075041" y="2363972"/>
            <a:ext cx="4993917" cy="3050263"/>
          </a:xfrm>
          <a:prstGeom prst="rect">
            <a:avLst/>
          </a:prstGeom>
        </p:spPr>
      </p:pic>
    </p:spTree>
    <p:extLst>
      <p:ext uri="{BB962C8B-B14F-4D97-AF65-F5344CB8AC3E}">
        <p14:creationId xmlns:p14="http://schemas.microsoft.com/office/powerpoint/2010/main" val="1706366929"/>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A0E7FA-0657-A7C2-102A-8C09CA34DD5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3A5C12F-7D93-9298-79C4-1C6EF398CD7B}"/>
              </a:ext>
            </a:extLst>
          </p:cNvPr>
          <p:cNvSpPr>
            <a:spLocks noGrp="1"/>
          </p:cNvSpPr>
          <p:nvPr>
            <p:ph type="title"/>
          </p:nvPr>
        </p:nvSpPr>
        <p:spPr>
          <a:xfrm>
            <a:off x="725239" y="756000"/>
            <a:ext cx="6840000" cy="612000"/>
          </a:xfrm>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يقرأ ما قاله المرشد للفتاة عندما حذرها من تجاوز السياج؟ </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5" name="Groupe 4">
            <a:extLst>
              <a:ext uri="{FF2B5EF4-FFF2-40B4-BE49-F238E27FC236}">
                <a16:creationId xmlns:a16="http://schemas.microsoft.com/office/drawing/2014/main" id="{53008E9D-50ED-18F0-1726-E4050E045FE6}"/>
              </a:ext>
            </a:extLst>
          </p:cNvPr>
          <p:cNvGrpSpPr/>
          <p:nvPr/>
        </p:nvGrpSpPr>
        <p:grpSpPr>
          <a:xfrm>
            <a:off x="398069" y="131773"/>
            <a:ext cx="7750183" cy="288000"/>
            <a:chOff x="398069" y="131773"/>
            <a:chExt cx="7750183" cy="288000"/>
          </a:xfrm>
        </p:grpSpPr>
        <p:sp>
          <p:nvSpPr>
            <p:cNvPr id="24" name="Rectangle 23">
              <a:extLst>
                <a:ext uri="{FF2B5EF4-FFF2-40B4-BE49-F238E27FC236}">
                  <a16:creationId xmlns:a16="http://schemas.microsoft.com/office/drawing/2014/main" id="{C18A6BC6-B55F-28D2-E3FF-747095D28E4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نشاط اعتيادي</a:t>
              </a:r>
            </a:p>
          </p:txBody>
        </p:sp>
        <p:sp>
          <p:nvSpPr>
            <p:cNvPr id="25" name="Rectangle 24">
              <a:extLst>
                <a:ext uri="{FF2B5EF4-FFF2-40B4-BE49-F238E27FC236}">
                  <a16:creationId xmlns:a16="http://schemas.microsoft.com/office/drawing/2014/main" id="{57E9CA1E-0CF4-1D63-C332-58F915801987}"/>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26" name="Rectangle 25">
              <a:extLst>
                <a:ext uri="{FF2B5EF4-FFF2-40B4-BE49-F238E27FC236}">
                  <a16:creationId xmlns:a16="http://schemas.microsoft.com/office/drawing/2014/main" id="{24BF5E9F-D25F-AA15-A8B1-60A32148651C}"/>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7" name="Rectangle 26">
              <a:extLst>
                <a:ext uri="{FF2B5EF4-FFF2-40B4-BE49-F238E27FC236}">
                  <a16:creationId xmlns:a16="http://schemas.microsoft.com/office/drawing/2014/main" id="{8AB477C7-81CB-02EB-5EC3-549682B8A0B6}"/>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28" name="Rectangle 27">
              <a:extLst>
                <a:ext uri="{FF2B5EF4-FFF2-40B4-BE49-F238E27FC236}">
                  <a16:creationId xmlns:a16="http://schemas.microsoft.com/office/drawing/2014/main" id="{F8DB465B-9747-60FA-D011-0F9D55EAB311}"/>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تقويم</a:t>
              </a:r>
            </a:p>
          </p:txBody>
        </p:sp>
        <p:pic>
          <p:nvPicPr>
            <p:cNvPr id="3" name="Image 2">
              <a:extLst>
                <a:ext uri="{FF2B5EF4-FFF2-40B4-BE49-F238E27FC236}">
                  <a16:creationId xmlns:a16="http://schemas.microsoft.com/office/drawing/2014/main" id="{C4F64879-A880-B6C5-8A95-CE90324BA7B7}"/>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7" name="Image 6">
              <a:extLst>
                <a:ext uri="{FF2B5EF4-FFF2-40B4-BE49-F238E27FC236}">
                  <a16:creationId xmlns:a16="http://schemas.microsoft.com/office/drawing/2014/main" id="{9667CB3D-9FBA-6F83-BDD7-B8558775875D}"/>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8" name="Image 7">
              <a:extLst>
                <a:ext uri="{FF2B5EF4-FFF2-40B4-BE49-F238E27FC236}">
                  <a16:creationId xmlns:a16="http://schemas.microsoft.com/office/drawing/2014/main" id="{3BA151FD-FC61-3D4D-CD65-7349FB20460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9" name="Image 8">
              <a:extLst>
                <a:ext uri="{FF2B5EF4-FFF2-40B4-BE49-F238E27FC236}">
                  <a16:creationId xmlns:a16="http://schemas.microsoft.com/office/drawing/2014/main" id="{D4DFDF06-1EF5-CE5F-4832-8344397D0BD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0" name="Image 9">
              <a:extLst>
                <a:ext uri="{FF2B5EF4-FFF2-40B4-BE49-F238E27FC236}">
                  <a16:creationId xmlns:a16="http://schemas.microsoft.com/office/drawing/2014/main" id="{A7065905-6A20-C276-9A5F-4BB045A5421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grpSp>
      <p:pic>
        <p:nvPicPr>
          <p:cNvPr id="14" name="Espace réservé pour une image  13">
            <a:extLst>
              <a:ext uri="{FF2B5EF4-FFF2-40B4-BE49-F238E27FC236}">
                <a16:creationId xmlns:a16="http://schemas.microsoft.com/office/drawing/2014/main" id="{27882F3D-41AA-E4E0-EE3F-D95291507D8C}"/>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p:pic>
      <p:sp>
        <p:nvSpPr>
          <p:cNvPr id="13" name="ZoneTexte 12">
            <a:extLst>
              <a:ext uri="{FF2B5EF4-FFF2-40B4-BE49-F238E27FC236}">
                <a16:creationId xmlns:a16="http://schemas.microsoft.com/office/drawing/2014/main" id="{50673E4E-233E-30FB-02EC-F5335C4970E5}"/>
              </a:ext>
            </a:extLst>
          </p:cNvPr>
          <p:cNvSpPr txBox="1"/>
          <p:nvPr/>
        </p:nvSpPr>
        <p:spPr>
          <a:xfrm>
            <a:off x="480369" y="4937181"/>
            <a:ext cx="8183260" cy="1318181"/>
          </a:xfrm>
          <a:prstGeom prst="rect">
            <a:avLst/>
          </a:prstGeom>
          <a:solidFill>
            <a:schemeClr val="accent2">
              <a:lumMod val="20000"/>
              <a:lumOff val="80000"/>
            </a:schemeClr>
          </a:solidFill>
          <a:ln>
            <a:solidFill>
              <a:schemeClr val="accent2">
                <a:lumMod val="75000"/>
              </a:schemeClr>
            </a:solidFill>
          </a:ln>
        </p:spPr>
        <p:txBody>
          <a:bodyPr wrap="square">
            <a:spAutoFit/>
          </a:bodyPr>
          <a:lstStyle/>
          <a:p>
            <a:pPr lvl="0" algn="just" defTabSz="914400" rtl="1">
              <a:lnSpc>
                <a:spcPct val="150000"/>
              </a:lnSpc>
              <a:buClr>
                <a:srgbClr val="000000"/>
              </a:buClr>
              <a:defRPr/>
            </a:pPr>
            <a:r>
              <a:rPr lang="ar-MA" sz="2800" b="1" kern="0" dirty="0">
                <a:solidFill>
                  <a:schemeClr val="accent1">
                    <a:lumMod val="50000"/>
                  </a:schemeClr>
                </a:solidFill>
                <a:ea typeface="Calibri" panose="020F0502020204030204" pitchFamily="34" charset="0"/>
                <a:cs typeface="Calibri" panose="020F0502020204030204" pitchFamily="34" charset="0"/>
                <a:sym typeface="Arial"/>
              </a:rPr>
              <a:t>- لكِنَّ هذا السِّياجَ لِإِبْعادِ الْخَطَرِ عَنْكِ يا صَغيرَتي. كَما أَنَّهُ يَحْمي الْحَيَواناتِ أَيْضًا. فَلَوْلا هذهِ الْمَحْمِيّاتُ، لَكانَ الْكَثيرُ مِنْها قَدِ انْقَرَضَ.</a:t>
            </a:r>
          </a:p>
        </p:txBody>
      </p:sp>
      <p:pic>
        <p:nvPicPr>
          <p:cNvPr id="4" name="Image 3">
            <a:extLst>
              <a:ext uri="{FF2B5EF4-FFF2-40B4-BE49-F238E27FC236}">
                <a16:creationId xmlns:a16="http://schemas.microsoft.com/office/drawing/2014/main" id="{1AC58338-12B1-CA75-11E2-A448998CED45}"/>
              </a:ext>
            </a:extLst>
          </p:cNvPr>
          <p:cNvPicPr>
            <a:picLocks noChangeAspect="1"/>
          </p:cNvPicPr>
          <p:nvPr/>
        </p:nvPicPr>
        <p:blipFill>
          <a:blip r:embed="rId8"/>
          <a:stretch>
            <a:fillRect/>
          </a:stretch>
        </p:blipFill>
        <p:spPr>
          <a:xfrm>
            <a:off x="2075040" y="1735459"/>
            <a:ext cx="4993917" cy="3050263"/>
          </a:xfrm>
          <a:prstGeom prst="rect">
            <a:avLst/>
          </a:prstGeom>
        </p:spPr>
      </p:pic>
    </p:spTree>
    <p:extLst>
      <p:ext uri="{BB962C8B-B14F-4D97-AF65-F5344CB8AC3E}">
        <p14:creationId xmlns:p14="http://schemas.microsoft.com/office/powerpoint/2010/main" val="868157039"/>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23CA10-B9DE-4595-82AA-329F5DCA547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4D05B40-6B74-4BD5-A748-186EC271AE1E}"/>
              </a:ext>
            </a:extLst>
          </p:cNvPr>
          <p:cNvSpPr>
            <a:spLocks noGrp="1"/>
          </p:cNvSpPr>
          <p:nvPr>
            <p:ph type="title"/>
          </p:nvPr>
        </p:nvSpPr>
        <p:spPr>
          <a:xfrm>
            <a:off x="725239" y="756000"/>
            <a:ext cx="6840000" cy="612000"/>
          </a:xfrm>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يعيد تنبيه الفتاة مستعملا أساليب أخرى؟ سأعين من يجيب. (خمس دقائق) </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5" name="Groupe 4">
            <a:extLst>
              <a:ext uri="{FF2B5EF4-FFF2-40B4-BE49-F238E27FC236}">
                <a16:creationId xmlns:a16="http://schemas.microsoft.com/office/drawing/2014/main" id="{D193065E-0D18-857D-CF03-08F59C4131D0}"/>
              </a:ext>
            </a:extLst>
          </p:cNvPr>
          <p:cNvGrpSpPr/>
          <p:nvPr/>
        </p:nvGrpSpPr>
        <p:grpSpPr>
          <a:xfrm>
            <a:off x="398069" y="131773"/>
            <a:ext cx="7750183" cy="288000"/>
            <a:chOff x="398069" y="131773"/>
            <a:chExt cx="7750183" cy="288000"/>
          </a:xfrm>
        </p:grpSpPr>
        <p:sp>
          <p:nvSpPr>
            <p:cNvPr id="24" name="Rectangle 23">
              <a:extLst>
                <a:ext uri="{FF2B5EF4-FFF2-40B4-BE49-F238E27FC236}">
                  <a16:creationId xmlns:a16="http://schemas.microsoft.com/office/drawing/2014/main" id="{EA866CD5-4495-5DFB-C0F3-48BA24DAB49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نشاط اعتيادي</a:t>
              </a:r>
            </a:p>
          </p:txBody>
        </p:sp>
        <p:sp>
          <p:nvSpPr>
            <p:cNvPr id="25" name="Rectangle 24">
              <a:extLst>
                <a:ext uri="{FF2B5EF4-FFF2-40B4-BE49-F238E27FC236}">
                  <a16:creationId xmlns:a16="http://schemas.microsoft.com/office/drawing/2014/main" id="{0AB6A322-7847-C1C6-0DD6-D5E376BA8CD9}"/>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26" name="Rectangle 25">
              <a:extLst>
                <a:ext uri="{FF2B5EF4-FFF2-40B4-BE49-F238E27FC236}">
                  <a16:creationId xmlns:a16="http://schemas.microsoft.com/office/drawing/2014/main" id="{0A8C6B86-F552-9B24-8F41-42F3E84C8327}"/>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7" name="Rectangle 26">
              <a:extLst>
                <a:ext uri="{FF2B5EF4-FFF2-40B4-BE49-F238E27FC236}">
                  <a16:creationId xmlns:a16="http://schemas.microsoft.com/office/drawing/2014/main" id="{B56AFDF3-39FB-B5A3-41F6-A02A79A328E9}"/>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28" name="Rectangle 27">
              <a:extLst>
                <a:ext uri="{FF2B5EF4-FFF2-40B4-BE49-F238E27FC236}">
                  <a16:creationId xmlns:a16="http://schemas.microsoft.com/office/drawing/2014/main" id="{F24F90E8-0873-F7C9-4426-F3EAE949573A}"/>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تقويم</a:t>
              </a:r>
            </a:p>
          </p:txBody>
        </p:sp>
        <p:pic>
          <p:nvPicPr>
            <p:cNvPr id="3" name="Image 2">
              <a:extLst>
                <a:ext uri="{FF2B5EF4-FFF2-40B4-BE49-F238E27FC236}">
                  <a16:creationId xmlns:a16="http://schemas.microsoft.com/office/drawing/2014/main" id="{2435EF62-DE28-9E08-1BD7-9EA7195DBE00}"/>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7" name="Image 6">
              <a:extLst>
                <a:ext uri="{FF2B5EF4-FFF2-40B4-BE49-F238E27FC236}">
                  <a16:creationId xmlns:a16="http://schemas.microsoft.com/office/drawing/2014/main" id="{0FF653E1-B47D-D540-C006-FBA02914B74C}"/>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8" name="Image 7">
              <a:extLst>
                <a:ext uri="{FF2B5EF4-FFF2-40B4-BE49-F238E27FC236}">
                  <a16:creationId xmlns:a16="http://schemas.microsoft.com/office/drawing/2014/main" id="{102FBE77-AAD1-4860-A7EF-A400808A599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9" name="Image 8">
              <a:extLst>
                <a:ext uri="{FF2B5EF4-FFF2-40B4-BE49-F238E27FC236}">
                  <a16:creationId xmlns:a16="http://schemas.microsoft.com/office/drawing/2014/main" id="{158927EB-9D1D-0425-BC7E-0DE0FB77E0BD}"/>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0" name="Image 9">
              <a:extLst>
                <a:ext uri="{FF2B5EF4-FFF2-40B4-BE49-F238E27FC236}">
                  <a16:creationId xmlns:a16="http://schemas.microsoft.com/office/drawing/2014/main" id="{D3BEEC67-7F2D-C4B6-1DF9-B78C4A14B45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grpSp>
      <p:sp>
        <p:nvSpPr>
          <p:cNvPr id="13" name="ZoneTexte 12">
            <a:extLst>
              <a:ext uri="{FF2B5EF4-FFF2-40B4-BE49-F238E27FC236}">
                <a16:creationId xmlns:a16="http://schemas.microsoft.com/office/drawing/2014/main" id="{F3D43028-DFB7-0EF8-7F8D-066487FE532D}"/>
              </a:ext>
            </a:extLst>
          </p:cNvPr>
          <p:cNvSpPr txBox="1"/>
          <p:nvPr/>
        </p:nvSpPr>
        <p:spPr>
          <a:xfrm>
            <a:off x="480369" y="4645181"/>
            <a:ext cx="8183260" cy="1318181"/>
          </a:xfrm>
          <a:prstGeom prst="rect">
            <a:avLst/>
          </a:prstGeom>
          <a:solidFill>
            <a:schemeClr val="accent2">
              <a:lumMod val="20000"/>
              <a:lumOff val="80000"/>
            </a:schemeClr>
          </a:solidFill>
          <a:ln>
            <a:solidFill>
              <a:schemeClr val="accent2">
                <a:lumMod val="75000"/>
              </a:schemeClr>
            </a:solidFill>
          </a:ln>
        </p:spPr>
        <p:txBody>
          <a:bodyPr wrap="square">
            <a:spAutoFit/>
          </a:bodyPr>
          <a:lstStyle/>
          <a:p>
            <a:pPr lvl="0" algn="just" defTabSz="914400" rtl="1">
              <a:lnSpc>
                <a:spcPct val="150000"/>
              </a:lnSpc>
              <a:buClr>
                <a:srgbClr val="000000"/>
              </a:buClr>
              <a:defRPr/>
            </a:pPr>
            <a:r>
              <a:rPr lang="ar-MA" sz="2800" b="1" kern="0" dirty="0">
                <a:solidFill>
                  <a:schemeClr val="accent1">
                    <a:lumMod val="50000"/>
                  </a:schemeClr>
                </a:solidFill>
                <a:ea typeface="Calibri" panose="020F0502020204030204" pitchFamily="34" charset="0"/>
                <a:cs typeface="Calibri" panose="020F0502020204030204" pitchFamily="34" charset="0"/>
                <a:sym typeface="Arial"/>
              </a:rPr>
              <a:t>- لكِنَّ هذا السِّياجَ لِإِبْعادِ الْخَطَرِ عَنْكِ يا صَغيرَتي. كَما أَنَّهُ يَحْمي الْحَيَواناتِ أَيْضًا. فَلَوْلا هذهِ الْمَحْمِيّاتُ، لَكانَ الْكَثيرُ مِنْها قَدِ انْقَرَضَ.</a:t>
            </a:r>
          </a:p>
        </p:txBody>
      </p:sp>
      <p:pic>
        <p:nvPicPr>
          <p:cNvPr id="4" name="Image 3">
            <a:extLst>
              <a:ext uri="{FF2B5EF4-FFF2-40B4-BE49-F238E27FC236}">
                <a16:creationId xmlns:a16="http://schemas.microsoft.com/office/drawing/2014/main" id="{F3B72137-51B1-03C0-190D-2B26F11F6C19}"/>
              </a:ext>
            </a:extLst>
          </p:cNvPr>
          <p:cNvPicPr>
            <a:picLocks noChangeAspect="1"/>
          </p:cNvPicPr>
          <p:nvPr/>
        </p:nvPicPr>
        <p:blipFill>
          <a:blip r:embed="rId7"/>
          <a:stretch>
            <a:fillRect/>
          </a:stretch>
        </p:blipFill>
        <p:spPr>
          <a:xfrm>
            <a:off x="5100689" y="1858359"/>
            <a:ext cx="3047563" cy="1861438"/>
          </a:xfrm>
          <a:prstGeom prst="rect">
            <a:avLst/>
          </a:prstGeom>
        </p:spPr>
      </p:pic>
      <p:sp>
        <p:nvSpPr>
          <p:cNvPr id="6" name="ZoneTexte 5">
            <a:extLst>
              <a:ext uri="{FF2B5EF4-FFF2-40B4-BE49-F238E27FC236}">
                <a16:creationId xmlns:a16="http://schemas.microsoft.com/office/drawing/2014/main" id="{09703C69-E6D9-E061-525A-84870EBAF952}"/>
              </a:ext>
            </a:extLst>
          </p:cNvPr>
          <p:cNvSpPr txBox="1"/>
          <p:nvPr/>
        </p:nvSpPr>
        <p:spPr>
          <a:xfrm>
            <a:off x="480369" y="2004248"/>
            <a:ext cx="4357023" cy="1569660"/>
          </a:xfrm>
          <a:prstGeom prst="rect">
            <a:avLst/>
          </a:prstGeom>
          <a:solidFill>
            <a:schemeClr val="accent2">
              <a:lumMod val="20000"/>
              <a:lumOff val="80000"/>
            </a:schemeClr>
          </a:solidFill>
          <a:ln>
            <a:solidFill>
              <a:schemeClr val="accent2">
                <a:lumMod val="75000"/>
              </a:schemeClr>
            </a:solidFill>
          </a:ln>
        </p:spPr>
        <p:txBody>
          <a:bodyPr wrap="square">
            <a:spAutoFit/>
          </a:bodyPr>
          <a:lstStyle/>
          <a:p>
            <a:pPr lvl="0" algn="just" defTabSz="914400" rtl="1">
              <a:buClr>
                <a:srgbClr val="000000"/>
              </a:buClr>
              <a:defRPr/>
            </a:pPr>
            <a:r>
              <a:rPr lang="ar-MA" sz="2400" kern="0" dirty="0">
                <a:solidFill>
                  <a:srgbClr val="C00000"/>
                </a:solidFill>
                <a:ea typeface="Calibri" panose="020F0502020204030204" pitchFamily="34" charset="0"/>
                <a:cs typeface="Calibri" panose="020F0502020204030204" pitchFamily="34" charset="0"/>
                <a:sym typeface="Arial"/>
              </a:rPr>
              <a:t>- </a:t>
            </a:r>
            <a:r>
              <a:rPr lang="ar-MA" sz="2400" b="1" kern="0" dirty="0">
                <a:solidFill>
                  <a:srgbClr val="C00000"/>
                </a:solidFill>
                <a:ea typeface="Calibri" panose="020F0502020204030204" pitchFamily="34" charset="0"/>
                <a:cs typeface="Calibri" panose="020F0502020204030204" pitchFamily="34" charset="0"/>
                <a:sym typeface="Arial"/>
              </a:rPr>
              <a:t>اِجْتَنِبْ/ي</a:t>
            </a:r>
            <a:r>
              <a:rPr lang="ar-MA" sz="2400" kern="0" dirty="0">
                <a:solidFill>
                  <a:srgbClr val="C00000"/>
                </a:solidFill>
                <a:ea typeface="Calibri" panose="020F0502020204030204" pitchFamily="34" charset="0"/>
                <a:cs typeface="Calibri" panose="020F0502020204030204" pitchFamily="34" charset="0"/>
                <a:sym typeface="Arial"/>
              </a:rPr>
              <a:t> </a:t>
            </a:r>
            <a:r>
              <a:rPr lang="ar-MA" sz="2400" kern="0" dirty="0">
                <a:solidFill>
                  <a:srgbClr val="000000"/>
                </a:solidFill>
                <a:ea typeface="Calibri" panose="020F0502020204030204" pitchFamily="34" charset="0"/>
                <a:cs typeface="Calibri" panose="020F0502020204030204" pitchFamily="34" charset="0"/>
                <a:sym typeface="Arial"/>
              </a:rPr>
              <a:t>...............................</a:t>
            </a:r>
          </a:p>
          <a:p>
            <a:pPr lvl="0" algn="just" defTabSz="914400" rtl="1">
              <a:buClr>
                <a:srgbClr val="000000"/>
              </a:buClr>
              <a:defRPr/>
            </a:pPr>
            <a:r>
              <a:rPr lang="ar-MA" sz="2400" kern="0" dirty="0">
                <a:solidFill>
                  <a:srgbClr val="C00000"/>
                </a:solidFill>
                <a:ea typeface="Calibri" panose="020F0502020204030204" pitchFamily="34" charset="0"/>
                <a:cs typeface="Calibri" panose="020F0502020204030204" pitchFamily="34" charset="0"/>
                <a:sym typeface="Arial"/>
              </a:rPr>
              <a:t>- </a:t>
            </a:r>
            <a:r>
              <a:rPr lang="ar-MA" sz="2400" b="1" kern="0" dirty="0">
                <a:solidFill>
                  <a:srgbClr val="C00000"/>
                </a:solidFill>
                <a:ea typeface="Calibri" panose="020F0502020204030204" pitchFamily="34" charset="0"/>
                <a:cs typeface="Calibri" panose="020F0502020204030204" pitchFamily="34" charset="0"/>
                <a:sym typeface="Arial"/>
              </a:rPr>
              <a:t>لا</a:t>
            </a:r>
            <a:r>
              <a:rPr lang="ar-MA" sz="2400" kern="0" dirty="0">
                <a:solidFill>
                  <a:srgbClr val="000000"/>
                </a:solidFill>
                <a:ea typeface="Calibri" panose="020F0502020204030204" pitchFamily="34" charset="0"/>
                <a:cs typeface="Calibri" panose="020F0502020204030204" pitchFamily="34" charset="0"/>
                <a:sym typeface="Arial"/>
              </a:rPr>
              <a:t> (</a:t>
            </a:r>
            <a:r>
              <a:rPr lang="ar-MA" sz="2400" kern="0" dirty="0">
                <a:solidFill>
                  <a:srgbClr val="C00000"/>
                </a:solidFill>
                <a:ea typeface="Calibri" panose="020F0502020204030204" pitchFamily="34" charset="0"/>
                <a:cs typeface="Calibri" panose="020F0502020204030204" pitchFamily="34" charset="0"/>
                <a:sym typeface="Arial"/>
              </a:rPr>
              <a:t>+</a:t>
            </a:r>
            <a:r>
              <a:rPr lang="ar-MA" sz="2400" kern="0" dirty="0">
                <a:solidFill>
                  <a:srgbClr val="000000"/>
                </a:solidFill>
                <a:ea typeface="Calibri" panose="020F0502020204030204" pitchFamily="34" charset="0"/>
                <a:cs typeface="Calibri" panose="020F0502020204030204" pitchFamily="34" charset="0"/>
                <a:sym typeface="Arial"/>
              </a:rPr>
              <a:t> </a:t>
            </a:r>
            <a:r>
              <a:rPr lang="ar-MA" sz="2400" kern="0" dirty="0">
                <a:solidFill>
                  <a:srgbClr val="C00000"/>
                </a:solidFill>
                <a:ea typeface="Calibri" panose="020F0502020204030204" pitchFamily="34" charset="0"/>
                <a:cs typeface="Calibri" panose="020F0502020204030204" pitchFamily="34" charset="0"/>
                <a:sym typeface="Arial"/>
              </a:rPr>
              <a:t>فِعْلٌ مُضارِعٌ</a:t>
            </a:r>
            <a:r>
              <a:rPr lang="ar-MA" sz="2400" kern="0" dirty="0">
                <a:solidFill>
                  <a:srgbClr val="000000"/>
                </a:solidFill>
                <a:ea typeface="Calibri" panose="020F0502020204030204" pitchFamily="34" charset="0"/>
                <a:cs typeface="Calibri" panose="020F0502020204030204" pitchFamily="34" charset="0"/>
                <a:sym typeface="Arial"/>
              </a:rPr>
              <a:t>)...................</a:t>
            </a:r>
          </a:p>
          <a:p>
            <a:pPr marL="457200" lvl="0" indent="-457200" algn="just" defTabSz="914400" rtl="1">
              <a:buClr>
                <a:srgbClr val="000000"/>
              </a:buClr>
              <a:buFontTx/>
              <a:buChar char="-"/>
              <a:defRPr/>
            </a:pPr>
            <a:r>
              <a:rPr lang="ar-MA" sz="2400" b="1" kern="0" dirty="0">
                <a:solidFill>
                  <a:srgbClr val="C00000"/>
                </a:solidFill>
                <a:ea typeface="Calibri" panose="020F0502020204030204" pitchFamily="34" charset="0"/>
                <a:cs typeface="Calibri" panose="020F0502020204030204" pitchFamily="34" charset="0"/>
                <a:sym typeface="Arial"/>
              </a:rPr>
              <a:t>إِيّاك وَ </a:t>
            </a:r>
            <a:r>
              <a:rPr lang="ar-MA" sz="2400" kern="0" dirty="0">
                <a:solidFill>
                  <a:srgbClr val="000000"/>
                </a:solidFill>
                <a:ea typeface="Calibri" panose="020F0502020204030204" pitchFamily="34" charset="0"/>
                <a:cs typeface="Calibri" panose="020F0502020204030204" pitchFamily="34" charset="0"/>
                <a:sym typeface="Arial"/>
              </a:rPr>
              <a:t>..............................</a:t>
            </a:r>
          </a:p>
          <a:p>
            <a:pPr lvl="0" algn="r" defTabSz="914400" rtl="1">
              <a:buClr>
                <a:srgbClr val="000000"/>
              </a:buClr>
              <a:defRPr/>
            </a:pPr>
            <a:r>
              <a:rPr lang="fr-FR" sz="2400" kern="0" dirty="0">
                <a:solidFill>
                  <a:srgbClr val="000000"/>
                </a:solidFill>
                <a:ea typeface="Calibri" panose="020F0502020204030204" pitchFamily="34" charset="0"/>
                <a:cs typeface="Calibri" panose="020F0502020204030204" pitchFamily="34" charset="0"/>
                <a:sym typeface="Arial"/>
              </a:rPr>
              <a:t>- </a:t>
            </a:r>
            <a:r>
              <a:rPr lang="ar-MA" sz="2400" kern="0" dirty="0">
                <a:solidFill>
                  <a:srgbClr val="000000"/>
                </a:solidFill>
                <a:ea typeface="Calibri" panose="020F0502020204030204" pitchFamily="34" charset="0"/>
                <a:cs typeface="Calibri" panose="020F0502020204030204" pitchFamily="34" charset="0"/>
                <a:sym typeface="Arial"/>
              </a:rPr>
              <a:t> </a:t>
            </a:r>
            <a:r>
              <a:rPr lang="ar-MA" sz="2400" b="1" kern="0" dirty="0">
                <a:solidFill>
                  <a:srgbClr val="C00000"/>
                </a:solidFill>
                <a:ea typeface="Calibri" panose="020F0502020204030204" pitchFamily="34" charset="0"/>
                <a:cs typeface="Calibri" panose="020F0502020204030204" pitchFamily="34" charset="0"/>
                <a:sym typeface="Arial"/>
              </a:rPr>
              <a:t>لا تَنْسَ/يْ </a:t>
            </a:r>
            <a:r>
              <a:rPr lang="ar-MA" sz="2400" kern="0" dirty="0">
                <a:solidFill>
                  <a:srgbClr val="000000"/>
                </a:solidFill>
                <a:ea typeface="Calibri" panose="020F0502020204030204" pitchFamily="34" charset="0"/>
                <a:cs typeface="Calibri" panose="020F0502020204030204" pitchFamily="34" charset="0"/>
                <a:sym typeface="Arial"/>
              </a:rPr>
              <a:t>................................</a:t>
            </a:r>
          </a:p>
        </p:txBody>
      </p:sp>
      <p:pic>
        <p:nvPicPr>
          <p:cNvPr id="16" name="Espace réservé pour une image  15">
            <a:extLst>
              <a:ext uri="{FF2B5EF4-FFF2-40B4-BE49-F238E27FC236}">
                <a16:creationId xmlns:a16="http://schemas.microsoft.com/office/drawing/2014/main" id="{1A01935A-8657-62DC-B016-979437BD47DB}"/>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677329604"/>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19F4DA-74AD-7CE9-0425-90B641F1298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1B459E8-A251-3DFF-A590-BF68082F5E9F}"/>
              </a:ext>
            </a:extLst>
          </p:cNvPr>
          <p:cNvSpPr>
            <a:spLocks noGrp="1"/>
          </p:cNvSpPr>
          <p:nvPr>
            <p:ph type="title"/>
          </p:nvPr>
        </p:nvSpPr>
        <p:spPr>
          <a:xfrm>
            <a:off x="725239" y="756000"/>
            <a:ext cx="6840000" cy="612000"/>
          </a:xfrm>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يمكن أيضا أن ننهى أو ننبه الفتاة بقولنا </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5" name="Groupe 4">
            <a:extLst>
              <a:ext uri="{FF2B5EF4-FFF2-40B4-BE49-F238E27FC236}">
                <a16:creationId xmlns:a16="http://schemas.microsoft.com/office/drawing/2014/main" id="{D967B9F9-CE2D-6E51-B02A-D6FADFB041E1}"/>
              </a:ext>
            </a:extLst>
          </p:cNvPr>
          <p:cNvGrpSpPr/>
          <p:nvPr/>
        </p:nvGrpSpPr>
        <p:grpSpPr>
          <a:xfrm>
            <a:off x="398069" y="131773"/>
            <a:ext cx="7750183" cy="288000"/>
            <a:chOff x="398069" y="131773"/>
            <a:chExt cx="7750183" cy="288000"/>
          </a:xfrm>
        </p:grpSpPr>
        <p:sp>
          <p:nvSpPr>
            <p:cNvPr id="24" name="Rectangle 23">
              <a:extLst>
                <a:ext uri="{FF2B5EF4-FFF2-40B4-BE49-F238E27FC236}">
                  <a16:creationId xmlns:a16="http://schemas.microsoft.com/office/drawing/2014/main" id="{0FA2CE22-8959-5B67-53CA-7FAC1A6362D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نشاط اعتيادي</a:t>
              </a:r>
            </a:p>
          </p:txBody>
        </p:sp>
        <p:sp>
          <p:nvSpPr>
            <p:cNvPr id="25" name="Rectangle 24">
              <a:extLst>
                <a:ext uri="{FF2B5EF4-FFF2-40B4-BE49-F238E27FC236}">
                  <a16:creationId xmlns:a16="http://schemas.microsoft.com/office/drawing/2014/main" id="{4F4F326D-5674-3C00-DA58-36D4E785931B}"/>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26" name="Rectangle 25">
              <a:extLst>
                <a:ext uri="{FF2B5EF4-FFF2-40B4-BE49-F238E27FC236}">
                  <a16:creationId xmlns:a16="http://schemas.microsoft.com/office/drawing/2014/main" id="{AC8BCC1F-C02E-2306-613E-DC12D22B6886}"/>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7" name="Rectangle 26">
              <a:extLst>
                <a:ext uri="{FF2B5EF4-FFF2-40B4-BE49-F238E27FC236}">
                  <a16:creationId xmlns:a16="http://schemas.microsoft.com/office/drawing/2014/main" id="{275C1A26-FFBC-676F-2FBA-4D311CA201ED}"/>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28" name="Rectangle 27">
              <a:extLst>
                <a:ext uri="{FF2B5EF4-FFF2-40B4-BE49-F238E27FC236}">
                  <a16:creationId xmlns:a16="http://schemas.microsoft.com/office/drawing/2014/main" id="{19FF32BD-516D-1338-B454-E6687BFEB386}"/>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تقويم</a:t>
              </a:r>
            </a:p>
          </p:txBody>
        </p:sp>
        <p:pic>
          <p:nvPicPr>
            <p:cNvPr id="3" name="Image 2">
              <a:extLst>
                <a:ext uri="{FF2B5EF4-FFF2-40B4-BE49-F238E27FC236}">
                  <a16:creationId xmlns:a16="http://schemas.microsoft.com/office/drawing/2014/main" id="{DACF0CB2-5FC9-D5BB-CE22-A024C0184C85}"/>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7" name="Image 6">
              <a:extLst>
                <a:ext uri="{FF2B5EF4-FFF2-40B4-BE49-F238E27FC236}">
                  <a16:creationId xmlns:a16="http://schemas.microsoft.com/office/drawing/2014/main" id="{93D43E03-E60B-DF29-7E1C-191D30EA370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8" name="Image 7">
              <a:extLst>
                <a:ext uri="{FF2B5EF4-FFF2-40B4-BE49-F238E27FC236}">
                  <a16:creationId xmlns:a16="http://schemas.microsoft.com/office/drawing/2014/main" id="{776784BB-B3B2-ADB6-C40D-CE7B605B8E2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9" name="Image 8">
              <a:extLst>
                <a:ext uri="{FF2B5EF4-FFF2-40B4-BE49-F238E27FC236}">
                  <a16:creationId xmlns:a16="http://schemas.microsoft.com/office/drawing/2014/main" id="{82FB0BC1-3678-2FC7-199B-18CD63F870F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0" name="Image 9">
              <a:extLst>
                <a:ext uri="{FF2B5EF4-FFF2-40B4-BE49-F238E27FC236}">
                  <a16:creationId xmlns:a16="http://schemas.microsoft.com/office/drawing/2014/main" id="{EE53D5E2-12E4-6A82-DE2F-482EB9CFE31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grpSp>
      <p:sp>
        <p:nvSpPr>
          <p:cNvPr id="13" name="ZoneTexte 12">
            <a:extLst>
              <a:ext uri="{FF2B5EF4-FFF2-40B4-BE49-F238E27FC236}">
                <a16:creationId xmlns:a16="http://schemas.microsoft.com/office/drawing/2014/main" id="{66298B75-CA67-24BE-CB53-B8BBF4D97B73}"/>
              </a:ext>
            </a:extLst>
          </p:cNvPr>
          <p:cNvSpPr txBox="1"/>
          <p:nvPr/>
        </p:nvSpPr>
        <p:spPr>
          <a:xfrm>
            <a:off x="480370" y="4210156"/>
            <a:ext cx="8183260" cy="2251065"/>
          </a:xfrm>
          <a:prstGeom prst="rect">
            <a:avLst/>
          </a:prstGeom>
          <a:solidFill>
            <a:schemeClr val="accent2">
              <a:lumMod val="20000"/>
              <a:lumOff val="80000"/>
            </a:schemeClr>
          </a:solidFill>
          <a:ln>
            <a:solidFill>
              <a:schemeClr val="accent2">
                <a:lumMod val="75000"/>
              </a:schemeClr>
            </a:solidFill>
          </a:ln>
        </p:spPr>
        <p:txBody>
          <a:bodyPr wrap="square">
            <a:spAutoFit/>
          </a:bodyPr>
          <a:lstStyle/>
          <a:p>
            <a:pPr marL="457200" lvl="0" indent="-457200" algn="r" defTabSz="914400" rtl="1">
              <a:lnSpc>
                <a:spcPct val="150000"/>
              </a:lnSpc>
              <a:buClr>
                <a:srgbClr val="000000"/>
              </a:buClr>
              <a:buFontTx/>
              <a:buChar char="-"/>
              <a:defRPr/>
            </a:pPr>
            <a:r>
              <a:rPr lang="ar-MA" sz="2400" b="1" kern="0" dirty="0">
                <a:solidFill>
                  <a:srgbClr val="C00000"/>
                </a:solidFill>
                <a:ea typeface="Calibri" panose="020F0502020204030204" pitchFamily="34" charset="0"/>
                <a:cs typeface="Calibri" panose="020F0502020204030204" pitchFamily="34" charset="0"/>
                <a:sym typeface="Arial"/>
              </a:rPr>
              <a:t>اِجْتَنبي</a:t>
            </a:r>
            <a:r>
              <a:rPr lang="ar-MA" sz="2400" b="1" kern="0" dirty="0">
                <a:solidFill>
                  <a:schemeClr val="accent1">
                    <a:lumMod val="50000"/>
                  </a:schemeClr>
                </a:solidFill>
                <a:ea typeface="Calibri" panose="020F0502020204030204" pitchFamily="34" charset="0"/>
                <a:cs typeface="Calibri" panose="020F0502020204030204" pitchFamily="34" charset="0"/>
                <a:sym typeface="Arial"/>
              </a:rPr>
              <a:t> عُبورَ </a:t>
            </a:r>
            <a:r>
              <a:rPr lang="ar-MA" sz="2400" b="1" kern="0" dirty="0" err="1">
                <a:solidFill>
                  <a:schemeClr val="accent1">
                    <a:lumMod val="50000"/>
                  </a:schemeClr>
                </a:solidFill>
                <a:ea typeface="Calibri" panose="020F0502020204030204" pitchFamily="34" charset="0"/>
                <a:cs typeface="Calibri" panose="020F0502020204030204" pitchFamily="34" charset="0"/>
                <a:sym typeface="Arial"/>
              </a:rPr>
              <a:t>ٱلسِّياجِ</a:t>
            </a:r>
            <a:r>
              <a:rPr lang="ar-MA" sz="2400" b="1" kern="0" dirty="0">
                <a:solidFill>
                  <a:schemeClr val="accent1">
                    <a:lumMod val="50000"/>
                  </a:schemeClr>
                </a:solidFill>
                <a:ea typeface="Calibri" panose="020F0502020204030204" pitchFamily="34" charset="0"/>
                <a:cs typeface="Calibri" panose="020F0502020204030204" pitchFamily="34" charset="0"/>
                <a:sym typeface="Arial"/>
              </a:rPr>
              <a:t> يا صَغيرَتي</a:t>
            </a:r>
            <a:r>
              <a:rPr lang="fr-FR" sz="2400" b="1" kern="0" dirty="0">
                <a:solidFill>
                  <a:schemeClr val="accent1">
                    <a:lumMod val="50000"/>
                  </a:schemeClr>
                </a:solidFill>
                <a:ea typeface="Calibri" panose="020F0502020204030204" pitchFamily="34" charset="0"/>
                <a:cs typeface="Calibri" panose="020F0502020204030204" pitchFamily="34" charset="0"/>
                <a:sym typeface="Arial"/>
              </a:rPr>
              <a:t> !</a:t>
            </a:r>
            <a:r>
              <a:rPr lang="ar-MA" sz="2400" b="1" kern="0" dirty="0" err="1">
                <a:solidFill>
                  <a:schemeClr val="accent1">
                    <a:lumMod val="50000"/>
                  </a:schemeClr>
                </a:solidFill>
                <a:ea typeface="Calibri" panose="020F0502020204030204" pitchFamily="34" charset="0"/>
                <a:cs typeface="Calibri" panose="020F0502020204030204" pitchFamily="34" charset="0"/>
                <a:sym typeface="Arial"/>
              </a:rPr>
              <a:t>فَٱِلاقْتِرابُ</a:t>
            </a:r>
            <a:r>
              <a:rPr lang="ar-MA" sz="2400" b="1" kern="0" dirty="0">
                <a:solidFill>
                  <a:schemeClr val="accent1">
                    <a:lumMod val="50000"/>
                  </a:schemeClr>
                </a:solidFill>
                <a:ea typeface="Calibri" panose="020F0502020204030204" pitchFamily="34" charset="0"/>
                <a:cs typeface="Calibri" panose="020F0502020204030204" pitchFamily="34" charset="0"/>
                <a:sym typeface="Arial"/>
              </a:rPr>
              <a:t> مِنَ </a:t>
            </a:r>
            <a:r>
              <a:rPr lang="ar-MA" sz="2400" b="1" kern="0" dirty="0" err="1">
                <a:solidFill>
                  <a:schemeClr val="accent1">
                    <a:lumMod val="50000"/>
                  </a:schemeClr>
                </a:solidFill>
                <a:ea typeface="Calibri" panose="020F0502020204030204" pitchFamily="34" charset="0"/>
                <a:cs typeface="Calibri" panose="020F0502020204030204" pitchFamily="34" charset="0"/>
                <a:sym typeface="Arial"/>
              </a:rPr>
              <a:t>ٱِلْحَيَواناتِ</a:t>
            </a:r>
            <a:r>
              <a:rPr lang="ar-MA" sz="2400" b="1" kern="0" dirty="0">
                <a:solidFill>
                  <a:schemeClr val="accent1">
                    <a:lumMod val="50000"/>
                  </a:schemeClr>
                </a:solidFill>
                <a:ea typeface="Calibri" panose="020F0502020204030204" pitchFamily="34" charset="0"/>
                <a:cs typeface="Calibri" panose="020F0502020204030204" pitchFamily="34" charset="0"/>
                <a:sym typeface="Arial"/>
              </a:rPr>
              <a:t> خَطيرٌ.</a:t>
            </a:r>
          </a:p>
          <a:p>
            <a:pPr marL="457200" lvl="0" indent="-457200" algn="r" defTabSz="914400" rtl="1">
              <a:lnSpc>
                <a:spcPct val="150000"/>
              </a:lnSpc>
              <a:buClr>
                <a:srgbClr val="000000"/>
              </a:buClr>
              <a:buFontTx/>
              <a:buChar char="-"/>
              <a:defRPr/>
            </a:pPr>
            <a:r>
              <a:rPr lang="ar-MA" sz="2400" b="1" kern="0" dirty="0">
                <a:solidFill>
                  <a:srgbClr val="C00000"/>
                </a:solidFill>
                <a:ea typeface="Calibri" panose="020F0502020204030204" pitchFamily="34" charset="0"/>
                <a:cs typeface="Calibri" panose="020F0502020204030204" pitchFamily="34" charset="0"/>
                <a:sym typeface="Arial"/>
              </a:rPr>
              <a:t>لا تَعْبُري </a:t>
            </a:r>
            <a:r>
              <a:rPr lang="ar-MA" sz="2400" b="1" kern="0" dirty="0" err="1">
                <a:solidFill>
                  <a:schemeClr val="accent1">
                    <a:lumMod val="50000"/>
                  </a:schemeClr>
                </a:solidFill>
                <a:ea typeface="Calibri" panose="020F0502020204030204" pitchFamily="34" charset="0"/>
                <a:cs typeface="Calibri" panose="020F0502020204030204" pitchFamily="34" charset="0"/>
                <a:sym typeface="Arial"/>
              </a:rPr>
              <a:t>ٱلسِّياجِ</a:t>
            </a:r>
            <a:r>
              <a:rPr lang="ar-MA" sz="2400" b="1" kern="0" dirty="0">
                <a:solidFill>
                  <a:schemeClr val="accent1">
                    <a:lumMod val="50000"/>
                  </a:schemeClr>
                </a:solidFill>
                <a:ea typeface="Calibri" panose="020F0502020204030204" pitchFamily="34" charset="0"/>
                <a:cs typeface="Calibri" panose="020F0502020204030204" pitchFamily="34" charset="0"/>
                <a:sym typeface="Arial"/>
              </a:rPr>
              <a:t>  يا صَغيرَتي</a:t>
            </a:r>
            <a:r>
              <a:rPr lang="fr-FR" sz="2400" b="1" kern="0" dirty="0">
                <a:solidFill>
                  <a:schemeClr val="accent1">
                    <a:lumMod val="50000"/>
                  </a:schemeClr>
                </a:solidFill>
                <a:ea typeface="Calibri" panose="020F0502020204030204" pitchFamily="34" charset="0"/>
                <a:cs typeface="Calibri" panose="020F0502020204030204" pitchFamily="34" charset="0"/>
                <a:sym typeface="Arial"/>
              </a:rPr>
              <a:t>!</a:t>
            </a:r>
            <a:r>
              <a:rPr lang="ar-MA" sz="2400" b="1" kern="0" dirty="0">
                <a:solidFill>
                  <a:schemeClr val="accent1">
                    <a:lumMod val="50000"/>
                  </a:schemeClr>
                </a:solidFill>
                <a:ea typeface="Calibri" panose="020F0502020204030204" pitchFamily="34" charset="0"/>
                <a:cs typeface="Calibri" panose="020F0502020204030204" pitchFamily="34" charset="0"/>
                <a:sym typeface="Arial"/>
              </a:rPr>
              <a:t> </a:t>
            </a:r>
            <a:r>
              <a:rPr lang="ar-MA" sz="2400" b="1" kern="0" dirty="0">
                <a:solidFill>
                  <a:srgbClr val="C00000"/>
                </a:solidFill>
                <a:ea typeface="Calibri" panose="020F0502020204030204" pitchFamily="34" charset="0"/>
                <a:cs typeface="Calibri" panose="020F0502020204030204" pitchFamily="34" charset="0"/>
                <a:sym typeface="Arial"/>
              </a:rPr>
              <a:t>اِبْقَيْ</a:t>
            </a:r>
            <a:r>
              <a:rPr lang="ar-MA" sz="2400" b="1" kern="0" dirty="0">
                <a:solidFill>
                  <a:schemeClr val="accent1">
                    <a:lumMod val="50000"/>
                  </a:schemeClr>
                </a:solidFill>
                <a:ea typeface="Calibri" panose="020F0502020204030204" pitchFamily="34" charset="0"/>
                <a:cs typeface="Calibri" panose="020F0502020204030204" pitchFamily="34" charset="0"/>
                <a:sym typeface="Arial"/>
              </a:rPr>
              <a:t> بَعيدَةً عَنِ </a:t>
            </a:r>
            <a:r>
              <a:rPr lang="ar-MA" sz="2400" b="1" kern="0" dirty="0" err="1">
                <a:solidFill>
                  <a:schemeClr val="accent1">
                    <a:lumMod val="50000"/>
                  </a:schemeClr>
                </a:solidFill>
                <a:ea typeface="Calibri" panose="020F0502020204030204" pitchFamily="34" charset="0"/>
                <a:cs typeface="Calibri" panose="020F0502020204030204" pitchFamily="34" charset="0"/>
                <a:sym typeface="Arial"/>
              </a:rPr>
              <a:t>ٱلْخَطَرِ</a:t>
            </a:r>
            <a:r>
              <a:rPr lang="fr-FR" sz="2400" b="1" kern="0" dirty="0">
                <a:solidFill>
                  <a:schemeClr val="accent1">
                    <a:lumMod val="50000"/>
                  </a:schemeClr>
                </a:solidFill>
                <a:ea typeface="Calibri" panose="020F0502020204030204" pitchFamily="34" charset="0"/>
                <a:cs typeface="Calibri" panose="020F0502020204030204" pitchFamily="34" charset="0"/>
                <a:sym typeface="Arial"/>
              </a:rPr>
              <a:t>!</a:t>
            </a:r>
            <a:r>
              <a:rPr lang="ar-MA" sz="2400" b="1" kern="0" dirty="0">
                <a:solidFill>
                  <a:schemeClr val="accent1">
                    <a:lumMod val="50000"/>
                  </a:schemeClr>
                </a:solidFill>
                <a:ea typeface="Calibri" panose="020F0502020204030204" pitchFamily="34" charset="0"/>
                <a:cs typeface="Calibri" panose="020F0502020204030204" pitchFamily="34" charset="0"/>
                <a:sym typeface="Arial"/>
              </a:rPr>
              <a:t> </a:t>
            </a:r>
          </a:p>
          <a:p>
            <a:pPr marL="457200" lvl="0" indent="-457200" algn="r" defTabSz="914400" rtl="1">
              <a:lnSpc>
                <a:spcPct val="150000"/>
              </a:lnSpc>
              <a:buClr>
                <a:srgbClr val="000000"/>
              </a:buClr>
              <a:buFontTx/>
              <a:buChar char="-"/>
              <a:defRPr/>
            </a:pPr>
            <a:r>
              <a:rPr lang="ar-MA" sz="2400" b="1" kern="0" dirty="0">
                <a:solidFill>
                  <a:srgbClr val="C00000"/>
                </a:solidFill>
                <a:ea typeface="Calibri" panose="020F0502020204030204" pitchFamily="34" charset="0"/>
                <a:cs typeface="Calibri" panose="020F0502020204030204" pitchFamily="34" charset="0"/>
                <a:sym typeface="Arial"/>
              </a:rPr>
              <a:t>إِيّاكِ</a:t>
            </a:r>
            <a:r>
              <a:rPr lang="ar-MA" sz="2400" b="1" kern="0" dirty="0">
                <a:solidFill>
                  <a:schemeClr val="accent1">
                    <a:lumMod val="50000"/>
                  </a:schemeClr>
                </a:solidFill>
                <a:ea typeface="Calibri" panose="020F0502020204030204" pitchFamily="34" charset="0"/>
                <a:cs typeface="Calibri" panose="020F0502020204030204" pitchFamily="34" charset="0"/>
                <a:sym typeface="Arial"/>
              </a:rPr>
              <a:t> </a:t>
            </a:r>
            <a:r>
              <a:rPr lang="ar-MA" sz="2400" b="1" kern="0" dirty="0">
                <a:solidFill>
                  <a:srgbClr val="C00000"/>
                </a:solidFill>
                <a:ea typeface="Calibri" panose="020F0502020204030204" pitchFamily="34" charset="0"/>
                <a:cs typeface="Calibri" panose="020F0502020204030204" pitchFamily="34" charset="0"/>
                <a:sym typeface="Arial"/>
              </a:rPr>
              <a:t>و</a:t>
            </a:r>
            <a:r>
              <a:rPr lang="ar-MA" sz="2400" b="1" kern="0" dirty="0">
                <a:solidFill>
                  <a:schemeClr val="accent1">
                    <a:lumMod val="50000"/>
                  </a:schemeClr>
                </a:solidFill>
                <a:ea typeface="Calibri" panose="020F0502020204030204" pitchFamily="34" charset="0"/>
                <a:cs typeface="Calibri" panose="020F0502020204030204" pitchFamily="34" charset="0"/>
                <a:sym typeface="Arial"/>
              </a:rPr>
              <a:t>َعُبورَ </a:t>
            </a:r>
            <a:r>
              <a:rPr lang="ar-MA" sz="2400" b="1" kern="0" dirty="0" err="1">
                <a:solidFill>
                  <a:schemeClr val="accent1">
                    <a:lumMod val="50000"/>
                  </a:schemeClr>
                </a:solidFill>
                <a:ea typeface="Calibri" panose="020F0502020204030204" pitchFamily="34" charset="0"/>
                <a:cs typeface="Calibri" panose="020F0502020204030204" pitchFamily="34" charset="0"/>
                <a:sym typeface="Arial"/>
              </a:rPr>
              <a:t>ٱلسِّياجِ</a:t>
            </a:r>
            <a:r>
              <a:rPr lang="ar-MA" sz="2400" b="1" kern="0" dirty="0">
                <a:solidFill>
                  <a:schemeClr val="accent1">
                    <a:lumMod val="50000"/>
                  </a:schemeClr>
                </a:solidFill>
                <a:ea typeface="Calibri" panose="020F0502020204030204" pitchFamily="34" charset="0"/>
                <a:cs typeface="Calibri" panose="020F0502020204030204" pitchFamily="34" charset="0"/>
                <a:sym typeface="Arial"/>
              </a:rPr>
              <a:t> يا صَغيرَتي</a:t>
            </a:r>
            <a:r>
              <a:rPr lang="fr-FR" sz="2400" b="1" kern="0" dirty="0">
                <a:solidFill>
                  <a:schemeClr val="accent1">
                    <a:lumMod val="50000"/>
                  </a:schemeClr>
                </a:solidFill>
                <a:ea typeface="Calibri" panose="020F0502020204030204" pitchFamily="34" charset="0"/>
                <a:cs typeface="Calibri" panose="020F0502020204030204" pitchFamily="34" charset="0"/>
                <a:sym typeface="Arial"/>
              </a:rPr>
              <a:t>!</a:t>
            </a:r>
          </a:p>
          <a:p>
            <a:pPr marL="457200" lvl="0" indent="-457200" algn="r" defTabSz="914400" rtl="1">
              <a:lnSpc>
                <a:spcPct val="150000"/>
              </a:lnSpc>
              <a:buClr>
                <a:srgbClr val="000000"/>
              </a:buClr>
              <a:buFontTx/>
              <a:buChar char="-"/>
              <a:defRPr/>
            </a:pPr>
            <a:r>
              <a:rPr lang="ar-MA" sz="2400" b="1" kern="0" dirty="0">
                <a:solidFill>
                  <a:srgbClr val="C00000"/>
                </a:solidFill>
                <a:ea typeface="Calibri" panose="020F0502020204030204" pitchFamily="34" charset="0"/>
                <a:cs typeface="Calibri" panose="020F0502020204030204" pitchFamily="34" charset="0"/>
                <a:sym typeface="Arial"/>
              </a:rPr>
              <a:t>أَلا تَعْلَمينَ </a:t>
            </a:r>
            <a:r>
              <a:rPr lang="ar-MA" sz="2400" b="1" kern="0" dirty="0">
                <a:solidFill>
                  <a:schemeClr val="accent1">
                    <a:lumMod val="50000"/>
                  </a:schemeClr>
                </a:solidFill>
                <a:ea typeface="Calibri" panose="020F0502020204030204" pitchFamily="34" charset="0"/>
                <a:cs typeface="Calibri" panose="020F0502020204030204" pitchFamily="34" charset="0"/>
                <a:sym typeface="Arial"/>
              </a:rPr>
              <a:t>أَنَّ عُبورَ </a:t>
            </a:r>
            <a:r>
              <a:rPr lang="ar-MA" sz="2400" b="1" kern="0" dirty="0" err="1">
                <a:solidFill>
                  <a:schemeClr val="accent1">
                    <a:lumMod val="50000"/>
                  </a:schemeClr>
                </a:solidFill>
                <a:ea typeface="Calibri" panose="020F0502020204030204" pitchFamily="34" charset="0"/>
                <a:cs typeface="Calibri" panose="020F0502020204030204" pitchFamily="34" charset="0"/>
                <a:sym typeface="Arial"/>
              </a:rPr>
              <a:t>ٱلسِّياجِ</a:t>
            </a:r>
            <a:r>
              <a:rPr lang="ar-MA" sz="2400" b="1" kern="0" dirty="0">
                <a:solidFill>
                  <a:schemeClr val="accent1">
                    <a:lumMod val="50000"/>
                  </a:schemeClr>
                </a:solidFill>
                <a:ea typeface="Calibri" panose="020F0502020204030204" pitchFamily="34" charset="0"/>
                <a:cs typeface="Calibri" panose="020F0502020204030204" pitchFamily="34" charset="0"/>
                <a:sym typeface="Arial"/>
              </a:rPr>
              <a:t> سَيُعَرِّضُكِ لِلْخَطَرِ</a:t>
            </a:r>
            <a:r>
              <a:rPr lang="fr-FR" sz="2400" b="1" kern="0" dirty="0">
                <a:solidFill>
                  <a:schemeClr val="accent1">
                    <a:lumMod val="50000"/>
                  </a:schemeClr>
                </a:solidFill>
                <a:ea typeface="Calibri" panose="020F0502020204030204" pitchFamily="34" charset="0"/>
                <a:cs typeface="Calibri" panose="020F0502020204030204" pitchFamily="34" charset="0"/>
                <a:sym typeface="Arial"/>
              </a:rPr>
              <a:t>!</a:t>
            </a:r>
            <a:endParaRPr lang="ar-MA" sz="2400" b="1" kern="0" dirty="0">
              <a:solidFill>
                <a:schemeClr val="accent1">
                  <a:lumMod val="50000"/>
                </a:schemeClr>
              </a:solidFill>
              <a:ea typeface="Calibri" panose="020F0502020204030204" pitchFamily="34" charset="0"/>
              <a:cs typeface="Calibri" panose="020F0502020204030204" pitchFamily="34" charset="0"/>
              <a:sym typeface="Arial"/>
            </a:endParaRPr>
          </a:p>
        </p:txBody>
      </p:sp>
      <p:pic>
        <p:nvPicPr>
          <p:cNvPr id="4" name="Image 3">
            <a:extLst>
              <a:ext uri="{FF2B5EF4-FFF2-40B4-BE49-F238E27FC236}">
                <a16:creationId xmlns:a16="http://schemas.microsoft.com/office/drawing/2014/main" id="{56B484D4-6C9A-4646-ED19-5AB1586EFF50}"/>
              </a:ext>
            </a:extLst>
          </p:cNvPr>
          <p:cNvPicPr>
            <a:picLocks noChangeAspect="1"/>
          </p:cNvPicPr>
          <p:nvPr/>
        </p:nvPicPr>
        <p:blipFill>
          <a:blip r:embed="rId7"/>
          <a:stretch>
            <a:fillRect/>
          </a:stretch>
        </p:blipFill>
        <p:spPr>
          <a:xfrm>
            <a:off x="5100689" y="1858359"/>
            <a:ext cx="3047563" cy="1861438"/>
          </a:xfrm>
          <a:prstGeom prst="rect">
            <a:avLst/>
          </a:prstGeom>
        </p:spPr>
      </p:pic>
      <p:sp>
        <p:nvSpPr>
          <p:cNvPr id="6" name="ZoneTexte 5">
            <a:extLst>
              <a:ext uri="{FF2B5EF4-FFF2-40B4-BE49-F238E27FC236}">
                <a16:creationId xmlns:a16="http://schemas.microsoft.com/office/drawing/2014/main" id="{A98A218F-C1BC-1058-5AD0-B6BB0FB95537}"/>
              </a:ext>
            </a:extLst>
          </p:cNvPr>
          <p:cNvSpPr txBox="1"/>
          <p:nvPr/>
        </p:nvSpPr>
        <p:spPr>
          <a:xfrm>
            <a:off x="703226" y="1665693"/>
            <a:ext cx="3657521" cy="2246769"/>
          </a:xfrm>
          <a:prstGeom prst="rect">
            <a:avLst/>
          </a:prstGeom>
          <a:solidFill>
            <a:schemeClr val="accent2">
              <a:lumMod val="20000"/>
              <a:lumOff val="80000"/>
            </a:schemeClr>
          </a:solidFill>
          <a:ln>
            <a:solidFill>
              <a:schemeClr val="accent2">
                <a:lumMod val="75000"/>
              </a:schemeClr>
            </a:solidFill>
          </a:ln>
        </p:spPr>
        <p:txBody>
          <a:bodyPr wrap="square">
            <a:spAutoFit/>
          </a:bodyPr>
          <a:lstStyle/>
          <a:p>
            <a:pPr lvl="0" algn="just" defTabSz="914400" rtl="1">
              <a:buClr>
                <a:srgbClr val="000000"/>
              </a:buClr>
              <a:defRPr/>
            </a:pPr>
            <a:r>
              <a:rPr lang="ar-MA" sz="2800" b="1" kern="0" dirty="0">
                <a:solidFill>
                  <a:schemeClr val="accent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Arial"/>
              </a:rPr>
              <a:t>-</a:t>
            </a:r>
            <a:r>
              <a:rPr lang="ar-MA" sz="2800"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sym typeface="Arial"/>
              </a:rPr>
              <a:t> </a:t>
            </a:r>
            <a:r>
              <a:rPr lang="ar-MA" sz="28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sym typeface="Arial"/>
              </a:rPr>
              <a:t>اَلْأَمْرُ</a:t>
            </a:r>
            <a:r>
              <a:rPr lang="ar-MA" sz="2800"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sym typeface="Arial"/>
              </a:rPr>
              <a:t> (اِجْتَنِبْ/...) </a:t>
            </a:r>
            <a:r>
              <a:rPr lang="ar-MA" sz="2800" kern="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Arial"/>
              </a:rPr>
              <a:t>.............................</a:t>
            </a:r>
          </a:p>
          <a:p>
            <a:pPr lvl="0" algn="just" defTabSz="914400" rtl="1">
              <a:buClr>
                <a:srgbClr val="000000"/>
              </a:buClr>
              <a:defRPr/>
            </a:pPr>
            <a:r>
              <a:rPr lang="ar-MA" sz="2800" b="1" kern="0" dirty="0">
                <a:solidFill>
                  <a:schemeClr val="accent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Arial"/>
              </a:rPr>
              <a:t>-</a:t>
            </a:r>
            <a:r>
              <a:rPr lang="ar-MA" sz="2800"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sym typeface="Arial"/>
              </a:rPr>
              <a:t> </a:t>
            </a:r>
            <a:r>
              <a:rPr lang="ar-MA" sz="28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sym typeface="Arial"/>
              </a:rPr>
              <a:t>لا</a:t>
            </a:r>
            <a:r>
              <a:rPr lang="ar-MA" sz="2800" kern="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Arial"/>
              </a:rPr>
              <a:t> الناهية </a:t>
            </a:r>
            <a:r>
              <a:rPr lang="ar-MA" sz="2800"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sym typeface="Arial"/>
              </a:rPr>
              <a:t>+</a:t>
            </a:r>
            <a:r>
              <a:rPr lang="ar-MA" sz="2800" kern="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Arial"/>
              </a:rPr>
              <a:t> (</a:t>
            </a:r>
            <a:r>
              <a:rPr lang="ar-MA" sz="2800"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sym typeface="Arial"/>
              </a:rPr>
              <a:t>فِعْلٌ مُضارِعٌ</a:t>
            </a:r>
            <a:r>
              <a:rPr lang="ar-MA" sz="2800" kern="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Arial"/>
              </a:rPr>
              <a:t>)....................</a:t>
            </a:r>
          </a:p>
          <a:p>
            <a:pPr lvl="0" algn="just" defTabSz="914400" rtl="1">
              <a:buClr>
                <a:srgbClr val="000000"/>
              </a:buClr>
              <a:defRPr/>
            </a:pPr>
            <a:r>
              <a:rPr lang="ar-MA" sz="2800" b="1" kern="0" dirty="0">
                <a:solidFill>
                  <a:schemeClr val="accent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Arial"/>
              </a:rPr>
              <a:t>-</a:t>
            </a:r>
            <a:r>
              <a:rPr lang="ar-MA" sz="28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sym typeface="Arial"/>
              </a:rPr>
              <a:t> إِيّاك وَ </a:t>
            </a:r>
            <a:r>
              <a:rPr lang="ar-MA" sz="2800" kern="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Arial"/>
              </a:rPr>
              <a:t>.............................................</a:t>
            </a:r>
          </a:p>
          <a:p>
            <a:pPr lvl="0" algn="r" defTabSz="914400" rtl="1">
              <a:buClr>
                <a:srgbClr val="000000"/>
              </a:buClr>
              <a:defRPr/>
            </a:pPr>
            <a:r>
              <a:rPr lang="ar-MA" sz="28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sym typeface="Arial"/>
              </a:rPr>
              <a:t>- لا تَنْسَ/يْ </a:t>
            </a:r>
            <a:r>
              <a:rPr lang="ar-MA" sz="2800" kern="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Arial"/>
              </a:rPr>
              <a:t>.......................................</a:t>
            </a:r>
          </a:p>
          <a:p>
            <a:pPr lvl="0" algn="r" defTabSz="914400" rtl="1">
              <a:buClr>
                <a:srgbClr val="000000"/>
              </a:buClr>
              <a:defRPr/>
            </a:pPr>
            <a:r>
              <a:rPr lang="ar-MA" sz="2800" kern="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Arial"/>
              </a:rPr>
              <a:t>- </a:t>
            </a:r>
            <a:r>
              <a:rPr lang="ar-MA" sz="28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sym typeface="Arial"/>
              </a:rPr>
              <a:t>أَلا تَعْلَمُ/ينَ </a:t>
            </a:r>
            <a:r>
              <a:rPr lang="ar-MA" sz="2800" kern="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Arial"/>
              </a:rPr>
              <a:t>.....................................</a:t>
            </a:r>
          </a:p>
        </p:txBody>
      </p:sp>
      <p:pic>
        <p:nvPicPr>
          <p:cNvPr id="16" name="Espace réservé pour une image  15">
            <a:extLst>
              <a:ext uri="{FF2B5EF4-FFF2-40B4-BE49-F238E27FC236}">
                <a16:creationId xmlns:a16="http://schemas.microsoft.com/office/drawing/2014/main" id="{FD2151A9-9F19-10D4-3F67-1CA15027E748}"/>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362300193"/>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E5EBF9-E815-C90E-E080-429365F664C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961BEDF-651C-261D-9BC7-D21761D67F72}"/>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هذا مشهد لطفل يقذف الطيور بالحجارة. ماذا نقول له لنحذره من سوء سلوكه؟</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5" name="Groupe 4">
            <a:extLst>
              <a:ext uri="{FF2B5EF4-FFF2-40B4-BE49-F238E27FC236}">
                <a16:creationId xmlns:a16="http://schemas.microsoft.com/office/drawing/2014/main" id="{3F3A1DBC-A38E-BC0B-9BB1-845C4672407A}"/>
              </a:ext>
            </a:extLst>
          </p:cNvPr>
          <p:cNvGrpSpPr/>
          <p:nvPr/>
        </p:nvGrpSpPr>
        <p:grpSpPr>
          <a:xfrm>
            <a:off x="398069" y="131773"/>
            <a:ext cx="7750183" cy="288000"/>
            <a:chOff x="398069" y="131773"/>
            <a:chExt cx="7750183" cy="288000"/>
          </a:xfrm>
        </p:grpSpPr>
        <p:sp>
          <p:nvSpPr>
            <p:cNvPr id="24" name="Rectangle 23">
              <a:extLst>
                <a:ext uri="{FF2B5EF4-FFF2-40B4-BE49-F238E27FC236}">
                  <a16:creationId xmlns:a16="http://schemas.microsoft.com/office/drawing/2014/main" id="{EC8F3B01-071A-181A-6C95-6ABDA803C59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25" name="Rectangle 24">
              <a:extLst>
                <a:ext uri="{FF2B5EF4-FFF2-40B4-BE49-F238E27FC236}">
                  <a16:creationId xmlns:a16="http://schemas.microsoft.com/office/drawing/2014/main" id="{6982205D-C6F4-1DB7-14D1-E7C63A146B84}"/>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6" name="Rectangle 25">
              <a:extLst>
                <a:ext uri="{FF2B5EF4-FFF2-40B4-BE49-F238E27FC236}">
                  <a16:creationId xmlns:a16="http://schemas.microsoft.com/office/drawing/2014/main" id="{63437004-2E02-53FE-80BC-F8C3408EADA2}"/>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7" name="Rectangle 26">
              <a:extLst>
                <a:ext uri="{FF2B5EF4-FFF2-40B4-BE49-F238E27FC236}">
                  <a16:creationId xmlns:a16="http://schemas.microsoft.com/office/drawing/2014/main" id="{B3F5B01F-1F94-E685-0E49-D07E90A42174}"/>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28" name="Rectangle 27">
              <a:extLst>
                <a:ext uri="{FF2B5EF4-FFF2-40B4-BE49-F238E27FC236}">
                  <a16:creationId xmlns:a16="http://schemas.microsoft.com/office/drawing/2014/main" id="{D0A1AA5E-793F-1029-49D4-9F79D7648207}"/>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تقويم</a:t>
              </a:r>
            </a:p>
          </p:txBody>
        </p:sp>
        <p:pic>
          <p:nvPicPr>
            <p:cNvPr id="3" name="Image 2">
              <a:extLst>
                <a:ext uri="{FF2B5EF4-FFF2-40B4-BE49-F238E27FC236}">
                  <a16:creationId xmlns:a16="http://schemas.microsoft.com/office/drawing/2014/main" id="{14D37399-5752-1262-BD30-CB9E7CB15DDB}"/>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7" name="Image 6">
              <a:extLst>
                <a:ext uri="{FF2B5EF4-FFF2-40B4-BE49-F238E27FC236}">
                  <a16:creationId xmlns:a16="http://schemas.microsoft.com/office/drawing/2014/main" id="{FC52245A-85E3-F201-B5CD-4D3F1B4CAA4D}"/>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8" name="Image 7">
              <a:extLst>
                <a:ext uri="{FF2B5EF4-FFF2-40B4-BE49-F238E27FC236}">
                  <a16:creationId xmlns:a16="http://schemas.microsoft.com/office/drawing/2014/main" id="{283E8AAE-EFC4-5E96-8D8B-EDDB6A58CA9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9" name="Image 8">
              <a:extLst>
                <a:ext uri="{FF2B5EF4-FFF2-40B4-BE49-F238E27FC236}">
                  <a16:creationId xmlns:a16="http://schemas.microsoft.com/office/drawing/2014/main" id="{8BDBFED5-60B7-9100-D255-5387B5397C9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0" name="Image 9">
              <a:extLst>
                <a:ext uri="{FF2B5EF4-FFF2-40B4-BE49-F238E27FC236}">
                  <a16:creationId xmlns:a16="http://schemas.microsoft.com/office/drawing/2014/main" id="{A671B590-2E1A-F13C-579D-071ED749D8CB}"/>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grpSp>
      <p:pic>
        <p:nvPicPr>
          <p:cNvPr id="16" name="Espace réservé pour une image  15">
            <a:extLst>
              <a:ext uri="{FF2B5EF4-FFF2-40B4-BE49-F238E27FC236}">
                <a16:creationId xmlns:a16="http://schemas.microsoft.com/office/drawing/2014/main" id="{973B0D49-6F10-54AA-0A00-5F8B496E3F2B}"/>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p:pic>
      <p:pic>
        <p:nvPicPr>
          <p:cNvPr id="13" name="Image 12">
            <a:extLst>
              <a:ext uri="{FF2B5EF4-FFF2-40B4-BE49-F238E27FC236}">
                <a16:creationId xmlns:a16="http://schemas.microsoft.com/office/drawing/2014/main" id="{B1C1DE38-98B8-4EAD-A916-6170F092EB61}"/>
              </a:ext>
            </a:extLst>
          </p:cNvPr>
          <p:cNvPicPr>
            <a:picLocks noChangeAspect="1"/>
          </p:cNvPicPr>
          <p:nvPr/>
        </p:nvPicPr>
        <p:blipFill>
          <a:blip r:embed="rId8"/>
          <a:stretch>
            <a:fillRect/>
          </a:stretch>
        </p:blipFill>
        <p:spPr>
          <a:xfrm>
            <a:off x="3515239" y="1640534"/>
            <a:ext cx="4354944" cy="3579225"/>
          </a:xfrm>
          <a:prstGeom prst="rect">
            <a:avLst/>
          </a:prstGeom>
        </p:spPr>
      </p:pic>
      <p:sp>
        <p:nvSpPr>
          <p:cNvPr id="14" name="ZoneTexte 13">
            <a:extLst>
              <a:ext uri="{FF2B5EF4-FFF2-40B4-BE49-F238E27FC236}">
                <a16:creationId xmlns:a16="http://schemas.microsoft.com/office/drawing/2014/main" id="{22A2444A-3198-587F-9B57-E733B26DAA49}"/>
              </a:ext>
            </a:extLst>
          </p:cNvPr>
          <p:cNvSpPr txBox="1"/>
          <p:nvPr/>
        </p:nvSpPr>
        <p:spPr>
          <a:xfrm>
            <a:off x="736807" y="2830598"/>
            <a:ext cx="2649574" cy="1631216"/>
          </a:xfrm>
          <a:prstGeom prst="rect">
            <a:avLst/>
          </a:prstGeom>
          <a:solidFill>
            <a:schemeClr val="accent2">
              <a:lumMod val="20000"/>
              <a:lumOff val="80000"/>
            </a:schemeClr>
          </a:solidFill>
          <a:ln>
            <a:solidFill>
              <a:schemeClr val="accent2">
                <a:lumMod val="75000"/>
              </a:schemeClr>
            </a:solidFill>
          </a:ln>
        </p:spPr>
        <p:txBody>
          <a:bodyPr wrap="square">
            <a:spAutoFit/>
          </a:bodyPr>
          <a:lstStyle/>
          <a:p>
            <a:pPr lvl="0" algn="just" defTabSz="914400" rtl="1">
              <a:buClr>
                <a:srgbClr val="000000"/>
              </a:buClr>
              <a:defRPr/>
            </a:pPr>
            <a:r>
              <a:rPr lang="ar-MA" sz="2000" b="1" kern="0" dirty="0">
                <a:solidFill>
                  <a:schemeClr val="accent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Arial"/>
              </a:rPr>
              <a:t>-</a:t>
            </a:r>
            <a:r>
              <a:rPr lang="ar-MA" sz="2000"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sym typeface="Arial"/>
              </a:rPr>
              <a:t> </a:t>
            </a:r>
            <a:r>
              <a:rPr lang="ar-MA" sz="20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sym typeface="Arial"/>
              </a:rPr>
              <a:t>اَلْأَمْرُ</a:t>
            </a:r>
            <a:r>
              <a:rPr lang="ar-MA" sz="2000"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sym typeface="Arial"/>
              </a:rPr>
              <a:t> (اِجْتَنِبْ/تَوَقَّفْ/...) </a:t>
            </a:r>
            <a:r>
              <a:rPr lang="ar-MA" sz="2000" kern="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Arial"/>
              </a:rPr>
              <a:t>....................</a:t>
            </a:r>
          </a:p>
          <a:p>
            <a:pPr lvl="0" algn="just" defTabSz="914400" rtl="1">
              <a:buClr>
                <a:srgbClr val="000000"/>
              </a:buClr>
              <a:defRPr/>
            </a:pPr>
            <a:r>
              <a:rPr lang="ar-MA" sz="2000" b="1" kern="0" dirty="0">
                <a:solidFill>
                  <a:schemeClr val="accent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Arial"/>
              </a:rPr>
              <a:t>- </a:t>
            </a:r>
            <a:r>
              <a:rPr lang="ar-MA" sz="20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sym typeface="Arial"/>
              </a:rPr>
              <a:t>لا</a:t>
            </a:r>
            <a:r>
              <a:rPr lang="ar-MA" sz="2000" b="1" kern="0" dirty="0">
                <a:solidFill>
                  <a:schemeClr val="accent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Arial"/>
              </a:rPr>
              <a:t> الناهية + </a:t>
            </a:r>
            <a:r>
              <a:rPr lang="ar-MA" sz="20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sym typeface="Arial"/>
              </a:rPr>
              <a:t>(فِعْلٌ مُضارِعٌ)..................</a:t>
            </a:r>
          </a:p>
          <a:p>
            <a:pPr lvl="0" algn="just" defTabSz="914400" rtl="1">
              <a:buClr>
                <a:srgbClr val="000000"/>
              </a:buClr>
              <a:defRPr/>
            </a:pPr>
            <a:r>
              <a:rPr lang="ar-MA" sz="2000" b="1" kern="0" dirty="0">
                <a:solidFill>
                  <a:schemeClr val="accent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Arial"/>
              </a:rPr>
              <a:t>-</a:t>
            </a:r>
            <a:r>
              <a:rPr lang="ar-MA" sz="20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sym typeface="Arial"/>
              </a:rPr>
              <a:t> إِيّاك وَ </a:t>
            </a:r>
            <a:r>
              <a:rPr lang="ar-MA" sz="2000" kern="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Arial"/>
              </a:rPr>
              <a:t>.............................................</a:t>
            </a:r>
          </a:p>
          <a:p>
            <a:pPr lvl="0" algn="r" defTabSz="914400" rtl="1">
              <a:buClr>
                <a:srgbClr val="000000"/>
              </a:buClr>
              <a:defRPr/>
            </a:pPr>
            <a:r>
              <a:rPr lang="ar-MA" sz="20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sym typeface="Arial"/>
              </a:rPr>
              <a:t>- لا تَنْسَ/يْ </a:t>
            </a:r>
            <a:r>
              <a:rPr lang="ar-MA" sz="2000" kern="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Arial"/>
              </a:rPr>
              <a:t>.......................................</a:t>
            </a:r>
          </a:p>
          <a:p>
            <a:pPr lvl="0" algn="r" defTabSz="914400" rtl="1">
              <a:buClr>
                <a:srgbClr val="000000"/>
              </a:buClr>
              <a:defRPr/>
            </a:pPr>
            <a:r>
              <a:rPr lang="ar-MA" sz="2000" kern="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Arial"/>
              </a:rPr>
              <a:t>- </a:t>
            </a:r>
            <a:r>
              <a:rPr lang="ar-MA" sz="20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sym typeface="Arial"/>
              </a:rPr>
              <a:t>أَلا تَعْلَمُ/ينَ </a:t>
            </a:r>
            <a:r>
              <a:rPr lang="ar-MA" sz="2000" kern="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Arial"/>
              </a:rPr>
              <a:t>.....................................</a:t>
            </a:r>
          </a:p>
        </p:txBody>
      </p:sp>
    </p:spTree>
    <p:extLst>
      <p:ext uri="{BB962C8B-B14F-4D97-AF65-F5344CB8AC3E}">
        <p14:creationId xmlns:p14="http://schemas.microsoft.com/office/powerpoint/2010/main" val="1063382111"/>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BF30AB-4FAD-4AEC-9CC0-3F52E5D0426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05A52E0-56A4-E7E7-AE53-ADF3D5D89BBD}"/>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هذا مشهد لطفل يقطع الأغصان. ماذا نقول له لنحذره من سوء سلوكه؟</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5" name="Groupe 4">
            <a:extLst>
              <a:ext uri="{FF2B5EF4-FFF2-40B4-BE49-F238E27FC236}">
                <a16:creationId xmlns:a16="http://schemas.microsoft.com/office/drawing/2014/main" id="{CC89E923-72A5-F107-2D5D-94C9D787BDA0}"/>
              </a:ext>
            </a:extLst>
          </p:cNvPr>
          <p:cNvGrpSpPr/>
          <p:nvPr/>
        </p:nvGrpSpPr>
        <p:grpSpPr>
          <a:xfrm>
            <a:off x="398069" y="131773"/>
            <a:ext cx="7750183" cy="288000"/>
            <a:chOff x="398069" y="131773"/>
            <a:chExt cx="7750183" cy="288000"/>
          </a:xfrm>
        </p:grpSpPr>
        <p:sp>
          <p:nvSpPr>
            <p:cNvPr id="24" name="Rectangle 23">
              <a:extLst>
                <a:ext uri="{FF2B5EF4-FFF2-40B4-BE49-F238E27FC236}">
                  <a16:creationId xmlns:a16="http://schemas.microsoft.com/office/drawing/2014/main" id="{D5407A6D-F317-7B51-E758-C7AD800C84C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25" name="Rectangle 24">
              <a:extLst>
                <a:ext uri="{FF2B5EF4-FFF2-40B4-BE49-F238E27FC236}">
                  <a16:creationId xmlns:a16="http://schemas.microsoft.com/office/drawing/2014/main" id="{F47210A2-C798-0E0B-1DB6-AA0E6BF6BA65}"/>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6" name="Rectangle 25">
              <a:extLst>
                <a:ext uri="{FF2B5EF4-FFF2-40B4-BE49-F238E27FC236}">
                  <a16:creationId xmlns:a16="http://schemas.microsoft.com/office/drawing/2014/main" id="{165CA9AF-563C-504E-A9F6-DB6D2C8B98A4}"/>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7" name="Rectangle 26">
              <a:extLst>
                <a:ext uri="{FF2B5EF4-FFF2-40B4-BE49-F238E27FC236}">
                  <a16:creationId xmlns:a16="http://schemas.microsoft.com/office/drawing/2014/main" id="{22F924F9-0E62-036F-DC4A-7322877CCFA3}"/>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28" name="Rectangle 27">
              <a:extLst>
                <a:ext uri="{FF2B5EF4-FFF2-40B4-BE49-F238E27FC236}">
                  <a16:creationId xmlns:a16="http://schemas.microsoft.com/office/drawing/2014/main" id="{83263264-C445-7253-020E-CD384BE51EF6}"/>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تقويم</a:t>
              </a:r>
            </a:p>
          </p:txBody>
        </p:sp>
        <p:pic>
          <p:nvPicPr>
            <p:cNvPr id="3" name="Image 2">
              <a:extLst>
                <a:ext uri="{FF2B5EF4-FFF2-40B4-BE49-F238E27FC236}">
                  <a16:creationId xmlns:a16="http://schemas.microsoft.com/office/drawing/2014/main" id="{1A57407C-C375-D98A-D882-4C5E9C0AC091}"/>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7" name="Image 6">
              <a:extLst>
                <a:ext uri="{FF2B5EF4-FFF2-40B4-BE49-F238E27FC236}">
                  <a16:creationId xmlns:a16="http://schemas.microsoft.com/office/drawing/2014/main" id="{F8C6345C-70EB-C1DF-C06C-DACD05BE8262}"/>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8" name="Image 7">
              <a:extLst>
                <a:ext uri="{FF2B5EF4-FFF2-40B4-BE49-F238E27FC236}">
                  <a16:creationId xmlns:a16="http://schemas.microsoft.com/office/drawing/2014/main" id="{65281B44-0297-3888-3BB6-69FFB0D82A5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9" name="Image 8">
              <a:extLst>
                <a:ext uri="{FF2B5EF4-FFF2-40B4-BE49-F238E27FC236}">
                  <a16:creationId xmlns:a16="http://schemas.microsoft.com/office/drawing/2014/main" id="{4CE61CC3-B0A2-58E8-5CA0-7226AD5B7BE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0" name="Image 9">
              <a:extLst>
                <a:ext uri="{FF2B5EF4-FFF2-40B4-BE49-F238E27FC236}">
                  <a16:creationId xmlns:a16="http://schemas.microsoft.com/office/drawing/2014/main" id="{825AB2DE-AF78-7152-1BA9-B5767307389C}"/>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grpSp>
      <p:pic>
        <p:nvPicPr>
          <p:cNvPr id="16" name="Espace réservé pour une image  15">
            <a:extLst>
              <a:ext uri="{FF2B5EF4-FFF2-40B4-BE49-F238E27FC236}">
                <a16:creationId xmlns:a16="http://schemas.microsoft.com/office/drawing/2014/main" id="{8407BC47-1F15-D5C8-257E-A565122D9DCC}"/>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p:pic>
      <p:pic>
        <p:nvPicPr>
          <p:cNvPr id="14" name="Image 13">
            <a:extLst>
              <a:ext uri="{FF2B5EF4-FFF2-40B4-BE49-F238E27FC236}">
                <a16:creationId xmlns:a16="http://schemas.microsoft.com/office/drawing/2014/main" id="{3A9CC699-5D41-7E10-6CAA-D52627CE0C54}"/>
              </a:ext>
            </a:extLst>
          </p:cNvPr>
          <p:cNvPicPr>
            <a:picLocks noChangeAspect="1"/>
          </p:cNvPicPr>
          <p:nvPr/>
        </p:nvPicPr>
        <p:blipFill>
          <a:blip r:embed="rId8"/>
          <a:stretch>
            <a:fillRect/>
          </a:stretch>
        </p:blipFill>
        <p:spPr>
          <a:xfrm>
            <a:off x="4240408" y="1838736"/>
            <a:ext cx="3458250" cy="3404641"/>
          </a:xfrm>
          <a:prstGeom prst="rect">
            <a:avLst/>
          </a:prstGeom>
        </p:spPr>
      </p:pic>
      <p:sp>
        <p:nvSpPr>
          <p:cNvPr id="15" name="ZoneTexte 14">
            <a:extLst>
              <a:ext uri="{FF2B5EF4-FFF2-40B4-BE49-F238E27FC236}">
                <a16:creationId xmlns:a16="http://schemas.microsoft.com/office/drawing/2014/main" id="{21358A87-E00C-D677-6941-379DDA904EE6}"/>
              </a:ext>
            </a:extLst>
          </p:cNvPr>
          <p:cNvSpPr txBox="1"/>
          <p:nvPr/>
        </p:nvSpPr>
        <p:spPr>
          <a:xfrm>
            <a:off x="736807" y="2830598"/>
            <a:ext cx="2649574" cy="1631216"/>
          </a:xfrm>
          <a:prstGeom prst="rect">
            <a:avLst/>
          </a:prstGeom>
          <a:solidFill>
            <a:schemeClr val="accent2">
              <a:lumMod val="20000"/>
              <a:lumOff val="80000"/>
            </a:schemeClr>
          </a:solidFill>
          <a:ln>
            <a:solidFill>
              <a:schemeClr val="accent2">
                <a:lumMod val="75000"/>
              </a:schemeClr>
            </a:solidFill>
          </a:ln>
        </p:spPr>
        <p:txBody>
          <a:bodyPr wrap="square">
            <a:spAutoFit/>
          </a:bodyPr>
          <a:lstStyle/>
          <a:p>
            <a:pPr lvl="0" algn="just" defTabSz="914400" rtl="1">
              <a:buClr>
                <a:srgbClr val="000000"/>
              </a:buClr>
              <a:defRPr/>
            </a:pPr>
            <a:r>
              <a:rPr lang="ar-MA" sz="2000" b="1" kern="0" dirty="0">
                <a:solidFill>
                  <a:schemeClr val="accent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Arial"/>
              </a:rPr>
              <a:t>-</a:t>
            </a:r>
            <a:r>
              <a:rPr lang="ar-MA" sz="2000"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sym typeface="Arial"/>
              </a:rPr>
              <a:t> </a:t>
            </a:r>
            <a:r>
              <a:rPr lang="ar-MA" sz="20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sym typeface="Arial"/>
              </a:rPr>
              <a:t>اَلْأَمْرُ</a:t>
            </a:r>
            <a:r>
              <a:rPr lang="ar-MA" sz="2000"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sym typeface="Arial"/>
              </a:rPr>
              <a:t> (اِجْتَنِبْ/تَوَقَّفْ/...) </a:t>
            </a:r>
            <a:r>
              <a:rPr lang="ar-MA" sz="2000" kern="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Arial"/>
              </a:rPr>
              <a:t>....................</a:t>
            </a:r>
          </a:p>
          <a:p>
            <a:pPr lvl="0" algn="just" defTabSz="914400" rtl="1">
              <a:buClr>
                <a:srgbClr val="000000"/>
              </a:buClr>
              <a:defRPr/>
            </a:pPr>
            <a:r>
              <a:rPr lang="ar-MA" sz="2000" b="1" kern="0" dirty="0">
                <a:solidFill>
                  <a:schemeClr val="accent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Arial"/>
              </a:rPr>
              <a:t>-</a:t>
            </a:r>
            <a:r>
              <a:rPr lang="ar-MA" sz="2000"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sym typeface="Arial"/>
              </a:rPr>
              <a:t> </a:t>
            </a:r>
            <a:r>
              <a:rPr lang="ar-MA" sz="20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sym typeface="Arial"/>
              </a:rPr>
              <a:t>لا</a:t>
            </a:r>
            <a:r>
              <a:rPr lang="ar-MA" sz="2000" kern="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Arial"/>
              </a:rPr>
              <a:t> الناهية (</a:t>
            </a:r>
            <a:r>
              <a:rPr lang="ar-MA" sz="2000"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sym typeface="Arial"/>
              </a:rPr>
              <a:t>+</a:t>
            </a:r>
            <a:r>
              <a:rPr lang="ar-MA" sz="2000" kern="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Arial"/>
              </a:rPr>
              <a:t> </a:t>
            </a:r>
            <a:r>
              <a:rPr lang="ar-MA" sz="2000"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sym typeface="Arial"/>
              </a:rPr>
              <a:t>فِعْلٌ مُضارِعٌ</a:t>
            </a:r>
            <a:r>
              <a:rPr lang="ar-MA" sz="2000" kern="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Arial"/>
              </a:rPr>
              <a:t>)...................</a:t>
            </a:r>
          </a:p>
          <a:p>
            <a:pPr lvl="0" algn="just" defTabSz="914400" rtl="1">
              <a:buClr>
                <a:srgbClr val="000000"/>
              </a:buClr>
              <a:defRPr/>
            </a:pPr>
            <a:r>
              <a:rPr lang="ar-MA" sz="2000" b="1" kern="0" dirty="0">
                <a:solidFill>
                  <a:schemeClr val="accent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Arial"/>
              </a:rPr>
              <a:t>-</a:t>
            </a:r>
            <a:r>
              <a:rPr lang="ar-MA" sz="20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sym typeface="Arial"/>
              </a:rPr>
              <a:t> إِيّاك وَ </a:t>
            </a:r>
            <a:r>
              <a:rPr lang="ar-MA" sz="2000" kern="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Arial"/>
              </a:rPr>
              <a:t>.............................................</a:t>
            </a:r>
          </a:p>
          <a:p>
            <a:pPr lvl="0" algn="r" defTabSz="914400" rtl="1">
              <a:buClr>
                <a:srgbClr val="000000"/>
              </a:buClr>
              <a:defRPr/>
            </a:pPr>
            <a:r>
              <a:rPr lang="ar-MA" sz="20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sym typeface="Arial"/>
              </a:rPr>
              <a:t>- لا تَنْسَ/يْ </a:t>
            </a:r>
            <a:r>
              <a:rPr lang="ar-MA" sz="2000" kern="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Arial"/>
              </a:rPr>
              <a:t>.......................................</a:t>
            </a:r>
          </a:p>
          <a:p>
            <a:pPr lvl="0" algn="r" defTabSz="914400" rtl="1">
              <a:buClr>
                <a:srgbClr val="000000"/>
              </a:buClr>
              <a:defRPr/>
            </a:pPr>
            <a:r>
              <a:rPr lang="ar-MA" sz="2000" kern="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Arial"/>
              </a:rPr>
              <a:t>- </a:t>
            </a:r>
            <a:r>
              <a:rPr lang="ar-MA" sz="20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sym typeface="Arial"/>
              </a:rPr>
              <a:t>أَلا تَعْلَمُ/ينَ </a:t>
            </a:r>
            <a:r>
              <a:rPr lang="ar-MA" sz="2000" kern="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Arial"/>
              </a:rPr>
              <a:t>.....................................</a:t>
            </a:r>
          </a:p>
        </p:txBody>
      </p:sp>
    </p:spTree>
    <p:extLst>
      <p:ext uri="{BB962C8B-B14F-4D97-AF65-F5344CB8AC3E}">
        <p14:creationId xmlns:p14="http://schemas.microsoft.com/office/powerpoint/2010/main" val="2958282207"/>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5591DB-EB0D-6727-F837-1CBE2D0861C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D6BC25E-CAC2-A290-E4E2-25BE9B4AED4A}"/>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نتذكر</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5" name="Groupe 4">
            <a:extLst>
              <a:ext uri="{FF2B5EF4-FFF2-40B4-BE49-F238E27FC236}">
                <a16:creationId xmlns:a16="http://schemas.microsoft.com/office/drawing/2014/main" id="{41968171-BAAF-5562-1C7F-A2F787DD5C12}"/>
              </a:ext>
            </a:extLst>
          </p:cNvPr>
          <p:cNvGrpSpPr/>
          <p:nvPr/>
        </p:nvGrpSpPr>
        <p:grpSpPr>
          <a:xfrm>
            <a:off x="398069" y="131773"/>
            <a:ext cx="7750183" cy="288000"/>
            <a:chOff x="398069" y="131773"/>
            <a:chExt cx="7750183" cy="288000"/>
          </a:xfrm>
        </p:grpSpPr>
        <p:sp>
          <p:nvSpPr>
            <p:cNvPr id="24" name="Rectangle 23">
              <a:extLst>
                <a:ext uri="{FF2B5EF4-FFF2-40B4-BE49-F238E27FC236}">
                  <a16:creationId xmlns:a16="http://schemas.microsoft.com/office/drawing/2014/main" id="{F2ED108D-136D-4DFF-1526-1AC3698CF02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25" name="Rectangle 24">
              <a:extLst>
                <a:ext uri="{FF2B5EF4-FFF2-40B4-BE49-F238E27FC236}">
                  <a16:creationId xmlns:a16="http://schemas.microsoft.com/office/drawing/2014/main" id="{C5A491F1-9CB1-264F-B1CB-6678CDBF1569}"/>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6" name="Rectangle 25">
              <a:extLst>
                <a:ext uri="{FF2B5EF4-FFF2-40B4-BE49-F238E27FC236}">
                  <a16:creationId xmlns:a16="http://schemas.microsoft.com/office/drawing/2014/main" id="{9FC3EE73-5FE0-495F-A7D4-3D8935036222}"/>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7" name="Rectangle 26">
              <a:extLst>
                <a:ext uri="{FF2B5EF4-FFF2-40B4-BE49-F238E27FC236}">
                  <a16:creationId xmlns:a16="http://schemas.microsoft.com/office/drawing/2014/main" id="{3675F0D3-8AF3-3F0F-AA48-4193F85B086D}"/>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28" name="Rectangle 27">
              <a:extLst>
                <a:ext uri="{FF2B5EF4-FFF2-40B4-BE49-F238E27FC236}">
                  <a16:creationId xmlns:a16="http://schemas.microsoft.com/office/drawing/2014/main" id="{9645C49B-31D7-7997-D93B-4E939565BCCE}"/>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تقويم</a:t>
              </a:r>
            </a:p>
          </p:txBody>
        </p:sp>
        <p:pic>
          <p:nvPicPr>
            <p:cNvPr id="3" name="Image 2">
              <a:extLst>
                <a:ext uri="{FF2B5EF4-FFF2-40B4-BE49-F238E27FC236}">
                  <a16:creationId xmlns:a16="http://schemas.microsoft.com/office/drawing/2014/main" id="{70C53E55-5FC6-406D-A41C-F477F7E9ED61}"/>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7" name="Image 6">
              <a:extLst>
                <a:ext uri="{FF2B5EF4-FFF2-40B4-BE49-F238E27FC236}">
                  <a16:creationId xmlns:a16="http://schemas.microsoft.com/office/drawing/2014/main" id="{20CF8268-DE94-F365-2B7C-301D7A843936}"/>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8" name="Image 7">
              <a:extLst>
                <a:ext uri="{FF2B5EF4-FFF2-40B4-BE49-F238E27FC236}">
                  <a16:creationId xmlns:a16="http://schemas.microsoft.com/office/drawing/2014/main" id="{A2496043-1BB8-FBE1-35F5-770B4227CF6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9" name="Image 8">
              <a:extLst>
                <a:ext uri="{FF2B5EF4-FFF2-40B4-BE49-F238E27FC236}">
                  <a16:creationId xmlns:a16="http://schemas.microsoft.com/office/drawing/2014/main" id="{057F9409-681E-B4F5-11B4-31CFF3BF1AA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0" name="Image 9">
              <a:extLst>
                <a:ext uri="{FF2B5EF4-FFF2-40B4-BE49-F238E27FC236}">
                  <a16:creationId xmlns:a16="http://schemas.microsoft.com/office/drawing/2014/main" id="{AB74B41D-DA01-CC11-CDFA-2B246C9DF61C}"/>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grpSp>
      <p:pic>
        <p:nvPicPr>
          <p:cNvPr id="16" name="Espace réservé pour une image  15">
            <a:extLst>
              <a:ext uri="{FF2B5EF4-FFF2-40B4-BE49-F238E27FC236}">
                <a16:creationId xmlns:a16="http://schemas.microsoft.com/office/drawing/2014/main" id="{16C5BDAF-E549-3432-619E-2E9B066E8927}"/>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p:pic>
      <p:sp>
        <p:nvSpPr>
          <p:cNvPr id="13" name="ZoneTexte 12">
            <a:extLst>
              <a:ext uri="{FF2B5EF4-FFF2-40B4-BE49-F238E27FC236}">
                <a16:creationId xmlns:a16="http://schemas.microsoft.com/office/drawing/2014/main" id="{1EACE70E-9396-CCEE-7D19-A21D5A8652EB}"/>
              </a:ext>
            </a:extLst>
          </p:cNvPr>
          <p:cNvSpPr txBox="1"/>
          <p:nvPr/>
        </p:nvSpPr>
        <p:spPr>
          <a:xfrm>
            <a:off x="5171768" y="3300003"/>
            <a:ext cx="3588222" cy="954107"/>
          </a:xfrm>
          <a:prstGeom prst="rect">
            <a:avLst/>
          </a:prstGeom>
          <a:solidFill>
            <a:schemeClr val="accent2">
              <a:lumMod val="20000"/>
              <a:lumOff val="80000"/>
            </a:schemeClr>
          </a:solidFill>
          <a:ln>
            <a:solidFill>
              <a:schemeClr val="accent2">
                <a:lumMod val="75000"/>
              </a:schemeClr>
            </a:solidFill>
          </a:ln>
        </p:spPr>
        <p:txBody>
          <a:bodyPr wrap="square">
            <a:spAutoFit/>
          </a:bodyPr>
          <a:lstStyle/>
          <a:p>
            <a:pPr algn="ctr" rtl="1"/>
            <a:r>
              <a:rPr lang="ar-MA" sz="2800" b="1" dirty="0">
                <a:solidFill>
                  <a:schemeClr val="accent1">
                    <a:lumMod val="50000"/>
                  </a:schemeClr>
                </a:solidFill>
                <a:latin typeface="Microsoft Uighur" panose="02000000000000000000" pitchFamily="2" charset="-78"/>
                <a:cs typeface="Microsoft Uighur" panose="02000000000000000000" pitchFamily="2" charset="-78"/>
                <a:sym typeface="Arial"/>
              </a:rPr>
              <a:t>لِكَيْ أُحَذِّرَ شَخْصاً أَنْهاهُ أَوْ أُنَبِّهُهُ </a:t>
            </a:r>
            <a:r>
              <a:rPr lang="ar-MA" sz="2800" b="1" dirty="0" err="1">
                <a:solidFill>
                  <a:schemeClr val="accent1">
                    <a:lumMod val="50000"/>
                  </a:schemeClr>
                </a:solidFill>
                <a:latin typeface="Microsoft Uighur" panose="02000000000000000000" pitchFamily="2" charset="-78"/>
                <a:cs typeface="Microsoft Uighur" panose="02000000000000000000" pitchFamily="2" charset="-78"/>
                <a:sym typeface="Arial"/>
              </a:rPr>
              <a:t>بٱسْتِعْمالِ</a:t>
            </a:r>
            <a:r>
              <a:rPr lang="ar-MA" sz="2800" b="1" dirty="0">
                <a:solidFill>
                  <a:schemeClr val="accent1">
                    <a:lumMod val="50000"/>
                  </a:schemeClr>
                </a:solidFill>
                <a:latin typeface="Microsoft Uighur" panose="02000000000000000000" pitchFamily="2" charset="-78"/>
                <a:cs typeface="Microsoft Uighur" panose="02000000000000000000" pitchFamily="2" charset="-78"/>
                <a:sym typeface="Arial"/>
              </a:rPr>
              <a:t> عِباراتٍ مِثْلَ:</a:t>
            </a:r>
            <a:endParaRPr lang="ar-MA" sz="2800" dirty="0">
              <a:solidFill>
                <a:schemeClr val="accent1">
                  <a:lumMod val="50000"/>
                </a:schemeClr>
              </a:solidFill>
              <a:latin typeface="Microsoft Uighur" panose="02000000000000000000" pitchFamily="2" charset="-78"/>
              <a:cs typeface="Microsoft Uighur" panose="02000000000000000000" pitchFamily="2" charset="-78"/>
              <a:sym typeface="Arial"/>
            </a:endParaRPr>
          </a:p>
        </p:txBody>
      </p:sp>
      <p:sp>
        <p:nvSpPr>
          <p:cNvPr id="14" name="ZoneTexte 13">
            <a:extLst>
              <a:ext uri="{FF2B5EF4-FFF2-40B4-BE49-F238E27FC236}">
                <a16:creationId xmlns:a16="http://schemas.microsoft.com/office/drawing/2014/main" id="{CC674672-D7A2-9DF0-96B8-5D1DC5D87074}"/>
              </a:ext>
            </a:extLst>
          </p:cNvPr>
          <p:cNvSpPr txBox="1"/>
          <p:nvPr/>
        </p:nvSpPr>
        <p:spPr>
          <a:xfrm>
            <a:off x="545651" y="2231924"/>
            <a:ext cx="4526463" cy="2308324"/>
          </a:xfrm>
          <a:prstGeom prst="rect">
            <a:avLst/>
          </a:prstGeom>
          <a:solidFill>
            <a:schemeClr val="accent2">
              <a:lumMod val="20000"/>
              <a:lumOff val="80000"/>
            </a:schemeClr>
          </a:solidFill>
          <a:ln>
            <a:solidFill>
              <a:schemeClr val="accent2">
                <a:lumMod val="75000"/>
              </a:schemeClr>
            </a:solidFill>
          </a:ln>
        </p:spPr>
        <p:txBody>
          <a:bodyPr wrap="square">
            <a:spAutoFit/>
          </a:bodyPr>
          <a:lstStyle/>
          <a:p>
            <a:pPr lvl="0" algn="just" defTabSz="914400" rtl="1">
              <a:buClr>
                <a:srgbClr val="000000"/>
              </a:buClr>
              <a:defRPr/>
            </a:pPr>
            <a:r>
              <a:rPr lang="ar-MA" sz="3600" b="1" kern="0" dirty="0">
                <a:solidFill>
                  <a:schemeClr val="accent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Arial"/>
              </a:rPr>
              <a:t>-</a:t>
            </a:r>
            <a:r>
              <a:rPr lang="ar-MA" sz="3600"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sym typeface="Arial"/>
              </a:rPr>
              <a:t> </a:t>
            </a:r>
            <a:r>
              <a:rPr lang="ar-MA" sz="36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sym typeface="Arial"/>
              </a:rPr>
              <a:t>اَلْأَمْرُ</a:t>
            </a:r>
            <a:r>
              <a:rPr lang="ar-MA" sz="3600"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sym typeface="Arial"/>
              </a:rPr>
              <a:t> (اِجْتَنِبْ/تَوَقَّفْ/...) </a:t>
            </a:r>
            <a:r>
              <a:rPr lang="ar-MA" sz="3600" kern="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Arial"/>
              </a:rPr>
              <a:t>...................</a:t>
            </a:r>
          </a:p>
          <a:p>
            <a:pPr lvl="0" algn="just" defTabSz="914400" rtl="1">
              <a:buClr>
                <a:srgbClr val="000000"/>
              </a:buClr>
              <a:defRPr/>
            </a:pPr>
            <a:r>
              <a:rPr lang="ar-MA" sz="3600" b="1" kern="0" dirty="0">
                <a:solidFill>
                  <a:schemeClr val="accent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Arial"/>
              </a:rPr>
              <a:t>-</a:t>
            </a:r>
            <a:r>
              <a:rPr lang="ar-MA" sz="3600"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sym typeface="Arial"/>
              </a:rPr>
              <a:t> </a:t>
            </a:r>
            <a:r>
              <a:rPr lang="ar-MA" sz="36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sym typeface="Arial"/>
              </a:rPr>
              <a:t>لا</a:t>
            </a:r>
            <a:r>
              <a:rPr lang="ar-MA" sz="3600" kern="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Arial"/>
              </a:rPr>
              <a:t> الناهية (</a:t>
            </a:r>
            <a:r>
              <a:rPr lang="ar-MA" sz="3600"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sym typeface="Arial"/>
              </a:rPr>
              <a:t>+</a:t>
            </a:r>
            <a:r>
              <a:rPr lang="ar-MA" sz="3600" kern="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Arial"/>
              </a:rPr>
              <a:t> </a:t>
            </a:r>
            <a:r>
              <a:rPr lang="ar-MA" sz="3600"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sym typeface="Arial"/>
              </a:rPr>
              <a:t>فِعْلٌ مُضارِعٌ</a:t>
            </a:r>
            <a:r>
              <a:rPr lang="ar-MA" sz="3600" kern="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Arial"/>
              </a:rPr>
              <a:t>)..................</a:t>
            </a:r>
          </a:p>
          <a:p>
            <a:pPr lvl="0" algn="just" defTabSz="914400" rtl="1">
              <a:buClr>
                <a:srgbClr val="000000"/>
              </a:buClr>
              <a:defRPr/>
            </a:pPr>
            <a:r>
              <a:rPr lang="ar-MA" sz="3600" b="1" kern="0" dirty="0">
                <a:solidFill>
                  <a:schemeClr val="accent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Arial"/>
              </a:rPr>
              <a:t>-</a:t>
            </a:r>
            <a:r>
              <a:rPr lang="ar-MA" sz="36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sym typeface="Arial"/>
              </a:rPr>
              <a:t> إِيّاك وَ </a:t>
            </a:r>
            <a:r>
              <a:rPr lang="ar-MA" sz="3600" kern="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Arial"/>
              </a:rPr>
              <a:t>............................................</a:t>
            </a:r>
          </a:p>
          <a:p>
            <a:pPr lvl="0" algn="r" defTabSz="914400" rtl="1">
              <a:buClr>
                <a:srgbClr val="000000"/>
              </a:buClr>
              <a:defRPr/>
            </a:pPr>
            <a:r>
              <a:rPr lang="ar-MA" sz="3600" kern="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Arial"/>
              </a:rPr>
              <a:t>- </a:t>
            </a:r>
            <a:r>
              <a:rPr lang="ar-MA" sz="36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sym typeface="Arial"/>
              </a:rPr>
              <a:t>أَلا تَعْلَمُ/ينَ </a:t>
            </a:r>
            <a:r>
              <a:rPr lang="ar-MA" sz="3600" kern="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Arial"/>
              </a:rPr>
              <a:t>.....................................</a:t>
            </a:r>
          </a:p>
        </p:txBody>
      </p:sp>
    </p:spTree>
    <p:extLst>
      <p:ext uri="{BB962C8B-B14F-4D97-AF65-F5344CB8AC3E}">
        <p14:creationId xmlns:p14="http://schemas.microsoft.com/office/powerpoint/2010/main" val="372290207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CB9C1-4AC1-8757-F430-280CFDECE4E0}"/>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AE81E4F7-2E43-E10A-5C28-29224B05FF4D}"/>
              </a:ext>
            </a:extLst>
          </p:cNvPr>
          <p:cNvSpPr>
            <a:spLocks noGrp="1"/>
          </p:cNvSpPr>
          <p:nvPr>
            <p:ph type="title"/>
          </p:nvPr>
        </p:nvSpPr>
        <p:spPr>
          <a:xfrm>
            <a:off x="326807" y="874536"/>
            <a:ext cx="7886700" cy="720000"/>
          </a:xfrm>
        </p:spPr>
        <p:txBody>
          <a:bodyPr/>
          <a:lstStyle/>
          <a:p>
            <a:r>
              <a:rPr lang="ar-MA" sz="4000" dirty="0">
                <a:solidFill>
                  <a:srgbClr val="424D7B"/>
                </a:solidFill>
              </a:rPr>
              <a:t>تقويم التحدث والطلاقة</a:t>
            </a:r>
            <a:endParaRPr lang="fr-MA" sz="4400" dirty="0"/>
          </a:p>
        </p:txBody>
      </p:sp>
      <p:pic>
        <p:nvPicPr>
          <p:cNvPr id="28" name="Image 27">
            <a:extLst>
              <a:ext uri="{FF2B5EF4-FFF2-40B4-BE49-F238E27FC236}">
                <a16:creationId xmlns:a16="http://schemas.microsoft.com/office/drawing/2014/main" id="{74D93580-0645-16E4-C261-570281C0E9A7}"/>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3" name="ZoneTexte 2">
            <a:extLst>
              <a:ext uri="{FF2B5EF4-FFF2-40B4-BE49-F238E27FC236}">
                <a16:creationId xmlns:a16="http://schemas.microsoft.com/office/drawing/2014/main" id="{144FC997-22D3-EBDA-667B-4370FA9E613C}"/>
              </a:ext>
            </a:extLst>
          </p:cNvPr>
          <p:cNvSpPr txBox="1"/>
          <p:nvPr/>
        </p:nvSpPr>
        <p:spPr>
          <a:xfrm>
            <a:off x="4241970" y="1775154"/>
            <a:ext cx="2879314"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f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تقويم التحدث والطلاقة</a:t>
            </a:r>
          </a:p>
        </p:txBody>
      </p:sp>
      <p:pic>
        <p:nvPicPr>
          <p:cNvPr id="4" name="Image 3">
            <a:extLst>
              <a:ext uri="{FF2B5EF4-FFF2-40B4-BE49-F238E27FC236}">
                <a16:creationId xmlns:a16="http://schemas.microsoft.com/office/drawing/2014/main" id="{126E83D2-1A39-75A7-CBC1-DDB2A71F2EF7}"/>
              </a:ext>
            </a:extLst>
          </p:cNvPr>
          <p:cNvPicPr>
            <a:picLocks noChangeAspect="1"/>
          </p:cNvPicPr>
          <p:nvPr/>
        </p:nvPicPr>
        <p:blipFill>
          <a:blip r:embed="rId3"/>
          <a:srcRect/>
          <a:stretch/>
        </p:blipFill>
        <p:spPr>
          <a:xfrm>
            <a:off x="7281108" y="1946732"/>
            <a:ext cx="715119" cy="720000"/>
          </a:xfrm>
          <a:prstGeom prst="rect">
            <a:avLst/>
          </a:prstGeom>
        </p:spPr>
      </p:pic>
      <p:pic>
        <p:nvPicPr>
          <p:cNvPr id="8" name="Image 7">
            <a:extLst>
              <a:ext uri="{FF2B5EF4-FFF2-40B4-BE49-F238E27FC236}">
                <a16:creationId xmlns:a16="http://schemas.microsoft.com/office/drawing/2014/main" id="{8AC7283D-755D-1B72-24BF-74568A0DBA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6646" y="1775154"/>
            <a:ext cx="604837" cy="696286"/>
          </a:xfrm>
          <a:prstGeom prst="rect">
            <a:avLst/>
          </a:prstGeom>
        </p:spPr>
      </p:pic>
      <p:pic>
        <p:nvPicPr>
          <p:cNvPr id="9" name="Image 8">
            <a:extLst>
              <a:ext uri="{FF2B5EF4-FFF2-40B4-BE49-F238E27FC236}">
                <a16:creationId xmlns:a16="http://schemas.microsoft.com/office/drawing/2014/main" id="{D57C90E0-ECEA-DDB2-373F-7A9D582BF41B}"/>
              </a:ext>
            </a:extLst>
          </p:cNvPr>
          <p:cNvPicPr>
            <a:picLocks noChangeAspect="1"/>
          </p:cNvPicPr>
          <p:nvPr/>
        </p:nvPicPr>
        <p:blipFill>
          <a:blip r:embed="rId5">
            <a:alphaModFix/>
            <a:extLst>
              <a:ext uri="{28A0092B-C50C-407E-A947-70E740481C1C}">
                <a14:useLocalDpi xmlns:a14="http://schemas.microsoft.com/office/drawing/2010/main" val="0"/>
              </a:ext>
            </a:extLst>
          </a:blip>
          <a:srcRect/>
          <a:stretch/>
        </p:blipFill>
        <p:spPr>
          <a:xfrm>
            <a:off x="5812795" y="1010492"/>
            <a:ext cx="499035" cy="499035"/>
          </a:xfrm>
          <a:prstGeom prst="rect">
            <a:avLst/>
          </a:prstGeom>
          <a:ln>
            <a:noFill/>
          </a:ln>
        </p:spPr>
      </p:pic>
    </p:spTree>
    <p:extLst>
      <p:ext uri="{BB962C8B-B14F-4D97-AF65-F5344CB8AC3E}">
        <p14:creationId xmlns:p14="http://schemas.microsoft.com/office/powerpoint/2010/main" val="334823958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120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250"/>
                                        <p:tgtEl>
                                          <p:spTgt spid="3"/>
                                        </p:tgtEl>
                                      </p:cBhvr>
                                    </p:animEffect>
                                  </p:childTnLst>
                                </p:cTn>
                              </p:par>
                              <p:par>
                                <p:cTn id="8" presetID="10" presetClass="entr" presetSubtype="0" fill="hold" nodeType="withEffect">
                                  <p:stCondLst>
                                    <p:cond delay="12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a:fillRect/>
          </a:stretch>
        </p:blipFill>
        <p:spPr>
          <a:xfrm>
            <a:off x="7793853" y="1931365"/>
            <a:ext cx="726603" cy="720000"/>
          </a:xfrm>
          <a:prstGeom prst="rect">
            <a:avLst/>
          </a:prstGeom>
        </p:spPr>
      </p:pic>
      <p:sp>
        <p:nvSpPr>
          <p:cNvPr id="17" name="ZoneTexte 16">
            <a:extLst>
              <a:ext uri="{FF2B5EF4-FFF2-40B4-BE49-F238E27FC236}">
                <a16:creationId xmlns:a16="http://schemas.microsoft.com/office/drawing/2014/main" id="{7B60AEBF-9583-848C-9985-B88741A29641}"/>
              </a:ext>
            </a:extLst>
          </p:cNvPr>
          <p:cNvSpPr txBox="1"/>
          <p:nvPr/>
        </p:nvSpPr>
        <p:spPr>
          <a:xfrm>
            <a:off x="1795394" y="1193182"/>
            <a:ext cx="5553212" cy="646331"/>
          </a:xfrm>
          <a:prstGeom prst="rect">
            <a:avLst/>
          </a:prstGeom>
          <a:noFill/>
        </p:spPr>
        <p:txBody>
          <a:bodyPr wrap="square" rtlCol="0">
            <a:spAutoFit/>
          </a:bodyPr>
          <a:lstStyle/>
          <a:p>
            <a:pPr algn="ctr"/>
            <a:r>
              <a:rPr lang="ar-MA" dirty="0">
                <a:solidFill>
                  <a:srgbClr val="FF0000"/>
                </a:solidFill>
              </a:rPr>
              <a:t>وضعية موازية يوجه الأستاذ المتعلمين إلى الاشتغال عليها قبل الشروع في تمرير رائِزَيْ التحدث والطلاقة.</a:t>
            </a:r>
            <a:endParaRPr lang="fr-FR" dirty="0">
              <a:solidFill>
                <a:srgbClr val="FF0000"/>
              </a:solidFill>
            </a:endParaRPr>
          </a:p>
        </p:txBody>
      </p:sp>
      <p:pic>
        <p:nvPicPr>
          <p:cNvPr id="3" name="Image 2">
            <a:extLst>
              <a:ext uri="{FF2B5EF4-FFF2-40B4-BE49-F238E27FC236}">
                <a16:creationId xmlns:a16="http://schemas.microsoft.com/office/drawing/2014/main" id="{0EBA27FE-0DDB-0136-D430-825A515136F2}"/>
              </a:ext>
            </a:extLst>
          </p:cNvPr>
          <p:cNvPicPr>
            <a:picLocks noChangeAspect="1"/>
          </p:cNvPicPr>
          <p:nvPr/>
        </p:nvPicPr>
        <p:blipFill>
          <a:blip r:embed="rId3"/>
          <a:stretch>
            <a:fillRect/>
          </a:stretch>
        </p:blipFill>
        <p:spPr>
          <a:xfrm>
            <a:off x="4829511" y="2214226"/>
            <a:ext cx="2356462" cy="3244115"/>
          </a:xfrm>
          <a:prstGeom prst="rect">
            <a:avLst/>
          </a:prstGeom>
          <a:ln>
            <a:solidFill>
              <a:schemeClr val="tx1">
                <a:lumMod val="95000"/>
                <a:lumOff val="5000"/>
              </a:schemeClr>
            </a:solidFill>
          </a:ln>
        </p:spPr>
      </p:pic>
      <p:sp>
        <p:nvSpPr>
          <p:cNvPr id="4" name="ZoneTexte 3">
            <a:extLst>
              <a:ext uri="{FF2B5EF4-FFF2-40B4-BE49-F238E27FC236}">
                <a16:creationId xmlns:a16="http://schemas.microsoft.com/office/drawing/2014/main" id="{D6114680-BE29-BD8C-D7A4-A9CE75CF2655}"/>
              </a:ext>
            </a:extLst>
          </p:cNvPr>
          <p:cNvSpPr txBox="1"/>
          <p:nvPr/>
        </p:nvSpPr>
        <p:spPr>
          <a:xfrm>
            <a:off x="1394034" y="3086073"/>
            <a:ext cx="3045258" cy="1215717"/>
          </a:xfrm>
          <a:prstGeom prst="rect">
            <a:avLst/>
          </a:prstGeom>
          <a:noFill/>
        </p:spPr>
        <p:txBody>
          <a:bodyPr wrap="square">
            <a:spAutoFit/>
          </a:body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4000" b="1" i="0" u="none" strike="noStrike" kern="1200" cap="none" spc="0" normalizeH="0" baseline="0" noProof="0" dirty="0">
                <a:ln>
                  <a:noFill/>
                </a:ln>
                <a:solidFill>
                  <a:srgbClr val="C00000"/>
                </a:solidFill>
                <a:effectLst/>
                <a:uLnTx/>
                <a:uFillTx/>
                <a:latin typeface="Dosis SemiBold" pitchFamily="2" charset="0"/>
                <a:ea typeface="+mj-ea"/>
                <a:cs typeface="Microsoft Uighur" panose="02000000000000000000" pitchFamily="2" charset="-78"/>
              </a:rPr>
              <a:t>أَنْجِزوا الْمَطْلوبَ عَلى الصَّفْحَةِ 164.</a:t>
            </a:r>
          </a:p>
        </p:txBody>
      </p:sp>
    </p:spTree>
    <p:extLst>
      <p:ext uri="{BB962C8B-B14F-4D97-AF65-F5344CB8AC3E}">
        <p14:creationId xmlns:p14="http://schemas.microsoft.com/office/powerpoint/2010/main" val="3514873998"/>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D720A9-B7BE-DE91-D6EF-AADBF56C39C2}"/>
            </a:ext>
          </a:extLst>
        </p:cNvPr>
        <p:cNvGrpSpPr/>
        <p:nvPr/>
      </p:nvGrpSpPr>
      <p:grpSpPr>
        <a:xfrm>
          <a:off x="0" y="0"/>
          <a:ext cx="0" cy="0"/>
          <a:chOff x="0" y="0"/>
          <a:chExt cx="0" cy="0"/>
        </a:xfrm>
      </p:grpSpPr>
      <p:pic>
        <p:nvPicPr>
          <p:cNvPr id="28" name="Image 27">
            <a:extLst>
              <a:ext uri="{FF2B5EF4-FFF2-40B4-BE49-F238E27FC236}">
                <a16:creationId xmlns:a16="http://schemas.microsoft.com/office/drawing/2014/main" id="{68723A3F-D6C2-1D94-9A92-BF8015A18A9D}"/>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FABA6F5C-A9D3-12C1-2179-1382E57C1C1F}"/>
              </a:ext>
            </a:extLst>
          </p:cNvPr>
          <p:cNvSpPr txBox="1">
            <a:spLocks/>
          </p:cNvSpPr>
          <p:nvPr/>
        </p:nvSpPr>
        <p:spPr>
          <a:xfrm>
            <a:off x="2419367" y="2871928"/>
            <a:ext cx="4500000" cy="939404"/>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pPr>
            <a:r>
              <a:rPr lang="ar-MA" sz="2800" b="1" dirty="0">
                <a:cs typeface="Microsoft Uighur" panose="02000000000000000000" pitchFamily="2" charset="-78"/>
              </a:rPr>
              <a:t>تقويم التحدث: </a:t>
            </a:r>
            <a:r>
              <a:rPr lang="fr-FR" sz="2800" b="1" dirty="0">
                <a:cs typeface="Microsoft Uighur" panose="02000000000000000000" pitchFamily="2" charset="-78"/>
              </a:rPr>
              <a:t>PO1-PO2</a:t>
            </a:r>
            <a:endParaRPr lang="ar-MA" sz="2800" b="1" dirty="0">
              <a:cs typeface="Microsoft Uighur" panose="02000000000000000000" pitchFamily="2" charset="-78"/>
            </a:endParaRPr>
          </a:p>
          <a:p>
            <a:pPr algn="r" rtl="1">
              <a:buClr>
                <a:srgbClr val="424D7B"/>
              </a:buClr>
            </a:pPr>
            <a:r>
              <a:rPr lang="ar-MA" sz="2800" b="1" dirty="0">
                <a:cs typeface="Microsoft Uighur" panose="02000000000000000000" pitchFamily="2" charset="-78"/>
              </a:rPr>
              <a:t>تقويم الطلاقة: </a:t>
            </a:r>
            <a:r>
              <a:rPr lang="fr-FR" sz="2800" b="1" dirty="0">
                <a:cs typeface="Microsoft Uighur" panose="02000000000000000000" pitchFamily="2" charset="-78"/>
              </a:rPr>
              <a:t>LF</a:t>
            </a:r>
          </a:p>
        </p:txBody>
      </p:sp>
      <p:pic>
        <p:nvPicPr>
          <p:cNvPr id="31" name="Image 30">
            <a:extLst>
              <a:ext uri="{FF2B5EF4-FFF2-40B4-BE49-F238E27FC236}">
                <a16:creationId xmlns:a16="http://schemas.microsoft.com/office/drawing/2014/main" id="{E23699DD-9B48-2A8A-7A77-EE722EC1F54E}"/>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sp>
        <p:nvSpPr>
          <p:cNvPr id="2" name="ZoneTexte 1">
            <a:extLst>
              <a:ext uri="{FF2B5EF4-FFF2-40B4-BE49-F238E27FC236}">
                <a16:creationId xmlns:a16="http://schemas.microsoft.com/office/drawing/2014/main" id="{2682A196-FA3B-BDA8-261D-821839854CE9}"/>
              </a:ext>
            </a:extLst>
          </p:cNvPr>
          <p:cNvSpPr txBox="1"/>
          <p:nvPr/>
        </p:nvSpPr>
        <p:spPr>
          <a:xfrm>
            <a:off x="841765" y="922506"/>
            <a:ext cx="7425266" cy="1031821"/>
          </a:xfrm>
          <a:prstGeom prst="rect">
            <a:avLst/>
          </a:prstGeom>
          <a:noFill/>
        </p:spPr>
        <p:txBody>
          <a:bodyPr wrap="square">
            <a:spAutoFit/>
          </a:body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6600" b="1" i="0" u="none" strike="noStrike" kern="1200" cap="none" spc="0" normalizeH="0" baseline="0" noProof="0" dirty="0">
                <a:ln>
                  <a:noFill/>
                </a:ln>
                <a:solidFill>
                  <a:srgbClr val="C00000"/>
                </a:solidFill>
                <a:effectLst/>
                <a:uLnTx/>
                <a:uFillTx/>
                <a:latin typeface="Dosis SemiBold" pitchFamily="2" charset="0"/>
                <a:ea typeface="+mj-ea"/>
                <a:cs typeface="Microsoft Uighur" panose="02000000000000000000" pitchFamily="2" charset="-78"/>
              </a:rPr>
              <a:t>فصل الحاسوب عن شاشة العرض </a:t>
            </a:r>
          </a:p>
        </p:txBody>
      </p:sp>
    </p:spTree>
    <p:extLst>
      <p:ext uri="{BB962C8B-B14F-4D97-AF65-F5344CB8AC3E}">
        <p14:creationId xmlns:p14="http://schemas.microsoft.com/office/powerpoint/2010/main" val="757456411"/>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368123-7C90-57B5-23BA-2963482DACAE}"/>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24611610-EBF4-F560-6B26-B5DCA4A14AF8}"/>
              </a:ext>
            </a:extLst>
          </p:cNvPr>
          <p:cNvSpPr>
            <a:spLocks noGrp="1"/>
          </p:cNvSpPr>
          <p:nvPr>
            <p:ph type="title"/>
          </p:nvPr>
        </p:nvSpPr>
        <p:spPr>
          <a:xfrm>
            <a:off x="392121" y="3069000"/>
            <a:ext cx="7886700" cy="720000"/>
          </a:xfrm>
        </p:spPr>
        <p:txBody>
          <a:bodyPr>
            <a:normAutofit fontScale="90000"/>
          </a:bodyPr>
          <a:lstStyle/>
          <a:p>
            <a:pPr lvl="0" algn="r" defTabSz="914400">
              <a:lnSpc>
                <a:spcPct val="100000"/>
              </a:lnSpc>
              <a:tabLst>
                <a:tab pos="6902450" algn="l"/>
              </a:tabLst>
              <a:defRPr/>
            </a:pPr>
            <a:r>
              <a:rPr lang="ar-MA" sz="4000" kern="0" dirty="0">
                <a:solidFill>
                  <a:srgbClr val="106585"/>
                </a:solidFill>
                <a:cs typeface="Calibri" panose="020F0502020204030204" pitchFamily="34" charset="0"/>
              </a:rPr>
              <a:t>-المشاركة في حوار بتوظيف الأفعال الكلامية المدرسة (</a:t>
            </a:r>
            <a:r>
              <a:rPr lang="fr-FR" sz="4000" kern="0" dirty="0">
                <a:solidFill>
                  <a:srgbClr val="106585"/>
                </a:solidFill>
                <a:cs typeface="Calibri" panose="020F0502020204030204" pitchFamily="34" charset="0"/>
              </a:rPr>
              <a:t>PO1</a:t>
            </a:r>
            <a:r>
              <a:rPr lang="ar-MA" sz="4000" kern="0" dirty="0">
                <a:solidFill>
                  <a:srgbClr val="106585"/>
                </a:solidFill>
                <a:cs typeface="Calibri" panose="020F0502020204030204" pitchFamily="34" charset="0"/>
              </a:rPr>
              <a:t>)؛</a:t>
            </a:r>
            <a:br>
              <a:rPr lang="ar-MA" sz="4000" kern="0" dirty="0">
                <a:solidFill>
                  <a:srgbClr val="106585"/>
                </a:solidFill>
                <a:cs typeface="Calibri" panose="020F0502020204030204" pitchFamily="34" charset="0"/>
              </a:rPr>
            </a:br>
            <a:r>
              <a:rPr lang="ar-MA" sz="4000" kern="0" dirty="0">
                <a:solidFill>
                  <a:srgbClr val="106585"/>
                </a:solidFill>
                <a:cs typeface="Calibri" panose="020F0502020204030204" pitchFamily="34" charset="0"/>
              </a:rPr>
              <a:t>-أخذ الكلمة لإنتاج نصوص شفهية بغرض السرد انطلاقا من مشاهد (</a:t>
            </a:r>
            <a:r>
              <a:rPr lang="fr-FR" sz="4000" kern="0" dirty="0">
                <a:solidFill>
                  <a:srgbClr val="106585"/>
                </a:solidFill>
                <a:cs typeface="Calibri" panose="020F0502020204030204" pitchFamily="34" charset="0"/>
              </a:rPr>
              <a:t>PO2</a:t>
            </a:r>
            <a:r>
              <a:rPr lang="ar-MA" sz="4000" kern="0" dirty="0">
                <a:solidFill>
                  <a:srgbClr val="106585"/>
                </a:solidFill>
                <a:cs typeface="Calibri" panose="020F0502020204030204" pitchFamily="34" charset="0"/>
              </a:rPr>
              <a:t>)؛</a:t>
            </a:r>
            <a:endParaRPr lang="ar-MA" sz="4000" kern="0" dirty="0">
              <a:solidFill>
                <a:srgbClr val="106585"/>
              </a:solidFill>
              <a:latin typeface="Calibri" panose="020F0502020204030204"/>
              <a:cs typeface="Calibri" panose="020F0502020204030204" pitchFamily="34" charset="0"/>
            </a:endParaRPr>
          </a:p>
        </p:txBody>
      </p:sp>
      <p:sp>
        <p:nvSpPr>
          <p:cNvPr id="3" name="ZoneTexte 2">
            <a:extLst>
              <a:ext uri="{FF2B5EF4-FFF2-40B4-BE49-F238E27FC236}">
                <a16:creationId xmlns:a16="http://schemas.microsoft.com/office/drawing/2014/main" id="{C29FD58A-6156-5293-BAFA-77C58457D393}"/>
              </a:ext>
            </a:extLst>
          </p:cNvPr>
          <p:cNvSpPr txBox="1"/>
          <p:nvPr/>
        </p:nvSpPr>
        <p:spPr>
          <a:xfrm>
            <a:off x="1165396" y="1023648"/>
            <a:ext cx="6340150" cy="1055608"/>
          </a:xfrm>
          <a:prstGeom prst="roundRect">
            <a:avLst/>
          </a:prstGeom>
          <a:solidFill>
            <a:schemeClr val="accent1">
              <a:lumMod val="40000"/>
              <a:lumOff val="60000"/>
            </a:schemeClr>
          </a:solidFill>
        </p:spPr>
        <p:txBody>
          <a:bodyPr wrap="square">
            <a:spAutoFit/>
          </a:bodyPr>
          <a:lstStyle/>
          <a:p>
            <a:pPr algn="ctr"/>
            <a:r>
              <a:rPr lang="fr-FR" sz="2800" dirty="0"/>
              <a:t>PO </a:t>
            </a:r>
            <a:r>
              <a:rPr lang="ar-MA" sz="2800" dirty="0"/>
              <a:t>تقويم الكفاية: </a:t>
            </a:r>
          </a:p>
          <a:p>
            <a:pPr algn="ctr"/>
            <a:r>
              <a:rPr lang="fr-FR" sz="2800" dirty="0" err="1">
                <a:solidFill>
                  <a:schemeClr val="accent1">
                    <a:lumMod val="50000"/>
                  </a:schemeClr>
                </a:solidFill>
              </a:rPr>
              <a:t>إنتاج</a:t>
            </a:r>
            <a:r>
              <a:rPr lang="fr-FR" sz="2800" dirty="0">
                <a:solidFill>
                  <a:schemeClr val="accent1">
                    <a:lumMod val="50000"/>
                  </a:schemeClr>
                </a:solidFill>
              </a:rPr>
              <a:t> </a:t>
            </a:r>
            <a:r>
              <a:rPr lang="fr-FR" sz="2800" dirty="0" err="1">
                <a:solidFill>
                  <a:schemeClr val="accent1">
                    <a:lumMod val="50000"/>
                  </a:schemeClr>
                </a:solidFill>
              </a:rPr>
              <a:t>نصوص</a:t>
            </a:r>
            <a:r>
              <a:rPr lang="fr-FR" sz="2800" dirty="0">
                <a:solidFill>
                  <a:schemeClr val="accent1">
                    <a:lumMod val="50000"/>
                  </a:schemeClr>
                </a:solidFill>
              </a:rPr>
              <a:t> </a:t>
            </a:r>
            <a:r>
              <a:rPr lang="fr-FR" sz="2800" dirty="0" err="1">
                <a:solidFill>
                  <a:schemeClr val="accent1">
                    <a:lumMod val="50000"/>
                  </a:schemeClr>
                </a:solidFill>
              </a:rPr>
              <a:t>شفهية</a:t>
            </a:r>
            <a:r>
              <a:rPr lang="fr-FR" sz="2800" dirty="0">
                <a:solidFill>
                  <a:schemeClr val="accent1">
                    <a:lumMod val="50000"/>
                  </a:schemeClr>
                </a:solidFill>
              </a:rPr>
              <a:t> </a:t>
            </a:r>
            <a:r>
              <a:rPr lang="fr-FR" sz="2800" dirty="0" err="1">
                <a:solidFill>
                  <a:schemeClr val="accent1">
                    <a:lumMod val="50000"/>
                  </a:schemeClr>
                </a:solidFill>
              </a:rPr>
              <a:t>وفق</a:t>
            </a:r>
            <a:r>
              <a:rPr lang="fr-FR" sz="2800" dirty="0">
                <a:solidFill>
                  <a:schemeClr val="accent1">
                    <a:lumMod val="50000"/>
                  </a:schemeClr>
                </a:solidFill>
              </a:rPr>
              <a:t> </a:t>
            </a:r>
            <a:r>
              <a:rPr lang="fr-FR" sz="2800" dirty="0" err="1">
                <a:solidFill>
                  <a:schemeClr val="accent1">
                    <a:lumMod val="50000"/>
                  </a:schemeClr>
                </a:solidFill>
              </a:rPr>
              <a:t>أغراض</a:t>
            </a:r>
            <a:r>
              <a:rPr lang="fr-FR" sz="2800" dirty="0">
                <a:solidFill>
                  <a:schemeClr val="accent1">
                    <a:lumMod val="50000"/>
                  </a:schemeClr>
                </a:solidFill>
              </a:rPr>
              <a:t> </a:t>
            </a:r>
            <a:r>
              <a:rPr lang="fr-FR" sz="2800" dirty="0" err="1">
                <a:solidFill>
                  <a:schemeClr val="accent1">
                    <a:lumMod val="50000"/>
                  </a:schemeClr>
                </a:solidFill>
              </a:rPr>
              <a:t>تواصلية</a:t>
            </a:r>
            <a:endParaRPr lang="fr-FR" sz="2800" dirty="0">
              <a:solidFill>
                <a:schemeClr val="accent1">
                  <a:lumMod val="50000"/>
                </a:schemeClr>
              </a:solidFill>
            </a:endParaRPr>
          </a:p>
        </p:txBody>
      </p:sp>
    </p:spTree>
    <p:extLst>
      <p:ext uri="{BB962C8B-B14F-4D97-AF65-F5344CB8AC3E}">
        <p14:creationId xmlns:p14="http://schemas.microsoft.com/office/powerpoint/2010/main" val="3123224784"/>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340893-F1AD-73F9-7A88-1E8AEB53BDEA}"/>
            </a:ext>
          </a:extLst>
        </p:cNvPr>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E2EC7139-C92C-9A56-D37A-D39DF25260AA}"/>
              </a:ext>
            </a:extLst>
          </p:cNvPr>
          <p:cNvSpPr/>
          <p:nvPr/>
        </p:nvSpPr>
        <p:spPr>
          <a:xfrm flipH="1" flipV="1">
            <a:off x="2253541" y="368699"/>
            <a:ext cx="4636919" cy="532201"/>
          </a:xfrm>
          <a:prstGeom prst="roundRect">
            <a:avLst>
              <a:gd name="adj" fmla="val 50000"/>
            </a:avLst>
          </a:prstGeom>
          <a:solidFill>
            <a:srgbClr val="005664"/>
          </a:solidFill>
          <a:ln w="13658" cap="flat">
            <a:solidFill>
              <a:srgbClr val="00566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ir Strip Arabic" panose="02000500000000000000" pitchFamily="2" charset="-78"/>
              <a:ea typeface="+mn-ea"/>
              <a:cs typeface="Air Strip Arabic" panose="02000500000000000000" pitchFamily="2" charset="-78"/>
            </a:endParaRPr>
          </a:p>
        </p:txBody>
      </p:sp>
      <p:sp>
        <p:nvSpPr>
          <p:cNvPr id="8" name="TextBox 9">
            <a:extLst>
              <a:ext uri="{FF2B5EF4-FFF2-40B4-BE49-F238E27FC236}">
                <a16:creationId xmlns:a16="http://schemas.microsoft.com/office/drawing/2014/main" id="{CCD6620C-5AAD-2E58-985F-DC3A92FFF464}"/>
              </a:ext>
            </a:extLst>
          </p:cNvPr>
          <p:cNvSpPr txBox="1"/>
          <p:nvPr/>
        </p:nvSpPr>
        <p:spPr>
          <a:xfrm>
            <a:off x="2450145" y="512620"/>
            <a:ext cx="4357183" cy="317395"/>
          </a:xfrm>
          <a:prstGeom prst="rect">
            <a:avLst/>
          </a:prstGeom>
        </p:spPr>
        <p:txBody>
          <a:bodyPr wrap="square" lIns="0" tIns="0" rIns="0" bIns="0" rtlCol="0" anchor="t">
            <a:spAutoFit/>
          </a:bodyPr>
          <a:lstStyle/>
          <a:p>
            <a:pPr marL="0" marR="0" lvl="0" indent="0" algn="ctr" defTabSz="457200" rtl="0" eaLnBrk="1" fontAlgn="auto" latinLnBrk="0" hangingPunct="1">
              <a:lnSpc>
                <a:spcPts val="2075"/>
              </a:lnSpc>
              <a:spcBef>
                <a:spcPts val="0"/>
              </a:spcBef>
              <a:spcAft>
                <a:spcPts val="0"/>
              </a:spcAft>
              <a:buClrTx/>
              <a:buSzTx/>
              <a:buFontTx/>
              <a:buNone/>
              <a:tabLst/>
              <a:defRPr/>
            </a:pPr>
            <a:r>
              <a:rPr kumimoji="0" lang="ar-MA" sz="30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موجهات تمرير رائز التحدث</a:t>
            </a:r>
          </a:p>
        </p:txBody>
      </p:sp>
      <p:sp>
        <p:nvSpPr>
          <p:cNvPr id="9" name="ZoneTexte 8">
            <a:extLst>
              <a:ext uri="{FF2B5EF4-FFF2-40B4-BE49-F238E27FC236}">
                <a16:creationId xmlns:a16="http://schemas.microsoft.com/office/drawing/2014/main" id="{B96A3251-DE89-DEA4-7EBD-3F4F77427A7D}"/>
              </a:ext>
            </a:extLst>
          </p:cNvPr>
          <p:cNvSpPr txBox="1"/>
          <p:nvPr/>
        </p:nvSpPr>
        <p:spPr>
          <a:xfrm>
            <a:off x="506185" y="1576291"/>
            <a:ext cx="8131629" cy="4462760"/>
          </a:xfrm>
          <a:prstGeom prst="rect">
            <a:avLst/>
          </a:prstGeom>
          <a:solidFill>
            <a:schemeClr val="accent3">
              <a:lumMod val="20000"/>
              <a:lumOff val="80000"/>
            </a:schemeClr>
          </a:solidFill>
        </p:spPr>
        <p:txBody>
          <a:bodyPr wrap="square">
            <a:spAutoFit/>
          </a:bodyPr>
          <a:lstStyle/>
          <a:p>
            <a:pPr marL="457200" marR="0" lvl="0" indent="-457200" algn="just" defTabSz="457200" rtl="1" eaLnBrk="1" fontAlgn="auto" latinLnBrk="0" hangingPunct="1">
              <a:lnSpc>
                <a:spcPct val="100000"/>
              </a:lnSpc>
              <a:spcBef>
                <a:spcPts val="0"/>
              </a:spcBef>
              <a:spcAft>
                <a:spcPts val="0"/>
              </a:spcAft>
              <a:buClrTx/>
              <a:buSzTx/>
              <a:buFontTx/>
              <a:buAutoNum type="arabicPeriod"/>
              <a:tabLst/>
              <a:defRPr/>
            </a:pPr>
            <a:r>
              <a:rPr lang="ar-MA" sz="2400" b="1" kern="0" dirty="0">
                <a:solidFill>
                  <a:srgbClr val="106585"/>
                </a:solidFill>
                <a:latin typeface="Calibri" panose="020F0502020204030204" pitchFamily="34" charset="0"/>
                <a:cs typeface="Calibri" panose="020F0502020204030204" pitchFamily="34" charset="0"/>
              </a:rPr>
              <a:t>يتم تمرير رائزي التحدث والطلاقة في جلسة واحدة وبشكل فردي: تلميذ تلو الآخر؛</a:t>
            </a:r>
          </a:p>
          <a:p>
            <a:pPr marL="742950" marR="0" lvl="0" indent="-742950" algn="just" defTabSz="457200" rtl="1" eaLnBrk="1" fontAlgn="auto" latinLnBrk="0" hangingPunct="1">
              <a:lnSpc>
                <a:spcPct val="100000"/>
              </a:lnSpc>
              <a:spcBef>
                <a:spcPts val="0"/>
              </a:spcBef>
              <a:spcAft>
                <a:spcPts val="0"/>
              </a:spcAft>
              <a:buClrTx/>
              <a:buSzTx/>
              <a:buFontTx/>
              <a:buAutoNum type="arabicPeriod"/>
              <a:tabLst/>
              <a:defRPr/>
            </a:pPr>
            <a:r>
              <a:rPr lang="ar-MA" sz="2400" b="1" kern="0" dirty="0">
                <a:solidFill>
                  <a:srgbClr val="106585"/>
                </a:solidFill>
                <a:latin typeface="Calibri" panose="020F0502020204030204" pitchFamily="34" charset="0"/>
                <a:cs typeface="Calibri" panose="020F0502020204030204" pitchFamily="34" charset="0"/>
              </a:rPr>
              <a:t>يعرض </a:t>
            </a:r>
            <a:r>
              <a:rPr lang="ar-MA" sz="2400" b="1" kern="0" dirty="0" err="1">
                <a:solidFill>
                  <a:srgbClr val="106585"/>
                </a:solidFill>
                <a:latin typeface="Calibri" panose="020F0502020204030204" pitchFamily="34" charset="0"/>
                <a:cs typeface="Calibri" panose="020F0502020204030204" pitchFamily="34" charset="0"/>
              </a:rPr>
              <a:t>الممرر</a:t>
            </a:r>
            <a:r>
              <a:rPr lang="ar-MA" sz="2400" b="1" kern="0" dirty="0">
                <a:solidFill>
                  <a:srgbClr val="106585"/>
                </a:solidFill>
                <a:latin typeface="Calibri" panose="020F0502020204030204" pitchFamily="34" charset="0"/>
                <a:cs typeface="Calibri" panose="020F0502020204030204" pitchFamily="34" charset="0"/>
              </a:rPr>
              <a:t> </a:t>
            </a:r>
            <a:r>
              <a:rPr lang="ar-MA" sz="2800" dirty="0">
                <a:solidFill>
                  <a:srgbClr val="0070C0"/>
                </a:solidFill>
                <a:latin typeface="Microsoft Uighur" panose="02000000000000000000" pitchFamily="2" charset="-78"/>
                <a:cs typeface="Microsoft Uighur" panose="02000000000000000000" pitchFamily="2" charset="-78"/>
              </a:rPr>
              <a:t>الوضعية </a:t>
            </a:r>
            <a:r>
              <a:rPr lang="fr-FR" sz="2800" dirty="0">
                <a:solidFill>
                  <a:srgbClr val="0070C0"/>
                </a:solidFill>
                <a:latin typeface="Microsoft Uighur" panose="02000000000000000000" pitchFamily="2" charset="-78"/>
                <a:cs typeface="Microsoft Uighur" panose="02000000000000000000" pitchFamily="2" charset="-78"/>
              </a:rPr>
              <a:t>PO1</a:t>
            </a:r>
            <a:r>
              <a:rPr lang="ar-MA" sz="2400" b="1" kern="0" dirty="0">
                <a:solidFill>
                  <a:srgbClr val="106585"/>
                </a:solidFill>
                <a:latin typeface="Calibri" panose="020F0502020204030204" pitchFamily="34" charset="0"/>
                <a:cs typeface="Calibri" panose="020F0502020204030204" pitchFamily="34" charset="0"/>
              </a:rPr>
              <a:t> على التلميذ: يقرأ عليه الوضعية ويمنحه مهلة للتفكير قبل تقديم الإجابة؛</a:t>
            </a:r>
          </a:p>
          <a:p>
            <a:pPr marL="742950" marR="0" lvl="0" indent="-742950" algn="just" defTabSz="457200" rtl="1" eaLnBrk="1" fontAlgn="auto" latinLnBrk="0" hangingPunct="1">
              <a:lnSpc>
                <a:spcPct val="100000"/>
              </a:lnSpc>
              <a:spcBef>
                <a:spcPts val="0"/>
              </a:spcBef>
              <a:spcAft>
                <a:spcPts val="0"/>
              </a:spcAft>
              <a:buClrTx/>
              <a:buSzTx/>
              <a:buFontTx/>
              <a:buAutoNum type="arabicPeriod" startAt="4"/>
              <a:tabLst/>
              <a:defRPr/>
            </a:pPr>
            <a:r>
              <a:rPr lang="ar-MA" sz="2800" dirty="0">
                <a:solidFill>
                  <a:srgbClr val="0070C0"/>
                </a:solidFill>
                <a:latin typeface="Microsoft Uighur" panose="02000000000000000000" pitchFamily="2" charset="-78"/>
                <a:cs typeface="Microsoft Uighur" panose="02000000000000000000" pitchFamily="2" charset="-78"/>
              </a:rPr>
              <a:t>يمر إلى</a:t>
            </a:r>
            <a:r>
              <a:rPr lang="fr-FR" sz="2800" dirty="0">
                <a:solidFill>
                  <a:srgbClr val="0070C0"/>
                </a:solidFill>
                <a:latin typeface="Microsoft Uighur" panose="02000000000000000000" pitchFamily="2" charset="-78"/>
                <a:cs typeface="Microsoft Uighur" panose="02000000000000000000" pitchFamily="2" charset="-78"/>
              </a:rPr>
              <a:t> </a:t>
            </a:r>
            <a:r>
              <a:rPr lang="ar-MA" sz="2800" dirty="0">
                <a:solidFill>
                  <a:srgbClr val="0070C0"/>
                </a:solidFill>
                <a:latin typeface="Microsoft Uighur" panose="02000000000000000000" pitchFamily="2" charset="-78"/>
                <a:cs typeface="Microsoft Uighur" panose="02000000000000000000" pitchFamily="2" charset="-78"/>
              </a:rPr>
              <a:t>الوضعية </a:t>
            </a:r>
            <a:r>
              <a:rPr lang="fr-FR" sz="2800" dirty="0">
                <a:solidFill>
                  <a:srgbClr val="0070C0"/>
                </a:solidFill>
                <a:latin typeface="Microsoft Uighur" panose="02000000000000000000" pitchFamily="2" charset="-78"/>
                <a:cs typeface="Microsoft Uighur" panose="02000000000000000000" pitchFamily="2" charset="-78"/>
              </a:rPr>
              <a:t>PO2</a:t>
            </a:r>
            <a:r>
              <a:rPr lang="ar-MA" sz="4000" dirty="0">
                <a:solidFill>
                  <a:srgbClr val="0070C0"/>
                </a:solidFill>
                <a:latin typeface="Microsoft Uighur" panose="02000000000000000000" pitchFamily="2" charset="-78"/>
                <a:cs typeface="Microsoft Uighur" panose="02000000000000000000" pitchFamily="2" charset="-78"/>
              </a:rPr>
              <a:t>: </a:t>
            </a:r>
            <a:r>
              <a:rPr lang="ar-MA" sz="2400" b="1" kern="0" dirty="0">
                <a:solidFill>
                  <a:srgbClr val="106585"/>
                </a:solidFill>
                <a:latin typeface="Calibri" panose="020F0502020204030204" pitchFamily="34" charset="0"/>
                <a:cs typeface="Calibri" panose="020F0502020204030204" pitchFamily="34" charset="0"/>
              </a:rPr>
              <a:t>يَمْنَحُ اَلْممرر لِلْمُتَعَلِّمِ 15 ثانية لِمُلاحَظَةِ الصّوَرِ جَيِّدًا، ثم يقرأ عليه السؤال الأول يطالبه بالإجابة بجمل تامة، ثم السؤال الثاني ويطلب منه الإجابة وهكذا حتى يكمل الأسئلة.</a:t>
            </a:r>
          </a:p>
          <a:p>
            <a:pPr marL="742950" marR="0" lvl="0" indent="-742950" algn="just" defTabSz="457200" rtl="1" eaLnBrk="1" fontAlgn="auto" latinLnBrk="0" hangingPunct="1">
              <a:lnSpc>
                <a:spcPct val="100000"/>
              </a:lnSpc>
              <a:spcBef>
                <a:spcPts val="0"/>
              </a:spcBef>
              <a:spcAft>
                <a:spcPts val="0"/>
              </a:spcAft>
              <a:buClrTx/>
              <a:buSzTx/>
              <a:buFontTx/>
              <a:buAutoNum type="arabicPeriod" startAt="4"/>
              <a:tabLst/>
              <a:defRPr/>
            </a:pPr>
            <a:r>
              <a:rPr lang="ar-MA" sz="2400" b="1" kern="0" dirty="0">
                <a:solidFill>
                  <a:srgbClr val="106585"/>
                </a:solidFill>
                <a:latin typeface="Calibri" panose="020F0502020204030204" pitchFamily="34" charset="0"/>
                <a:cs typeface="Calibri" panose="020F0502020204030204" pitchFamily="34" charset="0"/>
              </a:rPr>
              <a:t>يُحَفِّزُ الممرر المُتَعَلِّمَ عَلى الِاسْتِرْسالِ إِذا تَوَقَّفَ، دونَ أَنْ يوَجِّهَهُ إِلى الإِجابَةِ بِأسئلة مِثْلَ: وَماذا حَدَثَ بَعْدُ؟ وَكَيْفَ حَدَثَ ذلِكَ؟</a:t>
            </a:r>
          </a:p>
          <a:p>
            <a:pPr marL="742950" marR="0" lvl="0" indent="-742950" algn="just" defTabSz="457200" rtl="1" eaLnBrk="1" fontAlgn="auto" latinLnBrk="0" hangingPunct="1">
              <a:lnSpc>
                <a:spcPct val="100000"/>
              </a:lnSpc>
              <a:spcBef>
                <a:spcPts val="0"/>
              </a:spcBef>
              <a:spcAft>
                <a:spcPts val="0"/>
              </a:spcAft>
              <a:buClrTx/>
              <a:buSzTx/>
              <a:buFontTx/>
              <a:buAutoNum type="arabicPeriod" startAt="4"/>
              <a:tabLst/>
              <a:defRPr/>
            </a:pPr>
            <a:r>
              <a:rPr lang="ar-MA" sz="2400" b="1" kern="0" dirty="0">
                <a:solidFill>
                  <a:srgbClr val="106585"/>
                </a:solidFill>
                <a:latin typeface="Calibri" panose="020F0502020204030204" pitchFamily="34" charset="0"/>
                <a:cs typeface="Calibri" panose="020F0502020204030204" pitchFamily="34" charset="0"/>
              </a:rPr>
              <a:t>يسجل الأستاذ درجة تحكم التلميذ في الكفاية مباشرة بعد الإجابة على شبكة التفريغ.</a:t>
            </a:r>
          </a:p>
        </p:txBody>
      </p:sp>
    </p:spTree>
    <p:extLst>
      <p:ext uri="{BB962C8B-B14F-4D97-AF65-F5344CB8AC3E}">
        <p14:creationId xmlns:p14="http://schemas.microsoft.com/office/powerpoint/2010/main" val="1522000721"/>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61426E-ABED-1097-4343-7FAF87F52D42}"/>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26F1E500-37B7-A081-D577-D67CB64845B7}"/>
              </a:ext>
            </a:extLst>
          </p:cNvPr>
          <p:cNvSpPr txBox="1"/>
          <p:nvPr/>
        </p:nvSpPr>
        <p:spPr>
          <a:xfrm>
            <a:off x="3396342" y="2801482"/>
            <a:ext cx="2565364" cy="688415"/>
          </a:xfrm>
          <a:prstGeom prst="roundRect">
            <a:avLst/>
          </a:prstGeom>
          <a:solidFill>
            <a:schemeClr val="accent4">
              <a:lumMod val="40000"/>
              <a:lumOff val="60000"/>
            </a:schemeClr>
          </a:solidFill>
        </p:spPr>
        <p:txBody>
          <a:bodyPr wrap="square">
            <a:spAutoFit/>
          </a:bodyPr>
          <a:lstStyle/>
          <a:p>
            <a:pPr lvl="0" algn="ctr" rtl="1">
              <a:lnSpc>
                <a:spcPct val="115000"/>
              </a:lnSpc>
              <a:spcAft>
                <a:spcPts val="800"/>
              </a:spcAft>
            </a:pPr>
            <a:r>
              <a:rPr lang="ar-MA" sz="2400" dirty="0">
                <a:effectLst/>
                <a:latin typeface="Calibri" panose="020F0502020204030204" pitchFamily="34" charset="0"/>
                <a:ea typeface="Calibri" panose="020F0502020204030204" pitchFamily="34" charset="0"/>
                <a:cs typeface="Arial" panose="020B0604020202020204" pitchFamily="34" charset="0"/>
              </a:rPr>
              <a:t>وضعية التحدث </a:t>
            </a:r>
            <a:r>
              <a:rPr lang="ar-MA" sz="3200" b="1" dirty="0">
                <a:effectLst/>
                <a:latin typeface="Calibri" panose="020F0502020204030204" pitchFamily="34" charset="0"/>
                <a:ea typeface="Calibri" panose="020F0502020204030204" pitchFamily="34" charset="0"/>
                <a:cs typeface="Arial" panose="020B0604020202020204" pitchFamily="34" charset="0"/>
              </a:rPr>
              <a:t>1</a:t>
            </a:r>
            <a:endParaRPr lang="fr-FR" sz="2400" b="1"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ZoneTexte 4">
            <a:extLst>
              <a:ext uri="{FF2B5EF4-FFF2-40B4-BE49-F238E27FC236}">
                <a16:creationId xmlns:a16="http://schemas.microsoft.com/office/drawing/2014/main" id="{533024F6-451D-09B1-0A9E-79FF7CDD5405}"/>
              </a:ext>
            </a:extLst>
          </p:cNvPr>
          <p:cNvSpPr txBox="1"/>
          <p:nvPr/>
        </p:nvSpPr>
        <p:spPr>
          <a:xfrm>
            <a:off x="2425614" y="3787019"/>
            <a:ext cx="4292772" cy="408623"/>
          </a:xfrm>
          <a:prstGeom prst="roundRect">
            <a:avLst/>
          </a:prstGeom>
          <a:solidFill>
            <a:schemeClr val="bg2">
              <a:lumMod val="90000"/>
            </a:schemeClr>
          </a:solidFill>
        </p:spPr>
        <p:txBody>
          <a:bodyPr wrap="square">
            <a:spAutoFit/>
          </a:bodyPr>
          <a:lstStyle/>
          <a:p>
            <a:pPr algn="r" rtl="1"/>
            <a:r>
              <a:rPr lang="ar-MA" dirty="0"/>
              <a:t> </a:t>
            </a:r>
            <a:r>
              <a:rPr lang="fr-FR" dirty="0"/>
              <a:t> PO1  </a:t>
            </a:r>
            <a:r>
              <a:rPr lang="ar-MA" dirty="0"/>
              <a:t>أشارك في حوار بتوظيف الأفعال الكلامية</a:t>
            </a:r>
            <a:r>
              <a:rPr lang="fr-FR" dirty="0"/>
              <a:t>  </a:t>
            </a:r>
          </a:p>
        </p:txBody>
      </p:sp>
    </p:spTree>
    <p:extLst>
      <p:ext uri="{BB962C8B-B14F-4D97-AF65-F5344CB8AC3E}">
        <p14:creationId xmlns:p14="http://schemas.microsoft.com/office/powerpoint/2010/main" val="1931030610"/>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D7A593-F3DC-B928-F973-24B73F16E603}"/>
            </a:ext>
          </a:extLst>
        </p:cNvPr>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75CCDF10-CA63-F8AD-750E-A85F9E5A1935}"/>
              </a:ext>
            </a:extLst>
          </p:cNvPr>
          <p:cNvSpPr/>
          <p:nvPr/>
        </p:nvSpPr>
        <p:spPr>
          <a:xfrm flipH="1" flipV="1">
            <a:off x="2076258" y="843755"/>
            <a:ext cx="4636919" cy="532201"/>
          </a:xfrm>
          <a:prstGeom prst="roundRect">
            <a:avLst>
              <a:gd name="adj" fmla="val 50000"/>
            </a:avLst>
          </a:prstGeom>
          <a:solidFill>
            <a:srgbClr val="005664"/>
          </a:solidFill>
          <a:ln w="13658" cap="flat">
            <a:solidFill>
              <a:srgbClr val="00566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ir Strip Arabic" panose="02000500000000000000" pitchFamily="2" charset="-78"/>
              <a:ea typeface="+mn-ea"/>
              <a:cs typeface="Air Strip Arabic" panose="02000500000000000000" pitchFamily="2" charset="-78"/>
            </a:endParaRPr>
          </a:p>
        </p:txBody>
      </p:sp>
      <p:sp>
        <p:nvSpPr>
          <p:cNvPr id="3" name="TextBox 9">
            <a:extLst>
              <a:ext uri="{FF2B5EF4-FFF2-40B4-BE49-F238E27FC236}">
                <a16:creationId xmlns:a16="http://schemas.microsoft.com/office/drawing/2014/main" id="{3D1F37FE-F165-FE84-965B-FB406EE8CA20}"/>
              </a:ext>
            </a:extLst>
          </p:cNvPr>
          <p:cNvSpPr txBox="1"/>
          <p:nvPr/>
        </p:nvSpPr>
        <p:spPr>
          <a:xfrm>
            <a:off x="2272863" y="951159"/>
            <a:ext cx="4357183" cy="317395"/>
          </a:xfrm>
          <a:prstGeom prst="rect">
            <a:avLst/>
          </a:prstGeom>
        </p:spPr>
        <p:txBody>
          <a:bodyPr wrap="square" lIns="0" tIns="0" rIns="0" bIns="0" rtlCol="0" anchor="t">
            <a:spAutoFit/>
          </a:bodyPr>
          <a:lstStyle/>
          <a:p>
            <a:pPr marL="0" marR="0" lvl="0" indent="0" algn="ctr" defTabSz="457200" rtl="0" eaLnBrk="1" fontAlgn="auto" latinLnBrk="0" hangingPunct="1">
              <a:lnSpc>
                <a:spcPts val="2075"/>
              </a:lnSpc>
              <a:spcBef>
                <a:spcPts val="0"/>
              </a:spcBef>
              <a:spcAft>
                <a:spcPts val="0"/>
              </a:spcAft>
              <a:buClrTx/>
              <a:buSzTx/>
              <a:buFontTx/>
              <a:buNone/>
              <a:tabLst/>
              <a:defRPr/>
            </a:pPr>
            <a:r>
              <a:rPr kumimoji="0" lang="ar-MA" sz="30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معايير تقويم التحدث</a:t>
            </a:r>
          </a:p>
        </p:txBody>
      </p:sp>
      <p:graphicFrame>
        <p:nvGraphicFramePr>
          <p:cNvPr id="2" name="Tableau 1">
            <a:extLst>
              <a:ext uri="{FF2B5EF4-FFF2-40B4-BE49-F238E27FC236}">
                <a16:creationId xmlns:a16="http://schemas.microsoft.com/office/drawing/2014/main" id="{12475DC2-9864-33F1-C0E6-AF956DD61CDE}"/>
              </a:ext>
            </a:extLst>
          </p:cNvPr>
          <p:cNvGraphicFramePr>
            <a:graphicFrameLocks noGrp="1"/>
          </p:cNvGraphicFramePr>
          <p:nvPr>
            <p:extLst>
              <p:ext uri="{D42A27DB-BD31-4B8C-83A1-F6EECF244321}">
                <p14:modId xmlns:p14="http://schemas.microsoft.com/office/powerpoint/2010/main" val="3688317072"/>
              </p:ext>
            </p:extLst>
          </p:nvPr>
        </p:nvGraphicFramePr>
        <p:xfrm>
          <a:off x="993191" y="1898755"/>
          <a:ext cx="7539134" cy="3287629"/>
        </p:xfrm>
        <a:graphic>
          <a:graphicData uri="http://schemas.openxmlformats.org/drawingml/2006/table">
            <a:tbl>
              <a:tblPr rtl="1" firstRow="1" firstCol="1" bandRow="1">
                <a:tableStyleId>{5C22544A-7EE6-4342-B048-85BDC9FD1C3A}</a:tableStyleId>
              </a:tblPr>
              <a:tblGrid>
                <a:gridCol w="1089306">
                  <a:extLst>
                    <a:ext uri="{9D8B030D-6E8A-4147-A177-3AD203B41FA5}">
                      <a16:colId xmlns:a16="http://schemas.microsoft.com/office/drawing/2014/main" val="4209966833"/>
                    </a:ext>
                  </a:extLst>
                </a:gridCol>
                <a:gridCol w="1081548">
                  <a:extLst>
                    <a:ext uri="{9D8B030D-6E8A-4147-A177-3AD203B41FA5}">
                      <a16:colId xmlns:a16="http://schemas.microsoft.com/office/drawing/2014/main" val="3038388749"/>
                    </a:ext>
                  </a:extLst>
                </a:gridCol>
                <a:gridCol w="4672630">
                  <a:extLst>
                    <a:ext uri="{9D8B030D-6E8A-4147-A177-3AD203B41FA5}">
                      <a16:colId xmlns:a16="http://schemas.microsoft.com/office/drawing/2014/main" val="3991547100"/>
                    </a:ext>
                  </a:extLst>
                </a:gridCol>
                <a:gridCol w="695650">
                  <a:extLst>
                    <a:ext uri="{9D8B030D-6E8A-4147-A177-3AD203B41FA5}">
                      <a16:colId xmlns:a16="http://schemas.microsoft.com/office/drawing/2014/main" val="3605873352"/>
                    </a:ext>
                  </a:extLst>
                </a:gridCol>
              </a:tblGrid>
              <a:tr h="298493">
                <a:tc>
                  <a:txBody>
                    <a:bodyPr/>
                    <a:lstStyle/>
                    <a:p>
                      <a:pPr algn="ctr" rtl="1">
                        <a:lnSpc>
                          <a:spcPct val="107000"/>
                        </a:lnSpc>
                        <a:spcAft>
                          <a:spcPts val="800"/>
                        </a:spcAft>
                        <a:buNone/>
                      </a:pPr>
                      <a:r>
                        <a:rPr lang="ar-MA" sz="1300">
                          <a:effectLst/>
                        </a:rPr>
                        <a:t>الكفاية</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tc>
                <a:tc>
                  <a:txBody>
                    <a:bodyPr/>
                    <a:lstStyle/>
                    <a:p>
                      <a:pPr algn="ctr" rtl="1">
                        <a:lnSpc>
                          <a:spcPct val="107000"/>
                        </a:lnSpc>
                        <a:spcAft>
                          <a:spcPts val="800"/>
                        </a:spcAft>
                        <a:buNone/>
                      </a:pPr>
                      <a:r>
                        <a:rPr lang="ar-MA" sz="1300">
                          <a:effectLst/>
                        </a:rPr>
                        <a:t>رقم الوضعية</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tc>
                <a:tc>
                  <a:txBody>
                    <a:bodyPr/>
                    <a:lstStyle/>
                    <a:p>
                      <a:pPr algn="ctr" rtl="1">
                        <a:lnSpc>
                          <a:spcPct val="107000"/>
                        </a:lnSpc>
                        <a:spcAft>
                          <a:spcPts val="800"/>
                        </a:spcAft>
                        <a:buNone/>
                      </a:pPr>
                      <a:r>
                        <a:rPr lang="ar-MA" sz="1300">
                          <a:effectLst/>
                        </a:rPr>
                        <a:t>المعايير</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nchor="ctr"/>
                </a:tc>
                <a:tc>
                  <a:txBody>
                    <a:bodyPr/>
                    <a:lstStyle/>
                    <a:p>
                      <a:pPr algn="ctr" rtl="1">
                        <a:lnSpc>
                          <a:spcPct val="107000"/>
                        </a:lnSpc>
                        <a:spcAft>
                          <a:spcPts val="800"/>
                        </a:spcAft>
                        <a:buNone/>
                      </a:pPr>
                      <a:r>
                        <a:rPr lang="ar-MA" sz="1300">
                          <a:effectLst/>
                        </a:rPr>
                        <a:t>التنقيط</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tc>
                <a:extLst>
                  <a:ext uri="{0D108BD9-81ED-4DB2-BD59-A6C34878D82A}">
                    <a16:rowId xmlns:a16="http://schemas.microsoft.com/office/drawing/2014/main" val="3153920019"/>
                  </a:ext>
                </a:extLst>
              </a:tr>
              <a:tr h="1495562">
                <a:tc>
                  <a:txBody>
                    <a:bodyPr/>
                    <a:lstStyle/>
                    <a:p>
                      <a:pPr algn="ctr" rtl="1">
                        <a:lnSpc>
                          <a:spcPct val="107000"/>
                        </a:lnSpc>
                        <a:spcAft>
                          <a:spcPts val="800"/>
                        </a:spcAft>
                        <a:buNone/>
                        <a:tabLst>
                          <a:tab pos="1993900" algn="r"/>
                        </a:tabLst>
                      </a:pPr>
                      <a:r>
                        <a:rPr lang="fr-FR" sz="1200">
                          <a:effectLst/>
                        </a:rPr>
                        <a:t>PO1</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nchor="ctr"/>
                </a:tc>
                <a:tc>
                  <a:txBody>
                    <a:bodyPr/>
                    <a:lstStyle/>
                    <a:p>
                      <a:pPr algn="ctr" rtl="1">
                        <a:lnSpc>
                          <a:spcPct val="107000"/>
                        </a:lnSpc>
                        <a:spcAft>
                          <a:spcPts val="800"/>
                        </a:spcAft>
                        <a:buNone/>
                        <a:tabLst>
                          <a:tab pos="1993900" algn="r"/>
                        </a:tabLst>
                      </a:pPr>
                      <a:r>
                        <a:rPr lang="ar-MA" sz="1100" dirty="0">
                          <a:effectLst/>
                          <a:latin typeface="Calibri" panose="020F0502020204030204" pitchFamily="34" charset="0"/>
                          <a:ea typeface="Calibri" panose="020F0502020204030204" pitchFamily="34" charset="0"/>
                          <a:cs typeface="Arial" panose="020B0604020202020204" pitchFamily="34" charset="0"/>
                        </a:rPr>
                        <a:t>1</a:t>
                      </a: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nchor="ctr"/>
                </a:tc>
                <a:tc>
                  <a:txBody>
                    <a:bodyPr/>
                    <a:lstStyle/>
                    <a:p>
                      <a:pPr algn="r" rtl="1">
                        <a:lnSpc>
                          <a:spcPct val="250000"/>
                        </a:lnSpc>
                        <a:spcAft>
                          <a:spcPts val="800"/>
                        </a:spcAft>
                        <a:buNone/>
                      </a:pPr>
                      <a:r>
                        <a:rPr lang="ar-MA" sz="1400" dirty="0">
                          <a:effectLst/>
                        </a:rPr>
                        <a:t>-</a:t>
                      </a:r>
                      <a:r>
                        <a:rPr lang="ar-MA" sz="1400" b="1" dirty="0">
                          <a:effectLst/>
                        </a:rPr>
                        <a:t>شارك في الحوار محترما موضوع الوضعية </a:t>
                      </a:r>
                    </a:p>
                    <a:p>
                      <a:pPr algn="r" rtl="1">
                        <a:lnSpc>
                          <a:spcPct val="250000"/>
                        </a:lnSpc>
                        <a:spcAft>
                          <a:spcPts val="800"/>
                        </a:spcAft>
                        <a:buNone/>
                      </a:pPr>
                      <a:r>
                        <a:rPr lang="ar-MA" sz="1400" dirty="0">
                          <a:effectLst/>
                        </a:rPr>
                        <a:t>-</a:t>
                      </a:r>
                      <a:r>
                        <a:rPr lang="ar-MA" sz="1400" b="1" dirty="0">
                          <a:effectLst/>
                        </a:rPr>
                        <a:t>استعمل التنبيه أو النهي عن اللعب في الطريق (</a:t>
                      </a:r>
                      <a:r>
                        <a:rPr lang="ar-MA" sz="1400" b="1" dirty="0">
                          <a:solidFill>
                            <a:srgbClr val="C00000"/>
                          </a:solidFill>
                          <a:effectLst/>
                        </a:rPr>
                        <a:t>لا +فعل مضارع/الأمر/إياك و... </a:t>
                      </a:r>
                      <a:endParaRPr lang="ar-MA" sz="1400" b="1" dirty="0">
                        <a:effectLst/>
                      </a:endParaRPr>
                    </a:p>
                    <a:p>
                      <a:pPr algn="r" rtl="1">
                        <a:lnSpc>
                          <a:spcPct val="250000"/>
                        </a:lnSpc>
                        <a:spcAft>
                          <a:spcPts val="800"/>
                        </a:spcAft>
                        <a:buNone/>
                      </a:pPr>
                      <a:r>
                        <a:rPr lang="ar-MA" sz="1400" dirty="0">
                          <a:effectLst/>
                        </a:rPr>
                        <a:t>-</a:t>
                      </a:r>
                      <a:r>
                        <a:rPr lang="ar-MA" sz="1400" b="1" dirty="0">
                          <a:effectLst/>
                        </a:rPr>
                        <a:t>ذَكَرَ مبررا مستعملا (</a:t>
                      </a:r>
                      <a:r>
                        <a:rPr lang="ar-MA" sz="1400" b="1" dirty="0">
                          <a:solidFill>
                            <a:srgbClr val="C00000"/>
                          </a:solidFill>
                          <a:effectLst/>
                        </a:rPr>
                        <a:t>ألا تعلم ...؟)</a:t>
                      </a:r>
                      <a:endParaRPr lang="fr-FR" sz="1400" b="1" dirty="0">
                        <a:solidFill>
                          <a:srgbClr val="C00000"/>
                        </a:solidFill>
                        <a:effectLst/>
                      </a:endParaRPr>
                    </a:p>
                    <a:p>
                      <a:pPr algn="r" rtl="1">
                        <a:lnSpc>
                          <a:spcPct val="250000"/>
                        </a:lnSpc>
                        <a:spcAft>
                          <a:spcPts val="800"/>
                        </a:spcAft>
                        <a:buNone/>
                      </a:pPr>
                      <a:r>
                        <a:rPr lang="ar-MA" sz="1400" dirty="0">
                          <a:effectLst/>
                        </a:rPr>
                        <a:t>ارتكب أقل </a:t>
                      </a:r>
                      <a:r>
                        <a:rPr lang="ar-MA" sz="1400" b="1" dirty="0">
                          <a:effectLst/>
                        </a:rPr>
                        <a:t>4 أخطاء</a:t>
                      </a:r>
                      <a:endParaRPr lang="fr-FR" sz="1200" b="1" dirty="0">
                        <a:effectLst/>
                      </a:endParaRPr>
                    </a:p>
                  </a:txBody>
                  <a:tcPr marL="65896" marR="65896" marT="0" marB="0"/>
                </a:tc>
                <a:tc>
                  <a:txBody>
                    <a:bodyPr/>
                    <a:lstStyle/>
                    <a:p>
                      <a:pPr algn="r" rtl="1">
                        <a:lnSpc>
                          <a:spcPct val="250000"/>
                        </a:lnSpc>
                        <a:spcAft>
                          <a:spcPts val="800"/>
                        </a:spcAft>
                        <a:buNone/>
                      </a:pPr>
                      <a:r>
                        <a:rPr lang="ar-MA" sz="1400" dirty="0">
                          <a:effectLst/>
                          <a:latin typeface="Calibri" panose="020F0502020204030204" pitchFamily="34" charset="0"/>
                          <a:ea typeface="Calibri" panose="020F0502020204030204" pitchFamily="34" charset="0"/>
                          <a:cs typeface="Arial" panose="020B0604020202020204" pitchFamily="34" charset="0"/>
                        </a:rPr>
                        <a:t>3ن</a:t>
                      </a:r>
                    </a:p>
                    <a:p>
                      <a:pPr algn="r" rtl="1">
                        <a:lnSpc>
                          <a:spcPct val="250000"/>
                        </a:lnSpc>
                        <a:spcAft>
                          <a:spcPts val="800"/>
                        </a:spcAft>
                        <a:buNone/>
                      </a:pPr>
                      <a:r>
                        <a:rPr lang="ar-MA" sz="1400" dirty="0">
                          <a:effectLst/>
                          <a:latin typeface="Calibri" panose="020F0502020204030204" pitchFamily="34" charset="0"/>
                          <a:ea typeface="Calibri" panose="020F0502020204030204" pitchFamily="34" charset="0"/>
                          <a:cs typeface="Arial" panose="020B0604020202020204" pitchFamily="34" charset="0"/>
                        </a:rPr>
                        <a:t>3 ن</a:t>
                      </a:r>
                    </a:p>
                    <a:p>
                      <a:pPr algn="r" rtl="1">
                        <a:lnSpc>
                          <a:spcPct val="250000"/>
                        </a:lnSpc>
                        <a:spcAft>
                          <a:spcPts val="800"/>
                        </a:spcAft>
                        <a:buNone/>
                      </a:pPr>
                      <a:r>
                        <a:rPr lang="ar-MA" sz="1400" dirty="0">
                          <a:effectLst/>
                          <a:latin typeface="Calibri" panose="020F0502020204030204" pitchFamily="34" charset="0"/>
                          <a:ea typeface="Calibri" panose="020F0502020204030204" pitchFamily="34" charset="0"/>
                          <a:cs typeface="Arial" panose="020B0604020202020204" pitchFamily="34" charset="0"/>
                        </a:rPr>
                        <a:t>3 ن</a:t>
                      </a:r>
                    </a:p>
                    <a:p>
                      <a:pPr algn="r" rtl="1">
                        <a:lnSpc>
                          <a:spcPct val="250000"/>
                        </a:lnSpc>
                        <a:spcAft>
                          <a:spcPts val="800"/>
                        </a:spcAft>
                        <a:buNone/>
                      </a:pPr>
                      <a:r>
                        <a:rPr lang="ar-MA" sz="1400" b="1" dirty="0">
                          <a:effectLst/>
                          <a:latin typeface="Calibri" panose="020F0502020204030204" pitchFamily="34" charset="0"/>
                          <a:ea typeface="Calibri" panose="020F0502020204030204" pitchFamily="34" charset="0"/>
                          <a:cs typeface="Arial" panose="020B0604020202020204" pitchFamily="34" charset="0"/>
                        </a:rPr>
                        <a:t>1ن</a:t>
                      </a:r>
                      <a:endParaRPr lang="fr-FR" sz="1400" b="1" dirty="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tc>
                <a:extLst>
                  <a:ext uri="{0D108BD9-81ED-4DB2-BD59-A6C34878D82A}">
                    <a16:rowId xmlns:a16="http://schemas.microsoft.com/office/drawing/2014/main" val="2279131727"/>
                  </a:ext>
                </a:extLst>
              </a:tr>
              <a:tr h="432000">
                <a:tc gridSpan="3">
                  <a:txBody>
                    <a:bodyPr/>
                    <a:lstStyle/>
                    <a:p>
                      <a:pPr algn="ctr" rtl="1">
                        <a:lnSpc>
                          <a:spcPct val="107000"/>
                        </a:lnSpc>
                        <a:spcAft>
                          <a:spcPts val="800"/>
                        </a:spcAft>
                        <a:buNone/>
                        <a:tabLst>
                          <a:tab pos="1993900" algn="r"/>
                        </a:tabLst>
                      </a:pPr>
                      <a:r>
                        <a:rPr lang="ar-MA" sz="2400" dirty="0">
                          <a:solidFill>
                            <a:srgbClr val="FF0000"/>
                          </a:solidFill>
                          <a:effectLst/>
                          <a:latin typeface="Calibri" panose="020F0502020204030204" pitchFamily="34" charset="0"/>
                          <a:ea typeface="Calibri" panose="020F0502020204030204" pitchFamily="34" charset="0"/>
                          <a:cs typeface="Arial" panose="020B0604020202020204" pitchFamily="34" charset="0"/>
                        </a:rPr>
                        <a:t>المجموع</a:t>
                      </a:r>
                      <a:endParaRPr lang="fr-FR" sz="2400"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nchor="ctr">
                    <a:solidFill>
                      <a:schemeClr val="accent4">
                        <a:lumMod val="40000"/>
                        <a:lumOff val="60000"/>
                      </a:schemeClr>
                    </a:solidFill>
                  </a:tcPr>
                </a:tc>
                <a:tc hMerge="1">
                  <a:txBody>
                    <a:bodyPr/>
                    <a:lstStyle/>
                    <a:p>
                      <a:pPr algn="ctr" rtl="1">
                        <a:lnSpc>
                          <a:spcPct val="107000"/>
                        </a:lnSpc>
                        <a:spcAft>
                          <a:spcPts val="800"/>
                        </a:spcAft>
                        <a:buNone/>
                        <a:tabLst>
                          <a:tab pos="1993900" algn="r"/>
                        </a:tabLst>
                      </a:pP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nchor="ctr"/>
                </a:tc>
                <a:tc hMerge="1">
                  <a:txBody>
                    <a:bodyPr/>
                    <a:lstStyle/>
                    <a:p>
                      <a:pPr algn="r" rtl="1">
                        <a:lnSpc>
                          <a:spcPct val="250000"/>
                        </a:lnSpc>
                        <a:spcAft>
                          <a:spcPts val="800"/>
                        </a:spcAft>
                        <a:buNone/>
                      </a:pPr>
                      <a:endParaRPr lang="fr-FR" sz="1100" b="1" dirty="0">
                        <a:effectLst/>
                      </a:endParaRPr>
                    </a:p>
                  </a:txBody>
                  <a:tcPr marL="65896" marR="65896" marT="0" marB="0"/>
                </a:tc>
                <a:tc>
                  <a:txBody>
                    <a:bodyPr/>
                    <a:lstStyle/>
                    <a:p>
                      <a:pPr algn="ctr" rtl="1">
                        <a:lnSpc>
                          <a:spcPct val="250000"/>
                        </a:lnSpc>
                        <a:spcAft>
                          <a:spcPts val="800"/>
                        </a:spcAft>
                        <a:buNone/>
                      </a:pPr>
                      <a:r>
                        <a:rPr lang="fr-FR" sz="2000" b="1" dirty="0">
                          <a:solidFill>
                            <a:srgbClr val="FF0000"/>
                          </a:solidFill>
                          <a:effectLst/>
                          <a:latin typeface="Calibri" panose="020F0502020204030204" pitchFamily="34" charset="0"/>
                          <a:ea typeface="Calibri" panose="020F0502020204030204" pitchFamily="34" charset="0"/>
                          <a:cs typeface="Arial" panose="020B0604020202020204" pitchFamily="34" charset="0"/>
                        </a:rPr>
                        <a:t>…/10</a:t>
                      </a:r>
                    </a:p>
                  </a:txBody>
                  <a:tcPr marL="65896" marR="65896" marT="0" marB="0" anchor="ctr">
                    <a:solidFill>
                      <a:schemeClr val="accent4">
                        <a:lumMod val="40000"/>
                        <a:lumOff val="60000"/>
                      </a:schemeClr>
                    </a:solidFill>
                  </a:tcPr>
                </a:tc>
                <a:extLst>
                  <a:ext uri="{0D108BD9-81ED-4DB2-BD59-A6C34878D82A}">
                    <a16:rowId xmlns:a16="http://schemas.microsoft.com/office/drawing/2014/main" val="554891713"/>
                  </a:ext>
                </a:extLst>
              </a:tr>
            </a:tbl>
          </a:graphicData>
        </a:graphic>
      </p:graphicFrame>
    </p:spTree>
    <p:extLst>
      <p:ext uri="{BB962C8B-B14F-4D97-AF65-F5344CB8AC3E}">
        <p14:creationId xmlns:p14="http://schemas.microsoft.com/office/powerpoint/2010/main" val="3140030743"/>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C2140A3A-D60E-2092-7D2D-49FE838150D4}"/>
              </a:ext>
            </a:extLst>
          </p:cNvPr>
          <p:cNvPicPr>
            <a:picLocks noGrp="1" noChangeAspect="1"/>
          </p:cNvPicPr>
          <p:nvPr>
            <p:ph type="pic" sz="quarter" idx="12"/>
          </p:nvPr>
        </p:nvPicPr>
        <p:blipFill>
          <a:blip r:embed="rId2"/>
          <a:srcRect/>
          <a:stretch/>
        </p:blipFill>
        <p:spPr>
          <a:xfrm>
            <a:off x="7943462" y="702876"/>
            <a:ext cx="828000" cy="827999"/>
          </a:xfrm>
        </p:spPr>
      </p:pic>
      <p:sp>
        <p:nvSpPr>
          <p:cNvPr id="8" name="Titre 7">
            <a:extLst>
              <a:ext uri="{FF2B5EF4-FFF2-40B4-BE49-F238E27FC236}">
                <a16:creationId xmlns:a16="http://schemas.microsoft.com/office/drawing/2014/main" id="{2D10DFA8-5E8D-7803-ABA4-D95903360008}"/>
              </a:ext>
            </a:extLst>
          </p:cNvPr>
          <p:cNvSpPr>
            <a:spLocks noGrp="1"/>
          </p:cNvSpPr>
          <p:nvPr>
            <p:ph type="title"/>
          </p:nvPr>
        </p:nvSpPr>
        <p:spPr/>
        <p:txBody>
          <a:bodyPr>
            <a:normAutofit/>
          </a:bodyPr>
          <a:lstStyle/>
          <a:p>
            <a:pPr lvl="0" defTabSz="457200">
              <a:lnSpc>
                <a:spcPct val="100000"/>
              </a:lnSpc>
              <a:spcBef>
                <a:spcPts val="0"/>
              </a:spcBef>
              <a:defRPr/>
            </a:pPr>
            <a:r>
              <a:rPr lang="ar-MA" i="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يفصل الحاسوب عن جهاز العرض</a:t>
            </a:r>
            <a:endParaRPr lang="fr-FR" dirty="0"/>
          </a:p>
        </p:txBody>
      </p:sp>
      <p:sp>
        <p:nvSpPr>
          <p:cNvPr id="2" name="Rectangle 1">
            <a:extLst>
              <a:ext uri="{FF2B5EF4-FFF2-40B4-BE49-F238E27FC236}">
                <a16:creationId xmlns:a16="http://schemas.microsoft.com/office/drawing/2014/main" id="{BB369653-8DA3-2A40-F9C6-7FE93432E9B0}"/>
              </a:ext>
            </a:extLst>
          </p:cNvPr>
          <p:cNvSpPr>
            <a:spLocks/>
          </p:cNvSpPr>
          <p:nvPr/>
        </p:nvSpPr>
        <p:spPr>
          <a:xfrm>
            <a:off x="3893925" y="18084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التحدث والطلاقة </a:t>
            </a:r>
          </a:p>
        </p:txBody>
      </p:sp>
      <p:sp>
        <p:nvSpPr>
          <p:cNvPr id="3" name="ZoneTexte 2">
            <a:extLst>
              <a:ext uri="{FF2B5EF4-FFF2-40B4-BE49-F238E27FC236}">
                <a16:creationId xmlns:a16="http://schemas.microsoft.com/office/drawing/2014/main" id="{E9235D32-3721-59FE-DC2E-D1DD48F66AD7}"/>
              </a:ext>
            </a:extLst>
          </p:cNvPr>
          <p:cNvSpPr txBox="1"/>
          <p:nvPr/>
        </p:nvSpPr>
        <p:spPr>
          <a:xfrm>
            <a:off x="4073165" y="1038743"/>
            <a:ext cx="572593" cy="369332"/>
          </a:xfrm>
          <a:prstGeom prst="rect">
            <a:avLst/>
          </a:prstGeom>
          <a:solidFill>
            <a:schemeClr val="accent4">
              <a:lumMod val="60000"/>
              <a:lumOff val="40000"/>
            </a:schemeClr>
          </a:solidFill>
        </p:spPr>
        <p:txBody>
          <a:bodyPr wrap="none" rtlCol="0">
            <a:spAutoFit/>
          </a:bodyPr>
          <a:lstStyle/>
          <a:p>
            <a:r>
              <a:rPr lang="fr-FR" dirty="0"/>
              <a:t>PO1</a:t>
            </a:r>
          </a:p>
        </p:txBody>
      </p:sp>
      <p:sp>
        <p:nvSpPr>
          <p:cNvPr id="7" name="Google Shape;1486;p58">
            <a:extLst>
              <a:ext uri="{FF2B5EF4-FFF2-40B4-BE49-F238E27FC236}">
                <a16:creationId xmlns:a16="http://schemas.microsoft.com/office/drawing/2014/main" id="{F213349E-A6F5-2073-BC9D-7FD3AE733DCF}"/>
              </a:ext>
            </a:extLst>
          </p:cNvPr>
          <p:cNvSpPr txBox="1"/>
          <p:nvPr/>
        </p:nvSpPr>
        <p:spPr>
          <a:xfrm>
            <a:off x="372538" y="1530875"/>
            <a:ext cx="7689294" cy="2123618"/>
          </a:xfrm>
          <a:prstGeom prst="rect">
            <a:avLst/>
          </a:prstGeom>
          <a:noFill/>
          <a:ln>
            <a:noFill/>
          </a:ln>
        </p:spPr>
        <p:txBody>
          <a:bodyPr spcFirstLastPara="1" wrap="square" lIns="91425" tIns="45700" rIns="91425" bIns="45700" anchor="t" anchorCtr="0">
            <a:spAutoFit/>
          </a:bodyPr>
          <a:lstStyle/>
          <a:p>
            <a:pPr algn="r" defTabSz="914400" rtl="1">
              <a:buClr>
                <a:srgbClr val="000000"/>
              </a:buClr>
              <a:buSzPts val="1800"/>
              <a:buFont typeface="Arial"/>
              <a:buNone/>
              <a:defRPr/>
            </a:pPr>
            <a:r>
              <a:rPr lang="ar-MA" sz="4400" b="1" kern="0" dirty="0">
                <a:solidFill>
                  <a:srgbClr val="424D7B"/>
                </a:solidFill>
                <a:latin typeface="Microsoft Uighur" panose="02000000000000000000" pitchFamily="2" charset="-78"/>
                <a:ea typeface="Calibri"/>
                <a:cs typeface="Microsoft Uighur" panose="02000000000000000000" pitchFamily="2" charset="-78"/>
                <a:sym typeface="Calibri"/>
              </a:rPr>
              <a:t>رَأَيْتَ طِفْلاً يَلْعَبُ الْكُرَةَ في الطَّريقِ، فَقَرَّرْتَ أن تنهاه أو تنبهه، فَدارَ بَيْنَك وَبَيْنَه حوار. </a:t>
            </a:r>
          </a:p>
          <a:p>
            <a:pPr algn="r" defTabSz="914400" rtl="1">
              <a:buClr>
                <a:srgbClr val="000000"/>
              </a:buClr>
              <a:buSzPts val="1800"/>
              <a:buFont typeface="Arial"/>
              <a:buNone/>
              <a:defRPr/>
            </a:pPr>
            <a:r>
              <a:rPr lang="ar-MA" sz="4400" b="1" kern="0" dirty="0">
                <a:solidFill>
                  <a:srgbClr val="424D7B"/>
                </a:solidFill>
                <a:latin typeface="Microsoft Uighur" panose="02000000000000000000" pitchFamily="2" charset="-78"/>
                <a:ea typeface="Calibri"/>
                <a:cs typeface="Microsoft Uighur" panose="02000000000000000000" pitchFamily="2" charset="-78"/>
                <a:sym typeface="Calibri"/>
              </a:rPr>
              <a:t>فَكِّرْ(ي)، سأَلْعَبُ دَوْرَ الطفل.</a:t>
            </a:r>
          </a:p>
        </p:txBody>
      </p:sp>
      <p:sp>
        <p:nvSpPr>
          <p:cNvPr id="9" name="ZoneTexte 8">
            <a:extLst>
              <a:ext uri="{FF2B5EF4-FFF2-40B4-BE49-F238E27FC236}">
                <a16:creationId xmlns:a16="http://schemas.microsoft.com/office/drawing/2014/main" id="{B4A890C4-B36C-F6CA-5343-65A6B056FC05}"/>
              </a:ext>
            </a:extLst>
          </p:cNvPr>
          <p:cNvSpPr txBox="1"/>
          <p:nvPr/>
        </p:nvSpPr>
        <p:spPr>
          <a:xfrm>
            <a:off x="610859" y="3679768"/>
            <a:ext cx="7550014" cy="2169825"/>
          </a:xfrm>
          <a:prstGeom prst="rect">
            <a:avLst/>
          </a:prstGeom>
          <a:solidFill>
            <a:schemeClr val="accent3">
              <a:lumMod val="20000"/>
              <a:lumOff val="80000"/>
            </a:schemeClr>
          </a:solidFill>
        </p:spPr>
        <p:txBody>
          <a:bodyPr wrap="square" rtlCol="0">
            <a:spAutoFit/>
          </a:bodyPr>
          <a:lstStyle/>
          <a:p>
            <a:pPr algn="r" defTabSz="914400" rtl="1">
              <a:lnSpc>
                <a:spcPts val="4000"/>
              </a:lnSpc>
              <a:buClr>
                <a:srgbClr val="000000"/>
              </a:buClr>
              <a:buSzPts val="1800"/>
              <a:buFont typeface="Arial"/>
              <a:buNone/>
              <a:defRPr/>
            </a:pPr>
            <a:r>
              <a:rPr lang="ar-MA" sz="4000" b="1" kern="0" dirty="0">
                <a:solidFill>
                  <a:srgbClr val="C00000"/>
                </a:solidFill>
                <a:latin typeface="Microsoft Uighur" panose="02000000000000000000" pitchFamily="2" charset="-78"/>
                <a:ea typeface="Calibri"/>
                <a:cs typeface="Microsoft Uighur" panose="02000000000000000000" pitchFamily="2" charset="-78"/>
                <a:sym typeface="Calibri"/>
              </a:rPr>
              <a:t>- لا ..................................................؟</a:t>
            </a:r>
          </a:p>
          <a:p>
            <a:pPr marL="571500" indent="-571500" algn="r" defTabSz="914400" rtl="1">
              <a:lnSpc>
                <a:spcPts val="4000"/>
              </a:lnSpc>
              <a:buClr>
                <a:srgbClr val="000000"/>
              </a:buClr>
              <a:buSzPts val="1800"/>
              <a:buFontTx/>
              <a:buChar char="-"/>
              <a:defRPr/>
            </a:pPr>
            <a:r>
              <a:rPr lang="ar-MA" sz="4000" b="1" kern="0" dirty="0">
                <a:solidFill>
                  <a:srgbClr val="424D7B"/>
                </a:solidFill>
                <a:latin typeface="Microsoft Uighur" panose="02000000000000000000" pitchFamily="2" charset="-78"/>
                <a:ea typeface="Calibri"/>
                <a:cs typeface="Microsoft Uighur" panose="02000000000000000000" pitchFamily="2" charset="-78"/>
                <a:sym typeface="Calibri"/>
              </a:rPr>
              <a:t>لكِنَّني أَسْتَمْتِعُ بِالْكُرَةِ.</a:t>
            </a:r>
          </a:p>
          <a:p>
            <a:pPr algn="r" defTabSz="914400" rtl="1">
              <a:lnSpc>
                <a:spcPts val="4000"/>
              </a:lnSpc>
              <a:buClr>
                <a:srgbClr val="000000"/>
              </a:buClr>
              <a:buSzPts val="1800"/>
              <a:defRPr/>
            </a:pPr>
            <a:r>
              <a:rPr lang="ar-MA" sz="4000" b="1" kern="0" dirty="0">
                <a:solidFill>
                  <a:srgbClr val="C00000"/>
                </a:solidFill>
                <a:latin typeface="Microsoft Uighur" panose="02000000000000000000" pitchFamily="2" charset="-78"/>
                <a:ea typeface="Calibri"/>
                <a:cs typeface="Microsoft Uighur" panose="02000000000000000000" pitchFamily="2" charset="-78"/>
                <a:sym typeface="Calibri"/>
              </a:rPr>
              <a:t>- أَلا تَعْلَمُ/.../.../ ............................................................؟</a:t>
            </a:r>
          </a:p>
          <a:p>
            <a:pPr algn="r" defTabSz="914400" rtl="1">
              <a:lnSpc>
                <a:spcPts val="4000"/>
              </a:lnSpc>
              <a:buClr>
                <a:srgbClr val="000000"/>
              </a:buClr>
              <a:buSzPts val="1800"/>
              <a:defRPr/>
            </a:pPr>
            <a:r>
              <a:rPr lang="ar-MA" sz="40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 آسِفٌ يا .............. أَعِدُكَ سأَكُفُّ عَنْ هذا السُّلوكِ حالاً.</a:t>
            </a:r>
          </a:p>
        </p:txBody>
      </p:sp>
    </p:spTree>
    <p:extLst>
      <p:ext uri="{BB962C8B-B14F-4D97-AF65-F5344CB8AC3E}">
        <p14:creationId xmlns:p14="http://schemas.microsoft.com/office/powerpoint/2010/main" val="2646096098"/>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A9A0C6-D25C-95CC-EDD5-91A03FA8CA17}"/>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63BAAD77-6887-63EB-894F-9E599B1C8E9A}"/>
              </a:ext>
            </a:extLst>
          </p:cNvPr>
          <p:cNvSpPr txBox="1"/>
          <p:nvPr/>
        </p:nvSpPr>
        <p:spPr>
          <a:xfrm>
            <a:off x="3396342" y="2801482"/>
            <a:ext cx="2565364" cy="688415"/>
          </a:xfrm>
          <a:prstGeom prst="roundRect">
            <a:avLst/>
          </a:prstGeom>
          <a:solidFill>
            <a:schemeClr val="accent4">
              <a:lumMod val="40000"/>
              <a:lumOff val="60000"/>
            </a:schemeClr>
          </a:solidFill>
        </p:spPr>
        <p:txBody>
          <a:bodyPr wrap="square">
            <a:spAutoFit/>
          </a:bodyPr>
          <a:lstStyle/>
          <a:p>
            <a:pPr lvl="0" algn="ctr" rtl="1">
              <a:lnSpc>
                <a:spcPct val="115000"/>
              </a:lnSpc>
              <a:spcAft>
                <a:spcPts val="800"/>
              </a:spcAft>
            </a:pPr>
            <a:r>
              <a:rPr lang="ar-MA" sz="2400" dirty="0">
                <a:effectLst/>
                <a:latin typeface="Calibri" panose="020F0502020204030204" pitchFamily="34" charset="0"/>
                <a:ea typeface="Calibri" panose="020F0502020204030204" pitchFamily="34" charset="0"/>
                <a:cs typeface="Arial" panose="020B0604020202020204" pitchFamily="34" charset="0"/>
              </a:rPr>
              <a:t>وضعية التحدث </a:t>
            </a:r>
            <a:r>
              <a:rPr lang="ar-MA" sz="3200" b="1" dirty="0">
                <a:effectLst/>
                <a:latin typeface="Calibri" panose="020F0502020204030204" pitchFamily="34" charset="0"/>
                <a:ea typeface="Calibri" panose="020F0502020204030204" pitchFamily="34" charset="0"/>
                <a:cs typeface="Arial" panose="020B0604020202020204" pitchFamily="34" charset="0"/>
              </a:rPr>
              <a:t>1</a:t>
            </a:r>
            <a:endParaRPr lang="fr-FR" sz="2400" b="1"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ZoneTexte 3">
            <a:extLst>
              <a:ext uri="{FF2B5EF4-FFF2-40B4-BE49-F238E27FC236}">
                <a16:creationId xmlns:a16="http://schemas.microsoft.com/office/drawing/2014/main" id="{A4B5450B-9362-04E9-9EE7-96DD5891965E}"/>
              </a:ext>
            </a:extLst>
          </p:cNvPr>
          <p:cNvSpPr txBox="1"/>
          <p:nvPr/>
        </p:nvSpPr>
        <p:spPr>
          <a:xfrm>
            <a:off x="1000285" y="4026391"/>
            <a:ext cx="6754434" cy="523220"/>
          </a:xfrm>
          <a:prstGeom prst="rect">
            <a:avLst/>
          </a:prstGeom>
          <a:solidFill>
            <a:schemeClr val="bg2">
              <a:lumMod val="90000"/>
            </a:schemeClr>
          </a:solidFill>
        </p:spPr>
        <p:txBody>
          <a:bodyPr wrap="square">
            <a:spAutoFit/>
          </a:bodyPr>
          <a:lstStyle/>
          <a:p>
            <a:pPr algn="r" rtl="1"/>
            <a:r>
              <a:rPr lang="fr-FR" sz="2800" dirty="0">
                <a:solidFill>
                  <a:schemeClr val="accent1">
                    <a:lumMod val="50000"/>
                  </a:schemeClr>
                </a:solidFill>
                <a:ea typeface="DengXian" panose="02010600030101010101" pitchFamily="2" charset="-122"/>
                <a:cs typeface="Calibri" panose="020F0502020204030204" pitchFamily="34" charset="0"/>
              </a:rPr>
              <a:t>PO2</a:t>
            </a:r>
            <a:r>
              <a:rPr lang="ar-MA" sz="2800" dirty="0">
                <a:solidFill>
                  <a:schemeClr val="accent1">
                    <a:lumMod val="50000"/>
                  </a:schemeClr>
                </a:solidFill>
                <a:ea typeface="DengXian" panose="02010600030101010101" pitchFamily="2" charset="-122"/>
                <a:cs typeface="Calibri" panose="020F0502020204030204" pitchFamily="34" charset="0"/>
              </a:rPr>
              <a:t> </a:t>
            </a:r>
            <a:r>
              <a:rPr lang="ar-MA" sz="2800" dirty="0">
                <a:solidFill>
                  <a:schemeClr val="accent1">
                    <a:lumMod val="50000"/>
                  </a:schemeClr>
                </a:solidFill>
                <a:effectLst/>
                <a:ea typeface="DengXian" panose="02010600030101010101" pitchFamily="2" charset="-122"/>
                <a:cs typeface="Calibri" panose="020F0502020204030204" pitchFamily="34" charset="0"/>
              </a:rPr>
              <a:t>أُنْتِجُ نُصوصاً شَفَهِيَّةً بِغَرَضِ </a:t>
            </a:r>
            <a:r>
              <a:rPr lang="ar-MA" sz="2800" dirty="0" err="1">
                <a:solidFill>
                  <a:schemeClr val="accent1">
                    <a:lumMod val="50000"/>
                  </a:schemeClr>
                </a:solidFill>
                <a:effectLst/>
                <a:ea typeface="DengXian" panose="02010600030101010101" pitchFamily="2" charset="-122"/>
                <a:cs typeface="Calibri" panose="020F0502020204030204" pitchFamily="34" charset="0"/>
              </a:rPr>
              <a:t>ٱلسَّرْدِ</a:t>
            </a:r>
            <a:r>
              <a:rPr lang="ar-MA" sz="2800" dirty="0">
                <a:solidFill>
                  <a:schemeClr val="accent1">
                    <a:lumMod val="50000"/>
                  </a:schemeClr>
                </a:solidFill>
                <a:effectLst/>
                <a:ea typeface="DengXian" panose="02010600030101010101" pitchFamily="2" charset="-122"/>
                <a:cs typeface="Calibri" panose="020F0502020204030204" pitchFamily="34" charset="0"/>
              </a:rPr>
              <a:t> أَوِ </a:t>
            </a:r>
            <a:r>
              <a:rPr lang="ar-MA" sz="2800" dirty="0" err="1">
                <a:solidFill>
                  <a:schemeClr val="accent1">
                    <a:lumMod val="50000"/>
                  </a:schemeClr>
                </a:solidFill>
                <a:effectLst/>
                <a:ea typeface="DengXian" panose="02010600030101010101" pitchFamily="2" charset="-122"/>
                <a:cs typeface="Calibri" panose="020F0502020204030204" pitchFamily="34" charset="0"/>
              </a:rPr>
              <a:t>ٱلْوَصْفِ</a:t>
            </a:r>
            <a:endParaRPr lang="fr-FR" sz="2800" dirty="0">
              <a:solidFill>
                <a:schemeClr val="accent1">
                  <a:lumMod val="50000"/>
                </a:schemeClr>
              </a:solidFill>
            </a:endParaRPr>
          </a:p>
        </p:txBody>
      </p:sp>
    </p:spTree>
    <p:extLst>
      <p:ext uri="{BB962C8B-B14F-4D97-AF65-F5344CB8AC3E}">
        <p14:creationId xmlns:p14="http://schemas.microsoft.com/office/powerpoint/2010/main" val="1556827720"/>
      </p:ext>
    </p:extLst>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782484-B437-4076-1FC3-DA7E6D6DBA3A}"/>
            </a:ext>
          </a:extLst>
        </p:cNvPr>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96153FC6-9687-EE79-D39D-18C50619E942}"/>
              </a:ext>
            </a:extLst>
          </p:cNvPr>
          <p:cNvSpPr/>
          <p:nvPr/>
        </p:nvSpPr>
        <p:spPr>
          <a:xfrm flipH="1" flipV="1">
            <a:off x="2076258" y="843755"/>
            <a:ext cx="4636919" cy="532201"/>
          </a:xfrm>
          <a:prstGeom prst="roundRect">
            <a:avLst>
              <a:gd name="adj" fmla="val 50000"/>
            </a:avLst>
          </a:prstGeom>
          <a:solidFill>
            <a:srgbClr val="005664"/>
          </a:solidFill>
          <a:ln w="13658" cap="flat">
            <a:solidFill>
              <a:srgbClr val="00566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ir Strip Arabic" panose="02000500000000000000" pitchFamily="2" charset="-78"/>
              <a:ea typeface="+mn-ea"/>
              <a:cs typeface="Air Strip Arabic" panose="02000500000000000000" pitchFamily="2" charset="-78"/>
            </a:endParaRPr>
          </a:p>
        </p:txBody>
      </p:sp>
      <p:sp>
        <p:nvSpPr>
          <p:cNvPr id="3" name="TextBox 9">
            <a:extLst>
              <a:ext uri="{FF2B5EF4-FFF2-40B4-BE49-F238E27FC236}">
                <a16:creationId xmlns:a16="http://schemas.microsoft.com/office/drawing/2014/main" id="{1930943B-89D4-23D1-C2D4-FA7FB464D41F}"/>
              </a:ext>
            </a:extLst>
          </p:cNvPr>
          <p:cNvSpPr txBox="1"/>
          <p:nvPr/>
        </p:nvSpPr>
        <p:spPr>
          <a:xfrm>
            <a:off x="2272863" y="951159"/>
            <a:ext cx="4357183" cy="317395"/>
          </a:xfrm>
          <a:prstGeom prst="rect">
            <a:avLst/>
          </a:prstGeom>
        </p:spPr>
        <p:txBody>
          <a:bodyPr wrap="square" lIns="0" tIns="0" rIns="0" bIns="0" rtlCol="0" anchor="t">
            <a:spAutoFit/>
          </a:bodyPr>
          <a:lstStyle/>
          <a:p>
            <a:pPr marL="0" marR="0" lvl="0" indent="0" algn="ctr" defTabSz="457200" rtl="0" eaLnBrk="1" fontAlgn="auto" latinLnBrk="0" hangingPunct="1">
              <a:lnSpc>
                <a:spcPts val="2075"/>
              </a:lnSpc>
              <a:spcBef>
                <a:spcPts val="0"/>
              </a:spcBef>
              <a:spcAft>
                <a:spcPts val="0"/>
              </a:spcAft>
              <a:buClrTx/>
              <a:buSzTx/>
              <a:buFontTx/>
              <a:buNone/>
              <a:tabLst/>
              <a:defRPr/>
            </a:pPr>
            <a:r>
              <a:rPr kumimoji="0" lang="ar-MA" sz="30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معايير تقويم التحدث</a:t>
            </a:r>
          </a:p>
        </p:txBody>
      </p:sp>
      <p:graphicFrame>
        <p:nvGraphicFramePr>
          <p:cNvPr id="4" name="Tableau 3">
            <a:extLst>
              <a:ext uri="{FF2B5EF4-FFF2-40B4-BE49-F238E27FC236}">
                <a16:creationId xmlns:a16="http://schemas.microsoft.com/office/drawing/2014/main" id="{E2885424-E11D-64B6-F1DB-29689E8D8C29}"/>
              </a:ext>
            </a:extLst>
          </p:cNvPr>
          <p:cNvGraphicFramePr>
            <a:graphicFrameLocks noGrp="1"/>
          </p:cNvGraphicFramePr>
          <p:nvPr>
            <p:extLst>
              <p:ext uri="{D42A27DB-BD31-4B8C-83A1-F6EECF244321}">
                <p14:modId xmlns:p14="http://schemas.microsoft.com/office/powerpoint/2010/main" val="790849284"/>
              </p:ext>
            </p:extLst>
          </p:nvPr>
        </p:nvGraphicFramePr>
        <p:xfrm>
          <a:off x="467282" y="1375956"/>
          <a:ext cx="7968343" cy="5121446"/>
        </p:xfrm>
        <a:graphic>
          <a:graphicData uri="http://schemas.openxmlformats.org/drawingml/2006/table">
            <a:tbl>
              <a:tblPr rtl="1" firstRow="1" firstCol="1" bandRow="1">
                <a:tableStyleId>{5C22544A-7EE6-4342-B048-85BDC9FD1C3A}</a:tableStyleId>
              </a:tblPr>
              <a:tblGrid>
                <a:gridCol w="1960180">
                  <a:extLst>
                    <a:ext uri="{9D8B030D-6E8A-4147-A177-3AD203B41FA5}">
                      <a16:colId xmlns:a16="http://schemas.microsoft.com/office/drawing/2014/main" val="4271460483"/>
                    </a:ext>
                  </a:extLst>
                </a:gridCol>
                <a:gridCol w="802433">
                  <a:extLst>
                    <a:ext uri="{9D8B030D-6E8A-4147-A177-3AD203B41FA5}">
                      <a16:colId xmlns:a16="http://schemas.microsoft.com/office/drawing/2014/main" val="2182172349"/>
                    </a:ext>
                  </a:extLst>
                </a:gridCol>
                <a:gridCol w="4208106">
                  <a:extLst>
                    <a:ext uri="{9D8B030D-6E8A-4147-A177-3AD203B41FA5}">
                      <a16:colId xmlns:a16="http://schemas.microsoft.com/office/drawing/2014/main" val="2656717979"/>
                    </a:ext>
                  </a:extLst>
                </a:gridCol>
                <a:gridCol w="997624">
                  <a:extLst>
                    <a:ext uri="{9D8B030D-6E8A-4147-A177-3AD203B41FA5}">
                      <a16:colId xmlns:a16="http://schemas.microsoft.com/office/drawing/2014/main" val="3112164930"/>
                    </a:ext>
                  </a:extLst>
                </a:gridCol>
              </a:tblGrid>
              <a:tr h="442619">
                <a:tc>
                  <a:txBody>
                    <a:bodyPr/>
                    <a:lstStyle/>
                    <a:p>
                      <a:pPr algn="ctr" rtl="1">
                        <a:lnSpc>
                          <a:spcPct val="107000"/>
                        </a:lnSpc>
                        <a:spcAft>
                          <a:spcPts val="800"/>
                        </a:spcAft>
                        <a:buNone/>
                      </a:pPr>
                      <a:r>
                        <a:rPr lang="ar-MA" sz="1600">
                          <a:effectLst/>
                        </a:rPr>
                        <a:t>الكفاية</a:t>
                      </a:r>
                      <a:endParaRPr lang="fr-FR" sz="120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tc>
                <a:tc>
                  <a:txBody>
                    <a:bodyPr/>
                    <a:lstStyle/>
                    <a:p>
                      <a:pPr algn="ctr" rtl="1">
                        <a:lnSpc>
                          <a:spcPct val="107000"/>
                        </a:lnSpc>
                        <a:spcAft>
                          <a:spcPts val="800"/>
                        </a:spcAft>
                        <a:buNone/>
                      </a:pPr>
                      <a:r>
                        <a:rPr lang="ar-MA" sz="1600">
                          <a:effectLst/>
                        </a:rPr>
                        <a:t>السؤال</a:t>
                      </a:r>
                      <a:endParaRPr lang="fr-FR" sz="120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tc>
                <a:tc>
                  <a:txBody>
                    <a:bodyPr/>
                    <a:lstStyle/>
                    <a:p>
                      <a:pPr algn="ctr" rtl="1">
                        <a:lnSpc>
                          <a:spcPct val="107000"/>
                        </a:lnSpc>
                        <a:spcAft>
                          <a:spcPts val="800"/>
                        </a:spcAft>
                        <a:buNone/>
                      </a:pPr>
                      <a:r>
                        <a:rPr lang="ar-MA" sz="1600">
                          <a:effectLst/>
                        </a:rPr>
                        <a:t>المعيار</a:t>
                      </a:r>
                      <a:endParaRPr lang="fr-FR" sz="120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nchor="ctr"/>
                </a:tc>
                <a:tc>
                  <a:txBody>
                    <a:bodyPr/>
                    <a:lstStyle/>
                    <a:p>
                      <a:pPr algn="ctr" rtl="1">
                        <a:lnSpc>
                          <a:spcPct val="107000"/>
                        </a:lnSpc>
                        <a:spcAft>
                          <a:spcPts val="800"/>
                        </a:spcAft>
                        <a:buNone/>
                      </a:pPr>
                      <a:r>
                        <a:rPr lang="ar-MA" sz="1600">
                          <a:effectLst/>
                        </a:rPr>
                        <a:t>التنقيط</a:t>
                      </a:r>
                      <a:endParaRPr lang="fr-FR" sz="120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nchor="ctr"/>
                </a:tc>
                <a:extLst>
                  <a:ext uri="{0D108BD9-81ED-4DB2-BD59-A6C34878D82A}">
                    <a16:rowId xmlns:a16="http://schemas.microsoft.com/office/drawing/2014/main" val="2358429760"/>
                  </a:ext>
                </a:extLst>
              </a:tr>
              <a:tr h="774945">
                <a:tc rowSpan="6">
                  <a:txBody>
                    <a:bodyPr/>
                    <a:lstStyle/>
                    <a:p>
                      <a:pPr algn="ctr" rtl="1">
                        <a:lnSpc>
                          <a:spcPct val="107000"/>
                        </a:lnSpc>
                        <a:spcAft>
                          <a:spcPts val="800"/>
                        </a:spcAft>
                        <a:buNone/>
                        <a:tabLst>
                          <a:tab pos="1993900" algn="r"/>
                        </a:tabLst>
                      </a:pPr>
                      <a:r>
                        <a:rPr lang="fr-FR" sz="1400">
                          <a:effectLst/>
                        </a:rPr>
                        <a:t>PO2</a:t>
                      </a:r>
                      <a:endParaRPr lang="fr-FR" sz="120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nchor="ctr"/>
                </a:tc>
                <a:tc>
                  <a:txBody>
                    <a:bodyPr/>
                    <a:lstStyle/>
                    <a:p>
                      <a:pPr algn="r" rtl="1">
                        <a:lnSpc>
                          <a:spcPct val="107000"/>
                        </a:lnSpc>
                        <a:spcAft>
                          <a:spcPts val="800"/>
                        </a:spcAft>
                        <a:buNone/>
                        <a:tabLst>
                          <a:tab pos="1993900" algn="r"/>
                        </a:tabLst>
                      </a:pPr>
                      <a:r>
                        <a:rPr lang="ar-MA" sz="1400">
                          <a:effectLst/>
                        </a:rPr>
                        <a:t>1</a:t>
                      </a:r>
                      <a:endParaRPr lang="fr-FR" sz="120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tc>
                <a:tc>
                  <a:txBody>
                    <a:bodyPr/>
                    <a:lstStyle/>
                    <a:p>
                      <a:pPr algn="r" rtl="1">
                        <a:lnSpc>
                          <a:spcPct val="107000"/>
                        </a:lnSpc>
                        <a:spcAft>
                          <a:spcPts val="800"/>
                        </a:spcAft>
                        <a:buNone/>
                        <a:tabLst>
                          <a:tab pos="1993900" algn="r"/>
                        </a:tabLst>
                      </a:pPr>
                      <a:r>
                        <a:rPr lang="ar-MA" sz="1400" dirty="0">
                          <a:effectLst/>
                        </a:rPr>
                        <a:t>تحدث مجيبا بشكل ملائم بجملة تامة</a:t>
                      </a:r>
                      <a:endParaRPr lang="fr-FR" sz="1200" dirty="0">
                        <a:effectLst/>
                      </a:endParaRPr>
                    </a:p>
                    <a:p>
                      <a:pPr algn="r" rtl="1">
                        <a:lnSpc>
                          <a:spcPct val="107000"/>
                        </a:lnSpc>
                        <a:spcAft>
                          <a:spcPts val="800"/>
                        </a:spcAft>
                        <a:buNone/>
                        <a:tabLst>
                          <a:tab pos="1993900" algn="r"/>
                        </a:tabLst>
                      </a:pPr>
                      <a:r>
                        <a:rPr lang="ar-MA" sz="1400" dirty="0">
                          <a:effectLst/>
                        </a:rPr>
                        <a:t>تحدث مجيبا بشكل ملائم بجملة غير تامة</a:t>
                      </a:r>
                      <a:endParaRPr lang="fr-FR" sz="1200" dirty="0">
                        <a:effectLst/>
                      </a:endParaRPr>
                    </a:p>
                    <a:p>
                      <a:pPr algn="r" rtl="1">
                        <a:lnSpc>
                          <a:spcPct val="107000"/>
                        </a:lnSpc>
                        <a:spcAft>
                          <a:spcPts val="800"/>
                        </a:spcAft>
                        <a:buNone/>
                        <a:tabLst>
                          <a:tab pos="1993900" algn="r"/>
                        </a:tabLst>
                      </a:pPr>
                      <a:r>
                        <a:rPr lang="ar-MA" sz="1400" dirty="0">
                          <a:effectLst/>
                        </a:rPr>
                        <a:t>لم يتحدث أو تحدث بشكل غير ملائم</a:t>
                      </a:r>
                      <a:endParaRPr lang="fr-FR" sz="1200" dirty="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tc>
                <a:tc>
                  <a:txBody>
                    <a:bodyPr/>
                    <a:lstStyle/>
                    <a:p>
                      <a:pPr algn="ctr" rtl="1">
                        <a:lnSpc>
                          <a:spcPct val="107000"/>
                        </a:lnSpc>
                        <a:spcAft>
                          <a:spcPts val="800"/>
                        </a:spcAft>
                        <a:buNone/>
                      </a:pPr>
                      <a:r>
                        <a:rPr lang="ar-MA" sz="1400">
                          <a:effectLst/>
                        </a:rPr>
                        <a:t>2</a:t>
                      </a:r>
                      <a:endParaRPr lang="fr-FR" sz="1200">
                        <a:effectLst/>
                      </a:endParaRPr>
                    </a:p>
                    <a:p>
                      <a:pPr algn="ctr" rtl="1">
                        <a:lnSpc>
                          <a:spcPct val="107000"/>
                        </a:lnSpc>
                        <a:spcAft>
                          <a:spcPts val="800"/>
                        </a:spcAft>
                        <a:buNone/>
                      </a:pPr>
                      <a:r>
                        <a:rPr lang="ar-MA" sz="1400">
                          <a:effectLst/>
                        </a:rPr>
                        <a:t>1</a:t>
                      </a:r>
                      <a:endParaRPr lang="fr-FR" sz="1200">
                        <a:effectLst/>
                      </a:endParaRPr>
                    </a:p>
                    <a:p>
                      <a:pPr algn="ctr" rtl="1">
                        <a:lnSpc>
                          <a:spcPct val="107000"/>
                        </a:lnSpc>
                        <a:spcAft>
                          <a:spcPts val="800"/>
                        </a:spcAft>
                        <a:buNone/>
                      </a:pPr>
                      <a:r>
                        <a:rPr lang="ar-MA" sz="1400">
                          <a:effectLst/>
                        </a:rPr>
                        <a:t>0</a:t>
                      </a:r>
                      <a:endParaRPr lang="fr-FR" sz="120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nchor="ctr"/>
                </a:tc>
                <a:extLst>
                  <a:ext uri="{0D108BD9-81ED-4DB2-BD59-A6C34878D82A}">
                    <a16:rowId xmlns:a16="http://schemas.microsoft.com/office/drawing/2014/main" val="2850070418"/>
                  </a:ext>
                </a:extLst>
              </a:tr>
              <a:tr h="774945">
                <a:tc vMerge="1">
                  <a:txBody>
                    <a:bodyPr/>
                    <a:lstStyle/>
                    <a:p>
                      <a:endParaRPr lang="fr-FR"/>
                    </a:p>
                  </a:txBody>
                  <a:tcPr/>
                </a:tc>
                <a:tc>
                  <a:txBody>
                    <a:bodyPr/>
                    <a:lstStyle/>
                    <a:p>
                      <a:pPr algn="r" rtl="1">
                        <a:lnSpc>
                          <a:spcPct val="107000"/>
                        </a:lnSpc>
                        <a:spcAft>
                          <a:spcPts val="800"/>
                        </a:spcAft>
                        <a:buNone/>
                      </a:pPr>
                      <a:r>
                        <a:rPr lang="ar-MA" sz="1400">
                          <a:effectLst/>
                        </a:rPr>
                        <a:t>2</a:t>
                      </a:r>
                      <a:endParaRPr lang="fr-FR" sz="120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tc>
                <a:tc>
                  <a:txBody>
                    <a:bodyPr/>
                    <a:lstStyle/>
                    <a:p>
                      <a:pPr algn="r" rtl="1">
                        <a:lnSpc>
                          <a:spcPct val="107000"/>
                        </a:lnSpc>
                        <a:spcAft>
                          <a:spcPts val="800"/>
                        </a:spcAft>
                        <a:buNone/>
                        <a:tabLst>
                          <a:tab pos="1993900" algn="r"/>
                        </a:tabLst>
                      </a:pPr>
                      <a:r>
                        <a:rPr lang="ar-MA" sz="1400" dirty="0">
                          <a:effectLst/>
                        </a:rPr>
                        <a:t>تحدث مجيبا بشكل ملائم بجملة تامة</a:t>
                      </a:r>
                      <a:endParaRPr lang="fr-FR" sz="1200" dirty="0">
                        <a:effectLst/>
                      </a:endParaRPr>
                    </a:p>
                    <a:p>
                      <a:pPr algn="r" rtl="1">
                        <a:lnSpc>
                          <a:spcPct val="107000"/>
                        </a:lnSpc>
                        <a:spcAft>
                          <a:spcPts val="800"/>
                        </a:spcAft>
                        <a:buNone/>
                        <a:tabLst>
                          <a:tab pos="1993900" algn="r"/>
                        </a:tabLst>
                      </a:pPr>
                      <a:r>
                        <a:rPr lang="ar-MA" sz="1400" dirty="0">
                          <a:effectLst/>
                        </a:rPr>
                        <a:t>تحدث مجيبا بشكل ملائم بجملة غير تامة</a:t>
                      </a:r>
                      <a:endParaRPr lang="fr-FR" sz="1200" dirty="0">
                        <a:effectLst/>
                      </a:endParaRPr>
                    </a:p>
                    <a:p>
                      <a:pPr algn="r" rtl="1">
                        <a:lnSpc>
                          <a:spcPct val="107000"/>
                        </a:lnSpc>
                        <a:spcAft>
                          <a:spcPts val="800"/>
                        </a:spcAft>
                        <a:buNone/>
                        <a:tabLst>
                          <a:tab pos="1993900" algn="r"/>
                        </a:tabLst>
                      </a:pPr>
                      <a:r>
                        <a:rPr lang="ar-MA" sz="1400" dirty="0">
                          <a:effectLst/>
                        </a:rPr>
                        <a:t>لم يتحدث أو تحدث بشكل غير ملائم</a:t>
                      </a:r>
                      <a:endParaRPr lang="fr-FR" sz="1200" dirty="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tc>
                <a:tc>
                  <a:txBody>
                    <a:bodyPr/>
                    <a:lstStyle/>
                    <a:p>
                      <a:pPr algn="ctr" rtl="1">
                        <a:lnSpc>
                          <a:spcPct val="107000"/>
                        </a:lnSpc>
                        <a:spcAft>
                          <a:spcPts val="800"/>
                        </a:spcAft>
                        <a:buNone/>
                      </a:pPr>
                      <a:r>
                        <a:rPr lang="ar-MA" sz="1400">
                          <a:effectLst/>
                        </a:rPr>
                        <a:t>2</a:t>
                      </a:r>
                      <a:endParaRPr lang="fr-FR" sz="1200">
                        <a:effectLst/>
                      </a:endParaRPr>
                    </a:p>
                    <a:p>
                      <a:pPr algn="ctr" rtl="1">
                        <a:lnSpc>
                          <a:spcPct val="107000"/>
                        </a:lnSpc>
                        <a:spcAft>
                          <a:spcPts val="800"/>
                        </a:spcAft>
                        <a:buNone/>
                      </a:pPr>
                      <a:r>
                        <a:rPr lang="ar-MA" sz="1400">
                          <a:effectLst/>
                        </a:rPr>
                        <a:t>1</a:t>
                      </a:r>
                      <a:endParaRPr lang="fr-FR" sz="1200">
                        <a:effectLst/>
                      </a:endParaRPr>
                    </a:p>
                    <a:p>
                      <a:pPr algn="ctr" rtl="1">
                        <a:lnSpc>
                          <a:spcPct val="107000"/>
                        </a:lnSpc>
                        <a:spcAft>
                          <a:spcPts val="800"/>
                        </a:spcAft>
                        <a:buNone/>
                      </a:pPr>
                      <a:r>
                        <a:rPr lang="ar-MA" sz="1400">
                          <a:effectLst/>
                        </a:rPr>
                        <a:t>0</a:t>
                      </a:r>
                      <a:endParaRPr lang="fr-FR" sz="120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nchor="ctr"/>
                </a:tc>
                <a:extLst>
                  <a:ext uri="{0D108BD9-81ED-4DB2-BD59-A6C34878D82A}">
                    <a16:rowId xmlns:a16="http://schemas.microsoft.com/office/drawing/2014/main" val="2499666911"/>
                  </a:ext>
                </a:extLst>
              </a:tr>
              <a:tr h="774945">
                <a:tc vMerge="1">
                  <a:txBody>
                    <a:bodyPr/>
                    <a:lstStyle/>
                    <a:p>
                      <a:endParaRPr lang="fr-FR"/>
                    </a:p>
                  </a:txBody>
                  <a:tcPr/>
                </a:tc>
                <a:tc>
                  <a:txBody>
                    <a:bodyPr/>
                    <a:lstStyle/>
                    <a:p>
                      <a:pPr algn="r" rtl="1">
                        <a:lnSpc>
                          <a:spcPct val="107000"/>
                        </a:lnSpc>
                        <a:spcAft>
                          <a:spcPts val="800"/>
                        </a:spcAft>
                        <a:buNone/>
                      </a:pPr>
                      <a:r>
                        <a:rPr lang="ar-MA" sz="1400">
                          <a:effectLst/>
                        </a:rPr>
                        <a:t>3</a:t>
                      </a:r>
                      <a:endParaRPr lang="fr-FR" sz="120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tc>
                <a:tc>
                  <a:txBody>
                    <a:bodyPr/>
                    <a:lstStyle/>
                    <a:p>
                      <a:pPr algn="r" rtl="1">
                        <a:lnSpc>
                          <a:spcPct val="107000"/>
                        </a:lnSpc>
                        <a:spcAft>
                          <a:spcPts val="800"/>
                        </a:spcAft>
                        <a:buNone/>
                        <a:tabLst>
                          <a:tab pos="1993900" algn="r"/>
                        </a:tabLst>
                      </a:pPr>
                      <a:r>
                        <a:rPr lang="ar-MA" sz="1400" dirty="0">
                          <a:effectLst/>
                        </a:rPr>
                        <a:t>تحدث مجيبا بشكل ملائم بجملة تامة</a:t>
                      </a:r>
                      <a:endParaRPr lang="fr-FR" sz="1200" dirty="0">
                        <a:effectLst/>
                      </a:endParaRPr>
                    </a:p>
                    <a:p>
                      <a:pPr algn="r" rtl="1">
                        <a:lnSpc>
                          <a:spcPct val="107000"/>
                        </a:lnSpc>
                        <a:spcAft>
                          <a:spcPts val="800"/>
                        </a:spcAft>
                        <a:buNone/>
                        <a:tabLst>
                          <a:tab pos="1993900" algn="r"/>
                        </a:tabLst>
                      </a:pPr>
                      <a:r>
                        <a:rPr lang="ar-MA" sz="1400" dirty="0">
                          <a:effectLst/>
                        </a:rPr>
                        <a:t>تحدث مجيبا بشكل ملائم بجملة غير تامة</a:t>
                      </a:r>
                      <a:endParaRPr lang="fr-FR" sz="1200" dirty="0">
                        <a:effectLst/>
                      </a:endParaRPr>
                    </a:p>
                    <a:p>
                      <a:pPr algn="r" rtl="1">
                        <a:lnSpc>
                          <a:spcPct val="107000"/>
                        </a:lnSpc>
                        <a:spcAft>
                          <a:spcPts val="800"/>
                        </a:spcAft>
                        <a:buNone/>
                        <a:tabLst>
                          <a:tab pos="1993900" algn="r"/>
                        </a:tabLst>
                      </a:pPr>
                      <a:r>
                        <a:rPr lang="ar-MA" sz="1400" dirty="0">
                          <a:effectLst/>
                        </a:rPr>
                        <a:t>لم يتحدث أو تحدث بشكل غير ملائم</a:t>
                      </a:r>
                      <a:endParaRPr lang="fr-FR" sz="1200" dirty="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tc>
                <a:tc>
                  <a:txBody>
                    <a:bodyPr/>
                    <a:lstStyle/>
                    <a:p>
                      <a:pPr algn="ctr" rtl="1">
                        <a:lnSpc>
                          <a:spcPct val="107000"/>
                        </a:lnSpc>
                        <a:spcAft>
                          <a:spcPts val="800"/>
                        </a:spcAft>
                        <a:buNone/>
                      </a:pPr>
                      <a:r>
                        <a:rPr lang="ar-MA" sz="1400" dirty="0">
                          <a:effectLst/>
                        </a:rPr>
                        <a:t>2</a:t>
                      </a:r>
                      <a:endParaRPr lang="fr-FR" sz="1200" dirty="0">
                        <a:effectLst/>
                      </a:endParaRPr>
                    </a:p>
                    <a:p>
                      <a:pPr algn="ctr" rtl="1">
                        <a:lnSpc>
                          <a:spcPct val="107000"/>
                        </a:lnSpc>
                        <a:spcAft>
                          <a:spcPts val="800"/>
                        </a:spcAft>
                        <a:buNone/>
                      </a:pPr>
                      <a:r>
                        <a:rPr lang="ar-MA" sz="1400" dirty="0">
                          <a:effectLst/>
                        </a:rPr>
                        <a:t>1</a:t>
                      </a:r>
                      <a:endParaRPr lang="fr-FR" sz="1200" dirty="0">
                        <a:effectLst/>
                      </a:endParaRPr>
                    </a:p>
                    <a:p>
                      <a:pPr algn="ctr" rtl="1">
                        <a:lnSpc>
                          <a:spcPct val="107000"/>
                        </a:lnSpc>
                        <a:spcAft>
                          <a:spcPts val="800"/>
                        </a:spcAft>
                        <a:buNone/>
                      </a:pPr>
                      <a:r>
                        <a:rPr lang="ar-MA" sz="1400" dirty="0">
                          <a:effectLst/>
                        </a:rPr>
                        <a:t>0</a:t>
                      </a:r>
                      <a:endParaRPr lang="fr-FR" sz="1200" dirty="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nchor="ctr"/>
                </a:tc>
                <a:extLst>
                  <a:ext uri="{0D108BD9-81ED-4DB2-BD59-A6C34878D82A}">
                    <a16:rowId xmlns:a16="http://schemas.microsoft.com/office/drawing/2014/main" val="3562489412"/>
                  </a:ext>
                </a:extLst>
              </a:tr>
              <a:tr h="674221">
                <a:tc vMerge="1">
                  <a:txBody>
                    <a:bodyPr/>
                    <a:lstStyle/>
                    <a:p>
                      <a:endParaRPr lang="fr-FR"/>
                    </a:p>
                  </a:txBody>
                  <a:tcPr/>
                </a:tc>
                <a:tc rowSpan="3">
                  <a:txBody>
                    <a:bodyPr/>
                    <a:lstStyle/>
                    <a:p>
                      <a:pPr algn="r" rtl="1">
                        <a:lnSpc>
                          <a:spcPct val="107000"/>
                        </a:lnSpc>
                        <a:spcAft>
                          <a:spcPts val="800"/>
                        </a:spcAft>
                        <a:buNone/>
                      </a:pPr>
                      <a:r>
                        <a:rPr lang="ar-MA" sz="1400">
                          <a:effectLst/>
                        </a:rPr>
                        <a:t>4</a:t>
                      </a:r>
                      <a:endParaRPr lang="fr-FR" sz="120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tc>
                <a:tc>
                  <a:txBody>
                    <a:bodyPr/>
                    <a:lstStyle/>
                    <a:p>
                      <a:pPr algn="r" rtl="1">
                        <a:lnSpc>
                          <a:spcPct val="107000"/>
                        </a:lnSpc>
                        <a:spcAft>
                          <a:spcPts val="800"/>
                        </a:spcAft>
                        <a:buNone/>
                      </a:pPr>
                      <a:r>
                        <a:rPr lang="ar-MA" sz="1400" dirty="0">
                          <a:effectLst/>
                        </a:rPr>
                        <a:t>سرد بداية مناسبة للقصة في جمل تامة. (جملتين على الأقل)</a:t>
                      </a:r>
                      <a:endParaRPr lang="fr-FR" sz="1200" dirty="0">
                        <a:effectLst/>
                      </a:endParaRPr>
                    </a:p>
                    <a:p>
                      <a:pPr algn="r" rtl="1">
                        <a:lnSpc>
                          <a:spcPct val="107000"/>
                        </a:lnSpc>
                        <a:spcAft>
                          <a:spcPts val="800"/>
                        </a:spcAft>
                        <a:buNone/>
                      </a:pPr>
                      <a:r>
                        <a:rPr lang="ar-MA" sz="1400" dirty="0">
                          <a:effectLst/>
                        </a:rPr>
                        <a:t>ارتكاب ثلاثة أخطاء لغوية على الأكثر.</a:t>
                      </a:r>
                      <a:endParaRPr lang="fr-FR" sz="1200" dirty="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tc>
                <a:tc>
                  <a:txBody>
                    <a:bodyPr/>
                    <a:lstStyle/>
                    <a:p>
                      <a:pPr algn="ctr" rtl="1">
                        <a:lnSpc>
                          <a:spcPct val="107000"/>
                        </a:lnSpc>
                        <a:spcAft>
                          <a:spcPts val="800"/>
                        </a:spcAft>
                        <a:buNone/>
                      </a:pPr>
                      <a:r>
                        <a:rPr lang="ar-MA" sz="1400" dirty="0">
                          <a:effectLst/>
                        </a:rPr>
                        <a:t>4</a:t>
                      </a:r>
                      <a:endParaRPr lang="fr-FR" sz="1200" dirty="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nchor="ctr"/>
                </a:tc>
                <a:extLst>
                  <a:ext uri="{0D108BD9-81ED-4DB2-BD59-A6C34878D82A}">
                    <a16:rowId xmlns:a16="http://schemas.microsoft.com/office/drawing/2014/main" val="780101666"/>
                  </a:ext>
                </a:extLst>
              </a:tr>
              <a:tr h="674221">
                <a:tc vMerge="1">
                  <a:txBody>
                    <a:bodyPr/>
                    <a:lstStyle/>
                    <a:p>
                      <a:endParaRPr lang="fr-FR"/>
                    </a:p>
                  </a:txBody>
                  <a:tcPr/>
                </a:tc>
                <a:tc vMerge="1">
                  <a:txBody>
                    <a:bodyPr/>
                    <a:lstStyle/>
                    <a:p>
                      <a:endParaRPr lang="fr-FR"/>
                    </a:p>
                  </a:txBody>
                  <a:tcPr/>
                </a:tc>
                <a:tc>
                  <a:txBody>
                    <a:bodyPr/>
                    <a:lstStyle/>
                    <a:p>
                      <a:pPr algn="r" rtl="1">
                        <a:lnSpc>
                          <a:spcPct val="107000"/>
                        </a:lnSpc>
                        <a:spcAft>
                          <a:spcPts val="800"/>
                        </a:spcAft>
                        <a:buNone/>
                      </a:pPr>
                      <a:r>
                        <a:rPr lang="ar-MA" sz="1400" dirty="0">
                          <a:effectLst/>
                        </a:rPr>
                        <a:t>سرد بداية مناسبة للقصة في جملتين تامتين على الأقل.</a:t>
                      </a:r>
                      <a:endParaRPr lang="fr-FR" sz="1200" dirty="0">
                        <a:effectLst/>
                      </a:endParaRPr>
                    </a:p>
                    <a:p>
                      <a:pPr algn="r" rtl="1">
                        <a:lnSpc>
                          <a:spcPct val="107000"/>
                        </a:lnSpc>
                        <a:spcAft>
                          <a:spcPts val="800"/>
                        </a:spcAft>
                        <a:buNone/>
                      </a:pPr>
                      <a:r>
                        <a:rPr lang="ar-MA" sz="1400" dirty="0">
                          <a:effectLst/>
                        </a:rPr>
                        <a:t>ارتكب بين 4 و6 أخطاء</a:t>
                      </a:r>
                      <a:endParaRPr lang="fr-FR" sz="1200" dirty="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tc>
                <a:tc>
                  <a:txBody>
                    <a:bodyPr/>
                    <a:lstStyle/>
                    <a:p>
                      <a:pPr algn="ctr" rtl="1">
                        <a:lnSpc>
                          <a:spcPct val="107000"/>
                        </a:lnSpc>
                        <a:spcAft>
                          <a:spcPts val="800"/>
                        </a:spcAft>
                        <a:buNone/>
                      </a:pPr>
                      <a:r>
                        <a:rPr lang="ar-MA" sz="1400" dirty="0">
                          <a:effectLst/>
                        </a:rPr>
                        <a:t>3</a:t>
                      </a:r>
                      <a:endParaRPr lang="fr-FR" sz="1200" dirty="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nchor="ctr"/>
                </a:tc>
                <a:extLst>
                  <a:ext uri="{0D108BD9-81ED-4DB2-BD59-A6C34878D82A}">
                    <a16:rowId xmlns:a16="http://schemas.microsoft.com/office/drawing/2014/main" val="806716684"/>
                  </a:ext>
                </a:extLst>
              </a:tr>
              <a:tr h="114162">
                <a:tc vMerge="1">
                  <a:txBody>
                    <a:bodyPr/>
                    <a:lstStyle/>
                    <a:p>
                      <a:endParaRPr lang="fr-FR"/>
                    </a:p>
                  </a:txBody>
                  <a:tcPr/>
                </a:tc>
                <a:tc vMerge="1">
                  <a:txBody>
                    <a:bodyPr/>
                    <a:lstStyle/>
                    <a:p>
                      <a:endParaRPr lang="fr-FR"/>
                    </a:p>
                  </a:txBody>
                  <a:tcPr/>
                </a:tc>
                <a:tc>
                  <a:txBody>
                    <a:bodyPr/>
                    <a:lstStyle/>
                    <a:p>
                      <a:pPr algn="r" rtl="1">
                        <a:lnSpc>
                          <a:spcPct val="107000"/>
                        </a:lnSpc>
                        <a:spcAft>
                          <a:spcPts val="800"/>
                        </a:spcAft>
                        <a:buNone/>
                      </a:pPr>
                      <a:r>
                        <a:rPr lang="ar-MA" sz="1400" dirty="0">
                          <a:effectLst/>
                        </a:rPr>
                        <a:t>سرد حدثا بداية مناسبة في جمل غير تامة مع أخطاء تفوق 6 أخطاء</a:t>
                      </a:r>
                    </a:p>
                  </a:txBody>
                  <a:tcPr marL="67989" marR="67989" marT="0" marB="0"/>
                </a:tc>
                <a:tc>
                  <a:txBody>
                    <a:bodyPr/>
                    <a:lstStyle/>
                    <a:p>
                      <a:pPr algn="ctr" rtl="1">
                        <a:lnSpc>
                          <a:spcPct val="107000"/>
                        </a:lnSpc>
                        <a:spcAft>
                          <a:spcPts val="800"/>
                        </a:spcAft>
                        <a:buNone/>
                      </a:pPr>
                      <a:r>
                        <a:rPr lang="ar-MA" sz="1400" dirty="0">
                          <a:effectLst/>
                        </a:rPr>
                        <a:t>2</a:t>
                      </a:r>
                      <a:endParaRPr lang="fr-FR" sz="1200" dirty="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nchor="ctr"/>
                </a:tc>
                <a:extLst>
                  <a:ext uri="{0D108BD9-81ED-4DB2-BD59-A6C34878D82A}">
                    <a16:rowId xmlns:a16="http://schemas.microsoft.com/office/drawing/2014/main" val="2143095808"/>
                  </a:ext>
                </a:extLst>
              </a:tr>
              <a:tr h="114162">
                <a:tc>
                  <a:txBody>
                    <a:bodyPr/>
                    <a:lstStyle/>
                    <a:p>
                      <a:pPr algn="ctr" rtl="1">
                        <a:lnSpc>
                          <a:spcPct val="107000"/>
                        </a:lnSpc>
                        <a:spcAft>
                          <a:spcPts val="800"/>
                        </a:spcAft>
                        <a:buNone/>
                        <a:tabLst>
                          <a:tab pos="1993900" algn="r"/>
                        </a:tabLst>
                      </a:pPr>
                      <a:endParaRPr lang="fr-FR" sz="1200" dirty="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nchor="ctr"/>
                </a:tc>
                <a:tc>
                  <a:txBody>
                    <a:bodyPr/>
                    <a:lstStyle/>
                    <a:p>
                      <a:pPr algn="r" rtl="1">
                        <a:lnSpc>
                          <a:spcPct val="107000"/>
                        </a:lnSpc>
                        <a:spcAft>
                          <a:spcPts val="800"/>
                        </a:spcAft>
                        <a:buNone/>
                      </a:pPr>
                      <a:endParaRPr lang="fr-FR" sz="1200" dirty="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tc>
                <a:tc>
                  <a:txBody>
                    <a:bodyPr/>
                    <a:lstStyle/>
                    <a:p>
                      <a:pPr algn="r" rtl="1">
                        <a:lnSpc>
                          <a:spcPct val="107000"/>
                        </a:lnSpc>
                        <a:spcAft>
                          <a:spcPts val="800"/>
                        </a:spcAft>
                        <a:buNone/>
                      </a:pPr>
                      <a:r>
                        <a:rPr lang="ar-MA" sz="1400" dirty="0">
                          <a:effectLst/>
                        </a:rPr>
                        <a:t>لم يسرد حدثا مناسبا</a:t>
                      </a:r>
                    </a:p>
                  </a:txBody>
                  <a:tcPr marL="67989" marR="67989" marT="0" marB="0"/>
                </a:tc>
                <a:tc>
                  <a:txBody>
                    <a:bodyPr/>
                    <a:lstStyle/>
                    <a:p>
                      <a:pPr algn="ctr" rtl="1">
                        <a:lnSpc>
                          <a:spcPct val="107000"/>
                        </a:lnSpc>
                        <a:spcAft>
                          <a:spcPts val="800"/>
                        </a:spcAft>
                        <a:buNone/>
                      </a:pPr>
                      <a:r>
                        <a:rPr lang="ar-MA" sz="1200" dirty="0">
                          <a:effectLst/>
                          <a:latin typeface="Calibri" panose="020F0502020204030204" pitchFamily="34" charset="0"/>
                          <a:ea typeface="Calibri" panose="020F0502020204030204" pitchFamily="34" charset="0"/>
                          <a:cs typeface="Arial" panose="020B0604020202020204" pitchFamily="34" charset="0"/>
                        </a:rPr>
                        <a:t>0</a:t>
                      </a:r>
                      <a:endParaRPr lang="fr-FR" sz="1200" dirty="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nchor="ctr"/>
                </a:tc>
                <a:extLst>
                  <a:ext uri="{0D108BD9-81ED-4DB2-BD59-A6C34878D82A}">
                    <a16:rowId xmlns:a16="http://schemas.microsoft.com/office/drawing/2014/main" val="2065350669"/>
                  </a:ext>
                </a:extLst>
              </a:tr>
              <a:tr h="114162">
                <a:tc gridSpan="3">
                  <a:txBody>
                    <a:bodyPr/>
                    <a:lstStyle/>
                    <a:p>
                      <a:pPr algn="ctr" rtl="1">
                        <a:lnSpc>
                          <a:spcPct val="107000"/>
                        </a:lnSpc>
                        <a:spcAft>
                          <a:spcPts val="800"/>
                        </a:spcAft>
                        <a:buNone/>
                      </a:pPr>
                      <a:r>
                        <a:rPr lang="ar-MA" sz="1800" dirty="0">
                          <a:solidFill>
                            <a:srgbClr val="FF0000"/>
                          </a:solidFill>
                          <a:effectLst/>
                        </a:rPr>
                        <a:t>المجموع</a:t>
                      </a:r>
                    </a:p>
                  </a:txBody>
                  <a:tcPr marL="67989" marR="67989" marT="0" marB="0" anchor="ctr">
                    <a:solidFill>
                      <a:schemeClr val="accent4">
                        <a:lumMod val="60000"/>
                        <a:lumOff val="40000"/>
                      </a:schemeClr>
                    </a:solidFill>
                  </a:tcPr>
                </a:tc>
                <a:tc hMerge="1">
                  <a:txBody>
                    <a:bodyPr/>
                    <a:lstStyle/>
                    <a:p>
                      <a:pPr algn="r" rtl="1">
                        <a:lnSpc>
                          <a:spcPct val="107000"/>
                        </a:lnSpc>
                        <a:spcAft>
                          <a:spcPts val="800"/>
                        </a:spcAft>
                        <a:buNone/>
                      </a:pPr>
                      <a:endParaRPr lang="fr-FR" sz="1200" dirty="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tc>
                <a:tc hMerge="1">
                  <a:txBody>
                    <a:bodyPr/>
                    <a:lstStyle/>
                    <a:p>
                      <a:endParaRPr dirty="0"/>
                    </a:p>
                  </a:txBody>
                  <a:tcPr marL="67989" marR="67989" marT="0" marB="0"/>
                </a:tc>
                <a:tc>
                  <a:txBody>
                    <a:bodyPr/>
                    <a:lstStyle/>
                    <a:p>
                      <a:pPr algn="ctr" rtl="1">
                        <a:lnSpc>
                          <a:spcPct val="107000"/>
                        </a:lnSpc>
                        <a:spcAft>
                          <a:spcPts val="800"/>
                        </a:spcAft>
                        <a:buNone/>
                      </a:pPr>
                      <a:r>
                        <a:rPr lang="fr-FR" sz="1600" dirty="0">
                          <a:solidFill>
                            <a:srgbClr val="FF0000"/>
                          </a:solidFill>
                          <a:effectLst/>
                          <a:latin typeface="Calibri" panose="020F0502020204030204" pitchFamily="34" charset="0"/>
                          <a:ea typeface="Calibri" panose="020F0502020204030204" pitchFamily="34" charset="0"/>
                          <a:cs typeface="Arial" panose="020B0604020202020204" pitchFamily="34" charset="0"/>
                        </a:rPr>
                        <a:t>…/10</a:t>
                      </a:r>
                    </a:p>
                  </a:txBody>
                  <a:tcPr marL="67989" marR="67989" marT="0" marB="0" anchor="ctr">
                    <a:solidFill>
                      <a:schemeClr val="accent4">
                        <a:lumMod val="60000"/>
                        <a:lumOff val="40000"/>
                      </a:schemeClr>
                    </a:solidFill>
                  </a:tcPr>
                </a:tc>
                <a:extLst>
                  <a:ext uri="{0D108BD9-81ED-4DB2-BD59-A6C34878D82A}">
                    <a16:rowId xmlns:a16="http://schemas.microsoft.com/office/drawing/2014/main" val="1877926823"/>
                  </a:ext>
                </a:extLst>
              </a:tr>
            </a:tbl>
          </a:graphicData>
        </a:graphic>
      </p:graphicFrame>
    </p:spTree>
    <p:extLst>
      <p:ext uri="{BB962C8B-B14F-4D97-AF65-F5344CB8AC3E}">
        <p14:creationId xmlns:p14="http://schemas.microsoft.com/office/powerpoint/2010/main" val="2292011844"/>
      </p:ext>
    </p:extLst>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80ADE4-0496-57D0-8E82-18EF0C222CFC}"/>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8F5512F9-E9D3-5CD4-E165-18CE489BDAD0}"/>
              </a:ext>
            </a:extLst>
          </p:cNvPr>
          <p:cNvSpPr>
            <a:spLocks/>
          </p:cNvSpPr>
          <p:nvPr/>
        </p:nvSpPr>
        <p:spPr>
          <a:xfrm>
            <a:off x="3893925" y="18084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التحدث والطلاقة</a:t>
            </a:r>
          </a:p>
        </p:txBody>
      </p:sp>
      <p:pic>
        <p:nvPicPr>
          <p:cNvPr id="6"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6F1683F5-860C-F0F1-F565-3707A8E24B7E}"/>
              </a:ext>
            </a:extLst>
          </p:cNvPr>
          <p:cNvPicPr>
            <a:picLocks noGrp="1" noChangeAspect="1"/>
          </p:cNvPicPr>
          <p:nvPr>
            <p:ph type="pic" sz="quarter" idx="12"/>
          </p:nvPr>
        </p:nvPicPr>
        <p:blipFill>
          <a:blip r:embed="rId2"/>
          <a:srcRect/>
          <a:stretch/>
        </p:blipFill>
        <p:spPr>
          <a:xfrm>
            <a:off x="7943462" y="702876"/>
            <a:ext cx="828000" cy="827999"/>
          </a:xfrm>
        </p:spPr>
      </p:pic>
      <p:sp>
        <p:nvSpPr>
          <p:cNvPr id="33" name="ZoneTexte 32">
            <a:extLst>
              <a:ext uri="{FF2B5EF4-FFF2-40B4-BE49-F238E27FC236}">
                <a16:creationId xmlns:a16="http://schemas.microsoft.com/office/drawing/2014/main" id="{22DA1125-4442-82C8-8DF1-7AB1011A0481}"/>
              </a:ext>
            </a:extLst>
          </p:cNvPr>
          <p:cNvSpPr txBox="1"/>
          <p:nvPr/>
        </p:nvSpPr>
        <p:spPr>
          <a:xfrm>
            <a:off x="1028080" y="4745107"/>
            <a:ext cx="7087840" cy="1655581"/>
          </a:xfrm>
          <a:prstGeom prst="rect">
            <a:avLst/>
          </a:prstGeom>
          <a:noFill/>
          <a:ln>
            <a:solidFill>
              <a:srgbClr val="FF0000"/>
            </a:solidFill>
          </a:ln>
        </p:spPr>
        <p:txBody>
          <a:bodyPr wrap="square">
            <a:spAutoFit/>
          </a:bodyPr>
          <a:lstStyle/>
          <a:p>
            <a:pPr marL="342900" lvl="0" indent="-342900" algn="r" rtl="1">
              <a:lnSpc>
                <a:spcPct val="115000"/>
              </a:lnSpc>
              <a:spcAft>
                <a:spcPts val="800"/>
              </a:spcAft>
              <a:buFont typeface="+mj-cs"/>
              <a:buAutoNum type="arabic1Minus"/>
            </a:pPr>
            <a:r>
              <a:rPr lang="ar-SA" sz="1800" dirty="0">
                <a:solidFill>
                  <a:srgbClr val="1F4E79"/>
                </a:solidFill>
                <a:effectLst/>
                <a:latin typeface="Calibri" panose="020F0502020204030204" pitchFamily="34" charset="0"/>
                <a:ea typeface="Calibri" panose="020F0502020204030204" pitchFamily="34" charset="0"/>
                <a:cs typeface="Calibri" panose="020F0502020204030204" pitchFamily="34" charset="0"/>
              </a:rPr>
              <a:t>مَنْ </a:t>
            </a:r>
            <a:r>
              <a:rPr lang="ar-MA" sz="1800" dirty="0">
                <a:solidFill>
                  <a:srgbClr val="1F4E79"/>
                </a:solidFill>
                <a:effectLst/>
                <a:latin typeface="Calibri" panose="020F0502020204030204" pitchFamily="34" charset="0"/>
                <a:ea typeface="Calibri" panose="020F0502020204030204" pitchFamily="34" charset="0"/>
                <a:cs typeface="Calibri" panose="020F0502020204030204" pitchFamily="34" charset="0"/>
              </a:rPr>
              <a:t>تكونُ</a:t>
            </a:r>
            <a:r>
              <a:rPr lang="ar-SA" sz="1800" dirty="0">
                <a:solidFill>
                  <a:srgbClr val="1F4E79"/>
                </a:solidFill>
                <a:effectLst/>
                <a:latin typeface="Calibri" panose="020F0502020204030204" pitchFamily="34" charset="0"/>
                <a:ea typeface="Calibri" panose="020F0502020204030204" pitchFamily="34" charset="0"/>
                <a:cs typeface="Calibri" panose="020F0502020204030204" pitchFamily="34" charset="0"/>
              </a:rPr>
              <a:t> شَخْصِيّات</a:t>
            </a:r>
            <a:r>
              <a:rPr lang="ar-MA" sz="1800" dirty="0">
                <a:solidFill>
                  <a:srgbClr val="1F4E79"/>
                </a:solidFill>
                <a:effectLst/>
                <a:latin typeface="Calibri" panose="020F0502020204030204" pitchFamily="34" charset="0"/>
                <a:ea typeface="Calibri" panose="020F0502020204030204" pitchFamily="34" charset="0"/>
                <a:cs typeface="Calibri" panose="020F0502020204030204" pitchFamily="34" charset="0"/>
              </a:rPr>
              <a:t>ُ</a:t>
            </a:r>
            <a:r>
              <a:rPr lang="ar-SA" sz="1800" dirty="0">
                <a:solidFill>
                  <a:srgbClr val="1F4E79"/>
                </a:solidFill>
                <a:effectLst/>
                <a:latin typeface="Calibri" panose="020F0502020204030204" pitchFamily="34" charset="0"/>
                <a:ea typeface="Calibri" panose="020F0502020204030204" pitchFamily="34" charset="0"/>
                <a:cs typeface="Calibri" panose="020F0502020204030204" pitchFamily="34" charset="0"/>
              </a:rPr>
              <a:t> هذِهِ </a:t>
            </a:r>
            <a:r>
              <a:rPr lang="ar-SA" sz="1800" dirty="0" err="1">
                <a:solidFill>
                  <a:srgbClr val="1F4E79"/>
                </a:solidFill>
                <a:effectLst/>
                <a:latin typeface="Calibri" panose="020F0502020204030204" pitchFamily="34" charset="0"/>
                <a:ea typeface="Calibri" panose="020F0502020204030204" pitchFamily="34" charset="0"/>
                <a:cs typeface="Calibri" panose="020F0502020204030204" pitchFamily="34" charset="0"/>
              </a:rPr>
              <a:t>ٱلْحِكايَةِ</a:t>
            </a:r>
            <a:r>
              <a:rPr lang="ar-SA" sz="1800" dirty="0">
                <a:solidFill>
                  <a:srgbClr val="1F4E79"/>
                </a:solidFill>
                <a:effectLst/>
                <a:latin typeface="Calibri" panose="020F0502020204030204" pitchFamily="34" charset="0"/>
                <a:ea typeface="Calibri" panose="020F0502020204030204" pitchFamily="34" charset="0"/>
                <a:cs typeface="Calibri" panose="020F0502020204030204" pitchFamily="34" charset="0"/>
              </a:rPr>
              <a:t>؟</a:t>
            </a:r>
            <a:endParaRPr lang="fr-FR" sz="14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15000"/>
              </a:lnSpc>
              <a:spcAft>
                <a:spcPts val="800"/>
              </a:spcAft>
              <a:buFont typeface="+mj-cs"/>
              <a:buAutoNum type="arabic1Minus"/>
            </a:pPr>
            <a:r>
              <a:rPr lang="ar-MA" dirty="0">
                <a:solidFill>
                  <a:srgbClr val="1F4E79"/>
                </a:solidFill>
                <a:latin typeface="Calibri" panose="020F0502020204030204" pitchFamily="34" charset="0"/>
                <a:ea typeface="Calibri" panose="020F0502020204030204" pitchFamily="34" charset="0"/>
                <a:cs typeface="Calibri" panose="020F0502020204030204" pitchFamily="34" charset="0"/>
              </a:rPr>
              <a:t>تحدث موضحا لماذا تتألم قطرة الماء؟</a:t>
            </a:r>
          </a:p>
          <a:p>
            <a:pPr marL="342900" lvl="0" indent="-342900" algn="r" rtl="1">
              <a:lnSpc>
                <a:spcPct val="115000"/>
              </a:lnSpc>
              <a:spcAft>
                <a:spcPts val="800"/>
              </a:spcAft>
              <a:buFont typeface="+mj-cs"/>
              <a:buAutoNum type="arabic1Minus"/>
            </a:pPr>
            <a:r>
              <a:rPr lang="ar-MA" dirty="0">
                <a:solidFill>
                  <a:srgbClr val="1F4E79"/>
                </a:solidFill>
                <a:latin typeface="Calibri" panose="020F0502020204030204" pitchFamily="34" charset="0"/>
                <a:ea typeface="Calibri" panose="020F0502020204030204" pitchFamily="34" charset="0"/>
                <a:cs typeface="Calibri" panose="020F0502020204030204" pitchFamily="34" charset="0"/>
              </a:rPr>
              <a:t>تخَيَّلْ نفسك قطرة ماء، تَحدث لتوضح كَيْفَ يُمْكِنُ أَنْ يَتَجَنَّبَ الناس تَبْذيرَ الْماءِ.</a:t>
            </a:r>
          </a:p>
          <a:p>
            <a:pPr marL="342900" lvl="0" indent="-342900" algn="r" rtl="1">
              <a:lnSpc>
                <a:spcPct val="115000"/>
              </a:lnSpc>
              <a:spcAft>
                <a:spcPts val="800"/>
              </a:spcAft>
              <a:buFont typeface="+mj-cs"/>
              <a:buAutoNum type="arabic1Minus"/>
            </a:pPr>
            <a:r>
              <a:rPr lang="ar-MA" sz="1800" dirty="0">
                <a:solidFill>
                  <a:srgbClr val="1F4E79"/>
                </a:solidFill>
                <a:effectLst/>
                <a:latin typeface="Calibri" panose="020F0502020204030204" pitchFamily="34" charset="0"/>
                <a:ea typeface="Calibri" panose="020F0502020204030204" pitchFamily="34" charset="0"/>
                <a:cs typeface="Calibri" panose="020F0502020204030204" pitchFamily="34" charset="0"/>
              </a:rPr>
              <a:t>أَسْرُدُ بِدايَةَ هذه الحكاية </a:t>
            </a:r>
            <a:r>
              <a:rPr lang="ar-SA" sz="1800" dirty="0">
                <a:solidFill>
                  <a:srgbClr val="1F4E79"/>
                </a:solidFill>
                <a:effectLst/>
                <a:latin typeface="Calibri" panose="020F0502020204030204" pitchFamily="34" charset="0"/>
                <a:ea typeface="Calibri" panose="020F0502020204030204" pitchFamily="34" charset="0"/>
                <a:cs typeface="Calibri" panose="020F0502020204030204" pitchFamily="34" charset="0"/>
              </a:rPr>
              <a:t>في جُ</a:t>
            </a:r>
            <a:r>
              <a:rPr lang="ar-MA" sz="1800" dirty="0">
                <a:solidFill>
                  <a:srgbClr val="1F4E79"/>
                </a:solidFill>
                <a:effectLst/>
                <a:latin typeface="Calibri" panose="020F0502020204030204" pitchFamily="34" charset="0"/>
                <a:ea typeface="Calibri" panose="020F0502020204030204" pitchFamily="34" charset="0"/>
                <a:cs typeface="Calibri" panose="020F0502020204030204" pitchFamily="34" charset="0"/>
              </a:rPr>
              <a:t>مَلٍ تامَّةٍ</a:t>
            </a:r>
            <a:r>
              <a:rPr lang="ar-SA" sz="1800" dirty="0">
                <a:solidFill>
                  <a:srgbClr val="1F4E79"/>
                </a:solidFill>
                <a:effectLst/>
                <a:latin typeface="Calibri" panose="020F0502020204030204" pitchFamily="34" charset="0"/>
                <a:ea typeface="Calibri" panose="020F0502020204030204" pitchFamily="34" charset="0"/>
                <a:cs typeface="Calibri" panose="020F0502020204030204" pitchFamily="34" charset="0"/>
              </a:rPr>
              <a:t>.</a:t>
            </a:r>
            <a:r>
              <a:rPr lang="ar-MA" sz="1800" dirty="0">
                <a:solidFill>
                  <a:srgbClr val="1F4E79"/>
                </a:solidFill>
                <a:effectLst/>
                <a:latin typeface="Calibri" panose="020F0502020204030204" pitchFamily="34" charset="0"/>
                <a:ea typeface="Calibri" panose="020F0502020204030204" pitchFamily="34" charset="0"/>
                <a:cs typeface="Calibri" panose="020F0502020204030204" pitchFamily="34" charset="0"/>
              </a:rPr>
              <a:t> (ذات يوم ...)</a:t>
            </a:r>
            <a:endParaRPr lang="fr-FR" sz="14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ZoneTexte 4">
            <a:extLst>
              <a:ext uri="{FF2B5EF4-FFF2-40B4-BE49-F238E27FC236}">
                <a16:creationId xmlns:a16="http://schemas.microsoft.com/office/drawing/2014/main" id="{0AA3B931-A92F-170A-2E9B-348C68669632}"/>
              </a:ext>
            </a:extLst>
          </p:cNvPr>
          <p:cNvSpPr txBox="1"/>
          <p:nvPr/>
        </p:nvSpPr>
        <p:spPr>
          <a:xfrm>
            <a:off x="372539" y="803531"/>
            <a:ext cx="7520404" cy="423449"/>
          </a:xfrm>
          <a:prstGeom prst="rect">
            <a:avLst/>
          </a:prstGeom>
          <a:noFill/>
        </p:spPr>
        <p:txBody>
          <a:bodyPr wrap="square">
            <a:spAutoFit/>
          </a:bodyPr>
          <a:lstStyle/>
          <a:p>
            <a:pPr marL="342900" lvl="0" indent="-342900" algn="r" rtl="1">
              <a:lnSpc>
                <a:spcPct val="150000"/>
              </a:lnSpc>
              <a:spcAft>
                <a:spcPts val="800"/>
              </a:spcAft>
              <a:buFont typeface="+mj-lt"/>
              <a:buAutoNum type="arabicPeriod"/>
            </a:pPr>
            <a:r>
              <a:rPr lang="ar-SA" sz="1600" dirty="0">
                <a:solidFill>
                  <a:srgbClr val="1F4E79"/>
                </a:solidFill>
                <a:effectLst/>
                <a:latin typeface="Calibri" panose="020F0502020204030204" pitchFamily="34" charset="0"/>
                <a:ea typeface="Calibri" panose="020F0502020204030204" pitchFamily="34" charset="0"/>
                <a:cs typeface="Calibri" panose="020F0502020204030204" pitchFamily="34" charset="0"/>
              </a:rPr>
              <a:t>لاحِظْ جَيِّداً </a:t>
            </a:r>
            <a:r>
              <a:rPr lang="ar-MA" sz="1600" dirty="0">
                <a:solidFill>
                  <a:srgbClr val="1F4E79"/>
                </a:solidFill>
                <a:effectLst/>
                <a:latin typeface="Calibri" panose="020F0502020204030204" pitchFamily="34" charset="0"/>
                <a:ea typeface="Calibri" panose="020F0502020204030204" pitchFamily="34" charset="0"/>
                <a:cs typeface="Calibri" panose="020F0502020204030204" pitchFamily="34" charset="0"/>
              </a:rPr>
              <a:t>هذه صور حكاية</a:t>
            </a:r>
            <a:r>
              <a:rPr lang="ar-SA" sz="1600" dirty="0">
                <a:solidFill>
                  <a:srgbClr val="1F4E79"/>
                </a:solidFill>
                <a:effectLst/>
                <a:latin typeface="Calibri" panose="020F0502020204030204" pitchFamily="34" charset="0"/>
                <a:ea typeface="Calibri" panose="020F0502020204030204" pitchFamily="34" charset="0"/>
                <a:cs typeface="Calibri" panose="020F0502020204030204" pitchFamily="34" charset="0"/>
              </a:rPr>
              <a:t>. سَأَسْأَلُكَ أَسْئِلَةً وَأَنْتَ تُجيبُ</a:t>
            </a:r>
            <a:r>
              <a:rPr lang="ar-MA" sz="1600" dirty="0">
                <a:solidFill>
                  <a:srgbClr val="1F4E79"/>
                </a:solidFill>
                <a:effectLst/>
                <a:latin typeface="Calibri" panose="020F0502020204030204" pitchFamily="34" charset="0"/>
                <a:ea typeface="Calibri" panose="020F0502020204030204" pitchFamily="34" charset="0"/>
                <a:cs typeface="Calibri" panose="020F0502020204030204" pitchFamily="34" charset="0"/>
              </a:rPr>
              <a:t> لتستعد لسرد هذه الحكاية. </a:t>
            </a:r>
            <a:r>
              <a:rPr lang="ar-SA" sz="1600" dirty="0">
                <a:solidFill>
                  <a:srgbClr val="1F4E79"/>
                </a:solidFill>
                <a:effectLst/>
                <a:latin typeface="Calibri" panose="020F0502020204030204" pitchFamily="34" charset="0"/>
                <a:ea typeface="Calibri" panose="020F0502020204030204" pitchFamily="34" charset="0"/>
                <a:cs typeface="Calibri" panose="020F0502020204030204" pitchFamily="34" charset="0"/>
              </a:rPr>
              <a:t> </a:t>
            </a:r>
            <a:r>
              <a:rPr lang="ar-MA" sz="1600" dirty="0">
                <a:solidFill>
                  <a:srgbClr val="1F4E79"/>
                </a:solidFill>
                <a:effectLst/>
                <a:latin typeface="Calibri" panose="020F0502020204030204" pitchFamily="34" charset="0"/>
                <a:ea typeface="Calibri" panose="020F0502020204030204" pitchFamily="34" charset="0"/>
                <a:cs typeface="Calibri" panose="020F0502020204030204" pitchFamily="34" charset="0"/>
              </a:rPr>
              <a:t>تحدث بلغة عربية.</a:t>
            </a:r>
            <a:endParaRPr lang="fr-FR" sz="12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2" name="ZoneTexte 11">
            <a:extLst>
              <a:ext uri="{FF2B5EF4-FFF2-40B4-BE49-F238E27FC236}">
                <a16:creationId xmlns:a16="http://schemas.microsoft.com/office/drawing/2014/main" id="{409F5A7D-C654-1933-E154-454DE4AC005A}"/>
              </a:ext>
            </a:extLst>
          </p:cNvPr>
          <p:cNvSpPr txBox="1"/>
          <p:nvPr/>
        </p:nvSpPr>
        <p:spPr>
          <a:xfrm>
            <a:off x="8264755" y="1786587"/>
            <a:ext cx="572593" cy="369332"/>
          </a:xfrm>
          <a:prstGeom prst="rect">
            <a:avLst/>
          </a:prstGeom>
          <a:solidFill>
            <a:schemeClr val="accent4">
              <a:lumMod val="60000"/>
              <a:lumOff val="40000"/>
            </a:schemeClr>
          </a:solidFill>
        </p:spPr>
        <p:txBody>
          <a:bodyPr wrap="square" rtlCol="0">
            <a:spAutoFit/>
          </a:bodyPr>
          <a:lstStyle/>
          <a:p>
            <a:r>
              <a:rPr lang="fr-FR" dirty="0"/>
              <a:t>PO2</a:t>
            </a:r>
          </a:p>
        </p:txBody>
      </p:sp>
      <p:pic>
        <p:nvPicPr>
          <p:cNvPr id="2" name="Image 1">
            <a:extLst>
              <a:ext uri="{FF2B5EF4-FFF2-40B4-BE49-F238E27FC236}">
                <a16:creationId xmlns:a16="http://schemas.microsoft.com/office/drawing/2014/main" id="{515E40EE-D422-158E-470C-F0FD9DC5583C}"/>
              </a:ext>
            </a:extLst>
          </p:cNvPr>
          <p:cNvPicPr>
            <a:picLocks noChangeAspect="1"/>
          </p:cNvPicPr>
          <p:nvPr/>
        </p:nvPicPr>
        <p:blipFill>
          <a:blip r:embed="rId3"/>
          <a:stretch>
            <a:fillRect/>
          </a:stretch>
        </p:blipFill>
        <p:spPr>
          <a:xfrm>
            <a:off x="4988817" y="1440887"/>
            <a:ext cx="2314813" cy="1545156"/>
          </a:xfrm>
          <a:prstGeom prst="rect">
            <a:avLst/>
          </a:prstGeom>
        </p:spPr>
      </p:pic>
      <p:pic>
        <p:nvPicPr>
          <p:cNvPr id="3" name="Image 2">
            <a:extLst>
              <a:ext uri="{FF2B5EF4-FFF2-40B4-BE49-F238E27FC236}">
                <a16:creationId xmlns:a16="http://schemas.microsoft.com/office/drawing/2014/main" id="{BF119DFB-3F27-4A63-EADC-E462814B7842}"/>
              </a:ext>
            </a:extLst>
          </p:cNvPr>
          <p:cNvPicPr>
            <a:picLocks noChangeAspect="1"/>
          </p:cNvPicPr>
          <p:nvPr/>
        </p:nvPicPr>
        <p:blipFill>
          <a:blip r:embed="rId4"/>
          <a:stretch>
            <a:fillRect/>
          </a:stretch>
        </p:blipFill>
        <p:spPr>
          <a:xfrm>
            <a:off x="1526192" y="1420227"/>
            <a:ext cx="2367733" cy="1565816"/>
          </a:xfrm>
          <a:prstGeom prst="rect">
            <a:avLst/>
          </a:prstGeom>
        </p:spPr>
      </p:pic>
      <p:pic>
        <p:nvPicPr>
          <p:cNvPr id="4" name="Image 3">
            <a:extLst>
              <a:ext uri="{FF2B5EF4-FFF2-40B4-BE49-F238E27FC236}">
                <a16:creationId xmlns:a16="http://schemas.microsoft.com/office/drawing/2014/main" id="{C9165788-E1E9-EFFB-1636-A847F0E13171}"/>
              </a:ext>
            </a:extLst>
          </p:cNvPr>
          <p:cNvPicPr>
            <a:picLocks noChangeAspect="1"/>
          </p:cNvPicPr>
          <p:nvPr/>
        </p:nvPicPr>
        <p:blipFill>
          <a:blip r:embed="rId5"/>
          <a:stretch>
            <a:fillRect/>
          </a:stretch>
        </p:blipFill>
        <p:spPr>
          <a:xfrm>
            <a:off x="4988817" y="3040788"/>
            <a:ext cx="2314812" cy="1678773"/>
          </a:xfrm>
          <a:prstGeom prst="rect">
            <a:avLst/>
          </a:prstGeom>
        </p:spPr>
      </p:pic>
      <p:pic>
        <p:nvPicPr>
          <p:cNvPr id="9" name="Image 8">
            <a:extLst>
              <a:ext uri="{FF2B5EF4-FFF2-40B4-BE49-F238E27FC236}">
                <a16:creationId xmlns:a16="http://schemas.microsoft.com/office/drawing/2014/main" id="{B8E843EF-9E6D-6BF4-BE36-DF4A706A46E3}"/>
              </a:ext>
            </a:extLst>
          </p:cNvPr>
          <p:cNvPicPr>
            <a:picLocks noChangeAspect="1"/>
          </p:cNvPicPr>
          <p:nvPr/>
        </p:nvPicPr>
        <p:blipFill>
          <a:blip r:embed="rId6"/>
          <a:stretch>
            <a:fillRect/>
          </a:stretch>
        </p:blipFill>
        <p:spPr>
          <a:xfrm>
            <a:off x="1526192" y="3015242"/>
            <a:ext cx="2367733" cy="1678773"/>
          </a:xfrm>
          <a:prstGeom prst="rect">
            <a:avLst/>
          </a:prstGeom>
        </p:spPr>
      </p:pic>
    </p:spTree>
    <p:extLst>
      <p:ext uri="{BB962C8B-B14F-4D97-AF65-F5344CB8AC3E}">
        <p14:creationId xmlns:p14="http://schemas.microsoft.com/office/powerpoint/2010/main" val="3345913490"/>
      </p:ext>
    </p:extLst>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D2313A-C041-D017-08A8-396E749C965F}"/>
            </a:ext>
          </a:extLst>
        </p:cNvPr>
        <p:cNvGrpSpPr/>
        <p:nvPr/>
      </p:nvGrpSpPr>
      <p:grpSpPr>
        <a:xfrm>
          <a:off x="0" y="0"/>
          <a:ext cx="0" cy="0"/>
          <a:chOff x="0" y="0"/>
          <a:chExt cx="0" cy="0"/>
        </a:xfrm>
      </p:grpSpPr>
      <p:sp>
        <p:nvSpPr>
          <p:cNvPr id="2" name="TextBox 6">
            <a:extLst>
              <a:ext uri="{FF2B5EF4-FFF2-40B4-BE49-F238E27FC236}">
                <a16:creationId xmlns:a16="http://schemas.microsoft.com/office/drawing/2014/main" id="{C1C53364-C073-658A-CDF1-2EAE9917600F}"/>
              </a:ext>
            </a:extLst>
          </p:cNvPr>
          <p:cNvSpPr txBox="1"/>
          <p:nvPr/>
        </p:nvSpPr>
        <p:spPr>
          <a:xfrm>
            <a:off x="821758" y="2583941"/>
            <a:ext cx="7500483" cy="677943"/>
          </a:xfrm>
          <a:prstGeom prst="rect">
            <a:avLst/>
          </a:prstGeom>
        </p:spPr>
        <p:txBody>
          <a:bodyPr wrap="square" lIns="0" tIns="0" rIns="0" bIns="0" rtlCol="0" anchor="t">
            <a:spAutoFit/>
          </a:bodyPr>
          <a:lstStyle/>
          <a:p>
            <a:pPr marL="0" marR="0" lvl="0" indent="0" algn="ctr" defTabSz="457200" rtl="1" eaLnBrk="1" fontAlgn="auto" latinLnBrk="0" hangingPunct="1">
              <a:lnSpc>
                <a:spcPts val="5486"/>
              </a:lnSpc>
              <a:spcBef>
                <a:spcPts val="0"/>
              </a:spcBef>
              <a:spcAft>
                <a:spcPts val="0"/>
              </a:spcAft>
              <a:buClrTx/>
              <a:buSzTx/>
              <a:buFontTx/>
              <a:buNone/>
              <a:tabLst/>
              <a:defRPr/>
            </a:pPr>
            <a:r>
              <a:rPr kumimoji="0" lang="ar-MA" sz="4400"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تقويم الطلاقة </a:t>
            </a:r>
            <a:r>
              <a:rPr kumimoji="0" lang="fr-FR" sz="4400"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LF</a:t>
            </a:r>
            <a:endParaRPr kumimoji="0" lang="ar-MA" sz="4400"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793446970"/>
      </p:ext>
    </p:extLst>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DEEA83-3609-C918-B3F2-0C4E1CE94214}"/>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9047EFF4-34F0-7EA0-9A61-524F832EACAB}"/>
              </a:ext>
            </a:extLst>
          </p:cNvPr>
          <p:cNvSpPr>
            <a:spLocks noGrp="1"/>
          </p:cNvSpPr>
          <p:nvPr>
            <p:ph type="title"/>
          </p:nvPr>
        </p:nvSpPr>
        <p:spPr>
          <a:xfrm>
            <a:off x="628650" y="681754"/>
            <a:ext cx="7886700" cy="720000"/>
          </a:xfrm>
        </p:spPr>
        <p:txBody>
          <a:bodyPr>
            <a:normAutofit/>
          </a:bodyPr>
          <a:lstStyle/>
          <a:p>
            <a:r>
              <a:rPr lang="ar-MA" sz="4400" dirty="0"/>
              <a:t>موجهات تمرير رائز الطلاقة </a:t>
            </a:r>
            <a:r>
              <a:rPr lang="fr-FR" sz="4400" dirty="0"/>
              <a:t>LF</a:t>
            </a:r>
            <a:r>
              <a:rPr lang="ar-MA" sz="4400" dirty="0"/>
              <a:t> </a:t>
            </a:r>
            <a:endParaRPr lang="fr-FR" sz="4400" dirty="0"/>
          </a:p>
        </p:txBody>
      </p:sp>
      <p:sp>
        <p:nvSpPr>
          <p:cNvPr id="4" name="ZoneTexte 3">
            <a:extLst>
              <a:ext uri="{FF2B5EF4-FFF2-40B4-BE49-F238E27FC236}">
                <a16:creationId xmlns:a16="http://schemas.microsoft.com/office/drawing/2014/main" id="{C23A4CF8-B033-8540-EAFF-20AA27ABDF89}"/>
              </a:ext>
            </a:extLst>
          </p:cNvPr>
          <p:cNvSpPr txBox="1"/>
          <p:nvPr/>
        </p:nvSpPr>
        <p:spPr>
          <a:xfrm>
            <a:off x="550505" y="1401754"/>
            <a:ext cx="8235432" cy="4247317"/>
          </a:xfrm>
          <a:prstGeom prst="rect">
            <a:avLst/>
          </a:prstGeom>
          <a:solidFill>
            <a:schemeClr val="accent3">
              <a:lumMod val="20000"/>
              <a:lumOff val="80000"/>
            </a:schemeClr>
          </a:solidFill>
        </p:spPr>
        <p:txBody>
          <a:bodyPr wrap="square" rtlCol="0">
            <a:spAutoFit/>
          </a:bodyPr>
          <a:lstStyle/>
          <a:p>
            <a:pPr marL="342900" marR="0" lvl="0" indent="-342900" algn="just" defTabSz="457200" rtl="1" eaLnBrk="1" fontAlgn="auto" latinLnBrk="0" hangingPunct="1">
              <a:lnSpc>
                <a:spcPct val="150000"/>
              </a:lnSpc>
              <a:spcBef>
                <a:spcPts val="0"/>
              </a:spcBef>
              <a:spcAft>
                <a:spcPts val="0"/>
              </a:spcAft>
              <a:buClrTx/>
              <a:buSzTx/>
              <a:buFont typeface="+mj-lt"/>
              <a:buAutoNum type="arabicPeriod"/>
              <a:tabLst/>
              <a:defRPr/>
            </a:pPr>
            <a:r>
              <a:rPr kumimoji="0" lang="ar-MA" b="1" i="0" u="none" strike="noStrike" kern="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يتم تمرير رائز التحدث والطلاقة في جلسة واحدة وبشكل فردي؛</a:t>
            </a:r>
          </a:p>
          <a:p>
            <a:pPr marL="342900" marR="0" lvl="0" indent="-342900" algn="just" defTabSz="457200" rtl="1" eaLnBrk="1" fontAlgn="auto" latinLnBrk="0" hangingPunct="1">
              <a:lnSpc>
                <a:spcPct val="150000"/>
              </a:lnSpc>
              <a:spcBef>
                <a:spcPts val="0"/>
              </a:spcBef>
              <a:spcAft>
                <a:spcPts val="0"/>
              </a:spcAft>
              <a:buClrTx/>
              <a:buSzTx/>
              <a:buFont typeface="+mj-lt"/>
              <a:buAutoNum type="arabicPeriod"/>
              <a:tabLst/>
              <a:defRPr/>
            </a:pPr>
            <a:r>
              <a:rPr lang="ar-MA" b="1" kern="0" dirty="0">
                <a:solidFill>
                  <a:srgbClr val="106585"/>
                </a:solidFill>
                <a:latin typeface="Calibri" panose="020F0502020204030204" pitchFamily="34" charset="0"/>
                <a:cs typeface="Calibri" panose="020F0502020204030204" pitchFamily="34" charset="0"/>
              </a:rPr>
              <a:t>يعرض الأستاذ الفقرة أمام المتعلم(ة) على الحاسوب (</a:t>
            </a:r>
            <a:r>
              <a:rPr lang="fr-FR" b="1" kern="0" dirty="0">
                <a:solidFill>
                  <a:srgbClr val="106585"/>
                </a:solidFill>
                <a:latin typeface="Calibri" panose="020F0502020204030204" pitchFamily="34" charset="0"/>
                <a:cs typeface="Calibri" panose="020F0502020204030204" pitchFamily="34" charset="0"/>
              </a:rPr>
              <a:t>mode diaporama</a:t>
            </a:r>
            <a:r>
              <a:rPr lang="ar-MA" b="1" kern="0" dirty="0">
                <a:solidFill>
                  <a:srgbClr val="106585"/>
                </a:solidFill>
                <a:latin typeface="Calibri" panose="020F0502020204030204" pitchFamily="34" charset="0"/>
                <a:cs typeface="Calibri" panose="020F0502020204030204" pitchFamily="34" charset="0"/>
              </a:rPr>
              <a:t>) أو طبعها على ورقة؛ </a:t>
            </a:r>
          </a:p>
          <a:p>
            <a:pPr marL="342900" indent="-342900" algn="just" rtl="1">
              <a:lnSpc>
                <a:spcPct val="150000"/>
              </a:lnSpc>
              <a:buFont typeface="+mj-lt"/>
              <a:buAutoNum type="arabicPeriod"/>
              <a:defRPr/>
            </a:pPr>
            <a:r>
              <a:rPr lang="ar-MA" b="1" kern="0" dirty="0">
                <a:solidFill>
                  <a:srgbClr val="106585"/>
                </a:solidFill>
                <a:latin typeface="Calibri" panose="020F0502020204030204" pitchFamily="34" charset="0"/>
                <a:cs typeface="Calibri" panose="020F0502020204030204" pitchFamily="34" charset="0"/>
              </a:rPr>
              <a:t>يمنح المتعلم(ة) 30 ثانية للاطلاع على الفقرة قبل بدء القراءة؛</a:t>
            </a:r>
          </a:p>
          <a:p>
            <a:pPr marL="342900" indent="-342900" algn="just" rtl="1">
              <a:lnSpc>
                <a:spcPct val="150000"/>
              </a:lnSpc>
              <a:buFont typeface="+mj-lt"/>
              <a:buAutoNum type="arabicPeriod"/>
              <a:defRPr/>
            </a:pPr>
            <a:r>
              <a:rPr lang="ar-MA" b="1" kern="0" dirty="0">
                <a:solidFill>
                  <a:srgbClr val="106585"/>
                </a:solidFill>
                <a:latin typeface="Calibri" panose="020F0502020204030204" pitchFamily="34" charset="0"/>
                <a:cs typeface="Calibri" panose="020F0502020204030204" pitchFamily="34" charset="0"/>
              </a:rPr>
              <a:t>يشرح الأستاذ(ة) للمتعلم(ة) أن عليه قراءة الفقرة مع احترام ضوابط الطلاقة التي تعلمها في الأسابيع الماضية؛</a:t>
            </a:r>
            <a:endParaRPr kumimoji="0" lang="ar-MA" b="1" i="0" u="none" strike="noStrike" kern="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endParaRPr>
          </a:p>
          <a:p>
            <a:pPr marL="342900" lvl="0" indent="-342900" algn="just" rtl="1">
              <a:buFont typeface="+mj-lt"/>
              <a:buAutoNum type="arabicPeriod"/>
              <a:defRPr/>
            </a:pPr>
            <a:r>
              <a:rPr lang="ar-MA" b="1" kern="0" dirty="0">
                <a:solidFill>
                  <a:srgbClr val="106585"/>
                </a:solidFill>
                <a:latin typeface="Calibri" panose="020F0502020204030204" pitchFamily="34" charset="0"/>
                <a:cs typeface="Calibri" panose="020F0502020204030204" pitchFamily="34" charset="0"/>
              </a:rPr>
              <a:t>إذا توقف المتعلم(ة) لأكثر من 5 ثوان أمام كلمة، يطلب منه الأستاذ(ة) الانتقال للكلمة الموالية؛ وتحتسب الكلمة خطأ؛ </a:t>
            </a:r>
          </a:p>
          <a:p>
            <a:pPr marL="342900" lvl="0" indent="-342900" algn="just" rtl="1">
              <a:buFont typeface="+mj-lt"/>
              <a:buAutoNum type="arabicPeriod"/>
              <a:defRPr/>
            </a:pPr>
            <a:r>
              <a:rPr lang="ar-MA" b="1" kern="0" dirty="0">
                <a:solidFill>
                  <a:srgbClr val="106585"/>
                </a:solidFill>
                <a:latin typeface="Calibri" panose="020F0502020204030204" pitchFamily="34" charset="0"/>
                <a:cs typeface="Calibri" panose="020F0502020204030204" pitchFamily="34" charset="0"/>
              </a:rPr>
              <a:t>إذا تدارك المتعلم(ة) (دون أي مساعدة) وصحح القراءة، لا يحتسب الخطأ؛</a:t>
            </a:r>
          </a:p>
          <a:p>
            <a:pPr marL="342900" marR="0" lvl="0" indent="-342900" algn="just" defTabSz="457200" rtl="1" eaLnBrk="1" fontAlgn="auto" latinLnBrk="0" hangingPunct="1">
              <a:lnSpc>
                <a:spcPct val="150000"/>
              </a:lnSpc>
              <a:spcBef>
                <a:spcPts val="0"/>
              </a:spcBef>
              <a:spcAft>
                <a:spcPts val="0"/>
              </a:spcAft>
              <a:buClrTx/>
              <a:buSzTx/>
              <a:buFont typeface="+mj-lt"/>
              <a:buAutoNum type="arabicPeriod"/>
              <a:tabLst/>
              <a:defRPr/>
            </a:pPr>
            <a:r>
              <a:rPr kumimoji="0" lang="ar-MA" b="1" i="0" u="none" strike="noStrike" kern="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الحرص على خلق بيئة آمنة لتمرير الرائز؛</a:t>
            </a:r>
          </a:p>
          <a:p>
            <a:pPr marL="342900" lvl="0" indent="-342900" algn="just" rtl="1">
              <a:buFont typeface="+mj-lt"/>
              <a:buAutoNum type="arabicPeriod"/>
              <a:defRPr/>
            </a:pPr>
            <a:r>
              <a:rPr lang="ar-MA" b="1" kern="0" dirty="0">
                <a:solidFill>
                  <a:srgbClr val="106585"/>
                </a:solidFill>
                <a:latin typeface="Calibri" panose="020F0502020204030204" pitchFamily="34" charset="0"/>
                <a:cs typeface="Calibri" panose="020F0502020204030204" pitchFamily="34" charset="0"/>
              </a:rPr>
              <a:t>يسجل الأستاذ(ة) النتيجة بالاحتكام لسلم التنقيط </a:t>
            </a:r>
            <a:r>
              <a:rPr lang="ar-MA" b="1" kern="0" dirty="0">
                <a:solidFill>
                  <a:srgbClr val="FF0000"/>
                </a:solidFill>
                <a:latin typeface="Calibri" panose="020F0502020204030204" pitchFamily="34" charset="0"/>
                <a:cs typeface="Calibri" panose="020F0502020204030204" pitchFamily="34" charset="0"/>
              </a:rPr>
              <a:t>مباشرة </a:t>
            </a:r>
            <a:r>
              <a:rPr lang="ar-MA" b="1" kern="0" dirty="0">
                <a:solidFill>
                  <a:srgbClr val="106585"/>
                </a:solidFill>
                <a:latin typeface="Calibri" panose="020F0502020204030204" pitchFamily="34" charset="0"/>
                <a:cs typeface="Calibri" panose="020F0502020204030204" pitchFamily="34" charset="0"/>
              </a:rPr>
              <a:t>على شبكة التفريغ. </a:t>
            </a:r>
          </a:p>
          <a:p>
            <a:pPr marL="342900" lvl="0" indent="-342900" algn="just" rtl="1">
              <a:buFont typeface="+mj-lt"/>
              <a:buAutoNum type="arabicPeriod"/>
              <a:defRPr/>
            </a:pPr>
            <a:r>
              <a:rPr lang="ar-AE" b="1" kern="0" dirty="0">
                <a:solidFill>
                  <a:srgbClr val="FF0000"/>
                </a:solidFill>
                <a:latin typeface="Calibri" panose="020F0502020204030204" pitchFamily="34" charset="0"/>
                <a:cs typeface="Calibri" panose="020F0502020204030204" pitchFamily="34" charset="0"/>
              </a:rPr>
              <a:t>توضيح: </a:t>
            </a:r>
            <a:r>
              <a:rPr lang="ar-MA" b="1" kern="0" dirty="0">
                <a:solidFill>
                  <a:srgbClr val="106585"/>
                </a:solidFill>
                <a:latin typeface="Calibri" panose="020F0502020204030204" pitchFamily="34" charset="0"/>
                <a:cs typeface="Calibri" panose="020F0502020204030204" pitchFamily="34" charset="0"/>
              </a:rPr>
              <a:t>يتوقف الرائز بمجرد استيفاء التلميذ </a:t>
            </a:r>
            <a:r>
              <a:rPr lang="ar-MA" b="1" kern="0" dirty="0">
                <a:solidFill>
                  <a:srgbClr val="FF0000"/>
                </a:solidFill>
                <a:latin typeface="Calibri" panose="020F0502020204030204" pitchFamily="34" charset="0"/>
                <a:cs typeface="Calibri" panose="020F0502020204030204" pitchFamily="34" charset="0"/>
              </a:rPr>
              <a:t>90 ثانية </a:t>
            </a:r>
            <a:r>
              <a:rPr lang="ar-MA" b="1" kern="0" dirty="0">
                <a:solidFill>
                  <a:srgbClr val="106585"/>
                </a:solidFill>
                <a:latin typeface="Calibri" panose="020F0502020204030204" pitchFamily="34" charset="0"/>
                <a:cs typeface="Calibri" panose="020F0502020204030204" pitchFamily="34" charset="0"/>
              </a:rPr>
              <a:t>المخصصة له.</a:t>
            </a:r>
          </a:p>
          <a:p>
            <a:pPr lvl="0" algn="just" rtl="1">
              <a:defRPr/>
            </a:pPr>
            <a:endParaRPr lang="fr-MA" b="1" kern="0" dirty="0">
              <a:solidFill>
                <a:srgbClr val="106585"/>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6194239"/>
      </p:ext>
    </p:extLst>
  </p:cSld>
  <p:clrMapOvr>
    <a:masterClrMapping/>
  </p:clrMapOvr>
  <p:transition spd="slow">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483142-DDA0-BFEA-1A7C-9FF3F7F39C8B}"/>
            </a:ext>
          </a:extLst>
        </p:cNvPr>
        <p:cNvGrpSpPr/>
        <p:nvPr/>
      </p:nvGrpSpPr>
      <p:grpSpPr>
        <a:xfrm>
          <a:off x="0" y="0"/>
          <a:ext cx="0" cy="0"/>
          <a:chOff x="0" y="0"/>
          <a:chExt cx="0" cy="0"/>
        </a:xfrm>
      </p:grpSpPr>
      <p:sp>
        <p:nvSpPr>
          <p:cNvPr id="9" name="Rectangle : coins arrondis 8">
            <a:extLst>
              <a:ext uri="{FF2B5EF4-FFF2-40B4-BE49-F238E27FC236}">
                <a16:creationId xmlns:a16="http://schemas.microsoft.com/office/drawing/2014/main" id="{8D8A4DE4-90AF-4584-B566-107C546EF515}"/>
              </a:ext>
            </a:extLst>
          </p:cNvPr>
          <p:cNvSpPr/>
          <p:nvPr/>
        </p:nvSpPr>
        <p:spPr>
          <a:xfrm flipH="1" flipV="1">
            <a:off x="531844" y="284717"/>
            <a:ext cx="7865706" cy="590789"/>
          </a:xfrm>
          <a:prstGeom prst="roundRect">
            <a:avLst>
              <a:gd name="adj" fmla="val 50000"/>
            </a:avLst>
          </a:prstGeom>
          <a:solidFill>
            <a:srgbClr val="005664"/>
          </a:solidFill>
          <a:ln w="13658" cap="flat">
            <a:solidFill>
              <a:srgbClr val="00566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ir Strip Arabic" panose="02000500000000000000" pitchFamily="2" charset="-78"/>
              <a:ea typeface="+mn-ea"/>
              <a:cs typeface="Air Strip Arabic" panose="02000500000000000000" pitchFamily="2" charset="-78"/>
            </a:endParaRPr>
          </a:p>
        </p:txBody>
      </p:sp>
      <p:graphicFrame>
        <p:nvGraphicFramePr>
          <p:cNvPr id="10" name="Tableau 9">
            <a:extLst>
              <a:ext uri="{FF2B5EF4-FFF2-40B4-BE49-F238E27FC236}">
                <a16:creationId xmlns:a16="http://schemas.microsoft.com/office/drawing/2014/main" id="{789908E0-BC9D-868F-E07A-C73066F89048}"/>
              </a:ext>
            </a:extLst>
          </p:cNvPr>
          <p:cNvGraphicFramePr>
            <a:graphicFrameLocks noGrp="1"/>
          </p:cNvGraphicFramePr>
          <p:nvPr/>
        </p:nvGraphicFramePr>
        <p:xfrm>
          <a:off x="252365" y="1100158"/>
          <a:ext cx="8579117" cy="3957066"/>
        </p:xfrm>
        <a:graphic>
          <a:graphicData uri="http://schemas.openxmlformats.org/drawingml/2006/table">
            <a:tbl>
              <a:tblPr rtl="1" firstRow="1" firstCol="1" bandRow="1">
                <a:tableStyleId>{5940675A-B579-460E-94D1-54222C63F5DA}</a:tableStyleId>
              </a:tblPr>
              <a:tblGrid>
                <a:gridCol w="1132556">
                  <a:extLst>
                    <a:ext uri="{9D8B030D-6E8A-4147-A177-3AD203B41FA5}">
                      <a16:colId xmlns:a16="http://schemas.microsoft.com/office/drawing/2014/main" val="1680293610"/>
                    </a:ext>
                  </a:extLst>
                </a:gridCol>
                <a:gridCol w="5443584">
                  <a:extLst>
                    <a:ext uri="{9D8B030D-6E8A-4147-A177-3AD203B41FA5}">
                      <a16:colId xmlns:a16="http://schemas.microsoft.com/office/drawing/2014/main" val="2863072405"/>
                    </a:ext>
                  </a:extLst>
                </a:gridCol>
                <a:gridCol w="2002977">
                  <a:extLst>
                    <a:ext uri="{9D8B030D-6E8A-4147-A177-3AD203B41FA5}">
                      <a16:colId xmlns:a16="http://schemas.microsoft.com/office/drawing/2014/main" val="3842341624"/>
                    </a:ext>
                  </a:extLst>
                </a:gridCol>
              </a:tblGrid>
              <a:tr h="305202">
                <a:tc>
                  <a:txBody>
                    <a:bodyPr/>
                    <a:lstStyle/>
                    <a:p>
                      <a:pPr algn="ctr" rtl="1">
                        <a:lnSpc>
                          <a:spcPct val="107000"/>
                        </a:lnSpc>
                        <a:spcAft>
                          <a:spcPts val="800"/>
                        </a:spcAft>
                      </a:pPr>
                      <a:r>
                        <a:rPr lang="ar-MA" sz="1900" b="1" kern="0" dirty="0">
                          <a:solidFill>
                            <a:srgbClr val="00B050"/>
                          </a:solidFill>
                          <a:latin typeface="Sakkal Majalla" panose="02000000000000000000" pitchFamily="2" charset="-78"/>
                          <a:ea typeface="+mn-ea"/>
                          <a:cs typeface="Sakkal Majalla" panose="02000000000000000000" pitchFamily="2" charset="-78"/>
                        </a:rPr>
                        <a:t>المعايير</a:t>
                      </a:r>
                      <a:endParaRPr lang="fr-MA" sz="1900" b="1" kern="0" dirty="0">
                        <a:solidFill>
                          <a:srgbClr val="00B050"/>
                        </a:solidFill>
                        <a:latin typeface="Sakkal Majalla" panose="02000000000000000000" pitchFamily="2" charset="-78"/>
                        <a:ea typeface="+mn-ea"/>
                        <a:cs typeface="Sakkal Majalla" panose="02000000000000000000" pitchFamily="2" charset="-78"/>
                      </a:endParaRPr>
                    </a:p>
                  </a:txBody>
                  <a:tcPr marL="68580" marR="68580" marT="0" marB="0" anchor="ctr">
                    <a:solidFill>
                      <a:schemeClr val="accent4">
                        <a:lumMod val="20000"/>
                        <a:lumOff val="80000"/>
                      </a:schemeClr>
                    </a:solidFill>
                  </a:tcPr>
                </a:tc>
                <a:tc gridSpan="2">
                  <a:txBody>
                    <a:bodyPr/>
                    <a:lstStyle/>
                    <a:p>
                      <a:pPr marL="0" marR="0" lvl="0" indent="0" algn="ctr" defTabSz="914400" rtl="1" eaLnBrk="1" fontAlgn="auto" latinLnBrk="0" hangingPunct="1">
                        <a:lnSpc>
                          <a:spcPct val="115000"/>
                        </a:lnSpc>
                        <a:spcBef>
                          <a:spcPts val="0"/>
                        </a:spcBef>
                        <a:spcAft>
                          <a:spcPts val="800"/>
                        </a:spcAft>
                        <a:buClrTx/>
                        <a:buSzTx/>
                        <a:buFont typeface="Arial" panose="020B0604020202020204" pitchFamily="34" charset="0"/>
                        <a:buNone/>
                        <a:tabLst/>
                        <a:defRPr/>
                      </a:pPr>
                      <a:r>
                        <a:rPr lang="ar-MA" sz="1900" b="1" kern="0" dirty="0">
                          <a:solidFill>
                            <a:srgbClr val="00B050"/>
                          </a:solidFill>
                          <a:latin typeface="Sakkal Majalla" panose="02000000000000000000" pitchFamily="2" charset="-78"/>
                          <a:ea typeface="+mn-ea"/>
                          <a:cs typeface="Sakkal Majalla" panose="02000000000000000000" pitchFamily="2" charset="-78"/>
                        </a:rPr>
                        <a:t>المـؤشــــــــــــــــــــــــــــــــــــــــــــــــــــــــــــــــــــــــــــــــــــــــــــــــــــــــــــــــــرات</a:t>
                      </a:r>
                    </a:p>
                  </a:txBody>
                  <a:tcPr marL="68580" marR="68580" marT="0" marB="0" anchor="ctr">
                    <a:solidFill>
                      <a:schemeClr val="accent4">
                        <a:lumMod val="20000"/>
                        <a:lumOff val="80000"/>
                      </a:schemeClr>
                    </a:solidFill>
                  </a:tcPr>
                </a:tc>
                <a:tc hMerge="1">
                  <a:txBody>
                    <a:bodyPr/>
                    <a:lstStyle/>
                    <a:p>
                      <a:pPr marL="0" marR="0" lvl="0" indent="0" algn="ctr" defTabSz="914400" rtl="1" eaLnBrk="1" fontAlgn="auto" latinLnBrk="0" hangingPunct="1">
                        <a:lnSpc>
                          <a:spcPct val="115000"/>
                        </a:lnSpc>
                        <a:spcBef>
                          <a:spcPts val="0"/>
                        </a:spcBef>
                        <a:spcAft>
                          <a:spcPts val="800"/>
                        </a:spcAft>
                        <a:buClrTx/>
                        <a:buSzTx/>
                        <a:buFont typeface="Arial" panose="020B0604020202020204" pitchFamily="34" charset="0"/>
                        <a:buNone/>
                        <a:tabLst/>
                        <a:defRPr/>
                      </a:pPr>
                      <a:endParaRPr lang="ar-MA" sz="1900" b="1" kern="0" dirty="0">
                        <a:solidFill>
                          <a:srgbClr val="FF0000"/>
                        </a:solidFill>
                        <a:latin typeface="Sakkal Majalla" panose="02000000000000000000" pitchFamily="2" charset="-78"/>
                        <a:ea typeface="+mn-ea"/>
                        <a:cs typeface="Sakkal Majalla" panose="02000000000000000000" pitchFamily="2" charset="-78"/>
                      </a:endParaRPr>
                    </a:p>
                  </a:txBody>
                  <a:tcPr marL="68580" marR="68580" marT="0" marB="0"/>
                </a:tc>
                <a:extLst>
                  <a:ext uri="{0D108BD9-81ED-4DB2-BD59-A6C34878D82A}">
                    <a16:rowId xmlns:a16="http://schemas.microsoft.com/office/drawing/2014/main" val="3689824737"/>
                  </a:ext>
                </a:extLst>
              </a:tr>
              <a:tr h="1546264">
                <a:tc>
                  <a:txBody>
                    <a:bodyPr/>
                    <a:lstStyle/>
                    <a:p>
                      <a:pPr algn="ctr" rtl="1">
                        <a:lnSpc>
                          <a:spcPct val="107000"/>
                        </a:lnSpc>
                        <a:spcAft>
                          <a:spcPts val="800"/>
                        </a:spcAft>
                      </a:pPr>
                      <a:r>
                        <a:rPr lang="ar-MA" sz="1800" b="1" kern="0" dirty="0">
                          <a:solidFill>
                            <a:srgbClr val="106585"/>
                          </a:solidFill>
                          <a:latin typeface="Sakkal Majalla" panose="02000000000000000000" pitchFamily="2" charset="-78"/>
                          <a:ea typeface="+mn-ea"/>
                          <a:cs typeface="Sakkal Majalla" panose="02000000000000000000" pitchFamily="2" charset="-78"/>
                        </a:rPr>
                        <a:t>الاسترسال</a:t>
                      </a:r>
                      <a:endParaRPr lang="fr-MA" sz="1800" b="1" kern="0" dirty="0">
                        <a:solidFill>
                          <a:srgbClr val="106585"/>
                        </a:solidFill>
                        <a:latin typeface="Sakkal Majalla" panose="02000000000000000000" pitchFamily="2" charset="-78"/>
                        <a:ea typeface="+mn-ea"/>
                        <a:cs typeface="Sakkal Majalla" panose="02000000000000000000" pitchFamily="2" charset="-78"/>
                      </a:endParaRPr>
                    </a:p>
                  </a:txBody>
                  <a:tcPr marL="68580" marR="68580" marT="0" marB="0" anchor="ctr"/>
                </a:tc>
                <a:tc>
                  <a:txBody>
                    <a:bodyPr/>
                    <a:lstStyle/>
                    <a:p>
                      <a:pPr marL="0" marR="0" lvl="0" indent="0" algn="just" defTabSz="914400" rtl="1" eaLnBrk="1" fontAlgn="auto" latinLnBrk="0" hangingPunct="1">
                        <a:lnSpc>
                          <a:spcPct val="115000"/>
                        </a:lnSpc>
                        <a:spcBef>
                          <a:spcPts val="0"/>
                        </a:spcBef>
                        <a:spcAft>
                          <a:spcPts val="800"/>
                        </a:spcAft>
                        <a:buClrTx/>
                        <a:buSzTx/>
                        <a:buFontTx/>
                        <a:buNone/>
                        <a:tabLst/>
                        <a:defRPr/>
                      </a:pPr>
                      <a:r>
                        <a:rPr lang="ar-MA" sz="1800" b="1" kern="0" dirty="0">
                          <a:solidFill>
                            <a:srgbClr val="106585"/>
                          </a:solidFill>
                          <a:latin typeface="Sakkal Majalla" panose="02000000000000000000" pitchFamily="2" charset="-78"/>
                          <a:ea typeface="+mn-ea"/>
                          <a:cs typeface="Sakkal Majalla" panose="02000000000000000000" pitchFamily="2" charset="-78"/>
                        </a:rPr>
                        <a:t>-قرأ الفقرة باسترسال تام مع احترام تام لعلامات الترقيم.</a:t>
                      </a:r>
                    </a:p>
                    <a:p>
                      <a:pPr algn="r" rtl="1"/>
                      <a:r>
                        <a:rPr lang="ar-MA" sz="1800" b="1" kern="0" dirty="0">
                          <a:solidFill>
                            <a:srgbClr val="106585"/>
                          </a:solidFill>
                          <a:latin typeface="Sakkal Majalla" panose="02000000000000000000" pitchFamily="2" charset="-78"/>
                          <a:ea typeface="+mn-ea"/>
                          <a:cs typeface="Sakkal Majalla" panose="02000000000000000000" pitchFamily="2" charset="-78"/>
                        </a:rPr>
                        <a:t>-قرأ الفقرة باسترسال مع تعثر في جملة واحدة على الأكثر ؛</a:t>
                      </a:r>
                    </a:p>
                    <a:p>
                      <a:pPr algn="r" rtl="1"/>
                      <a:endParaRPr lang="ar-MA" sz="1800" b="1" kern="0" dirty="0">
                        <a:solidFill>
                          <a:srgbClr val="106585"/>
                        </a:solidFill>
                        <a:latin typeface="Sakkal Majalla" panose="02000000000000000000" pitchFamily="2" charset="-78"/>
                        <a:ea typeface="+mn-ea"/>
                        <a:cs typeface="Sakkal Majalla" panose="02000000000000000000" pitchFamily="2" charset="-78"/>
                      </a:endParaRPr>
                    </a:p>
                    <a:p>
                      <a:pPr algn="r" rtl="1"/>
                      <a:r>
                        <a:rPr lang="ar-MA" sz="1800" b="1" kern="0" dirty="0">
                          <a:solidFill>
                            <a:srgbClr val="106585"/>
                          </a:solidFill>
                          <a:latin typeface="Sakkal Majalla" panose="02000000000000000000" pitchFamily="2" charset="-78"/>
                          <a:ea typeface="+mn-ea"/>
                          <a:cs typeface="Sakkal Majalla" panose="02000000000000000000" pitchFamily="2" charset="-78"/>
                        </a:rPr>
                        <a:t>-قرأ الفقرة باسترسال مع تعثر  في جملتين على الأكثر ؛</a:t>
                      </a:r>
                    </a:p>
                    <a:p>
                      <a:pPr marL="0" marR="0" lvl="0" indent="0" algn="just" defTabSz="914400" rtl="1" eaLnBrk="1" fontAlgn="auto" latinLnBrk="0" hangingPunct="1">
                        <a:lnSpc>
                          <a:spcPct val="115000"/>
                        </a:lnSpc>
                        <a:spcBef>
                          <a:spcPts val="0"/>
                        </a:spcBef>
                        <a:spcAft>
                          <a:spcPts val="800"/>
                        </a:spcAft>
                        <a:buClrTx/>
                        <a:buSzTx/>
                        <a:buFontTx/>
                        <a:buNone/>
                        <a:tabLst/>
                        <a:defRPr/>
                      </a:pPr>
                      <a:r>
                        <a:rPr lang="ar-MA" sz="1800" b="1" kern="0" dirty="0">
                          <a:solidFill>
                            <a:srgbClr val="106585"/>
                          </a:solidFill>
                          <a:latin typeface="Sakkal Majalla" panose="02000000000000000000" pitchFamily="2" charset="-78"/>
                          <a:ea typeface="+mn-ea"/>
                          <a:cs typeface="Sakkal Majalla" panose="02000000000000000000" pitchFamily="2" charset="-78"/>
                        </a:rPr>
                        <a:t>تعثر في أكثر من جملتين: قراءة متقطعة – تهجئة الكلمات –</a:t>
                      </a:r>
                      <a:endParaRPr lang="fr-FR" sz="1800" b="1" kern="0" dirty="0">
                        <a:solidFill>
                          <a:srgbClr val="106585"/>
                        </a:solidFill>
                        <a:latin typeface="Sakkal Majalla" panose="02000000000000000000" pitchFamily="2" charset="-78"/>
                        <a:ea typeface="+mn-ea"/>
                        <a:cs typeface="Sakkal Majalla" panose="02000000000000000000" pitchFamily="2" charset="-78"/>
                      </a:endParaRPr>
                    </a:p>
                  </a:txBody>
                  <a:tcPr marL="68580" marR="68580" marT="0" marB="0"/>
                </a:tc>
                <a:tc>
                  <a:txBody>
                    <a:bodyPr/>
                    <a:lstStyle/>
                    <a:p>
                      <a:pPr marL="0" marR="0" lvl="0" indent="0" algn="ctr" defTabSz="914400" rtl="1" eaLnBrk="1" fontAlgn="auto" latinLnBrk="0" hangingPunct="1">
                        <a:lnSpc>
                          <a:spcPct val="115000"/>
                        </a:lnSpc>
                        <a:spcBef>
                          <a:spcPts val="0"/>
                        </a:spcBef>
                        <a:spcAft>
                          <a:spcPts val="800"/>
                        </a:spcAft>
                        <a:buClrTx/>
                        <a:buSzTx/>
                        <a:buFont typeface="Arial" panose="020B0604020202020204" pitchFamily="34" charset="0"/>
                        <a:buNone/>
                        <a:tabLst/>
                        <a:defRPr/>
                      </a:pPr>
                      <a:r>
                        <a:rPr lang="ar-MA" sz="1800" b="1" kern="0" dirty="0">
                          <a:solidFill>
                            <a:srgbClr val="FF0000"/>
                          </a:solidFill>
                          <a:latin typeface="Sakkal Majalla" panose="02000000000000000000" pitchFamily="2" charset="-78"/>
                          <a:ea typeface="+mn-ea"/>
                          <a:cs typeface="Sakkal Majalla" panose="02000000000000000000" pitchFamily="2" charset="-78"/>
                        </a:rPr>
                        <a:t>5ن</a:t>
                      </a:r>
                    </a:p>
                    <a:p>
                      <a:pPr marL="0" marR="0" lvl="0" indent="0" algn="ctr" defTabSz="914400" rtl="1" eaLnBrk="1" fontAlgn="auto" latinLnBrk="0" hangingPunct="1">
                        <a:lnSpc>
                          <a:spcPct val="115000"/>
                        </a:lnSpc>
                        <a:spcBef>
                          <a:spcPts val="0"/>
                        </a:spcBef>
                        <a:spcAft>
                          <a:spcPts val="800"/>
                        </a:spcAft>
                        <a:buClrTx/>
                        <a:buSzTx/>
                        <a:buFont typeface="Arial" panose="020B0604020202020204" pitchFamily="34" charset="0"/>
                        <a:buNone/>
                        <a:tabLst/>
                        <a:defRPr/>
                      </a:pPr>
                      <a:r>
                        <a:rPr lang="ar-MA" sz="1800" b="1" kern="0" dirty="0">
                          <a:solidFill>
                            <a:srgbClr val="FF0000"/>
                          </a:solidFill>
                          <a:latin typeface="Sakkal Majalla" panose="02000000000000000000" pitchFamily="2" charset="-78"/>
                          <a:ea typeface="+mn-ea"/>
                          <a:cs typeface="Sakkal Majalla" panose="02000000000000000000" pitchFamily="2" charset="-78"/>
                        </a:rPr>
                        <a:t>4ن</a:t>
                      </a:r>
                    </a:p>
                    <a:p>
                      <a:pPr marL="0" marR="0" lvl="0" indent="0" algn="ctr" defTabSz="914400" rtl="1" eaLnBrk="1" fontAlgn="auto" latinLnBrk="0" hangingPunct="1">
                        <a:lnSpc>
                          <a:spcPct val="115000"/>
                        </a:lnSpc>
                        <a:spcBef>
                          <a:spcPts val="0"/>
                        </a:spcBef>
                        <a:spcAft>
                          <a:spcPts val="800"/>
                        </a:spcAft>
                        <a:buClrTx/>
                        <a:buSzTx/>
                        <a:buFont typeface="Arial" panose="020B0604020202020204" pitchFamily="34" charset="0"/>
                        <a:buNone/>
                        <a:tabLst/>
                        <a:defRPr/>
                      </a:pPr>
                      <a:r>
                        <a:rPr lang="ar-MA" sz="1800" b="1" kern="0" dirty="0">
                          <a:solidFill>
                            <a:srgbClr val="FF0000"/>
                          </a:solidFill>
                          <a:latin typeface="Sakkal Majalla" panose="02000000000000000000" pitchFamily="2" charset="-78"/>
                          <a:ea typeface="+mn-ea"/>
                          <a:cs typeface="Sakkal Majalla" panose="02000000000000000000" pitchFamily="2" charset="-78"/>
                        </a:rPr>
                        <a:t>3ن</a:t>
                      </a:r>
                    </a:p>
                    <a:p>
                      <a:pPr marL="0" marR="0" lvl="0" indent="0" algn="ctr" defTabSz="914400" rtl="1" eaLnBrk="1" fontAlgn="auto" latinLnBrk="0" hangingPunct="1">
                        <a:lnSpc>
                          <a:spcPct val="115000"/>
                        </a:lnSpc>
                        <a:spcBef>
                          <a:spcPts val="0"/>
                        </a:spcBef>
                        <a:spcAft>
                          <a:spcPts val="800"/>
                        </a:spcAft>
                        <a:buClrTx/>
                        <a:buSzTx/>
                        <a:buFont typeface="Arial" panose="020B0604020202020204" pitchFamily="34" charset="0"/>
                        <a:buNone/>
                        <a:tabLst/>
                        <a:defRPr/>
                      </a:pPr>
                      <a:r>
                        <a:rPr lang="ar-MA" sz="1800" b="1" kern="0" dirty="0">
                          <a:solidFill>
                            <a:srgbClr val="FF0000"/>
                          </a:solidFill>
                          <a:latin typeface="Sakkal Majalla" panose="02000000000000000000" pitchFamily="2" charset="-78"/>
                          <a:ea typeface="+mn-ea"/>
                          <a:cs typeface="Sakkal Majalla" panose="02000000000000000000" pitchFamily="2" charset="-78"/>
                        </a:rPr>
                        <a:t>2ن</a:t>
                      </a:r>
                    </a:p>
                  </a:txBody>
                  <a:tcPr marL="68580" marR="68580" marT="0" marB="0"/>
                </a:tc>
                <a:extLst>
                  <a:ext uri="{0D108BD9-81ED-4DB2-BD59-A6C34878D82A}">
                    <a16:rowId xmlns:a16="http://schemas.microsoft.com/office/drawing/2014/main" val="2491690195"/>
                  </a:ext>
                </a:extLst>
              </a:tr>
              <a:tr h="596467">
                <a:tc>
                  <a:txBody>
                    <a:bodyPr/>
                    <a:lstStyle/>
                    <a:p>
                      <a:pPr algn="ctr" rtl="1">
                        <a:lnSpc>
                          <a:spcPct val="107000"/>
                        </a:lnSpc>
                        <a:spcAft>
                          <a:spcPts val="800"/>
                        </a:spcAft>
                      </a:pPr>
                      <a:r>
                        <a:rPr lang="ar-MA" sz="1800" b="1" kern="0" dirty="0">
                          <a:solidFill>
                            <a:srgbClr val="106585"/>
                          </a:solidFill>
                          <a:latin typeface="Sakkal Majalla" panose="02000000000000000000" pitchFamily="2" charset="-78"/>
                          <a:ea typeface="+mn-ea"/>
                          <a:cs typeface="Sakkal Majalla" panose="02000000000000000000" pitchFamily="2" charset="-78"/>
                        </a:rPr>
                        <a:t>الدقة</a:t>
                      </a:r>
                    </a:p>
                    <a:p>
                      <a:pPr algn="ctr" rtl="1">
                        <a:lnSpc>
                          <a:spcPct val="107000"/>
                        </a:lnSpc>
                        <a:spcAft>
                          <a:spcPts val="800"/>
                        </a:spcAft>
                      </a:pPr>
                      <a:r>
                        <a:rPr lang="ar-MA" sz="1400" b="1" kern="0" dirty="0">
                          <a:solidFill>
                            <a:srgbClr val="106585"/>
                          </a:solidFill>
                          <a:latin typeface="Sakkal Majalla" panose="02000000000000000000" pitchFamily="2" charset="-78"/>
                          <a:ea typeface="+mn-ea"/>
                          <a:cs typeface="Sakkal Majalla" panose="02000000000000000000" pitchFamily="2" charset="-78"/>
                        </a:rPr>
                        <a:t>(</a:t>
                      </a:r>
                      <a:r>
                        <a:rPr lang="ar-MA" sz="1400" b="1" kern="0" dirty="0">
                          <a:solidFill>
                            <a:srgbClr val="FF0000"/>
                          </a:solidFill>
                          <a:latin typeface="Sakkal Majalla" panose="02000000000000000000" pitchFamily="2" charset="-78"/>
                          <a:ea typeface="+mn-ea"/>
                          <a:cs typeface="Sakkal Majalla" panose="02000000000000000000" pitchFamily="2" charset="-78"/>
                        </a:rPr>
                        <a:t>الوقف على متحرك لا يحتسب في هذه المرحلة )</a:t>
                      </a:r>
                    </a:p>
                  </a:txBody>
                  <a:tcPr marL="68580" marR="68580" marT="0" marB="0" anchor="ctr"/>
                </a:tc>
                <a:tc>
                  <a:txBody>
                    <a:bodyPr/>
                    <a:lstStyle/>
                    <a:p>
                      <a:pPr marL="0" marR="0" lvl="0" indent="0" algn="just" defTabSz="914400" rtl="1" eaLnBrk="1" fontAlgn="auto" latinLnBrk="0" hangingPunct="1">
                        <a:lnSpc>
                          <a:spcPct val="115000"/>
                        </a:lnSpc>
                        <a:spcBef>
                          <a:spcPts val="0"/>
                        </a:spcBef>
                        <a:spcAft>
                          <a:spcPts val="800"/>
                        </a:spcAft>
                        <a:buClrTx/>
                        <a:buSzTx/>
                        <a:buFont typeface="Arial" panose="020B0604020202020204" pitchFamily="34" charset="0"/>
                        <a:buNone/>
                        <a:tabLst/>
                        <a:defRPr/>
                      </a:pPr>
                      <a:r>
                        <a:rPr lang="ar-MA" sz="1800" b="1" kern="0" dirty="0">
                          <a:solidFill>
                            <a:srgbClr val="106585"/>
                          </a:solidFill>
                          <a:latin typeface="Sakkal Majalla" panose="02000000000000000000" pitchFamily="2" charset="-78"/>
                          <a:ea typeface="+mn-ea"/>
                          <a:cs typeface="Sakkal Majalla" panose="02000000000000000000" pitchFamily="2" charset="-78"/>
                        </a:rPr>
                        <a:t>-ارتكب أقل قطعا من  4 أخطاء.</a:t>
                      </a:r>
                      <a:r>
                        <a:rPr lang="ar-AE" sz="1800" b="1" kern="0" dirty="0">
                          <a:solidFill>
                            <a:srgbClr val="106585"/>
                          </a:solidFill>
                          <a:latin typeface="Sakkal Majalla" panose="02000000000000000000" pitchFamily="2" charset="-78"/>
                          <a:ea typeface="+mn-ea"/>
                          <a:cs typeface="Sakkal Majalla" panose="02000000000000000000" pitchFamily="2" charset="-78"/>
                        </a:rPr>
                        <a:t> </a:t>
                      </a:r>
                      <a:endParaRPr lang="ar-MA" sz="1800" b="1" kern="0" dirty="0">
                        <a:solidFill>
                          <a:srgbClr val="106585"/>
                        </a:solidFill>
                        <a:latin typeface="Sakkal Majalla" panose="02000000000000000000" pitchFamily="2" charset="-78"/>
                        <a:ea typeface="+mn-ea"/>
                        <a:cs typeface="Sakkal Majalla" panose="02000000000000000000" pitchFamily="2" charset="-78"/>
                      </a:endParaRPr>
                    </a:p>
                    <a:p>
                      <a:pPr marL="0" marR="0" lvl="0" indent="0" algn="just" defTabSz="914400" rtl="1" eaLnBrk="1" fontAlgn="auto" latinLnBrk="0" hangingPunct="1">
                        <a:lnSpc>
                          <a:spcPct val="115000"/>
                        </a:lnSpc>
                        <a:spcBef>
                          <a:spcPts val="0"/>
                        </a:spcBef>
                        <a:spcAft>
                          <a:spcPts val="800"/>
                        </a:spcAft>
                        <a:buClrTx/>
                        <a:buSzTx/>
                        <a:buFont typeface="Arial" panose="020B0604020202020204" pitchFamily="34" charset="0"/>
                        <a:buNone/>
                        <a:tabLst/>
                        <a:defRPr/>
                      </a:pPr>
                      <a:r>
                        <a:rPr lang="ar-MA" sz="1800" b="1" kern="0" dirty="0">
                          <a:solidFill>
                            <a:srgbClr val="106585"/>
                          </a:solidFill>
                          <a:latin typeface="Sakkal Majalla" panose="02000000000000000000" pitchFamily="2" charset="-78"/>
                          <a:ea typeface="+mn-ea"/>
                          <a:cs typeface="Sakkal Majalla" panose="02000000000000000000" pitchFamily="2" charset="-78"/>
                        </a:rPr>
                        <a:t>-</a:t>
                      </a:r>
                      <a:r>
                        <a:rPr lang="ar-AE" sz="1800" b="1" kern="0" dirty="0">
                          <a:solidFill>
                            <a:srgbClr val="106585"/>
                          </a:solidFill>
                          <a:latin typeface="Sakkal Majalla" panose="02000000000000000000" pitchFamily="2" charset="-78"/>
                          <a:ea typeface="+mn-ea"/>
                          <a:cs typeface="Sakkal Majalla" panose="02000000000000000000" pitchFamily="2" charset="-78"/>
                        </a:rPr>
                        <a:t>ارتكب </a:t>
                      </a:r>
                      <a:r>
                        <a:rPr lang="ar-MA" sz="1800" b="1" kern="0" dirty="0">
                          <a:solidFill>
                            <a:srgbClr val="106585"/>
                          </a:solidFill>
                          <a:latin typeface="Sakkal Majalla" panose="02000000000000000000" pitchFamily="2" charset="-78"/>
                          <a:ea typeface="+mn-ea"/>
                          <a:cs typeface="Sakkal Majalla" panose="02000000000000000000" pitchFamily="2" charset="-78"/>
                        </a:rPr>
                        <a:t>أقل من 4 إلى 8 </a:t>
                      </a:r>
                      <a:r>
                        <a:rPr lang="ar-AE" sz="1800" b="1" kern="0" dirty="0">
                          <a:solidFill>
                            <a:srgbClr val="106585"/>
                          </a:solidFill>
                          <a:latin typeface="Sakkal Majalla" panose="02000000000000000000" pitchFamily="2" charset="-78"/>
                          <a:ea typeface="+mn-ea"/>
                          <a:cs typeface="Sakkal Majalla" panose="02000000000000000000" pitchFamily="2" charset="-78"/>
                        </a:rPr>
                        <a:t>أخطاء</a:t>
                      </a:r>
                      <a:r>
                        <a:rPr lang="ar-MA" sz="1800" b="1" kern="0" dirty="0">
                          <a:solidFill>
                            <a:srgbClr val="106585"/>
                          </a:solidFill>
                          <a:latin typeface="Sakkal Majalla" panose="02000000000000000000" pitchFamily="2" charset="-78"/>
                          <a:ea typeface="+mn-ea"/>
                          <a:cs typeface="Sakkal Majalla" panose="02000000000000000000" pitchFamily="2" charset="-78"/>
                        </a:rPr>
                        <a:t>. </a:t>
                      </a:r>
                    </a:p>
                    <a:p>
                      <a:pPr marL="0" marR="0" lvl="0" indent="0" algn="just" defTabSz="914400" rtl="1" eaLnBrk="1" fontAlgn="auto" latinLnBrk="0" hangingPunct="1">
                        <a:lnSpc>
                          <a:spcPct val="115000"/>
                        </a:lnSpc>
                        <a:spcBef>
                          <a:spcPts val="0"/>
                        </a:spcBef>
                        <a:spcAft>
                          <a:spcPts val="800"/>
                        </a:spcAft>
                        <a:buClrTx/>
                        <a:buSzTx/>
                        <a:buFont typeface="Arial" panose="020B0604020202020204" pitchFamily="34" charset="0"/>
                        <a:buNone/>
                        <a:tabLst/>
                        <a:defRPr/>
                      </a:pPr>
                      <a:r>
                        <a:rPr lang="ar-MA" sz="1800" b="1" kern="0" dirty="0">
                          <a:solidFill>
                            <a:srgbClr val="106585"/>
                          </a:solidFill>
                          <a:latin typeface="Sakkal Majalla" panose="02000000000000000000" pitchFamily="2" charset="-78"/>
                          <a:ea typeface="+mn-ea"/>
                          <a:cs typeface="Sakkal Majalla" panose="02000000000000000000" pitchFamily="2" charset="-78"/>
                        </a:rPr>
                        <a:t>-ارتكب 9 إلى </a:t>
                      </a:r>
                      <a:r>
                        <a:rPr lang="ar-MA" sz="1800" b="1" kern="0" dirty="0">
                          <a:solidFill>
                            <a:schemeClr val="accent1">
                              <a:lumMod val="75000"/>
                            </a:schemeClr>
                          </a:solidFill>
                          <a:latin typeface="Sakkal Majalla" panose="02000000000000000000" pitchFamily="2" charset="-78"/>
                          <a:ea typeface="+mn-ea"/>
                          <a:cs typeface="Sakkal Majalla" panose="02000000000000000000" pitchFamily="2" charset="-78"/>
                        </a:rPr>
                        <a:t>12</a:t>
                      </a:r>
                      <a:r>
                        <a:rPr lang="ar-MA" sz="1800" b="1" kern="0" dirty="0">
                          <a:solidFill>
                            <a:srgbClr val="FF0000"/>
                          </a:solidFill>
                          <a:latin typeface="Sakkal Majalla" panose="02000000000000000000" pitchFamily="2" charset="-78"/>
                          <a:ea typeface="+mn-ea"/>
                          <a:cs typeface="Sakkal Majalla" panose="02000000000000000000" pitchFamily="2" charset="-78"/>
                        </a:rPr>
                        <a:t> </a:t>
                      </a:r>
                      <a:r>
                        <a:rPr lang="ar-MA" sz="1800" b="1" kern="0" dirty="0">
                          <a:solidFill>
                            <a:srgbClr val="106585"/>
                          </a:solidFill>
                          <a:latin typeface="Sakkal Majalla" panose="02000000000000000000" pitchFamily="2" charset="-78"/>
                          <a:ea typeface="+mn-ea"/>
                          <a:cs typeface="Sakkal Majalla" panose="02000000000000000000" pitchFamily="2" charset="-78"/>
                        </a:rPr>
                        <a:t>خطأ.</a:t>
                      </a:r>
                    </a:p>
                    <a:p>
                      <a:pPr marL="0" marR="0" lvl="0" indent="0" algn="just" defTabSz="914400" rtl="1" eaLnBrk="1" fontAlgn="auto" latinLnBrk="0" hangingPunct="1">
                        <a:lnSpc>
                          <a:spcPct val="115000"/>
                        </a:lnSpc>
                        <a:spcBef>
                          <a:spcPts val="0"/>
                        </a:spcBef>
                        <a:spcAft>
                          <a:spcPts val="800"/>
                        </a:spcAft>
                        <a:buClrTx/>
                        <a:buSzTx/>
                        <a:buFont typeface="Arial" panose="020B0604020202020204" pitchFamily="34" charset="0"/>
                        <a:buNone/>
                        <a:tabLst/>
                        <a:defRPr/>
                      </a:pPr>
                      <a:r>
                        <a:rPr lang="ar-MA" sz="1800" b="1" kern="0" dirty="0">
                          <a:solidFill>
                            <a:srgbClr val="106585"/>
                          </a:solidFill>
                          <a:latin typeface="Sakkal Majalla" panose="02000000000000000000" pitchFamily="2" charset="-78"/>
                          <a:ea typeface="+mn-ea"/>
                          <a:cs typeface="Sakkal Majalla" panose="02000000000000000000" pitchFamily="2" charset="-78"/>
                        </a:rPr>
                        <a:t>-</a:t>
                      </a:r>
                      <a:r>
                        <a:rPr lang="ar-AE" sz="1800" b="1" kern="0" dirty="0">
                          <a:solidFill>
                            <a:srgbClr val="106585"/>
                          </a:solidFill>
                          <a:latin typeface="Sakkal Majalla" panose="02000000000000000000" pitchFamily="2" charset="-78"/>
                          <a:ea typeface="+mn-ea"/>
                          <a:cs typeface="Sakkal Majalla" panose="02000000000000000000" pitchFamily="2" charset="-78"/>
                        </a:rPr>
                        <a:t>ارتكب</a:t>
                      </a:r>
                      <a:r>
                        <a:rPr lang="ar-MA" sz="1800" b="1" kern="0" dirty="0">
                          <a:solidFill>
                            <a:srgbClr val="106585"/>
                          </a:solidFill>
                          <a:latin typeface="Sakkal Majalla" panose="02000000000000000000" pitchFamily="2" charset="-78"/>
                          <a:ea typeface="+mn-ea"/>
                          <a:cs typeface="Sakkal Majalla" panose="02000000000000000000" pitchFamily="2" charset="-78"/>
                        </a:rPr>
                        <a:t> 13 فما فوق</a:t>
                      </a:r>
                    </a:p>
                  </a:txBody>
                  <a:tcPr marL="68580" marR="68580" marT="0" marB="0"/>
                </a:tc>
                <a:tc>
                  <a:txBody>
                    <a:bodyPr/>
                    <a:lstStyle/>
                    <a:p>
                      <a:pPr marL="0" marR="0" lvl="0" indent="0" algn="ctr" defTabSz="914400" rtl="1" eaLnBrk="1" fontAlgn="auto" latinLnBrk="0" hangingPunct="1">
                        <a:lnSpc>
                          <a:spcPct val="115000"/>
                        </a:lnSpc>
                        <a:spcBef>
                          <a:spcPts val="0"/>
                        </a:spcBef>
                        <a:spcAft>
                          <a:spcPts val="800"/>
                        </a:spcAft>
                        <a:buClrTx/>
                        <a:buSzTx/>
                        <a:buFont typeface="Arial" panose="020B0604020202020204" pitchFamily="34" charset="0"/>
                        <a:buNone/>
                        <a:tabLst/>
                        <a:defRPr/>
                      </a:pPr>
                      <a:r>
                        <a:rPr lang="ar-MA" sz="1800" b="1" kern="0" dirty="0">
                          <a:solidFill>
                            <a:srgbClr val="FF0000"/>
                          </a:solidFill>
                          <a:latin typeface="Sakkal Majalla" panose="02000000000000000000" pitchFamily="2" charset="-78"/>
                          <a:ea typeface="+mn-ea"/>
                          <a:cs typeface="Sakkal Majalla" panose="02000000000000000000" pitchFamily="2" charset="-78"/>
                        </a:rPr>
                        <a:t>5ن</a:t>
                      </a:r>
                    </a:p>
                    <a:p>
                      <a:pPr marL="0" marR="0" lvl="0" indent="0" algn="ctr" defTabSz="914400" rtl="1" eaLnBrk="1" fontAlgn="auto" latinLnBrk="0" hangingPunct="1">
                        <a:lnSpc>
                          <a:spcPct val="115000"/>
                        </a:lnSpc>
                        <a:spcBef>
                          <a:spcPts val="0"/>
                        </a:spcBef>
                        <a:spcAft>
                          <a:spcPts val="800"/>
                        </a:spcAft>
                        <a:buClrTx/>
                        <a:buSzTx/>
                        <a:buFont typeface="Arial" panose="020B0604020202020204" pitchFamily="34" charset="0"/>
                        <a:buNone/>
                        <a:tabLst/>
                        <a:defRPr/>
                      </a:pPr>
                      <a:r>
                        <a:rPr lang="ar-MA" sz="1800" b="1" kern="0" dirty="0">
                          <a:solidFill>
                            <a:srgbClr val="FF0000"/>
                          </a:solidFill>
                          <a:latin typeface="Sakkal Majalla" panose="02000000000000000000" pitchFamily="2" charset="-78"/>
                          <a:ea typeface="+mn-ea"/>
                          <a:cs typeface="Sakkal Majalla" panose="02000000000000000000" pitchFamily="2" charset="-78"/>
                        </a:rPr>
                        <a:t>4ن</a:t>
                      </a:r>
                    </a:p>
                    <a:p>
                      <a:pPr marL="0" marR="0" lvl="0" indent="0" algn="ctr" defTabSz="914400" rtl="1" eaLnBrk="1" fontAlgn="auto" latinLnBrk="0" hangingPunct="1">
                        <a:lnSpc>
                          <a:spcPct val="115000"/>
                        </a:lnSpc>
                        <a:spcBef>
                          <a:spcPts val="0"/>
                        </a:spcBef>
                        <a:spcAft>
                          <a:spcPts val="800"/>
                        </a:spcAft>
                        <a:buClrTx/>
                        <a:buSzTx/>
                        <a:buFont typeface="Arial" panose="020B0604020202020204" pitchFamily="34" charset="0"/>
                        <a:buNone/>
                        <a:tabLst/>
                        <a:defRPr/>
                      </a:pPr>
                      <a:r>
                        <a:rPr lang="ar-MA" sz="1800" b="1" kern="0" dirty="0">
                          <a:solidFill>
                            <a:srgbClr val="FF0000"/>
                          </a:solidFill>
                          <a:latin typeface="Sakkal Majalla" panose="02000000000000000000" pitchFamily="2" charset="-78"/>
                          <a:ea typeface="+mn-ea"/>
                          <a:cs typeface="Sakkal Majalla" panose="02000000000000000000" pitchFamily="2" charset="-78"/>
                        </a:rPr>
                        <a:t>3ن</a:t>
                      </a:r>
                    </a:p>
                    <a:p>
                      <a:pPr marL="0" marR="0" lvl="0" indent="0" algn="ctr" defTabSz="914400" rtl="1" eaLnBrk="1" fontAlgn="auto" latinLnBrk="0" hangingPunct="1">
                        <a:lnSpc>
                          <a:spcPct val="115000"/>
                        </a:lnSpc>
                        <a:spcBef>
                          <a:spcPts val="0"/>
                        </a:spcBef>
                        <a:spcAft>
                          <a:spcPts val="800"/>
                        </a:spcAft>
                        <a:buClrTx/>
                        <a:buSzTx/>
                        <a:buFont typeface="Arial" panose="020B0604020202020204" pitchFamily="34" charset="0"/>
                        <a:buNone/>
                        <a:tabLst/>
                        <a:defRPr/>
                      </a:pPr>
                      <a:r>
                        <a:rPr lang="ar-MA" sz="1800" b="1" kern="0" dirty="0">
                          <a:solidFill>
                            <a:srgbClr val="FF0000"/>
                          </a:solidFill>
                          <a:latin typeface="Sakkal Majalla" panose="02000000000000000000" pitchFamily="2" charset="-78"/>
                          <a:ea typeface="+mn-ea"/>
                          <a:cs typeface="Sakkal Majalla" panose="02000000000000000000" pitchFamily="2" charset="-78"/>
                        </a:rPr>
                        <a:t>2ن</a:t>
                      </a:r>
                    </a:p>
                  </a:txBody>
                  <a:tcPr marL="68580" marR="68580" marT="0" marB="0"/>
                </a:tc>
                <a:extLst>
                  <a:ext uri="{0D108BD9-81ED-4DB2-BD59-A6C34878D82A}">
                    <a16:rowId xmlns:a16="http://schemas.microsoft.com/office/drawing/2014/main" val="661863870"/>
                  </a:ext>
                </a:extLst>
              </a:tr>
              <a:tr h="408226">
                <a:tc gridSpan="2">
                  <a:txBody>
                    <a:bodyPr/>
                    <a:lstStyle/>
                    <a:p>
                      <a:pPr algn="ctr" rtl="1">
                        <a:lnSpc>
                          <a:spcPct val="107000"/>
                        </a:lnSpc>
                        <a:spcAft>
                          <a:spcPts val="800"/>
                        </a:spcAft>
                      </a:pPr>
                      <a:r>
                        <a:rPr lang="ar-MA" sz="2800" b="1" kern="0" dirty="0">
                          <a:solidFill>
                            <a:srgbClr val="FF0000"/>
                          </a:solidFill>
                          <a:latin typeface="Sakkal Majalla" panose="02000000000000000000" pitchFamily="2" charset="-78"/>
                          <a:ea typeface="+mn-ea"/>
                          <a:cs typeface="Sakkal Majalla" panose="02000000000000000000" pitchFamily="2" charset="-78"/>
                        </a:rPr>
                        <a:t>المجمـــــوع</a:t>
                      </a:r>
                      <a:endParaRPr lang="ar-MA" sz="2000" b="1" kern="0" dirty="0">
                        <a:solidFill>
                          <a:srgbClr val="FF0000"/>
                        </a:solidFill>
                        <a:latin typeface="Sakkal Majalla" panose="02000000000000000000" pitchFamily="2" charset="-78"/>
                        <a:ea typeface="+mn-ea"/>
                        <a:cs typeface="Sakkal Majalla" panose="02000000000000000000" pitchFamily="2" charset="-78"/>
                      </a:endParaRPr>
                    </a:p>
                  </a:txBody>
                  <a:tcPr marL="68580" marR="68580" marT="0" marB="0" anchor="ctr"/>
                </a:tc>
                <a:tc hMerge="1">
                  <a:txBody>
                    <a:bodyPr/>
                    <a:lstStyle/>
                    <a:p>
                      <a:pPr marL="0" marR="0" lvl="0" indent="0" algn="ctr" defTabSz="914400" rtl="1" eaLnBrk="1" fontAlgn="auto" latinLnBrk="0" hangingPunct="1">
                        <a:lnSpc>
                          <a:spcPct val="115000"/>
                        </a:lnSpc>
                        <a:spcBef>
                          <a:spcPts val="0"/>
                        </a:spcBef>
                        <a:spcAft>
                          <a:spcPts val="800"/>
                        </a:spcAft>
                        <a:buClrTx/>
                        <a:buSzTx/>
                        <a:buFont typeface="Arial" panose="020B0604020202020204" pitchFamily="34" charset="0"/>
                        <a:buNone/>
                        <a:tabLst/>
                        <a:defRPr/>
                      </a:pPr>
                      <a:endParaRPr lang="ar-MA" sz="1800" b="1" kern="0" dirty="0">
                        <a:solidFill>
                          <a:srgbClr val="FF0000"/>
                        </a:solidFill>
                        <a:latin typeface="Sakkal Majalla" panose="02000000000000000000" pitchFamily="2" charset="-78"/>
                        <a:ea typeface="+mn-ea"/>
                        <a:cs typeface="Sakkal Majalla" panose="02000000000000000000" pitchFamily="2" charset="-78"/>
                      </a:endParaRPr>
                    </a:p>
                  </a:txBody>
                  <a:tcPr marL="68580" marR="68580" marT="0" marB="0"/>
                </a:tc>
                <a:tc>
                  <a:txBody>
                    <a:bodyPr/>
                    <a:lstStyle/>
                    <a:p>
                      <a:pPr marL="0" marR="0" lvl="0" indent="0" algn="ctr" defTabSz="914400" rtl="1" eaLnBrk="1" fontAlgn="auto" latinLnBrk="0" hangingPunct="1">
                        <a:lnSpc>
                          <a:spcPct val="115000"/>
                        </a:lnSpc>
                        <a:spcBef>
                          <a:spcPts val="0"/>
                        </a:spcBef>
                        <a:spcAft>
                          <a:spcPts val="800"/>
                        </a:spcAft>
                        <a:buClrTx/>
                        <a:buSzTx/>
                        <a:buFont typeface="Arial" panose="020B0604020202020204" pitchFamily="34" charset="0"/>
                        <a:buNone/>
                        <a:tabLst/>
                        <a:defRPr/>
                      </a:pPr>
                      <a:r>
                        <a:rPr lang="fr-MA" sz="2800" b="1" kern="0" dirty="0">
                          <a:solidFill>
                            <a:srgbClr val="FF0000"/>
                          </a:solidFill>
                          <a:latin typeface="Sakkal Majalla" panose="02000000000000000000" pitchFamily="2" charset="-78"/>
                          <a:ea typeface="+mn-ea"/>
                          <a:cs typeface="Sakkal Majalla" panose="02000000000000000000" pitchFamily="2" charset="-78"/>
                        </a:rPr>
                        <a:t>…/10</a:t>
                      </a:r>
                    </a:p>
                  </a:txBody>
                  <a:tcPr marL="68580" marR="68580" marT="0" marB="0"/>
                </a:tc>
                <a:extLst>
                  <a:ext uri="{0D108BD9-81ED-4DB2-BD59-A6C34878D82A}">
                    <a16:rowId xmlns:a16="http://schemas.microsoft.com/office/drawing/2014/main" val="2989234029"/>
                  </a:ext>
                </a:extLst>
              </a:tr>
            </a:tbl>
          </a:graphicData>
        </a:graphic>
      </p:graphicFrame>
      <p:sp>
        <p:nvSpPr>
          <p:cNvPr id="13" name="TextBox 9">
            <a:extLst>
              <a:ext uri="{FF2B5EF4-FFF2-40B4-BE49-F238E27FC236}">
                <a16:creationId xmlns:a16="http://schemas.microsoft.com/office/drawing/2014/main" id="{7521FBC0-D3B5-A07F-A553-085A07E4B20D}"/>
              </a:ext>
            </a:extLst>
          </p:cNvPr>
          <p:cNvSpPr txBox="1"/>
          <p:nvPr/>
        </p:nvSpPr>
        <p:spPr>
          <a:xfrm>
            <a:off x="2300870" y="514085"/>
            <a:ext cx="4602154" cy="283219"/>
          </a:xfrm>
          <a:prstGeom prst="rect">
            <a:avLst/>
          </a:prstGeom>
        </p:spPr>
        <p:txBody>
          <a:bodyPr wrap="square" lIns="0" tIns="0" rIns="0" bIns="0" rtlCol="0" anchor="t">
            <a:spAutoFit/>
          </a:bodyPr>
          <a:lstStyle/>
          <a:p>
            <a:pPr marL="0" marR="0" lvl="0" indent="0" algn="ctr" defTabSz="609630" rtl="0" eaLnBrk="1" fontAlgn="auto" latinLnBrk="0" hangingPunct="1">
              <a:lnSpc>
                <a:spcPts val="2075"/>
              </a:lnSpc>
              <a:spcBef>
                <a:spcPts val="0"/>
              </a:spcBef>
              <a:spcAft>
                <a:spcPts val="0"/>
              </a:spcAft>
              <a:buClrTx/>
              <a:buSzTx/>
              <a:buFontTx/>
              <a:buNone/>
              <a:tabLst/>
              <a:defRPr/>
            </a:pPr>
            <a:r>
              <a:rPr kumimoji="0" lang="ar-MA" sz="2400" b="1"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معايير ومؤشرات تقويم الطلاقة</a:t>
            </a:r>
            <a:endParaRPr kumimoji="0" lang="fr-FR" sz="2400" b="1"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3" name="ZoneTexte 2">
            <a:extLst>
              <a:ext uri="{FF2B5EF4-FFF2-40B4-BE49-F238E27FC236}">
                <a16:creationId xmlns:a16="http://schemas.microsoft.com/office/drawing/2014/main" id="{C0DD1EDE-2C6A-3846-B6B7-9CF7769C7CC7}"/>
              </a:ext>
            </a:extLst>
          </p:cNvPr>
          <p:cNvSpPr txBox="1"/>
          <p:nvPr/>
        </p:nvSpPr>
        <p:spPr>
          <a:xfrm>
            <a:off x="875630" y="5461041"/>
            <a:ext cx="7639060" cy="645754"/>
          </a:xfrm>
          <a:prstGeom prst="rect">
            <a:avLst/>
          </a:prstGeom>
          <a:noFill/>
          <a:ln>
            <a:solidFill>
              <a:srgbClr val="C00000"/>
            </a:solidFill>
          </a:ln>
        </p:spPr>
        <p:txBody>
          <a:bodyPr wrap="square">
            <a:spAutoFit/>
          </a:bodyPr>
          <a:lstStyle/>
          <a:p>
            <a:pPr algn="r" rtl="1" fontAlgn="base">
              <a:lnSpc>
                <a:spcPct val="107000"/>
              </a:lnSpc>
              <a:spcAft>
                <a:spcPts val="800"/>
              </a:spcAft>
              <a:buNone/>
            </a:pPr>
            <a:r>
              <a:rPr lang="ar-MA" sz="14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توضيح: </a:t>
            </a:r>
            <a:r>
              <a:rPr lang="ar-MA" sz="1400" b="1" kern="1200" dirty="0">
                <a:solidFill>
                  <a:schemeClr val="accent1">
                    <a:lumMod val="50000"/>
                  </a:schemeClr>
                </a:solidFill>
                <a:effectLst/>
                <a:latin typeface="Calibri" panose="020F0502020204030204" pitchFamily="34" charset="0"/>
                <a:ea typeface="Calibri" panose="020F0502020204030204" pitchFamily="34" charset="0"/>
                <a:cs typeface="Calibri" panose="020F0502020204030204" pitchFamily="34" charset="0"/>
              </a:rPr>
              <a:t>-إذا استدرك التلميذ وصحح بنفسه كلمة قرأها بشكل خاطئ لا يحتسب الخطأ.</a:t>
            </a:r>
            <a:endParaRPr lang="fr-FR" sz="1100" dirty="0">
              <a:solidFill>
                <a:schemeClr val="accent1">
                  <a:lumMod val="50000"/>
                </a:schemeClr>
              </a:solidFill>
              <a:effectLst/>
              <a:latin typeface="Calibri" panose="020F0502020204030204" pitchFamily="34" charset="0"/>
              <a:ea typeface="Calibri" panose="020F0502020204030204" pitchFamily="34" charset="0"/>
              <a:cs typeface="Arial" panose="020B0604020202020204" pitchFamily="34" charset="0"/>
            </a:endParaRPr>
          </a:p>
          <a:p>
            <a:pPr algn="r" rtl="1" fontAlgn="base">
              <a:lnSpc>
                <a:spcPct val="107000"/>
              </a:lnSpc>
              <a:spcAft>
                <a:spcPts val="800"/>
              </a:spcAft>
              <a:buNone/>
            </a:pPr>
            <a:r>
              <a:rPr lang="ar-MA" sz="1400" b="1" kern="1200" dirty="0">
                <a:solidFill>
                  <a:schemeClr val="accent1">
                    <a:lumMod val="50000"/>
                  </a:schemeClr>
                </a:solidFill>
                <a:effectLst/>
                <a:latin typeface="Calibri" panose="020F0502020204030204" pitchFamily="34" charset="0"/>
                <a:ea typeface="Calibri" panose="020F0502020204030204" pitchFamily="34" charset="0"/>
                <a:cs typeface="Calibri" panose="020F0502020204030204" pitchFamily="34" charset="0"/>
              </a:rPr>
              <a:t>- تعثر في جملة يعني قرأها قراءة متقطعة أو تهجى كلماتها.</a:t>
            </a:r>
            <a:endParaRPr lang="fr-FR" sz="1100" dirty="0">
              <a:solidFill>
                <a:schemeClr val="accent1">
                  <a:lumMod val="50000"/>
                </a:schemeClr>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979411013"/>
      </p:ext>
    </p:extLst>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010E4D-485B-A0BF-72AA-D7AA28E6FFF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5243EBB-09EF-E5FE-C4D6-27809627F90A}"/>
              </a:ext>
            </a:extLst>
          </p:cNvPr>
          <p:cNvSpPr>
            <a:spLocks noGrp="1"/>
          </p:cNvSpPr>
          <p:nvPr>
            <p:ph type="title"/>
          </p:nvPr>
        </p:nvSpPr>
        <p:spPr/>
        <p:txBody>
          <a:bodyPr>
            <a:normAutofit/>
          </a:bodyPr>
          <a:lstStyle/>
          <a:p>
            <a:r>
              <a:rPr lang="ar-MA" sz="2400" b="1" dirty="0">
                <a:solidFill>
                  <a:schemeClr val="bg1">
                    <a:lumMod val="50000"/>
                  </a:schemeClr>
                </a:solidFill>
                <a:cs typeface="Microsoft Uighur" panose="02000000000000000000" pitchFamily="2" charset="-78"/>
              </a:rPr>
              <a:t>هذه هي الفقرة التي ستقرؤها. معك 30 ثانية لملاحظتها. بعدها ستبدأ القراءة.</a:t>
            </a:r>
            <a:endParaRPr lang="fr-FR" sz="2400" b="1" dirty="0">
              <a:solidFill>
                <a:schemeClr val="bg1">
                  <a:lumMod val="50000"/>
                </a:schemeClr>
              </a:solidFill>
            </a:endParaRPr>
          </a:p>
        </p:txBody>
      </p:sp>
      <p:pic>
        <p:nvPicPr>
          <p:cNvPr id="8"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F0C493B2-96E5-54BF-2519-2D288E3DDC0A}"/>
              </a:ext>
            </a:extLst>
          </p:cNvPr>
          <p:cNvPicPr>
            <a:picLocks noGrp="1" noChangeAspect="1"/>
          </p:cNvPicPr>
          <p:nvPr>
            <p:ph type="pic" sz="quarter" idx="12"/>
          </p:nvPr>
        </p:nvPicPr>
        <p:blipFill>
          <a:blip r:embed="rId2"/>
          <a:srcRect/>
          <a:stretch/>
        </p:blipFill>
        <p:spPr>
          <a:xfrm>
            <a:off x="7915469" y="702876"/>
            <a:ext cx="828000" cy="827999"/>
          </a:xfrm>
        </p:spPr>
      </p:pic>
      <p:sp>
        <p:nvSpPr>
          <p:cNvPr id="5" name="Rectangle 4">
            <a:extLst>
              <a:ext uri="{FF2B5EF4-FFF2-40B4-BE49-F238E27FC236}">
                <a16:creationId xmlns:a16="http://schemas.microsoft.com/office/drawing/2014/main" id="{E2055441-4FC7-F883-367E-763149961039}"/>
              </a:ext>
            </a:extLst>
          </p:cNvPr>
          <p:cNvSpPr>
            <a:spLocks/>
          </p:cNvSpPr>
          <p:nvPr/>
        </p:nvSpPr>
        <p:spPr>
          <a:xfrm>
            <a:off x="3893925" y="18084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التحدث والطلاقة</a:t>
            </a:r>
          </a:p>
        </p:txBody>
      </p:sp>
      <p:sp>
        <p:nvSpPr>
          <p:cNvPr id="4" name="Rectangle : coins arrondis 3">
            <a:extLst>
              <a:ext uri="{FF2B5EF4-FFF2-40B4-BE49-F238E27FC236}">
                <a16:creationId xmlns:a16="http://schemas.microsoft.com/office/drawing/2014/main" id="{39D2B6A4-A95C-CBD2-CC8F-36B5D1E2391A}"/>
              </a:ext>
            </a:extLst>
          </p:cNvPr>
          <p:cNvSpPr/>
          <p:nvPr/>
        </p:nvSpPr>
        <p:spPr>
          <a:xfrm>
            <a:off x="448314" y="1698579"/>
            <a:ext cx="8247372" cy="4652467"/>
          </a:xfrm>
          <a:custGeom>
            <a:avLst/>
            <a:gdLst>
              <a:gd name="csX0" fmla="*/ 0 w 8247372"/>
              <a:gd name="csY0" fmla="*/ 241696 h 4652467"/>
              <a:gd name="csX1" fmla="*/ 241696 w 8247372"/>
              <a:gd name="csY1" fmla="*/ 0 h 4652467"/>
              <a:gd name="csX2" fmla="*/ 811055 w 8247372"/>
              <a:gd name="csY2" fmla="*/ 0 h 4652467"/>
              <a:gd name="csX3" fmla="*/ 1225133 w 8247372"/>
              <a:gd name="csY3" fmla="*/ 0 h 4652467"/>
              <a:gd name="csX4" fmla="*/ 1872132 w 8247372"/>
              <a:gd name="csY4" fmla="*/ 0 h 4652467"/>
              <a:gd name="csX5" fmla="*/ 2596770 w 8247372"/>
              <a:gd name="csY5" fmla="*/ 0 h 4652467"/>
              <a:gd name="csX6" fmla="*/ 3088489 w 8247372"/>
              <a:gd name="csY6" fmla="*/ 0 h 4652467"/>
              <a:gd name="csX7" fmla="*/ 3890767 w 8247372"/>
              <a:gd name="csY7" fmla="*/ 0 h 4652467"/>
              <a:gd name="csX8" fmla="*/ 4615405 w 8247372"/>
              <a:gd name="csY8" fmla="*/ 0 h 4652467"/>
              <a:gd name="csX9" fmla="*/ 5107123 w 8247372"/>
              <a:gd name="csY9" fmla="*/ 0 h 4652467"/>
              <a:gd name="csX10" fmla="*/ 5598842 w 8247372"/>
              <a:gd name="csY10" fmla="*/ 0 h 4652467"/>
              <a:gd name="csX11" fmla="*/ 6401120 w 8247372"/>
              <a:gd name="csY11" fmla="*/ 0 h 4652467"/>
              <a:gd name="csX12" fmla="*/ 6815199 w 8247372"/>
              <a:gd name="csY12" fmla="*/ 0 h 4652467"/>
              <a:gd name="csX13" fmla="*/ 8005676 w 8247372"/>
              <a:gd name="csY13" fmla="*/ 0 h 4652467"/>
              <a:gd name="csX14" fmla="*/ 8247372 w 8247372"/>
              <a:gd name="csY14" fmla="*/ 241696 h 4652467"/>
              <a:gd name="csX15" fmla="*/ 8247372 w 8247372"/>
              <a:gd name="csY15" fmla="*/ 811470 h 4652467"/>
              <a:gd name="csX16" fmla="*/ 8247372 w 8247372"/>
              <a:gd name="csY16" fmla="*/ 1548006 h 4652467"/>
              <a:gd name="csX17" fmla="*/ 8247372 w 8247372"/>
              <a:gd name="csY17" fmla="*/ 2242852 h 4652467"/>
              <a:gd name="csX18" fmla="*/ 8247372 w 8247372"/>
              <a:gd name="csY18" fmla="*/ 2854316 h 4652467"/>
              <a:gd name="csX19" fmla="*/ 8247372 w 8247372"/>
              <a:gd name="csY19" fmla="*/ 3465781 h 4652467"/>
              <a:gd name="csX20" fmla="*/ 8247372 w 8247372"/>
              <a:gd name="csY20" fmla="*/ 4410771 h 4652467"/>
              <a:gd name="csX21" fmla="*/ 8005676 w 8247372"/>
              <a:gd name="csY21" fmla="*/ 4652467 h 4652467"/>
              <a:gd name="csX22" fmla="*/ 7436317 w 8247372"/>
              <a:gd name="csY22" fmla="*/ 4652467 h 4652467"/>
              <a:gd name="csX23" fmla="*/ 6944599 w 8247372"/>
              <a:gd name="csY23" fmla="*/ 4652467 h 4652467"/>
              <a:gd name="csX24" fmla="*/ 6142321 w 8247372"/>
              <a:gd name="csY24" fmla="*/ 4652467 h 4652467"/>
              <a:gd name="csX25" fmla="*/ 5417683 w 8247372"/>
              <a:gd name="csY25" fmla="*/ 4652467 h 4652467"/>
              <a:gd name="csX26" fmla="*/ 4693045 w 8247372"/>
              <a:gd name="csY26" fmla="*/ 4652467 h 4652467"/>
              <a:gd name="csX27" fmla="*/ 4046046 w 8247372"/>
              <a:gd name="csY27" fmla="*/ 4652467 h 4652467"/>
              <a:gd name="csX28" fmla="*/ 3243768 w 8247372"/>
              <a:gd name="csY28" fmla="*/ 4652467 h 4652467"/>
              <a:gd name="csX29" fmla="*/ 2441490 w 8247372"/>
              <a:gd name="csY29" fmla="*/ 4652467 h 4652467"/>
              <a:gd name="csX30" fmla="*/ 1716852 w 8247372"/>
              <a:gd name="csY30" fmla="*/ 4652467 h 4652467"/>
              <a:gd name="csX31" fmla="*/ 1069854 w 8247372"/>
              <a:gd name="csY31" fmla="*/ 4652467 h 4652467"/>
              <a:gd name="csX32" fmla="*/ 241696 w 8247372"/>
              <a:gd name="csY32" fmla="*/ 4652467 h 4652467"/>
              <a:gd name="csX33" fmla="*/ 0 w 8247372"/>
              <a:gd name="csY33" fmla="*/ 4410771 h 4652467"/>
              <a:gd name="csX34" fmla="*/ 0 w 8247372"/>
              <a:gd name="csY34" fmla="*/ 3632544 h 4652467"/>
              <a:gd name="csX35" fmla="*/ 0 w 8247372"/>
              <a:gd name="csY35" fmla="*/ 2979389 h 4652467"/>
              <a:gd name="csX36" fmla="*/ 0 w 8247372"/>
              <a:gd name="csY36" fmla="*/ 2326234 h 4652467"/>
              <a:gd name="csX37" fmla="*/ 0 w 8247372"/>
              <a:gd name="csY37" fmla="*/ 1673078 h 4652467"/>
              <a:gd name="csX38" fmla="*/ 0 w 8247372"/>
              <a:gd name="csY38" fmla="*/ 1103305 h 4652467"/>
              <a:gd name="csX39" fmla="*/ 0 w 8247372"/>
              <a:gd name="csY39" fmla="*/ 241696 h 465246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Lst>
            <a:rect l="l" t="t" r="r" b="b"/>
            <a:pathLst>
              <a:path w="8247372" h="4652467" extrusionOk="0">
                <a:moveTo>
                  <a:pt x="0" y="241696"/>
                </a:moveTo>
                <a:cubicBezTo>
                  <a:pt x="3100" y="105405"/>
                  <a:pt x="136462" y="11975"/>
                  <a:pt x="241696" y="0"/>
                </a:cubicBezTo>
                <a:cubicBezTo>
                  <a:pt x="492069" y="-22873"/>
                  <a:pt x="580183" y="-872"/>
                  <a:pt x="811055" y="0"/>
                </a:cubicBezTo>
                <a:cubicBezTo>
                  <a:pt x="1041927" y="872"/>
                  <a:pt x="1134850" y="14348"/>
                  <a:pt x="1225133" y="0"/>
                </a:cubicBezTo>
                <a:cubicBezTo>
                  <a:pt x="1315416" y="-14348"/>
                  <a:pt x="1568511" y="-30272"/>
                  <a:pt x="1872132" y="0"/>
                </a:cubicBezTo>
                <a:cubicBezTo>
                  <a:pt x="2175753" y="30272"/>
                  <a:pt x="2389182" y="-32086"/>
                  <a:pt x="2596770" y="0"/>
                </a:cubicBezTo>
                <a:cubicBezTo>
                  <a:pt x="2804358" y="32086"/>
                  <a:pt x="2946714" y="19445"/>
                  <a:pt x="3088489" y="0"/>
                </a:cubicBezTo>
                <a:cubicBezTo>
                  <a:pt x="3230264" y="-19445"/>
                  <a:pt x="3714344" y="-26339"/>
                  <a:pt x="3890767" y="0"/>
                </a:cubicBezTo>
                <a:cubicBezTo>
                  <a:pt x="4067190" y="26339"/>
                  <a:pt x="4317982" y="-27943"/>
                  <a:pt x="4615405" y="0"/>
                </a:cubicBezTo>
                <a:cubicBezTo>
                  <a:pt x="4912828" y="27943"/>
                  <a:pt x="4962068" y="-1716"/>
                  <a:pt x="5107123" y="0"/>
                </a:cubicBezTo>
                <a:cubicBezTo>
                  <a:pt x="5252178" y="1716"/>
                  <a:pt x="5489571" y="21583"/>
                  <a:pt x="5598842" y="0"/>
                </a:cubicBezTo>
                <a:cubicBezTo>
                  <a:pt x="5708113" y="-21583"/>
                  <a:pt x="6120263" y="31527"/>
                  <a:pt x="6401120" y="0"/>
                </a:cubicBezTo>
                <a:cubicBezTo>
                  <a:pt x="6681977" y="-31527"/>
                  <a:pt x="6670830" y="-5095"/>
                  <a:pt x="6815199" y="0"/>
                </a:cubicBezTo>
                <a:cubicBezTo>
                  <a:pt x="6959568" y="5095"/>
                  <a:pt x="7620586" y="-23585"/>
                  <a:pt x="8005676" y="0"/>
                </a:cubicBezTo>
                <a:cubicBezTo>
                  <a:pt x="8106147" y="2698"/>
                  <a:pt x="8267411" y="122068"/>
                  <a:pt x="8247372" y="241696"/>
                </a:cubicBezTo>
                <a:cubicBezTo>
                  <a:pt x="8241081" y="356982"/>
                  <a:pt x="8237294" y="574647"/>
                  <a:pt x="8247372" y="811470"/>
                </a:cubicBezTo>
                <a:cubicBezTo>
                  <a:pt x="8257450" y="1048293"/>
                  <a:pt x="8210851" y="1202765"/>
                  <a:pt x="8247372" y="1548006"/>
                </a:cubicBezTo>
                <a:cubicBezTo>
                  <a:pt x="8283893" y="1893247"/>
                  <a:pt x="8264775" y="1955416"/>
                  <a:pt x="8247372" y="2242852"/>
                </a:cubicBezTo>
                <a:cubicBezTo>
                  <a:pt x="8229969" y="2530288"/>
                  <a:pt x="8271131" y="2647006"/>
                  <a:pt x="8247372" y="2854316"/>
                </a:cubicBezTo>
                <a:cubicBezTo>
                  <a:pt x="8223613" y="3061626"/>
                  <a:pt x="8242137" y="3189847"/>
                  <a:pt x="8247372" y="3465781"/>
                </a:cubicBezTo>
                <a:cubicBezTo>
                  <a:pt x="8252607" y="3741715"/>
                  <a:pt x="8237435" y="4220119"/>
                  <a:pt x="8247372" y="4410771"/>
                </a:cubicBezTo>
                <a:cubicBezTo>
                  <a:pt x="8248294" y="4556936"/>
                  <a:pt x="8134012" y="4648313"/>
                  <a:pt x="8005676" y="4652467"/>
                </a:cubicBezTo>
                <a:cubicBezTo>
                  <a:pt x="7831466" y="4654209"/>
                  <a:pt x="7560062" y="4669786"/>
                  <a:pt x="7436317" y="4652467"/>
                </a:cubicBezTo>
                <a:cubicBezTo>
                  <a:pt x="7312572" y="4635148"/>
                  <a:pt x="7063742" y="4661804"/>
                  <a:pt x="6944599" y="4652467"/>
                </a:cubicBezTo>
                <a:cubicBezTo>
                  <a:pt x="6825456" y="4643130"/>
                  <a:pt x="6321482" y="4661182"/>
                  <a:pt x="6142321" y="4652467"/>
                </a:cubicBezTo>
                <a:cubicBezTo>
                  <a:pt x="5963160" y="4643752"/>
                  <a:pt x="5705805" y="4651986"/>
                  <a:pt x="5417683" y="4652467"/>
                </a:cubicBezTo>
                <a:cubicBezTo>
                  <a:pt x="5129561" y="4652948"/>
                  <a:pt x="4971635" y="4656683"/>
                  <a:pt x="4693045" y="4652467"/>
                </a:cubicBezTo>
                <a:cubicBezTo>
                  <a:pt x="4414455" y="4648251"/>
                  <a:pt x="4289905" y="4633268"/>
                  <a:pt x="4046046" y="4652467"/>
                </a:cubicBezTo>
                <a:cubicBezTo>
                  <a:pt x="3802187" y="4671666"/>
                  <a:pt x="3455908" y="4669788"/>
                  <a:pt x="3243768" y="4652467"/>
                </a:cubicBezTo>
                <a:cubicBezTo>
                  <a:pt x="3031628" y="4635146"/>
                  <a:pt x="2799925" y="4636350"/>
                  <a:pt x="2441490" y="4652467"/>
                </a:cubicBezTo>
                <a:cubicBezTo>
                  <a:pt x="2083055" y="4668584"/>
                  <a:pt x="2043845" y="4644231"/>
                  <a:pt x="1716852" y="4652467"/>
                </a:cubicBezTo>
                <a:cubicBezTo>
                  <a:pt x="1389859" y="4660703"/>
                  <a:pt x="1290500" y="4630668"/>
                  <a:pt x="1069854" y="4652467"/>
                </a:cubicBezTo>
                <a:cubicBezTo>
                  <a:pt x="849208" y="4674266"/>
                  <a:pt x="634757" y="4678917"/>
                  <a:pt x="241696" y="4652467"/>
                </a:cubicBezTo>
                <a:cubicBezTo>
                  <a:pt x="127879" y="4653268"/>
                  <a:pt x="-19012" y="4541263"/>
                  <a:pt x="0" y="4410771"/>
                </a:cubicBezTo>
                <a:cubicBezTo>
                  <a:pt x="-36996" y="4091961"/>
                  <a:pt x="21696" y="3829010"/>
                  <a:pt x="0" y="3632544"/>
                </a:cubicBezTo>
                <a:cubicBezTo>
                  <a:pt x="-21696" y="3436078"/>
                  <a:pt x="5869" y="3151575"/>
                  <a:pt x="0" y="2979389"/>
                </a:cubicBezTo>
                <a:cubicBezTo>
                  <a:pt x="-5869" y="2807203"/>
                  <a:pt x="-29857" y="2581570"/>
                  <a:pt x="0" y="2326234"/>
                </a:cubicBezTo>
                <a:cubicBezTo>
                  <a:pt x="29857" y="2070899"/>
                  <a:pt x="7165" y="1978167"/>
                  <a:pt x="0" y="1673078"/>
                </a:cubicBezTo>
                <a:cubicBezTo>
                  <a:pt x="-7165" y="1367989"/>
                  <a:pt x="22684" y="1316880"/>
                  <a:pt x="0" y="1103305"/>
                </a:cubicBezTo>
                <a:cubicBezTo>
                  <a:pt x="-22684" y="889730"/>
                  <a:pt x="16353" y="500896"/>
                  <a:pt x="0" y="241696"/>
                </a:cubicBezTo>
                <a:close/>
              </a:path>
            </a:pathLst>
          </a:custGeom>
          <a:noFill/>
          <a:ln>
            <a:solidFill>
              <a:schemeClr val="accent1"/>
            </a:solidFill>
            <a:extLst>
              <a:ext uri="{C807C97D-BFC1-408E-A445-0C87EB9F89A2}">
                <ask:lineSketchStyleProps xmlns:ask="http://schemas.microsoft.com/office/drawing/2018/sketchyshapes" sd="2242124079">
                  <a:prstGeom prst="roundRect">
                    <a:avLst>
                      <a:gd name="adj" fmla="val 5195"/>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just" defTabSz="457200" rtl="1" eaLnBrk="1" fontAlgn="auto" latinLnBrk="0" hangingPunct="1">
              <a:lnSpc>
                <a:spcPts val="5400"/>
              </a:lnSpc>
              <a:spcBef>
                <a:spcPts val="0"/>
              </a:spcBef>
              <a:spcAft>
                <a:spcPts val="600"/>
              </a:spcAft>
              <a:buClrTx/>
              <a:buSzTx/>
              <a:buFontTx/>
              <a:buNone/>
              <a:tabLst/>
              <a:defRPr/>
            </a:pPr>
            <a:r>
              <a:rPr lang="ar-MA" sz="4000" b="1" kern="100" dirty="0">
                <a:solidFill>
                  <a:schemeClr val="accent1">
                    <a:lumMod val="50000"/>
                  </a:schemeClr>
                </a:solidFill>
                <a:latin typeface="Aptos" panose="020B0004020202020204" pitchFamily="34" charset="0"/>
                <a:ea typeface="Aptos" panose="020B0004020202020204" pitchFamily="34" charset="0"/>
                <a:cs typeface="Microsoft Uighur" panose="02000000000000000000" pitchFamily="2" charset="-78"/>
              </a:rPr>
              <a:t>يُعَدُّ </a:t>
            </a:r>
            <a:r>
              <a:rPr lang="ar-MA" sz="4000" b="1" kern="100" dirty="0" err="1">
                <a:solidFill>
                  <a:schemeClr val="accent1">
                    <a:lumMod val="50000"/>
                  </a:schemeClr>
                </a:solidFill>
                <a:latin typeface="Aptos" panose="020B0004020202020204" pitchFamily="34" charset="0"/>
                <a:ea typeface="Aptos" panose="020B0004020202020204" pitchFamily="34" charset="0"/>
                <a:cs typeface="Microsoft Uighur" panose="02000000000000000000" pitchFamily="2" charset="-78"/>
              </a:rPr>
              <a:t>ٱلْماءُ</a:t>
            </a:r>
            <a:r>
              <a:rPr lang="ar-MA" sz="4000" b="1" kern="100" dirty="0">
                <a:solidFill>
                  <a:schemeClr val="accent1">
                    <a:lumMod val="50000"/>
                  </a:schemeClr>
                </a:solidFill>
                <a:latin typeface="Aptos" panose="020B0004020202020204" pitchFamily="34" charset="0"/>
                <a:ea typeface="Aptos" panose="020B0004020202020204" pitchFamily="34" charset="0"/>
                <a:cs typeface="Microsoft Uighur" panose="02000000000000000000" pitchFamily="2" charset="-78"/>
              </a:rPr>
              <a:t> مِنْ أَهَمِّ نِعَمِ اللَّهِ عَلى </a:t>
            </a:r>
            <a:r>
              <a:rPr lang="ar-MA" sz="4000" b="1" kern="100" dirty="0" err="1">
                <a:solidFill>
                  <a:schemeClr val="accent1">
                    <a:lumMod val="50000"/>
                  </a:schemeClr>
                </a:solidFill>
                <a:latin typeface="Aptos" panose="020B0004020202020204" pitchFamily="34" charset="0"/>
                <a:ea typeface="Aptos" panose="020B0004020202020204" pitchFamily="34" charset="0"/>
                <a:cs typeface="Microsoft Uighur" panose="02000000000000000000" pitchFamily="2" charset="-78"/>
              </a:rPr>
              <a:t>ٱلْإِنْسانِ</a:t>
            </a:r>
            <a:r>
              <a:rPr lang="ar-MA" sz="4000" b="1" kern="100" dirty="0">
                <a:solidFill>
                  <a:schemeClr val="accent1">
                    <a:lumMod val="50000"/>
                  </a:schemeClr>
                </a:solidFill>
                <a:latin typeface="Aptos" panose="020B0004020202020204" pitchFamily="34" charset="0"/>
                <a:ea typeface="Aptos" panose="020B0004020202020204" pitchFamily="34" charset="0"/>
                <a:cs typeface="Microsoft Uighur" panose="02000000000000000000" pitchFamily="2" charset="-78"/>
              </a:rPr>
              <a:t> وَسائِرِ </a:t>
            </a:r>
            <a:r>
              <a:rPr lang="ar-MA" sz="4000" b="1" kern="100" dirty="0" err="1">
                <a:solidFill>
                  <a:schemeClr val="accent1">
                    <a:lumMod val="50000"/>
                  </a:schemeClr>
                </a:solidFill>
                <a:latin typeface="Aptos" panose="020B0004020202020204" pitchFamily="34" charset="0"/>
                <a:ea typeface="Aptos" panose="020B0004020202020204" pitchFamily="34" charset="0"/>
                <a:cs typeface="Microsoft Uighur" panose="02000000000000000000" pitchFamily="2" charset="-78"/>
              </a:rPr>
              <a:t>ٱلْكَائِناتِ</a:t>
            </a:r>
            <a:r>
              <a:rPr lang="ar-MA" sz="4000" b="1" kern="100" dirty="0">
                <a:solidFill>
                  <a:schemeClr val="accent1">
                    <a:lumMod val="50000"/>
                  </a:schemeClr>
                </a:solidFill>
                <a:latin typeface="Aptos" panose="020B0004020202020204" pitchFamily="34" charset="0"/>
                <a:ea typeface="Aptos" panose="020B0004020202020204" pitchFamily="34" charset="0"/>
                <a:cs typeface="Microsoft Uighur" panose="02000000000000000000" pitchFamily="2" charset="-78"/>
              </a:rPr>
              <a:t> </a:t>
            </a:r>
            <a:r>
              <a:rPr lang="ar-MA" sz="4000" b="1" kern="100" dirty="0" err="1">
                <a:solidFill>
                  <a:schemeClr val="accent1">
                    <a:lumMod val="50000"/>
                  </a:schemeClr>
                </a:solidFill>
                <a:latin typeface="Aptos" panose="020B0004020202020204" pitchFamily="34" charset="0"/>
                <a:ea typeface="Aptos" panose="020B0004020202020204" pitchFamily="34" charset="0"/>
                <a:cs typeface="Microsoft Uighur" panose="02000000000000000000" pitchFamily="2" charset="-78"/>
              </a:rPr>
              <a:t>ٱلْحَيَّةِ</a:t>
            </a:r>
            <a:r>
              <a:rPr lang="ar-MA" sz="4000" b="1" kern="100" dirty="0">
                <a:solidFill>
                  <a:schemeClr val="accent1">
                    <a:lumMod val="50000"/>
                  </a:schemeClr>
                </a:solidFill>
                <a:latin typeface="Aptos" panose="020B0004020202020204" pitchFamily="34" charset="0"/>
                <a:ea typeface="Aptos" panose="020B0004020202020204" pitchFamily="34" charset="0"/>
                <a:cs typeface="Microsoft Uighur" panose="02000000000000000000" pitchFamily="2" charset="-78"/>
              </a:rPr>
              <a:t>. فَبِفَضْلِهِ يَشْرَبُ </a:t>
            </a:r>
            <a:r>
              <a:rPr lang="ar-MA" sz="4000" b="1" kern="100" dirty="0" err="1">
                <a:solidFill>
                  <a:schemeClr val="accent1">
                    <a:lumMod val="50000"/>
                  </a:schemeClr>
                </a:solidFill>
                <a:latin typeface="Aptos" panose="020B0004020202020204" pitchFamily="34" charset="0"/>
                <a:ea typeface="Aptos" panose="020B0004020202020204" pitchFamily="34" charset="0"/>
                <a:cs typeface="Microsoft Uighur" panose="02000000000000000000" pitchFamily="2" charset="-78"/>
              </a:rPr>
              <a:t>ٱلْإِنْسانُ</a:t>
            </a:r>
            <a:r>
              <a:rPr lang="ar-MA" sz="4000" b="1" kern="100" dirty="0">
                <a:solidFill>
                  <a:schemeClr val="accent1">
                    <a:lumMod val="50000"/>
                  </a:schemeClr>
                </a:solidFill>
                <a:latin typeface="Aptos" panose="020B0004020202020204" pitchFamily="34" charset="0"/>
                <a:ea typeface="Aptos" panose="020B0004020202020204" pitchFamily="34" charset="0"/>
                <a:cs typeface="Microsoft Uighur" panose="02000000000000000000" pitchFamily="2" charset="-78"/>
              </a:rPr>
              <a:t> </a:t>
            </a:r>
            <a:r>
              <a:rPr lang="ar-MA" sz="4000" b="1" kern="100" dirty="0" err="1">
                <a:solidFill>
                  <a:schemeClr val="accent1">
                    <a:lumMod val="50000"/>
                  </a:schemeClr>
                </a:solidFill>
                <a:latin typeface="Aptos" panose="020B0004020202020204" pitchFamily="34" charset="0"/>
                <a:ea typeface="Aptos" panose="020B0004020202020204" pitchFamily="34" charset="0"/>
                <a:cs typeface="Microsoft Uighur" panose="02000000000000000000" pitchFamily="2" charset="-78"/>
              </a:rPr>
              <a:t>وَٱلْحَيَوانُ</a:t>
            </a:r>
            <a:r>
              <a:rPr lang="ar-MA" sz="4000" b="1" kern="100" dirty="0">
                <a:solidFill>
                  <a:schemeClr val="accent1">
                    <a:lumMod val="50000"/>
                  </a:schemeClr>
                </a:solidFill>
                <a:latin typeface="Aptos" panose="020B0004020202020204" pitchFamily="34" charset="0"/>
                <a:ea typeface="Aptos" panose="020B0004020202020204" pitchFamily="34" charset="0"/>
                <a:cs typeface="Microsoft Uighur" panose="02000000000000000000" pitchFamily="2" charset="-78"/>
              </a:rPr>
              <a:t>، وَتَنْمو </a:t>
            </a:r>
            <a:r>
              <a:rPr lang="ar-MA" sz="4000" b="1" kern="100" dirty="0" err="1">
                <a:solidFill>
                  <a:schemeClr val="accent1">
                    <a:lumMod val="50000"/>
                  </a:schemeClr>
                </a:solidFill>
                <a:latin typeface="Aptos" panose="020B0004020202020204" pitchFamily="34" charset="0"/>
                <a:ea typeface="Aptos" panose="020B0004020202020204" pitchFamily="34" charset="0"/>
                <a:cs typeface="Microsoft Uighur" panose="02000000000000000000" pitchFamily="2" charset="-78"/>
              </a:rPr>
              <a:t>ٱلنَّباتاتُ</a:t>
            </a:r>
            <a:r>
              <a:rPr lang="ar-MA" sz="4000" b="1" kern="100" dirty="0">
                <a:solidFill>
                  <a:schemeClr val="accent1">
                    <a:lumMod val="50000"/>
                  </a:schemeClr>
                </a:solidFill>
                <a:latin typeface="Aptos" panose="020B0004020202020204" pitchFamily="34" charset="0"/>
                <a:ea typeface="Aptos" panose="020B0004020202020204" pitchFamily="34" charset="0"/>
                <a:cs typeface="Microsoft Uighur" panose="02000000000000000000" pitchFamily="2" charset="-78"/>
              </a:rPr>
              <a:t> وَتُزْهِرُ </a:t>
            </a:r>
            <a:r>
              <a:rPr lang="ar-MA" sz="4000" b="1" kern="100" dirty="0" err="1">
                <a:solidFill>
                  <a:schemeClr val="accent1">
                    <a:lumMod val="50000"/>
                  </a:schemeClr>
                </a:solidFill>
                <a:latin typeface="Aptos" panose="020B0004020202020204" pitchFamily="34" charset="0"/>
                <a:ea typeface="Aptos" panose="020B0004020202020204" pitchFamily="34" charset="0"/>
                <a:cs typeface="Microsoft Uighur" panose="02000000000000000000" pitchFamily="2" charset="-78"/>
              </a:rPr>
              <a:t>ٱلْحُقولُ</a:t>
            </a:r>
            <a:r>
              <a:rPr lang="ar-MA" sz="4000" b="1" kern="100" dirty="0">
                <a:solidFill>
                  <a:schemeClr val="accent1">
                    <a:lumMod val="50000"/>
                  </a:schemeClr>
                </a:solidFill>
                <a:latin typeface="Aptos" panose="020B0004020202020204" pitchFamily="34" charset="0"/>
                <a:ea typeface="Aptos" panose="020B0004020202020204" pitchFamily="34" charset="0"/>
                <a:cs typeface="Microsoft Uighur" panose="02000000000000000000" pitchFamily="2" charset="-78"/>
              </a:rPr>
              <a:t>. لَوِ </a:t>
            </a:r>
            <a:r>
              <a:rPr lang="ar-MA" sz="4000" b="1" kern="100" dirty="0" err="1">
                <a:solidFill>
                  <a:schemeClr val="accent1">
                    <a:lumMod val="50000"/>
                  </a:schemeClr>
                </a:solidFill>
                <a:latin typeface="Aptos" panose="020B0004020202020204" pitchFamily="34" charset="0"/>
                <a:ea typeface="Aptos" panose="020B0004020202020204" pitchFamily="34" charset="0"/>
                <a:cs typeface="Microsoft Uighur" panose="02000000000000000000" pitchFamily="2" charset="-78"/>
              </a:rPr>
              <a:t>ٱخْتَفى</a:t>
            </a:r>
            <a:r>
              <a:rPr lang="ar-MA" sz="4000" b="1" kern="100" dirty="0">
                <a:solidFill>
                  <a:schemeClr val="accent1">
                    <a:lumMod val="50000"/>
                  </a:schemeClr>
                </a:solidFill>
                <a:latin typeface="Aptos" panose="020B0004020202020204" pitchFamily="34" charset="0"/>
                <a:ea typeface="Aptos" panose="020B0004020202020204" pitchFamily="34" charset="0"/>
                <a:cs typeface="Microsoft Uighur" panose="02000000000000000000" pitchFamily="2" charset="-78"/>
              </a:rPr>
              <a:t> </a:t>
            </a:r>
            <a:r>
              <a:rPr lang="ar-MA" sz="4000" b="1" kern="100" dirty="0" err="1">
                <a:solidFill>
                  <a:schemeClr val="accent1">
                    <a:lumMod val="50000"/>
                  </a:schemeClr>
                </a:solidFill>
                <a:latin typeface="Aptos" panose="020B0004020202020204" pitchFamily="34" charset="0"/>
                <a:ea typeface="Aptos" panose="020B0004020202020204" pitchFamily="34" charset="0"/>
                <a:cs typeface="Microsoft Uighur" panose="02000000000000000000" pitchFamily="2" charset="-78"/>
              </a:rPr>
              <a:t>ٱلْماءُ</a:t>
            </a:r>
            <a:r>
              <a:rPr lang="ar-MA" sz="4000" b="1" kern="100" dirty="0">
                <a:solidFill>
                  <a:schemeClr val="accent1">
                    <a:lumMod val="50000"/>
                  </a:schemeClr>
                </a:solidFill>
                <a:latin typeface="Aptos" panose="020B0004020202020204" pitchFamily="34" charset="0"/>
                <a:ea typeface="Aptos" panose="020B0004020202020204" pitchFamily="34" charset="0"/>
                <a:cs typeface="Microsoft Uighur" panose="02000000000000000000" pitchFamily="2" charset="-78"/>
              </a:rPr>
              <a:t> لَتَوَقَّفَتِ </a:t>
            </a:r>
            <a:r>
              <a:rPr lang="ar-MA" sz="4000" b="1" kern="100" dirty="0" err="1">
                <a:solidFill>
                  <a:schemeClr val="accent1">
                    <a:lumMod val="50000"/>
                  </a:schemeClr>
                </a:solidFill>
                <a:latin typeface="Aptos" panose="020B0004020202020204" pitchFamily="34" charset="0"/>
                <a:ea typeface="Aptos" panose="020B0004020202020204" pitchFamily="34" charset="0"/>
                <a:cs typeface="Microsoft Uighur" panose="02000000000000000000" pitchFamily="2" charset="-78"/>
              </a:rPr>
              <a:t>ٱلْحَياةُ</a:t>
            </a:r>
            <a:r>
              <a:rPr lang="ar-MA" sz="4000" b="1" kern="100" dirty="0">
                <a:solidFill>
                  <a:schemeClr val="accent1">
                    <a:lumMod val="50000"/>
                  </a:schemeClr>
                </a:solidFill>
                <a:latin typeface="Aptos" panose="020B0004020202020204" pitchFamily="34" charset="0"/>
                <a:ea typeface="Aptos" panose="020B0004020202020204" pitchFamily="34" charset="0"/>
                <a:cs typeface="Microsoft Uighur" panose="02000000000000000000" pitchFamily="2" charset="-78"/>
              </a:rPr>
              <a:t> عَلى </a:t>
            </a:r>
            <a:r>
              <a:rPr lang="ar-MA" sz="4000" b="1" kern="100" dirty="0" err="1">
                <a:solidFill>
                  <a:schemeClr val="accent1">
                    <a:lumMod val="50000"/>
                  </a:schemeClr>
                </a:solidFill>
                <a:latin typeface="Aptos" panose="020B0004020202020204" pitchFamily="34" charset="0"/>
                <a:ea typeface="Aptos" panose="020B0004020202020204" pitchFamily="34" charset="0"/>
                <a:cs typeface="Microsoft Uighur" panose="02000000000000000000" pitchFamily="2" charset="-78"/>
              </a:rPr>
              <a:t>ٱلْأَرْضِ</a:t>
            </a:r>
            <a:r>
              <a:rPr lang="ar-MA" sz="4000" b="1" kern="100" dirty="0">
                <a:solidFill>
                  <a:schemeClr val="accent1">
                    <a:lumMod val="50000"/>
                  </a:schemeClr>
                </a:solidFill>
                <a:latin typeface="Aptos" panose="020B0004020202020204" pitchFamily="34" charset="0"/>
                <a:ea typeface="Aptos" panose="020B0004020202020204" pitchFamily="34" charset="0"/>
                <a:cs typeface="Microsoft Uighur" panose="02000000000000000000" pitchFamily="2" charset="-78"/>
              </a:rPr>
              <a:t>. لِذٰلِكَ يَجِبُ أَنْ نُحافِظَ عَلى هٰذِهِ </a:t>
            </a:r>
            <a:r>
              <a:rPr lang="ar-MA" sz="4000" b="1" kern="100" dirty="0" err="1">
                <a:solidFill>
                  <a:schemeClr val="accent1">
                    <a:lumMod val="50000"/>
                  </a:schemeClr>
                </a:solidFill>
                <a:latin typeface="Aptos" panose="020B0004020202020204" pitchFamily="34" charset="0"/>
                <a:ea typeface="Aptos" panose="020B0004020202020204" pitchFamily="34" charset="0"/>
                <a:cs typeface="Microsoft Uighur" panose="02000000000000000000" pitchFamily="2" charset="-78"/>
              </a:rPr>
              <a:t>ٱلثَّرْوَةِ</a:t>
            </a:r>
            <a:r>
              <a:rPr lang="ar-MA" sz="4000" b="1" kern="100" dirty="0">
                <a:solidFill>
                  <a:schemeClr val="accent1">
                    <a:lumMod val="50000"/>
                  </a:schemeClr>
                </a:solidFill>
                <a:latin typeface="Aptos" panose="020B0004020202020204" pitchFamily="34" charset="0"/>
                <a:ea typeface="Aptos" panose="020B0004020202020204" pitchFamily="34" charset="0"/>
                <a:cs typeface="Microsoft Uighur" panose="02000000000000000000" pitchFamily="2" charset="-78"/>
              </a:rPr>
              <a:t> </a:t>
            </a:r>
            <a:r>
              <a:rPr lang="ar-MA" sz="4000" b="1" kern="100" dirty="0" err="1">
                <a:solidFill>
                  <a:schemeClr val="accent1">
                    <a:lumMod val="50000"/>
                  </a:schemeClr>
                </a:solidFill>
                <a:latin typeface="Aptos" panose="020B0004020202020204" pitchFamily="34" charset="0"/>
                <a:ea typeface="Aptos" panose="020B0004020202020204" pitchFamily="34" charset="0"/>
                <a:cs typeface="Microsoft Uighur" panose="02000000000000000000" pitchFamily="2" charset="-78"/>
              </a:rPr>
              <a:t>ٱلطَّبيعِيَّةِ</a:t>
            </a:r>
            <a:r>
              <a:rPr lang="ar-MA" sz="4000" b="1" kern="100" dirty="0">
                <a:solidFill>
                  <a:schemeClr val="accent1">
                    <a:lumMod val="50000"/>
                  </a:schemeClr>
                </a:solidFill>
                <a:latin typeface="Aptos" panose="020B0004020202020204" pitchFamily="34" charset="0"/>
                <a:ea typeface="Aptos" panose="020B0004020202020204" pitchFamily="34" charset="0"/>
                <a:cs typeface="Microsoft Uighur" panose="02000000000000000000" pitchFamily="2" charset="-78"/>
              </a:rPr>
              <a:t>، وَأَنْ نَسْتَعْمِلَها </a:t>
            </a:r>
            <a:r>
              <a:rPr lang="ar-MA" sz="4000" b="1" kern="100" dirty="0" err="1">
                <a:solidFill>
                  <a:schemeClr val="accent1">
                    <a:lumMod val="50000"/>
                  </a:schemeClr>
                </a:solidFill>
                <a:latin typeface="Aptos" panose="020B0004020202020204" pitchFamily="34" charset="0"/>
                <a:ea typeface="Aptos" panose="020B0004020202020204" pitchFamily="34" charset="0"/>
                <a:cs typeface="Microsoft Uighur" panose="02000000000000000000" pitchFamily="2" charset="-78"/>
              </a:rPr>
              <a:t>بِٱعْتِدالٍ</a:t>
            </a:r>
            <a:r>
              <a:rPr lang="ar-MA" sz="4000" b="1" kern="100" dirty="0">
                <a:solidFill>
                  <a:schemeClr val="accent1">
                    <a:lumMod val="50000"/>
                  </a:schemeClr>
                </a:solidFill>
                <a:latin typeface="Aptos" panose="020B0004020202020204" pitchFamily="34" charset="0"/>
                <a:ea typeface="Aptos" panose="020B0004020202020204" pitchFamily="34" charset="0"/>
                <a:cs typeface="Microsoft Uighur" panose="02000000000000000000" pitchFamily="2" charset="-78"/>
              </a:rPr>
              <a:t> دونَ إِسْرافٍ أَوْ تَبْذيرٍ في </a:t>
            </a:r>
            <a:r>
              <a:rPr lang="ar-MA" sz="4000" b="1" kern="100" dirty="0" err="1">
                <a:solidFill>
                  <a:schemeClr val="accent1">
                    <a:lumMod val="50000"/>
                  </a:schemeClr>
                </a:solidFill>
                <a:latin typeface="Aptos" panose="020B0004020202020204" pitchFamily="34" charset="0"/>
                <a:ea typeface="Aptos" panose="020B0004020202020204" pitchFamily="34" charset="0"/>
                <a:cs typeface="Microsoft Uighur" panose="02000000000000000000" pitchFamily="2" charset="-78"/>
              </a:rPr>
              <a:t>ٱلْبُيوتِ</a:t>
            </a:r>
            <a:r>
              <a:rPr lang="ar-MA" sz="4000" b="1" kern="100" dirty="0">
                <a:solidFill>
                  <a:schemeClr val="accent1">
                    <a:lumMod val="50000"/>
                  </a:schemeClr>
                </a:solidFill>
                <a:latin typeface="Aptos" panose="020B0004020202020204" pitchFamily="34" charset="0"/>
                <a:ea typeface="Aptos" panose="020B0004020202020204" pitchFamily="34" charset="0"/>
                <a:cs typeface="Microsoft Uighur" panose="02000000000000000000" pitchFamily="2" charset="-78"/>
              </a:rPr>
              <a:t> </a:t>
            </a:r>
            <a:r>
              <a:rPr lang="ar-MA" sz="4000" b="1" kern="100" dirty="0" err="1">
                <a:solidFill>
                  <a:schemeClr val="accent1">
                    <a:lumMod val="50000"/>
                  </a:schemeClr>
                </a:solidFill>
                <a:latin typeface="Aptos" panose="020B0004020202020204" pitchFamily="34" charset="0"/>
                <a:ea typeface="Aptos" panose="020B0004020202020204" pitchFamily="34" charset="0"/>
                <a:cs typeface="Microsoft Uighur" panose="02000000000000000000" pitchFamily="2" charset="-78"/>
              </a:rPr>
              <a:t>وَٱلْمَدارِسِ</a:t>
            </a:r>
            <a:r>
              <a:rPr lang="ar-MA" sz="4000" b="1" kern="100" dirty="0">
                <a:solidFill>
                  <a:schemeClr val="accent1">
                    <a:lumMod val="50000"/>
                  </a:schemeClr>
                </a:solidFill>
                <a:latin typeface="Aptos" panose="020B0004020202020204" pitchFamily="34" charset="0"/>
                <a:ea typeface="Aptos" panose="020B0004020202020204" pitchFamily="34" charset="0"/>
                <a:cs typeface="Microsoft Uighur" panose="02000000000000000000" pitchFamily="2" charset="-78"/>
              </a:rPr>
              <a:t> وَسائِرِ </a:t>
            </a:r>
            <a:r>
              <a:rPr lang="ar-MA" sz="4000" b="1" kern="100" dirty="0" err="1">
                <a:solidFill>
                  <a:schemeClr val="accent1">
                    <a:lumMod val="50000"/>
                  </a:schemeClr>
                </a:solidFill>
                <a:latin typeface="Aptos" panose="020B0004020202020204" pitchFamily="34" charset="0"/>
                <a:ea typeface="Aptos" panose="020B0004020202020204" pitchFamily="34" charset="0"/>
                <a:cs typeface="Microsoft Uighur" panose="02000000000000000000" pitchFamily="2" charset="-78"/>
              </a:rPr>
              <a:t>ٱلْأَمْكِنَةِ</a:t>
            </a:r>
            <a:r>
              <a:rPr lang="ar-MA" sz="4000" b="1" kern="100" dirty="0">
                <a:solidFill>
                  <a:schemeClr val="accent1">
                    <a:lumMod val="50000"/>
                  </a:schemeClr>
                </a:solidFill>
                <a:latin typeface="Aptos" panose="020B0004020202020204" pitchFamily="34" charset="0"/>
                <a:ea typeface="Aptos" panose="020B0004020202020204" pitchFamily="34" charset="0"/>
                <a:cs typeface="Microsoft Uighur" panose="02000000000000000000" pitchFamily="2" charset="-78"/>
              </a:rPr>
              <a:t>. إِنَّ </a:t>
            </a:r>
            <a:r>
              <a:rPr lang="ar-MA" sz="4000" b="1" kern="100" dirty="0" err="1">
                <a:solidFill>
                  <a:schemeClr val="accent1">
                    <a:lumMod val="50000"/>
                  </a:schemeClr>
                </a:solidFill>
                <a:latin typeface="Aptos" panose="020B0004020202020204" pitchFamily="34" charset="0"/>
                <a:ea typeface="Aptos" panose="020B0004020202020204" pitchFamily="34" charset="0"/>
                <a:cs typeface="Microsoft Uighur" panose="02000000000000000000" pitchFamily="2" charset="-78"/>
              </a:rPr>
              <a:t>ٱلْماءَ</a:t>
            </a:r>
            <a:r>
              <a:rPr lang="ar-MA" sz="4000" b="1" kern="100" dirty="0">
                <a:solidFill>
                  <a:schemeClr val="accent1">
                    <a:lumMod val="50000"/>
                  </a:schemeClr>
                </a:solidFill>
                <a:latin typeface="Aptos" panose="020B0004020202020204" pitchFamily="34" charset="0"/>
                <a:ea typeface="Aptos" panose="020B0004020202020204" pitchFamily="34" charset="0"/>
                <a:cs typeface="Microsoft Uighur" panose="02000000000000000000" pitchFamily="2" charset="-78"/>
              </a:rPr>
              <a:t> كَنْزٌ غالٍ وَأَساسُ </a:t>
            </a:r>
            <a:r>
              <a:rPr lang="ar-MA" sz="4000" b="1" kern="100" dirty="0" err="1">
                <a:solidFill>
                  <a:schemeClr val="accent1">
                    <a:lumMod val="50000"/>
                  </a:schemeClr>
                </a:solidFill>
                <a:latin typeface="Aptos" panose="020B0004020202020204" pitchFamily="34" charset="0"/>
                <a:ea typeface="Aptos" panose="020B0004020202020204" pitchFamily="34" charset="0"/>
                <a:cs typeface="Microsoft Uighur" panose="02000000000000000000" pitchFamily="2" charset="-78"/>
              </a:rPr>
              <a:t>ٱلْحَياةِ</a:t>
            </a:r>
            <a:r>
              <a:rPr lang="ar-MA" sz="4000" b="1" kern="100" dirty="0">
                <a:solidFill>
                  <a:schemeClr val="accent1">
                    <a:lumMod val="50000"/>
                  </a:schemeClr>
                </a:solidFill>
                <a:latin typeface="Aptos" panose="020B0004020202020204" pitchFamily="34" charset="0"/>
                <a:ea typeface="Aptos" panose="020B0004020202020204" pitchFamily="34" charset="0"/>
                <a:cs typeface="Microsoft Uighur" panose="02000000000000000000" pitchFamily="2" charset="-78"/>
              </a:rPr>
              <a:t>.</a:t>
            </a:r>
          </a:p>
        </p:txBody>
      </p:sp>
    </p:spTree>
    <p:extLst>
      <p:ext uri="{BB962C8B-B14F-4D97-AF65-F5344CB8AC3E}">
        <p14:creationId xmlns:p14="http://schemas.microsoft.com/office/powerpoint/2010/main" val="1882961788"/>
      </p:ext>
    </p:extLst>
  </p:cSld>
  <p:clrMapOvr>
    <a:masterClrMapping/>
  </p:clrMapOvr>
  <p:transition spd="slow">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5182E4-EEB5-F952-9174-9F1659A808DB}"/>
            </a:ext>
          </a:extLst>
        </p:cNvPr>
        <p:cNvGrpSpPr/>
        <p:nvPr/>
      </p:nvGrpSpPr>
      <p:grpSpPr>
        <a:xfrm>
          <a:off x="0" y="0"/>
          <a:ext cx="0" cy="0"/>
          <a:chOff x="0" y="0"/>
          <a:chExt cx="0" cy="0"/>
        </a:xfrm>
      </p:grpSpPr>
      <p:pic>
        <p:nvPicPr>
          <p:cNvPr id="28" name="Image 27">
            <a:extLst>
              <a:ext uri="{FF2B5EF4-FFF2-40B4-BE49-F238E27FC236}">
                <a16:creationId xmlns:a16="http://schemas.microsoft.com/office/drawing/2014/main" id="{A8BF5239-5C3D-95BC-484F-07883C2C610B}"/>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pic>
        <p:nvPicPr>
          <p:cNvPr id="31" name="Image 30">
            <a:extLst>
              <a:ext uri="{FF2B5EF4-FFF2-40B4-BE49-F238E27FC236}">
                <a16:creationId xmlns:a16="http://schemas.microsoft.com/office/drawing/2014/main" id="{6B59BFC9-5120-AA06-2828-5D4433ABD81D}"/>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sp>
        <p:nvSpPr>
          <p:cNvPr id="4" name="Titre 3">
            <a:extLst>
              <a:ext uri="{FF2B5EF4-FFF2-40B4-BE49-F238E27FC236}">
                <a16:creationId xmlns:a16="http://schemas.microsoft.com/office/drawing/2014/main" id="{403CC685-9232-CF85-B60A-F8A2E630F6D1}"/>
              </a:ext>
            </a:extLst>
          </p:cNvPr>
          <p:cNvSpPr>
            <a:spLocks noGrp="1"/>
          </p:cNvSpPr>
          <p:nvPr>
            <p:ph type="title"/>
          </p:nvPr>
        </p:nvSpPr>
        <p:spPr>
          <a:xfrm>
            <a:off x="628650" y="812399"/>
            <a:ext cx="7886700" cy="720000"/>
          </a:xfrm>
        </p:spPr>
        <p:txBody>
          <a:bodyPr>
            <a:normAutofit/>
          </a:bodyPr>
          <a:lstStyle/>
          <a:p>
            <a:r>
              <a:rPr lang="ar-MA" dirty="0">
                <a:solidFill>
                  <a:srgbClr val="424D7C"/>
                </a:solidFill>
              </a:rPr>
              <a:t>اختتام الحصة</a:t>
            </a:r>
            <a:endParaRPr lang="fr-MA" dirty="0">
              <a:solidFill>
                <a:srgbClr val="424D7C"/>
              </a:solidFill>
            </a:endParaRPr>
          </a:p>
        </p:txBody>
      </p:sp>
      <p:pic>
        <p:nvPicPr>
          <p:cNvPr id="3" name="Image 2">
            <a:extLst>
              <a:ext uri="{FF2B5EF4-FFF2-40B4-BE49-F238E27FC236}">
                <a16:creationId xmlns:a16="http://schemas.microsoft.com/office/drawing/2014/main" id="{0FD1CE54-60E1-0EE0-C345-45226682E63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735501" y="985738"/>
            <a:ext cx="360000" cy="360000"/>
          </a:xfrm>
          <a:prstGeom prst="rect">
            <a:avLst/>
          </a:prstGeom>
          <a:ln>
            <a:noFill/>
          </a:ln>
        </p:spPr>
      </p:pic>
      <p:sp>
        <p:nvSpPr>
          <p:cNvPr id="7" name="ZoneTexte 6">
            <a:extLst>
              <a:ext uri="{FF2B5EF4-FFF2-40B4-BE49-F238E27FC236}">
                <a16:creationId xmlns:a16="http://schemas.microsoft.com/office/drawing/2014/main" id="{C3413C3D-8622-13FC-10AF-CF01CC57C05B}"/>
              </a:ext>
            </a:extLst>
          </p:cNvPr>
          <p:cNvSpPr txBox="1"/>
          <p:nvPr/>
        </p:nvSpPr>
        <p:spPr>
          <a:xfrm>
            <a:off x="3517132" y="2738130"/>
            <a:ext cx="3493268" cy="523220"/>
          </a:xfrm>
          <a:prstGeom prst="rect">
            <a:avLst/>
          </a:prstGeom>
          <a:noFill/>
        </p:spPr>
        <p:txBody>
          <a:bodyPr wrap="square" rtlCol="0">
            <a:spAutoFit/>
          </a:bodyPr>
          <a:lstStyle/>
          <a:p>
            <a:pPr algn="r"/>
            <a:r>
              <a:rPr lang="ar-MA" sz="2800" b="1" dirty="0">
                <a:solidFill>
                  <a:srgbClr val="424D7C"/>
                </a:solidFill>
                <a:latin typeface="Microsoft Uighur" panose="02000000000000000000" pitchFamily="2" charset="-78"/>
                <a:cs typeface="Microsoft Uighur" panose="02000000000000000000" pitchFamily="2" charset="-78"/>
              </a:rPr>
              <a:t>ماذا تعلمت اليوم؟</a:t>
            </a:r>
          </a:p>
        </p:txBody>
      </p:sp>
      <p:sp>
        <p:nvSpPr>
          <p:cNvPr id="8" name="ZoneTexte 7">
            <a:extLst>
              <a:ext uri="{FF2B5EF4-FFF2-40B4-BE49-F238E27FC236}">
                <a16:creationId xmlns:a16="http://schemas.microsoft.com/office/drawing/2014/main" id="{D1CF22B8-7EA3-8204-C131-5BEFF20AC041}"/>
              </a:ext>
            </a:extLst>
          </p:cNvPr>
          <p:cNvSpPr txBox="1"/>
          <p:nvPr/>
        </p:nvSpPr>
        <p:spPr>
          <a:xfrm>
            <a:off x="3612381" y="3274714"/>
            <a:ext cx="3398019" cy="523220"/>
          </a:xfrm>
          <a:prstGeom prst="rect">
            <a:avLst/>
          </a:prstGeom>
          <a:noFill/>
        </p:spPr>
        <p:txBody>
          <a:bodyPr wrap="square" rtlCol="0">
            <a:spAutoFit/>
          </a:bodyPr>
          <a:lstStyle/>
          <a:p>
            <a:pPr algn="r"/>
            <a:r>
              <a:rPr lang="ar-MA" sz="2800" b="1" dirty="0">
                <a:solidFill>
                  <a:srgbClr val="424D7C"/>
                </a:solidFill>
                <a:latin typeface="Microsoft Uighur" panose="02000000000000000000" pitchFamily="2" charset="-78"/>
                <a:cs typeface="Microsoft Uighur" panose="02000000000000000000" pitchFamily="2" charset="-78"/>
              </a:rPr>
              <a:t>الواجب المنزلي</a:t>
            </a:r>
          </a:p>
        </p:txBody>
      </p:sp>
      <p:sp>
        <p:nvSpPr>
          <p:cNvPr id="10" name="ZoneTexte 9">
            <a:extLst>
              <a:ext uri="{FF2B5EF4-FFF2-40B4-BE49-F238E27FC236}">
                <a16:creationId xmlns:a16="http://schemas.microsoft.com/office/drawing/2014/main" id="{E5B36EE5-C0D7-DBD2-E065-434165B944F8}"/>
              </a:ext>
            </a:extLst>
          </p:cNvPr>
          <p:cNvSpPr txBox="1"/>
          <p:nvPr/>
        </p:nvSpPr>
        <p:spPr>
          <a:xfrm>
            <a:off x="5076825" y="1808769"/>
            <a:ext cx="2066926" cy="646331"/>
          </a:xfrm>
          <a:prstGeom prst="rect">
            <a:avLst/>
          </a:prstGeom>
          <a:noFill/>
        </p:spPr>
        <p:txBody>
          <a:bodyPr wrap="square">
            <a:spAutoFit/>
          </a:bodyPr>
          <a:lstStyle/>
          <a:p>
            <a:pPr algn="r"/>
            <a:r>
              <a:rPr lang="ar-MA" sz="3600" b="1" dirty="0">
                <a:solidFill>
                  <a:srgbClr val="424D7C"/>
                </a:solidFill>
                <a:latin typeface="Microsoft Uighur" panose="02000000000000000000" pitchFamily="2" charset="-78"/>
                <a:cs typeface="Microsoft Uighur" panose="02000000000000000000" pitchFamily="2" charset="-78"/>
              </a:rPr>
              <a:t>اختتام الحصة</a:t>
            </a:r>
            <a:endParaRPr lang="fr-MA" sz="3600" b="1" dirty="0">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33445157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6AC42B-3D9B-A009-AADB-ADFF776B70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11344CC-F979-BD16-45BB-03D9FEB75DA2}"/>
              </a:ext>
            </a:extLst>
          </p:cNvPr>
          <p:cNvSpPr>
            <a:spLocks noGrp="1"/>
          </p:cNvSpPr>
          <p:nvPr>
            <p:ph type="title"/>
          </p:nvPr>
        </p:nvSpPr>
        <p:spPr/>
        <p:txBody>
          <a:bodyPr>
            <a:noAutofit/>
          </a:bodyPr>
          <a:lstStyle/>
          <a:p>
            <a:pPr lvl="0" defTabSz="457200">
              <a:lnSpc>
                <a:spcPct val="100000"/>
              </a:lnSpc>
              <a:spcBef>
                <a:spcPts val="0"/>
              </a:spcBef>
              <a:defRPr/>
            </a:pPr>
            <a:r>
              <a:rPr lang="ar-MA" sz="2400" b="1" dirty="0">
                <a:latin typeface="Microsoft Uighur" panose="02000000000000000000" pitchFamily="2" charset="-78"/>
                <a:ea typeface="Calibri" panose="020F0502020204030204" pitchFamily="34" charset="0"/>
                <a:cs typeface="Microsoft Uighur" panose="02000000000000000000" pitchFamily="2" charset="-78"/>
              </a:rPr>
              <a:t>ما العبارات التي أستعملها للتحذير من فعل ما؟</a:t>
            </a:r>
            <a:endParaRPr lang="ar-MA" sz="2400" b="1" i="1" dirty="0">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4" name="Espace réservé pour une image  23">
            <a:extLst>
              <a:ext uri="{FF2B5EF4-FFF2-40B4-BE49-F238E27FC236}">
                <a16:creationId xmlns:a16="http://schemas.microsoft.com/office/drawing/2014/main" id="{2046D50D-745D-B093-F18A-3604519E2100}"/>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249" y="684000"/>
            <a:ext cx="828000" cy="828000"/>
          </a:xfrm>
        </p:spPr>
      </p:pic>
      <p:grpSp>
        <p:nvGrpSpPr>
          <p:cNvPr id="4" name="Groupe 3">
            <a:extLst>
              <a:ext uri="{FF2B5EF4-FFF2-40B4-BE49-F238E27FC236}">
                <a16:creationId xmlns:a16="http://schemas.microsoft.com/office/drawing/2014/main" id="{355B93A5-BD23-60EB-EEC1-1DB0235DE664}"/>
              </a:ext>
            </a:extLst>
          </p:cNvPr>
          <p:cNvGrpSpPr/>
          <p:nvPr/>
        </p:nvGrpSpPr>
        <p:grpSpPr>
          <a:xfrm>
            <a:off x="398069" y="131773"/>
            <a:ext cx="7750183" cy="288000"/>
            <a:chOff x="398069" y="131773"/>
            <a:chExt cx="7750183" cy="288000"/>
          </a:xfrm>
        </p:grpSpPr>
        <p:sp>
          <p:nvSpPr>
            <p:cNvPr id="17" name="Rectangle 16">
              <a:extLst>
                <a:ext uri="{FF2B5EF4-FFF2-40B4-BE49-F238E27FC236}">
                  <a16:creationId xmlns:a16="http://schemas.microsoft.com/office/drawing/2014/main" id="{B6C9FA91-2274-D990-9F9B-A10050EAFC4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نشاط اعتيادي</a:t>
              </a:r>
            </a:p>
          </p:txBody>
        </p:sp>
        <p:sp>
          <p:nvSpPr>
            <p:cNvPr id="25" name="Rectangle 24">
              <a:extLst>
                <a:ext uri="{FF2B5EF4-FFF2-40B4-BE49-F238E27FC236}">
                  <a16:creationId xmlns:a16="http://schemas.microsoft.com/office/drawing/2014/main" id="{9BA4FE2D-E69E-FDB5-6EB1-4D3CE1CB81ED}"/>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6" name="Rectangle 25">
              <a:extLst>
                <a:ext uri="{FF2B5EF4-FFF2-40B4-BE49-F238E27FC236}">
                  <a16:creationId xmlns:a16="http://schemas.microsoft.com/office/drawing/2014/main" id="{5319F210-C2C2-B520-1782-45E5D7185DB0}"/>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7" name="Rectangle 26">
              <a:extLst>
                <a:ext uri="{FF2B5EF4-FFF2-40B4-BE49-F238E27FC236}">
                  <a16:creationId xmlns:a16="http://schemas.microsoft.com/office/drawing/2014/main" id="{51689316-D057-B7FC-D56C-6F7100FC4688}"/>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28" name="Rectangle 27">
              <a:extLst>
                <a:ext uri="{FF2B5EF4-FFF2-40B4-BE49-F238E27FC236}">
                  <a16:creationId xmlns:a16="http://schemas.microsoft.com/office/drawing/2014/main" id="{816B601C-D4EE-56A0-7877-3AEF208564E1}"/>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29" name="Image 28">
              <a:extLst>
                <a:ext uri="{FF2B5EF4-FFF2-40B4-BE49-F238E27FC236}">
                  <a16:creationId xmlns:a16="http://schemas.microsoft.com/office/drawing/2014/main" id="{AC44D208-4E97-0C6C-FF77-FC260F3B06D3}"/>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0" name="Image 29">
              <a:extLst>
                <a:ext uri="{FF2B5EF4-FFF2-40B4-BE49-F238E27FC236}">
                  <a16:creationId xmlns:a16="http://schemas.microsoft.com/office/drawing/2014/main" id="{2B394F68-0DB1-66A7-AF48-467AC5EFE168}"/>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31" name="Image 30">
              <a:extLst>
                <a:ext uri="{FF2B5EF4-FFF2-40B4-BE49-F238E27FC236}">
                  <a16:creationId xmlns:a16="http://schemas.microsoft.com/office/drawing/2014/main" id="{0A524CB0-8C46-048A-DB14-F85F224B2F7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32" name="Image 31">
              <a:extLst>
                <a:ext uri="{FF2B5EF4-FFF2-40B4-BE49-F238E27FC236}">
                  <a16:creationId xmlns:a16="http://schemas.microsoft.com/office/drawing/2014/main" id="{55724E99-F65F-1278-EAAA-092AD0C66DF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33" name="Image 32">
              <a:extLst>
                <a:ext uri="{FF2B5EF4-FFF2-40B4-BE49-F238E27FC236}">
                  <a16:creationId xmlns:a16="http://schemas.microsoft.com/office/drawing/2014/main" id="{3DD632DC-9FED-EA36-F728-C4DB2D7AA9A4}"/>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grpSp>
      <p:sp>
        <p:nvSpPr>
          <p:cNvPr id="35" name="Rectangle : coins arrondis 34">
            <a:extLst>
              <a:ext uri="{FF2B5EF4-FFF2-40B4-BE49-F238E27FC236}">
                <a16:creationId xmlns:a16="http://schemas.microsoft.com/office/drawing/2014/main" id="{B7D47336-3D62-F115-CEC0-763B990FA8D3}"/>
              </a:ext>
            </a:extLst>
          </p:cNvPr>
          <p:cNvSpPr/>
          <p:nvPr/>
        </p:nvSpPr>
        <p:spPr>
          <a:xfrm>
            <a:off x="988086" y="2720073"/>
            <a:ext cx="7594821" cy="1584000"/>
          </a:xfrm>
          <a:prstGeom prst="roundRect">
            <a:avLst/>
          </a:prstGeom>
          <a:solidFill>
            <a:srgbClr val="D6E9EA"/>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800" b="1" dirty="0">
                <a:solidFill>
                  <a:srgbClr val="424D7C"/>
                </a:solidFill>
                <a:cs typeface="Microsoft Uighur" panose="02000000000000000000" pitchFamily="2" charset="-78"/>
              </a:rPr>
              <a:t> تَدَرَّبْتُ عَلى أَنْ أَسْتَعْمِلَ أُسْلوبَ </a:t>
            </a:r>
            <a:r>
              <a:rPr lang="ar-MA" sz="2800" b="1" dirty="0" err="1">
                <a:solidFill>
                  <a:srgbClr val="424D7C"/>
                </a:solidFill>
                <a:cs typeface="Microsoft Uighur" panose="02000000000000000000" pitchFamily="2" charset="-78"/>
              </a:rPr>
              <a:t>ٱلتَّحْذير</a:t>
            </a:r>
            <a:r>
              <a:rPr lang="ar-MA" sz="2800" b="1" dirty="0">
                <a:solidFill>
                  <a:srgbClr val="424D7C"/>
                </a:solidFill>
                <a:cs typeface="Microsoft Uighur" panose="02000000000000000000" pitchFamily="2" charset="-78"/>
              </a:rPr>
              <a:t> (النَّهْيِ </a:t>
            </a:r>
            <a:r>
              <a:rPr lang="ar-MA" sz="2800" b="1" dirty="0" err="1">
                <a:solidFill>
                  <a:srgbClr val="424D7C"/>
                </a:solidFill>
                <a:cs typeface="Microsoft Uighur" panose="02000000000000000000" pitchFamily="2" charset="-78"/>
              </a:rPr>
              <a:t>وَٱلتَّنْبيهِ</a:t>
            </a:r>
            <a:r>
              <a:rPr lang="ar-MA" sz="2800" b="1" dirty="0">
                <a:solidFill>
                  <a:srgbClr val="424D7C"/>
                </a:solidFill>
                <a:cs typeface="Microsoft Uighur" panose="02000000000000000000" pitchFamily="2" charset="-78"/>
              </a:rPr>
              <a:t>) مِثْلَ:</a:t>
            </a:r>
          </a:p>
          <a:p>
            <a:pPr algn="ctr"/>
            <a:r>
              <a:rPr lang="ar-MA" sz="2800" b="1" dirty="0">
                <a:solidFill>
                  <a:srgbClr val="424D7C"/>
                </a:solidFill>
                <a:cs typeface="Microsoft Uighur" panose="02000000000000000000" pitchFamily="2" charset="-78"/>
              </a:rPr>
              <a:t>..............................</a:t>
            </a:r>
          </a:p>
        </p:txBody>
      </p:sp>
    </p:spTree>
    <p:extLst>
      <p:ext uri="{BB962C8B-B14F-4D97-AF65-F5344CB8AC3E}">
        <p14:creationId xmlns:p14="http://schemas.microsoft.com/office/powerpoint/2010/main" val="262712037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C4B5785-5D8C-C5DE-FBAC-5583972B3850}"/>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lang="ar-MA" sz="2400" b="1" dirty="0">
                <a:latin typeface="Microsoft Uighur" panose="02000000000000000000" pitchFamily="2" charset="-78"/>
                <a:ea typeface="Calibri" panose="020F0502020204030204" pitchFamily="34" charset="0"/>
                <a:cs typeface="Microsoft Uighur" panose="02000000000000000000" pitchFamily="2" charset="-78"/>
              </a:rPr>
              <a:t>أكملوا  المطلوب على الصفحة رقم </a:t>
            </a:r>
            <a:r>
              <a:rPr lang="fr-FR" sz="2400" b="1" dirty="0">
                <a:latin typeface="Microsoft Uighur" panose="02000000000000000000" pitchFamily="2" charset="-78"/>
                <a:ea typeface="Calibri" panose="020F0502020204030204" pitchFamily="34" charset="0"/>
                <a:cs typeface="Microsoft Uighur" panose="02000000000000000000" pitchFamily="2" charset="-78"/>
              </a:rPr>
              <a:t>164</a:t>
            </a:r>
            <a:r>
              <a:rPr lang="ar-MA" sz="2400" b="1" dirty="0">
                <a:latin typeface="Microsoft Uighur" panose="02000000000000000000" pitchFamily="2" charset="-78"/>
                <a:ea typeface="Calibri" panose="020F0502020204030204" pitchFamily="34" charset="0"/>
                <a:cs typeface="Microsoft Uighur" panose="02000000000000000000" pitchFamily="2" charset="-78"/>
              </a:rPr>
              <a:t>. </a:t>
            </a:r>
            <a:endParaRPr lang="fr-FR" sz="2400" b="1" dirty="0">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6" name="Espace réservé pour une image  5">
            <a:extLst>
              <a:ext uri="{FF2B5EF4-FFF2-40B4-BE49-F238E27FC236}">
                <a16:creationId xmlns:a16="http://schemas.microsoft.com/office/drawing/2014/main" id="{83C4482C-575A-E7EC-6876-A88F5EC50E88}"/>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6644373" y="2155372"/>
            <a:ext cx="828000" cy="828000"/>
          </a:xfrm>
        </p:spPr>
      </p:pic>
      <p:grpSp>
        <p:nvGrpSpPr>
          <p:cNvPr id="3" name="Groupe 2">
            <a:extLst>
              <a:ext uri="{FF2B5EF4-FFF2-40B4-BE49-F238E27FC236}">
                <a16:creationId xmlns:a16="http://schemas.microsoft.com/office/drawing/2014/main" id="{C26535E6-31D3-5E2C-B1A6-002485C1E6C1}"/>
              </a:ext>
            </a:extLst>
          </p:cNvPr>
          <p:cNvGrpSpPr/>
          <p:nvPr/>
        </p:nvGrpSpPr>
        <p:grpSpPr>
          <a:xfrm>
            <a:off x="398069" y="131773"/>
            <a:ext cx="7750183" cy="288000"/>
            <a:chOff x="398069" y="131773"/>
            <a:chExt cx="7750183" cy="288000"/>
          </a:xfrm>
        </p:grpSpPr>
        <p:sp>
          <p:nvSpPr>
            <p:cNvPr id="8" name="Rectangle 7">
              <a:extLst>
                <a:ext uri="{FF2B5EF4-FFF2-40B4-BE49-F238E27FC236}">
                  <a16:creationId xmlns:a16="http://schemas.microsoft.com/office/drawing/2014/main" id="{DE132453-2975-C4B5-7BB1-F569538BC07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نشاط اعتيادي</a:t>
              </a:r>
            </a:p>
          </p:txBody>
        </p:sp>
        <p:sp>
          <p:nvSpPr>
            <p:cNvPr id="9" name="Rectangle 8">
              <a:extLst>
                <a:ext uri="{FF2B5EF4-FFF2-40B4-BE49-F238E27FC236}">
                  <a16:creationId xmlns:a16="http://schemas.microsoft.com/office/drawing/2014/main" id="{01D7A3C9-6E46-82CA-0508-F5F2B0179962}"/>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0" name="Rectangle 9">
              <a:extLst>
                <a:ext uri="{FF2B5EF4-FFF2-40B4-BE49-F238E27FC236}">
                  <a16:creationId xmlns:a16="http://schemas.microsoft.com/office/drawing/2014/main" id="{806813D0-A73F-3EFF-20A4-09D0F89084CC}"/>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1" name="Rectangle 10">
              <a:extLst>
                <a:ext uri="{FF2B5EF4-FFF2-40B4-BE49-F238E27FC236}">
                  <a16:creationId xmlns:a16="http://schemas.microsoft.com/office/drawing/2014/main" id="{EDD00BDA-12D0-6795-97A3-E57EE9C10A13}"/>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12" name="Rectangle 11">
              <a:extLst>
                <a:ext uri="{FF2B5EF4-FFF2-40B4-BE49-F238E27FC236}">
                  <a16:creationId xmlns:a16="http://schemas.microsoft.com/office/drawing/2014/main" id="{025BF136-84C0-315E-78AE-E31E3BA5EFFB}"/>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8" name="Image 17">
              <a:extLst>
                <a:ext uri="{FF2B5EF4-FFF2-40B4-BE49-F238E27FC236}">
                  <a16:creationId xmlns:a16="http://schemas.microsoft.com/office/drawing/2014/main" id="{C0C5B125-1C1D-1A8B-F1D8-31803527D4F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9" name="Image 18">
              <a:extLst>
                <a:ext uri="{FF2B5EF4-FFF2-40B4-BE49-F238E27FC236}">
                  <a16:creationId xmlns:a16="http://schemas.microsoft.com/office/drawing/2014/main" id="{F00FC135-4208-C654-5EB0-B8A732FC7E3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20" name="Image 19">
              <a:extLst>
                <a:ext uri="{FF2B5EF4-FFF2-40B4-BE49-F238E27FC236}">
                  <a16:creationId xmlns:a16="http://schemas.microsoft.com/office/drawing/2014/main" id="{B60918DD-B34F-61B5-9935-08BD00EC0FA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21" name="Image 20">
              <a:extLst>
                <a:ext uri="{FF2B5EF4-FFF2-40B4-BE49-F238E27FC236}">
                  <a16:creationId xmlns:a16="http://schemas.microsoft.com/office/drawing/2014/main" id="{7FC508D6-AAE8-AB27-3DB1-FCBF6912143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2" name="Image 21">
              <a:extLst>
                <a:ext uri="{FF2B5EF4-FFF2-40B4-BE49-F238E27FC236}">
                  <a16:creationId xmlns:a16="http://schemas.microsoft.com/office/drawing/2014/main" id="{93BAD090-65FE-27E2-F010-3926F59B9C7E}"/>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grpSp>
      <p:pic>
        <p:nvPicPr>
          <p:cNvPr id="5"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33674D75-B9E7-4C55-572B-AAEBB02B9F20}"/>
              </a:ext>
            </a:extLst>
          </p:cNvPr>
          <p:cNvPicPr>
            <a:picLocks noChangeAspect="1"/>
          </p:cNvPicPr>
          <p:nvPr/>
        </p:nvPicPr>
        <p:blipFill>
          <a:blip r:embed="rId8"/>
          <a:srcRect/>
          <a:stretch/>
        </p:blipFill>
        <p:spPr>
          <a:xfrm>
            <a:off x="7924800" y="684214"/>
            <a:ext cx="828000" cy="827999"/>
          </a:xfrm>
          <a:prstGeom prst="rect">
            <a:avLst/>
          </a:prstGeom>
        </p:spPr>
      </p:pic>
      <p:pic>
        <p:nvPicPr>
          <p:cNvPr id="13" name="Image 12">
            <a:extLst>
              <a:ext uri="{FF2B5EF4-FFF2-40B4-BE49-F238E27FC236}">
                <a16:creationId xmlns:a16="http://schemas.microsoft.com/office/drawing/2014/main" id="{D03C3A99-1FAD-BF87-26C6-4538AC863DFD}"/>
              </a:ext>
            </a:extLst>
          </p:cNvPr>
          <p:cNvPicPr>
            <a:picLocks noChangeAspect="1"/>
          </p:cNvPicPr>
          <p:nvPr/>
        </p:nvPicPr>
        <p:blipFill>
          <a:blip r:embed="rId9"/>
          <a:stretch>
            <a:fillRect/>
          </a:stretch>
        </p:blipFill>
        <p:spPr>
          <a:xfrm>
            <a:off x="3356081" y="1858827"/>
            <a:ext cx="2356462" cy="3244115"/>
          </a:xfrm>
          <a:prstGeom prst="rect">
            <a:avLst/>
          </a:prstGeom>
          <a:ln>
            <a:solidFill>
              <a:schemeClr val="tx1">
                <a:lumMod val="95000"/>
                <a:lumOff val="5000"/>
              </a:schemeClr>
            </a:solidFill>
          </a:ln>
        </p:spPr>
      </p:pic>
    </p:spTree>
    <p:extLst>
      <p:ext uri="{BB962C8B-B14F-4D97-AF65-F5344CB8AC3E}">
        <p14:creationId xmlns:p14="http://schemas.microsoft.com/office/powerpoint/2010/main" val="1812232099"/>
      </p:ext>
    </p:extLst>
  </p:cSld>
  <p:clrMapOvr>
    <a:masterClrMapping/>
  </p:clrMapOvr>
  <p:transition spd="slow">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BB57FFF-F3D0-25CC-6EE8-104764E94170}"/>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lang="ar-MA" sz="2400" b="1" dirty="0">
                <a:latin typeface="Microsoft Uighur" panose="02000000000000000000" pitchFamily="2" charset="-78"/>
                <a:ea typeface="Calibri" panose="020F0502020204030204" pitchFamily="34" charset="0"/>
                <a:cs typeface="Microsoft Uighur" panose="02000000000000000000" pitchFamily="2" charset="-78"/>
              </a:rPr>
              <a:t>أبطال الحصة هم ........................................................................... </a:t>
            </a:r>
            <a:endParaRPr lang="fr-FR" sz="2400" b="1" dirty="0">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14" name="Groupe 13">
            <a:extLst>
              <a:ext uri="{FF2B5EF4-FFF2-40B4-BE49-F238E27FC236}">
                <a16:creationId xmlns:a16="http://schemas.microsoft.com/office/drawing/2014/main" id="{1E7ECB18-322A-52B8-076D-F74187FB5CA1}"/>
              </a:ext>
            </a:extLst>
          </p:cNvPr>
          <p:cNvGrpSpPr/>
          <p:nvPr/>
        </p:nvGrpSpPr>
        <p:grpSpPr>
          <a:xfrm>
            <a:off x="398069" y="131773"/>
            <a:ext cx="7750183" cy="288000"/>
            <a:chOff x="398069" y="131773"/>
            <a:chExt cx="7750183" cy="288000"/>
          </a:xfrm>
        </p:grpSpPr>
        <p:sp>
          <p:nvSpPr>
            <p:cNvPr id="3" name="Rectangle 2">
              <a:extLst>
                <a:ext uri="{FF2B5EF4-FFF2-40B4-BE49-F238E27FC236}">
                  <a16:creationId xmlns:a16="http://schemas.microsoft.com/office/drawing/2014/main" id="{EA304997-C474-0244-2288-32CBDE5E096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نشاط اعتيادي</a:t>
              </a:r>
            </a:p>
          </p:txBody>
        </p:sp>
        <p:sp>
          <p:nvSpPr>
            <p:cNvPr id="4" name="Rectangle 3">
              <a:extLst>
                <a:ext uri="{FF2B5EF4-FFF2-40B4-BE49-F238E27FC236}">
                  <a16:creationId xmlns:a16="http://schemas.microsoft.com/office/drawing/2014/main" id="{B7C8D72B-DA76-5B92-892A-4DFA093B3E4E}"/>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5" name="Rectangle 4">
              <a:extLst>
                <a:ext uri="{FF2B5EF4-FFF2-40B4-BE49-F238E27FC236}">
                  <a16:creationId xmlns:a16="http://schemas.microsoft.com/office/drawing/2014/main" id="{C2B4DF2D-ED93-A507-FDBA-4833CE86EBA6}"/>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6" name="Rectangle 5">
              <a:extLst>
                <a:ext uri="{FF2B5EF4-FFF2-40B4-BE49-F238E27FC236}">
                  <a16:creationId xmlns:a16="http://schemas.microsoft.com/office/drawing/2014/main" id="{47E41EC1-A3EF-30C5-92FC-565B3E7B9D0C}"/>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8" name="Rectangle 7">
              <a:extLst>
                <a:ext uri="{FF2B5EF4-FFF2-40B4-BE49-F238E27FC236}">
                  <a16:creationId xmlns:a16="http://schemas.microsoft.com/office/drawing/2014/main" id="{76347B90-F726-35D6-D117-16244609621F}"/>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9" name="Image 8">
              <a:extLst>
                <a:ext uri="{FF2B5EF4-FFF2-40B4-BE49-F238E27FC236}">
                  <a16:creationId xmlns:a16="http://schemas.microsoft.com/office/drawing/2014/main" id="{B517814B-9380-CC64-F9C8-F0BF76DC108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0" name="Image 9">
              <a:extLst>
                <a:ext uri="{FF2B5EF4-FFF2-40B4-BE49-F238E27FC236}">
                  <a16:creationId xmlns:a16="http://schemas.microsoft.com/office/drawing/2014/main" id="{B4D7E5EA-C7DD-4A10-1D37-80D12B9C2B6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1" name="Image 10">
              <a:extLst>
                <a:ext uri="{FF2B5EF4-FFF2-40B4-BE49-F238E27FC236}">
                  <a16:creationId xmlns:a16="http://schemas.microsoft.com/office/drawing/2014/main" id="{9143A120-2681-8DBD-26DF-9830872B436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2" name="Image 11">
              <a:extLst>
                <a:ext uri="{FF2B5EF4-FFF2-40B4-BE49-F238E27FC236}">
                  <a16:creationId xmlns:a16="http://schemas.microsoft.com/office/drawing/2014/main" id="{BAD82E83-5F08-148D-0E27-0D2EFB4CBC74}"/>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3" name="Image 12">
              <a:extLst>
                <a:ext uri="{FF2B5EF4-FFF2-40B4-BE49-F238E27FC236}">
                  <a16:creationId xmlns:a16="http://schemas.microsoft.com/office/drawing/2014/main" id="{1F0E253B-2ED5-4C42-C930-79CB3FA908AD}"/>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grpSp>
      <p:pic>
        <p:nvPicPr>
          <p:cNvPr id="7" name="Joyful_Prize_Celebration_Animation">
            <a:hlinkClick r:id="" action="ppaction://media"/>
            <a:extLst>
              <a:ext uri="{FF2B5EF4-FFF2-40B4-BE49-F238E27FC236}">
                <a16:creationId xmlns:a16="http://schemas.microsoft.com/office/drawing/2014/main" id="{82F7CB2E-4575-7B8A-34CA-3D6666B6A80F}"/>
              </a:ext>
            </a:extLst>
          </p:cNvPr>
          <p:cNvPicPr>
            <a:picLocks noChangeAspect="1"/>
          </p:cNvPicPr>
          <p:nvPr>
            <a:videoFile r:link="rId2"/>
            <p:extLst>
              <p:ext uri="{DAA4B4D4-6D71-4841-9C94-3DE7FCFB9230}">
                <p14:media xmlns:p14="http://schemas.microsoft.com/office/powerpoint/2010/main" r:embed="rId1"/>
              </p:ext>
            </p:extLst>
          </p:nvPr>
        </p:nvPicPr>
        <p:blipFill>
          <a:blip r:embed="rId9"/>
          <a:srcRect l="22027" r="21803"/>
          <a:stretch>
            <a:fillRect/>
          </a:stretch>
        </p:blipFill>
        <p:spPr>
          <a:xfrm>
            <a:off x="3365946" y="2438287"/>
            <a:ext cx="2604581" cy="260828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20" name="Espace réservé pour une image  19">
            <a:extLst>
              <a:ext uri="{FF2B5EF4-FFF2-40B4-BE49-F238E27FC236}">
                <a16:creationId xmlns:a16="http://schemas.microsoft.com/office/drawing/2014/main" id="{ADE1AA1C-6861-D8EC-7927-29F7677DC61E}"/>
              </a:ext>
            </a:extLst>
          </p:cNvPr>
          <p:cNvPicPr>
            <a:picLocks noGrp="1" noChangeAspect="1"/>
          </p:cNvPicPr>
          <p:nvPr>
            <p:ph type="pic" sz="quarter" idx="12"/>
          </p:nvPr>
        </p:nvPicPr>
        <p:blipFill>
          <a:blip r:embed="rId10">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175179981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0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vol="80000">
                <p:cTn id="12" fill="hold" display="0">
                  <p:stCondLst>
                    <p:cond delay="indefinite"/>
                  </p:stCondLst>
                </p:cTn>
                <p:tgtEl>
                  <p:spTgt spid="7"/>
                </p:tgtEl>
              </p:cMediaNode>
            </p:video>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37CACC-D8BC-30D1-CB28-CC205946983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9A45A1B-BC30-13AD-5753-E47F3279AF2E}"/>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إلى اللقاء في الحصة المقبلة </a:t>
            </a:r>
          </a:p>
        </p:txBody>
      </p:sp>
      <p:pic>
        <p:nvPicPr>
          <p:cNvPr id="16" name="Espace réservé pour une image  15">
            <a:extLst>
              <a:ext uri="{FF2B5EF4-FFF2-40B4-BE49-F238E27FC236}">
                <a16:creationId xmlns:a16="http://schemas.microsoft.com/office/drawing/2014/main" id="{19FD947E-C783-B702-32A8-8DF92D144BE4}"/>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249" y="684000"/>
            <a:ext cx="828000" cy="828000"/>
          </a:xfrm>
        </p:spPr>
      </p:pic>
      <p:sp>
        <p:nvSpPr>
          <p:cNvPr id="3" name="Rectangle 2">
            <a:extLst>
              <a:ext uri="{FF2B5EF4-FFF2-40B4-BE49-F238E27FC236}">
                <a16:creationId xmlns:a16="http://schemas.microsoft.com/office/drawing/2014/main" id="{89B6C411-0942-7DD6-ACDE-D71BD92F9D2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نشاط اعتيادي</a:t>
            </a:r>
          </a:p>
        </p:txBody>
      </p:sp>
      <p:sp>
        <p:nvSpPr>
          <p:cNvPr id="5" name="Rectangle 4">
            <a:extLst>
              <a:ext uri="{FF2B5EF4-FFF2-40B4-BE49-F238E27FC236}">
                <a16:creationId xmlns:a16="http://schemas.microsoft.com/office/drawing/2014/main" id="{3FCE2727-C540-7CC6-56A6-ACD10033D3D9}"/>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6" name="Rectangle 5">
            <a:extLst>
              <a:ext uri="{FF2B5EF4-FFF2-40B4-BE49-F238E27FC236}">
                <a16:creationId xmlns:a16="http://schemas.microsoft.com/office/drawing/2014/main" id="{2A6BE51E-0147-1C94-82BA-369DDACB379D}"/>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77C05EBA-F475-35A1-A558-191141665564}"/>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8" name="Rectangle 7">
            <a:extLst>
              <a:ext uri="{FF2B5EF4-FFF2-40B4-BE49-F238E27FC236}">
                <a16:creationId xmlns:a16="http://schemas.microsoft.com/office/drawing/2014/main" id="{3241CFBA-8F52-0C35-80D9-3CF0CCBDFA18}"/>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0" name="Image 9">
            <a:extLst>
              <a:ext uri="{FF2B5EF4-FFF2-40B4-BE49-F238E27FC236}">
                <a16:creationId xmlns:a16="http://schemas.microsoft.com/office/drawing/2014/main" id="{A3784F3E-6774-4EBD-5DE7-93B007F1B6B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1" name="Image 10">
            <a:extLst>
              <a:ext uri="{FF2B5EF4-FFF2-40B4-BE49-F238E27FC236}">
                <a16:creationId xmlns:a16="http://schemas.microsoft.com/office/drawing/2014/main" id="{FE24CC08-45B4-A7BF-9A86-7B8B176C6CC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2" name="Image 11">
            <a:extLst>
              <a:ext uri="{FF2B5EF4-FFF2-40B4-BE49-F238E27FC236}">
                <a16:creationId xmlns:a16="http://schemas.microsoft.com/office/drawing/2014/main" id="{BAD32278-FFD2-FA7F-6698-7DC9D4568E4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3" name="Image 12">
            <a:extLst>
              <a:ext uri="{FF2B5EF4-FFF2-40B4-BE49-F238E27FC236}">
                <a16:creationId xmlns:a16="http://schemas.microsoft.com/office/drawing/2014/main" id="{79E1D857-7AF0-871E-D644-B2C834CEF32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4" name="Image 13">
            <a:extLst>
              <a:ext uri="{FF2B5EF4-FFF2-40B4-BE49-F238E27FC236}">
                <a16:creationId xmlns:a16="http://schemas.microsoft.com/office/drawing/2014/main" id="{0FC9D3F1-5A86-3BDA-A8D2-B4D925F8F160}"/>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pic>
        <p:nvPicPr>
          <p:cNvPr id="4" name="Espace réservé pour une image  8">
            <a:extLst>
              <a:ext uri="{FF2B5EF4-FFF2-40B4-BE49-F238E27FC236}">
                <a16:creationId xmlns:a16="http://schemas.microsoft.com/office/drawing/2014/main" id="{639CF646-4D1D-FCCD-53C0-2056DA59F78A}"/>
              </a:ext>
            </a:extLst>
          </p:cNvPr>
          <p:cNvPicPr>
            <a:picLocks noChangeAspect="1"/>
          </p:cNvPicPr>
          <p:nvPr/>
        </p:nvPicPr>
        <p:blipFill>
          <a:blip r:embed="rId8">
            <a:extLst>
              <a:ext uri="{28A0092B-C50C-407E-A947-70E740481C1C}">
                <a14:useLocalDpi xmlns:a14="http://schemas.microsoft.com/office/drawing/2010/main" val="0"/>
              </a:ext>
            </a:extLst>
          </a:blip>
          <a:srcRect t="26427" b="26427"/>
          <a:stretch>
            <a:fillRect/>
          </a:stretch>
        </p:blipFill>
        <p:spPr>
          <a:xfrm>
            <a:off x="721991" y="1584000"/>
            <a:ext cx="7202258" cy="4801505"/>
          </a:xfrm>
          <a:prstGeom prst="roundRect">
            <a:avLst/>
          </a:prstGeom>
        </p:spPr>
      </p:pic>
    </p:spTree>
    <p:extLst>
      <p:ext uri="{BB962C8B-B14F-4D97-AF65-F5344CB8AC3E}">
        <p14:creationId xmlns:p14="http://schemas.microsoft.com/office/powerpoint/2010/main" val="222030372"/>
      </p:ext>
    </p:extLst>
  </p:cSld>
  <p:clrMapOvr>
    <a:masterClrMapping/>
  </p:clrMapOvr>
  <p:transition spd="slow">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5B4AE278-DF46-4A21-C1D7-E90EB0C3EB7B}"/>
              </a:ext>
            </a:extLst>
          </p:cNvPr>
          <p:cNvSpPr txBox="1"/>
          <p:nvPr/>
        </p:nvSpPr>
        <p:spPr>
          <a:xfrm>
            <a:off x="1681258" y="1216761"/>
            <a:ext cx="5781483" cy="1328056"/>
          </a:xfrm>
          <a:prstGeom prst="rect">
            <a:avLst/>
          </a:prstGeom>
        </p:spPr>
        <p:txBody>
          <a:bodyPr anchor="ctr">
            <a:normAutofit/>
          </a:bodyPr>
          <a:lstStyle>
            <a:lvl1pPr algn="ctr" defTabSz="914400" eaLnBrk="1" latinLnBrk="0" hangingPunct="1">
              <a:lnSpc>
                <a:spcPct val="90000"/>
              </a:lnSpc>
              <a:spcBef>
                <a:spcPct val="0"/>
              </a:spcBef>
              <a:buNone/>
              <a:defRPr lang="fr-MA"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
                <a:srgbClr val="000000"/>
              </a:buClr>
              <a:buSzTx/>
              <a:buFont typeface="Arial"/>
              <a:buNone/>
              <a:tabLst/>
              <a:defRPr/>
            </a:pPr>
            <a:r>
              <a:rPr kumimoji="0" lang="ar-MA" sz="44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sym typeface="Arial"/>
              </a:rPr>
              <a:t>بناء على إنجازات المتعلمين خلال الممارسة المستقلة </a:t>
            </a:r>
          </a:p>
        </p:txBody>
      </p:sp>
      <p:sp>
        <p:nvSpPr>
          <p:cNvPr id="6" name="TextBox 5">
            <a:extLst>
              <a:ext uri="{FF2B5EF4-FFF2-40B4-BE49-F238E27FC236}">
                <a16:creationId xmlns:a16="http://schemas.microsoft.com/office/drawing/2014/main" id="{BD47C1E3-1B7F-A87E-8B36-0B2CCD4ED51E}"/>
              </a:ext>
            </a:extLst>
          </p:cNvPr>
          <p:cNvSpPr txBox="1"/>
          <p:nvPr/>
        </p:nvSpPr>
        <p:spPr>
          <a:xfrm>
            <a:off x="1749352" y="4025460"/>
            <a:ext cx="5781483" cy="1328056"/>
          </a:xfrm>
          <a:prstGeom prst="rect">
            <a:avLst/>
          </a:prstGeom>
        </p:spPr>
        <p:txBody>
          <a:bodyPr anchor="ctr">
            <a:normAutofit/>
          </a:bodyPr>
          <a:lstStyle>
            <a:defPPr marR="0" lvl="0" algn="l" rtl="0">
              <a:lnSpc>
                <a:spcPct val="100000"/>
              </a:lnSpc>
              <a:spcBef>
                <a:spcPts val="0"/>
              </a:spcBef>
              <a:spcAft>
                <a:spcPts val="0"/>
              </a:spcAft>
            </a:defPPr>
            <a:lvl1pPr algn="ctr" defTabSz="914400" eaLnBrk="1" latinLnBrk="0" hangingPunct="1">
              <a:lnSpc>
                <a:spcPct val="90000"/>
              </a:lnSpc>
              <a:spcBef>
                <a:spcPct val="0"/>
              </a:spcBef>
              <a:buNone/>
              <a:defRPr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
                <a:srgbClr val="000000"/>
              </a:buClr>
              <a:buSzTx/>
              <a:buFont typeface="Arial"/>
              <a:buNone/>
              <a:tabLst/>
              <a:defRPr/>
            </a:pPr>
            <a:r>
              <a:rPr kumimoji="0" lang="ar-MA" sz="36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sym typeface="Arial"/>
              </a:rPr>
              <a:t>تسجل النسبة على صفحة اليوم من مذكرة الأستاذ.</a:t>
            </a:r>
          </a:p>
        </p:txBody>
      </p:sp>
      <p:grpSp>
        <p:nvGrpSpPr>
          <p:cNvPr id="2" name="Groupe 1">
            <a:extLst>
              <a:ext uri="{FF2B5EF4-FFF2-40B4-BE49-F238E27FC236}">
                <a16:creationId xmlns:a16="http://schemas.microsoft.com/office/drawing/2014/main" id="{04FFAC5B-3A94-CF60-E0F3-FB44EA96AD01}"/>
              </a:ext>
            </a:extLst>
          </p:cNvPr>
          <p:cNvGrpSpPr/>
          <p:nvPr/>
        </p:nvGrpSpPr>
        <p:grpSpPr>
          <a:xfrm>
            <a:off x="1292094" y="2839748"/>
            <a:ext cx="6696000" cy="890781"/>
            <a:chOff x="1331545" y="2851205"/>
            <a:chExt cx="6696000" cy="890781"/>
          </a:xfrm>
        </p:grpSpPr>
        <p:pic>
          <p:nvPicPr>
            <p:cNvPr id="14" name="Image 13">
              <a:extLst>
                <a:ext uri="{FF2B5EF4-FFF2-40B4-BE49-F238E27FC236}">
                  <a16:creationId xmlns:a16="http://schemas.microsoft.com/office/drawing/2014/main" id="{D29A9D9E-DA16-02EB-A182-E2D45A811C09}"/>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15" name="Rectangle 14">
              <a:extLst>
                <a:ext uri="{FF2B5EF4-FFF2-40B4-BE49-F238E27FC236}">
                  <a16:creationId xmlns:a16="http://schemas.microsoft.com/office/drawing/2014/main" id="{F450F678-FB89-B61B-431D-D2EE915D0630}"/>
                </a:ext>
              </a:extLst>
            </p:cNvPr>
            <p:cNvSpPr/>
            <p:nvPr/>
          </p:nvSpPr>
          <p:spPr>
            <a:xfrm>
              <a:off x="1438551" y="3070709"/>
              <a:ext cx="4896252" cy="646331"/>
            </a:xfrm>
            <a:prstGeom prst="rect">
              <a:avLst/>
            </a:prstGeom>
          </p:spPr>
          <p:txBody>
            <a:bodyPr wrap="square">
              <a:sp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Arial"/>
                </a:rPr>
                <a:t>ما تقديرك لنسبة التحكم في هدف الدرس؟ </a:t>
              </a:r>
            </a:p>
          </p:txBody>
        </p:sp>
      </p:grpSp>
    </p:spTree>
    <p:extLst>
      <p:ext uri="{BB962C8B-B14F-4D97-AF65-F5344CB8AC3E}">
        <p14:creationId xmlns:p14="http://schemas.microsoft.com/office/powerpoint/2010/main" val="3563925132"/>
      </p:ext>
    </p:extLst>
  </p:cSld>
  <p:clrMapOvr>
    <a:masterClrMapping/>
  </p:clrMapOvr>
  <p:transition spd="slow">
    <p:fade/>
  </p:transition>
</p:sld>
</file>

<file path=ppt/theme/theme1.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Env-Apprenant_Tmplt معجم">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Env-Apprenant_Tmplt معجم">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افتتاح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02- معــــــــــجم">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3_Env-Apprenant_Tmpl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12.xml><?xml version="1.0" encoding="utf-8"?>
<a:theme xmlns:a="http://schemas.openxmlformats.org/drawingml/2006/main" name="1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1_02- معــــــــــجم">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1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2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40186</TotalTime>
  <Words>2475</Words>
  <Application>Microsoft Office PowerPoint</Application>
  <PresentationFormat>Affichage à l'écran (4:3)</PresentationFormat>
  <Paragraphs>500</Paragraphs>
  <Slides>59</Slides>
  <Notes>0</Notes>
  <HiddenSlides>0</HiddenSlides>
  <MMClips>4</MMClips>
  <ScaleCrop>false</ScaleCrop>
  <HeadingPairs>
    <vt:vector size="6" baseType="variant">
      <vt:variant>
        <vt:lpstr>Polices utilisées</vt:lpstr>
      </vt:variant>
      <vt:variant>
        <vt:i4>14</vt:i4>
      </vt:variant>
      <vt:variant>
        <vt:lpstr>Thème</vt:lpstr>
      </vt:variant>
      <vt:variant>
        <vt:i4>17</vt:i4>
      </vt:variant>
      <vt:variant>
        <vt:lpstr>Titres des diapositives</vt:lpstr>
      </vt:variant>
      <vt:variant>
        <vt:i4>59</vt:i4>
      </vt:variant>
    </vt:vector>
  </HeadingPairs>
  <TitlesOfParts>
    <vt:vector size="90" baseType="lpstr">
      <vt:lpstr>Arial</vt:lpstr>
      <vt:lpstr>Microsoft Uighur</vt:lpstr>
      <vt:lpstr>Wingdings</vt:lpstr>
      <vt:lpstr>Sakkal Majalla</vt:lpstr>
      <vt:lpstr>Dosis SemiBold</vt:lpstr>
      <vt:lpstr>Air Strip Arabic</vt:lpstr>
      <vt:lpstr>Segoe UI</vt:lpstr>
      <vt:lpstr>DengXian</vt:lpstr>
      <vt:lpstr>Calibri Light</vt:lpstr>
      <vt:lpstr>Aptos</vt:lpstr>
      <vt:lpstr>Dosis Medium</vt:lpstr>
      <vt:lpstr>Calibri</vt:lpstr>
      <vt:lpstr>Dosis</vt:lpstr>
      <vt:lpstr>Modern Love</vt:lpstr>
      <vt:lpstr>00_Env-Enseignant</vt:lpstr>
      <vt:lpstr>3_Env-Apprenant_Tmplt معجم</vt:lpstr>
      <vt:lpstr>2_Env-Apprenant_Tmplt معجم</vt:lpstr>
      <vt:lpstr>01- نشاط اعتيادي</vt:lpstr>
      <vt:lpstr>استماع وتحدث</vt:lpstr>
      <vt:lpstr>1_اختتام الحصة</vt:lpstr>
      <vt:lpstr>افتتاح الحصة</vt:lpstr>
      <vt:lpstr>02- معــــــــــجم</vt:lpstr>
      <vt:lpstr>04- قراءة/ كتابة</vt:lpstr>
      <vt:lpstr>3_Env-Apprenant_Tmplt</vt:lpstr>
      <vt:lpstr>Thème Office</vt:lpstr>
      <vt:lpstr>1_01- نشاط اعتيادي</vt:lpstr>
      <vt:lpstr>1_02- معــــــــــجم</vt:lpstr>
      <vt:lpstr>03- استماع وتحدث</vt:lpstr>
      <vt:lpstr>1_04- قراءة/ كتابة</vt:lpstr>
      <vt:lpstr>05- اختتام الحصة</vt:lpstr>
      <vt:lpstr>2_01- نشاط اعتيادي</vt:lpstr>
      <vt:lpstr>Présentation PowerPoint</vt:lpstr>
      <vt:lpstr>Présentation PowerPoint</vt:lpstr>
      <vt:lpstr>Présentation PowerPoint</vt:lpstr>
      <vt:lpstr>تنظيم حصص الأسبوع</vt:lpstr>
      <vt:lpstr>هيكلة حصة اليوم</vt:lpstr>
      <vt:lpstr>عند نهاية الحصة</vt:lpstr>
      <vt:lpstr>افتتاح الحصة</vt:lpstr>
      <vt:lpstr>مرحبا بكم. سننطلق في حصة اللغة العربية.</vt:lpstr>
      <vt:lpstr>نتذكر سلوكات يحترمها كل متعلم (ة) خلال الحصة.</vt:lpstr>
      <vt:lpstr>ضعوا اللوحة والكراسة في القمطر.</vt:lpstr>
      <vt:lpstr>معجم</vt:lpstr>
      <vt:lpstr>هذه إستراتيجيات تعرفنا عليها خلال الأسابيع الماضية. </vt:lpstr>
      <vt:lpstr>من يذكرنا بإسترتيجية الكلمة الجامعة؟ آخر؟ هل تتفقون؟ </vt:lpstr>
      <vt:lpstr>نتذكر جماعة.</vt:lpstr>
      <vt:lpstr>نطبق على المثال التالي. ما المشترك؟ ما الكلمة الجامعة؟ من يضيف كلمات؟</vt:lpstr>
      <vt:lpstr>والآن فكروا ثم شطبوا على الكلمة الدخيلة ضمن الكلمات. ستبررون إجاباتكم.</vt:lpstr>
      <vt:lpstr>من يجيب؟ هل تتفقون؟ لماذا؟                                -صححوا.</vt:lpstr>
      <vt:lpstr>نصحح. الكلمات كلها أسماء لكائنات حية إلا الكرسي. ليس كائنا حيا.</vt:lpstr>
      <vt:lpstr>الآن من يذكرنا بإستراتيجية شبكة الكلمة؟ هل تتفقون؟</vt:lpstr>
      <vt:lpstr>نتذكر جماعة ببناء شبكة كلمة "مستشفى" على السبورة.</vt:lpstr>
      <vt:lpstr>الآن من يذكرنا بإستراتيجية شبكة الكلمة؟ هل تتفقون؟</vt:lpstr>
      <vt:lpstr>نتذكر جماعة ببناء عائلة كلمة "دخل". من يقدم كلمة تنتمي لعائلة (دخل)؟</vt:lpstr>
      <vt:lpstr>خذوا كراساتكم  ص 162. أنجزوا بشكل فردي. يرصد الأستاذ الأخطاء الشائعة لمعالجتها اثناء التصحيح. </vt:lpstr>
      <vt:lpstr>نصحح جماعة.  انتبهوا. ما الجذر المشترك بين كلمات اللائحة الثانية؟ ...</vt:lpstr>
      <vt:lpstr>انتبهوا للتصحيح</vt:lpstr>
      <vt:lpstr>Présentation PowerPoint</vt:lpstr>
      <vt:lpstr>نمر إلى حصة الاستماع والتحدث. من يذكرنا بعنوان الحكاية التي تعرفنا عليها في الأسبوع الماضي؟</vt:lpstr>
      <vt:lpstr>عنوان حكايتنا هو: في محمية الحيوانات.</vt:lpstr>
      <vt:lpstr>سأعيد تسميع الحكاية. أنصتوا جيدا وسجلوا السلوك الذي حذر منه المرشدُ الفتاةَ.</vt:lpstr>
      <vt:lpstr>سأعيد تسميع الحكاية. أنصتوا جيدا وسجلوا السلوك الذي حذر منه المرشد الفتاة. (الجزء 1)</vt:lpstr>
      <vt:lpstr>أنصتوا للجزء (2) (بعد فصل الحاسوب عن المسلاط)</vt:lpstr>
      <vt:lpstr>في ثنائيات، مماذا حذر المرشد الفتاة؟ ماذا قال لها؟  دقيقة للتفكير.</vt:lpstr>
      <vt:lpstr>من يقرأ ما قاله المرشد للفتاة عندما حذرها من تجاوز السياج؟ </vt:lpstr>
      <vt:lpstr>من يعيد تنبيه الفتاة مستعملا أساليب أخرى؟ سأعين من يجيب. (خمس دقائق) </vt:lpstr>
      <vt:lpstr>يمكن أيضا أن ننهى أو ننبه الفتاة بقولنا </vt:lpstr>
      <vt:lpstr>هذا مشهد لطفل يقذف الطيور بالحجارة. ماذا نقول له لنحذره من سوء سلوكه؟</vt:lpstr>
      <vt:lpstr>هذا مشهد لطفل يقطع الأغصان. ماذا نقول له لنحذره من سوء سلوكه؟</vt:lpstr>
      <vt:lpstr>نتذكر</vt:lpstr>
      <vt:lpstr>تقويم التحدث والطلاقة</vt:lpstr>
      <vt:lpstr>Présentation PowerPoint</vt:lpstr>
      <vt:lpstr>Présentation PowerPoint</vt:lpstr>
      <vt:lpstr>-المشاركة في حوار بتوظيف الأفعال الكلامية المدرسة (PO1)؛ -أخذ الكلمة لإنتاج نصوص شفهية بغرض السرد انطلاقا من مشاهد (PO2)؛</vt:lpstr>
      <vt:lpstr>Présentation PowerPoint</vt:lpstr>
      <vt:lpstr>Présentation PowerPoint</vt:lpstr>
      <vt:lpstr>Présentation PowerPoint</vt:lpstr>
      <vt:lpstr>يفصل الحاسوب عن جهاز العرض</vt:lpstr>
      <vt:lpstr>Présentation PowerPoint</vt:lpstr>
      <vt:lpstr>Présentation PowerPoint</vt:lpstr>
      <vt:lpstr>Présentation PowerPoint</vt:lpstr>
      <vt:lpstr>Présentation PowerPoint</vt:lpstr>
      <vt:lpstr>موجهات تمرير رائز الطلاقة LF </vt:lpstr>
      <vt:lpstr>Présentation PowerPoint</vt:lpstr>
      <vt:lpstr>هذه هي الفقرة التي ستقرؤها. معك 30 ثانية لملاحظتها. بعدها ستبدأ القراءة.</vt:lpstr>
      <vt:lpstr>اختتام الحصة</vt:lpstr>
      <vt:lpstr>ما العبارات التي أستعملها للتحذير من فعل ما؟</vt:lpstr>
      <vt:lpstr>أكملوا  المطلوب على الصفحة رقم 164. </vt:lpstr>
      <vt:lpstr>أبطال الحصة هم ........................................................................... </vt:lpstr>
      <vt:lpstr>إلى اللقاء في الحصة المقبلة </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AMAADID RACHID</dc:creator>
  <cp:lastModifiedBy>HASSAN.OUMEZIANE</cp:lastModifiedBy>
  <cp:revision>305</cp:revision>
  <dcterms:created xsi:type="dcterms:W3CDTF">2023-09-20T21:35:22Z</dcterms:created>
  <dcterms:modified xsi:type="dcterms:W3CDTF">2026-06-05T10:14:12Z</dcterms:modified>
</cp:coreProperties>
</file>