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5.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6.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3" r:id="rId4"/>
    <p:sldMasterId id="2147483736" r:id="rId5"/>
    <p:sldMasterId id="2147483763" r:id="rId6"/>
    <p:sldMasterId id="2147483789" r:id="rId7"/>
  </p:sldMasterIdLst>
  <p:notesMasterIdLst>
    <p:notesMasterId r:id="rId62"/>
  </p:notesMasterIdLst>
  <p:sldIdLst>
    <p:sldId id="2147482695" r:id="rId8"/>
    <p:sldId id="2147482617" r:id="rId9"/>
    <p:sldId id="2147482469" r:id="rId10"/>
    <p:sldId id="2147482516" r:id="rId11"/>
    <p:sldId id="2147482615" r:id="rId12"/>
    <p:sldId id="2147482691" r:id="rId13"/>
    <p:sldId id="2147482480" r:id="rId14"/>
    <p:sldId id="2147482694" r:id="rId15"/>
    <p:sldId id="2134806929" r:id="rId16"/>
    <p:sldId id="2147482481" r:id="rId17"/>
    <p:sldId id="2134806896" r:id="rId18"/>
    <p:sldId id="2147482777" r:id="rId19"/>
    <p:sldId id="2147482778" r:id="rId20"/>
    <p:sldId id="2147482640" r:id="rId21"/>
    <p:sldId id="2134806145" r:id="rId22"/>
    <p:sldId id="2134806657" r:id="rId23"/>
    <p:sldId id="2147482348" r:id="rId24"/>
    <p:sldId id="2147482361" r:id="rId25"/>
    <p:sldId id="2147482362" r:id="rId26"/>
    <p:sldId id="2134806195" r:id="rId27"/>
    <p:sldId id="2147482773" r:id="rId28"/>
    <p:sldId id="2147482697" r:id="rId29"/>
    <p:sldId id="2147482748" r:id="rId30"/>
    <p:sldId id="2147482495" r:id="rId31"/>
    <p:sldId id="2147482633" r:id="rId32"/>
    <p:sldId id="2147482343" r:id="rId33"/>
    <p:sldId id="2134806714" r:id="rId34"/>
    <p:sldId id="2134806715" r:id="rId35"/>
    <p:sldId id="2134806716" r:id="rId36"/>
    <p:sldId id="2134806717" r:id="rId37"/>
    <p:sldId id="2147482751" r:id="rId38"/>
    <p:sldId id="2147482492" r:id="rId39"/>
    <p:sldId id="2147482641" r:id="rId40"/>
    <p:sldId id="2134806538" r:id="rId41"/>
    <p:sldId id="2147482340" r:id="rId42"/>
    <p:sldId id="2147482341" r:id="rId43"/>
    <p:sldId id="2147482700" r:id="rId44"/>
    <p:sldId id="2147482767" r:id="rId45"/>
    <p:sldId id="2147482775" r:id="rId46"/>
    <p:sldId id="2134806930" r:id="rId47"/>
    <p:sldId id="2147482771" r:id="rId48"/>
    <p:sldId id="2147482766" r:id="rId49"/>
    <p:sldId id="2147482743" r:id="rId50"/>
    <p:sldId id="2147482774" r:id="rId51"/>
    <p:sldId id="2147482752" r:id="rId52"/>
    <p:sldId id="2147482753" r:id="rId53"/>
    <p:sldId id="2147482776" r:id="rId54"/>
    <p:sldId id="2147482744" r:id="rId55"/>
    <p:sldId id="2147482768" r:id="rId56"/>
    <p:sldId id="2147482627" r:id="rId57"/>
    <p:sldId id="2134806936" r:id="rId58"/>
    <p:sldId id="2134806939" r:id="rId59"/>
    <p:sldId id="2147482629" r:id="rId60"/>
    <p:sldId id="2147482628" r:id="rId61"/>
  </p:sldIdLst>
  <p:sldSz cx="9144000" cy="6858000" type="screen4x3"/>
  <p:notesSz cx="6858000" cy="9144000"/>
  <p:embeddedFontLst>
    <p:embeddedFont>
      <p:font typeface="Dosis" pitchFamily="2" charset="0"/>
      <p:regular r:id="rId63"/>
      <p:bold r:id="rId64"/>
    </p:embeddedFont>
    <p:embeddedFont>
      <p:font typeface="Dosis ExtraBold" pitchFamily="2" charset="0"/>
      <p:bold r:id="rId65"/>
    </p:embeddedFont>
    <p:embeddedFont>
      <p:font typeface="Dosis Medium" pitchFamily="2" charset="0"/>
      <p:regular r:id="rId66"/>
    </p:embeddedFont>
    <p:embeddedFont>
      <p:font typeface="Dosis SemiBold" pitchFamily="2" charset="0"/>
      <p:regular r:id="rId67"/>
      <p:bold r:id="rId68"/>
    </p:embeddedFont>
    <p:embeddedFont>
      <p:font typeface="Microsoft Uighur" panose="02000000000000000000" pitchFamily="2" charset="-78"/>
      <p:regular r:id="rId69"/>
      <p:bold r:id="rId70"/>
    </p:embeddedFont>
    <p:embeddedFont>
      <p:font typeface="Modern Love" panose="04090805081005020601" pitchFamily="82" charset="0"/>
      <p:regular r:id="rId7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B2"/>
    <a:srgbClr val="A5E2F5"/>
    <a:srgbClr val="00ACA4"/>
    <a:srgbClr val="424D7C"/>
    <a:srgbClr val="4E7FBD"/>
    <a:srgbClr val="936D93"/>
    <a:srgbClr val="ECF8FB"/>
    <a:srgbClr val="257390"/>
    <a:srgbClr val="424D7A"/>
    <a:srgbClr val="424D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5" autoAdjust="0"/>
    <p:restoredTop sz="95033" autoAdjust="0"/>
  </p:normalViewPr>
  <p:slideViewPr>
    <p:cSldViewPr snapToGrid="0">
      <p:cViewPr varScale="1">
        <p:scale>
          <a:sx n="78" d="100"/>
          <a:sy n="78" d="100"/>
        </p:scale>
        <p:origin x="1531" y="72"/>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font" Target="fonts/font1.fntdata"/><Relationship Id="rId68"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font" Target="fonts/font4.fntdata"/><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font" Target="fonts/font2.fntdata"/><Relationship Id="rId69" Type="http://schemas.openxmlformats.org/officeDocument/2006/relationships/font" Target="fonts/font7.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font" Target="fonts/font5.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font" Target="fonts/font3.fntdata"/><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71" Type="http://schemas.openxmlformats.org/officeDocument/2006/relationships/font" Target="fonts/font9.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2:14:27.440"/>
    </inkml:context>
    <inkml:brush xml:id="br0">
      <inkml:brushProperty name="width" value="0.05" units="cm"/>
      <inkml:brushProperty name="height" value="0.05" units="cm"/>
      <inkml:brushProperty name="color" value="#E71224"/>
    </inkml:brush>
  </inkml:definitions>
  <inkml:trace contextRef="#ctx0" brushRef="#br0">0 0 23422,'602'28'0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3:32:10.656"/>
    </inkml:context>
    <inkml:brush xml:id="br0">
      <inkml:brushProperty name="width" value="0.2" units="cm"/>
      <inkml:brushProperty name="height" value="0.2" units="cm"/>
      <inkml:brushProperty name="color" value="#FFFFFF"/>
    </inkml:brush>
  </inkml:definitions>
  <inkml:trace contextRef="#ctx0" brushRef="#br0">699 353 24575,'-28'-62'0,"-25"-88"0,8 22 0,45 128 0,0-1 0,0 1 0,0-1 0,0 0 0,0 1 0,0-1 0,0 1 0,-1-1 0,1 1 0,0-1 0,0 1 0,0-1 0,-1 1 0,1-1 0,0 1 0,-1 0 0,1-1 0,0 1 0,-1-1 0,1 1 0,-1 0 0,1-1 0,-1 1 0,1 0 0,0 0 0,-1-1 0,1 1 0,-1 0 0,1 0 0,-1 0 0,0-1 0,1 1 0,-1 0 0,1 0 0,-2 0 0,1 1 0,0 0 0,0 0 0,0 0 0,1 0 0,-1 1 0,0-1 0,0 0 0,1 0 0,-1 1 0,1-1 0,-1 0 0,0 3 0,-9 46 0,6 72 0,4-88 0,0 0 0,-12 65 0,10-91 0,0 0 0,-1 0 0,0-1 0,-1 1 0,0-1 0,-7 12 0,8-15 0,0 0 0,0 0 0,-1 0 0,1 0 0,-1-1 0,0 1 0,0-1 0,0 0 0,0 0 0,-1 0 0,-7 3 0,11-6 0,1 0 0,-1 0 0,0 0 0,1 0 0,-1 0 0,1 0 0,-1 0 0,0-1 0,1 1 0,-1 0 0,1 0 0,-1 0 0,0-1 0,1 1 0,-1 0 0,1-1 0,-1 1 0,1 0 0,-1-1 0,1 1 0,0-1 0,-1 1 0,1-1 0,-1 1 0,1-1 0,0 1 0,-1-1 0,1 1 0,0-1 0,0 1 0,-1-1 0,1 0 0,0 1 0,0-1 0,0 1 0,0-1 0,0 0 0,0 1 0,0-1 0,0 0 0,-2-32 0,2 30 0,1-24 0,-2-3 0,-6 33 0,-7 19 0,-34 53 0,-2-2 0,-75 82 0,-23 32 0,117-146-1365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09.571"/>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1 1,'4'0,"1"0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12.473"/>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80 75,'4'0,"1"-4,3-1,1-3,3-1,2 2,-1-3,-2-2,0 0,-1 6,-7 4,-7 7,-7 5,-5 2,0 2,-1 2,2 3,1-2,1-1,1-2,-3 0,-1-3,1 5,3-4,8-9,5-7,5-4,2-4,3-4,4-3,3 2,2 0,1 3,2 3,-8 5,-10 2,-9 3,-5 4,-3 6,-1 6,-2-1,3 2,2 1,0-1,1 3,2-5,3-5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27.882"/>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24 281,'0'0,"0"-3,4 9,1 12,-1 17,0 7,-1 7,2 7,1 5,-1 0,-1 1,-1 0,-2-1,0-9,-1-9,0-7,3-7,2-1,3-5,1-2,-1-2,-3-7,-1-17,-2-16,-5-11,-2-8,-4-8,0 0,1 4,2 7,2 1,2 3,1 4,1 3,0 2,1 1,-1 1,0 1,-3-8,-2-2,0-4,2 0,0 3,1 3,1 2,1 3,0 1,0 1,0 0,1-3,-5 2,-1 1,0 2,2-1,-4 0,1 7,0 10,2 9,1 12,2 6,0 3,1 1,0-8,4-7,1-9,0-13,3-5,0-3,-2-3,-1-1,-2 7,-1 9,-2 14,0 9,0 5,0 3,0 1,-1-1,1 0,0-8,4-15,1-11,-1-9,4 0,-1-5,0-2,-2-1,-2 0,2 5,1 10,-1 10,-1 13,-1 8,-2 5,-4 1,-2 0,0 0,-3-5,3-5,4-11,0-8,6-8,1-7,0-6,-1-4,2 3,0 2,-1 2,2 3,-1 10,0 9,-3 12,-1 7,-2 5,0 2,-1-1,0 0,-1-9,1-11,-4-6,-1-7,0-6,-2-2,-1-4,1-4,-1 3,-4 0,8 5,16 7,9 13,6 6,1 1,-4 2,-2-1,-1-3,0-3,-5-11,-4-7,-4-7,-4-3,-2-2,-2-1,-4 3,-6 6,0-2,-3 1,-3 4,1 0,0 2,-6 3,-2 10,2 8,2 3,3 2,1-2,3 1,3 2,4 1,2 6,2 2,5-4,1-12,5-8,-1-9,-1-6,-2-5,-2-3,-5-2,-7 3,-6 5,-3 5,-4 4,3 7,3 7,6 6,3 5,3 6,2 2,5-3,5-5,6-7,3-4,3-5,5-2,-2-9,-5-7,-9 0,-7-2,-7 2,-7 3,-6 5,-3 2,-2 7,3 10,4 6,9 1,9-3,7-4,7-5,0-10,4-5,-1-5,-4-4,-8 1,-10 3,-8 4,-6 4,0 6,2 10,4 7,7 1,8-3,4-12,6-6,2-7,-6-2,-5-3,-7 2,-7 2,-3 7,2 11,1 8,6 1,4-9,8-7,3-6,-1-7,-6-1,-8 1,-7 4,-2 6,0 11,3 7,6 2,11-10,4-10,0-9,-7-2,-7 1,-8 3,-5 2,-6 7,3 10,2 8,9 0,8-2,9-5,5-3,4-4,-1-10,-5-7,-7-5,-10 0,-7 3,-6 1,-4 2,-3 4,4 6,0 4,4 5,4 10,8 4,8 0,7-5,5-4,4-5,2-3,-3-10,-5-7,-5-6,-8 1,-8 3,-3 0,-4 4,0-1,-1 1,-2 3,-2 3,2 6,0 3,3 4,3 5,4 8,3 3,5-1,10-6,7-5,4-5,1-10,-2-10,-6-5,-5-4,-9 2,-4 1,-6 3,-5 4,-4 9,0 8,0 3,3 4,3 8,5 4,5-3,8-4,6-5,5-5,3-10,2-6,-4-4,-4-5,-5-1,-8-3,-8-1,-7 4,-5 4,1 10,-1 4,3 8,4 5,4 5,6-1,4 5,6-2,4-4,4-4,-1-8,-3-8,-4-7,-3-5,-3-4,-6-2,-6 3,-1-2,-3 2,0 8,0 7,1 7,3 8,3 5,2 4,3 3,4-2,6-6,5-3,4-6,-1-5,-4-8,-3-6,-8-1,-8 3,-6 3,-2 7,2 7,3 7,3 9,6 0,7-2,6-6,1-7,-2-10,-3-7,-7-2,-7 1,-3 7,-1 11,6 5,7 0,6-5,10-7,0-8,-2-6,-9 1,-5-3,-8 2,-6 4,-2 8,2 7,2 8,6 1,3-5,2-8,1-7,-5-4,-6 2,-5 1,-1 6,2 8,7 2,3 3,7 1,5-3,1-5,-1-9,-3-6,-7-2,-6 2,-7 2,-2 7,3 8,6 2,4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29T10:37:39.634"/>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46 92 0,'14'-34'0,"22"36"0,-64-25 0,41-10 0,-43 52 0,1-42 0,39 58 0,-41-15 0,67-18 0,-27 33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29T10:38:08.950"/>
    </inkml:context>
    <inkml:brush xml:id="br0">
      <inkml:brushProperty name="width" value="0.05" units="cm"/>
      <inkml:brushProperty name="height" value="0.05" units="cm"/>
      <inkml:brushProperty name="color" value="#FFFFFF"/>
    </inkml:brush>
  </inkml:definitions>
  <inkml:trace contextRef="#ctx0" brushRef="#br0">108 104 24575,'4'-1'0,"0"-1"0,-1 0 0,1 0 0,0-1 0,0 1 0,-1-1 0,0 1 0,1-1 0,-1 0 0,0-1 0,0 1 0,-1 0 0,1-1 0,-1 1 0,4-8 0,-6 10 0,1 0 0,-1 0 0,0 0 0,1 0 0,-1 0 0,0 0 0,0 0 0,0 0 0,0 0 0,0 1 0,0-1 0,0 0 0,0 0 0,0 0 0,0 0 0,-1 0 0,1 0 0,0 0 0,-1 0 0,1 0 0,0 0 0,-1 1 0,1-1 0,-1 0 0,1 0 0,-1 1 0,0-1 0,1 0 0,-2 0 0,0-1 0,-1 1 0,1 0 0,0-1 0,-1 1 0,0 0 0,1 0 0,-1 0 0,1 1 0,-1-1 0,-4 0 0,3 1 0,-1-1 0,1 1 0,-1 0 0,1 0 0,0 0 0,-1 1 0,1-1 0,0 1 0,-1 0 0,1 1 0,0-1 0,0 1 0,-7 3 0,10-4 0,0-1 0,1 1 0,-1 0 0,0-1 0,1 1 0,-1 0 0,0 0 0,1-1 0,-1 1 0,1 0 0,-1 0 0,1 0 0,-1 0 0,1 0 0,0 0 0,-1 0 0,1 0 0,0 0 0,0 0 0,0 0 0,0 0 0,0 0 0,0 0 0,0 0 0,0 0 0,1 1 0,-1 0 0,1-1 0,0 1 0,0-1 0,0 0 0,0 0 0,1 1 0,-1-1 0,0 0 0,1 0 0,-1 0 0,0 0 0,1 0 0,-1-1 0,3 2 0,3 1 0,1 0 0,-1-1 0,1 0 0,0 0 0,9 1 0,25-5 0,-54 2 0,0-1 0,-1 0 0,1-1 0,0-1 0,-23-7 0,36 7 0,-1 3 0,0 0 0,1-1 0,-1 1 0,0 0 0,0 0 0,0 0 0,1 0 0,-1-1 0,0 1 0,0 0 0,0 0 0,0-1 0,1 1 0,-1 0 0,0 0 0,0 0 0,0-1 0,0 1 0,0 0 0,0 0 0,0-1 0,0 1 0,0 0 0,0 0 0,0-1 0,0 1 0,0 0 0,0-1 0,0 1 0,0 0 0,0 0 0,0-1 0,0 1 0,0 0 0,0 0 0,0 0 0,-1-1 0,1 1 0,0 0 0,0 0 0,0-1 0,0 1 0,-1 0 0,1 0 0,0 0 0,0 0 0,0-1 0,-1 1 0,1 0 0,0 0 0,0 0 0,-1 0 0,1 0 0,0 0 0,0 0 0,-1 0 0,1 0 0,0-1 0,0 1 0,-1 0 0,1 0 0,-1 1 0,-66-52 0,92 57 0,22 6 0,-46-11 0,1 0 0,0-1 0,-1 1 0,1 0 0,-1 0 0,1 0 0,-1 0 0,1 0 0,-1 1 0,0-1 0,1 0 0,-1 1 0,0-1 0,0 1 0,0-1 0,0 1 0,0-1 0,-1 1 0,1 0 0,0-1 0,-1 1 0,1 3 0,0-4-5,-1 1 0,0-1 0,0 1 0,1-1-1,-1 0 1,1 1 0,-1-1 0,1 0 0,0 0 0,-1 1-1,1-1 1,0 0 0,0 0 0,0 0 0,0 0 0,0 0 0,0 0-1,0 0 1,0 0 0,0 0 0,1-1 0,-1 1 0,0 0-1,1-1 1,-1 1 0,0-1 0,1 1 0,-1-1 0,0 0-1,1 0 1,2 1 0,9 3-1195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30/05/2026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a:extLst>
            <a:ext uri="{FF2B5EF4-FFF2-40B4-BE49-F238E27FC236}">
              <a16:creationId xmlns:a16="http://schemas.microsoft.com/office/drawing/2014/main" id="{D2BE8E1C-62B0-920A-0B8F-CC34A3A04EF9}"/>
            </a:ext>
          </a:extLst>
        </p:cNvPr>
        <p:cNvGrpSpPr/>
        <p:nvPr/>
      </p:nvGrpSpPr>
      <p:grpSpPr>
        <a:xfrm>
          <a:off x="0" y="0"/>
          <a:ext cx="0" cy="0"/>
          <a:chOff x="0" y="0"/>
          <a:chExt cx="0" cy="0"/>
        </a:xfrm>
      </p:grpSpPr>
      <p:sp>
        <p:nvSpPr>
          <p:cNvPr id="1327" name="Google Shape;1327;p8:notes">
            <a:extLst>
              <a:ext uri="{FF2B5EF4-FFF2-40B4-BE49-F238E27FC236}">
                <a16:creationId xmlns:a16="http://schemas.microsoft.com/office/drawing/2014/main" id="{8479988A-B0FC-DB3D-0BC3-E462ECF506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a:extLst>
              <a:ext uri="{FF2B5EF4-FFF2-40B4-BE49-F238E27FC236}">
                <a16:creationId xmlns:a16="http://schemas.microsoft.com/office/drawing/2014/main" id="{626EF8A3-4635-42C1-084A-18B7CFCFAAA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05553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4.wdp"/></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5.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4.wdp"/></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4" Type="http://schemas.openxmlformats.org/officeDocument/2006/relationships/image" Target="../media/image10.png"/></Relationships>
</file>

<file path=ppt/slideLayouts/_rels/slideLayout139.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2.wdp"/><Relationship Id="rId7"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6.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30/05/2026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30/05/2026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30/05/2026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30926462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8F03A01-FF36-4300-5E68-E0D27782A530}"/>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48361F-B031-471F-F0A9-2C966E786DA3}"/>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E5CED3A4-C93F-91D9-3117-203FD27F2772}"/>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BE549DFD-1A30-11D9-5B13-66094D5D718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E61DB8E3-372A-1FBB-2A81-F40771C8AA78}"/>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75262E7-4360-28C2-E2C4-C578D93835DD}"/>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BE5BB8A6-BFB0-04B8-D5C9-F3D07AC9BC0C}"/>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0483F54-8FB3-FFA1-3B59-303A7C6607B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D6880E97-E5CD-F864-E9DD-C8B5C270BBF0}"/>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D2EA9E3F-4329-1F61-3D69-F0D04B2CF3C9}"/>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C67D427-8631-2061-B15C-EB324A3FA4E6}"/>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C1AD4C89-3320-E171-E325-1599DFD460B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074E9E5-AB58-2556-DDAA-C0CA938FF8BB}"/>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5149D59-BEDD-12F5-8256-EB71526B965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0E7699AC-5205-1A16-1924-3EE7D00EEF8F}"/>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199AA347-D496-8CB1-A457-4F1971C3C83E}"/>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04532749"/>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1757444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- 01</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انشطة</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540496" y="4453837"/>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168419" y="3100065"/>
            <a:ext cx="1258678"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l="-13143" r="-13143"/>
          <a:stretch>
            <a:fillRect/>
          </a:stretch>
        </p:blipFill>
        <p:spPr>
          <a:xfrm>
            <a:off x="6589204" y="3144699"/>
            <a:ext cx="536400" cy="540000"/>
          </a:xfrm>
          <a:prstGeom prst="rect">
            <a:avLst/>
          </a:prstGeom>
        </p:spPr>
      </p:pic>
      <p:sp>
        <p:nvSpPr>
          <p:cNvPr id="9" name="ZoneTexte 8">
            <a:extLst>
              <a:ext uri="{FF2B5EF4-FFF2-40B4-BE49-F238E27FC236}">
                <a16:creationId xmlns:a16="http://schemas.microsoft.com/office/drawing/2014/main" id="{B75227AF-D1A4-D964-E22D-953C22830963}"/>
              </a:ext>
            </a:extLst>
          </p:cNvPr>
          <p:cNvSpPr txBox="1"/>
          <p:nvPr userDrawn="1"/>
        </p:nvSpPr>
        <p:spPr>
          <a:xfrm>
            <a:off x="1927940" y="4346848"/>
            <a:ext cx="4572000" cy="338554"/>
          </a:xfrm>
          <a:prstGeom prst="rect">
            <a:avLst/>
          </a:prstGeom>
          <a:noFill/>
        </p:spPr>
        <p:txBody>
          <a:bodyPr wrap="square">
            <a:spAutoFit/>
          </a:bodyPr>
          <a:lstStyle/>
          <a:p>
            <a:pPr algn="r" rtl="1"/>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a:t>
            </a:r>
            <a:endParaRPr lang="fr-FR" sz="16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5875390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7346048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996344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573997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240542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0650655"/>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42784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80824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652267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270864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107759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589290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52145839"/>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8567941"/>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7391131"/>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232908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902894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263731"/>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5616904"/>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674244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29339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4216530"/>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0034832"/>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9875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6700533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500749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396938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553189"/>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2089882"/>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887287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794106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737442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118816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506284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339415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5582121"/>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699028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1522209"/>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3727"/>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0545736"/>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757884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04135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83289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3866582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2038286"/>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4215959"/>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668295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0467955"/>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974732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6513949"/>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331440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61885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147376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1705276"/>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53969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158155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011509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0508854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7011426"/>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9338016"/>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3123468"/>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516436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848467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112536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3156446"/>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Microsoft Uighur" panose="02000000000000000000" pitchFamily="2" charset="-78"/>
              </a:defRPr>
            </a:lvl1pPr>
            <a:lvl2pPr algn="r" rtl="1">
              <a:defRPr lang="fr-FR" sz="1100" dirty="0" smtClean="0">
                <a:solidFill>
                  <a:srgbClr val="757575"/>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Microsoft Uighur" panose="02000000000000000000" pitchFamily="2" charset="-78"/>
              </a:defRPr>
            </a:lvl1pPr>
            <a:lvl2pPr algn="r" rtl="1">
              <a:defRPr lang="fr-FR" sz="1100" dirty="0" smtClean="0">
                <a:solidFill>
                  <a:srgbClr val="474F71"/>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gn="r" rtl="1">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37707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latin typeface="Microsoft Uighur" panose="02000000000000000000" pitchFamily="2" charset="-78"/>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pic>
        <p:nvPicPr>
          <p:cNvPr id="2" name="Image 1">
            <a:extLst>
              <a:ext uri="{FF2B5EF4-FFF2-40B4-BE49-F238E27FC236}">
                <a16:creationId xmlns:a16="http://schemas.microsoft.com/office/drawing/2014/main" id="{E5DFCEB7-C262-8E01-8E9E-64D03ED1F3F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867349" y="3105000"/>
            <a:ext cx="648000" cy="648000"/>
          </a:xfrm>
          <a:prstGeom prst="rect">
            <a:avLst/>
          </a:prstGeom>
        </p:spPr>
      </p:pic>
    </p:spTree>
    <p:extLst>
      <p:ext uri="{BB962C8B-B14F-4D97-AF65-F5344CB8AC3E}">
        <p14:creationId xmlns:p14="http://schemas.microsoft.com/office/powerpoint/2010/main" val="20918921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3430604"/>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391679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6328119"/>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8405831"/>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4896147"/>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050453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21248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23561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280703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59583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6072136"/>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2349813"/>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770171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602568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19165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018916"/>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4628647"/>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634774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0197174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166821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4061247"/>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Microsoft Uighur" panose="02000000000000000000" pitchFamily="2" charset="-78"/>
              </a:defRPr>
            </a:lvl1pPr>
            <a:lvl2pPr algn="r" rtl="1">
              <a:defRPr lang="fr-FR" sz="1100" dirty="0" smtClean="0">
                <a:solidFill>
                  <a:srgbClr val="757575"/>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Microsoft Uighur" panose="02000000000000000000" pitchFamily="2" charset="-78"/>
              </a:defRPr>
            </a:lvl1pPr>
            <a:lvl2pPr algn="r" rtl="1">
              <a:defRPr lang="fr-FR" sz="1100" dirty="0" smtClean="0">
                <a:solidFill>
                  <a:srgbClr val="474F71"/>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gn="r" rtl="1">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6849409"/>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2175633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76964825"/>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71917257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03842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Titre et contenu libre sans forme arriè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6083621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Tree>
    <p:extLst>
      <p:ext uri="{BB962C8B-B14F-4D97-AF65-F5344CB8AC3E}">
        <p14:creationId xmlns:p14="http://schemas.microsoft.com/office/powerpoint/2010/main" val="3890847783"/>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11520727"/>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الأسبوع</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996875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حصص الأسبوع التربوي الأول</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chemeClr val="bg1"/>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9E65A8EB-C2EA-4B63-1C78-5F7E7A107613}"/>
              </a:ext>
            </a:extLst>
          </p:cNvPr>
          <p:cNvSpPr>
            <a:spLocks noGrp="1"/>
          </p:cNvSpPr>
          <p:nvPr>
            <p:ph type="body" sz="quarter" idx="16"/>
          </p:nvPr>
        </p:nvSpPr>
        <p:spPr>
          <a:xfrm>
            <a:off x="4735350" y="3250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61517331"/>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569957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274876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9703796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5904240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9023782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39141719"/>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7788097"/>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01258839"/>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7503111"/>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62851574"/>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70550695"/>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4357866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253618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67398893"/>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6385252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66534989"/>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0139937"/>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40050145"/>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4012838"/>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4539053"/>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44034106"/>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1660155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08749586"/>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4134575"/>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514017"/>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8463707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916247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image" Target="../media/image7.bin"/><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image" Target="../media/image7.bin"/><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theme" Target="../theme/theme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image" Target="../media/image7.bin"/><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theme" Target="../theme/theme4.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image" Target="../media/image7.bin"/><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theme" Target="../theme/theme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image" Target="../media/image6.jpeg"/><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slideLayout" Target="../slideLayouts/slideLayout135.xml"/><Relationship Id="rId3" Type="http://schemas.openxmlformats.org/officeDocument/2006/relationships/slideLayout" Target="../slideLayouts/slideLayout120.xml"/><Relationship Id="rId21" Type="http://schemas.openxmlformats.org/officeDocument/2006/relationships/slideLayout" Target="../slideLayouts/slideLayout138.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20" Type="http://schemas.openxmlformats.org/officeDocument/2006/relationships/slideLayout" Target="../slideLayouts/slideLayout137.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24" Type="http://schemas.openxmlformats.org/officeDocument/2006/relationships/image" Target="../media/image7.bin"/><Relationship Id="rId5" Type="http://schemas.openxmlformats.org/officeDocument/2006/relationships/slideLayout" Target="../slideLayouts/slideLayout122.xml"/><Relationship Id="rId15" Type="http://schemas.openxmlformats.org/officeDocument/2006/relationships/slideLayout" Target="../slideLayouts/slideLayout132.xml"/><Relationship Id="rId23" Type="http://schemas.openxmlformats.org/officeDocument/2006/relationships/theme" Target="../theme/theme7.xml"/><Relationship Id="rId10" Type="http://schemas.openxmlformats.org/officeDocument/2006/relationships/slideLayout" Target="../slideLayouts/slideLayout127.xml"/><Relationship Id="rId19" Type="http://schemas.openxmlformats.org/officeDocument/2006/relationships/slideLayout" Target="../slideLayouts/slideLayout136.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 Id="rId22" Type="http://schemas.openxmlformats.org/officeDocument/2006/relationships/slideLayout" Target="../slideLayouts/slideLayout1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30/05/2026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59" r:id="rId12"/>
    <p:sldLayoutId id="2147483784" r:id="rId13"/>
    <p:sldLayoutId id="2147483777" r:id="rId14"/>
    <p:sldLayoutId id="2147483778" r:id="rId15"/>
    <p:sldLayoutId id="214748377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96849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786" r:id="rId23"/>
    <p:sldLayoutId id="2147483788"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6300091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87"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9425887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8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204108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8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873164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34278822"/>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 id="2147483808" r:id="rId19"/>
    <p:sldLayoutId id="2147483809" r:id="rId20"/>
    <p:sldLayoutId id="2147483810" r:id="rId21"/>
    <p:sldLayoutId id="214748381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gif"/><Relationship Id="rId2" Type="http://schemas.openxmlformats.org/officeDocument/2006/relationships/image" Target="../media/image22.png"/><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5.xml"/><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7.xml"/></Relationships>
</file>

<file path=ppt/slides/_rels/slide6.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Layout" Target="../slideLayouts/slideLayout39.xml"/><Relationship Id="rId5" Type="http://schemas.openxmlformats.org/officeDocument/2006/relationships/image" Target="../media/image37.pn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3.png"/><Relationship Id="rId3" Type="http://schemas.microsoft.com/office/2007/relationships/media" Target="../media/media2.mp4"/><Relationship Id="rId7" Type="http://schemas.openxmlformats.org/officeDocument/2006/relationships/image" Target="../media/image27.gif"/><Relationship Id="rId12" Type="http://schemas.openxmlformats.org/officeDocument/2006/relationships/image" Target="../media/image4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11" Type="http://schemas.openxmlformats.org/officeDocument/2006/relationships/image" Target="../media/image41.png"/><Relationship Id="rId5" Type="http://schemas.openxmlformats.org/officeDocument/2006/relationships/slideLayout" Target="../slideLayouts/slideLayout36.xml"/><Relationship Id="rId10" Type="http://schemas.openxmlformats.org/officeDocument/2006/relationships/image" Target="../media/image34.png"/><Relationship Id="rId4" Type="http://schemas.openxmlformats.org/officeDocument/2006/relationships/video" Target="../media/media2.mp4"/><Relationship Id="rId9"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4.png"/><Relationship Id="rId7"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8.xml"/><Relationship Id="rId7" Type="http://schemas.openxmlformats.org/officeDocument/2006/relationships/image" Target="../media/image3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gif"/><Relationship Id="rId5" Type="http://schemas.openxmlformats.org/officeDocument/2006/relationships/image" Target="../media/image47.png"/><Relationship Id="rId10" Type="http://schemas.openxmlformats.org/officeDocument/2006/relationships/image" Target="../media/image43.png"/><Relationship Id="rId4" Type="http://schemas.openxmlformats.org/officeDocument/2006/relationships/image" Target="../media/image46.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8.png"/><Relationship Id="rId2" Type="http://schemas.openxmlformats.org/officeDocument/2006/relationships/image" Target="../media/image44.png"/><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1.png"/><Relationship Id="rId1" Type="http://schemas.openxmlformats.org/officeDocument/2006/relationships/slideLayout" Target="../slideLayouts/slideLayout39.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56.xml"/><Relationship Id="rId6" Type="http://schemas.openxmlformats.org/officeDocument/2006/relationships/image" Target="../media/image52.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3.png"/><Relationship Id="rId1" Type="http://schemas.openxmlformats.org/officeDocument/2006/relationships/slideLayout" Target="../slideLayouts/slideLayout5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5.png"/><Relationship Id="rId2" Type="http://schemas.openxmlformats.org/officeDocument/2006/relationships/image" Target="../media/image53.png"/><Relationship Id="rId1" Type="http://schemas.openxmlformats.org/officeDocument/2006/relationships/slideLayout" Target="../slideLayouts/slideLayout5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55.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42.xml"/><Relationship Id="rId6" Type="http://schemas.openxmlformats.org/officeDocument/2006/relationships/image" Target="../media/image56.sv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42.xml"/><Relationship Id="rId6" Type="http://schemas.openxmlformats.org/officeDocument/2006/relationships/image" Target="../media/image56.svg"/><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4.png"/><Relationship Id="rId7" Type="http://schemas.openxmlformats.org/officeDocument/2006/relationships/image" Target="../media/image57.png"/><Relationship Id="rId2" Type="http://schemas.openxmlformats.org/officeDocument/2006/relationships/image" Target="../media/image44.png"/><Relationship Id="rId1" Type="http://schemas.openxmlformats.org/officeDocument/2006/relationships/slideLayout" Target="../slideLayouts/slideLayout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1.png"/><Relationship Id="rId7" Type="http://schemas.openxmlformats.org/officeDocument/2006/relationships/image" Target="../media/image57.png"/><Relationship Id="rId2" Type="http://schemas.openxmlformats.org/officeDocument/2006/relationships/image" Target="../media/image34.png"/><Relationship Id="rId1" Type="http://schemas.openxmlformats.org/officeDocument/2006/relationships/slideLayout" Target="../slideLayouts/slideLayout48.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4.png"/><Relationship Id="rId7" Type="http://schemas.openxmlformats.org/officeDocument/2006/relationships/image" Target="../media/image57.png"/><Relationship Id="rId2" Type="http://schemas.openxmlformats.org/officeDocument/2006/relationships/image" Target="../media/image44.png"/><Relationship Id="rId1" Type="http://schemas.openxmlformats.org/officeDocument/2006/relationships/slideLayout" Target="../slideLayouts/slideLayout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4.png"/><Relationship Id="rId7" Type="http://schemas.openxmlformats.org/officeDocument/2006/relationships/image" Target="../media/image57.png"/><Relationship Id="rId2" Type="http://schemas.openxmlformats.org/officeDocument/2006/relationships/image" Target="../media/image53.png"/><Relationship Id="rId1" Type="http://schemas.openxmlformats.org/officeDocument/2006/relationships/slideLayout" Target="../slideLayouts/slideLayout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43.png"/><Relationship Id="rId2" Type="http://schemas.openxmlformats.org/officeDocument/2006/relationships/image" Target="../media/image61.png"/><Relationship Id="rId1" Type="http://schemas.openxmlformats.org/officeDocument/2006/relationships/slideLayout" Target="../slideLayouts/slideLayout5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4.png"/><Relationship Id="rId7" Type="http://schemas.openxmlformats.org/officeDocument/2006/relationships/image" Target="../media/image57.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3.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55.xml"/><Relationship Id="rId6" Type="http://schemas.openxmlformats.org/officeDocument/2006/relationships/image" Target="../media/image64.png"/><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36.xml"/><Relationship Id="rId7" Type="http://schemas.openxmlformats.org/officeDocument/2006/relationships/image" Target="../media/image4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1.png"/><Relationship Id="rId5" Type="http://schemas.openxmlformats.org/officeDocument/2006/relationships/image" Target="../media/image34.png"/><Relationship Id="rId4" Type="http://schemas.openxmlformats.org/officeDocument/2006/relationships/image" Target="../media/image44.png"/><Relationship Id="rId9"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6.png"/><Relationship Id="rId1" Type="http://schemas.openxmlformats.org/officeDocument/2006/relationships/slideLayout" Target="../slideLayouts/slideLayout58.xml"/><Relationship Id="rId5" Type="http://schemas.openxmlformats.org/officeDocument/2006/relationships/image" Target="../media/image30.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67.png"/><Relationship Id="rId2" Type="http://schemas.openxmlformats.org/officeDocument/2006/relationships/image" Target="../media/image34.png"/><Relationship Id="rId1" Type="http://schemas.openxmlformats.org/officeDocument/2006/relationships/slideLayout" Target="../slideLayouts/slideLayout77.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7.png"/><Relationship Id="rId2" Type="http://schemas.openxmlformats.org/officeDocument/2006/relationships/image" Target="../media/image52.png"/><Relationship Id="rId1" Type="http://schemas.openxmlformats.org/officeDocument/2006/relationships/slideLayout" Target="../slideLayouts/slideLayout7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7.png"/><Relationship Id="rId2" Type="http://schemas.openxmlformats.org/officeDocument/2006/relationships/image" Target="../media/image68.png"/><Relationship Id="rId1" Type="http://schemas.openxmlformats.org/officeDocument/2006/relationships/slideLayout" Target="../slideLayouts/slideLayout7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50.png"/><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1.png"/><Relationship Id="rId7" Type="http://schemas.openxmlformats.org/officeDocument/2006/relationships/image" Target="../media/image69.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71.png"/><Relationship Id="rId4" Type="http://schemas.openxmlformats.org/officeDocument/2006/relationships/image" Target="../media/image42.png"/><Relationship Id="rId9" Type="http://schemas.openxmlformats.org/officeDocument/2006/relationships/customXml" Target="../ink/ink1.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2.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0.png"/><Relationship Id="rId5" Type="http://schemas.openxmlformats.org/officeDocument/2006/relationships/image" Target="../media/image43.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41.png"/><Relationship Id="rId7" Type="http://schemas.openxmlformats.org/officeDocument/2006/relationships/customXml" Target="../ink/ink2.xml"/><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73.pn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0.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4.png"/><Relationship Id="rId5" Type="http://schemas.openxmlformats.org/officeDocument/2006/relationships/image" Target="../media/image43.pn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5.png"/><Relationship Id="rId5" Type="http://schemas.openxmlformats.org/officeDocument/2006/relationships/image" Target="../media/image43.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4.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5.png"/><Relationship Id="rId5" Type="http://schemas.openxmlformats.org/officeDocument/2006/relationships/image" Target="../media/image43.png"/><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4.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7.png"/><Relationship Id="rId5" Type="http://schemas.openxmlformats.org/officeDocument/2006/relationships/image" Target="../media/image43.png"/><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7.png"/><Relationship Id="rId5" Type="http://schemas.openxmlformats.org/officeDocument/2006/relationships/image" Target="../media/image43.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4.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7.png"/><Relationship Id="rId5" Type="http://schemas.openxmlformats.org/officeDocument/2006/relationships/image" Target="../media/image43.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8.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41.png"/><Relationship Id="rId7" Type="http://schemas.openxmlformats.org/officeDocument/2006/relationships/image" Target="../media/image78.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104.xml"/><Relationship Id="rId5" Type="http://schemas.openxmlformats.org/officeDocument/2006/relationships/image" Target="../media/image43.pn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8.png"/><Relationship Id="rId1" Type="http://schemas.openxmlformats.org/officeDocument/2006/relationships/slideLayout" Target="../slideLayouts/slideLayout10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8" Type="http://schemas.openxmlformats.org/officeDocument/2006/relationships/image" Target="../media/image640.png"/><Relationship Id="rId13" Type="http://schemas.openxmlformats.org/officeDocument/2006/relationships/customXml" Target="../ink/ink6.xml"/><Relationship Id="rId18" Type="http://schemas.openxmlformats.org/officeDocument/2006/relationships/image" Target="../media/image41.png"/><Relationship Id="rId21" Type="http://schemas.openxmlformats.org/officeDocument/2006/relationships/image" Target="../media/image69.png"/><Relationship Id="rId12" Type="http://schemas.openxmlformats.org/officeDocument/2006/relationships/image" Target="../media/image660.png"/><Relationship Id="rId17" Type="http://schemas.openxmlformats.org/officeDocument/2006/relationships/image" Target="../media/image34.png"/><Relationship Id="rId2" Type="http://schemas.openxmlformats.org/officeDocument/2006/relationships/customXml" Target="../ink/ink3.xml"/><Relationship Id="rId16" Type="http://schemas.openxmlformats.org/officeDocument/2006/relationships/image" Target="../media/image680.png"/><Relationship Id="rId20" Type="http://schemas.openxmlformats.org/officeDocument/2006/relationships/image" Target="../media/image43.png"/><Relationship Id="rId1" Type="http://schemas.openxmlformats.org/officeDocument/2006/relationships/slideLayout" Target="../slideLayouts/slideLayout77.xml"/><Relationship Id="rId11" Type="http://schemas.openxmlformats.org/officeDocument/2006/relationships/customXml" Target="../ink/ink5.xml"/><Relationship Id="rId15" Type="http://schemas.openxmlformats.org/officeDocument/2006/relationships/customXml" Target="../ink/ink7.xml"/><Relationship Id="rId10" Type="http://schemas.openxmlformats.org/officeDocument/2006/relationships/image" Target="../media/image650.png"/><Relationship Id="rId19" Type="http://schemas.openxmlformats.org/officeDocument/2006/relationships/image" Target="../media/image42.png"/><Relationship Id="rId9" Type="http://schemas.openxmlformats.org/officeDocument/2006/relationships/customXml" Target="../ink/ink4.xml"/><Relationship Id="rId14" Type="http://schemas.openxmlformats.org/officeDocument/2006/relationships/image" Target="../media/image670.png"/><Relationship Id="rId22" Type="http://schemas.openxmlformats.org/officeDocument/2006/relationships/image" Target="../media/image50.png"/></Relationships>
</file>

<file path=ppt/slides/_rels/slide5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248AA6D-80A7-E19E-7F74-D870740E8C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18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p:blipFill>
        <p:spPr/>
      </p:pic>
      <p:sp>
        <p:nvSpPr>
          <p:cNvPr id="6" name="Espace réservé pour une image  5">
            <a:extLst>
              <a:ext uri="{FF2B5EF4-FFF2-40B4-BE49-F238E27FC236}">
                <a16:creationId xmlns:a16="http://schemas.microsoft.com/office/drawing/2014/main" id="{F4C0FA16-792F-43AA-AD5D-D1B55211CE62}"/>
              </a:ext>
            </a:extLst>
          </p:cNvPr>
          <p:cNvSpPr>
            <a:spLocks noGrp="1"/>
          </p:cNvSpPr>
          <p:nvPr>
            <p:ph type="pic" sz="quarter" idx="15"/>
          </p:nvPr>
        </p:nvSpPr>
        <p:spPr/>
        <p:txBody>
          <a:bodyPr/>
          <a:lstStyle/>
          <a:p>
            <a:endParaRPr lang="fr-FR"/>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b="1" dirty="0"/>
              <a:t>تعيين تلميذ(ة) للإجابة</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b="1" dirty="0"/>
              <a:t>توجيهات و شرح التعليمات</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b="1" dirty="0"/>
              <a:t>عرض فيديو</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noAutofit/>
          </a:bodyPr>
          <a:lstStyle/>
          <a:p>
            <a:r>
              <a:rPr lang="ar-MA" sz="1800" b="1" dirty="0"/>
              <a:t>المرور بين الصفوف للمساعدة وتصحيح الإنجازات</a:t>
            </a:r>
            <a:endParaRPr lang="fr-MA" sz="1800"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normAutofit/>
          </a:bodyPr>
          <a:lstStyle/>
          <a:p>
            <a:r>
              <a:rPr lang="ar-MA" b="1" dirty="0"/>
              <a:t>عمل في ثنائيات</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noAutofit/>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solidFill>
                  <a:srgbClr val="424D7B"/>
                </a:solidFill>
              </a:rPr>
              <a:t>تنظيم حصص الأسبوع</a:t>
            </a:r>
            <a:endParaRPr lang="fr-MA" sz="4400" dirty="0">
              <a:solidFill>
                <a:srgbClr val="424D7B"/>
              </a:solidFill>
            </a:endParaRPr>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استثمار النص (50د).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إملاء (30د).</a:t>
            </a: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 (25د) .</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 .</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الكلمات البصرية+ القراءة المشتركة(20د) .</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التعبير الكتابي (35د).</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(45د).</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الفهم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إنتاج الكتابي: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إثرائية 25 د</a:t>
            </a: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أنشطة اعتيادية (10د).</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ورشة الاستماع والتحدث (30د).</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ورشة القراءة (45د).</a:t>
            </a: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3 - </a:t>
            </a:r>
            <a:endParaRPr kumimoji="0" lang="a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p:txBody>
          <a:bodyPr/>
          <a:lstStyle/>
          <a:p>
            <a:pPr rtl="1"/>
            <a:r>
              <a:rPr lang="ar-MA" dirty="0">
                <a:solidFill>
                  <a:srgbClr val="424D7B"/>
                </a:solidFill>
                <a:cs typeface="Microsoft Uighur" panose="02000000000000000000" pitchFamily="2" charset="-78"/>
              </a:rPr>
              <a:t>هيكلة حصة اليوم</a:t>
            </a:r>
            <a:endParaRPr lang="fr-MA" dirty="0">
              <a:solidFill>
                <a:srgbClr val="424D7B"/>
              </a:solidFill>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19"/>
          </p:nvPr>
        </p:nvSpPr>
        <p:spPr/>
        <p:txBody>
          <a:bodyPr/>
          <a:lstStyle/>
          <a:p>
            <a:r>
              <a:rPr lang="ar-MA" sz="1600" b="1" dirty="0">
                <a:cs typeface="Microsoft Uighur" panose="02000000000000000000" pitchFamily="2" charset="-78"/>
              </a:rPr>
              <a:t>في محمية الحيوانات : السرد</a:t>
            </a:r>
          </a:p>
        </p:txBody>
      </p:sp>
      <p:pic>
        <p:nvPicPr>
          <p:cNvPr id="22" name="Espace réservé pour une image  21">
            <a:extLst>
              <a:ext uri="{FF2B5EF4-FFF2-40B4-BE49-F238E27FC236}">
                <a16:creationId xmlns:a16="http://schemas.microsoft.com/office/drawing/2014/main" id="{DB91FC3A-2DD9-E851-4A5A-DF0EF8E15C85}"/>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l="-7560" r="-7560"/>
          <a:stretch>
            <a:fillRect/>
          </a:stretch>
        </p:blipFill>
        <p:spPr>
          <a:xfrm>
            <a:off x="1550988" y="2939825"/>
            <a:ext cx="468312" cy="468313"/>
          </a:xfrm>
        </p:spPr>
      </p:pic>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21"/>
          </p:nvPr>
        </p:nvSpPr>
        <p:spPr/>
        <p:txBody>
          <a:bodyPr>
            <a:noAutofit/>
          </a:bodyPr>
          <a:lstStyle/>
          <a:p>
            <a:pPr>
              <a:buClrTx/>
            </a:pPr>
            <a:r>
              <a:rPr lang="ar-MA" sz="1600" b="1" dirty="0">
                <a:cs typeface="Microsoft Uighur" panose="02000000000000000000" pitchFamily="2" charset="-78"/>
              </a:rPr>
              <a:t>القراءات الفردية</a:t>
            </a:r>
            <a:r>
              <a:rPr lang="fr-FR" sz="1600" b="1" dirty="0">
                <a:cs typeface="Microsoft Uighur" panose="02000000000000000000" pitchFamily="2" charset="-78"/>
              </a:rPr>
              <a:t> </a:t>
            </a:r>
            <a:r>
              <a:rPr lang="ar-MA" sz="1600" b="1" dirty="0">
                <a:cs typeface="Microsoft Uighur" panose="02000000000000000000" pitchFamily="2" charset="-78"/>
              </a:rPr>
              <a:t>(نص "الببر </a:t>
            </a:r>
            <a:r>
              <a:rPr lang="ar-MA" sz="1600" b="1" dirty="0" err="1">
                <a:cs typeface="Microsoft Uighur" panose="02000000000000000000" pitchFamily="2" charset="-78"/>
              </a:rPr>
              <a:t>التسماني</a:t>
            </a:r>
            <a:r>
              <a:rPr lang="ar-MA" sz="1600" b="1" dirty="0">
                <a:cs typeface="Microsoft Uighur" panose="02000000000000000000" pitchFamily="2" charset="-78"/>
              </a:rPr>
              <a:t>")</a:t>
            </a:r>
          </a:p>
          <a:p>
            <a:pPr>
              <a:buClrTx/>
            </a:pPr>
            <a:r>
              <a:rPr lang="ar-MA" sz="1600" b="1" dirty="0">
                <a:cs typeface="Microsoft Uighur" panose="02000000000000000000" pitchFamily="2" charset="-78"/>
              </a:rPr>
              <a:t>استثمار إستراتيجية الفهم </a:t>
            </a:r>
          </a:p>
        </p:txBody>
      </p:sp>
      <p:pic>
        <p:nvPicPr>
          <p:cNvPr id="24" name="Espace réservé pour une image  23">
            <a:extLst>
              <a:ext uri="{FF2B5EF4-FFF2-40B4-BE49-F238E27FC236}">
                <a16:creationId xmlns:a16="http://schemas.microsoft.com/office/drawing/2014/main" id="{5E39B098-C644-415C-8E08-4C1BE1D834EC}"/>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l="-7526" r="-7526"/>
          <a:stretch>
            <a:fillRect/>
          </a:stretch>
        </p:blipFill>
        <p:spPr>
          <a:xfrm>
            <a:off x="1550988" y="4210050"/>
            <a:ext cx="468312" cy="468313"/>
          </a:xfrm>
        </p:spPr>
      </p:pic>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910675" y="21402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latin typeface="Microsoft Uighur" panose="02000000000000000000" pitchFamily="2" charset="-78"/>
                <a:cs typeface="Microsoft Uighur" panose="02000000000000000000" pitchFamily="2" charset="-78"/>
              </a:rPr>
              <a:t>أكمل قصة.</a:t>
            </a:r>
          </a:p>
        </p:txBody>
      </p:sp>
      <p:pic>
        <p:nvPicPr>
          <p:cNvPr id="21" name="Espace réservé pour une image  20">
            <a:extLst>
              <a:ext uri="{FF2B5EF4-FFF2-40B4-BE49-F238E27FC236}">
                <a16:creationId xmlns:a16="http://schemas.microsoft.com/office/drawing/2014/main" id="{0DA82112-90E2-B294-5AE9-E113695BAAC4}"/>
              </a:ext>
            </a:extLst>
          </p:cNvPr>
          <p:cNvPicPr>
            <a:picLocks noGrp="1" noChangeAspect="1"/>
          </p:cNvPicPr>
          <p:nvPr>
            <p:ph type="pic" sz="quarter" idx="11"/>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1551387" y="1635472"/>
            <a:ext cx="468000" cy="468000"/>
          </a:xfrm>
        </p:spPr>
      </p:pic>
    </p:spTree>
    <p:extLst>
      <p:ext uri="{BB962C8B-B14F-4D97-AF65-F5344CB8AC3E}">
        <p14:creationId xmlns:p14="http://schemas.microsoft.com/office/powerpoint/2010/main" val="429329896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3862653-85A9-B641-D4DC-94FF115DE0C8}"/>
              </a:ext>
            </a:extLst>
          </p:cNvPr>
          <p:cNvSpPr>
            <a:spLocks noGrp="1"/>
          </p:cNvSpPr>
          <p:nvPr>
            <p:ph type="title"/>
          </p:nvPr>
        </p:nvSpPr>
        <p:spPr/>
        <p:txBody>
          <a:bodyPr/>
          <a:lstStyle/>
          <a:p>
            <a:r>
              <a:rPr lang="ar-MA" sz="4400" dirty="0"/>
              <a:t>عند نهاية الحصة</a:t>
            </a:r>
            <a:endParaRPr lang="fr-MA" sz="4400" dirty="0"/>
          </a:p>
        </p:txBody>
      </p:sp>
      <p:pic>
        <p:nvPicPr>
          <p:cNvPr id="9" name="Image 8">
            <a:extLst>
              <a:ext uri="{FF2B5EF4-FFF2-40B4-BE49-F238E27FC236}">
                <a16:creationId xmlns:a16="http://schemas.microsoft.com/office/drawing/2014/main" id="{E0EA94C1-8A27-6602-E8FB-963639DCBB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1101213" y="3485626"/>
            <a:ext cx="7072574" cy="889200"/>
          </a:xfrm>
          <a:prstGeom prst="rect">
            <a:avLst/>
          </a:prstGeom>
        </p:spPr>
      </p:pic>
      <p:pic>
        <p:nvPicPr>
          <p:cNvPr id="10" name="Image 9">
            <a:extLst>
              <a:ext uri="{FF2B5EF4-FFF2-40B4-BE49-F238E27FC236}">
                <a16:creationId xmlns:a16="http://schemas.microsoft.com/office/drawing/2014/main" id="{480431C5-AFD7-ABEB-A0E8-11EA6ACB7B2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1101213" y="4651010"/>
            <a:ext cx="7126574" cy="889200"/>
          </a:xfrm>
          <a:prstGeom prst="rect">
            <a:avLst/>
          </a:prstGeom>
        </p:spPr>
      </p:pic>
      <p:grpSp>
        <p:nvGrpSpPr>
          <p:cNvPr id="11" name="Groupe 10">
            <a:extLst>
              <a:ext uri="{FF2B5EF4-FFF2-40B4-BE49-F238E27FC236}">
                <a16:creationId xmlns:a16="http://schemas.microsoft.com/office/drawing/2014/main" id="{72C04A6D-1262-D651-1180-642768D81E0D}"/>
              </a:ext>
            </a:extLst>
          </p:cNvPr>
          <p:cNvGrpSpPr/>
          <p:nvPr/>
        </p:nvGrpSpPr>
        <p:grpSpPr>
          <a:xfrm>
            <a:off x="1101213" y="2347228"/>
            <a:ext cx="7072574" cy="890781"/>
            <a:chOff x="1331545" y="2851205"/>
            <a:chExt cx="6696000" cy="890781"/>
          </a:xfrm>
        </p:grpSpPr>
        <p:pic>
          <p:nvPicPr>
            <p:cNvPr id="12" name="Image 11">
              <a:extLst>
                <a:ext uri="{FF2B5EF4-FFF2-40B4-BE49-F238E27FC236}">
                  <a16:creationId xmlns:a16="http://schemas.microsoft.com/office/drawing/2014/main" id="{D74B3437-3357-A149-69CD-74CEF4C8F793}"/>
                </a:ext>
              </a:extLst>
            </p:cNvPr>
            <p:cNvPicPr preferRelativeResize="0">
              <a:picLocks/>
            </p:cNvPicPr>
            <p:nvPr/>
          </p:nvPicPr>
          <p:blipFill>
            <a:blip r:embed="rId3"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3" name="Rectangle 12">
              <a:extLst>
                <a:ext uri="{FF2B5EF4-FFF2-40B4-BE49-F238E27FC236}">
                  <a16:creationId xmlns:a16="http://schemas.microsoft.com/office/drawing/2014/main" id="{35F20BE6-A554-4E93-7EA0-6FA486659C8B}"/>
                </a:ext>
              </a:extLst>
            </p:cNvPr>
            <p:cNvSpPr/>
            <p:nvPr/>
          </p:nvSpPr>
          <p:spPr>
            <a:xfrm>
              <a:off x="1467121" y="3179910"/>
              <a:ext cx="4875522" cy="400110"/>
            </a:xfrm>
            <a:prstGeom prst="rect">
              <a:avLst/>
            </a:prstGeom>
          </p:spPr>
          <p:txBody>
            <a:bodyPr wrap="square">
              <a:spAutoFit/>
            </a:bodyPr>
            <a:lstStyle/>
            <a:p>
              <a:pPr algn="r" rtl="1"/>
              <a:r>
                <a:rPr lang="ar-MA" sz="2000" b="1" dirty="0">
                  <a:solidFill>
                    <a:srgbClr val="424D7A"/>
                  </a:solidFill>
                  <a:latin typeface="Microsoft Uighur" panose="02000000000000000000" pitchFamily="2" charset="-78"/>
                  <a:cs typeface="Microsoft Uighur" panose="02000000000000000000" pitchFamily="2" charset="-78"/>
                </a:rPr>
                <a:t>سرد أحداث الحكاية (في محمية الحيوانات)؛</a:t>
              </a:r>
            </a:p>
          </p:txBody>
        </p:sp>
      </p:grpSp>
      <p:sp>
        <p:nvSpPr>
          <p:cNvPr id="15" name="ZoneTexte 14">
            <a:extLst>
              <a:ext uri="{FF2B5EF4-FFF2-40B4-BE49-F238E27FC236}">
                <a16:creationId xmlns:a16="http://schemas.microsoft.com/office/drawing/2014/main" id="{E9D1298F-06A4-84DC-347F-FC3C5FCE4387}"/>
              </a:ext>
            </a:extLst>
          </p:cNvPr>
          <p:cNvSpPr txBox="1"/>
          <p:nvPr/>
        </p:nvSpPr>
        <p:spPr>
          <a:xfrm>
            <a:off x="2031507" y="3821491"/>
            <a:ext cx="4457378" cy="400110"/>
          </a:xfrm>
          <a:prstGeom prst="rect">
            <a:avLst/>
          </a:prstGeom>
          <a:noFill/>
        </p:spPr>
        <p:txBody>
          <a:bodyPr wrap="square">
            <a:spAutoFit/>
          </a:bodyPr>
          <a:lstStyle/>
          <a:p>
            <a:pPr algn="r" rtl="1">
              <a:defRPr/>
            </a:pPr>
            <a:r>
              <a:rPr lang="ar-MA" sz="2000" b="1" dirty="0">
                <a:solidFill>
                  <a:srgbClr val="424D7B"/>
                </a:solidFill>
                <a:latin typeface="Microsoft Uighur" panose="02000000000000000000" pitchFamily="2" charset="-78"/>
                <a:cs typeface="Microsoft Uighur" panose="02000000000000000000" pitchFamily="2" charset="-78"/>
              </a:rPr>
              <a:t>قراءة النص بطلاقة؛</a:t>
            </a:r>
          </a:p>
        </p:txBody>
      </p:sp>
      <p:sp>
        <p:nvSpPr>
          <p:cNvPr id="17" name="ZoneTexte 16">
            <a:extLst>
              <a:ext uri="{FF2B5EF4-FFF2-40B4-BE49-F238E27FC236}">
                <a16:creationId xmlns:a16="http://schemas.microsoft.com/office/drawing/2014/main" id="{FC6BD926-B302-F718-C33A-065EF768B52B}"/>
              </a:ext>
            </a:extLst>
          </p:cNvPr>
          <p:cNvSpPr txBox="1"/>
          <p:nvPr/>
        </p:nvSpPr>
        <p:spPr>
          <a:xfrm>
            <a:off x="1101213" y="4893879"/>
            <a:ext cx="5502293" cy="707886"/>
          </a:xfrm>
          <a:prstGeom prst="rect">
            <a:avLst/>
          </a:prstGeom>
          <a:noFill/>
        </p:spPr>
        <p:txBody>
          <a:bodyPr wrap="square">
            <a:spAutoFit/>
          </a:bodyPr>
          <a:lstStyle/>
          <a:p>
            <a:pPr lvl="0" algn="r" rtl="1">
              <a:defRPr/>
            </a:pPr>
            <a:r>
              <a:rPr lang="ar-MA" sz="2000" b="1" dirty="0">
                <a:solidFill>
                  <a:srgbClr val="424D7B"/>
                </a:solidFill>
                <a:latin typeface="Microsoft Uighur" panose="02000000000000000000" pitchFamily="2" charset="-78"/>
                <a:cs typeface="Microsoft Uighur" panose="02000000000000000000" pitchFamily="2" charset="-78"/>
              </a:rPr>
              <a:t>توظيف إستراتيجية الكلمات المفاتيح لاستخراج واستنتاج معلومات من النص "الببر </a:t>
            </a:r>
            <a:r>
              <a:rPr lang="ar-MA" sz="2000" b="1" dirty="0" err="1">
                <a:solidFill>
                  <a:srgbClr val="424D7B"/>
                </a:solidFill>
                <a:latin typeface="Microsoft Uighur" panose="02000000000000000000" pitchFamily="2" charset="-78"/>
                <a:cs typeface="Microsoft Uighur" panose="02000000000000000000" pitchFamily="2" charset="-78"/>
              </a:rPr>
              <a:t>التسماني</a:t>
            </a:r>
            <a:r>
              <a:rPr lang="ar-MA" sz="2000" b="1" dirty="0">
                <a:solidFill>
                  <a:srgbClr val="424D7B"/>
                </a:solidFill>
                <a:latin typeface="Microsoft Uighur" panose="02000000000000000000" pitchFamily="2" charset="-78"/>
                <a:cs typeface="Microsoft Uighur" panose="02000000000000000000" pitchFamily="2" charset="-78"/>
              </a:rPr>
              <a:t>)".</a:t>
            </a:r>
          </a:p>
        </p:txBody>
      </p:sp>
      <p:sp>
        <p:nvSpPr>
          <p:cNvPr id="3" name="ZoneTexte 2">
            <a:extLst>
              <a:ext uri="{FF2B5EF4-FFF2-40B4-BE49-F238E27FC236}">
                <a16:creationId xmlns:a16="http://schemas.microsoft.com/office/drawing/2014/main" id="{1B6A1A04-942C-EFF4-E7DC-796DD152E346}"/>
              </a:ext>
            </a:extLst>
          </p:cNvPr>
          <p:cNvSpPr txBox="1"/>
          <p:nvPr/>
        </p:nvSpPr>
        <p:spPr>
          <a:xfrm>
            <a:off x="2392532" y="1762314"/>
            <a:ext cx="4572000" cy="461665"/>
          </a:xfrm>
          <a:prstGeom prst="rect">
            <a:avLst/>
          </a:prstGeom>
          <a:noFill/>
        </p:spPr>
        <p:txBody>
          <a:bodyPr wrap="square">
            <a:spAutoFit/>
          </a:bodyPr>
          <a:lstStyle/>
          <a:p>
            <a:pPr algn="ctr" rtl="1"/>
            <a:r>
              <a:rPr lang="ar-MA" sz="2400" b="1" dirty="0">
                <a:solidFill>
                  <a:srgbClr val="424D7B"/>
                </a:solidFill>
                <a:latin typeface="Microsoft Uighur" panose="02000000000000000000" pitchFamily="2" charset="-78"/>
                <a:cs typeface="Microsoft Uighur" panose="02000000000000000000" pitchFamily="2" charset="-78"/>
              </a:rPr>
              <a:t>على الأقل</a:t>
            </a:r>
            <a:r>
              <a:rPr lang="ar-MA" sz="2400" b="1" dirty="0">
                <a:solidFill>
                  <a:srgbClr val="C00000"/>
                </a:solidFill>
                <a:latin typeface="Microsoft Uighur" panose="02000000000000000000" pitchFamily="2" charset="-78"/>
                <a:cs typeface="Microsoft Uighur" panose="02000000000000000000" pitchFamily="2" charset="-78"/>
              </a:rPr>
              <a:t> % 80 من المتعلمين </a:t>
            </a:r>
            <a:r>
              <a:rPr lang="ar-MA" sz="2400" b="1" dirty="0">
                <a:solidFill>
                  <a:srgbClr val="424D7B"/>
                </a:solidFill>
                <a:latin typeface="Microsoft Uighur" panose="02000000000000000000" pitchFamily="2" charset="-78"/>
                <a:cs typeface="Microsoft Uighur" panose="02000000000000000000" pitchFamily="2" charset="-78"/>
              </a:rPr>
              <a:t>سيكونون قادرين على:</a:t>
            </a:r>
          </a:p>
        </p:txBody>
      </p:sp>
    </p:spTree>
    <p:extLst>
      <p:ext uri="{BB962C8B-B14F-4D97-AF65-F5344CB8AC3E}">
        <p14:creationId xmlns:p14="http://schemas.microsoft.com/office/powerpoint/2010/main" val="225054033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solidFill>
                  <a:srgbClr val="424D7B"/>
                </a:solidFill>
              </a:rPr>
              <a:t>افتتاح الحصة</a:t>
            </a:r>
            <a:endParaRPr lang="fr-MA" sz="4400" dirty="0">
              <a:solidFill>
                <a:srgbClr val="424D7B"/>
              </a:solidFill>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322000" y="269069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latin typeface="Microsoft Uighur" panose="02000000000000000000" pitchFamily="2" charset="-78"/>
                <a:cs typeface="Microsoft Uighur" panose="02000000000000000000" pitchFamily="2" charset="-78"/>
              </a:rPr>
              <a:t>ترحيب وتدبير السلوك؛</a:t>
            </a:r>
          </a:p>
          <a:p>
            <a:pPr algn="r" rtl="1">
              <a:buClr>
                <a:srgbClr val="424D7B"/>
              </a:buClr>
              <a:buSzPct val="50000"/>
            </a:pPr>
            <a:r>
              <a:rPr lang="ar-MA" sz="2800" b="1" dirty="0">
                <a:latin typeface="Microsoft Uighur" panose="02000000000000000000" pitchFamily="2" charset="-78"/>
                <a:cs typeface="Microsoft Uighur" panose="02000000000000000000" pitchFamily="2" charset="-78"/>
              </a:rPr>
              <a:t>الواجب المنزلي؛</a:t>
            </a:r>
          </a:p>
          <a:p>
            <a:pPr algn="r" rtl="1">
              <a:buClr>
                <a:srgbClr val="424D7B"/>
              </a:buClr>
              <a:buSzPct val="50000"/>
            </a:pPr>
            <a:r>
              <a:rPr lang="ar-MA" sz="2800" b="1" dirty="0">
                <a:latin typeface="Microsoft Uighur" panose="02000000000000000000" pitchFamily="2" charset="-78"/>
                <a:cs typeface="Microsoft Uighur" panose="02000000000000000000" pitchFamily="2" charset="-78"/>
              </a:rPr>
              <a:t>نشاط اعتيادي: إكمال قصة</a:t>
            </a:r>
            <a:r>
              <a:rPr lang="fr-FR" sz="2800" b="1" dirty="0">
                <a:latin typeface="Microsoft Uighur" panose="02000000000000000000" pitchFamily="2" charset="-78"/>
                <a:cs typeface="Microsoft Uighur" panose="02000000000000000000" pitchFamily="2" charset="-78"/>
              </a:rPr>
              <a:t>.</a:t>
            </a:r>
            <a:endParaRPr lang="ar-MA" sz="2800" b="1" dirty="0">
              <a:latin typeface="Microsoft Uighur" panose="02000000000000000000" pitchFamily="2" charset="-78"/>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C"/>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86412" y="1772242"/>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07FDE0-88F7-724B-81D9-4E795F4E037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سننطلق في حصة اللغة العربية.</a:t>
            </a:r>
            <a:endParaRPr lang="fr-FR" sz="2400" dirty="0">
              <a:solidFill>
                <a:schemeClr val="bg1">
                  <a:lumMod val="50000"/>
                </a:schemeClr>
              </a:solidFill>
            </a:endParaRPr>
          </a:p>
        </p:txBody>
      </p:sp>
      <p:pic>
        <p:nvPicPr>
          <p:cNvPr id="16" name="Espace réservé pour une image  15">
            <a:extLst>
              <a:ext uri="{FF2B5EF4-FFF2-40B4-BE49-F238E27FC236}">
                <a16:creationId xmlns:a16="http://schemas.microsoft.com/office/drawing/2014/main" id="{C5A08023-196C-0004-A436-464E056DEC4C}"/>
              </a:ext>
            </a:extLst>
          </p:cNvPr>
          <p:cNvPicPr>
            <a:picLocks noGrp="1" noChangeAspect="1"/>
          </p:cNvPicPr>
          <p:nvPr>
            <p:ph type="pic" sz="quarter" idx="12"/>
          </p:nvPr>
        </p:nvPicPr>
        <p:blipFill rotWithShape="1">
          <a:blip r:embed="rId6"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6" name="Image 5" descr="Une image contenant noir, obscurité&#10;&#10;Le contenu généré par l’IA peut être incorrect.">
            <a:extLst>
              <a:ext uri="{FF2B5EF4-FFF2-40B4-BE49-F238E27FC236}">
                <a16:creationId xmlns:a16="http://schemas.microsoft.com/office/drawing/2014/main" id="{9D28B08B-9D42-303B-02B6-8963DB3A517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12" name="Nada-Wave">
            <a:hlinkClick r:id="" action="ppaction://media"/>
            <a:extLst>
              <a:ext uri="{FF2B5EF4-FFF2-40B4-BE49-F238E27FC236}">
                <a16:creationId xmlns:a16="http://schemas.microsoft.com/office/drawing/2014/main" id="{ABA6BAAE-56A9-CDEB-A378-ACDE574C3D44}"/>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572000" y="2088681"/>
            <a:ext cx="2329640" cy="3720469"/>
          </a:xfrm>
          <a:prstGeom prst="rect">
            <a:avLst/>
          </a:prstGeom>
        </p:spPr>
      </p:pic>
      <p:pic>
        <p:nvPicPr>
          <p:cNvPr id="15" name="majd_wave">
            <a:hlinkClick r:id="" action="ppaction://media"/>
            <a:extLst>
              <a:ext uri="{FF2B5EF4-FFF2-40B4-BE49-F238E27FC236}">
                <a16:creationId xmlns:a16="http://schemas.microsoft.com/office/drawing/2014/main" id="{904D7367-E655-073F-5E56-A7ADFC8EFCF7}"/>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2351137" y="2051155"/>
            <a:ext cx="2139091" cy="3802830"/>
          </a:xfrm>
          <a:prstGeom prst="rect">
            <a:avLst/>
          </a:prstGeom>
        </p:spPr>
      </p:pic>
      <p:pic>
        <p:nvPicPr>
          <p:cNvPr id="3" name="Image 2">
            <a:extLst>
              <a:ext uri="{FF2B5EF4-FFF2-40B4-BE49-F238E27FC236}">
                <a16:creationId xmlns:a16="http://schemas.microsoft.com/office/drawing/2014/main" id="{9D3DF4B4-819A-BC42-0C7C-3AE9B4779AFD}"/>
              </a:ext>
            </a:extLst>
          </p:cNvPr>
          <p:cNvPicPr>
            <a:picLocks noChangeAspect="1"/>
          </p:cNvPicPr>
          <p:nvPr/>
        </p:nvPicPr>
        <p:blipFill>
          <a:blip r:embed="rId10">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4" name="Image 3">
            <a:extLst>
              <a:ext uri="{FF2B5EF4-FFF2-40B4-BE49-F238E27FC236}">
                <a16:creationId xmlns:a16="http://schemas.microsoft.com/office/drawing/2014/main" id="{5A1F231E-9A78-7070-B6AB-0277BC1C6A27}"/>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5" name="Image 4">
            <a:extLst>
              <a:ext uri="{FF2B5EF4-FFF2-40B4-BE49-F238E27FC236}">
                <a16:creationId xmlns:a16="http://schemas.microsoft.com/office/drawing/2014/main" id="{9BF8CE64-44AE-CBEB-2840-C2C0B900D8D5}"/>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451DDEE1-5126-23F6-2021-FBE748B0A36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615E925E-596F-AF5F-FF79-4A84A0628D7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D2E726D-A4BC-77A0-B1FF-8E900E03724A}"/>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32D2A52D-138C-70A2-4150-E53588CC5FCA}"/>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A05C1449-FCB0-32DA-CA41-B40738C2708B}"/>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39896771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586" fill="hold"/>
                                        <p:tgtEl>
                                          <p:spTgt spid="12"/>
                                        </p:tgtEl>
                                      </p:cBhvr>
                                    </p:cmd>
                                  </p:childTnLst>
                                </p:cTn>
                              </p:par>
                              <p:par>
                                <p:cTn id="9" presetID="1" presetClass="mediacall" presetSubtype="0" fill="hold" nodeType="withEffect">
                                  <p:stCondLst>
                                    <p:cond delay="0"/>
                                  </p:stCondLst>
                                  <p:childTnLst>
                                    <p:cmd type="call" cmd="playFrom(0.0)">
                                      <p:cBhvr>
                                        <p:cTn id="10" dur="34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2"/>
                </p:tgtEl>
              </p:cMediaNode>
            </p:video>
            <p:video>
              <p:cMediaNode vol="80000">
                <p:cTn id="12" fill="hold" display="0">
                  <p:stCondLst>
                    <p:cond delay="indefinite"/>
                  </p:stCondLst>
                </p:cTn>
                <p:tgtEl>
                  <p:spTgt spid="1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a:extLst>
            <a:ext uri="{FF2B5EF4-FFF2-40B4-BE49-F238E27FC236}">
              <a16:creationId xmlns:a16="http://schemas.microsoft.com/office/drawing/2014/main" id="{0A56A04E-9BA1-B017-A07B-5EAFC13228D3}"/>
            </a:ext>
          </a:extLst>
        </p:cNvPr>
        <p:cNvGrpSpPr/>
        <p:nvPr/>
      </p:nvGrpSpPr>
      <p:grpSpPr>
        <a:xfrm>
          <a:off x="0" y="0"/>
          <a:ext cx="0" cy="0"/>
          <a:chOff x="0" y="0"/>
          <a:chExt cx="0" cy="0"/>
        </a:xfrm>
      </p:grpSpPr>
      <p:sp>
        <p:nvSpPr>
          <p:cNvPr id="1334" name="Google Shape;1334;p8">
            <a:extLst>
              <a:ext uri="{FF2B5EF4-FFF2-40B4-BE49-F238E27FC236}">
                <a16:creationId xmlns:a16="http://schemas.microsoft.com/office/drawing/2014/main" id="{46CD87D0-8CE6-04AB-A086-D235619714C3}"/>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هذا شرط آخر للحصول على شارة التميز.</a:t>
            </a:r>
            <a:endParaRPr sz="2400" dirty="0">
              <a:solidFill>
                <a:schemeClr val="bg1">
                  <a:lumMod val="50000"/>
                </a:schemeClr>
              </a:solidFill>
            </a:endParaRP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F0B3A90-4302-79C8-7DD3-97148D1813B5}"/>
              </a:ext>
            </a:extLst>
          </p:cNvPr>
          <p:cNvPicPr>
            <a:picLocks noGrp="1" noChangeAspect="1"/>
          </p:cNvPicPr>
          <p:nvPr>
            <p:ph type="pic" idx="3"/>
          </p:nvPr>
        </p:nvPicPr>
        <p:blipFill>
          <a:blip r:embed="rId3" cstate="screen">
            <a:extLst>
              <a:ext uri="{28A0092B-C50C-407E-A947-70E740481C1C}">
                <a14:useLocalDpi xmlns:a14="http://schemas.microsoft.com/office/drawing/2010/main"/>
              </a:ext>
            </a:extLst>
          </a:blip>
          <a:srcRect/>
          <a:stretch/>
        </p:blipFill>
        <p:spPr>
          <a:xfrm>
            <a:off x="7931229" y="648000"/>
            <a:ext cx="828000" cy="828000"/>
          </a:xfrm>
          <a:prstGeom prst="rect">
            <a:avLst/>
          </a:prstGeom>
        </p:spPr>
      </p:pic>
      <p:pic>
        <p:nvPicPr>
          <p:cNvPr id="2" name="Image 1">
            <a:extLst>
              <a:ext uri="{FF2B5EF4-FFF2-40B4-BE49-F238E27FC236}">
                <a16:creationId xmlns:a16="http://schemas.microsoft.com/office/drawing/2014/main" id="{29473A1D-87EE-926D-9CFA-CAADE8D592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379BF64-01DA-419B-0B8E-55CAC20B6E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70183" y="112479"/>
            <a:ext cx="278069" cy="278069"/>
          </a:xfrm>
          <a:prstGeom prst="rect">
            <a:avLst/>
          </a:prstGeom>
          <a:ln>
            <a:noFill/>
          </a:ln>
        </p:spPr>
      </p:pic>
      <p:pic>
        <p:nvPicPr>
          <p:cNvPr id="4" name="Image 3">
            <a:extLst>
              <a:ext uri="{FF2B5EF4-FFF2-40B4-BE49-F238E27FC236}">
                <a16:creationId xmlns:a16="http://schemas.microsoft.com/office/drawing/2014/main" id="{FEF5E484-4376-C907-376C-00F11951A7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38360" y="141843"/>
            <a:ext cx="278069" cy="278069"/>
          </a:xfrm>
          <a:prstGeom prst="rect">
            <a:avLst/>
          </a:prstGeom>
          <a:ln>
            <a:noFill/>
          </a:ln>
        </p:spPr>
      </p:pic>
      <p:pic>
        <p:nvPicPr>
          <p:cNvPr id="5" name="Image 4">
            <a:extLst>
              <a:ext uri="{FF2B5EF4-FFF2-40B4-BE49-F238E27FC236}">
                <a16:creationId xmlns:a16="http://schemas.microsoft.com/office/drawing/2014/main" id="{20D1C39D-3101-3C35-FE64-EBF21F6E2E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17619" y="136738"/>
            <a:ext cx="278069" cy="278069"/>
          </a:xfrm>
          <a:prstGeom prst="rect">
            <a:avLst/>
          </a:prstGeom>
          <a:ln>
            <a:noFill/>
          </a:ln>
        </p:spPr>
      </p:pic>
      <p:sp>
        <p:nvSpPr>
          <p:cNvPr id="7" name="Rectangle 6">
            <a:extLst>
              <a:ext uri="{FF2B5EF4-FFF2-40B4-BE49-F238E27FC236}">
                <a16:creationId xmlns:a16="http://schemas.microsoft.com/office/drawing/2014/main" id="{C8164F18-4724-D2A1-7575-AE1B491DE29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DEDF4DB-AB19-4F02-7126-B34602299C6A}"/>
              </a:ext>
            </a:extLst>
          </p:cNvPr>
          <p:cNvSpPr>
            <a:spLocks/>
          </p:cNvSpPr>
          <p:nvPr/>
        </p:nvSpPr>
        <p:spPr>
          <a:xfrm>
            <a:off x="4746429"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A5664DC-32CF-EC7F-E80F-6CC8460DA9E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C8E474-EC5D-F126-9D50-36E8D28861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945C177-A830-EF3F-4441-E6340D6353A9}"/>
              </a:ext>
            </a:extLst>
          </p:cNvPr>
          <p:cNvSpPr>
            <a:spLocks/>
          </p:cNvSpPr>
          <p:nvPr/>
        </p:nvSpPr>
        <p:spPr>
          <a:xfrm>
            <a:off x="2811887" y="13673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6" name="Google Shape;1333;p8">
            <a:extLst>
              <a:ext uri="{FF2B5EF4-FFF2-40B4-BE49-F238E27FC236}">
                <a16:creationId xmlns:a16="http://schemas.microsoft.com/office/drawing/2014/main" id="{1C2D6AB5-EE45-33F7-9130-BB725264DEA9}"/>
              </a:ext>
            </a:extLst>
          </p:cNvPr>
          <p:cNvSpPr txBox="1"/>
          <p:nvPr/>
        </p:nvSpPr>
        <p:spPr>
          <a:xfrm>
            <a:off x="1171552" y="3895299"/>
            <a:ext cx="6847128" cy="156962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lvl="0" algn="ctr" defTabSz="914400" rtl="1">
              <a:defRPr/>
            </a:pPr>
            <a:r>
              <a:rPr lang="ar-MA" sz="4800" kern="0" noProof="0" dirty="0">
                <a:solidFill>
                  <a:srgbClr val="002060"/>
                </a:solidFill>
                <a:latin typeface="Microsoft Uighur" panose="02000000000000000000" pitchFamily="2" charset="-78"/>
                <a:cs typeface="Microsoft Uighur" panose="02000000000000000000" pitchFamily="2" charset="-78"/>
                <a:sym typeface="Arial"/>
              </a:rPr>
              <a:t>قَبْلَ أَنْ أُجيبَ عَنِ ٱلسُّؤالِ أُحَدِّدُ ٱلْمَطْلوبَ بِدِقَّةٍ وَأُوَظِّفُ </a:t>
            </a:r>
            <a:r>
              <a:rPr lang="ar-MA" sz="4800" kern="0" noProof="0" dirty="0" err="1">
                <a:solidFill>
                  <a:srgbClr val="002060"/>
                </a:solidFill>
                <a:latin typeface="Microsoft Uighur" panose="02000000000000000000" pitchFamily="2" charset="-78"/>
                <a:cs typeface="Microsoft Uighur" panose="02000000000000000000" pitchFamily="2" charset="-78"/>
                <a:sym typeface="Arial"/>
              </a:rPr>
              <a:t>ٱلإِسْتراتيجِيَّةَ</a:t>
            </a:r>
            <a:r>
              <a:rPr lang="ar-MA" sz="4800" kern="0" noProof="0" dirty="0">
                <a:solidFill>
                  <a:srgbClr val="002060"/>
                </a:solidFill>
                <a:latin typeface="Microsoft Uighur" panose="02000000000000000000" pitchFamily="2" charset="-78"/>
                <a:cs typeface="Microsoft Uighur" panose="02000000000000000000" pitchFamily="2" charset="-78"/>
                <a:sym typeface="Arial"/>
              </a:rPr>
              <a:t> ٱلْمَناسِبَةَ.</a:t>
            </a:r>
            <a:endPar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12" name="Image 11">
            <a:extLst>
              <a:ext uri="{FF2B5EF4-FFF2-40B4-BE49-F238E27FC236}">
                <a16:creationId xmlns:a16="http://schemas.microsoft.com/office/drawing/2014/main" id="{A7372D63-81AA-FDD2-AF49-C5F78C6AA2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68896" y="1671315"/>
            <a:ext cx="2394118" cy="2394118"/>
          </a:xfrm>
          <a:prstGeom prst="ellipse">
            <a:avLst/>
          </a:prstGeom>
          <a:ln w="28575" cap="rnd">
            <a:solidFill>
              <a:schemeClr val="bg1">
                <a:lumMod val="6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9598660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5"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ppt_w</p:attrName>
                                        </p:attrNameLst>
                                      </p:cBhvr>
                                      <p:tavLst>
                                        <p:tav tm="0" fmla="#ppt_w*sin(2.5*pi*$)">
                                          <p:val>
                                            <p:fltVal val="0"/>
                                          </p:val>
                                        </p:tav>
                                        <p:tav tm="100000">
                                          <p:val>
                                            <p:fltVal val="1"/>
                                          </p:val>
                                        </p:tav>
                                      </p:tavLst>
                                    </p:anim>
                                    <p:anim calcmode="lin" valueType="num">
                                      <p:cBhvr>
                                        <p:cTn id="12" dur="1000" fill="hold"/>
                                        <p:tgtEl>
                                          <p:spTgt spid="12"/>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iterate type="wd">
                                    <p:tmPct val="30000"/>
                                  </p:iterate>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BF33D7-7BFD-034D-8311-6367AA8DD17D}"/>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solidFill>
                <a:schemeClr val="bg1">
                  <a:lumMod val="50000"/>
                </a:schemeClr>
              </a:solidFill>
            </a:endParaRPr>
          </a:p>
        </p:txBody>
      </p:sp>
      <p:pic>
        <p:nvPicPr>
          <p:cNvPr id="15" name="Class AR_NV_03_1 (1)">
            <a:hlinkClick r:id="" action="ppaction://media"/>
            <a:extLst>
              <a:ext uri="{FF2B5EF4-FFF2-40B4-BE49-F238E27FC236}">
                <a16:creationId xmlns:a16="http://schemas.microsoft.com/office/drawing/2014/main" id="{ECB39B13-EBD1-6180-8A76-6F530ACFCBFB}"/>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4"/>
          <a:stretch>
            <a:fillRect/>
          </a:stretch>
        </p:blipFill>
        <p:spPr>
          <a:xfrm>
            <a:off x="993775" y="1871663"/>
            <a:ext cx="7038975" cy="3959225"/>
          </a:xfrm>
        </p:spPr>
      </p:pic>
      <p:pic>
        <p:nvPicPr>
          <p:cNvPr id="6" name="Espace réservé pour une image  5" descr="Une image contenant accessoire, sac, Bagages et sacs, Bagage à main&#10;&#10;Le contenu généré par l’IA peut être incorrect.">
            <a:extLst>
              <a:ext uri="{FF2B5EF4-FFF2-40B4-BE49-F238E27FC236}">
                <a16:creationId xmlns:a16="http://schemas.microsoft.com/office/drawing/2014/main" id="{4AC90755-C090-5073-8EBF-C9F6F5904FD3}"/>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0334A04-EA4C-AEDE-1D63-7D6F4A1EF2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7" name="Image 6">
            <a:extLst>
              <a:ext uri="{FF2B5EF4-FFF2-40B4-BE49-F238E27FC236}">
                <a16:creationId xmlns:a16="http://schemas.microsoft.com/office/drawing/2014/main" id="{074685FC-0874-F193-D20E-4D7C583E2730}"/>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8" name="Image 7">
            <a:extLst>
              <a:ext uri="{FF2B5EF4-FFF2-40B4-BE49-F238E27FC236}">
                <a16:creationId xmlns:a16="http://schemas.microsoft.com/office/drawing/2014/main" id="{0C0A871E-4FA1-2FC9-9D70-A9EED746933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5D8D9B24-441B-6362-1B54-59704A1F34F6}"/>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0" name="Image 9">
            <a:extLst>
              <a:ext uri="{FF2B5EF4-FFF2-40B4-BE49-F238E27FC236}">
                <a16:creationId xmlns:a16="http://schemas.microsoft.com/office/drawing/2014/main" id="{5D3F19C0-3DC9-3AD0-3D83-5D6FB5BC68AA}"/>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1" name="Rectangle 10">
            <a:extLst>
              <a:ext uri="{FF2B5EF4-FFF2-40B4-BE49-F238E27FC236}">
                <a16:creationId xmlns:a16="http://schemas.microsoft.com/office/drawing/2014/main" id="{5AEBE46A-F953-F3E3-2F40-E581740BB30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03AD00B-3DA8-EC9E-EC60-795D3AB9981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03B0241C-C405-98DA-0403-3E73605EF9A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AD690416-057D-5C6F-E685-FC023E74CB24}"/>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6062306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15"/>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5"/>
                </p:tgtEl>
              </p:cMediaNode>
            </p:video>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420D3-92FE-0AB4-6240-7D8C41D7ED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5E6034-1B25-DAE1-F955-ADF5AC219DAC}"/>
              </a:ext>
            </a:extLst>
          </p:cNvPr>
          <p:cNvSpPr>
            <a:spLocks noGrp="1"/>
          </p:cNvSpPr>
          <p:nvPr>
            <p:ph type="title"/>
          </p:nvPr>
        </p:nvSpPr>
        <p:spPr/>
        <p:txBody>
          <a:bodyPr>
            <a:noAutofit/>
          </a:bodyPr>
          <a:lstStyle/>
          <a:p>
            <a:pPr rtl="0"/>
            <a:r>
              <a:rPr lang="ar-MA" sz="2400" b="1" kern="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a:rPr>
              <a:t> </a:t>
            </a:r>
            <a:r>
              <a:rPr lang="ar-MA" sz="2400" b="1" dirty="0">
                <a:solidFill>
                  <a:schemeClr val="bg1">
                    <a:lumMod val="50000"/>
                  </a:schemeClr>
                </a:solidFill>
                <a:ea typeface="Calibri" panose="020F0502020204030204" pitchFamily="34" charset="0"/>
                <a:cs typeface="Microsoft Uighur" panose="02000000000000000000" pitchFamily="2" charset="-78"/>
              </a:rPr>
              <a:t>سنتدرب اليوم على تخيل تكملة لقصة (إبداع تكملة لقصة). خذوا دفاتر القسم.</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86FD3525-B92A-1C20-8F1D-2C1637C98B1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2A313DEA-5D8D-89F0-CC34-0969F17EC0E5}"/>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A5978E65-D3AF-2FE7-48F2-7DF003DB48B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44F0B229-EA27-1D24-6C6D-53F403D9045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18715ACD-7EE7-39A3-D1D8-79909F271A5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68CEBDAB-F178-4FB2-16F4-0CAE5E017FC6}"/>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43F15E8F-B685-7326-C288-3F7E3144437B}"/>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6A794020-196E-E7D0-AFFA-FDE65B849FB8}"/>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8A9E09E7-E85D-6BBA-9295-DA3A2BF71666}"/>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0" name="ZoneTexte 9">
            <a:extLst>
              <a:ext uri="{FF2B5EF4-FFF2-40B4-BE49-F238E27FC236}">
                <a16:creationId xmlns:a16="http://schemas.microsoft.com/office/drawing/2014/main" id="{E9B9FE4E-BAE8-7F02-BB7C-2CFA9A4AEFD9}"/>
              </a:ext>
            </a:extLst>
          </p:cNvPr>
          <p:cNvSpPr txBox="1"/>
          <p:nvPr/>
        </p:nvSpPr>
        <p:spPr>
          <a:xfrm>
            <a:off x="1816443" y="2767914"/>
            <a:ext cx="5655930" cy="1107996"/>
          </a:xfrm>
          <a:prstGeom prst="rect">
            <a:avLst/>
          </a:prstGeom>
          <a:noFill/>
        </p:spPr>
        <p:txBody>
          <a:bodyPr wrap="square" rtlCol="0">
            <a:spAutoFit/>
          </a:bodyPr>
          <a:lstStyle/>
          <a:p>
            <a:pPr algn="ctr" rtl="1">
              <a:buClr>
                <a:srgbClr val="424D7B"/>
              </a:buClr>
            </a:pPr>
            <a:r>
              <a:rPr lang="ar-MA" sz="6600" b="1" dirty="0">
                <a:latin typeface="Microsoft Uighur" panose="02000000000000000000" pitchFamily="2" charset="-78"/>
                <a:cs typeface="Microsoft Uighur" panose="02000000000000000000" pitchFamily="2" charset="-78"/>
              </a:rPr>
              <a:t>أُكْمِلُ قِصَّةً</a:t>
            </a:r>
          </a:p>
        </p:txBody>
      </p:sp>
      <p:pic>
        <p:nvPicPr>
          <p:cNvPr id="13" name="Image 12">
            <a:extLst>
              <a:ext uri="{FF2B5EF4-FFF2-40B4-BE49-F238E27FC236}">
                <a16:creationId xmlns:a16="http://schemas.microsoft.com/office/drawing/2014/main" id="{3825D977-B3C9-B851-486B-B48F960B3822}"/>
              </a:ext>
            </a:extLst>
          </p:cNvPr>
          <p:cNvPicPr>
            <a:picLocks noChangeAspect="1"/>
          </p:cNvPicPr>
          <p:nvPr/>
        </p:nvPicPr>
        <p:blipFill>
          <a:blip r:embed="rId7"/>
          <a:stretch>
            <a:fillRect/>
          </a:stretch>
        </p:blipFill>
        <p:spPr>
          <a:xfrm>
            <a:off x="552967" y="3048000"/>
            <a:ext cx="2505852" cy="1818968"/>
          </a:xfrm>
          <a:prstGeom prst="rect">
            <a:avLst/>
          </a:prstGeom>
        </p:spPr>
      </p:pic>
    </p:spTree>
    <p:extLst>
      <p:ext uri="{BB962C8B-B14F-4D97-AF65-F5344CB8AC3E}">
        <p14:creationId xmlns:p14="http://schemas.microsoft.com/office/powerpoint/2010/main" val="95522443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8855B-E2F9-04B4-3279-BB2373AC65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E5A365-2C27-2949-8B60-630DD4144B00}"/>
              </a:ext>
            </a:extLst>
          </p:cNvPr>
          <p:cNvSpPr>
            <a:spLocks noGrp="1"/>
          </p:cNvSpPr>
          <p:nvPr>
            <p:ph type="title"/>
          </p:nvPr>
        </p:nvSpPr>
        <p:spPr>
          <a:xfrm>
            <a:off x="491613" y="756000"/>
            <a:ext cx="6980760" cy="612000"/>
          </a:xfrm>
        </p:spPr>
        <p:txBody>
          <a:bodyPr>
            <a:noAutofit/>
          </a:bodyPr>
          <a:lstStyle/>
          <a:p>
            <a:r>
              <a:rPr lang="ar-MA" sz="2400" b="1" dirty="0">
                <a:solidFill>
                  <a:schemeClr val="bg1">
                    <a:lumMod val="50000"/>
                  </a:schemeClr>
                </a:solidFill>
                <a:cs typeface="Microsoft Uighur" panose="02000000000000000000" pitchFamily="2" charset="-78"/>
                <a:sym typeface="Arial"/>
              </a:rPr>
              <a:t> هذه بداية قصة، أنتم ستكتبون تكملة لها. من يقرأ؟</a:t>
            </a:r>
            <a:r>
              <a:rPr lang="fr-FR" sz="2400" b="1" dirty="0">
                <a:solidFill>
                  <a:schemeClr val="bg1">
                    <a:lumMod val="50000"/>
                  </a:schemeClr>
                </a:solidFill>
                <a:cs typeface="Microsoft Uighur" panose="02000000000000000000" pitchFamily="2" charset="-78"/>
                <a:sym typeface="Arial"/>
              </a:rPr>
              <a:t> </a:t>
            </a:r>
            <a:r>
              <a:rPr lang="ar-MA" sz="2400" b="1" dirty="0">
                <a:solidFill>
                  <a:schemeClr val="bg1">
                    <a:lumMod val="50000"/>
                  </a:schemeClr>
                </a:solidFill>
                <a:cs typeface="Microsoft Uighur" panose="02000000000000000000" pitchFamily="2" charset="-78"/>
                <a:sym typeface="Arial"/>
              </a:rPr>
              <a:t>أنجزوا، أمامكم 5 دقائق قبل تقاسم إجاباتكم.</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0B6C8C1C-1836-94D5-1756-CC9081855338}"/>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877A115C-7845-8141-7566-AF6AA6B503B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00CE8037-2FAA-2930-B03F-2B389DB4E1D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5ACC0310-A04A-A53F-5719-D09FCDC0A83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F3E158DE-BA7E-623D-3D3F-668B943C66CB}"/>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3DCA0A9-FDAE-DB74-DA02-4D0D6EFD5F7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E39863E5-978A-7735-CC3D-0A5DF8DDB86A}"/>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9D1CF8F4-B909-2F31-8C3C-473582DC0B76}"/>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4" name="Espace réservé pour une image  23">
            <a:extLst>
              <a:ext uri="{FF2B5EF4-FFF2-40B4-BE49-F238E27FC236}">
                <a16:creationId xmlns:a16="http://schemas.microsoft.com/office/drawing/2014/main" id="{ACCB93D3-1AA5-FD9D-DD35-794B4A58C43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4" name="Google Shape;1205;p183">
            <a:extLst>
              <a:ext uri="{FF2B5EF4-FFF2-40B4-BE49-F238E27FC236}">
                <a16:creationId xmlns:a16="http://schemas.microsoft.com/office/drawing/2014/main" id="{F6763D1D-F878-1F71-FA2F-BA4726DB3520}"/>
              </a:ext>
            </a:extLst>
          </p:cNvPr>
          <p:cNvSpPr txBox="1"/>
          <p:nvPr/>
        </p:nvSpPr>
        <p:spPr>
          <a:xfrm>
            <a:off x="699109" y="2658911"/>
            <a:ext cx="7777316" cy="1464186"/>
          </a:xfrm>
          <a:prstGeom prst="roundRect">
            <a:avLst/>
          </a:prstGeom>
          <a:solidFill>
            <a:schemeClr val="bg2"/>
          </a:solidFill>
          <a:ln>
            <a:solidFill>
              <a:schemeClr val="accent1"/>
            </a:solidFill>
          </a:ln>
        </p:spPr>
        <p:txBody>
          <a:bodyPr spcFirstLastPara="1" wrap="square" lIns="91425" tIns="45700" rIns="91425" bIns="45700" anchor="t" anchorCtr="0">
            <a:spAutoFit/>
          </a:bodyPr>
          <a:lstStyle/>
          <a:p>
            <a:pPr algn="just" defTabSz="914400" rtl="1">
              <a:buClr>
                <a:srgbClr val="000000"/>
              </a:buClr>
              <a:buSzPts val="4400"/>
              <a:defRPr/>
            </a:pPr>
            <a:r>
              <a:rPr lang="ar-MA" sz="4000" b="1" dirty="0">
                <a:solidFill>
                  <a:srgbClr val="424D7B"/>
                </a:solidFill>
                <a:latin typeface="Microsoft Uighur" panose="02000000000000000000" pitchFamily="2" charset="-78"/>
                <a:cs typeface="Microsoft Uighur" panose="02000000000000000000" pitchFamily="2" charset="-78"/>
              </a:rPr>
              <a:t>خِلالَ مُباراةٍ لِكُرَةِ </a:t>
            </a:r>
            <a:r>
              <a:rPr lang="ar-MA" sz="4000" b="1" dirty="0" err="1">
                <a:solidFill>
                  <a:srgbClr val="424D7B"/>
                </a:solidFill>
                <a:latin typeface="Microsoft Uighur" panose="02000000000000000000" pitchFamily="2" charset="-78"/>
                <a:cs typeface="Microsoft Uighur" panose="02000000000000000000" pitchFamily="2" charset="-78"/>
              </a:rPr>
              <a:t>ٱلْقَدَمِ</a:t>
            </a:r>
            <a:r>
              <a:rPr lang="ar-MA" sz="4000" b="1" dirty="0">
                <a:solidFill>
                  <a:srgbClr val="424D7B"/>
                </a:solidFill>
                <a:latin typeface="Microsoft Uighur" panose="02000000000000000000" pitchFamily="2" charset="-78"/>
                <a:cs typeface="Microsoft Uighur" panose="02000000000000000000" pitchFamily="2" charset="-78"/>
              </a:rPr>
              <a:t>، كانَ </a:t>
            </a:r>
            <a:r>
              <a:rPr lang="ar-MA" sz="4000" b="1" dirty="0" err="1">
                <a:solidFill>
                  <a:srgbClr val="424D7B"/>
                </a:solidFill>
                <a:latin typeface="Microsoft Uighur" panose="02000000000000000000" pitchFamily="2" charset="-78"/>
                <a:cs typeface="Microsoft Uighur" panose="02000000000000000000" pitchFamily="2" charset="-78"/>
              </a:rPr>
              <a:t>ٱلتَّلاميذُ</a:t>
            </a:r>
            <a:r>
              <a:rPr lang="ar-MA" sz="4000" b="1" dirty="0">
                <a:solidFill>
                  <a:srgbClr val="424D7B"/>
                </a:solidFill>
                <a:latin typeface="Microsoft Uighur" panose="02000000000000000000" pitchFamily="2" charset="-78"/>
                <a:cs typeface="Microsoft Uighur" panose="02000000000000000000" pitchFamily="2" charset="-78"/>
              </a:rPr>
              <a:t> يَلْعَبونَ </a:t>
            </a:r>
            <a:r>
              <a:rPr lang="ar-MA" sz="4000" b="1" dirty="0" err="1">
                <a:solidFill>
                  <a:srgbClr val="424D7B"/>
                </a:solidFill>
                <a:latin typeface="Microsoft Uighur" panose="02000000000000000000" pitchFamily="2" charset="-78"/>
                <a:cs typeface="Microsoft Uighur" panose="02000000000000000000" pitchFamily="2" charset="-78"/>
              </a:rPr>
              <a:t>بِٱلْمَلْعَبِ</a:t>
            </a:r>
            <a:r>
              <a:rPr lang="ar-MA" sz="4000" b="1" dirty="0">
                <a:solidFill>
                  <a:srgbClr val="424D7B"/>
                </a:solidFill>
                <a:latin typeface="Microsoft Uighur" panose="02000000000000000000" pitchFamily="2" charset="-78"/>
                <a:cs typeface="Microsoft Uighur" panose="02000000000000000000" pitchFamily="2" charset="-78"/>
              </a:rPr>
              <a:t> </a:t>
            </a:r>
            <a:r>
              <a:rPr lang="ar-MA" sz="4000" b="1" dirty="0" err="1">
                <a:solidFill>
                  <a:srgbClr val="424D7B"/>
                </a:solidFill>
                <a:latin typeface="Microsoft Uighur" panose="02000000000000000000" pitchFamily="2" charset="-78"/>
                <a:cs typeface="Microsoft Uighur" panose="02000000000000000000" pitchFamily="2" charset="-78"/>
              </a:rPr>
              <a:t>ٱلْمُجاوِرِ</a:t>
            </a:r>
            <a:r>
              <a:rPr lang="ar-MA" sz="4000" b="1" dirty="0">
                <a:solidFill>
                  <a:srgbClr val="424D7B"/>
                </a:solidFill>
                <a:latin typeface="Microsoft Uighur" panose="02000000000000000000" pitchFamily="2" charset="-78"/>
                <a:cs typeface="Microsoft Uighur" panose="02000000000000000000" pitchFamily="2" charset="-78"/>
              </a:rPr>
              <a:t> لِلطَّريقِ. فَجْأَةً، اِنْطَلَقَتِ </a:t>
            </a:r>
            <a:r>
              <a:rPr lang="ar-MA" sz="4000" b="1" dirty="0" err="1">
                <a:solidFill>
                  <a:srgbClr val="424D7B"/>
                </a:solidFill>
                <a:latin typeface="Microsoft Uighur" panose="02000000000000000000" pitchFamily="2" charset="-78"/>
                <a:cs typeface="Microsoft Uighur" panose="02000000000000000000" pitchFamily="2" charset="-78"/>
              </a:rPr>
              <a:t>ٱلْكُرَةُ</a:t>
            </a:r>
            <a:r>
              <a:rPr lang="ar-MA" sz="4000" b="1" dirty="0">
                <a:solidFill>
                  <a:srgbClr val="424D7B"/>
                </a:solidFill>
                <a:latin typeface="Microsoft Uighur" panose="02000000000000000000" pitchFamily="2" charset="-78"/>
                <a:cs typeface="Microsoft Uighur" panose="02000000000000000000" pitchFamily="2" charset="-78"/>
              </a:rPr>
              <a:t> بِقُوَّةٍ نَحْوَ </a:t>
            </a:r>
            <a:r>
              <a:rPr lang="ar-MA" sz="4000" b="1" dirty="0" err="1">
                <a:solidFill>
                  <a:srgbClr val="424D7B"/>
                </a:solidFill>
                <a:latin typeface="Microsoft Uighur" panose="02000000000000000000" pitchFamily="2" charset="-78"/>
                <a:cs typeface="Microsoft Uighur" panose="02000000000000000000" pitchFamily="2" charset="-78"/>
              </a:rPr>
              <a:t>ٱلسَّيّاراتِ</a:t>
            </a:r>
            <a:r>
              <a:rPr lang="ar-MA" sz="4000" b="1" dirty="0">
                <a:solidFill>
                  <a:srgbClr val="424D7B"/>
                </a:solidFill>
                <a:latin typeface="Microsoft Uighur" panose="02000000000000000000" pitchFamily="2" charset="-78"/>
                <a:cs typeface="Microsoft Uighur" panose="02000000000000000000" pitchFamily="2" charset="-78"/>
              </a:rPr>
              <a:t> ...</a:t>
            </a:r>
            <a:endParaRPr lang="fr-MA" sz="4000" b="1" dirty="0">
              <a:solidFill>
                <a:srgbClr val="424D7B"/>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09EEA5AA-00FA-AC56-D533-6F413DDB64EA}"/>
              </a:ext>
            </a:extLst>
          </p:cNvPr>
          <p:cNvSpPr txBox="1"/>
          <p:nvPr/>
        </p:nvSpPr>
        <p:spPr>
          <a:xfrm>
            <a:off x="699109" y="1870752"/>
            <a:ext cx="7777315" cy="783193"/>
          </a:xfrm>
          <a:prstGeom prst="roundRect">
            <a:avLst/>
          </a:prstGeom>
          <a:noFill/>
          <a:ln>
            <a:solidFill>
              <a:schemeClr val="tx1"/>
            </a:solidFill>
          </a:ln>
        </p:spPr>
        <p:txBody>
          <a:bodyPr wrap="square">
            <a:spAutoFit/>
          </a:bodyPr>
          <a:lstStyle/>
          <a:p>
            <a:pPr algn="r"/>
            <a:r>
              <a:rPr lang="ar-MA" sz="4000" b="1" dirty="0">
                <a:latin typeface="Microsoft Uighur" panose="02000000000000000000" pitchFamily="2" charset="-78"/>
                <a:cs typeface="Microsoft Uighur" panose="02000000000000000000" pitchFamily="2" charset="-78"/>
              </a:rPr>
              <a:t>أُكْمِلُ </a:t>
            </a:r>
            <a:r>
              <a:rPr lang="ar-MA" sz="4000" b="1" dirty="0" err="1">
                <a:latin typeface="Microsoft Uighur" panose="02000000000000000000" pitchFamily="2" charset="-78"/>
                <a:cs typeface="Microsoft Uighur" panose="02000000000000000000" pitchFamily="2" charset="-78"/>
              </a:rPr>
              <a:t>ٱلْقِصَّةَ</a:t>
            </a:r>
            <a:r>
              <a:rPr lang="ar-MA" sz="4000" b="1" dirty="0">
                <a:latin typeface="Microsoft Uighur" panose="02000000000000000000" pitchFamily="2" charset="-78"/>
                <a:cs typeface="Microsoft Uighur" panose="02000000000000000000" pitchFamily="2" charset="-78"/>
              </a:rPr>
              <a:t> مُسْتَعيناً </a:t>
            </a:r>
            <a:r>
              <a:rPr lang="ar-MA" sz="4000" b="1" dirty="0" err="1">
                <a:latin typeface="Microsoft Uighur" panose="02000000000000000000" pitchFamily="2" charset="-78"/>
                <a:cs typeface="Microsoft Uighur" panose="02000000000000000000" pitchFamily="2" charset="-78"/>
              </a:rPr>
              <a:t>بِٱلْأَسْئِلَةِ</a:t>
            </a:r>
            <a:r>
              <a:rPr lang="ar-MA" sz="4000" b="1" dirty="0">
                <a:latin typeface="Microsoft Uighur" panose="02000000000000000000" pitchFamily="2" charset="-78"/>
                <a:cs typeface="Microsoft Uighur" panose="02000000000000000000" pitchFamily="2" charset="-78"/>
              </a:rPr>
              <a:t> </a:t>
            </a:r>
            <a:r>
              <a:rPr lang="ar-MA" sz="4000" b="1" dirty="0" err="1">
                <a:latin typeface="Microsoft Uighur" panose="02000000000000000000" pitchFamily="2" charset="-78"/>
                <a:cs typeface="Microsoft Uighur" panose="02000000000000000000" pitchFamily="2" charset="-78"/>
              </a:rPr>
              <a:t>ٱلْمُوالِيَةِ</a:t>
            </a:r>
            <a:r>
              <a:rPr lang="ar-MA" sz="4000" b="1" dirty="0">
                <a:solidFill>
                  <a:srgbClr val="424D7B"/>
                </a:solidFill>
                <a:latin typeface="Microsoft Uighur" panose="02000000000000000000" pitchFamily="2" charset="-78"/>
                <a:cs typeface="Microsoft Uighur" panose="02000000000000000000" pitchFamily="2" charset="-78"/>
              </a:rPr>
              <a:t>.</a:t>
            </a:r>
            <a:endParaRPr lang="fr-FR" sz="4000" b="1" dirty="0">
              <a:solidFill>
                <a:srgbClr val="424D7B"/>
              </a:solidFill>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FAB6348B-0F7E-54F0-D428-56A43E6EDAE5}"/>
              </a:ext>
            </a:extLst>
          </p:cNvPr>
          <p:cNvSpPr txBox="1"/>
          <p:nvPr/>
        </p:nvSpPr>
        <p:spPr>
          <a:xfrm>
            <a:off x="699109" y="4204056"/>
            <a:ext cx="7777315" cy="2145268"/>
          </a:xfrm>
          <a:prstGeom prst="roundRect">
            <a:avLst/>
          </a:prstGeom>
          <a:noFill/>
          <a:ln>
            <a:solidFill>
              <a:schemeClr val="tx1"/>
            </a:solidFill>
          </a:ln>
        </p:spPr>
        <p:txBody>
          <a:bodyPr wrap="square">
            <a:spAutoFit/>
          </a:bodyPr>
          <a:lstStyle/>
          <a:p>
            <a:pPr algn="r"/>
            <a:r>
              <a:rPr lang="ar-MA" sz="4000" b="1" dirty="0">
                <a:latin typeface="Microsoft Uighur" panose="02000000000000000000" pitchFamily="2" charset="-78"/>
                <a:cs typeface="Microsoft Uighur" panose="02000000000000000000" pitchFamily="2" charset="-78"/>
              </a:rPr>
              <a:t>ماذا حَدَثَ لِزُجاجِ </a:t>
            </a:r>
            <a:r>
              <a:rPr lang="ar-MA" sz="4000" b="1" dirty="0" err="1">
                <a:latin typeface="Microsoft Uighur" panose="02000000000000000000" pitchFamily="2" charset="-78"/>
                <a:cs typeface="Microsoft Uighur" panose="02000000000000000000" pitchFamily="2" charset="-78"/>
              </a:rPr>
              <a:t>ٱلسَّيّارَةِ</a:t>
            </a:r>
            <a:r>
              <a:rPr lang="ar-MA" sz="4000" b="1" dirty="0">
                <a:latin typeface="Microsoft Uighur" panose="02000000000000000000" pitchFamily="2" charset="-78"/>
                <a:cs typeface="Microsoft Uighur" panose="02000000000000000000" pitchFamily="2" charset="-78"/>
              </a:rPr>
              <a:t>؟</a:t>
            </a:r>
          </a:p>
          <a:p>
            <a:pPr algn="r"/>
            <a:r>
              <a:rPr lang="ar-MA" sz="4000" b="1" dirty="0">
                <a:latin typeface="Microsoft Uighur" panose="02000000000000000000" pitchFamily="2" charset="-78"/>
                <a:cs typeface="Microsoft Uighur" panose="02000000000000000000" pitchFamily="2" charset="-78"/>
              </a:rPr>
              <a:t>ماذا فَعَلَ صاحِبُ </a:t>
            </a:r>
            <a:r>
              <a:rPr lang="ar-MA" sz="4000" b="1" dirty="0" err="1">
                <a:latin typeface="Microsoft Uighur" panose="02000000000000000000" pitchFamily="2" charset="-78"/>
                <a:cs typeface="Microsoft Uighur" panose="02000000000000000000" pitchFamily="2" charset="-78"/>
              </a:rPr>
              <a:t>ٱلسَّيّارَةِ</a:t>
            </a:r>
            <a:r>
              <a:rPr lang="ar-MA" sz="4000" b="1" dirty="0">
                <a:latin typeface="Microsoft Uighur" panose="02000000000000000000" pitchFamily="2" charset="-78"/>
                <a:cs typeface="Microsoft Uighur" panose="02000000000000000000" pitchFamily="2" charset="-78"/>
              </a:rPr>
              <a:t>؟</a:t>
            </a:r>
          </a:p>
          <a:p>
            <a:pPr algn="r"/>
            <a:r>
              <a:rPr lang="ar-MA" sz="4000" b="1" dirty="0">
                <a:latin typeface="Microsoft Uighur" panose="02000000000000000000" pitchFamily="2" charset="-78"/>
                <a:cs typeface="Microsoft Uighur" panose="02000000000000000000" pitchFamily="2" charset="-78"/>
              </a:rPr>
              <a:t>ماذا قَرَّرَ </a:t>
            </a:r>
            <a:r>
              <a:rPr lang="ar-MA" sz="4000" b="1" dirty="0" err="1">
                <a:latin typeface="Microsoft Uighur" panose="02000000000000000000" pitchFamily="2" charset="-78"/>
                <a:cs typeface="Microsoft Uighur" panose="02000000000000000000" pitchFamily="2" charset="-78"/>
              </a:rPr>
              <a:t>ٱلتَّلاميذُ</a:t>
            </a:r>
            <a:r>
              <a:rPr lang="ar-MA" sz="4000" b="1" dirty="0">
                <a:latin typeface="Microsoft Uighur" panose="02000000000000000000" pitchFamily="2" charset="-78"/>
                <a:cs typeface="Microsoft Uighur" panose="02000000000000000000" pitchFamily="2" charset="-78"/>
              </a:rPr>
              <a:t> بَعْدَ ذلِكَ؟ ...</a:t>
            </a:r>
            <a:endParaRPr lang="fr-FR" sz="40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0621436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EA64C-E56C-13A5-597F-387C10CAAA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F111AA-DBEB-9E6E-5149-C75BAFC0B4A5}"/>
              </a:ext>
            </a:extLst>
          </p:cNvPr>
          <p:cNvSpPr>
            <a:spLocks noGrp="1"/>
          </p:cNvSpPr>
          <p:nvPr>
            <p:ph type="title"/>
          </p:nvPr>
        </p:nvSpPr>
        <p:spPr>
          <a:xfrm>
            <a:off x="491613" y="756000"/>
            <a:ext cx="6980760" cy="612000"/>
          </a:xfrm>
        </p:spPr>
        <p:txBody>
          <a:bodyPr>
            <a:noAutofit/>
          </a:bodyPr>
          <a:lstStyle/>
          <a:p>
            <a:r>
              <a:rPr lang="ar-MA" sz="2400" b="1" dirty="0">
                <a:solidFill>
                  <a:schemeClr val="bg1">
                    <a:lumMod val="50000"/>
                  </a:schemeClr>
                </a:solidFill>
                <a:cs typeface="Microsoft Uighur" panose="02000000000000000000" pitchFamily="2" charset="-78"/>
                <a:sym typeface="Arial"/>
              </a:rPr>
              <a:t> من يقرأ التكملة التي أبدعها؟ </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FBD4F506-1669-5341-1F12-06E6D0A6F789}"/>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D5198AA3-6706-DD82-E179-1CE0D5CF923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0C056BFB-99AE-CDE9-E7A9-12E18909E40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06E18B33-B7FD-7C53-0D6F-210908B0D93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72764F5E-2C25-A1CB-233A-9B6AAF2BBD8E}"/>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0BC4EE1-3917-4161-608B-42637C95E190}"/>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C4E1280D-41BB-BE20-7FEB-CAC0A49CD83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2B6485C-F980-3989-80D6-99A66123EF30}"/>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4" name="Espace réservé pour une image  23">
            <a:extLst>
              <a:ext uri="{FF2B5EF4-FFF2-40B4-BE49-F238E27FC236}">
                <a16:creationId xmlns:a16="http://schemas.microsoft.com/office/drawing/2014/main" id="{6DB61192-306E-D7C2-8755-D7E7C586EB3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Google Shape;1205;p183">
            <a:extLst>
              <a:ext uri="{FF2B5EF4-FFF2-40B4-BE49-F238E27FC236}">
                <a16:creationId xmlns:a16="http://schemas.microsoft.com/office/drawing/2014/main" id="{7407F037-D7E6-B74B-7DDB-7364628D8411}"/>
              </a:ext>
            </a:extLst>
          </p:cNvPr>
          <p:cNvSpPr txBox="1"/>
          <p:nvPr/>
        </p:nvSpPr>
        <p:spPr>
          <a:xfrm>
            <a:off x="699109" y="2658911"/>
            <a:ext cx="7777316" cy="1464186"/>
          </a:xfrm>
          <a:prstGeom prst="roundRect">
            <a:avLst/>
          </a:prstGeom>
          <a:solidFill>
            <a:schemeClr val="bg2"/>
          </a:solidFill>
          <a:ln>
            <a:solidFill>
              <a:schemeClr val="accent1"/>
            </a:solidFill>
          </a:ln>
        </p:spPr>
        <p:txBody>
          <a:bodyPr spcFirstLastPara="1" wrap="square" lIns="91425" tIns="45700" rIns="91425" bIns="45700" anchor="t" anchorCtr="0">
            <a:spAutoFit/>
          </a:bodyPr>
          <a:lstStyle/>
          <a:p>
            <a:pPr algn="just" defTabSz="914400" rtl="1">
              <a:buClr>
                <a:srgbClr val="000000"/>
              </a:buClr>
              <a:buSzPts val="4400"/>
              <a:defRPr/>
            </a:pPr>
            <a:r>
              <a:rPr lang="ar-MA" sz="4000" b="1" dirty="0">
                <a:solidFill>
                  <a:srgbClr val="424D7B"/>
                </a:solidFill>
                <a:latin typeface="Microsoft Uighur" panose="02000000000000000000" pitchFamily="2" charset="-78"/>
                <a:cs typeface="Microsoft Uighur" panose="02000000000000000000" pitchFamily="2" charset="-78"/>
              </a:rPr>
              <a:t>خِلالَ مُباراةٍ لِكُرَةِ </a:t>
            </a:r>
            <a:r>
              <a:rPr lang="ar-MA" sz="4000" b="1" dirty="0" err="1">
                <a:solidFill>
                  <a:srgbClr val="424D7B"/>
                </a:solidFill>
                <a:latin typeface="Microsoft Uighur" panose="02000000000000000000" pitchFamily="2" charset="-78"/>
                <a:cs typeface="Microsoft Uighur" panose="02000000000000000000" pitchFamily="2" charset="-78"/>
              </a:rPr>
              <a:t>ٱلْقَدَمِ</a:t>
            </a:r>
            <a:r>
              <a:rPr lang="ar-MA" sz="4000" b="1" dirty="0">
                <a:solidFill>
                  <a:srgbClr val="424D7B"/>
                </a:solidFill>
                <a:latin typeface="Microsoft Uighur" panose="02000000000000000000" pitchFamily="2" charset="-78"/>
                <a:cs typeface="Microsoft Uighur" panose="02000000000000000000" pitchFamily="2" charset="-78"/>
              </a:rPr>
              <a:t>، كانَ </a:t>
            </a:r>
            <a:r>
              <a:rPr lang="ar-MA" sz="4000" b="1" dirty="0" err="1">
                <a:solidFill>
                  <a:srgbClr val="424D7B"/>
                </a:solidFill>
                <a:latin typeface="Microsoft Uighur" panose="02000000000000000000" pitchFamily="2" charset="-78"/>
                <a:cs typeface="Microsoft Uighur" panose="02000000000000000000" pitchFamily="2" charset="-78"/>
              </a:rPr>
              <a:t>ٱلتَّلاميذُ</a:t>
            </a:r>
            <a:r>
              <a:rPr lang="ar-MA" sz="4000" b="1" dirty="0">
                <a:solidFill>
                  <a:srgbClr val="424D7B"/>
                </a:solidFill>
                <a:latin typeface="Microsoft Uighur" panose="02000000000000000000" pitchFamily="2" charset="-78"/>
                <a:cs typeface="Microsoft Uighur" panose="02000000000000000000" pitchFamily="2" charset="-78"/>
              </a:rPr>
              <a:t> يَلْعَبونَ </a:t>
            </a:r>
            <a:r>
              <a:rPr lang="ar-MA" sz="4000" b="1" dirty="0" err="1">
                <a:solidFill>
                  <a:srgbClr val="424D7B"/>
                </a:solidFill>
                <a:latin typeface="Microsoft Uighur" panose="02000000000000000000" pitchFamily="2" charset="-78"/>
                <a:cs typeface="Microsoft Uighur" panose="02000000000000000000" pitchFamily="2" charset="-78"/>
              </a:rPr>
              <a:t>بِٱلْمَلْعَبِ</a:t>
            </a:r>
            <a:r>
              <a:rPr lang="ar-MA" sz="4000" b="1" dirty="0">
                <a:solidFill>
                  <a:srgbClr val="424D7B"/>
                </a:solidFill>
                <a:latin typeface="Microsoft Uighur" panose="02000000000000000000" pitchFamily="2" charset="-78"/>
                <a:cs typeface="Microsoft Uighur" panose="02000000000000000000" pitchFamily="2" charset="-78"/>
              </a:rPr>
              <a:t> </a:t>
            </a:r>
            <a:r>
              <a:rPr lang="ar-MA" sz="4000" b="1" dirty="0" err="1">
                <a:solidFill>
                  <a:srgbClr val="424D7B"/>
                </a:solidFill>
                <a:latin typeface="Microsoft Uighur" panose="02000000000000000000" pitchFamily="2" charset="-78"/>
                <a:cs typeface="Microsoft Uighur" panose="02000000000000000000" pitchFamily="2" charset="-78"/>
              </a:rPr>
              <a:t>ٱلْمُجاوِرِ</a:t>
            </a:r>
            <a:r>
              <a:rPr lang="ar-MA" sz="4000" b="1" dirty="0">
                <a:solidFill>
                  <a:srgbClr val="424D7B"/>
                </a:solidFill>
                <a:latin typeface="Microsoft Uighur" panose="02000000000000000000" pitchFamily="2" charset="-78"/>
                <a:cs typeface="Microsoft Uighur" panose="02000000000000000000" pitchFamily="2" charset="-78"/>
              </a:rPr>
              <a:t> لِلطَّريقِ. فَجْأَةً، اِنْطَلَقَتِ </a:t>
            </a:r>
            <a:r>
              <a:rPr lang="ar-MA" sz="4000" b="1" dirty="0" err="1">
                <a:solidFill>
                  <a:srgbClr val="424D7B"/>
                </a:solidFill>
                <a:latin typeface="Microsoft Uighur" panose="02000000000000000000" pitchFamily="2" charset="-78"/>
                <a:cs typeface="Microsoft Uighur" panose="02000000000000000000" pitchFamily="2" charset="-78"/>
              </a:rPr>
              <a:t>ٱلْكُرَةُ</a:t>
            </a:r>
            <a:r>
              <a:rPr lang="ar-MA" sz="4000" b="1" dirty="0">
                <a:solidFill>
                  <a:srgbClr val="424D7B"/>
                </a:solidFill>
                <a:latin typeface="Microsoft Uighur" panose="02000000000000000000" pitchFamily="2" charset="-78"/>
                <a:cs typeface="Microsoft Uighur" panose="02000000000000000000" pitchFamily="2" charset="-78"/>
              </a:rPr>
              <a:t> بِقُوَّةٍ نَحْوَ </a:t>
            </a:r>
            <a:r>
              <a:rPr lang="ar-MA" sz="4000" b="1" dirty="0" err="1">
                <a:solidFill>
                  <a:srgbClr val="424D7B"/>
                </a:solidFill>
                <a:latin typeface="Microsoft Uighur" panose="02000000000000000000" pitchFamily="2" charset="-78"/>
                <a:cs typeface="Microsoft Uighur" panose="02000000000000000000" pitchFamily="2" charset="-78"/>
              </a:rPr>
              <a:t>ٱلسَّيّاراتِ</a:t>
            </a:r>
            <a:r>
              <a:rPr lang="ar-MA" sz="4000" b="1" dirty="0">
                <a:solidFill>
                  <a:srgbClr val="424D7B"/>
                </a:solidFill>
                <a:latin typeface="Microsoft Uighur" panose="02000000000000000000" pitchFamily="2" charset="-78"/>
                <a:cs typeface="Microsoft Uighur" panose="02000000000000000000" pitchFamily="2" charset="-78"/>
              </a:rPr>
              <a:t> ...</a:t>
            </a:r>
            <a:endParaRPr lang="fr-MA" sz="4000" b="1" dirty="0">
              <a:solidFill>
                <a:srgbClr val="424D7B"/>
              </a:solidFill>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1F9BB1E1-8544-DC7A-A0CA-38C419D7C270}"/>
              </a:ext>
            </a:extLst>
          </p:cNvPr>
          <p:cNvSpPr txBox="1"/>
          <p:nvPr/>
        </p:nvSpPr>
        <p:spPr>
          <a:xfrm>
            <a:off x="699109" y="1870752"/>
            <a:ext cx="7777315" cy="783193"/>
          </a:xfrm>
          <a:prstGeom prst="roundRect">
            <a:avLst/>
          </a:prstGeom>
          <a:noFill/>
          <a:ln>
            <a:solidFill>
              <a:schemeClr val="tx1"/>
            </a:solidFill>
          </a:ln>
        </p:spPr>
        <p:txBody>
          <a:bodyPr wrap="square">
            <a:spAutoFit/>
          </a:bodyPr>
          <a:lstStyle/>
          <a:p>
            <a:pPr algn="r"/>
            <a:r>
              <a:rPr lang="ar-MA" sz="4000" b="1" dirty="0">
                <a:latin typeface="Microsoft Uighur" panose="02000000000000000000" pitchFamily="2" charset="-78"/>
                <a:cs typeface="Microsoft Uighur" panose="02000000000000000000" pitchFamily="2" charset="-78"/>
              </a:rPr>
              <a:t>أُكْمِلُ </a:t>
            </a:r>
            <a:r>
              <a:rPr lang="ar-MA" sz="4000" b="1" dirty="0" err="1">
                <a:latin typeface="Microsoft Uighur" panose="02000000000000000000" pitchFamily="2" charset="-78"/>
                <a:cs typeface="Microsoft Uighur" panose="02000000000000000000" pitchFamily="2" charset="-78"/>
              </a:rPr>
              <a:t>ٱلْقِصَّةَ</a:t>
            </a:r>
            <a:r>
              <a:rPr lang="ar-MA" sz="4000" b="1" dirty="0">
                <a:latin typeface="Microsoft Uighur" panose="02000000000000000000" pitchFamily="2" charset="-78"/>
                <a:cs typeface="Microsoft Uighur" panose="02000000000000000000" pitchFamily="2" charset="-78"/>
              </a:rPr>
              <a:t> مُسْتَعيناً </a:t>
            </a:r>
            <a:r>
              <a:rPr lang="ar-MA" sz="4000" b="1" dirty="0" err="1">
                <a:latin typeface="Microsoft Uighur" panose="02000000000000000000" pitchFamily="2" charset="-78"/>
                <a:cs typeface="Microsoft Uighur" panose="02000000000000000000" pitchFamily="2" charset="-78"/>
              </a:rPr>
              <a:t>بِٱلْأَسْئِلَةِ</a:t>
            </a:r>
            <a:r>
              <a:rPr lang="ar-MA" sz="4000" b="1" dirty="0">
                <a:latin typeface="Microsoft Uighur" panose="02000000000000000000" pitchFamily="2" charset="-78"/>
                <a:cs typeface="Microsoft Uighur" panose="02000000000000000000" pitchFamily="2" charset="-78"/>
              </a:rPr>
              <a:t> </a:t>
            </a:r>
            <a:r>
              <a:rPr lang="ar-MA" sz="4000" b="1" dirty="0" err="1">
                <a:latin typeface="Microsoft Uighur" panose="02000000000000000000" pitchFamily="2" charset="-78"/>
                <a:cs typeface="Microsoft Uighur" panose="02000000000000000000" pitchFamily="2" charset="-78"/>
              </a:rPr>
              <a:t>ٱلْمُوالِيَةِ</a:t>
            </a:r>
            <a:r>
              <a:rPr lang="ar-MA" sz="4000" b="1" dirty="0">
                <a:solidFill>
                  <a:srgbClr val="424D7B"/>
                </a:solidFill>
                <a:latin typeface="Microsoft Uighur" panose="02000000000000000000" pitchFamily="2" charset="-78"/>
                <a:cs typeface="Microsoft Uighur" panose="02000000000000000000" pitchFamily="2" charset="-78"/>
              </a:rPr>
              <a:t>.</a:t>
            </a:r>
            <a:endParaRPr lang="fr-FR" sz="4000" b="1" dirty="0">
              <a:solidFill>
                <a:srgbClr val="424D7B"/>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29F33906-FCBA-F0A5-929C-6C37DACF5DD5}"/>
              </a:ext>
            </a:extLst>
          </p:cNvPr>
          <p:cNvSpPr txBox="1"/>
          <p:nvPr/>
        </p:nvSpPr>
        <p:spPr>
          <a:xfrm>
            <a:off x="699109" y="4204056"/>
            <a:ext cx="7777315" cy="2145268"/>
          </a:xfrm>
          <a:prstGeom prst="roundRect">
            <a:avLst/>
          </a:prstGeom>
          <a:noFill/>
          <a:ln>
            <a:solidFill>
              <a:schemeClr val="tx1"/>
            </a:solidFill>
          </a:ln>
        </p:spPr>
        <p:txBody>
          <a:bodyPr wrap="square">
            <a:spAutoFit/>
          </a:bodyPr>
          <a:lstStyle/>
          <a:p>
            <a:pPr algn="r"/>
            <a:r>
              <a:rPr lang="ar-MA" sz="4000" b="1" dirty="0">
                <a:latin typeface="Microsoft Uighur" panose="02000000000000000000" pitchFamily="2" charset="-78"/>
                <a:cs typeface="Microsoft Uighur" panose="02000000000000000000" pitchFamily="2" charset="-78"/>
              </a:rPr>
              <a:t>ماذا حَدَثَ لِزُجاجِ </a:t>
            </a:r>
            <a:r>
              <a:rPr lang="ar-MA" sz="4000" b="1" dirty="0" err="1">
                <a:latin typeface="Microsoft Uighur" panose="02000000000000000000" pitchFamily="2" charset="-78"/>
                <a:cs typeface="Microsoft Uighur" panose="02000000000000000000" pitchFamily="2" charset="-78"/>
              </a:rPr>
              <a:t>ٱلسَّيّارَةِ</a:t>
            </a:r>
            <a:r>
              <a:rPr lang="ar-MA" sz="4000" b="1" dirty="0">
                <a:latin typeface="Microsoft Uighur" panose="02000000000000000000" pitchFamily="2" charset="-78"/>
                <a:cs typeface="Microsoft Uighur" panose="02000000000000000000" pitchFamily="2" charset="-78"/>
              </a:rPr>
              <a:t>؟</a:t>
            </a:r>
          </a:p>
          <a:p>
            <a:pPr algn="r"/>
            <a:r>
              <a:rPr lang="ar-MA" sz="4000" b="1" dirty="0">
                <a:latin typeface="Microsoft Uighur" panose="02000000000000000000" pitchFamily="2" charset="-78"/>
                <a:cs typeface="Microsoft Uighur" panose="02000000000000000000" pitchFamily="2" charset="-78"/>
              </a:rPr>
              <a:t>ماذا فَعَلَ صاحِبُ </a:t>
            </a:r>
            <a:r>
              <a:rPr lang="ar-MA" sz="4000" b="1" dirty="0" err="1">
                <a:latin typeface="Microsoft Uighur" panose="02000000000000000000" pitchFamily="2" charset="-78"/>
                <a:cs typeface="Microsoft Uighur" panose="02000000000000000000" pitchFamily="2" charset="-78"/>
              </a:rPr>
              <a:t>ٱلسَّيّارَةِ</a:t>
            </a:r>
            <a:r>
              <a:rPr lang="ar-MA" sz="4000" b="1" dirty="0">
                <a:latin typeface="Microsoft Uighur" panose="02000000000000000000" pitchFamily="2" charset="-78"/>
                <a:cs typeface="Microsoft Uighur" panose="02000000000000000000" pitchFamily="2" charset="-78"/>
              </a:rPr>
              <a:t>؟</a:t>
            </a:r>
          </a:p>
          <a:p>
            <a:pPr algn="r"/>
            <a:r>
              <a:rPr lang="ar-MA" sz="4000" b="1" dirty="0">
                <a:latin typeface="Microsoft Uighur" panose="02000000000000000000" pitchFamily="2" charset="-78"/>
                <a:cs typeface="Microsoft Uighur" panose="02000000000000000000" pitchFamily="2" charset="-78"/>
              </a:rPr>
              <a:t>ماذا قَرَّرَ </a:t>
            </a:r>
            <a:r>
              <a:rPr lang="ar-MA" sz="4000" b="1" dirty="0" err="1">
                <a:latin typeface="Microsoft Uighur" panose="02000000000000000000" pitchFamily="2" charset="-78"/>
                <a:cs typeface="Microsoft Uighur" panose="02000000000000000000" pitchFamily="2" charset="-78"/>
              </a:rPr>
              <a:t>ٱلتَّلاميذُ</a:t>
            </a:r>
            <a:r>
              <a:rPr lang="ar-MA" sz="4000" b="1" dirty="0">
                <a:latin typeface="Microsoft Uighur" panose="02000000000000000000" pitchFamily="2" charset="-78"/>
                <a:cs typeface="Microsoft Uighur" panose="02000000000000000000" pitchFamily="2" charset="-78"/>
              </a:rPr>
              <a:t> بَعْدَ ذلِكَ؟ ...</a:t>
            </a:r>
            <a:endParaRPr lang="fr-FR" sz="40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416742922"/>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7CE42-DEF2-EE48-02D9-3BE8AE274C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EA42BF-14AA-9981-B786-4A80C41B2B8A}"/>
              </a:ext>
            </a:extLst>
          </p:cNvPr>
          <p:cNvSpPr>
            <a:spLocks noGrp="1"/>
          </p:cNvSpPr>
          <p:nvPr>
            <p:ph type="title"/>
          </p:nvPr>
        </p:nvSpPr>
        <p:spPr>
          <a:xfrm>
            <a:off x="491613" y="756000"/>
            <a:ext cx="6980760" cy="612000"/>
          </a:xfrm>
        </p:spPr>
        <p:txBody>
          <a:bodyPr>
            <a:noAutofit/>
          </a:bodyPr>
          <a:lstStyle/>
          <a:p>
            <a:r>
              <a:rPr lang="ar-MA" sz="2400" b="1" dirty="0">
                <a:solidFill>
                  <a:schemeClr val="bg1">
                    <a:lumMod val="50000"/>
                  </a:schemeClr>
                </a:solidFill>
                <a:cs typeface="Microsoft Uighur" panose="02000000000000000000" pitchFamily="2" charset="-78"/>
                <a:sym typeface="Arial"/>
              </a:rPr>
              <a:t>لا تنسوا إعادة كتابة تكملة القصة بخط واضح. سنواصل في الحصة القادمة.</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D6FDF1EB-629B-9CDB-06A7-FF4466439E06}"/>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135E2873-9A69-C7DC-C783-4D68B50DF9B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6EC562F9-A3F5-2641-2BB5-D0B4956616A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D0974FC3-3222-675D-3C71-98271749028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E176DAA5-A96E-56EF-E9B3-390715917E1C}"/>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C2B572CB-5E72-A901-EC90-547CDB98F54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CD14C893-0090-DABA-EC6B-36BC9BDD1DF9}"/>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70663D68-53B1-4008-22F9-866E5F76EE73}"/>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Google Shape;1205;p183">
            <a:extLst>
              <a:ext uri="{FF2B5EF4-FFF2-40B4-BE49-F238E27FC236}">
                <a16:creationId xmlns:a16="http://schemas.microsoft.com/office/drawing/2014/main" id="{CE425096-776A-EFB9-DA5C-D1B56007C83D}"/>
              </a:ext>
            </a:extLst>
          </p:cNvPr>
          <p:cNvSpPr txBox="1"/>
          <p:nvPr/>
        </p:nvSpPr>
        <p:spPr>
          <a:xfrm>
            <a:off x="801286" y="2894290"/>
            <a:ext cx="7777316" cy="1464186"/>
          </a:xfrm>
          <a:prstGeom prst="roundRect">
            <a:avLst/>
          </a:prstGeom>
          <a:solidFill>
            <a:schemeClr val="bg2"/>
          </a:solidFill>
          <a:ln>
            <a:solidFill>
              <a:schemeClr val="accent1"/>
            </a:solidFill>
          </a:ln>
        </p:spPr>
        <p:txBody>
          <a:bodyPr spcFirstLastPara="1" wrap="square" lIns="91425" tIns="45700" rIns="91425" bIns="45700" anchor="t" anchorCtr="0">
            <a:spAutoFit/>
          </a:bodyPr>
          <a:lstStyle/>
          <a:p>
            <a:pPr algn="just" defTabSz="914400" rtl="1">
              <a:buClr>
                <a:srgbClr val="000000"/>
              </a:buClr>
              <a:buSzPts val="4400"/>
              <a:defRPr/>
            </a:pPr>
            <a:r>
              <a:rPr lang="ar-MA" sz="4000" b="1" dirty="0">
                <a:solidFill>
                  <a:srgbClr val="424D7B"/>
                </a:solidFill>
                <a:latin typeface="Microsoft Uighur" panose="02000000000000000000" pitchFamily="2" charset="-78"/>
                <a:cs typeface="Microsoft Uighur" panose="02000000000000000000" pitchFamily="2" charset="-78"/>
              </a:rPr>
              <a:t>خِلالَ مُباراةٍ لِكُرَةِ </a:t>
            </a:r>
            <a:r>
              <a:rPr lang="ar-MA" sz="4000" b="1" dirty="0" err="1">
                <a:solidFill>
                  <a:srgbClr val="424D7B"/>
                </a:solidFill>
                <a:latin typeface="Microsoft Uighur" panose="02000000000000000000" pitchFamily="2" charset="-78"/>
                <a:cs typeface="Microsoft Uighur" panose="02000000000000000000" pitchFamily="2" charset="-78"/>
              </a:rPr>
              <a:t>ٱلْقَدَمِ</a:t>
            </a:r>
            <a:r>
              <a:rPr lang="ar-MA" sz="4000" b="1" dirty="0">
                <a:solidFill>
                  <a:srgbClr val="424D7B"/>
                </a:solidFill>
                <a:latin typeface="Microsoft Uighur" panose="02000000000000000000" pitchFamily="2" charset="-78"/>
                <a:cs typeface="Microsoft Uighur" panose="02000000000000000000" pitchFamily="2" charset="-78"/>
              </a:rPr>
              <a:t>، كانَ </a:t>
            </a:r>
            <a:r>
              <a:rPr lang="ar-MA" sz="4000" b="1" dirty="0" err="1">
                <a:solidFill>
                  <a:srgbClr val="424D7B"/>
                </a:solidFill>
                <a:latin typeface="Microsoft Uighur" panose="02000000000000000000" pitchFamily="2" charset="-78"/>
                <a:cs typeface="Microsoft Uighur" panose="02000000000000000000" pitchFamily="2" charset="-78"/>
              </a:rPr>
              <a:t>ٱلتَّلاميذُ</a:t>
            </a:r>
            <a:r>
              <a:rPr lang="ar-MA" sz="4000" b="1" dirty="0">
                <a:solidFill>
                  <a:srgbClr val="424D7B"/>
                </a:solidFill>
                <a:latin typeface="Microsoft Uighur" panose="02000000000000000000" pitchFamily="2" charset="-78"/>
                <a:cs typeface="Microsoft Uighur" panose="02000000000000000000" pitchFamily="2" charset="-78"/>
              </a:rPr>
              <a:t> يَلْعَبونَ </a:t>
            </a:r>
            <a:r>
              <a:rPr lang="ar-MA" sz="4000" b="1" dirty="0" err="1">
                <a:solidFill>
                  <a:srgbClr val="424D7B"/>
                </a:solidFill>
                <a:latin typeface="Microsoft Uighur" panose="02000000000000000000" pitchFamily="2" charset="-78"/>
                <a:cs typeface="Microsoft Uighur" panose="02000000000000000000" pitchFamily="2" charset="-78"/>
              </a:rPr>
              <a:t>بِٱلْمَلْعَبِ</a:t>
            </a:r>
            <a:r>
              <a:rPr lang="ar-MA" sz="4000" b="1" dirty="0">
                <a:solidFill>
                  <a:srgbClr val="424D7B"/>
                </a:solidFill>
                <a:latin typeface="Microsoft Uighur" panose="02000000000000000000" pitchFamily="2" charset="-78"/>
                <a:cs typeface="Microsoft Uighur" panose="02000000000000000000" pitchFamily="2" charset="-78"/>
              </a:rPr>
              <a:t> </a:t>
            </a:r>
            <a:r>
              <a:rPr lang="ar-MA" sz="4000" b="1" dirty="0" err="1">
                <a:solidFill>
                  <a:srgbClr val="424D7B"/>
                </a:solidFill>
                <a:latin typeface="Microsoft Uighur" panose="02000000000000000000" pitchFamily="2" charset="-78"/>
                <a:cs typeface="Microsoft Uighur" panose="02000000000000000000" pitchFamily="2" charset="-78"/>
              </a:rPr>
              <a:t>ٱلْمُجاوِرِ</a:t>
            </a:r>
            <a:r>
              <a:rPr lang="ar-MA" sz="4000" b="1" dirty="0">
                <a:solidFill>
                  <a:srgbClr val="424D7B"/>
                </a:solidFill>
                <a:latin typeface="Microsoft Uighur" panose="02000000000000000000" pitchFamily="2" charset="-78"/>
                <a:cs typeface="Microsoft Uighur" panose="02000000000000000000" pitchFamily="2" charset="-78"/>
              </a:rPr>
              <a:t> لِلطَّريقِ. فَجْأَةً، اِنْطَلَقَتِ </a:t>
            </a:r>
            <a:r>
              <a:rPr lang="ar-MA" sz="4000" b="1" dirty="0" err="1">
                <a:solidFill>
                  <a:srgbClr val="424D7B"/>
                </a:solidFill>
                <a:latin typeface="Microsoft Uighur" panose="02000000000000000000" pitchFamily="2" charset="-78"/>
                <a:cs typeface="Microsoft Uighur" panose="02000000000000000000" pitchFamily="2" charset="-78"/>
              </a:rPr>
              <a:t>ٱلْكُرَةُ</a:t>
            </a:r>
            <a:r>
              <a:rPr lang="ar-MA" sz="4000" b="1" dirty="0">
                <a:solidFill>
                  <a:srgbClr val="424D7B"/>
                </a:solidFill>
                <a:latin typeface="Microsoft Uighur" panose="02000000000000000000" pitchFamily="2" charset="-78"/>
                <a:cs typeface="Microsoft Uighur" panose="02000000000000000000" pitchFamily="2" charset="-78"/>
              </a:rPr>
              <a:t> بِقُوَّةٍ نَحْوَ </a:t>
            </a:r>
            <a:r>
              <a:rPr lang="ar-MA" sz="4000" b="1" dirty="0" err="1">
                <a:solidFill>
                  <a:srgbClr val="424D7B"/>
                </a:solidFill>
                <a:latin typeface="Microsoft Uighur" panose="02000000000000000000" pitchFamily="2" charset="-78"/>
                <a:cs typeface="Microsoft Uighur" panose="02000000000000000000" pitchFamily="2" charset="-78"/>
              </a:rPr>
              <a:t>ٱلسَّيّاراتِ</a:t>
            </a:r>
            <a:r>
              <a:rPr lang="ar-MA" sz="4000" b="1" dirty="0">
                <a:solidFill>
                  <a:srgbClr val="424D7B"/>
                </a:solidFill>
                <a:latin typeface="Microsoft Uighur" panose="02000000000000000000" pitchFamily="2" charset="-78"/>
                <a:cs typeface="Microsoft Uighur" panose="02000000000000000000" pitchFamily="2" charset="-78"/>
              </a:rPr>
              <a:t> ...</a:t>
            </a:r>
            <a:endParaRPr lang="fr-MA" sz="4000" b="1" dirty="0">
              <a:solidFill>
                <a:srgbClr val="424D7B"/>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3F2E9671-0147-650B-70EF-435BAE8A7809}"/>
              </a:ext>
            </a:extLst>
          </p:cNvPr>
          <p:cNvSpPr txBox="1"/>
          <p:nvPr/>
        </p:nvSpPr>
        <p:spPr>
          <a:xfrm>
            <a:off x="801286" y="1951711"/>
            <a:ext cx="7572963" cy="783193"/>
          </a:xfrm>
          <a:prstGeom prst="roundRect">
            <a:avLst/>
          </a:prstGeom>
          <a:noFill/>
          <a:ln>
            <a:solidFill>
              <a:schemeClr val="tx1"/>
            </a:solidFill>
          </a:ln>
        </p:spPr>
        <p:txBody>
          <a:bodyPr wrap="square">
            <a:spAutoFit/>
          </a:bodyPr>
          <a:lstStyle/>
          <a:p>
            <a:pPr algn="r"/>
            <a:r>
              <a:rPr lang="ar-MA" sz="4000" b="1" dirty="0">
                <a:latin typeface="Microsoft Uighur" panose="02000000000000000000" pitchFamily="2" charset="-78"/>
                <a:cs typeface="Microsoft Uighur" panose="02000000000000000000" pitchFamily="2" charset="-78"/>
              </a:rPr>
              <a:t>أُكْمِلُ </a:t>
            </a:r>
            <a:r>
              <a:rPr lang="ar-MA" sz="4000" b="1" dirty="0" err="1">
                <a:latin typeface="Microsoft Uighur" panose="02000000000000000000" pitchFamily="2" charset="-78"/>
                <a:cs typeface="Microsoft Uighur" panose="02000000000000000000" pitchFamily="2" charset="-78"/>
              </a:rPr>
              <a:t>ٱلْقِصَّةَ</a:t>
            </a:r>
            <a:r>
              <a:rPr lang="ar-MA" sz="4000" b="1" dirty="0">
                <a:latin typeface="Microsoft Uighur" panose="02000000000000000000" pitchFamily="2" charset="-78"/>
                <a:cs typeface="Microsoft Uighur" panose="02000000000000000000" pitchFamily="2" charset="-78"/>
              </a:rPr>
              <a:t> مُسْتَعيناً </a:t>
            </a:r>
            <a:r>
              <a:rPr lang="ar-MA" sz="4000" b="1" dirty="0" err="1">
                <a:latin typeface="Microsoft Uighur" panose="02000000000000000000" pitchFamily="2" charset="-78"/>
                <a:cs typeface="Microsoft Uighur" panose="02000000000000000000" pitchFamily="2" charset="-78"/>
              </a:rPr>
              <a:t>بِٱلْأَسْئِلَةِ</a:t>
            </a:r>
            <a:r>
              <a:rPr lang="ar-MA" sz="4000" b="1" dirty="0">
                <a:latin typeface="Microsoft Uighur" panose="02000000000000000000" pitchFamily="2" charset="-78"/>
                <a:cs typeface="Microsoft Uighur" panose="02000000000000000000" pitchFamily="2" charset="-78"/>
              </a:rPr>
              <a:t> </a:t>
            </a:r>
            <a:r>
              <a:rPr lang="ar-MA" sz="4000" b="1" dirty="0" err="1">
                <a:latin typeface="Microsoft Uighur" panose="02000000000000000000" pitchFamily="2" charset="-78"/>
                <a:cs typeface="Microsoft Uighur" panose="02000000000000000000" pitchFamily="2" charset="-78"/>
              </a:rPr>
              <a:t>ٱلْمُوالِيَةِ</a:t>
            </a:r>
            <a:r>
              <a:rPr lang="ar-MA" sz="4000" b="1" dirty="0">
                <a:solidFill>
                  <a:srgbClr val="424D7B"/>
                </a:solidFill>
                <a:latin typeface="Microsoft Uighur" panose="02000000000000000000" pitchFamily="2" charset="-78"/>
                <a:cs typeface="Microsoft Uighur" panose="02000000000000000000" pitchFamily="2" charset="-78"/>
              </a:rPr>
              <a:t>.</a:t>
            </a:r>
            <a:endParaRPr lang="fr-FR" sz="4000" b="1" dirty="0">
              <a:solidFill>
                <a:srgbClr val="424D7B"/>
              </a:solidFill>
              <a:latin typeface="Microsoft Uighur" panose="02000000000000000000" pitchFamily="2" charset="-78"/>
              <a:cs typeface="Microsoft Uighur" panose="02000000000000000000" pitchFamily="2" charset="-78"/>
            </a:endParaRPr>
          </a:p>
        </p:txBody>
      </p:sp>
      <p:pic>
        <p:nvPicPr>
          <p:cNvPr id="14" name="Espace réservé pour une image  13">
            <a:extLst>
              <a:ext uri="{FF2B5EF4-FFF2-40B4-BE49-F238E27FC236}">
                <a16:creationId xmlns:a16="http://schemas.microsoft.com/office/drawing/2014/main" id="{50F73615-72BA-6DB7-5339-C9161FD5B75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57386277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7283C-AFA1-9C70-1B62-12D92CC0D948}"/>
            </a:ext>
          </a:extLst>
        </p:cNvPr>
        <p:cNvGrpSpPr/>
        <p:nvPr/>
      </p:nvGrpSpPr>
      <p:grpSpPr>
        <a:xfrm>
          <a:off x="0" y="0"/>
          <a:ext cx="0" cy="0"/>
          <a:chOff x="0" y="0"/>
          <a:chExt cx="0" cy="0"/>
        </a:xfrm>
      </p:grpSpPr>
      <p:pic>
        <p:nvPicPr>
          <p:cNvPr id="5" name="Google Shape;87;p130">
            <a:extLst>
              <a:ext uri="{FF2B5EF4-FFF2-40B4-BE49-F238E27FC236}">
                <a16:creationId xmlns:a16="http://schemas.microsoft.com/office/drawing/2014/main" id="{F56429D0-CC76-F835-071D-62EEB9B47CCD}"/>
              </a:ext>
            </a:extLst>
          </p:cNvPr>
          <p:cNvPicPr>
            <a:picLocks noChangeAspect="1"/>
          </p:cNvPicPr>
          <p:nvPr/>
        </p:nvPicPr>
        <p:blipFill rotWithShape="1">
          <a:blip r:embed="rId2">
            <a:alphaModFix/>
          </a:blip>
          <a:srcRect/>
          <a:stretch/>
        </p:blipFill>
        <p:spPr>
          <a:xfrm>
            <a:off x="5692682" y="1714632"/>
            <a:ext cx="396000" cy="396000"/>
          </a:xfrm>
          <a:prstGeom prst="rect">
            <a:avLst/>
          </a:prstGeom>
          <a:noFill/>
          <a:ln>
            <a:noFill/>
          </a:ln>
        </p:spPr>
      </p:pic>
      <p:sp>
        <p:nvSpPr>
          <p:cNvPr id="9" name="Titre 8">
            <a:extLst>
              <a:ext uri="{FF2B5EF4-FFF2-40B4-BE49-F238E27FC236}">
                <a16:creationId xmlns:a16="http://schemas.microsoft.com/office/drawing/2014/main" id="{C1065FF3-DA34-416B-2347-440F94D6F12B}"/>
              </a:ext>
            </a:extLst>
          </p:cNvPr>
          <p:cNvSpPr>
            <a:spLocks noGrp="1"/>
          </p:cNvSpPr>
          <p:nvPr>
            <p:ph type="title"/>
          </p:nvPr>
        </p:nvSpPr>
        <p:spPr>
          <a:xfrm>
            <a:off x="628649" y="1552632"/>
            <a:ext cx="7886700" cy="720000"/>
          </a:xfrm>
        </p:spPr>
        <p:txBody>
          <a:bodyPr/>
          <a:lstStyle/>
          <a:p>
            <a:r>
              <a:rPr lang="ar-MA" dirty="0"/>
              <a:t>استماع وتحدث</a:t>
            </a:r>
          </a:p>
        </p:txBody>
      </p:sp>
      <p:grpSp>
        <p:nvGrpSpPr>
          <p:cNvPr id="16" name="Groupe 15">
            <a:extLst>
              <a:ext uri="{FF2B5EF4-FFF2-40B4-BE49-F238E27FC236}">
                <a16:creationId xmlns:a16="http://schemas.microsoft.com/office/drawing/2014/main" id="{49986783-6E38-79B0-BAF6-9C22C78AFF1A}"/>
              </a:ext>
            </a:extLst>
          </p:cNvPr>
          <p:cNvGrpSpPr/>
          <p:nvPr/>
        </p:nvGrpSpPr>
        <p:grpSpPr>
          <a:xfrm>
            <a:off x="1887677" y="3601289"/>
            <a:ext cx="5368645" cy="1013653"/>
            <a:chOff x="1748749" y="1791236"/>
            <a:chExt cx="5368645" cy="1013653"/>
          </a:xfrm>
        </p:grpSpPr>
        <p:sp>
          <p:nvSpPr>
            <p:cNvPr id="17" name="Forme libre : forme 16">
              <a:extLst>
                <a:ext uri="{FF2B5EF4-FFF2-40B4-BE49-F238E27FC236}">
                  <a16:creationId xmlns:a16="http://schemas.microsoft.com/office/drawing/2014/main" id="{CC101538-767E-52CC-78B9-82D2ED288D6D}"/>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C286FB59-2323-0DD2-43A9-936AB31AE03D}"/>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sp>
        <p:nvSpPr>
          <p:cNvPr id="28" name="Espace réservé du texte 5">
            <a:extLst>
              <a:ext uri="{FF2B5EF4-FFF2-40B4-BE49-F238E27FC236}">
                <a16:creationId xmlns:a16="http://schemas.microsoft.com/office/drawing/2014/main" id="{6BBE8A3B-94BF-6018-616A-0C0DF8F4AB9C}"/>
              </a:ext>
            </a:extLst>
          </p:cNvPr>
          <p:cNvSpPr txBox="1">
            <a:spLocks/>
          </p:cNvSpPr>
          <p:nvPr/>
        </p:nvSpPr>
        <p:spPr>
          <a:xfrm>
            <a:off x="2144576" y="390762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latin typeface="Microsoft Uighur" panose="02000000000000000000" pitchFamily="2" charset="-78"/>
                <a:cs typeface="Microsoft Uighur" panose="02000000000000000000" pitchFamily="2" charset="-78"/>
              </a:rPr>
              <a:t>في محمية الحيوانات : السرد</a:t>
            </a:r>
          </a:p>
        </p:txBody>
      </p:sp>
      <p:sp>
        <p:nvSpPr>
          <p:cNvPr id="3" name="ZoneTexte 2">
            <a:extLst>
              <a:ext uri="{FF2B5EF4-FFF2-40B4-BE49-F238E27FC236}">
                <a16:creationId xmlns:a16="http://schemas.microsoft.com/office/drawing/2014/main" id="{D3A58144-6853-3EC2-CBC7-3CDDEA80546F}"/>
              </a:ext>
            </a:extLst>
          </p:cNvPr>
          <p:cNvSpPr txBox="1"/>
          <p:nvPr/>
        </p:nvSpPr>
        <p:spPr>
          <a:xfrm>
            <a:off x="4934359" y="3515652"/>
            <a:ext cx="1696298" cy="461665"/>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4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- 02</a:t>
            </a:r>
            <a:r>
              <a:rPr lang="ar-MA" dirty="0"/>
              <a:t>استماع وتحدث</a:t>
            </a:r>
            <a:endParaRPr lang="fr-MA" dirty="0"/>
          </a:p>
        </p:txBody>
      </p:sp>
      <p:pic>
        <p:nvPicPr>
          <p:cNvPr id="4" name="Image 3">
            <a:extLst>
              <a:ext uri="{FF2B5EF4-FFF2-40B4-BE49-F238E27FC236}">
                <a16:creationId xmlns:a16="http://schemas.microsoft.com/office/drawing/2014/main" id="{6D9CE853-CE4D-F744-7D5C-3CFCE8535A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143" r="-13143"/>
          <a:stretch>
            <a:fillRect/>
          </a:stretch>
        </p:blipFill>
        <p:spPr>
          <a:xfrm>
            <a:off x="6719921" y="3653618"/>
            <a:ext cx="536400" cy="540000"/>
          </a:xfrm>
          <a:prstGeom prst="rect">
            <a:avLst/>
          </a:prstGeom>
        </p:spPr>
      </p:pic>
      <p:pic>
        <p:nvPicPr>
          <p:cNvPr id="6" name="Espace réservé pour une image  21">
            <a:extLst>
              <a:ext uri="{FF2B5EF4-FFF2-40B4-BE49-F238E27FC236}">
                <a16:creationId xmlns:a16="http://schemas.microsoft.com/office/drawing/2014/main" id="{F3387C98-F07E-4B9A-EE84-D68815D30B5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1676264" y="3438675"/>
            <a:ext cx="468312" cy="468313"/>
          </a:xfrm>
          <a:prstGeom prst="rect">
            <a:avLst/>
          </a:prstGeom>
        </p:spPr>
      </p:pic>
    </p:spTree>
    <p:extLst>
      <p:ext uri="{BB962C8B-B14F-4D97-AF65-F5344CB8AC3E}">
        <p14:creationId xmlns:p14="http://schemas.microsoft.com/office/powerpoint/2010/main" val="388478808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F3FA-4473-6025-3C6D-DD5E269A0883}"/>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33FDB9C-28D0-3941-8D1F-5A54BA0B63E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نبدأ حصة الاستماع والتحدث، ستتدربون على سرد أحداث الحكاية.  </a:t>
            </a:r>
            <a:endParaRPr lang="fr-FR" sz="2400" dirty="0">
              <a:solidFill>
                <a:schemeClr val="bg1">
                  <a:lumMod val="50000"/>
                </a:schemeClr>
              </a:solidFill>
            </a:endParaRPr>
          </a:p>
        </p:txBody>
      </p:sp>
      <p:pic>
        <p:nvPicPr>
          <p:cNvPr id="8" name="Image 7">
            <a:extLst>
              <a:ext uri="{FF2B5EF4-FFF2-40B4-BE49-F238E27FC236}">
                <a16:creationId xmlns:a16="http://schemas.microsoft.com/office/drawing/2014/main" id="{ABE10A88-F7A8-41F8-1291-C46A663A942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33208604-64F1-8537-816B-299197C6BE98}"/>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CE775FA2-056D-22A9-490E-4B706F6B4EE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93EA1323-D204-C4B7-3800-541FB9BA19D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210BB135-B817-3784-AFB9-D412C2AF290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D4A12458-58D3-320C-3D53-C62379B9036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BA68F53C-AB35-8A8C-EAD1-0D4E786764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01809737-6D44-92C3-8A19-4FF231FFEDD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E6CAF147-85A9-96A6-3F5A-DAA898D4CA28}"/>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sp>
        <p:nvSpPr>
          <p:cNvPr id="16" name="ZoneTexte 15">
            <a:extLst>
              <a:ext uri="{FF2B5EF4-FFF2-40B4-BE49-F238E27FC236}">
                <a16:creationId xmlns:a16="http://schemas.microsoft.com/office/drawing/2014/main" id="{28C5A63C-6D4D-91D9-D392-751CF5796960}"/>
              </a:ext>
            </a:extLst>
          </p:cNvPr>
          <p:cNvSpPr txBox="1"/>
          <p:nvPr/>
        </p:nvSpPr>
        <p:spPr>
          <a:xfrm>
            <a:off x="2674374" y="2635045"/>
            <a:ext cx="4100052" cy="1107996"/>
          </a:xfrm>
          <a:prstGeom prst="rect">
            <a:avLst/>
          </a:prstGeom>
          <a:noFill/>
        </p:spPr>
        <p:txBody>
          <a:bodyPr wrap="square" rtlCol="0">
            <a:spAutoFit/>
          </a:bodyPr>
          <a:lstStyle/>
          <a:p>
            <a:pPr algn="ctr"/>
            <a:r>
              <a:rPr lang="ar-MA" sz="6600" dirty="0">
                <a:solidFill>
                  <a:schemeClr val="accent1">
                    <a:lumMod val="50000"/>
                  </a:schemeClr>
                </a:solidFill>
                <a:latin typeface="Microsoft Uighur" panose="02000000000000000000" pitchFamily="2" charset="-78"/>
                <a:cs typeface="Microsoft Uighur" panose="02000000000000000000" pitchFamily="2" charset="-78"/>
              </a:rPr>
              <a:t>سَرْدُ</a:t>
            </a:r>
            <a:r>
              <a:rPr lang="ar-MA" sz="6600" dirty="0">
                <a:solidFill>
                  <a:schemeClr val="accent1">
                    <a:lumMod val="50000"/>
                  </a:schemeClr>
                </a:solidFill>
              </a:rPr>
              <a:t> </a:t>
            </a:r>
            <a:r>
              <a:rPr lang="ar-MA" sz="6600" dirty="0" err="1">
                <a:solidFill>
                  <a:schemeClr val="accent1">
                    <a:lumMod val="50000"/>
                  </a:schemeClr>
                </a:solidFill>
                <a:latin typeface="Microsoft Uighur" panose="02000000000000000000" pitchFamily="2" charset="-78"/>
                <a:cs typeface="Microsoft Uighur" panose="02000000000000000000" pitchFamily="2" charset="-78"/>
              </a:rPr>
              <a:t>ٱلْحِكايَةِ</a:t>
            </a:r>
            <a:endParaRPr lang="fr-FR" sz="66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22296026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11C02-076D-8F98-8898-F73630DCB016}"/>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C71B4C8-4E61-2C4D-8068-0196E923A2E2}"/>
              </a:ext>
            </a:extLst>
          </p:cNvPr>
          <p:cNvSpPr>
            <a:spLocks noGrp="1"/>
          </p:cNvSpPr>
          <p:nvPr>
            <p:ph type="title"/>
          </p:nvPr>
        </p:nvSpPr>
        <p:spPr/>
        <p:txBody>
          <a:bodyPr>
            <a:normAutofit fontScale="90000"/>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عنوان حكايتنا "في محمية الحيوانات". نتذكر مضامينها. نجيب شفهيا عن الأسئِلَةِ. من يقرأ؟ </a:t>
            </a:r>
            <a:endParaRPr lang="fr-FR" sz="2400" dirty="0">
              <a:solidFill>
                <a:schemeClr val="bg1">
                  <a:lumMod val="50000"/>
                </a:schemeClr>
              </a:solidFill>
            </a:endParaRPr>
          </a:p>
        </p:txBody>
      </p:sp>
      <p:pic>
        <p:nvPicPr>
          <p:cNvPr id="14" name="Espace réservé pour une image  13">
            <a:extLst>
              <a:ext uri="{FF2B5EF4-FFF2-40B4-BE49-F238E27FC236}">
                <a16:creationId xmlns:a16="http://schemas.microsoft.com/office/drawing/2014/main" id="{27F6C120-51DE-03D8-DF5E-FF6B84A68003}"/>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06493" y="666244"/>
            <a:ext cx="828000" cy="828000"/>
          </a:xfrm>
        </p:spPr>
      </p:pic>
      <p:pic>
        <p:nvPicPr>
          <p:cNvPr id="2" name="Image 1">
            <a:extLst>
              <a:ext uri="{FF2B5EF4-FFF2-40B4-BE49-F238E27FC236}">
                <a16:creationId xmlns:a16="http://schemas.microsoft.com/office/drawing/2014/main" id="{D1446E9F-6678-9F1E-4DDE-6617C61403E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8DE4C94-C668-0F9A-3AAF-913CD693CD8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768966-541E-F262-3F4E-1B986CB3B13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5E280E9-5D4F-CD20-8960-4BB6D44F32E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5B831CA7-1318-93E1-3B0C-41FC13B96C2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B54336BF-0E5E-6B27-57A9-7BABE8D9EEF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40318542-C34E-DD0B-801F-6DD24854F4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5DEFC608-F100-FEA8-67D2-71D0DDC9A46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8" name="ZoneTexte 17">
            <a:extLst>
              <a:ext uri="{FF2B5EF4-FFF2-40B4-BE49-F238E27FC236}">
                <a16:creationId xmlns:a16="http://schemas.microsoft.com/office/drawing/2014/main" id="{80EAFA20-3A1D-666B-823D-BC07BE14CC55}"/>
              </a:ext>
            </a:extLst>
          </p:cNvPr>
          <p:cNvSpPr txBox="1"/>
          <p:nvPr/>
        </p:nvSpPr>
        <p:spPr>
          <a:xfrm>
            <a:off x="651156" y="2487562"/>
            <a:ext cx="7497096" cy="2308324"/>
          </a:xfrm>
          <a:prstGeom prst="rect">
            <a:avLst/>
          </a:prstGeom>
          <a:noFill/>
        </p:spPr>
        <p:txBody>
          <a:bodyPr wrap="square" rtlCol="0">
            <a:spAutoFit/>
          </a:bodyPr>
          <a:lstStyle/>
          <a:p>
            <a:pPr marL="685800" indent="-685800" algn="r" rtl="1">
              <a:buFontTx/>
              <a:buChar char="-"/>
            </a:pPr>
            <a:r>
              <a:rPr lang="ar-MA" sz="4800" b="1" dirty="0">
                <a:solidFill>
                  <a:schemeClr val="tx2">
                    <a:lumMod val="50000"/>
                  </a:schemeClr>
                </a:solidFill>
                <a:latin typeface="Microsoft Uighur" panose="02000000000000000000" pitchFamily="2" charset="-78"/>
                <a:cs typeface="Microsoft Uighur" panose="02000000000000000000" pitchFamily="2" charset="-78"/>
              </a:rPr>
              <a:t>مَنْ هِيَ شَخْصِيّاتُ </a:t>
            </a:r>
            <a:r>
              <a:rPr lang="ar-MA" sz="4800" b="1" dirty="0" err="1">
                <a:solidFill>
                  <a:schemeClr val="tx2">
                    <a:lumMod val="50000"/>
                  </a:schemeClr>
                </a:solidFill>
                <a:latin typeface="Microsoft Uighur" panose="02000000000000000000" pitchFamily="2" charset="-78"/>
                <a:cs typeface="Microsoft Uighur" panose="02000000000000000000" pitchFamily="2" charset="-78"/>
              </a:rPr>
              <a:t>ٱلْحِكايَةِ</a:t>
            </a:r>
            <a:r>
              <a:rPr lang="ar-MA" sz="4800" b="1" dirty="0">
                <a:solidFill>
                  <a:schemeClr val="tx2">
                    <a:lumMod val="50000"/>
                  </a:schemeClr>
                </a:solidFill>
                <a:latin typeface="Microsoft Uighur" panose="02000000000000000000" pitchFamily="2" charset="-78"/>
                <a:cs typeface="Microsoft Uighur" panose="02000000000000000000" pitchFamily="2" charset="-78"/>
              </a:rPr>
              <a:t>؟ </a:t>
            </a:r>
          </a:p>
          <a:p>
            <a:pPr marL="685800" indent="-685800" algn="r" rtl="1">
              <a:buFontTx/>
              <a:buChar char="-"/>
            </a:pPr>
            <a:r>
              <a:rPr lang="ar-MA" sz="4800" b="1" dirty="0">
                <a:solidFill>
                  <a:schemeClr val="tx2">
                    <a:lumMod val="50000"/>
                  </a:schemeClr>
                </a:solidFill>
                <a:latin typeface="Microsoft Uighur" panose="02000000000000000000" pitchFamily="2" charset="-78"/>
                <a:cs typeface="Microsoft Uighur" panose="02000000000000000000" pitchFamily="2" charset="-78"/>
              </a:rPr>
              <a:t>لِماذا تَمَنَّتْ نِهادُ عُبورَ </a:t>
            </a:r>
            <a:r>
              <a:rPr lang="ar-MA" sz="4800" b="1" dirty="0" err="1">
                <a:solidFill>
                  <a:schemeClr val="tx2">
                    <a:lumMod val="50000"/>
                  </a:schemeClr>
                </a:solidFill>
                <a:latin typeface="Microsoft Uighur" panose="02000000000000000000" pitchFamily="2" charset="-78"/>
                <a:cs typeface="Microsoft Uighur" panose="02000000000000000000" pitchFamily="2" charset="-78"/>
              </a:rPr>
              <a:t>ٱلسِّياجِ</a:t>
            </a:r>
            <a:r>
              <a:rPr lang="ar-MA" sz="4800" b="1" dirty="0">
                <a:solidFill>
                  <a:schemeClr val="tx2">
                    <a:lumMod val="50000"/>
                  </a:schemeClr>
                </a:solidFill>
                <a:latin typeface="Microsoft Uighur" panose="02000000000000000000" pitchFamily="2" charset="-78"/>
                <a:cs typeface="Microsoft Uighur" panose="02000000000000000000" pitchFamily="2" charset="-78"/>
              </a:rPr>
              <a:t>؟ </a:t>
            </a:r>
          </a:p>
          <a:p>
            <a:pPr marL="685800" indent="-685800" algn="r" rtl="1">
              <a:buFontTx/>
              <a:buChar char="-"/>
            </a:pPr>
            <a:r>
              <a:rPr lang="ar-MA" sz="4800" b="1" dirty="0">
                <a:solidFill>
                  <a:schemeClr val="tx2">
                    <a:lumMod val="50000"/>
                  </a:schemeClr>
                </a:solidFill>
                <a:latin typeface="Microsoft Uighur" panose="02000000000000000000" pitchFamily="2" charset="-78"/>
                <a:cs typeface="Microsoft Uighur" panose="02000000000000000000" pitchFamily="2" charset="-78"/>
              </a:rPr>
              <a:t>ماذا سَيَحْدُثُ إِذا </a:t>
            </a:r>
            <a:r>
              <a:rPr lang="ar-MA" sz="4800" b="1" dirty="0" err="1">
                <a:solidFill>
                  <a:schemeClr val="tx2">
                    <a:lumMod val="50000"/>
                  </a:schemeClr>
                </a:solidFill>
                <a:latin typeface="Microsoft Uighur" panose="02000000000000000000" pitchFamily="2" charset="-78"/>
                <a:cs typeface="Microsoft Uighur" panose="02000000000000000000" pitchFamily="2" charset="-78"/>
              </a:rPr>
              <a:t>ٱنْقَرَضَتِ</a:t>
            </a:r>
            <a:r>
              <a:rPr lang="ar-MA" sz="4800" b="1" dirty="0">
                <a:solidFill>
                  <a:schemeClr val="tx2">
                    <a:lumMod val="50000"/>
                  </a:schemeClr>
                </a:solidFill>
                <a:latin typeface="Microsoft Uighur" panose="02000000000000000000" pitchFamily="2" charset="-78"/>
                <a:cs typeface="Microsoft Uighur" panose="02000000000000000000" pitchFamily="2" charset="-78"/>
              </a:rPr>
              <a:t> </a:t>
            </a:r>
            <a:r>
              <a:rPr lang="ar-MA" sz="4800" b="1" dirty="0" err="1">
                <a:solidFill>
                  <a:schemeClr val="tx2">
                    <a:lumMod val="50000"/>
                  </a:schemeClr>
                </a:solidFill>
                <a:latin typeface="Microsoft Uighur" panose="02000000000000000000" pitchFamily="2" charset="-78"/>
                <a:cs typeface="Microsoft Uighur" panose="02000000000000000000" pitchFamily="2" charset="-78"/>
              </a:rPr>
              <a:t>ٱلْحَيَواناتُ</a:t>
            </a:r>
            <a:r>
              <a:rPr lang="ar-MA" sz="4800" b="1" dirty="0">
                <a:solidFill>
                  <a:schemeClr val="tx2">
                    <a:lumMod val="50000"/>
                  </a:schemeClr>
                </a:solidFill>
                <a:latin typeface="Microsoft Uighur" panose="02000000000000000000" pitchFamily="2" charset="-78"/>
                <a:cs typeface="Microsoft Uighur" panose="02000000000000000000" pitchFamily="2" charset="-78"/>
              </a:rPr>
              <a:t>؟</a:t>
            </a:r>
          </a:p>
        </p:txBody>
      </p:sp>
    </p:spTree>
    <p:extLst>
      <p:ext uri="{BB962C8B-B14F-4D97-AF65-F5344CB8AC3E}">
        <p14:creationId xmlns:p14="http://schemas.microsoft.com/office/powerpoint/2010/main" val="146863974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42074-1B9C-8024-2528-99C27239ED1D}"/>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36DC1D3A-B2FB-3F4A-9023-2CFEE147F51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ببداية الحكاية؟ </a:t>
            </a:r>
            <a:endParaRPr lang="fr-FR" sz="2400" dirty="0">
              <a:solidFill>
                <a:schemeClr val="bg1">
                  <a:lumMod val="50000"/>
                </a:schemeClr>
              </a:solidFill>
            </a:endParaRPr>
          </a:p>
        </p:txBody>
      </p:sp>
      <p:pic>
        <p:nvPicPr>
          <p:cNvPr id="17" name="Espace réservé pour une image  16">
            <a:extLst>
              <a:ext uri="{FF2B5EF4-FFF2-40B4-BE49-F238E27FC236}">
                <a16:creationId xmlns:a16="http://schemas.microsoft.com/office/drawing/2014/main" id="{E1F0706B-BB57-BBB3-0632-78AD3D8FC87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3" name="Image 2">
            <a:extLst>
              <a:ext uri="{FF2B5EF4-FFF2-40B4-BE49-F238E27FC236}">
                <a16:creationId xmlns:a16="http://schemas.microsoft.com/office/drawing/2014/main" id="{7F42BCC7-F6D6-BD98-06B0-A921DD547FD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F362180E-1542-E175-830D-E87374432CD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9A505941-0C53-2B98-9C6C-588ABCEE622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F45EBE1E-F1EE-1DD5-A341-E821579D5F8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2E5B5EC-CD26-F7F9-E1B6-697395BAA9A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3B9E08C-3B79-7B58-A43B-D4F1D39C57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4CF20ACC-3E8E-1169-662D-A7E865FF76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CFDDBD3-816D-0F8F-29B2-80973F2BCB0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4143E428-7B97-736F-D63F-145B3D748F84}"/>
              </a:ext>
            </a:extLst>
          </p:cNvPr>
          <p:cNvPicPr>
            <a:picLocks noChangeAspect="1"/>
          </p:cNvPicPr>
          <p:nvPr/>
        </p:nvPicPr>
        <p:blipFill>
          <a:blip r:embed="rId7"/>
          <a:stretch>
            <a:fillRect/>
          </a:stretch>
        </p:blipFill>
        <p:spPr>
          <a:xfrm>
            <a:off x="712482" y="2523127"/>
            <a:ext cx="7719036" cy="2445425"/>
          </a:xfrm>
          <a:prstGeom prst="rect">
            <a:avLst/>
          </a:prstGeom>
        </p:spPr>
      </p:pic>
    </p:spTree>
    <p:extLst>
      <p:ext uri="{BB962C8B-B14F-4D97-AF65-F5344CB8AC3E}">
        <p14:creationId xmlns:p14="http://schemas.microsoft.com/office/powerpoint/2010/main" val="3170842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8A1F2-A179-8BDC-ED42-0A9A3204A7F2}"/>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A43009D9-4D34-8B44-A933-762752163733}"/>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بالأحداث التي يعبر عنها كل مشهد؟ </a:t>
            </a:r>
            <a:endParaRPr lang="fr-FR" sz="2400" dirty="0">
              <a:solidFill>
                <a:schemeClr val="bg1">
                  <a:lumMod val="50000"/>
                </a:schemeClr>
              </a:solidFill>
            </a:endParaRPr>
          </a:p>
        </p:txBody>
      </p:sp>
      <p:pic>
        <p:nvPicPr>
          <p:cNvPr id="22" name="Espace réservé pour une image  21">
            <a:extLst>
              <a:ext uri="{FF2B5EF4-FFF2-40B4-BE49-F238E27FC236}">
                <a16:creationId xmlns:a16="http://schemas.microsoft.com/office/drawing/2014/main" id="{4573FE89-B007-DD01-9B34-BBE136229E58}"/>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p:spPr>
      </p:pic>
      <p:pic>
        <p:nvPicPr>
          <p:cNvPr id="3" name="Image 2">
            <a:extLst>
              <a:ext uri="{FF2B5EF4-FFF2-40B4-BE49-F238E27FC236}">
                <a16:creationId xmlns:a16="http://schemas.microsoft.com/office/drawing/2014/main" id="{7DBA9E50-91F2-B758-5BD6-E43A8F7E931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1A14DB9-4F18-8A81-02DB-CAD0236E39D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05E9421-03B2-A39A-C5ED-135EFE58B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CDD9CA-B571-7591-0617-1CAC28945BE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5276BAC-A858-3DA3-3AA1-D6026A8CC4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3CAC9F8-B8EC-2864-90C2-76D9106707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CB606AD-4BD5-360B-A6CC-CDFDFAB2561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F89009D-1940-5461-3CB7-3FB3B77C01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6105937A-8030-DC3E-6CD0-C190AC61AB16}"/>
              </a:ext>
            </a:extLst>
          </p:cNvPr>
          <p:cNvPicPr>
            <a:picLocks noChangeAspect="1"/>
          </p:cNvPicPr>
          <p:nvPr/>
        </p:nvPicPr>
        <p:blipFill>
          <a:blip r:embed="rId7"/>
          <a:stretch>
            <a:fillRect/>
          </a:stretch>
        </p:blipFill>
        <p:spPr>
          <a:xfrm>
            <a:off x="566698" y="2212258"/>
            <a:ext cx="8115454" cy="3156155"/>
          </a:xfrm>
          <a:prstGeom prst="rect">
            <a:avLst/>
          </a:prstGeom>
        </p:spPr>
      </p:pic>
    </p:spTree>
    <p:extLst>
      <p:ext uri="{BB962C8B-B14F-4D97-AF65-F5344CB8AC3E}">
        <p14:creationId xmlns:p14="http://schemas.microsoft.com/office/powerpoint/2010/main" val="423110900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A60A1-2008-21C2-D597-20217EE43CF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07F4AE2-DCA3-0D4F-8967-39B9AE6BD2E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-استعدوا – سنعيد الاستماع للحكاية استعدادا لسردها. </a:t>
            </a:r>
            <a:endParaRPr lang="fr-FR" sz="2400" dirty="0">
              <a:solidFill>
                <a:schemeClr val="bg1">
                  <a:lumMod val="50000"/>
                </a:schemeClr>
              </a:solidFill>
            </a:endParaRPr>
          </a:p>
        </p:txBody>
      </p:sp>
      <p:pic>
        <p:nvPicPr>
          <p:cNvPr id="4" name="Image 3">
            <a:extLst>
              <a:ext uri="{FF2B5EF4-FFF2-40B4-BE49-F238E27FC236}">
                <a16:creationId xmlns:a16="http://schemas.microsoft.com/office/drawing/2014/main" id="{FA7E4E17-0EBD-38D4-4FEA-663C3713E08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6ECE67B9-6021-A247-C8E6-CAA07C1AF055}"/>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644B4D1-99F1-39C2-236F-898EA1D1B76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331C5B7B-C464-DB26-A4AD-B3CA4FB8E29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348F00AF-CAFE-053A-CCF1-ABC3BE0680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536A132-7FC6-3EF0-6A6D-B1B690657D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C447AC97-FFF6-6873-6364-F9A303473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41BEC673-8A63-6538-BA83-A1FF259D03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6" name="ZoneTexte 15">
            <a:extLst>
              <a:ext uri="{FF2B5EF4-FFF2-40B4-BE49-F238E27FC236}">
                <a16:creationId xmlns:a16="http://schemas.microsoft.com/office/drawing/2014/main" id="{BF9CE262-BB46-8B31-D2E7-339A1F80C182}"/>
              </a:ext>
            </a:extLst>
          </p:cNvPr>
          <p:cNvSpPr txBox="1"/>
          <p:nvPr/>
        </p:nvSpPr>
        <p:spPr>
          <a:xfrm>
            <a:off x="3399543" y="2359742"/>
            <a:ext cx="2812026" cy="1600438"/>
          </a:xfrm>
          <a:prstGeom prst="roundRect">
            <a:avLst/>
          </a:prstGeom>
          <a:noFill/>
        </p:spPr>
        <p:txBody>
          <a:bodyPr wrap="square" rtlCol="0">
            <a:spAutoFit/>
          </a:bodyPr>
          <a:lstStyle/>
          <a:p>
            <a:pPr algn="ctr"/>
            <a:r>
              <a:rPr lang="ar-MA" sz="8800" b="1" dirty="0">
                <a:solidFill>
                  <a:schemeClr val="accent1">
                    <a:lumMod val="50000"/>
                  </a:schemeClr>
                </a:solidFill>
                <a:latin typeface="Microsoft Uighur" panose="02000000000000000000" pitchFamily="2" charset="-78"/>
                <a:cs typeface="Microsoft Uighur" panose="02000000000000000000" pitchFamily="2" charset="-78"/>
              </a:rPr>
              <a:t>أَسْتَمِعُ</a:t>
            </a:r>
            <a:endParaRPr lang="fr-FR" sz="88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B902F634-FA7C-B7FD-EC23-50B7C45719E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700996432"/>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F3FA-4473-6025-3C6D-DD5E269A088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9B42BC-8201-4A4A-B81E-3194CA7A222F}"/>
              </a:ext>
            </a:extLst>
          </p:cNvPr>
          <p:cNvSpPr>
            <a:spLocks noGrp="1"/>
          </p:cNvSpPr>
          <p:nvPr>
            <p:ph type="title"/>
          </p:nvPr>
        </p:nvSpPr>
        <p:spPr/>
        <p:txBody>
          <a:bodyPr>
            <a:noAutofit/>
          </a:bodyPr>
          <a:lstStyle/>
          <a:p>
            <a:pPr lvl="0" defTabSz="457200">
              <a:lnSpc>
                <a:spcPct val="100000"/>
              </a:lnSpc>
              <a:spcBef>
                <a:spcPts val="0"/>
              </a:spcBef>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تسميع النص. يسمع الأستاذ النص (جزء 1). (</a:t>
            </a:r>
            <a:r>
              <a:rPr kumimoji="0" lang="ar-MA" sz="2400" b="1" i="0" u="none" strike="noStrike" kern="12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kumimoji="0" lang="ar-MA" sz="2400" b="1" i="0" u="none" strike="noStrike" kern="1200" cap="none" spc="0" normalizeH="0" baseline="0" noProof="0" dirty="0" err="1">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المسلاط</a:t>
            </a:r>
            <a:r>
              <a:rPr kumimoji="0" lang="ar-MA" sz="2400" b="1" i="0" u="none" strike="noStrike" kern="12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FA4F36B7-6DB8-A9EF-CF88-FB956DD198F7}"/>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6D5F9661-4ECE-B8F6-FC95-24F20F3E23DA}"/>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239CEC2B-5F29-65A0-CAB9-2AFEEFC08BB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A8BD8B01-2881-11E6-2D6B-35A6F3FE5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0CD970C-C43C-AFFF-1AAC-7200E8D14A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538712E-967B-436A-A8F3-5E6534A554C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6118F55C-EB82-E0AF-EAB3-DF4DB50B02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2E135FAE-7917-48D9-5E27-B733BC9D8E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2" name="Espace réservé pour une image  11">
            <a:extLst>
              <a:ext uri="{FF2B5EF4-FFF2-40B4-BE49-F238E27FC236}">
                <a16:creationId xmlns:a16="http://schemas.microsoft.com/office/drawing/2014/main" id="{8A14D994-3129-8AF8-660D-148854C877C1}"/>
              </a:ext>
            </a:extLst>
          </p:cNvPr>
          <p:cNvSpPr>
            <a:spLocks noGrp="1"/>
          </p:cNvSpPr>
          <p:nvPr>
            <p:ph type="pic" sz="quarter" idx="12"/>
          </p:nvPr>
        </p:nvSpPr>
        <p:spPr/>
      </p:sp>
      <p:sp>
        <p:nvSpPr>
          <p:cNvPr id="6" name="ZoneTexte 5">
            <a:extLst>
              <a:ext uri="{FF2B5EF4-FFF2-40B4-BE49-F238E27FC236}">
                <a16:creationId xmlns:a16="http://schemas.microsoft.com/office/drawing/2014/main" id="{70CEA72C-84B1-10E6-A71B-33DD197E6B98}"/>
              </a:ext>
            </a:extLst>
          </p:cNvPr>
          <p:cNvSpPr txBox="1"/>
          <p:nvPr/>
        </p:nvSpPr>
        <p:spPr>
          <a:xfrm>
            <a:off x="415769" y="1584000"/>
            <a:ext cx="7732483" cy="4832092"/>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أَطَلَّتْ أَشْواقُ مِنْ سِياجِ الْمَحْمِيَّةِ، وَصاحَتْ في انْبِهارٍ:</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اُنْظُري يا نِهادُ، ما أَلْطَفَ ذلكَ الْفيلَ الصَّغيرَ!</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رَدَّتْ نِهادُ، وَهِيَ تُشيرُ إِلى قَطيعِ الْأُسودِ: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أَجَلْ، ثُمّ لاحِظي كَيْفَ تَمْشي هذِهِ الْأشْبالُ جَماعَةً، كَأنَّها فَريقٌ واحِدٌ!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هَتَفَتْ أَشْواقُ مُتَحَمِّسَةً:</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لَيْتَني أَعْبُرُ السِّياجَ لِأُلاعِبَ هذِهِ الْحَيَواناتِ!</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سَمِعَ مُرْشِدُ الْمَحْمِيَّةِ كَلامَهُما، فَقالَ مُبْتَسِمًا:</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لكِنَّ هذا السِّياجَ لِإِبْعادِ الْخَطَرِ عَنْكِ يا صَغيرَتي. كَما أَنَّهُ يَحْمي الْحَيَواناتِ أَيْضا. فَلَوْلا هذهِ الْمَحْمِيّاتُ، لَكانَ الْكَثيرُ مِنْها قَدِ انْقَرَضَ.</a:t>
            </a:r>
          </a:p>
          <a:p>
            <a:pPr lvl="0" algn="just" defTabSz="914400" rtl="1">
              <a:buClr>
                <a:srgbClr val="000000"/>
              </a:buClr>
              <a:defRPr/>
            </a:pP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تَساءَلَتْ نِهادُ:</a:t>
            </a:r>
          </a:p>
          <a:p>
            <a:pPr lvl="0" algn="just" defTabSz="914400" rtl="1">
              <a:buClr>
                <a:srgbClr val="000000"/>
              </a:buClr>
              <a:defRPr/>
            </a:pP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 وَماذا سَيَحْدُثُ إِذا انْقَرَضَتِ الْحَيَواناتُ؟</a:t>
            </a:r>
            <a:endPar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3" name="Graphique 12" descr="Non voyant avec un remplissage uni">
            <a:extLst>
              <a:ext uri="{FF2B5EF4-FFF2-40B4-BE49-F238E27FC236}">
                <a16:creationId xmlns:a16="http://schemas.microsoft.com/office/drawing/2014/main" id="{E0E2B8DA-76CF-E15F-61BD-8D17BA7B67B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5769" y="639783"/>
            <a:ext cx="914400" cy="914400"/>
          </a:xfrm>
          <a:prstGeom prst="rect">
            <a:avLst/>
          </a:prstGeom>
        </p:spPr>
      </p:pic>
    </p:spTree>
    <p:extLst>
      <p:ext uri="{BB962C8B-B14F-4D97-AF65-F5344CB8AC3E}">
        <p14:creationId xmlns:p14="http://schemas.microsoft.com/office/powerpoint/2010/main" val="3786576661"/>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3CC8E-693C-1860-669B-A08EAD13FC8E}"/>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A9B728CF-1BFD-D086-184F-7F601FF014C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85D4153-7088-4E8F-1F22-DC07A971CF2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84F9C1ED-BAE1-36C6-97B4-B4CA25F08BA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7092E7BC-ED7C-B900-3109-E5E56FE096A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DB7CDDDC-DD15-CE61-29B0-F3581C56E43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1815A2A-D6B0-D443-04AE-D0CD7DE2DC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57973DED-67F9-B344-5A3F-B603CC42C4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83958724-8C95-EEE8-0DB3-0BB429411C6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2" name="Espace réservé pour une image  11">
            <a:extLst>
              <a:ext uri="{FF2B5EF4-FFF2-40B4-BE49-F238E27FC236}">
                <a16:creationId xmlns:a16="http://schemas.microsoft.com/office/drawing/2014/main" id="{D5F8A251-4D68-C70B-E176-92D07EE6966D}"/>
              </a:ext>
            </a:extLst>
          </p:cNvPr>
          <p:cNvSpPr>
            <a:spLocks noGrp="1"/>
          </p:cNvSpPr>
          <p:nvPr>
            <p:ph type="pic" sz="quarter" idx="12"/>
          </p:nvPr>
        </p:nvSpPr>
        <p:spPr/>
      </p:sp>
      <p:sp>
        <p:nvSpPr>
          <p:cNvPr id="13" name="ZoneTexte 12">
            <a:extLst>
              <a:ext uri="{FF2B5EF4-FFF2-40B4-BE49-F238E27FC236}">
                <a16:creationId xmlns:a16="http://schemas.microsoft.com/office/drawing/2014/main" id="{83AD80D1-9598-B48E-93B8-1BA0638F9C8B}"/>
              </a:ext>
            </a:extLst>
          </p:cNvPr>
          <p:cNvSpPr txBox="1"/>
          <p:nvPr/>
        </p:nvSpPr>
        <p:spPr>
          <a:xfrm>
            <a:off x="398069" y="1853193"/>
            <a:ext cx="8000644" cy="4247317"/>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أَجابَ الْمُرْشِدُ: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عِنْدَما تَنْقَرِضُ الْحَيَواناتُ، يَخْتَلُّ التَّوازُنُ الطَّبيعِيُّ في الْبيئَةِ. فَإِذا اخْتَفى الثَّعْلَبُ مَثَلًا، سَتَزيدُ أَعْدادُ الْأَرانِبِ أَكْثَرَ، مِمّا سَيُؤَدّي إِلى تَدْميرِ الْعُشْبِ، وَالنَّباتاتِ. وَإِذا انْقَرَضَتِ الْقِطَطُ، سَتَتَزايَدُ أَعْدادُ الْفِئْرانِ، وَالْحَشَراتِ، وَسَيَتَسَبَّبُ ذلِكَ في انْتِشارِ الْأَمْراضِ.</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هَزَّتْ أَشْواقُ رَأْسَها قائِلَةً: </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لَقَدْ فَهِمْتُ الْآنَ! عَلَيْنا، إِذَنْ، أَنْ نُحافِظَ عَلى كُلِّ الْحَيَواناتِ!</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 الْمُرْشِدُ: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تَمامًا! كَما يَنْبَغي أَنْ نَتَجَنّبَ تَلْويثَ الْبيئَةِ، وَالصَّيْدَ الْجائِرَ، وَقَطْعَ الْأَشْجارِ، حَتّى نَحْمِيَ مَكانَ عَيْشِ الْحَيَواناتِ. هكذا نُحافِظُ عَلى حَياتِها، وَنَصونُ تَوازُنَ الْبيئَةِ عَلى كَوْكَبِنا.</a:t>
            </a:r>
          </a:p>
        </p:txBody>
      </p:sp>
      <p:sp>
        <p:nvSpPr>
          <p:cNvPr id="15" name="Titre 14">
            <a:extLst>
              <a:ext uri="{FF2B5EF4-FFF2-40B4-BE49-F238E27FC236}">
                <a16:creationId xmlns:a16="http://schemas.microsoft.com/office/drawing/2014/main" id="{21E0F3F3-4F2C-8EC1-5941-7296A291EA3E}"/>
              </a:ext>
            </a:extLst>
          </p:cNvPr>
          <p:cNvSpPr>
            <a:spLocks noGrp="1"/>
          </p:cNvSpPr>
          <p:nvPr>
            <p:ph type="title"/>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تسميع النص. يسمع الأستاذ النص (جزء 2). (</a:t>
            </a:r>
            <a:r>
              <a:rPr kumimoji="0" lang="ar-MA" sz="2400" b="1" i="0" u="none" strike="noStrike" kern="12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kumimoji="0" lang="ar-MA" sz="2400" b="1" i="0" u="none" strike="noStrike" kern="1200" cap="none" spc="0" normalizeH="0" baseline="0" noProof="0" dirty="0" err="1">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المسلاط</a:t>
            </a:r>
            <a:r>
              <a:rPr kumimoji="0" lang="ar-MA" sz="2400" b="1" i="0" u="none" strike="noStrike" kern="12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2" name="Graphique 1" descr="Non voyant avec un remplissage uni">
            <a:extLst>
              <a:ext uri="{FF2B5EF4-FFF2-40B4-BE49-F238E27FC236}">
                <a16:creationId xmlns:a16="http://schemas.microsoft.com/office/drawing/2014/main" id="{09A495E7-B0B1-93AB-92EB-06E065D7D81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5769" y="639783"/>
            <a:ext cx="914400" cy="914400"/>
          </a:xfrm>
          <a:prstGeom prst="rect">
            <a:avLst/>
          </a:prstGeom>
        </p:spPr>
      </p:pic>
    </p:spTree>
    <p:extLst>
      <p:ext uri="{BB962C8B-B14F-4D97-AF65-F5344CB8AC3E}">
        <p14:creationId xmlns:p14="http://schemas.microsoft.com/office/powerpoint/2010/main" val="3425302549"/>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BEC1B-620E-AE00-8812-C5C1B9D8AEA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CC54B454-F2CD-C4C3-55AE-0673AFD6E07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نمر إلى سرد الحكاية. ستسردون أحداث البداية انطلاقا من المشهدين. فكروا.</a:t>
            </a:r>
            <a:endParaRPr lang="fr-FR" sz="2400" b="1" dirty="0">
              <a:solidFill>
                <a:schemeClr val="bg1">
                  <a:lumMod val="50000"/>
                </a:schemeClr>
              </a:solidFill>
            </a:endParaRPr>
          </a:p>
        </p:txBody>
      </p:sp>
      <p:pic>
        <p:nvPicPr>
          <p:cNvPr id="11" name="Espace réservé pour une image  10">
            <a:extLst>
              <a:ext uri="{FF2B5EF4-FFF2-40B4-BE49-F238E27FC236}">
                <a16:creationId xmlns:a16="http://schemas.microsoft.com/office/drawing/2014/main" id="{C15BEB57-3FFF-912B-68FB-EA7FAD4C0034}"/>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2" name="Image 1">
            <a:extLst>
              <a:ext uri="{FF2B5EF4-FFF2-40B4-BE49-F238E27FC236}">
                <a16:creationId xmlns:a16="http://schemas.microsoft.com/office/drawing/2014/main" id="{5CDB9ABB-86E7-9019-5E44-D629DADDF6C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D68290-225E-E9AA-5E07-E19983488ED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09BB963-E46C-754B-DDE6-EE25FCDE7D8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E00FC45-B7EF-66BC-734B-28A8E4F70F4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0CC2A4DA-17EA-2079-2D7C-A5096319E8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01CB96CB-6ACF-8819-7A2E-93B8ECA6A0B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F36BCC58-7F55-F050-E162-BE7C1DC83C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614E01F-983A-C91E-ECDC-B32C2A53E1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9" name="ZoneTexte 18">
            <a:extLst>
              <a:ext uri="{FF2B5EF4-FFF2-40B4-BE49-F238E27FC236}">
                <a16:creationId xmlns:a16="http://schemas.microsoft.com/office/drawing/2014/main" id="{C929F5FE-A110-2BFD-752B-31A64E76106F}"/>
              </a:ext>
            </a:extLst>
          </p:cNvPr>
          <p:cNvSpPr txBox="1"/>
          <p:nvPr/>
        </p:nvSpPr>
        <p:spPr>
          <a:xfrm>
            <a:off x="443711" y="3248646"/>
            <a:ext cx="3574530" cy="1384995"/>
          </a:xfrm>
          <a:prstGeom prst="rect">
            <a:avLst/>
          </a:prstGeom>
          <a:noFill/>
          <a:ln>
            <a:solidFill>
              <a:schemeClr val="accent1"/>
            </a:solidFill>
          </a:ln>
        </p:spPr>
        <p:txBody>
          <a:bodyPr wrap="square" rtlCol="0">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1-</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أَتَذَكَّرُ </a:t>
            </a:r>
            <a:r>
              <a:rPr lang="ar-MA" sz="2800" b="1" dirty="0" err="1">
                <a:solidFill>
                  <a:schemeClr val="accent1">
                    <a:lumMod val="50000"/>
                  </a:schemeClr>
                </a:solidFill>
                <a:latin typeface="Microsoft Uighur" panose="02000000000000000000" pitchFamily="2" charset="-78"/>
                <a:cs typeface="Microsoft Uighur" panose="02000000000000000000" pitchFamily="2" charset="-78"/>
              </a:rPr>
              <a:t>ٱلشَّخْصياتِ</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اَلزَّمانَ، اَلْمَكان؛</a:t>
            </a:r>
          </a:p>
          <a:p>
            <a:pPr algn="r" rtl="1"/>
            <a:r>
              <a:rPr lang="ar-MA" sz="2800" b="1" dirty="0">
                <a:solidFill>
                  <a:srgbClr val="C00000"/>
                </a:solidFill>
                <a:latin typeface="Microsoft Uighur" panose="02000000000000000000" pitchFamily="2" charset="-78"/>
                <a:cs typeface="Microsoft Uighur" panose="02000000000000000000" pitchFamily="2" charset="-78"/>
              </a:rPr>
              <a:t>2-</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أَتَذَكَّرُ </a:t>
            </a:r>
            <a:r>
              <a:rPr lang="ar-MA" sz="2800" b="1" dirty="0" err="1">
                <a:solidFill>
                  <a:schemeClr val="accent1">
                    <a:lumMod val="50000"/>
                  </a:schemeClr>
                </a:solidFill>
                <a:latin typeface="Microsoft Uighur" panose="02000000000000000000" pitchFamily="2" charset="-78"/>
                <a:cs typeface="Microsoft Uighur" panose="02000000000000000000" pitchFamily="2" charset="-78"/>
              </a:rPr>
              <a:t>ٱلْأَحْداثَ</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a:t>
            </a:r>
          </a:p>
          <a:p>
            <a:pPr algn="r" rtl="1"/>
            <a:r>
              <a:rPr lang="ar-MA" sz="2800" b="1" dirty="0">
                <a:solidFill>
                  <a:srgbClr val="C00000"/>
                </a:solidFill>
                <a:latin typeface="Microsoft Uighur" panose="02000000000000000000" pitchFamily="2" charset="-78"/>
                <a:cs typeface="Microsoft Uighur" panose="02000000000000000000" pitchFamily="2" charset="-78"/>
              </a:rPr>
              <a:t>3-</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أُعَبِّرُ بِأُسْلوبِيَ </a:t>
            </a:r>
            <a:r>
              <a:rPr lang="ar-MA" sz="2800" b="1" dirty="0" err="1">
                <a:solidFill>
                  <a:schemeClr val="accent1">
                    <a:lumMod val="50000"/>
                  </a:schemeClr>
                </a:solidFill>
                <a:latin typeface="Microsoft Uighur" panose="02000000000000000000" pitchFamily="2" charset="-78"/>
                <a:cs typeface="Microsoft Uighur" panose="02000000000000000000" pitchFamily="2" charset="-78"/>
              </a:rPr>
              <a:t>ٱلْخاصِّ</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a:t>
            </a:r>
            <a:endParaRPr lang="fr-FR" sz="2800" b="1"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3" name="Image 12">
            <a:extLst>
              <a:ext uri="{FF2B5EF4-FFF2-40B4-BE49-F238E27FC236}">
                <a16:creationId xmlns:a16="http://schemas.microsoft.com/office/drawing/2014/main" id="{1DD1CBB0-5212-46D6-D6FD-4AE00534EA94}"/>
              </a:ext>
            </a:extLst>
          </p:cNvPr>
          <p:cNvPicPr>
            <a:picLocks noChangeAspect="1"/>
          </p:cNvPicPr>
          <p:nvPr/>
        </p:nvPicPr>
        <p:blipFill>
          <a:blip r:embed="rId7"/>
          <a:stretch>
            <a:fillRect/>
          </a:stretch>
        </p:blipFill>
        <p:spPr>
          <a:xfrm>
            <a:off x="4296310" y="1692748"/>
            <a:ext cx="3627939" cy="2351442"/>
          </a:xfrm>
          <a:prstGeom prst="rect">
            <a:avLst/>
          </a:prstGeom>
        </p:spPr>
      </p:pic>
      <p:pic>
        <p:nvPicPr>
          <p:cNvPr id="15" name="Image 14">
            <a:extLst>
              <a:ext uri="{FF2B5EF4-FFF2-40B4-BE49-F238E27FC236}">
                <a16:creationId xmlns:a16="http://schemas.microsoft.com/office/drawing/2014/main" id="{0556B32D-606A-7C68-262F-BC30E37486A1}"/>
              </a:ext>
            </a:extLst>
          </p:cNvPr>
          <p:cNvPicPr>
            <a:picLocks noChangeAspect="1"/>
          </p:cNvPicPr>
          <p:nvPr/>
        </p:nvPicPr>
        <p:blipFill>
          <a:blip r:embed="rId8"/>
          <a:stretch>
            <a:fillRect/>
          </a:stretch>
        </p:blipFill>
        <p:spPr>
          <a:xfrm>
            <a:off x="4304515" y="4127512"/>
            <a:ext cx="3619734" cy="2268120"/>
          </a:xfrm>
          <a:prstGeom prst="rect">
            <a:avLst/>
          </a:prstGeom>
        </p:spPr>
      </p:pic>
    </p:spTree>
    <p:extLst>
      <p:ext uri="{BB962C8B-B14F-4D97-AF65-F5344CB8AC3E}">
        <p14:creationId xmlns:p14="http://schemas.microsoft.com/office/powerpoint/2010/main" val="168672924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0C56C-593B-0F6B-1865-EB00F1E59E35}"/>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4FCFCCD1-2FA5-E901-E8D8-39C9C6B62BA7}"/>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من يريد سرد مقطع البداية؟ أنصتوا جيدا لتبدوا رأيكم.</a:t>
            </a:r>
            <a:endParaRPr lang="fr-FR" sz="2400" b="1" dirty="0">
              <a:solidFill>
                <a:schemeClr val="bg1">
                  <a:lumMod val="50000"/>
                </a:schemeClr>
              </a:solidFill>
            </a:endParaRPr>
          </a:p>
        </p:txBody>
      </p:sp>
      <p:pic>
        <p:nvPicPr>
          <p:cNvPr id="2" name="Image 1">
            <a:extLst>
              <a:ext uri="{FF2B5EF4-FFF2-40B4-BE49-F238E27FC236}">
                <a16:creationId xmlns:a16="http://schemas.microsoft.com/office/drawing/2014/main" id="{5598C16D-7E84-A7DF-3713-FB80FE64B922}"/>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DFEB360-ADB3-9592-FADF-E4A0787F4D5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E2EBDF2-BC54-1CB8-088B-0F934E016A3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6F4BFB54-DF13-5543-569E-49B73F1434A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0297C0C-BF57-5149-0229-EBE8CDF4F99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B1E8232F-9CE1-B29F-8701-AB60F4FEF1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FB435BC-0707-06D8-6C34-754C5E92AF6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9CA0FE07-E1CB-7889-DF0D-E6241055EFC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0" name="Espace réservé pour une image  19">
            <a:extLst>
              <a:ext uri="{FF2B5EF4-FFF2-40B4-BE49-F238E27FC236}">
                <a16:creationId xmlns:a16="http://schemas.microsoft.com/office/drawing/2014/main" id="{FFFD7CE2-E3AB-7691-BF6B-0174CB6E904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0" name="Image 9">
            <a:extLst>
              <a:ext uri="{FF2B5EF4-FFF2-40B4-BE49-F238E27FC236}">
                <a16:creationId xmlns:a16="http://schemas.microsoft.com/office/drawing/2014/main" id="{A1330A73-48C1-C816-734A-B482D60A488C}"/>
              </a:ext>
            </a:extLst>
          </p:cNvPr>
          <p:cNvPicPr>
            <a:picLocks noChangeAspect="1"/>
          </p:cNvPicPr>
          <p:nvPr/>
        </p:nvPicPr>
        <p:blipFill>
          <a:blip r:embed="rId7"/>
          <a:stretch>
            <a:fillRect/>
          </a:stretch>
        </p:blipFill>
        <p:spPr>
          <a:xfrm>
            <a:off x="4296310" y="1692748"/>
            <a:ext cx="3627939" cy="2351442"/>
          </a:xfrm>
          <a:prstGeom prst="rect">
            <a:avLst/>
          </a:prstGeom>
        </p:spPr>
      </p:pic>
      <p:pic>
        <p:nvPicPr>
          <p:cNvPr id="11" name="Image 10">
            <a:extLst>
              <a:ext uri="{FF2B5EF4-FFF2-40B4-BE49-F238E27FC236}">
                <a16:creationId xmlns:a16="http://schemas.microsoft.com/office/drawing/2014/main" id="{5DE83584-C316-E9F7-D949-393D3598C24C}"/>
              </a:ext>
            </a:extLst>
          </p:cNvPr>
          <p:cNvPicPr>
            <a:picLocks noChangeAspect="1"/>
          </p:cNvPicPr>
          <p:nvPr/>
        </p:nvPicPr>
        <p:blipFill>
          <a:blip r:embed="rId8"/>
          <a:stretch>
            <a:fillRect/>
          </a:stretch>
        </p:blipFill>
        <p:spPr>
          <a:xfrm>
            <a:off x="4304515" y="4127512"/>
            <a:ext cx="3619734" cy="2268120"/>
          </a:xfrm>
          <a:prstGeom prst="rect">
            <a:avLst/>
          </a:prstGeom>
        </p:spPr>
      </p:pic>
      <p:sp>
        <p:nvSpPr>
          <p:cNvPr id="13" name="ZoneTexte 12">
            <a:extLst>
              <a:ext uri="{FF2B5EF4-FFF2-40B4-BE49-F238E27FC236}">
                <a16:creationId xmlns:a16="http://schemas.microsoft.com/office/drawing/2014/main" id="{B51DB743-A7BA-0052-BB63-45D2D418B678}"/>
              </a:ext>
            </a:extLst>
          </p:cNvPr>
          <p:cNvSpPr txBox="1"/>
          <p:nvPr/>
        </p:nvSpPr>
        <p:spPr>
          <a:xfrm>
            <a:off x="443711" y="3248646"/>
            <a:ext cx="3574530" cy="1384995"/>
          </a:xfrm>
          <a:prstGeom prst="rect">
            <a:avLst/>
          </a:prstGeom>
          <a:noFill/>
          <a:ln>
            <a:solidFill>
              <a:schemeClr val="accent1"/>
            </a:solidFill>
          </a:ln>
        </p:spPr>
        <p:txBody>
          <a:bodyPr wrap="square" rtlCol="0">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1-</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أَتَذَكَّرُ </a:t>
            </a:r>
            <a:r>
              <a:rPr lang="ar-MA" sz="2800" b="1" dirty="0" err="1">
                <a:solidFill>
                  <a:schemeClr val="accent1">
                    <a:lumMod val="50000"/>
                  </a:schemeClr>
                </a:solidFill>
                <a:latin typeface="Microsoft Uighur" panose="02000000000000000000" pitchFamily="2" charset="-78"/>
                <a:cs typeface="Microsoft Uighur" panose="02000000000000000000" pitchFamily="2" charset="-78"/>
              </a:rPr>
              <a:t>ٱلشَّخْصياتِ</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اَلزَّمانَ، اَلْمَكان؛</a:t>
            </a:r>
          </a:p>
          <a:p>
            <a:pPr algn="r" rtl="1"/>
            <a:r>
              <a:rPr lang="ar-MA" sz="2800" b="1" dirty="0">
                <a:solidFill>
                  <a:srgbClr val="C00000"/>
                </a:solidFill>
                <a:latin typeface="Microsoft Uighur" panose="02000000000000000000" pitchFamily="2" charset="-78"/>
                <a:cs typeface="Microsoft Uighur" panose="02000000000000000000" pitchFamily="2" charset="-78"/>
              </a:rPr>
              <a:t>2-</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أَتَذَكَّرُ </a:t>
            </a:r>
            <a:r>
              <a:rPr lang="ar-MA" sz="2800" b="1" dirty="0" err="1">
                <a:solidFill>
                  <a:schemeClr val="accent1">
                    <a:lumMod val="50000"/>
                  </a:schemeClr>
                </a:solidFill>
                <a:latin typeface="Microsoft Uighur" panose="02000000000000000000" pitchFamily="2" charset="-78"/>
                <a:cs typeface="Microsoft Uighur" panose="02000000000000000000" pitchFamily="2" charset="-78"/>
              </a:rPr>
              <a:t>ٱلْأَحْداثَ</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a:t>
            </a:r>
          </a:p>
          <a:p>
            <a:pPr algn="r" rtl="1"/>
            <a:r>
              <a:rPr lang="ar-MA" sz="2800" b="1" dirty="0">
                <a:solidFill>
                  <a:srgbClr val="C00000"/>
                </a:solidFill>
                <a:latin typeface="Microsoft Uighur" panose="02000000000000000000" pitchFamily="2" charset="-78"/>
                <a:cs typeface="Microsoft Uighur" panose="02000000000000000000" pitchFamily="2" charset="-78"/>
              </a:rPr>
              <a:t>3-</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أُعَبِّرُ بِأُسْلوبِيَ </a:t>
            </a:r>
            <a:r>
              <a:rPr lang="ar-MA" sz="2800" b="1" dirty="0" err="1">
                <a:solidFill>
                  <a:schemeClr val="accent1">
                    <a:lumMod val="50000"/>
                  </a:schemeClr>
                </a:solidFill>
                <a:latin typeface="Microsoft Uighur" panose="02000000000000000000" pitchFamily="2" charset="-78"/>
                <a:cs typeface="Microsoft Uighur" panose="02000000000000000000" pitchFamily="2" charset="-78"/>
              </a:rPr>
              <a:t>ٱلْخاصِّ</a:t>
            </a:r>
            <a:r>
              <a:rPr lang="ar-MA" sz="2800" b="1" dirty="0">
                <a:solidFill>
                  <a:schemeClr val="accent1">
                    <a:lumMod val="50000"/>
                  </a:schemeClr>
                </a:solidFill>
                <a:latin typeface="Microsoft Uighur" panose="02000000000000000000" pitchFamily="2" charset="-78"/>
                <a:cs typeface="Microsoft Uighur" panose="02000000000000000000" pitchFamily="2" charset="-78"/>
              </a:rPr>
              <a:t>. </a:t>
            </a:r>
            <a:endParaRPr lang="fr-FR" sz="2800" b="1"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7508466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EC62B-7EC7-5197-01B5-D751492D6ACA}"/>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53B8944A-E72C-1345-2139-8752949658D7}"/>
              </a:ext>
            </a:extLst>
          </p:cNvPr>
          <p:cNvSpPr>
            <a:spLocks noGrp="1"/>
          </p:cNvSpPr>
          <p:nvPr>
            <p:ph type="title"/>
          </p:nvPr>
        </p:nvSpPr>
        <p:spPr>
          <a:xfrm>
            <a:off x="598241" y="792000"/>
            <a:ext cx="6840000" cy="612000"/>
          </a:xfrm>
        </p:spPr>
        <p:txBody>
          <a:bodyPr>
            <a:noAutofit/>
          </a:bodyPr>
          <a:lstStyle/>
          <a:p>
            <a:pPr lvl="0" algn="just" defTabSz="914400">
              <a:buClr>
                <a:srgbClr val="000000"/>
              </a:buClr>
              <a:defRPr/>
            </a:pPr>
            <a:r>
              <a:rPr lang="ar-MA" sz="2400" b="1" kern="0" dirty="0">
                <a:solidFill>
                  <a:schemeClr val="bg1">
                    <a:lumMod val="50000"/>
                  </a:schemeClr>
                </a:solidFill>
                <a:ea typeface="Calibri" panose="020F0502020204030204" pitchFamily="34" charset="0"/>
                <a:cs typeface="Microsoft Uighur" panose="02000000000000000000" pitchFamily="2" charset="-78"/>
                <a:sym typeface="Arial"/>
              </a:rPr>
              <a:t>هذه إجابة أخرى. من يقرأ؟ </a:t>
            </a:r>
          </a:p>
        </p:txBody>
      </p:sp>
      <p:pic>
        <p:nvPicPr>
          <p:cNvPr id="11" name="Espace réservé pour une image  10">
            <a:extLst>
              <a:ext uri="{FF2B5EF4-FFF2-40B4-BE49-F238E27FC236}">
                <a16:creationId xmlns:a16="http://schemas.microsoft.com/office/drawing/2014/main" id="{A7777709-DD81-157F-CD50-45F0C1C320E2}"/>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sp>
        <p:nvSpPr>
          <p:cNvPr id="10" name="Bulle narrative : rectangle à coins arrondis 9">
            <a:extLst>
              <a:ext uri="{FF2B5EF4-FFF2-40B4-BE49-F238E27FC236}">
                <a16:creationId xmlns:a16="http://schemas.microsoft.com/office/drawing/2014/main" id="{E0B339DE-7D34-642E-4ECC-D50F219C7EB2}"/>
              </a:ext>
            </a:extLst>
          </p:cNvPr>
          <p:cNvSpPr/>
          <p:nvPr/>
        </p:nvSpPr>
        <p:spPr>
          <a:xfrm>
            <a:off x="449865" y="2719534"/>
            <a:ext cx="4599901" cy="2423971"/>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ذاتَ يَوْمٍ، زارَتْ أَشْواقُ وَنِهادُ مَحْمِيَّةً </a:t>
            </a:r>
            <a:r>
              <a:rPr lang="ar-MA" sz="3200"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لِلْ</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حَيَواناتِ. أَخَذَتا تُشاهِدانِ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ٱلْحَيَواناتِ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فَٱنْبَهَرَتْ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أَشْواقُ بِفيلٍ صَغيرٍ لَطيفٍ. أَمّا نِهادُ فَأَعْجَبَها قَطيعُ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ٱلْأُسودِ</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وَأَشْبالِها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ٱلَّتي</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تَمْشي كَأَنَّها فَريقٌ واحِدٌ. </a:t>
            </a:r>
          </a:p>
        </p:txBody>
      </p:sp>
      <p:pic>
        <p:nvPicPr>
          <p:cNvPr id="2" name="Image 1">
            <a:extLst>
              <a:ext uri="{FF2B5EF4-FFF2-40B4-BE49-F238E27FC236}">
                <a16:creationId xmlns:a16="http://schemas.microsoft.com/office/drawing/2014/main" id="{398D062A-3364-3FD6-C4BB-78DFE47615F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B44507A-2C86-36E5-172C-47DD60E3729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8456545-6783-515B-B909-E8ED520E0CC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47B91CD-8D73-96FF-DE3E-90975EEB694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8BC2AE5C-CF0B-42D7-6F87-0A0618202AC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A2C420E0-00CF-9BE9-D1F6-70D43816870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030B8526-D993-FA1B-D010-09EA7483A6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2D228E77-1D35-525A-16A2-AFDFAD4D81C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a:extLst>
              <a:ext uri="{FF2B5EF4-FFF2-40B4-BE49-F238E27FC236}">
                <a16:creationId xmlns:a16="http://schemas.microsoft.com/office/drawing/2014/main" id="{A698DD97-56D1-E820-3E62-4B8E86C129EE}"/>
              </a:ext>
            </a:extLst>
          </p:cNvPr>
          <p:cNvPicPr>
            <a:picLocks noChangeAspect="1"/>
          </p:cNvPicPr>
          <p:nvPr/>
        </p:nvPicPr>
        <p:blipFill>
          <a:blip r:embed="rId7"/>
          <a:stretch>
            <a:fillRect/>
          </a:stretch>
        </p:blipFill>
        <p:spPr>
          <a:xfrm>
            <a:off x="5124310" y="1781193"/>
            <a:ext cx="3627939" cy="2351442"/>
          </a:xfrm>
          <a:prstGeom prst="rect">
            <a:avLst/>
          </a:prstGeom>
        </p:spPr>
      </p:pic>
      <p:pic>
        <p:nvPicPr>
          <p:cNvPr id="14" name="Image 13">
            <a:extLst>
              <a:ext uri="{FF2B5EF4-FFF2-40B4-BE49-F238E27FC236}">
                <a16:creationId xmlns:a16="http://schemas.microsoft.com/office/drawing/2014/main" id="{070AEC59-A0E8-BA92-01FB-FD02F929BF9C}"/>
              </a:ext>
            </a:extLst>
          </p:cNvPr>
          <p:cNvPicPr>
            <a:picLocks noChangeAspect="1"/>
          </p:cNvPicPr>
          <p:nvPr/>
        </p:nvPicPr>
        <p:blipFill>
          <a:blip r:embed="rId8"/>
          <a:stretch>
            <a:fillRect/>
          </a:stretch>
        </p:blipFill>
        <p:spPr>
          <a:xfrm>
            <a:off x="5132515" y="4215957"/>
            <a:ext cx="3619734" cy="2268120"/>
          </a:xfrm>
          <a:prstGeom prst="rect">
            <a:avLst/>
          </a:prstGeom>
        </p:spPr>
      </p:pic>
    </p:spTree>
    <p:extLst>
      <p:ext uri="{BB962C8B-B14F-4D97-AF65-F5344CB8AC3E}">
        <p14:creationId xmlns:p14="http://schemas.microsoft.com/office/powerpoint/2010/main" val="108120438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8090-13AE-7818-E286-B51654A0D9B9}"/>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E775C5BE-E5E7-4B0F-152A-377F8EB0C909}"/>
              </a:ext>
            </a:extLst>
          </p:cNvPr>
          <p:cNvSpPr>
            <a:spLocks noGrp="1"/>
          </p:cNvSpPr>
          <p:nvPr>
            <p:ph type="title"/>
          </p:nvPr>
        </p:nvSpPr>
        <p:spPr>
          <a:xfrm>
            <a:off x="598241" y="684000"/>
            <a:ext cx="6840000" cy="612000"/>
          </a:xfrm>
        </p:spPr>
        <p:txBody>
          <a:bodyPr>
            <a:noAutofit/>
          </a:bodyPr>
          <a:lstStyle/>
          <a:p>
            <a:pPr lvl="0" algn="just" defTabSz="914400">
              <a:lnSpc>
                <a:spcPct val="150000"/>
              </a:lnSpc>
              <a:buClr>
                <a:srgbClr val="000000"/>
              </a:buClr>
              <a:defRPr/>
            </a:pPr>
            <a:r>
              <a:rPr lang="ar-MA" sz="2400" b="1" kern="0" dirty="0">
                <a:solidFill>
                  <a:schemeClr val="bg1">
                    <a:lumMod val="50000"/>
                  </a:schemeClr>
                </a:solidFill>
                <a:ea typeface="Calibri" panose="020F0502020204030204" pitchFamily="34" charset="0"/>
                <a:cs typeface="Microsoft Uighur" panose="02000000000000000000" pitchFamily="2" charset="-78"/>
                <a:sym typeface="Arial"/>
              </a:rPr>
              <a:t>من يعيد سرد أحداث مقطع البداية؟   </a:t>
            </a:r>
          </a:p>
        </p:txBody>
      </p:sp>
      <p:pic>
        <p:nvPicPr>
          <p:cNvPr id="4" name="Espace réservé pour une image  21">
            <a:extLst>
              <a:ext uri="{FF2B5EF4-FFF2-40B4-BE49-F238E27FC236}">
                <a16:creationId xmlns:a16="http://schemas.microsoft.com/office/drawing/2014/main" id="{BD6D127D-B473-D2E7-CD2C-EEFA3F3FEA4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3" name="Image 2">
            <a:extLst>
              <a:ext uri="{FF2B5EF4-FFF2-40B4-BE49-F238E27FC236}">
                <a16:creationId xmlns:a16="http://schemas.microsoft.com/office/drawing/2014/main" id="{5BFCBE49-732A-084C-410C-5035B96BEC5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AAD2224-32AE-ECAC-5673-E9E2520B881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701999E5-A2B9-BB89-42C9-5C791496583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C10BA41A-B3E3-D10A-F38C-A9B44F2A349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FEDF3E36-AF74-9860-6661-EF42B587D02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F576EA3-AE92-96BC-CAFF-09BA3665B4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AE0C96F5-67BD-F894-BEF6-1A791A862D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A7F88B1-5002-946C-3437-F01CA931D01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 name="Bulle narrative : rectangle à coins arrondis 1">
            <a:extLst>
              <a:ext uri="{FF2B5EF4-FFF2-40B4-BE49-F238E27FC236}">
                <a16:creationId xmlns:a16="http://schemas.microsoft.com/office/drawing/2014/main" id="{387EF013-EEE5-98CD-0AC0-3612D813CFB4}"/>
              </a:ext>
            </a:extLst>
          </p:cNvPr>
          <p:cNvSpPr/>
          <p:nvPr/>
        </p:nvSpPr>
        <p:spPr>
          <a:xfrm>
            <a:off x="449865" y="2719534"/>
            <a:ext cx="4599901" cy="2423971"/>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ذاتَ يَوْمٍ، زارَتْ أَشْواقُ وَنِهادُ مَحْمِيَّةً </a:t>
            </a:r>
            <a:r>
              <a:rPr lang="ar-MA" sz="3200"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لِلْ</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حَيَواناتِ. أَخَذَتا تُشاهِدانِ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ٱلْحَيَواناتِ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فَٱنْبَهَرَتْ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أَشْواقُ بِفيلٍ صَغيرٍ لَطيفٍ أَمّا نِهادُ فَأَعْجَبَها قَطيعُ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ٱلْأُسودِ</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وَأَشْبالُها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ٱلَّتي</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تَمْشي كَأَنَّها فَريقٌ واحِدٌ. </a:t>
            </a:r>
          </a:p>
        </p:txBody>
      </p:sp>
      <p:pic>
        <p:nvPicPr>
          <p:cNvPr id="10" name="Image 9">
            <a:extLst>
              <a:ext uri="{FF2B5EF4-FFF2-40B4-BE49-F238E27FC236}">
                <a16:creationId xmlns:a16="http://schemas.microsoft.com/office/drawing/2014/main" id="{D6E47E6E-E8CE-C25D-BE80-8C29A940B51D}"/>
              </a:ext>
            </a:extLst>
          </p:cNvPr>
          <p:cNvPicPr>
            <a:picLocks noChangeAspect="1"/>
          </p:cNvPicPr>
          <p:nvPr/>
        </p:nvPicPr>
        <p:blipFill>
          <a:blip r:embed="rId7"/>
          <a:stretch>
            <a:fillRect/>
          </a:stretch>
        </p:blipFill>
        <p:spPr>
          <a:xfrm>
            <a:off x="5124310" y="1781193"/>
            <a:ext cx="3627939" cy="2351442"/>
          </a:xfrm>
          <a:prstGeom prst="rect">
            <a:avLst/>
          </a:prstGeom>
        </p:spPr>
      </p:pic>
      <p:pic>
        <p:nvPicPr>
          <p:cNvPr id="14" name="Image 13">
            <a:extLst>
              <a:ext uri="{FF2B5EF4-FFF2-40B4-BE49-F238E27FC236}">
                <a16:creationId xmlns:a16="http://schemas.microsoft.com/office/drawing/2014/main" id="{76B83D04-93CB-A99A-9303-8609732D2D5E}"/>
              </a:ext>
            </a:extLst>
          </p:cNvPr>
          <p:cNvPicPr>
            <a:picLocks noChangeAspect="1"/>
          </p:cNvPicPr>
          <p:nvPr/>
        </p:nvPicPr>
        <p:blipFill>
          <a:blip r:embed="rId8"/>
          <a:stretch>
            <a:fillRect/>
          </a:stretch>
        </p:blipFill>
        <p:spPr>
          <a:xfrm>
            <a:off x="5132515" y="4215957"/>
            <a:ext cx="3619734" cy="2268120"/>
          </a:xfrm>
          <a:prstGeom prst="rect">
            <a:avLst/>
          </a:prstGeom>
        </p:spPr>
      </p:pic>
    </p:spTree>
    <p:extLst>
      <p:ext uri="{BB962C8B-B14F-4D97-AF65-F5344CB8AC3E}">
        <p14:creationId xmlns:p14="http://schemas.microsoft.com/office/powerpoint/2010/main" val="392616961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E0FF1-F118-D4DB-B033-1C13B6820664}"/>
            </a:ext>
          </a:extLst>
        </p:cNvPr>
        <p:cNvGrpSpPr/>
        <p:nvPr/>
      </p:nvGrpSpPr>
      <p:grpSpPr>
        <a:xfrm>
          <a:off x="0" y="0"/>
          <a:ext cx="0" cy="0"/>
          <a:chOff x="0" y="0"/>
          <a:chExt cx="0" cy="0"/>
        </a:xfrm>
      </p:grpSpPr>
      <p:sp>
        <p:nvSpPr>
          <p:cNvPr id="20" name="Titre 19">
            <a:extLst>
              <a:ext uri="{FF2B5EF4-FFF2-40B4-BE49-F238E27FC236}">
                <a16:creationId xmlns:a16="http://schemas.microsoft.com/office/drawing/2014/main" id="{2F7150F4-DE04-E94B-92BD-60A0955F071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كل واحد يسرد أحداث ال</a:t>
            </a:r>
            <a:r>
              <a:rPr lang="ar-MA" sz="2400" b="1" dirty="0">
                <a:solidFill>
                  <a:schemeClr val="bg1">
                    <a:lumMod val="50000"/>
                  </a:schemeClr>
                </a:solidFill>
                <a:ea typeface="Calibri" panose="020F0502020204030204" pitchFamily="34" charset="0"/>
                <a:cs typeface="Microsoft Uighur" panose="02000000000000000000" pitchFamily="2" charset="-78"/>
              </a:rPr>
              <a:t>وسط انطلاقا من المشهد</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FR" sz="2400" i="1" dirty="0">
              <a:solidFill>
                <a:schemeClr val="bg1">
                  <a:lumMod val="50000"/>
                </a:schemeClr>
              </a:solidFill>
            </a:endParaRPr>
          </a:p>
        </p:txBody>
      </p:sp>
      <p:pic>
        <p:nvPicPr>
          <p:cNvPr id="18"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02538F15-6181-9B07-943C-56A8F0022D1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68345" y="658087"/>
            <a:ext cx="828000" cy="827999"/>
          </a:xfrm>
        </p:spPr>
      </p:pic>
      <p:pic>
        <p:nvPicPr>
          <p:cNvPr id="13" name="Image 12">
            <a:extLst>
              <a:ext uri="{FF2B5EF4-FFF2-40B4-BE49-F238E27FC236}">
                <a16:creationId xmlns:a16="http://schemas.microsoft.com/office/drawing/2014/main" id="{D0B12CE0-F935-6518-20D5-B48F0B5201F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AAC34646-D700-F3E2-96BC-468F0E1F608A}"/>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FB05318D-AA98-E426-56C2-234F0E47B8A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4A90096-9983-EE89-3516-D9A8DB8C995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8E6F0140-83E0-3B6D-F8F5-BC2891C743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19964C3-5748-32DE-972C-0CBA2F94386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EBA5AC7A-DE3A-C49C-C093-B33F9718059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5E63C31-8059-36D1-E908-05763A3FAD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53D849B8-59A7-6EC3-9342-8F3279C992C2}"/>
              </a:ext>
            </a:extLst>
          </p:cNvPr>
          <p:cNvPicPr>
            <a:picLocks noChangeAspect="1"/>
          </p:cNvPicPr>
          <p:nvPr/>
        </p:nvPicPr>
        <p:blipFill>
          <a:blip r:embed="rId7"/>
          <a:stretch>
            <a:fillRect/>
          </a:stretch>
        </p:blipFill>
        <p:spPr>
          <a:xfrm>
            <a:off x="1766487" y="2149741"/>
            <a:ext cx="5611026" cy="3558912"/>
          </a:xfrm>
          <a:prstGeom prst="rect">
            <a:avLst/>
          </a:prstGeom>
        </p:spPr>
      </p:pic>
    </p:spTree>
    <p:extLst>
      <p:ext uri="{BB962C8B-B14F-4D97-AF65-F5344CB8AC3E}">
        <p14:creationId xmlns:p14="http://schemas.microsoft.com/office/powerpoint/2010/main" val="333449594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25DBA-2FAB-B7DA-8706-71DD975F4DC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3BDD49F-7B3F-BD40-87DA-D154DEA522B2}"/>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الآن لمسابقة تحدي السرد، انطلاقا من مشاهد الحكاية ستسردون أحداثها. </a:t>
            </a:r>
            <a:endParaRPr lang="fr-FR" sz="2400" dirty="0">
              <a:solidFill>
                <a:schemeClr val="bg1">
                  <a:lumMod val="50000"/>
                </a:schemeClr>
              </a:solidFill>
            </a:endParaRPr>
          </a:p>
        </p:txBody>
      </p:sp>
      <p:pic>
        <p:nvPicPr>
          <p:cNvPr id="1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EA3A93C2-4C52-95E7-B46D-6A65462C7DAF}"/>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7924249" y="684000"/>
            <a:ext cx="819059" cy="819059"/>
          </a:xfrm>
        </p:spPr>
      </p:pic>
      <p:sp>
        <p:nvSpPr>
          <p:cNvPr id="17" name="Ellipse 16">
            <a:extLst>
              <a:ext uri="{FF2B5EF4-FFF2-40B4-BE49-F238E27FC236}">
                <a16:creationId xmlns:a16="http://schemas.microsoft.com/office/drawing/2014/main" id="{7ED6191B-E026-4E0D-FBFE-3838D90C174F}"/>
              </a:ext>
            </a:extLst>
          </p:cNvPr>
          <p:cNvSpPr/>
          <p:nvPr/>
        </p:nvSpPr>
        <p:spPr>
          <a:xfrm>
            <a:off x="5372669" y="2497540"/>
            <a:ext cx="1524000" cy="755176"/>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1" name="Ellipse 20">
            <a:extLst>
              <a:ext uri="{FF2B5EF4-FFF2-40B4-BE49-F238E27FC236}">
                <a16:creationId xmlns:a16="http://schemas.microsoft.com/office/drawing/2014/main" id="{9BC69953-EA2A-0E24-55E1-390637B668E0}"/>
              </a:ext>
            </a:extLst>
          </p:cNvPr>
          <p:cNvSpPr/>
          <p:nvPr/>
        </p:nvSpPr>
        <p:spPr>
          <a:xfrm>
            <a:off x="1976775" y="2436125"/>
            <a:ext cx="1524000" cy="755176"/>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14" name="Image 13">
            <a:extLst>
              <a:ext uri="{FF2B5EF4-FFF2-40B4-BE49-F238E27FC236}">
                <a16:creationId xmlns:a16="http://schemas.microsoft.com/office/drawing/2014/main" id="{4753B54F-9961-91AB-0AEA-05AA892D4C22}"/>
              </a:ext>
            </a:extLst>
          </p:cNvPr>
          <p:cNvPicPr>
            <a:picLocks noChangeAspect="1"/>
          </p:cNvPicPr>
          <p:nvPr/>
        </p:nvPicPr>
        <p:blipFill>
          <a:blip r:embed="rId3"/>
          <a:stretch>
            <a:fillRect/>
          </a:stretch>
        </p:blipFill>
        <p:spPr>
          <a:xfrm>
            <a:off x="1916062" y="2253363"/>
            <a:ext cx="5534797" cy="3848637"/>
          </a:xfrm>
          <a:prstGeom prst="rect">
            <a:avLst/>
          </a:prstGeom>
        </p:spPr>
      </p:pic>
      <p:sp>
        <p:nvSpPr>
          <p:cNvPr id="18" name="Bulle narrative : ronde 17">
            <a:extLst>
              <a:ext uri="{FF2B5EF4-FFF2-40B4-BE49-F238E27FC236}">
                <a16:creationId xmlns:a16="http://schemas.microsoft.com/office/drawing/2014/main" id="{54EC97C3-F9BF-B5DE-B419-464FFF974697}"/>
              </a:ext>
            </a:extLst>
          </p:cNvPr>
          <p:cNvSpPr/>
          <p:nvPr/>
        </p:nvSpPr>
        <p:spPr>
          <a:xfrm>
            <a:off x="7046200" y="1934594"/>
            <a:ext cx="1524000" cy="1085475"/>
          </a:xfrm>
          <a:prstGeom prst="wedgeEllipseCallout">
            <a:avLst>
              <a:gd name="adj1" fmla="val -53417"/>
              <a:gd name="adj2" fmla="val 70727"/>
            </a:avLst>
          </a:prstGeom>
          <a:noFill/>
          <a:ln w="57150">
            <a:solidFill>
              <a:srgbClr val="936D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0" name="Bulle narrative : ronde 19">
            <a:extLst>
              <a:ext uri="{FF2B5EF4-FFF2-40B4-BE49-F238E27FC236}">
                <a16:creationId xmlns:a16="http://schemas.microsoft.com/office/drawing/2014/main" id="{76DDFDED-A206-8F1F-C524-25CCBA41FD76}"/>
              </a:ext>
            </a:extLst>
          </p:cNvPr>
          <p:cNvSpPr/>
          <p:nvPr/>
        </p:nvSpPr>
        <p:spPr>
          <a:xfrm flipH="1">
            <a:off x="732331" y="1934594"/>
            <a:ext cx="1524000" cy="1085475"/>
          </a:xfrm>
          <a:prstGeom prst="wedgeEllipseCallout">
            <a:avLst>
              <a:gd name="adj1" fmla="val -53417"/>
              <a:gd name="adj2" fmla="val 70727"/>
            </a:avLst>
          </a:prstGeom>
          <a:noFill/>
          <a:ln w="57150">
            <a:solidFill>
              <a:srgbClr val="4E7F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22" name="Image 21">
            <a:extLst>
              <a:ext uri="{FF2B5EF4-FFF2-40B4-BE49-F238E27FC236}">
                <a16:creationId xmlns:a16="http://schemas.microsoft.com/office/drawing/2014/main" id="{3BEA6BDD-549C-0282-782C-714C648A929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3" name="Image 22">
            <a:extLst>
              <a:ext uri="{FF2B5EF4-FFF2-40B4-BE49-F238E27FC236}">
                <a16:creationId xmlns:a16="http://schemas.microsoft.com/office/drawing/2014/main" id="{B49ADC48-61FF-9949-9242-54217A2D76C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24" name="Image 23">
            <a:extLst>
              <a:ext uri="{FF2B5EF4-FFF2-40B4-BE49-F238E27FC236}">
                <a16:creationId xmlns:a16="http://schemas.microsoft.com/office/drawing/2014/main" id="{772AFBDB-D7D4-DD69-E39B-936197E5E31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5" name="Image 24">
            <a:extLst>
              <a:ext uri="{FF2B5EF4-FFF2-40B4-BE49-F238E27FC236}">
                <a16:creationId xmlns:a16="http://schemas.microsoft.com/office/drawing/2014/main" id="{BE2DBAEE-136A-EAF0-EFA0-8BC4876875B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6" name="Rectangle 25">
            <a:extLst>
              <a:ext uri="{FF2B5EF4-FFF2-40B4-BE49-F238E27FC236}">
                <a16:creationId xmlns:a16="http://schemas.microsoft.com/office/drawing/2014/main" id="{A1EFD60E-959E-D315-7346-88F8DC6A77E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7" name="Rectangle 26">
            <a:extLst>
              <a:ext uri="{FF2B5EF4-FFF2-40B4-BE49-F238E27FC236}">
                <a16:creationId xmlns:a16="http://schemas.microsoft.com/office/drawing/2014/main" id="{74FD493E-576A-861A-77AB-A5B8FB0418C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8" name="Rectangle 27">
            <a:extLst>
              <a:ext uri="{FF2B5EF4-FFF2-40B4-BE49-F238E27FC236}">
                <a16:creationId xmlns:a16="http://schemas.microsoft.com/office/drawing/2014/main" id="{AA83A59B-DAB7-1423-8350-29BFD816386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F673AB83-939A-9F91-5D81-5F40AA7EFEA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345871912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004BE-9795-CA64-6A10-CA648DF1CDA0}"/>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FB2AFECC-0D92-4148-927B-6FEE7DA0C2CE}"/>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لاحظوا المشهد. أمامكم عشر ثوانٍ للتفكير. </a:t>
            </a:r>
            <a:r>
              <a:rPr lang="ar-MA" sz="2400" b="1" dirty="0">
                <a:solidFill>
                  <a:schemeClr val="bg1">
                    <a:lumMod val="50000"/>
                  </a:schemeClr>
                </a:solidFill>
                <a:ea typeface="Calibri" panose="020F0502020204030204" pitchFamily="34" charset="0"/>
                <a:cs typeface="Microsoft Uighur" panose="02000000000000000000" pitchFamily="2" charset="-78"/>
              </a:rPr>
              <a:t>من يسرد ما يناسب المشهد؟ </a:t>
            </a:r>
            <a:endParaRPr lang="fr-FR" sz="2400" dirty="0">
              <a:solidFill>
                <a:schemeClr val="bg1">
                  <a:lumMod val="50000"/>
                </a:schemeClr>
              </a:solidFill>
            </a:endParaRPr>
          </a:p>
        </p:txBody>
      </p:sp>
      <p:pic>
        <p:nvPicPr>
          <p:cNvPr id="14" name="Espace réservé pour une image  21">
            <a:extLst>
              <a:ext uri="{FF2B5EF4-FFF2-40B4-BE49-F238E27FC236}">
                <a16:creationId xmlns:a16="http://schemas.microsoft.com/office/drawing/2014/main" id="{B67D5312-160C-B4C3-5A6D-92715AB5B1D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E4873C7D-94F3-893A-3AFD-7D577ED20EC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EAFE6AA6-A84F-CC4F-E2C7-EA525456562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E6C9B711-6ACF-0F8A-C736-9910D2F926A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AFEE54B-4B5E-1879-D397-873F04BED6C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52D209A-7539-A79A-2728-BE5B1A0CC6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6A05858-AAA0-D0BD-E9E2-5D8DA91288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2F906D1F-3218-BCAE-87CA-259FCF0AF9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C837874-DD9A-E30D-9F71-A1F5D9F1D55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9" name="Bulle narrative : rectangle à coins arrondis 8">
            <a:extLst>
              <a:ext uri="{FF2B5EF4-FFF2-40B4-BE49-F238E27FC236}">
                <a16:creationId xmlns:a16="http://schemas.microsoft.com/office/drawing/2014/main" id="{59FB6B05-5AA6-C80D-29EE-4DB1EB90B70E}"/>
              </a:ext>
            </a:extLst>
          </p:cNvPr>
          <p:cNvSpPr/>
          <p:nvPr/>
        </p:nvSpPr>
        <p:spPr>
          <a:xfrm>
            <a:off x="551930" y="2927824"/>
            <a:ext cx="2948845" cy="1908404"/>
          </a:xfrm>
          <a:prstGeom prst="wedgeRoundRectCallout">
            <a:avLst>
              <a:gd name="adj1" fmla="val 70394"/>
              <a:gd name="adj2" fmla="val -11387"/>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8973896E-107A-50CC-3D25-26CBD3847682}"/>
              </a:ext>
            </a:extLst>
          </p:cNvPr>
          <p:cNvPicPr>
            <a:picLocks noChangeAspect="1"/>
          </p:cNvPicPr>
          <p:nvPr/>
        </p:nvPicPr>
        <p:blipFill>
          <a:blip r:embed="rId7"/>
          <a:stretch>
            <a:fillRect/>
          </a:stretch>
        </p:blipFill>
        <p:spPr>
          <a:xfrm>
            <a:off x="4296310" y="1692748"/>
            <a:ext cx="3627939" cy="2351442"/>
          </a:xfrm>
          <a:prstGeom prst="rect">
            <a:avLst/>
          </a:prstGeom>
        </p:spPr>
      </p:pic>
      <p:pic>
        <p:nvPicPr>
          <p:cNvPr id="4" name="Image 3">
            <a:extLst>
              <a:ext uri="{FF2B5EF4-FFF2-40B4-BE49-F238E27FC236}">
                <a16:creationId xmlns:a16="http://schemas.microsoft.com/office/drawing/2014/main" id="{44B1084B-6E9D-0E0E-24E9-661AF8E5A4B9}"/>
              </a:ext>
            </a:extLst>
          </p:cNvPr>
          <p:cNvPicPr>
            <a:picLocks noChangeAspect="1"/>
          </p:cNvPicPr>
          <p:nvPr/>
        </p:nvPicPr>
        <p:blipFill>
          <a:blip r:embed="rId8"/>
          <a:stretch>
            <a:fillRect/>
          </a:stretch>
        </p:blipFill>
        <p:spPr>
          <a:xfrm>
            <a:off x="4304515" y="4127512"/>
            <a:ext cx="3619734" cy="2268120"/>
          </a:xfrm>
          <a:prstGeom prst="rect">
            <a:avLst/>
          </a:prstGeom>
        </p:spPr>
      </p:pic>
    </p:spTree>
    <p:extLst>
      <p:ext uri="{BB962C8B-B14F-4D97-AF65-F5344CB8AC3E}">
        <p14:creationId xmlns:p14="http://schemas.microsoft.com/office/powerpoint/2010/main" val="162519913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406D-63B5-0049-29D8-E1CE7BE4CEEC}"/>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F2E822B-9789-224C-AE99-AA02AD615030}"/>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لاحظوا المشهد. أمامكم عشر ثوانٍ للتفكير. من يسرد؟</a:t>
            </a:r>
            <a:endParaRPr lang="fr-FR" sz="2400" dirty="0">
              <a:solidFill>
                <a:schemeClr val="bg1">
                  <a:lumMod val="50000"/>
                </a:schemeClr>
              </a:solidFill>
            </a:endParaRPr>
          </a:p>
        </p:txBody>
      </p:sp>
      <p:sp>
        <p:nvSpPr>
          <p:cNvPr id="9" name="ZoneTexte 8">
            <a:extLst>
              <a:ext uri="{FF2B5EF4-FFF2-40B4-BE49-F238E27FC236}">
                <a16:creationId xmlns:a16="http://schemas.microsoft.com/office/drawing/2014/main" id="{AA60D037-844A-3943-89A5-D5DB74A1C1A7}"/>
              </a:ext>
            </a:extLst>
          </p:cNvPr>
          <p:cNvSpPr txBox="1"/>
          <p:nvPr/>
        </p:nvSpPr>
        <p:spPr>
          <a:xfrm rot="19675668">
            <a:off x="5171531" y="4123180"/>
            <a:ext cx="1059522" cy="400110"/>
          </a:xfrm>
          <a:prstGeom prst="rect">
            <a:avLst/>
          </a:prstGeom>
          <a:noFill/>
        </p:spPr>
        <p:txBody>
          <a:bodyPr wrap="square" rtlCol="0">
            <a:spAutoFit/>
          </a:bodyPr>
          <a:lstStyle/>
          <a:p>
            <a:pPr algn="ctr"/>
            <a:r>
              <a:rPr lang="ar-MA" sz="2000" dirty="0">
                <a:solidFill>
                  <a:schemeClr val="bg1"/>
                </a:solidFill>
                <a:latin typeface="Microsoft Uighur" panose="02000000000000000000" pitchFamily="2" charset="-78"/>
                <a:cs typeface="Microsoft Uighur" panose="02000000000000000000" pitchFamily="2" charset="-78"/>
              </a:rPr>
              <a:t>سر الصداقة</a:t>
            </a:r>
            <a:endParaRPr lang="fr-FR" sz="2000" dirty="0">
              <a:solidFill>
                <a:schemeClr val="bg1"/>
              </a:solidFill>
              <a:latin typeface="Microsoft Uighur" panose="02000000000000000000" pitchFamily="2" charset="-78"/>
            </a:endParaRPr>
          </a:p>
        </p:txBody>
      </p:sp>
      <p:pic>
        <p:nvPicPr>
          <p:cNvPr id="15" name="Espace réservé pour une image  21">
            <a:extLst>
              <a:ext uri="{FF2B5EF4-FFF2-40B4-BE49-F238E27FC236}">
                <a16:creationId xmlns:a16="http://schemas.microsoft.com/office/drawing/2014/main" id="{53B56DCD-FAAE-B8A0-2D3F-DE1B7ED83F1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2" name="Image 1">
            <a:extLst>
              <a:ext uri="{FF2B5EF4-FFF2-40B4-BE49-F238E27FC236}">
                <a16:creationId xmlns:a16="http://schemas.microsoft.com/office/drawing/2014/main" id="{60F8D74D-1FCF-B72C-05E4-576D7D9B9F8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C7443BC-FE54-2F53-AC36-C742CCEB821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1456DBA6-4AC1-BB4A-0600-823CEB862D7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19FE65F-B4CC-2FBC-04EE-9718DF2AE2E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AF0815DD-4A98-9266-C188-E4C6EBCDA0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B97B9015-C262-7BA0-1342-C57E48F8630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967534A2-0B3A-03B0-2BB5-17162BA8E2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A4DDCDE7-81C9-C814-A3EA-150D3278E01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5" name="Bulle narrative : rectangle à coins arrondis 4">
            <a:extLst>
              <a:ext uri="{FF2B5EF4-FFF2-40B4-BE49-F238E27FC236}">
                <a16:creationId xmlns:a16="http://schemas.microsoft.com/office/drawing/2014/main" id="{6E568997-66F7-C22E-1E81-5FC565D00997}"/>
              </a:ext>
            </a:extLst>
          </p:cNvPr>
          <p:cNvSpPr/>
          <p:nvPr/>
        </p:nvSpPr>
        <p:spPr>
          <a:xfrm>
            <a:off x="551930" y="2927824"/>
            <a:ext cx="2948845" cy="1908404"/>
          </a:xfrm>
          <a:prstGeom prst="wedgeRoundRectCallout">
            <a:avLst>
              <a:gd name="adj1" fmla="val 89170"/>
              <a:gd name="adj2" fmla="val -8750"/>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029D6EEB-D2D6-01D4-2D24-8217C2ABC285}"/>
              </a:ext>
            </a:extLst>
          </p:cNvPr>
          <p:cNvPicPr>
            <a:picLocks noChangeAspect="1"/>
          </p:cNvPicPr>
          <p:nvPr/>
        </p:nvPicPr>
        <p:blipFill>
          <a:blip r:embed="rId7"/>
          <a:stretch>
            <a:fillRect/>
          </a:stretch>
        </p:blipFill>
        <p:spPr>
          <a:xfrm>
            <a:off x="4639420" y="2436000"/>
            <a:ext cx="4120449" cy="2613482"/>
          </a:xfrm>
          <a:prstGeom prst="rect">
            <a:avLst/>
          </a:prstGeom>
        </p:spPr>
      </p:pic>
    </p:spTree>
    <p:extLst>
      <p:ext uri="{BB962C8B-B14F-4D97-AF65-F5344CB8AC3E}">
        <p14:creationId xmlns:p14="http://schemas.microsoft.com/office/powerpoint/2010/main" val="3807221108"/>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7E0EE-6CC2-388C-E5D6-8295E3A9751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82ADCD6-079B-7645-AA95-844301BE3525}"/>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هذا مشهد آخر. أمامكم عشر ثوانٍ للتفكير. من يسرد؟</a:t>
            </a:r>
            <a:endParaRPr lang="fr-FR" sz="2400" dirty="0">
              <a:solidFill>
                <a:schemeClr val="bg1">
                  <a:lumMod val="50000"/>
                </a:schemeClr>
              </a:solidFill>
            </a:endParaRPr>
          </a:p>
        </p:txBody>
      </p:sp>
      <p:pic>
        <p:nvPicPr>
          <p:cNvPr id="15" name="Espace réservé pour une image  21">
            <a:extLst>
              <a:ext uri="{FF2B5EF4-FFF2-40B4-BE49-F238E27FC236}">
                <a16:creationId xmlns:a16="http://schemas.microsoft.com/office/drawing/2014/main" id="{447B9C1F-A5A9-030D-447B-9CCAD92B5BC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F534F27B-5850-55A6-E621-2E6C1C9C3F7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4217142-D601-ACE4-44F4-9C148E4A23E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925E56EA-8151-5D16-64A8-1055476CD0F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96038712-C599-6A54-DD44-1E85321A3F0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4586519D-9229-4B49-36D8-EB3B1E5E39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FF0894D6-2430-B5A5-1C1F-D3D54C26D89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73D5A403-337C-CB21-CE58-28D6E92BEB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90B304B-F98D-8CD4-BFB9-C2E755FF6F1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Bulle narrative : rectangle à coins arrondis 2">
            <a:extLst>
              <a:ext uri="{FF2B5EF4-FFF2-40B4-BE49-F238E27FC236}">
                <a16:creationId xmlns:a16="http://schemas.microsoft.com/office/drawing/2014/main" id="{EB894595-F412-46DC-365C-E860F458120D}"/>
              </a:ext>
            </a:extLst>
          </p:cNvPr>
          <p:cNvSpPr/>
          <p:nvPr/>
        </p:nvSpPr>
        <p:spPr>
          <a:xfrm>
            <a:off x="610859" y="2900516"/>
            <a:ext cx="3823489" cy="2320413"/>
          </a:xfrm>
          <a:prstGeom prst="wedgeRoundRectCallout">
            <a:avLst>
              <a:gd name="adj1" fmla="val 62098"/>
              <a:gd name="adj2" fmla="val 76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746663F9-A14F-49AC-5F2E-3D75498F302C}"/>
              </a:ext>
            </a:extLst>
          </p:cNvPr>
          <p:cNvPicPr>
            <a:picLocks noChangeAspect="1"/>
          </p:cNvPicPr>
          <p:nvPr/>
        </p:nvPicPr>
        <p:blipFill>
          <a:blip r:embed="rId7"/>
          <a:stretch>
            <a:fillRect/>
          </a:stretch>
        </p:blipFill>
        <p:spPr>
          <a:xfrm>
            <a:off x="5024041" y="2900516"/>
            <a:ext cx="3735299" cy="2320412"/>
          </a:xfrm>
          <a:prstGeom prst="rect">
            <a:avLst/>
          </a:prstGeom>
        </p:spPr>
      </p:pic>
    </p:spTree>
    <p:extLst>
      <p:ext uri="{BB962C8B-B14F-4D97-AF65-F5344CB8AC3E}">
        <p14:creationId xmlns:p14="http://schemas.microsoft.com/office/powerpoint/2010/main" val="3579971760"/>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C1471-0152-F2B3-12DF-0B9C838CBD1D}"/>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069ADB0-1E8A-B4E4-65D0-6737EB532F34}"/>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أحسنتم. تدربوا على سرد الحكاية في بيوتكم.</a:t>
            </a:r>
            <a:endParaRPr lang="fr-FR" sz="2400" dirty="0">
              <a:solidFill>
                <a:schemeClr val="bg1">
                  <a:lumMod val="50000"/>
                </a:schemeClr>
              </a:solidFill>
            </a:endParaRPr>
          </a:p>
        </p:txBody>
      </p:sp>
      <p:pic>
        <p:nvPicPr>
          <p:cNvPr id="7" name="Image 6">
            <a:extLst>
              <a:ext uri="{FF2B5EF4-FFF2-40B4-BE49-F238E27FC236}">
                <a16:creationId xmlns:a16="http://schemas.microsoft.com/office/drawing/2014/main" id="{45932D29-CE87-C56F-0DA7-229B0A66B5EA}"/>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120E851-3551-1483-BC99-489859611F1F}"/>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7B7592B0-90A5-96DB-48C1-99E171A0BEE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A0EC48DA-727E-2139-22BC-AD385D80D64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CAF56A2B-45FC-D271-2CF1-CF04404F796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93C598EF-8F5F-CA49-3E82-435507ADE9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0F73F47-7C09-D6E9-2900-778063C9FE3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A459DAEB-ED25-D64C-6E03-3CF01E4D05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Bulle narrative : rectangle à coins arrondis 2">
            <a:extLst>
              <a:ext uri="{FF2B5EF4-FFF2-40B4-BE49-F238E27FC236}">
                <a16:creationId xmlns:a16="http://schemas.microsoft.com/office/drawing/2014/main" id="{C0D455C9-C6EF-4C71-5DF3-C1CF6203A776}"/>
              </a:ext>
            </a:extLst>
          </p:cNvPr>
          <p:cNvSpPr/>
          <p:nvPr/>
        </p:nvSpPr>
        <p:spPr>
          <a:xfrm>
            <a:off x="3256979" y="3174296"/>
            <a:ext cx="3071259" cy="710744"/>
          </a:xfrm>
          <a:prstGeom prst="wedgeRoundRectCallout">
            <a:avLst>
              <a:gd name="adj1" fmla="val 49658"/>
              <a:gd name="adj2" fmla="val 21021"/>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dirty="0">
                <a:solidFill>
                  <a:schemeClr val="tx1"/>
                </a:solidFill>
                <a:latin typeface="Microsoft Uighur" panose="02000000000000000000" pitchFamily="2" charset="-78"/>
                <a:cs typeface="Microsoft Uighur" panose="02000000000000000000" pitchFamily="2" charset="-78"/>
              </a:rPr>
              <a:t>أَحْسَنْتُمْ</a:t>
            </a:r>
            <a:endParaRPr lang="fr-FR" sz="6000" dirty="0">
              <a:solidFill>
                <a:schemeClr val="tx1"/>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6B7EB01A-F465-C794-920D-DF7D21CDE213}"/>
              </a:ext>
            </a:extLst>
          </p:cNvPr>
          <p:cNvPicPr>
            <a:picLocks noChangeAspect="1"/>
          </p:cNvPicPr>
          <p:nvPr/>
        </p:nvPicPr>
        <p:blipFill>
          <a:blip r:embed="rId6"/>
          <a:stretch>
            <a:fillRect/>
          </a:stretch>
        </p:blipFill>
        <p:spPr>
          <a:xfrm>
            <a:off x="8009217" y="647436"/>
            <a:ext cx="823031" cy="829128"/>
          </a:xfrm>
          <a:prstGeom prst="rect">
            <a:avLst/>
          </a:prstGeom>
        </p:spPr>
      </p:pic>
    </p:spTree>
    <p:extLst>
      <p:ext uri="{BB962C8B-B14F-4D97-AF65-F5344CB8AC3E}">
        <p14:creationId xmlns:p14="http://schemas.microsoft.com/office/powerpoint/2010/main" val="409125321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7E15EF-15BA-CF86-0815-77869783CFA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ننصت للنشيد.</a:t>
            </a:r>
            <a:endParaRPr lang="fr-FR" sz="2000" dirty="0">
              <a:solidFill>
                <a:schemeClr val="bg1">
                  <a:lumMod val="50000"/>
                </a:schemeClr>
              </a:solidFill>
            </a:endParaRPr>
          </a:p>
        </p:txBody>
      </p:sp>
      <p:sp>
        <p:nvSpPr>
          <p:cNvPr id="21" name="Rectangle 20">
            <a:extLst>
              <a:ext uri="{FF2B5EF4-FFF2-40B4-BE49-F238E27FC236}">
                <a16:creationId xmlns:a16="http://schemas.microsoft.com/office/drawing/2014/main" id="{5A31E441-DD78-8FA2-5576-0878ED81C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AD13317C-7BA5-7CDB-2012-3E6281A3902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916091" y="675505"/>
            <a:ext cx="828000" cy="827999"/>
          </a:xfrm>
          <a:prstGeom prst="rect">
            <a:avLst/>
          </a:prstGeom>
        </p:spPr>
      </p:pic>
      <p:pic>
        <p:nvPicPr>
          <p:cNvPr id="4" name="Image 3">
            <a:extLst>
              <a:ext uri="{FF2B5EF4-FFF2-40B4-BE49-F238E27FC236}">
                <a16:creationId xmlns:a16="http://schemas.microsoft.com/office/drawing/2014/main" id="{53844207-EBFC-0A92-E9DE-D48B5B95AFF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077D9AE-0BE5-C692-FCB3-6CBA2EC61382}"/>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F9C3D28-4F10-4460-FD93-C15B46499D37}"/>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65A1639-DB6F-2A4C-443A-2A5CAFBD7266}"/>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FAE6DE5-6670-A236-B004-AFBEBF0A1B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662F152-5AA8-9CF0-41BA-9EB4121C4A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2B3150F8-44F2-93F9-B73C-0ABDE9E55C9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B451C95A-6C26-A2FE-7D4E-D00D2943A6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3" name="نشيد الشجرة">
            <a:hlinkClick r:id="" action="ppaction://media"/>
            <a:extLst>
              <a:ext uri="{FF2B5EF4-FFF2-40B4-BE49-F238E27FC236}">
                <a16:creationId xmlns:a16="http://schemas.microsoft.com/office/drawing/2014/main" id="{0F5D3F01-FDE8-AE17-5F48-9C981D2E491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707235" y="1714158"/>
            <a:ext cx="7784096" cy="4259259"/>
          </a:xfrm>
          <a:prstGeom prst="rect">
            <a:avLst/>
          </a:prstGeom>
        </p:spPr>
      </p:pic>
    </p:spTree>
    <p:extLst>
      <p:ext uri="{BB962C8B-B14F-4D97-AF65-F5344CB8AC3E}">
        <p14:creationId xmlns:p14="http://schemas.microsoft.com/office/powerpoint/2010/main" val="8064062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8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06222-EC40-22FE-CB3D-619B9B0EA68C}"/>
            </a:ext>
          </a:extLst>
        </p:cNvPr>
        <p:cNvGrpSpPr/>
        <p:nvPr/>
      </p:nvGrpSpPr>
      <p:grpSpPr>
        <a:xfrm>
          <a:off x="0" y="0"/>
          <a:ext cx="0" cy="0"/>
          <a:chOff x="0" y="0"/>
          <a:chExt cx="0" cy="0"/>
        </a:xfrm>
      </p:grpSpPr>
      <p:pic>
        <p:nvPicPr>
          <p:cNvPr id="2" name="Google Shape;88;p130">
            <a:extLst>
              <a:ext uri="{FF2B5EF4-FFF2-40B4-BE49-F238E27FC236}">
                <a16:creationId xmlns:a16="http://schemas.microsoft.com/office/drawing/2014/main" id="{2ADB0C31-E564-5B34-08DD-9C28249D0CBD}"/>
              </a:ext>
            </a:extLst>
          </p:cNvPr>
          <p:cNvPicPr>
            <a:picLocks noChangeAspect="1"/>
          </p:cNvPicPr>
          <p:nvPr/>
        </p:nvPicPr>
        <p:blipFill rotWithShape="1">
          <a:blip r:embed="rId2">
            <a:alphaModFix/>
          </a:blip>
          <a:srcRect/>
          <a:stretch/>
        </p:blipFill>
        <p:spPr>
          <a:xfrm>
            <a:off x="5692682" y="1714632"/>
            <a:ext cx="396000" cy="396000"/>
          </a:xfrm>
          <a:prstGeom prst="rect">
            <a:avLst/>
          </a:prstGeom>
          <a:noFill/>
          <a:ln>
            <a:noFill/>
          </a:ln>
        </p:spPr>
      </p:pic>
      <p:sp>
        <p:nvSpPr>
          <p:cNvPr id="9" name="Titre 8">
            <a:extLst>
              <a:ext uri="{FF2B5EF4-FFF2-40B4-BE49-F238E27FC236}">
                <a16:creationId xmlns:a16="http://schemas.microsoft.com/office/drawing/2014/main" id="{52243335-0676-0595-69EE-59778CC7A64D}"/>
              </a:ext>
            </a:extLst>
          </p:cNvPr>
          <p:cNvSpPr>
            <a:spLocks noGrp="1"/>
          </p:cNvSpPr>
          <p:nvPr>
            <p:ph type="title"/>
          </p:nvPr>
        </p:nvSpPr>
        <p:spPr>
          <a:xfrm>
            <a:off x="628649" y="1552632"/>
            <a:ext cx="7886700" cy="720000"/>
          </a:xfrm>
        </p:spPr>
        <p:txBody>
          <a:bodyPr/>
          <a:lstStyle/>
          <a:p>
            <a:r>
              <a:rPr lang="ar-MA" dirty="0"/>
              <a:t>قراءة</a:t>
            </a:r>
          </a:p>
        </p:txBody>
      </p:sp>
      <p:grpSp>
        <p:nvGrpSpPr>
          <p:cNvPr id="16" name="Groupe 15">
            <a:extLst>
              <a:ext uri="{FF2B5EF4-FFF2-40B4-BE49-F238E27FC236}">
                <a16:creationId xmlns:a16="http://schemas.microsoft.com/office/drawing/2014/main" id="{E2C3A7B9-7434-FB7A-2A16-FBAB40AF9A65}"/>
              </a:ext>
            </a:extLst>
          </p:cNvPr>
          <p:cNvGrpSpPr/>
          <p:nvPr/>
        </p:nvGrpSpPr>
        <p:grpSpPr>
          <a:xfrm>
            <a:off x="1887677" y="3601289"/>
            <a:ext cx="5368645" cy="1013653"/>
            <a:chOff x="1748749" y="1791236"/>
            <a:chExt cx="5368645" cy="1013653"/>
          </a:xfrm>
        </p:grpSpPr>
        <p:sp>
          <p:nvSpPr>
            <p:cNvPr id="17" name="Forme libre : forme 16">
              <a:extLst>
                <a:ext uri="{FF2B5EF4-FFF2-40B4-BE49-F238E27FC236}">
                  <a16:creationId xmlns:a16="http://schemas.microsoft.com/office/drawing/2014/main" id="{91A01F83-6EDB-D1C4-CA7D-34B7D59D203F}"/>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E62B4124-F771-92A7-B610-2F00F96444BC}"/>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sp>
        <p:nvSpPr>
          <p:cNvPr id="28" name="Espace réservé du texte 5">
            <a:extLst>
              <a:ext uri="{FF2B5EF4-FFF2-40B4-BE49-F238E27FC236}">
                <a16:creationId xmlns:a16="http://schemas.microsoft.com/office/drawing/2014/main" id="{1B94574A-2701-8C08-D8B4-807C343C1612}"/>
              </a:ext>
            </a:extLst>
          </p:cNvPr>
          <p:cNvSpPr txBox="1">
            <a:spLocks/>
          </p:cNvSpPr>
          <p:nvPr/>
        </p:nvSpPr>
        <p:spPr>
          <a:xfrm>
            <a:off x="2144576" y="390762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latin typeface="Microsoft Uighur" panose="02000000000000000000" pitchFamily="2" charset="-78"/>
                <a:cs typeface="Microsoft Uighur" panose="02000000000000000000" pitchFamily="2" charset="-78"/>
              </a:rPr>
              <a:t>القراءات الفردية</a:t>
            </a:r>
          </a:p>
          <a:p>
            <a:pPr algn="r" rtl="1">
              <a:buClr>
                <a:srgbClr val="424D7B"/>
              </a:buClr>
              <a:buSzPct val="50000"/>
            </a:pPr>
            <a:r>
              <a:rPr lang="ar-MA" sz="1600" b="1" dirty="0">
                <a:latin typeface="Microsoft Uighur" panose="02000000000000000000" pitchFamily="2" charset="-78"/>
                <a:cs typeface="Microsoft Uighur" panose="02000000000000000000" pitchFamily="2" charset="-78"/>
              </a:rPr>
              <a:t>فهم النص</a:t>
            </a:r>
          </a:p>
        </p:txBody>
      </p:sp>
      <p:pic>
        <p:nvPicPr>
          <p:cNvPr id="7" name="Image 6">
            <a:extLst>
              <a:ext uri="{FF2B5EF4-FFF2-40B4-BE49-F238E27FC236}">
                <a16:creationId xmlns:a16="http://schemas.microsoft.com/office/drawing/2014/main" id="{4CDB9B27-99BC-27E3-9531-11876A7B5A77}"/>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6656009" y="3697450"/>
            <a:ext cx="536340" cy="540000"/>
          </a:xfrm>
          <a:prstGeom prst="rect">
            <a:avLst/>
          </a:prstGeom>
        </p:spPr>
      </p:pic>
      <p:sp>
        <p:nvSpPr>
          <p:cNvPr id="8" name="ZoneTexte 7">
            <a:extLst>
              <a:ext uri="{FF2B5EF4-FFF2-40B4-BE49-F238E27FC236}">
                <a16:creationId xmlns:a16="http://schemas.microsoft.com/office/drawing/2014/main" id="{DCAE2DB3-9068-E89A-135D-37785C8EEC47}"/>
              </a:ext>
            </a:extLst>
          </p:cNvPr>
          <p:cNvSpPr txBox="1"/>
          <p:nvPr/>
        </p:nvSpPr>
        <p:spPr>
          <a:xfrm>
            <a:off x="2072576" y="3505785"/>
            <a:ext cx="4572000" cy="461665"/>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4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- 03</a:t>
            </a:r>
            <a:r>
              <a:rPr lang="ar-MA" dirty="0"/>
              <a:t>قراءة ص 153</a:t>
            </a:r>
            <a:endParaRPr lang="fr-FR" dirty="0"/>
          </a:p>
        </p:txBody>
      </p:sp>
      <p:pic>
        <p:nvPicPr>
          <p:cNvPr id="10" name="Espace réservé pour une image  23">
            <a:extLst>
              <a:ext uri="{FF2B5EF4-FFF2-40B4-BE49-F238E27FC236}">
                <a16:creationId xmlns:a16="http://schemas.microsoft.com/office/drawing/2014/main" id="{F3C1D0EF-E1DB-48FB-2BD1-D41E79C8F2C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26" r="-7526"/>
          <a:stretch>
            <a:fillRect/>
          </a:stretch>
        </p:blipFill>
        <p:spPr>
          <a:xfrm>
            <a:off x="1653520" y="3438675"/>
            <a:ext cx="468312" cy="468313"/>
          </a:xfrm>
          <a:prstGeom prst="rect">
            <a:avLst/>
          </a:prstGeom>
        </p:spPr>
      </p:pic>
    </p:spTree>
    <p:extLst>
      <p:ext uri="{BB962C8B-B14F-4D97-AF65-F5344CB8AC3E}">
        <p14:creationId xmlns:p14="http://schemas.microsoft.com/office/powerpoint/2010/main" val="277689600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94D1D-21D6-F8D9-40B8-5E0FA5C9B06E}"/>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0EE52B1C-4D84-CE41-8071-4240C0593DA4}"/>
              </a:ext>
            </a:extLst>
          </p:cNvPr>
          <p:cNvSpPr>
            <a:spLocks noGrp="1"/>
          </p:cNvSpPr>
          <p:nvPr>
            <p:ph type="title"/>
          </p:nvPr>
        </p:nvSpPr>
        <p:spPr>
          <a:xfrm>
            <a:off x="319751" y="756000"/>
            <a:ext cx="7152622" cy="612000"/>
          </a:xfrm>
        </p:spPr>
        <p:txBody>
          <a:bodyPr>
            <a:noAutofit/>
          </a:bodyPr>
          <a:lstStyle/>
          <a:p>
            <a:r>
              <a:rPr lang="ar-MA" sz="2400" b="1" dirty="0">
                <a:solidFill>
                  <a:schemeClr val="bg1">
                    <a:lumMod val="50000"/>
                  </a:schemeClr>
                </a:solidFill>
                <a:ea typeface="Calibri" panose="020F0502020204030204" pitchFamily="34" charset="0"/>
                <a:cs typeface="Microsoft Uighur" panose="02000000000000000000" pitchFamily="2" charset="-78"/>
              </a:rPr>
              <a:t>خذوا الصفحة 153.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سنواصل التدرب على قراءة النص (</a:t>
            </a:r>
            <a:r>
              <a:rPr lang="ar-MA" sz="2400" b="1" dirty="0">
                <a:solidFill>
                  <a:schemeClr val="bg1">
                    <a:lumMod val="50000"/>
                  </a:schemeClr>
                </a:solidFill>
                <a:ea typeface="Calibri" panose="020F0502020204030204" pitchFamily="34" charset="0"/>
                <a:cs typeface="Microsoft Uighur" panose="02000000000000000000" pitchFamily="2" charset="-78"/>
              </a:rPr>
              <a:t>الببر </a:t>
            </a:r>
            <a:r>
              <a:rPr lang="ar-MA" sz="2400" b="1" dirty="0" err="1">
                <a:solidFill>
                  <a:schemeClr val="bg1">
                    <a:lumMod val="50000"/>
                  </a:schemeClr>
                </a:solidFill>
                <a:ea typeface="Calibri" panose="020F0502020204030204" pitchFamily="34" charset="0"/>
                <a:cs typeface="Microsoft Uighur" panose="02000000000000000000" pitchFamily="2" charset="-78"/>
              </a:rPr>
              <a:t>التسماني</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واستثماره.</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58777817-023F-B1B1-D252-C5EB035DE00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24FA5DB-0D8F-8D3A-FE81-2575BE08AF1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6396C9FF-9CC9-5D14-3523-4AC99A18AB1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3A28FD0-5D90-518D-B71B-77B1ED73693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D2B4B76-38FB-2889-6625-D61B872E8C4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B9E2BC6-8E95-1CA7-EDE9-B68318F1DB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72BFAB7-9B25-080D-27B4-ECAB578A835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564CD6F3-822E-DC56-77F9-AF20503878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1E7AFFFE-9999-7290-FC06-C74B767DAA3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85F6B5BE-B38D-DCC5-E927-7B9A8127B1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6682" y="1709193"/>
            <a:ext cx="2670635" cy="4096385"/>
          </a:xfrm>
          <a:prstGeom prst="rect">
            <a:avLst/>
          </a:prstGeom>
        </p:spPr>
      </p:pic>
    </p:spTree>
    <p:extLst>
      <p:ext uri="{BB962C8B-B14F-4D97-AF65-F5344CB8AC3E}">
        <p14:creationId xmlns:p14="http://schemas.microsoft.com/office/powerpoint/2010/main" val="3275291141"/>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18A9D-1240-B8A1-C7F6-BCC0683961D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9715DC7B-B76A-5745-864D-3E60585F0698}"/>
              </a:ext>
            </a:extLst>
          </p:cNvPr>
          <p:cNvSpPr>
            <a:spLocks noGrp="1"/>
          </p:cNvSpPr>
          <p:nvPr>
            <p:ph type="title"/>
          </p:nvPr>
        </p:nvSpPr>
        <p:spPr>
          <a:xfrm>
            <a:off x="319751" y="756000"/>
            <a:ext cx="7152622" cy="612000"/>
          </a:xfrm>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تابعوا معي، سأقرأ </a:t>
            </a:r>
            <a:r>
              <a:rPr lang="ar-MA" sz="2400" b="1" dirty="0">
                <a:solidFill>
                  <a:schemeClr val="bg1">
                    <a:lumMod val="50000"/>
                  </a:schemeClr>
                </a:solidFill>
                <a:ea typeface="Calibri" panose="020F0502020204030204" pitchFamily="34" charset="0"/>
                <a:cs typeface="Microsoft Uighur" panose="02000000000000000000" pitchFamily="2" charset="-78"/>
              </a:rPr>
              <a:t>الفقرة الأولى</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بشكل معبر؛ تابعوا لتجيبوا عن السؤال أمامكم. </a:t>
            </a:r>
            <a:endParaRPr lang="fr-FR" sz="2400" dirty="0">
              <a:solidFill>
                <a:schemeClr val="bg1">
                  <a:lumMod val="50000"/>
                </a:schemeClr>
              </a:solidFill>
            </a:endParaRP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6FCDCF61-7BF3-E578-B664-DCA55FAFE45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15" name="Image 14">
            <a:extLst>
              <a:ext uri="{FF2B5EF4-FFF2-40B4-BE49-F238E27FC236}">
                <a16:creationId xmlns:a16="http://schemas.microsoft.com/office/drawing/2014/main" id="{AAC7CAAB-D7B8-31FD-4A33-DF38606AB51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206809FF-0385-0C18-6F6B-278BFCACCF3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E1656E73-50CC-2525-4D86-DFE9B9B3144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8DE2BA7F-B22F-70DC-EB5D-3613A0BDA62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DBB55330-91F8-92FC-B793-75AE79264D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594EACB7-9E0F-C41A-291F-10366E3BAB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CC70C723-B7E2-EAF2-E15E-ACD1762DFE1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339C08DF-C664-538A-471F-C9320359F6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9E4EB5F4-733B-660A-FB5D-D9BC32A840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0238" y="1857305"/>
            <a:ext cx="2670635" cy="4096385"/>
          </a:xfrm>
          <a:prstGeom prst="rect">
            <a:avLst/>
          </a:prstGeom>
        </p:spPr>
      </p:pic>
      <p:sp>
        <p:nvSpPr>
          <p:cNvPr id="4" name="ZoneTexte 3">
            <a:extLst>
              <a:ext uri="{FF2B5EF4-FFF2-40B4-BE49-F238E27FC236}">
                <a16:creationId xmlns:a16="http://schemas.microsoft.com/office/drawing/2014/main" id="{4BAF2E01-20F7-7F99-415A-CAF174C0FF19}"/>
              </a:ext>
            </a:extLst>
          </p:cNvPr>
          <p:cNvSpPr txBox="1"/>
          <p:nvPr/>
        </p:nvSpPr>
        <p:spPr>
          <a:xfrm>
            <a:off x="416694" y="3048000"/>
            <a:ext cx="3601547" cy="1600438"/>
          </a:xfrm>
          <a:prstGeom prst="roundRect">
            <a:avLst/>
          </a:prstGeom>
          <a:noFill/>
          <a:ln>
            <a:solidFill>
              <a:schemeClr val="accent1">
                <a:lumMod val="75000"/>
              </a:schemeClr>
            </a:solidFill>
          </a:ln>
        </p:spPr>
        <p:txBody>
          <a:bodyPr wrap="square" rtlCol="0">
            <a:spAutoFit/>
          </a:bodyPr>
          <a:lstStyle/>
          <a:p>
            <a:pPr algn="r" rtl="1"/>
            <a:r>
              <a:rPr lang="ar-MA" sz="4400" dirty="0">
                <a:latin typeface="Microsoft Uighur" panose="02000000000000000000" pitchFamily="2" charset="-78"/>
                <a:cs typeface="Microsoft Uighur" panose="02000000000000000000" pitchFamily="2" charset="-78"/>
              </a:rPr>
              <a:t>ما </a:t>
            </a:r>
            <a:r>
              <a:rPr lang="ar-MA" sz="4400" dirty="0" err="1">
                <a:latin typeface="Microsoft Uighur" panose="02000000000000000000" pitchFamily="2" charset="-78"/>
                <a:cs typeface="Microsoft Uighur" panose="02000000000000000000" pitchFamily="2" charset="-78"/>
              </a:rPr>
              <a:t>ٱلْحَدَثُ</a:t>
            </a:r>
            <a:r>
              <a:rPr lang="ar-MA" sz="4400" dirty="0">
                <a:latin typeface="Microsoft Uighur" panose="02000000000000000000" pitchFamily="2" charset="-78"/>
                <a:cs typeface="Microsoft Uighur" panose="02000000000000000000" pitchFamily="2" charset="-78"/>
              </a:rPr>
              <a:t> </a:t>
            </a:r>
            <a:r>
              <a:rPr lang="ar-MA" sz="4400" dirty="0" err="1">
                <a:latin typeface="Microsoft Uighur" panose="02000000000000000000" pitchFamily="2" charset="-78"/>
                <a:cs typeface="Microsoft Uighur" panose="02000000000000000000" pitchFamily="2" charset="-78"/>
              </a:rPr>
              <a:t>ٱلْمُفاجِئُ</a:t>
            </a:r>
            <a:r>
              <a:rPr lang="ar-MA" sz="4400" dirty="0">
                <a:latin typeface="Microsoft Uighur" panose="02000000000000000000" pitchFamily="2" charset="-78"/>
                <a:cs typeface="Microsoft Uighur" panose="02000000000000000000" pitchFamily="2" charset="-78"/>
              </a:rPr>
              <a:t> </a:t>
            </a:r>
            <a:r>
              <a:rPr lang="ar-MA" sz="4400" dirty="0" err="1">
                <a:latin typeface="Microsoft Uighur" panose="02000000000000000000" pitchFamily="2" charset="-78"/>
                <a:cs typeface="Microsoft Uighur" panose="02000000000000000000" pitchFamily="2" charset="-78"/>
              </a:rPr>
              <a:t>ٱلَّذي</a:t>
            </a:r>
            <a:r>
              <a:rPr lang="ar-MA" sz="4400" dirty="0">
                <a:latin typeface="Microsoft Uighur" panose="02000000000000000000" pitchFamily="2" charset="-78"/>
                <a:cs typeface="Microsoft Uighur" panose="02000000000000000000" pitchFamily="2" charset="-78"/>
              </a:rPr>
              <a:t> تَحَدَّثَ عَنْهُ </a:t>
            </a:r>
            <a:r>
              <a:rPr lang="ar-MA" sz="4400" dirty="0" err="1">
                <a:latin typeface="Microsoft Uighur" panose="02000000000000000000" pitchFamily="2" charset="-78"/>
                <a:cs typeface="Microsoft Uighur" panose="02000000000000000000" pitchFamily="2" charset="-78"/>
              </a:rPr>
              <a:t>ٱلْمَقْطَعُ</a:t>
            </a:r>
            <a:r>
              <a:rPr lang="ar-MA" sz="4400" dirty="0">
                <a:latin typeface="Microsoft Uighur" panose="02000000000000000000" pitchFamily="2" charset="-78"/>
                <a:cs typeface="Microsoft Uighur" panose="02000000000000000000" pitchFamily="2" charset="-78"/>
              </a:rPr>
              <a:t>؟</a:t>
            </a:r>
            <a:endParaRPr lang="fr-FR" sz="44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55202435"/>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C981B-642D-25C4-0795-5F119682148B}"/>
            </a:ext>
          </a:extLst>
        </p:cNvPr>
        <p:cNvGrpSpPr/>
        <p:nvPr/>
      </p:nvGrpSpPr>
      <p:grpSpPr>
        <a:xfrm>
          <a:off x="0" y="0"/>
          <a:ext cx="0" cy="0"/>
          <a:chOff x="0" y="0"/>
          <a:chExt cx="0" cy="0"/>
        </a:xfrm>
      </p:grpSpPr>
      <p:sp>
        <p:nvSpPr>
          <p:cNvPr id="30" name="Titre 29">
            <a:extLst>
              <a:ext uri="{FF2B5EF4-FFF2-40B4-BE49-F238E27FC236}">
                <a16:creationId xmlns:a16="http://schemas.microsoft.com/office/drawing/2014/main" id="{F4DBBA5A-ECCB-F243-B8B3-0711998E0B6A}"/>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الفقرة الأولى؟ من يواصل القراءة؟  تابع (ي) ...</a:t>
            </a:r>
            <a:br>
              <a:rPr lang="ar-MA" sz="2400" b="1" dirty="0">
                <a:solidFill>
                  <a:schemeClr val="bg1">
                    <a:lumMod val="50000"/>
                  </a:schemeClr>
                </a:solidFill>
                <a:ea typeface="Calibri" panose="020F0502020204030204" pitchFamily="34" charset="0"/>
                <a:cs typeface="Microsoft Uighur" panose="02000000000000000000" pitchFamily="2" charset="-78"/>
              </a:rPr>
            </a:br>
            <a:r>
              <a:rPr lang="ar-MA" sz="2000" dirty="0">
                <a:solidFill>
                  <a:schemeClr val="bg1">
                    <a:lumMod val="50000"/>
                  </a:schemeClr>
                </a:solidFill>
                <a:ea typeface="Calibri" panose="020F0502020204030204" pitchFamily="34" charset="0"/>
                <a:cs typeface="Microsoft Uighur" panose="02000000000000000000" pitchFamily="2" charset="-78"/>
              </a:rPr>
              <a:t>مناقشة كل قراءة فردية وتقديم تغذية راجعة لتفادي الأخطاء في القراءات الموالية.</a:t>
            </a:r>
            <a:r>
              <a:rPr lang="ar-MA" sz="20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FR" sz="2400" i="1" dirty="0">
              <a:solidFill>
                <a:schemeClr val="bg1">
                  <a:lumMod val="50000"/>
                </a:schemeClr>
              </a:solidFill>
            </a:endParaRPr>
          </a:p>
        </p:txBody>
      </p:sp>
      <p:pic>
        <p:nvPicPr>
          <p:cNvPr id="12" name="Espace réservé pour une image  11">
            <a:extLst>
              <a:ext uri="{FF2B5EF4-FFF2-40B4-BE49-F238E27FC236}">
                <a16:creationId xmlns:a16="http://schemas.microsoft.com/office/drawing/2014/main" id="{9F392C69-81DC-7D8A-E4E9-4E19B1D3E62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pic>
        <p:nvPicPr>
          <p:cNvPr id="2" name="Image 1">
            <a:extLst>
              <a:ext uri="{FF2B5EF4-FFF2-40B4-BE49-F238E27FC236}">
                <a16:creationId xmlns:a16="http://schemas.microsoft.com/office/drawing/2014/main" id="{6FC67A3F-E344-A128-414B-2ED0A251507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139D903-86A2-E5A9-9D72-4E08EAC4994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FDE3F65-609E-3A75-E044-5B64A58EF27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0F98DA3-AF83-AE28-1003-F81F741D190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BB52F21-81DD-210B-5645-E44AE37521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AAFD625-1C75-74C5-BF39-7110908073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2818CF69-9492-8915-4B5E-FB05FF245B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C0D9E16F-A34E-6882-4DAE-63943F95AF8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6A514A35-4A21-F5A6-9883-3E209C8C5B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22977" y="1966452"/>
            <a:ext cx="2416620" cy="3706761"/>
          </a:xfrm>
          <a:prstGeom prst="rect">
            <a:avLst/>
          </a:prstGeom>
        </p:spPr>
      </p:pic>
    </p:spTree>
    <p:extLst>
      <p:ext uri="{BB962C8B-B14F-4D97-AF65-F5344CB8AC3E}">
        <p14:creationId xmlns:p14="http://schemas.microsoft.com/office/powerpoint/2010/main" val="103953846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3E453-C108-6851-EEB5-51EDA528AA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8739C2-A5DD-1134-7F09-0096C1F3F5C3}"/>
              </a:ext>
            </a:extLst>
          </p:cNvPr>
          <p:cNvSpPr>
            <a:spLocks noGrp="1"/>
          </p:cNvSpPr>
          <p:nvPr>
            <p:ph type="title"/>
          </p:nvPr>
        </p:nvSpPr>
        <p:spPr>
          <a:xfrm>
            <a:off x="481781" y="756000"/>
            <a:ext cx="6990592" cy="612000"/>
          </a:xfrm>
        </p:spPr>
        <p:txBody>
          <a:bodyPr>
            <a:noAutofit/>
          </a:bodyPr>
          <a:lstStyle/>
          <a:p>
            <a:pPr lvl="0" defTabSz="457200">
              <a:lnSpc>
                <a:spcPct val="100000"/>
              </a:lnSpc>
              <a:spcBef>
                <a:spcPts val="0"/>
              </a:spcBef>
              <a:defRPr/>
            </a:pPr>
            <a:r>
              <a:rPr lang="ar-MA" sz="2200" b="1" dirty="0">
                <a:solidFill>
                  <a:schemeClr val="bg1">
                    <a:lumMod val="50000"/>
                  </a:schemeClr>
                </a:solidFill>
                <a:cs typeface="Microsoft Uighur" panose="02000000000000000000" pitchFamily="2" charset="-78"/>
                <a:sym typeface="Calibri"/>
              </a:rPr>
              <a:t>قبل أن تجيبوا عن أي سؤال تذكروا القاعدة التالية.</a:t>
            </a:r>
          </a:p>
        </p:txBody>
      </p:sp>
      <p:pic>
        <p:nvPicPr>
          <p:cNvPr id="16" name="Image 15">
            <a:extLst>
              <a:ext uri="{FF2B5EF4-FFF2-40B4-BE49-F238E27FC236}">
                <a16:creationId xmlns:a16="http://schemas.microsoft.com/office/drawing/2014/main" id="{5B187AD3-4FD3-A314-600F-F9E51CBB259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B3CFBA1F-E050-2DCA-FB3A-9B98827EB92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2B047AEC-F828-FAAD-4A1E-DDF136AC55CD}"/>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D321A13-69EE-C24E-D40D-BF7F1F641AC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43D32FA9-147E-4D30-C9B6-FC62EA6C8D6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AD44F066-4AD6-D787-FF53-8C9FF8B6A95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B8478516-8F71-2C71-395D-76E65A28C1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8131A6FE-67C3-0A65-68CE-B475E1CE44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a:extLst>
              <a:ext uri="{FF2B5EF4-FFF2-40B4-BE49-F238E27FC236}">
                <a16:creationId xmlns:a16="http://schemas.microsoft.com/office/drawing/2014/main" id="{0EF83B1F-C9B1-6C87-8B7B-96FC93912BF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Google Shape;1333;p8">
            <a:extLst>
              <a:ext uri="{FF2B5EF4-FFF2-40B4-BE49-F238E27FC236}">
                <a16:creationId xmlns:a16="http://schemas.microsoft.com/office/drawing/2014/main" id="{9C8DF571-3A79-262D-567C-EF0407EF0B20}"/>
              </a:ext>
            </a:extLst>
          </p:cNvPr>
          <p:cNvSpPr txBox="1"/>
          <p:nvPr/>
        </p:nvSpPr>
        <p:spPr>
          <a:xfrm>
            <a:off x="1171552" y="3895299"/>
            <a:ext cx="6847128" cy="156962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lvl="0" algn="ctr" defTabSz="914400" rtl="1">
              <a:defRPr/>
            </a:pPr>
            <a:r>
              <a:rPr lang="ar-MA" sz="4800" kern="0" noProof="0" dirty="0">
                <a:solidFill>
                  <a:srgbClr val="002060"/>
                </a:solidFill>
                <a:latin typeface="Microsoft Uighur" panose="02000000000000000000" pitchFamily="2" charset="-78"/>
                <a:cs typeface="Microsoft Uighur" panose="02000000000000000000" pitchFamily="2" charset="-78"/>
                <a:sym typeface="Arial"/>
              </a:rPr>
              <a:t>قَبْلَ أَنْ أُجيبَ عَنِ ٱلسُّؤالِ أُحَدِّدُ ٱلْمَطْلوبَ بِدِقَّةٍ وَ أُوَظِّفُ </a:t>
            </a:r>
            <a:r>
              <a:rPr lang="ar-MA" sz="4800" kern="0" noProof="0" dirty="0" err="1">
                <a:solidFill>
                  <a:srgbClr val="002060"/>
                </a:solidFill>
                <a:latin typeface="Microsoft Uighur" panose="02000000000000000000" pitchFamily="2" charset="-78"/>
                <a:cs typeface="Microsoft Uighur" panose="02000000000000000000" pitchFamily="2" charset="-78"/>
                <a:sym typeface="Arial"/>
              </a:rPr>
              <a:t>ٱلإِسْتْراتيجِيَّةَ</a:t>
            </a:r>
            <a:r>
              <a:rPr lang="ar-MA" sz="4800" kern="0" noProof="0" dirty="0">
                <a:solidFill>
                  <a:srgbClr val="002060"/>
                </a:solidFill>
                <a:latin typeface="Microsoft Uighur" panose="02000000000000000000" pitchFamily="2" charset="-78"/>
                <a:cs typeface="Microsoft Uighur" panose="02000000000000000000" pitchFamily="2" charset="-78"/>
                <a:sym typeface="Arial"/>
              </a:rPr>
              <a:t> ٱلْمَناسِبَةَ.</a:t>
            </a:r>
            <a:endPar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78AB487D-4048-9BBA-40E8-396294472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68896" y="1671315"/>
            <a:ext cx="2394118" cy="2394118"/>
          </a:xfrm>
          <a:prstGeom prst="ellipse">
            <a:avLst/>
          </a:prstGeom>
          <a:ln w="28575" cap="rnd">
            <a:solidFill>
              <a:schemeClr val="bg1">
                <a:lumMod val="6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0964309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5"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ppt_w</p:attrName>
                                        </p:attrNameLst>
                                      </p:cBhvr>
                                      <p:tavLst>
                                        <p:tav tm="0" fmla="#ppt_w*sin(2.5*pi*$)">
                                          <p:val>
                                            <p:fltVal val="0"/>
                                          </p:val>
                                        </p:tav>
                                        <p:tav tm="100000">
                                          <p:val>
                                            <p:fltVal val="1"/>
                                          </p:val>
                                        </p:tav>
                                      </p:tavLst>
                                    </p:anim>
                                    <p:anim calcmode="lin" valueType="num">
                                      <p:cBhvr>
                                        <p:cTn id="12" dur="1000" fill="hold"/>
                                        <p:tgtEl>
                                          <p:spTgt spid="5"/>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iterate type="wd">
                                    <p:tmPct val="30000"/>
                                  </p:iterate>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E2169-F7FE-D0B9-0AF4-087512C5647F}"/>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74AFDFD7-EE73-40D1-D794-FAB605E355E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F688C8D8-9E5C-6BA9-17AB-25D1C582A31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B4413BCE-71B9-C625-B991-A2C77CB0355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5A1948C-F17B-E082-4903-E8A161571F9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358E4887-4DBB-0AF8-BA45-D4C4495F04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147B445-434C-2B0A-62F7-4FB001DC96D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F5617F64-B8F4-FD2E-0957-3C059A06C4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BC43B582-24CF-F09D-E21A-F1321689585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pic>
        <p:nvPicPr>
          <p:cNvPr id="15" name="Espace réservé pour une image  14">
            <a:extLst>
              <a:ext uri="{FF2B5EF4-FFF2-40B4-BE49-F238E27FC236}">
                <a16:creationId xmlns:a16="http://schemas.microsoft.com/office/drawing/2014/main" id="{7D76C8B3-F1A4-0BF5-F0EA-CE03E955C8D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Titre 1">
            <a:extLst>
              <a:ext uri="{FF2B5EF4-FFF2-40B4-BE49-F238E27FC236}">
                <a16:creationId xmlns:a16="http://schemas.microsoft.com/office/drawing/2014/main" id="{28D5D027-7E76-B225-3F64-7C9319DFF0A3}"/>
              </a:ext>
            </a:extLst>
          </p:cNvPr>
          <p:cNvSpPr txBox="1">
            <a:spLocks/>
          </p:cNvSpPr>
          <p:nvPr/>
        </p:nvSpPr>
        <p:spPr>
          <a:xfrm>
            <a:off x="632373" y="756000"/>
            <a:ext cx="6840000" cy="612000"/>
          </a:xfrm>
          <a:prstGeom prst="rect">
            <a:avLst/>
          </a:prstGeom>
        </p:spPr>
        <p:txBody>
          <a:bodyPr vert="horz" lIns="91440" tIns="45720" rIns="91440" bIns="45720" rtlCol="0" anchor="ctr">
            <a:normAutofit fontScale="82500" lnSpcReduction="20000"/>
          </a:bodyPr>
          <a:lstStyle>
            <a:lvl1pPr algn="r" defTabSz="514337" rtl="1" eaLnBrk="1" latinLnBrk="0" hangingPunct="1">
              <a:lnSpc>
                <a:spcPct val="90000"/>
              </a:lnSpc>
              <a:spcBef>
                <a:spcPct val="0"/>
              </a:spcBef>
              <a:buNone/>
              <a:defRPr lang="fr-MA" sz="1600" b="0" kern="1200">
                <a:solidFill>
                  <a:srgbClr val="757575"/>
                </a:solidFill>
                <a:latin typeface="Microsoft Uighur" panose="02000000000000000000" pitchFamily="2" charset="-78"/>
                <a:ea typeface="+mn-ea"/>
                <a:cs typeface="+mn-cs"/>
              </a:defRPr>
            </a:lvl1pPr>
          </a:lstStyle>
          <a:p>
            <a:pPr marL="0" marR="0" lvl="0" indent="0" defTabSz="514337" eaLnBrk="1" fontAlgn="auto" latinLnBrk="0" hangingPunct="1">
              <a:lnSpc>
                <a:spcPct val="90000"/>
              </a:lnSpc>
              <a:spcBef>
                <a:spcPct val="0"/>
              </a:spcBef>
              <a:spcAft>
                <a:spcPts val="0"/>
              </a:spcAft>
              <a:buClrTx/>
              <a:buSzTx/>
              <a:buFontTx/>
              <a:buNone/>
              <a:tabLst/>
              <a:defRPr/>
            </a:pPr>
            <a:r>
              <a:rPr kumimoji="0" lang="ar-MA" sz="27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نبدأ بالواجب المنزلي. من وجد ضد </a:t>
            </a:r>
            <a:r>
              <a:rPr lang="ar-MA" sz="2700" b="1" dirty="0">
                <a:solidFill>
                  <a:prstClr val="white">
                    <a:lumMod val="50000"/>
                  </a:prstClr>
                </a:solidFill>
                <a:ea typeface="Calibri" panose="020F0502020204030204" pitchFamily="34" charset="0"/>
                <a:cs typeface="Microsoft Uighur" panose="02000000000000000000" pitchFamily="2" charset="-78"/>
              </a:rPr>
              <a:t>"</a:t>
            </a:r>
            <a:r>
              <a:rPr kumimoji="0" lang="ar-MA" sz="27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الكثيفة"؟ ...</a:t>
            </a:r>
            <a:br>
              <a:rPr kumimoji="0" lang="ar-MA" sz="27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0"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يتم تشجيع من قرؤوا النص في المنزل وأجابوا عن الأسئلة.</a:t>
            </a:r>
            <a:endParaRPr kumimoji="0" lang="fr-FR" sz="2400" b="0"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n-cs"/>
            </a:endParaRPr>
          </a:p>
        </p:txBody>
      </p:sp>
      <p:pic>
        <p:nvPicPr>
          <p:cNvPr id="2" name="Espace réservé pour une image  3">
            <a:extLst>
              <a:ext uri="{FF2B5EF4-FFF2-40B4-BE49-F238E27FC236}">
                <a16:creationId xmlns:a16="http://schemas.microsoft.com/office/drawing/2014/main" id="{BF4A92DF-A99B-0FAB-D2BA-9EF915CC7EC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6089647" y="2601001"/>
            <a:ext cx="828000" cy="827999"/>
          </a:xfrm>
          <a:prstGeom prst="rect">
            <a:avLst/>
          </a:prstGeom>
        </p:spPr>
      </p:pic>
      <p:pic>
        <p:nvPicPr>
          <p:cNvPr id="7" name="Image 6">
            <a:extLst>
              <a:ext uri="{FF2B5EF4-FFF2-40B4-BE49-F238E27FC236}">
                <a16:creationId xmlns:a16="http://schemas.microsoft.com/office/drawing/2014/main" id="{922DBD54-F25B-99E0-C0E6-2CB1F3C24545}"/>
              </a:ext>
            </a:extLst>
          </p:cNvPr>
          <p:cNvPicPr>
            <a:picLocks noChangeAspect="1"/>
          </p:cNvPicPr>
          <p:nvPr/>
        </p:nvPicPr>
        <p:blipFill>
          <a:blip r:embed="rId8"/>
          <a:stretch>
            <a:fillRect/>
          </a:stretch>
        </p:blipFill>
        <p:spPr>
          <a:xfrm>
            <a:off x="3623931" y="2254534"/>
            <a:ext cx="2363249" cy="3258713"/>
          </a:xfrm>
          <a:prstGeom prst="rect">
            <a:avLst/>
          </a:prstGeom>
          <a:ln>
            <a:solidFill>
              <a:schemeClr val="accent1">
                <a:lumMod val="75000"/>
              </a:schemeClr>
            </a:solidFill>
          </a:ln>
        </p:spPr>
      </p:pic>
      <p:sp>
        <p:nvSpPr>
          <p:cNvPr id="9" name="Rectangle : coins arrondis 8">
            <a:extLst>
              <a:ext uri="{FF2B5EF4-FFF2-40B4-BE49-F238E27FC236}">
                <a16:creationId xmlns:a16="http://schemas.microsoft.com/office/drawing/2014/main" id="{B522F718-169D-7444-EDE4-4017D88A9D1F}"/>
              </a:ext>
            </a:extLst>
          </p:cNvPr>
          <p:cNvSpPr/>
          <p:nvPr/>
        </p:nvSpPr>
        <p:spPr>
          <a:xfrm>
            <a:off x="3623930" y="2618207"/>
            <a:ext cx="2363249" cy="644938"/>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E3DBE59D-3E31-E4EB-9AF0-9A071C2D14FF}"/>
              </a:ext>
            </a:extLst>
          </p:cNvPr>
          <p:cNvSpPr txBox="1"/>
          <p:nvPr/>
        </p:nvSpPr>
        <p:spPr>
          <a:xfrm>
            <a:off x="1594578" y="1731673"/>
            <a:ext cx="690685" cy="769441"/>
          </a:xfrm>
          <a:prstGeom prst="rect">
            <a:avLst/>
          </a:prstGeom>
          <a:solidFill>
            <a:schemeClr val="bg1"/>
          </a:solidFill>
          <a:ln>
            <a:solidFill>
              <a:srgbClr val="FF0000"/>
            </a:solidFill>
          </a:ln>
        </p:spPr>
        <p:txBody>
          <a:bodyPr wrap="square" rtlCol="0">
            <a:spAutoFit/>
          </a:bodyPr>
          <a:lstStyle/>
          <a:p>
            <a:pPr algn="ctr"/>
            <a:r>
              <a:rPr lang="ar-MA" sz="4400" dirty="0">
                <a:latin typeface="Microsoft Uighur" panose="02000000000000000000" pitchFamily="2" charset="-78"/>
                <a:cs typeface="Microsoft Uighur" panose="02000000000000000000" pitchFamily="2" charset="-78"/>
              </a:rPr>
              <a:t>دَمَّرَ</a:t>
            </a:r>
            <a:endParaRPr lang="fr-FR" sz="4400" dirty="0">
              <a:latin typeface="Microsoft Uighur" panose="02000000000000000000" pitchFamily="2" charset="-78"/>
              <a:cs typeface="Microsoft Uighur" panose="02000000000000000000" pitchFamily="2" charset="-78"/>
            </a:endParaRPr>
          </a:p>
        </p:txBody>
      </p:sp>
      <p:cxnSp>
        <p:nvCxnSpPr>
          <p:cNvPr id="5" name="Connecteur droit avec flèche 4">
            <a:extLst>
              <a:ext uri="{FF2B5EF4-FFF2-40B4-BE49-F238E27FC236}">
                <a16:creationId xmlns:a16="http://schemas.microsoft.com/office/drawing/2014/main" id="{55A09F6E-9E01-A448-9EAB-AC6E93E4AD12}"/>
              </a:ext>
            </a:extLst>
          </p:cNvPr>
          <p:cNvCxnSpPr>
            <a:cxnSpLocks/>
            <a:stCxn id="3" idx="3"/>
          </p:cNvCxnSpPr>
          <p:nvPr/>
        </p:nvCxnSpPr>
        <p:spPr>
          <a:xfrm>
            <a:off x="2285263" y="2116394"/>
            <a:ext cx="2011047" cy="9906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
            <p14:nvContentPartPr>
              <p14:cNvPr id="11" name="Encre 10">
                <a:extLst>
                  <a:ext uri="{FF2B5EF4-FFF2-40B4-BE49-F238E27FC236}">
                    <a16:creationId xmlns:a16="http://schemas.microsoft.com/office/drawing/2014/main" id="{453CAAC3-8F22-8FE1-3235-CB642641264F}"/>
                  </a:ext>
                </a:extLst>
              </p14:cNvPr>
              <p14:cNvContentPartPr/>
              <p14:nvPr/>
            </p14:nvContentPartPr>
            <p14:xfrm>
              <a:off x="4178350" y="3136436"/>
              <a:ext cx="217080" cy="10080"/>
            </p14:xfrm>
          </p:contentPart>
        </mc:Choice>
        <mc:Fallback xmlns="">
          <p:pic>
            <p:nvPicPr>
              <p:cNvPr id="11" name="Encre 10">
                <a:extLst>
                  <a:ext uri="{FF2B5EF4-FFF2-40B4-BE49-F238E27FC236}">
                    <a16:creationId xmlns:a16="http://schemas.microsoft.com/office/drawing/2014/main" id="{453CAAC3-8F22-8FE1-3235-CB642641264F}"/>
                  </a:ext>
                </a:extLst>
              </p:cNvPr>
              <p:cNvPicPr/>
              <p:nvPr/>
            </p:nvPicPr>
            <p:blipFill>
              <a:blip r:embed="rId10"/>
              <a:stretch>
                <a:fillRect/>
              </a:stretch>
            </p:blipFill>
            <p:spPr>
              <a:xfrm>
                <a:off x="4169350" y="3127436"/>
                <a:ext cx="234720" cy="27720"/>
              </a:xfrm>
              <a:prstGeom prst="rect">
                <a:avLst/>
              </a:prstGeom>
            </p:spPr>
          </p:pic>
        </mc:Fallback>
      </mc:AlternateContent>
    </p:spTree>
    <p:extLst>
      <p:ext uri="{BB962C8B-B14F-4D97-AF65-F5344CB8AC3E}">
        <p14:creationId xmlns:p14="http://schemas.microsoft.com/office/powerpoint/2010/main" val="3712379444"/>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423C7-CBE9-1B08-B67F-0D371305E43F}"/>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288D027A-CE78-E062-9727-94CFEFCC0BC2}"/>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1E74A939-495C-1D4B-D36B-C8C9BFA0AA4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220FB277-88FF-CDB2-404D-1F280BBF62C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D4F9E25B-06D0-4270-401C-11FE62422D6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352F9C98-5953-218B-75B7-1AE4C2B3367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C86FE4B9-EC9B-10C0-E69C-CC34807B2B6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3894D7D1-471C-513D-C5AC-ADC2886AB4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C0F67FCD-D6EF-0225-244D-707A97DEFE1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pic>
        <p:nvPicPr>
          <p:cNvPr id="15" name="Espace réservé pour une image  14">
            <a:extLst>
              <a:ext uri="{FF2B5EF4-FFF2-40B4-BE49-F238E27FC236}">
                <a16:creationId xmlns:a16="http://schemas.microsoft.com/office/drawing/2014/main" id="{3A8EBFBE-D83B-E23F-A484-2A0F425E835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Titre 1">
            <a:extLst>
              <a:ext uri="{FF2B5EF4-FFF2-40B4-BE49-F238E27FC236}">
                <a16:creationId xmlns:a16="http://schemas.microsoft.com/office/drawing/2014/main" id="{954834B8-5F26-6B5E-B76F-9B54FAD4DF8E}"/>
              </a:ext>
            </a:extLst>
          </p:cNvPr>
          <p:cNvSpPr txBox="1">
            <a:spLocks/>
          </p:cNvSpPr>
          <p:nvPr/>
        </p:nvSpPr>
        <p:spPr>
          <a:xfrm>
            <a:off x="632373" y="756000"/>
            <a:ext cx="6840000" cy="612000"/>
          </a:xfrm>
          <a:prstGeom prst="rect">
            <a:avLst/>
          </a:prstGeom>
        </p:spPr>
        <p:txBody>
          <a:bodyPr vert="horz" lIns="91440" tIns="45720" rIns="91440" bIns="45720" rtlCol="0" anchor="ctr">
            <a:normAutofit fontScale="82500" lnSpcReduction="20000"/>
          </a:bodyPr>
          <a:lstStyle>
            <a:lvl1pPr algn="r" defTabSz="514337" rtl="1" eaLnBrk="1" latinLnBrk="0" hangingPunct="1">
              <a:lnSpc>
                <a:spcPct val="90000"/>
              </a:lnSpc>
              <a:spcBef>
                <a:spcPct val="0"/>
              </a:spcBef>
              <a:buNone/>
              <a:defRPr lang="fr-MA" sz="1600" b="0" kern="1200">
                <a:solidFill>
                  <a:srgbClr val="757575"/>
                </a:solidFill>
                <a:latin typeface="Microsoft Uighur" panose="02000000000000000000" pitchFamily="2" charset="-78"/>
                <a:ea typeface="+mn-ea"/>
                <a:cs typeface="+mn-cs"/>
              </a:defRPr>
            </a:lvl1pPr>
          </a:lstStyle>
          <a:p>
            <a:pPr marL="0" marR="0" lvl="0" indent="0" defTabSz="514337" eaLnBrk="1" fontAlgn="auto" latinLnBrk="0" hangingPunct="1">
              <a:lnSpc>
                <a:spcPct val="90000"/>
              </a:lnSpc>
              <a:spcBef>
                <a:spcPct val="0"/>
              </a:spcBef>
              <a:spcAft>
                <a:spcPts val="0"/>
              </a:spcAft>
              <a:buClrTx/>
              <a:buSzTx/>
              <a:buFontTx/>
              <a:buNone/>
              <a:tabLst/>
              <a:defRPr/>
            </a:pPr>
            <a:r>
              <a:rPr kumimoji="0" lang="ar-MA" sz="27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a:t>
            </a:r>
            <a:br>
              <a:rPr kumimoji="0" lang="ar-MA" sz="27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0"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يتم تشجيع من قرؤوا النص في المنزل وأجابوا عن الأسئلة.</a:t>
            </a:r>
            <a:endParaRPr kumimoji="0" lang="fr-FR" sz="2400" b="0"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n-cs"/>
            </a:endParaRPr>
          </a:p>
        </p:txBody>
      </p:sp>
      <p:pic>
        <p:nvPicPr>
          <p:cNvPr id="4" name="Image 3">
            <a:extLst>
              <a:ext uri="{FF2B5EF4-FFF2-40B4-BE49-F238E27FC236}">
                <a16:creationId xmlns:a16="http://schemas.microsoft.com/office/drawing/2014/main" id="{C6E52856-7D47-8565-61E0-96F5513B5FCB}"/>
              </a:ext>
            </a:extLst>
          </p:cNvPr>
          <p:cNvPicPr>
            <a:picLocks noChangeAspect="1"/>
          </p:cNvPicPr>
          <p:nvPr/>
        </p:nvPicPr>
        <p:blipFill>
          <a:blip r:embed="rId7"/>
          <a:stretch>
            <a:fillRect/>
          </a:stretch>
        </p:blipFill>
        <p:spPr>
          <a:xfrm>
            <a:off x="677842" y="2841523"/>
            <a:ext cx="7788315" cy="2290916"/>
          </a:xfrm>
          <a:prstGeom prst="roundRect">
            <a:avLst>
              <a:gd name="adj" fmla="val 16667"/>
            </a:avLst>
          </a:prstGeom>
          <a:ln>
            <a:solidFill>
              <a:schemeClr val="tx1">
                <a:lumMod val="95000"/>
                <a:lumOff val="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ZoneTexte 4">
            <a:extLst>
              <a:ext uri="{FF2B5EF4-FFF2-40B4-BE49-F238E27FC236}">
                <a16:creationId xmlns:a16="http://schemas.microsoft.com/office/drawing/2014/main" id="{5E9544BD-779F-B5B9-6779-A1F06AAD63E0}"/>
              </a:ext>
            </a:extLst>
          </p:cNvPr>
          <p:cNvSpPr txBox="1"/>
          <p:nvPr/>
        </p:nvSpPr>
        <p:spPr>
          <a:xfrm>
            <a:off x="3526571" y="3569110"/>
            <a:ext cx="2523598" cy="707886"/>
          </a:xfrm>
          <a:prstGeom prst="rect">
            <a:avLst/>
          </a:prstGeom>
          <a:noFill/>
        </p:spPr>
        <p:txBody>
          <a:bodyPr wrap="square" rtlCol="0">
            <a:spAutoFit/>
          </a:bodyPr>
          <a:lstStyle/>
          <a:p>
            <a:pPr algn="ctr"/>
            <a:r>
              <a:rPr lang="ar-MA" sz="4000" dirty="0">
                <a:solidFill>
                  <a:srgbClr val="FF0000"/>
                </a:solidFill>
                <a:latin typeface="Microsoft Uighur" panose="02000000000000000000" pitchFamily="2" charset="-78"/>
                <a:cs typeface="Microsoft Uighur" panose="02000000000000000000" pitchFamily="2" charset="-78"/>
              </a:rPr>
              <a:t>اَلْخَفيفَةُ </a:t>
            </a:r>
            <a:r>
              <a:rPr lang="ar-MA" sz="2800" dirty="0">
                <a:solidFill>
                  <a:srgbClr val="FF0000"/>
                </a:solidFill>
                <a:latin typeface="Microsoft Uighur" panose="02000000000000000000" pitchFamily="2" charset="-78"/>
                <a:cs typeface="Microsoft Uighur" panose="02000000000000000000" pitchFamily="2" charset="-78"/>
              </a:rPr>
              <a:t>(قَليلَةُ الْأَشْجارِ)</a:t>
            </a:r>
            <a:endParaRPr lang="fr-FR" sz="4000" dirty="0">
              <a:solidFill>
                <a:srgbClr val="FF0000"/>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81AEFFFD-3A59-9B0B-5574-CDB5B9852444}"/>
              </a:ext>
            </a:extLst>
          </p:cNvPr>
          <p:cNvSpPr txBox="1"/>
          <p:nvPr/>
        </p:nvSpPr>
        <p:spPr>
          <a:xfrm>
            <a:off x="1059890" y="3569110"/>
            <a:ext cx="1919394" cy="707886"/>
          </a:xfrm>
          <a:prstGeom prst="rect">
            <a:avLst/>
          </a:prstGeom>
          <a:noFill/>
        </p:spPr>
        <p:txBody>
          <a:bodyPr wrap="square" rtlCol="0">
            <a:spAutoFit/>
          </a:bodyPr>
          <a:lstStyle/>
          <a:p>
            <a:pPr algn="ctr"/>
            <a:r>
              <a:rPr lang="ar-MA" sz="4000" dirty="0">
                <a:solidFill>
                  <a:srgbClr val="FF0000"/>
                </a:solidFill>
                <a:latin typeface="Microsoft Uighur" panose="02000000000000000000" pitchFamily="2" charset="-78"/>
                <a:cs typeface="Microsoft Uighur" panose="02000000000000000000" pitchFamily="2" charset="-78"/>
              </a:rPr>
              <a:t>مُضيئاً</a:t>
            </a:r>
            <a:endParaRPr lang="fr-FR" sz="4000" dirty="0">
              <a:solidFill>
                <a:srgbClr val="FF0000"/>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092B71B4-7C26-5827-D7E5-374154CA4EB1}"/>
              </a:ext>
            </a:extLst>
          </p:cNvPr>
          <p:cNvSpPr txBox="1"/>
          <p:nvPr/>
        </p:nvSpPr>
        <p:spPr>
          <a:xfrm>
            <a:off x="1019673" y="4290896"/>
            <a:ext cx="906846" cy="707886"/>
          </a:xfrm>
          <a:prstGeom prst="rect">
            <a:avLst/>
          </a:prstGeom>
          <a:noFill/>
        </p:spPr>
        <p:txBody>
          <a:bodyPr wrap="square" rtlCol="0">
            <a:spAutoFit/>
          </a:bodyPr>
          <a:lstStyle/>
          <a:p>
            <a:pPr algn="ctr"/>
            <a:r>
              <a:rPr lang="ar-MA" sz="4000" b="1" dirty="0">
                <a:solidFill>
                  <a:srgbClr val="FF0000"/>
                </a:solidFill>
                <a:latin typeface="Microsoft Uighur" panose="02000000000000000000" pitchFamily="2" charset="-78"/>
                <a:cs typeface="Microsoft Uighur" panose="02000000000000000000" pitchFamily="2" charset="-78"/>
              </a:rPr>
              <a:t>خَرَّبَ</a:t>
            </a:r>
            <a:endParaRPr lang="fr-FR" sz="4000" b="1" dirty="0">
              <a:solidFill>
                <a:srgbClr val="FF0000"/>
              </a:solidFill>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BFB2A209-E5F0-630F-B881-8786136971DE}"/>
              </a:ext>
            </a:extLst>
          </p:cNvPr>
          <p:cNvSpPr txBox="1"/>
          <p:nvPr/>
        </p:nvSpPr>
        <p:spPr>
          <a:xfrm>
            <a:off x="4936164" y="4296697"/>
            <a:ext cx="1392073" cy="707886"/>
          </a:xfrm>
          <a:prstGeom prst="rect">
            <a:avLst/>
          </a:prstGeom>
          <a:noFill/>
        </p:spPr>
        <p:txBody>
          <a:bodyPr wrap="square" rtlCol="0">
            <a:spAutoFit/>
          </a:bodyPr>
          <a:lstStyle/>
          <a:p>
            <a:pPr algn="ctr"/>
            <a:r>
              <a:rPr lang="ar-MA" sz="4000" dirty="0">
                <a:solidFill>
                  <a:srgbClr val="FF0000"/>
                </a:solidFill>
                <a:latin typeface="Microsoft Uighur" panose="02000000000000000000" pitchFamily="2" charset="-78"/>
                <a:cs typeface="Microsoft Uighur" panose="02000000000000000000" pitchFamily="2" charset="-78"/>
              </a:rPr>
              <a:t>اِصْطَدَمَتْ</a:t>
            </a:r>
            <a:endParaRPr lang="fr-FR" sz="4000" dirty="0">
              <a:solidFill>
                <a:srgbClr val="FF0000"/>
              </a:solidFill>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FED5CEB2-2627-3E36-C5EC-871B730CAC6F}"/>
              </a:ext>
            </a:extLst>
          </p:cNvPr>
          <p:cNvSpPr txBox="1"/>
          <p:nvPr/>
        </p:nvSpPr>
        <p:spPr>
          <a:xfrm>
            <a:off x="3054622" y="4296697"/>
            <a:ext cx="1153215" cy="707886"/>
          </a:xfrm>
          <a:prstGeom prst="rect">
            <a:avLst/>
          </a:prstGeom>
          <a:noFill/>
        </p:spPr>
        <p:txBody>
          <a:bodyPr wrap="square" rtlCol="0">
            <a:spAutoFit/>
          </a:bodyPr>
          <a:lstStyle/>
          <a:p>
            <a:pPr algn="ctr"/>
            <a:r>
              <a:rPr lang="ar-MA" sz="4000" b="1" dirty="0">
                <a:solidFill>
                  <a:srgbClr val="FF0000"/>
                </a:solidFill>
                <a:latin typeface="Microsoft Uighur" panose="02000000000000000000" pitchFamily="2" charset="-78"/>
                <a:cs typeface="Microsoft Uighur" panose="02000000000000000000" pitchFamily="2" charset="-78"/>
              </a:rPr>
              <a:t>أَصابَ </a:t>
            </a:r>
            <a:endParaRPr lang="fr-FR" sz="4000" b="1" dirty="0">
              <a:solidFill>
                <a:srgbClr val="FF0000"/>
              </a:solidFill>
              <a:latin typeface="Microsoft Uighur" panose="02000000000000000000" pitchFamily="2" charset="-78"/>
              <a:cs typeface="Microsoft Uighur" panose="02000000000000000000" pitchFamily="2" charset="-78"/>
            </a:endParaRPr>
          </a:p>
        </p:txBody>
      </p:sp>
      <p:sp>
        <p:nvSpPr>
          <p:cNvPr id="14" name="ZoneTexte 13">
            <a:extLst>
              <a:ext uri="{FF2B5EF4-FFF2-40B4-BE49-F238E27FC236}">
                <a16:creationId xmlns:a16="http://schemas.microsoft.com/office/drawing/2014/main" id="{D146DC24-D5DB-9924-7156-85A9ED9F8348}"/>
              </a:ext>
            </a:extLst>
          </p:cNvPr>
          <p:cNvSpPr txBox="1"/>
          <p:nvPr/>
        </p:nvSpPr>
        <p:spPr>
          <a:xfrm>
            <a:off x="2107559" y="4260119"/>
            <a:ext cx="690685" cy="769441"/>
          </a:xfrm>
          <a:prstGeom prst="rect">
            <a:avLst/>
          </a:prstGeom>
          <a:solidFill>
            <a:schemeClr val="bg1"/>
          </a:solidFill>
        </p:spPr>
        <p:txBody>
          <a:bodyPr wrap="square" rtlCol="0">
            <a:spAutoFit/>
          </a:bodyPr>
          <a:lstStyle/>
          <a:p>
            <a:pPr algn="ctr"/>
            <a:r>
              <a:rPr lang="ar-MA" sz="4400" dirty="0">
                <a:latin typeface="Microsoft Uighur" panose="02000000000000000000" pitchFamily="2" charset="-78"/>
                <a:cs typeface="Microsoft Uighur" panose="02000000000000000000" pitchFamily="2" charset="-78"/>
              </a:rPr>
              <a:t>دَمَّرَ</a:t>
            </a:r>
            <a:endParaRPr lang="fr-FR" sz="44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9524832"/>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3DF18-93E0-74E7-1A4F-DFC80B0AF010}"/>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E6CB1062-6A05-BB49-943D-82117807DF1A}"/>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الصفحة 154</a:t>
            </a:r>
            <a:r>
              <a:rPr lang="ar-M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يقرأ السؤالين؟ ما المطلوب في كل سؤال؟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66AB042B-72B1-8F71-331B-8A9B52DC380A}"/>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235DFF6-A997-9E1D-E24D-88C56784E1C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EFF0695-A02A-A812-7370-CC57CC46B2F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671A701-D926-638F-E9CA-F345FE9C6DC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69F2957-6D6F-1B8F-D9A1-A73EDAE26E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0D926A9D-F177-237B-D490-546317EE08B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4B4B049F-44BB-7A4B-CD4A-93FF78496C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22F0AEB-E4AA-0C80-B901-FB79BC4FAC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D2C51FE6-076E-4CB2-009B-1C98B1CE62D8}"/>
              </a:ext>
            </a:extLst>
          </p:cNvPr>
          <p:cNvPicPr>
            <a:picLocks noChangeAspect="1"/>
          </p:cNvPicPr>
          <p:nvPr/>
        </p:nvPicPr>
        <p:blipFill>
          <a:blip r:embed="rId6"/>
          <a:stretch>
            <a:fillRect/>
          </a:stretch>
        </p:blipFill>
        <p:spPr>
          <a:xfrm>
            <a:off x="3127055" y="1792418"/>
            <a:ext cx="2830277" cy="3902704"/>
          </a:xfrm>
          <a:prstGeom prst="rect">
            <a:avLst/>
          </a:prstGeom>
          <a:ln>
            <a:solidFill>
              <a:schemeClr val="accent1">
                <a:lumMod val="75000"/>
              </a:schemeClr>
            </a:solidFill>
          </a:ln>
        </p:spPr>
      </p:pic>
      <p:sp>
        <p:nvSpPr>
          <p:cNvPr id="4" name="Rectangle : coins arrondis 3">
            <a:extLst>
              <a:ext uri="{FF2B5EF4-FFF2-40B4-BE49-F238E27FC236}">
                <a16:creationId xmlns:a16="http://schemas.microsoft.com/office/drawing/2014/main" id="{F5D7A53C-AC59-8507-6BEB-CF31ACCCA36B}"/>
              </a:ext>
            </a:extLst>
          </p:cNvPr>
          <p:cNvSpPr/>
          <p:nvPr/>
        </p:nvSpPr>
        <p:spPr>
          <a:xfrm>
            <a:off x="3106687" y="3102033"/>
            <a:ext cx="2871011" cy="133231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gauche 4">
            <a:extLst>
              <a:ext uri="{FF2B5EF4-FFF2-40B4-BE49-F238E27FC236}">
                <a16:creationId xmlns:a16="http://schemas.microsoft.com/office/drawing/2014/main" id="{BFF2C033-542C-32B4-AEB5-CFF464425C6D}"/>
              </a:ext>
            </a:extLst>
          </p:cNvPr>
          <p:cNvSpPr/>
          <p:nvPr/>
        </p:nvSpPr>
        <p:spPr>
          <a:xfrm>
            <a:off x="6189203" y="3818314"/>
            <a:ext cx="1140788" cy="19664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Espace réservé pour une image  15">
            <a:extLst>
              <a:ext uri="{FF2B5EF4-FFF2-40B4-BE49-F238E27FC236}">
                <a16:creationId xmlns:a16="http://schemas.microsoft.com/office/drawing/2014/main" id="{6DAEE0C3-CBB1-272D-5BF6-E8670D77B9E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73171586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0C564-54E5-44C5-F209-E671C64C8AAB}"/>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F331C1E5-D593-CFF6-B456-7901D4D3CAD9}"/>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تجيبوا نتذكر جماعة خطوات تساعدنا على استخراج معلومات من النص.</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4057A0E8-86DE-F0F3-4E5F-754EA7788DEA}"/>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EEF501F-624C-1DB1-0877-097D009CE5D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584C702F-1CB7-3983-A703-7C32BACD24E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B741A75-1705-591A-E0C2-190450B8900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FB90205-1882-26D0-347A-5821D02D3AD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B2863DD0-EB2E-8048-8F33-2F83512BA67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1C24442A-B6A9-BB99-49D7-77256A3436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F20E4AB-606A-9A04-DB38-AA58ADD6904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4BD5010F-2557-FD48-4B05-D598534F78F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29AA1E76-33B3-6B4C-8045-B90E92A61275}"/>
                  </a:ext>
                </a:extLst>
              </p14:cNvPr>
              <p14:cNvContentPartPr/>
              <p14:nvPr/>
            </p14:nvContentPartPr>
            <p14:xfrm>
              <a:off x="1803070" y="4356116"/>
              <a:ext cx="251640" cy="329400"/>
            </p14:xfrm>
          </p:contentPart>
        </mc:Choice>
        <mc:Fallback xmlns="">
          <p:pic>
            <p:nvPicPr>
              <p:cNvPr id="6" name="Encre 5">
                <a:extLst>
                  <a:ext uri="{FF2B5EF4-FFF2-40B4-BE49-F238E27FC236}">
                    <a16:creationId xmlns:a16="http://schemas.microsoft.com/office/drawing/2014/main" id="{29AA1E76-33B3-6B4C-8045-B90E92A61275}"/>
                  </a:ext>
                </a:extLst>
              </p:cNvPr>
              <p:cNvPicPr/>
              <p:nvPr/>
            </p:nvPicPr>
            <p:blipFill>
              <a:blip r:embed="rId8"/>
              <a:stretch>
                <a:fillRect/>
              </a:stretch>
            </p:blipFill>
            <p:spPr>
              <a:xfrm>
                <a:off x="1767430" y="4320116"/>
                <a:ext cx="323280" cy="401040"/>
              </a:xfrm>
              <a:prstGeom prst="rect">
                <a:avLst/>
              </a:prstGeom>
            </p:spPr>
          </p:pic>
        </mc:Fallback>
      </mc:AlternateContent>
      <p:pic>
        <p:nvPicPr>
          <p:cNvPr id="23" name="Image 22">
            <a:extLst>
              <a:ext uri="{FF2B5EF4-FFF2-40B4-BE49-F238E27FC236}">
                <a16:creationId xmlns:a16="http://schemas.microsoft.com/office/drawing/2014/main" id="{FBD75EFD-1CF3-9C9D-7FD0-12CC738FACF9}"/>
              </a:ext>
            </a:extLst>
          </p:cNvPr>
          <p:cNvPicPr>
            <a:picLocks noChangeAspect="1"/>
          </p:cNvPicPr>
          <p:nvPr/>
        </p:nvPicPr>
        <p:blipFill>
          <a:blip r:embed="rId9"/>
          <a:stretch>
            <a:fillRect/>
          </a:stretch>
        </p:blipFill>
        <p:spPr>
          <a:xfrm>
            <a:off x="1052052" y="1809609"/>
            <a:ext cx="6986947" cy="4284924"/>
          </a:xfrm>
          <a:prstGeom prst="rect">
            <a:avLst/>
          </a:prstGeom>
        </p:spPr>
      </p:pic>
    </p:spTree>
    <p:extLst>
      <p:ext uri="{BB962C8B-B14F-4D97-AF65-F5344CB8AC3E}">
        <p14:creationId xmlns:p14="http://schemas.microsoft.com/office/powerpoint/2010/main" val="624210865"/>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C8E10-0FE5-69BE-5D8F-31A7F158257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B735A9E-93A4-54C2-0BEA-11605ABC4522}"/>
              </a:ext>
            </a:extLst>
          </p:cNvPr>
          <p:cNvSpPr>
            <a:spLocks noGrp="1"/>
          </p:cNvSpPr>
          <p:nvPr>
            <p:ph type="title"/>
          </p:nvPr>
        </p:nvSpPr>
        <p:spPr>
          <a:xfrm>
            <a:off x="864331" y="831224"/>
            <a:ext cx="6745837" cy="512361"/>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تذكروا إستراتيجية استخراج معلومات من النص، أجيبوا بالعودة إلى النص.</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C40BE4F0-1A0F-9131-5D28-E795EEF5B44C}"/>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45AC0373-E297-C82F-A105-FBE038989FA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F1D6EDD1-6661-D9BF-0D87-750C1523720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09B2F09-5B4B-6731-75F8-B684038EE1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B9F3A062-677A-6F25-D782-D6C872187EE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D78C067-7066-A249-F324-19A1E2AFD31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55D5193E-F58A-284B-2C14-C977845580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03E6967-9073-9CB2-18F9-F7B14E592E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8" name="Espace réservé pour une image  7">
            <a:extLst>
              <a:ext uri="{FF2B5EF4-FFF2-40B4-BE49-F238E27FC236}">
                <a16:creationId xmlns:a16="http://schemas.microsoft.com/office/drawing/2014/main" id="{27782E53-1E6B-4232-2C10-97C2B997FB0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526" r="526"/>
          <a:stretch>
            <a:fillRect/>
          </a:stretch>
        </p:blipFill>
        <p:spPr>
          <a:prstGeom prst="rect">
            <a:avLst/>
          </a:prstGeom>
        </p:spPr>
      </p:pic>
      <p:sp>
        <p:nvSpPr>
          <p:cNvPr id="6" name="Flèche : gauche 5">
            <a:extLst>
              <a:ext uri="{FF2B5EF4-FFF2-40B4-BE49-F238E27FC236}">
                <a16:creationId xmlns:a16="http://schemas.microsoft.com/office/drawing/2014/main" id="{F41F8DC1-86DC-5FD2-3DC1-644FD97B48EA}"/>
              </a:ext>
            </a:extLst>
          </p:cNvPr>
          <p:cNvSpPr/>
          <p:nvPr/>
        </p:nvSpPr>
        <p:spPr>
          <a:xfrm>
            <a:off x="6189203" y="3513514"/>
            <a:ext cx="1140788" cy="19664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FD7B7BFB-5CC2-29B3-10C7-5BFC893E4BBF}"/>
              </a:ext>
            </a:extLst>
          </p:cNvPr>
          <p:cNvPicPr>
            <a:picLocks noChangeAspect="1"/>
          </p:cNvPicPr>
          <p:nvPr/>
        </p:nvPicPr>
        <p:blipFill>
          <a:blip r:embed="rId7"/>
          <a:stretch>
            <a:fillRect/>
          </a:stretch>
        </p:blipFill>
        <p:spPr>
          <a:xfrm>
            <a:off x="3279455" y="1944818"/>
            <a:ext cx="2830277" cy="3902704"/>
          </a:xfrm>
          <a:prstGeom prst="rect">
            <a:avLst/>
          </a:prstGeom>
          <a:ln>
            <a:solidFill>
              <a:schemeClr val="accent1">
                <a:lumMod val="75000"/>
              </a:schemeClr>
            </a:solidFill>
          </a:ln>
        </p:spPr>
      </p:pic>
      <p:sp>
        <p:nvSpPr>
          <p:cNvPr id="5" name="Rectangle : coins arrondis 4">
            <a:extLst>
              <a:ext uri="{FF2B5EF4-FFF2-40B4-BE49-F238E27FC236}">
                <a16:creationId xmlns:a16="http://schemas.microsoft.com/office/drawing/2014/main" id="{FE2AEFC9-B006-6D80-DBA9-11D9D64A6F44}"/>
              </a:ext>
            </a:extLst>
          </p:cNvPr>
          <p:cNvSpPr/>
          <p:nvPr/>
        </p:nvSpPr>
        <p:spPr>
          <a:xfrm>
            <a:off x="3259087" y="3254433"/>
            <a:ext cx="2871011" cy="133231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30202299"/>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52AA2-BD6A-EC79-7C8A-A37B097902F7}"/>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FB6E2257-249D-C31C-9360-4D63E7952A98}"/>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نصحح. من يقرأ السؤال 1؟ من يجيب؟ هل تتفقون؟ ...</a:t>
            </a:r>
            <a:br>
              <a:rPr lang="ar-MA" sz="2400" b="1" dirty="0">
                <a:solidFill>
                  <a:schemeClr val="bg1">
                    <a:lumMod val="50000"/>
                  </a:schemeClr>
                </a:solidFill>
                <a:ea typeface="Calibri" panose="020F0502020204030204" pitchFamily="34" charset="0"/>
                <a:cs typeface="Microsoft Uighur" panose="02000000000000000000" pitchFamily="2" charset="-78"/>
              </a:rPr>
            </a:br>
            <a:r>
              <a:rPr lang="ar-MA" sz="2400" b="1" dirty="0">
                <a:solidFill>
                  <a:schemeClr val="bg1">
                    <a:lumMod val="50000"/>
                  </a:schemeClr>
                </a:solidFill>
                <a:ea typeface="Calibri" panose="020F0502020204030204" pitchFamily="34" charset="0"/>
                <a:cs typeface="Microsoft Uighur" panose="02000000000000000000" pitchFamily="2" charset="-78"/>
              </a:rPr>
              <a:t>تبرر كل إجابة بما يثبتها في النص.</a:t>
            </a:r>
            <a:endParaRPr lang="fr-FR" sz="2000" b="1" dirty="0">
              <a:solidFill>
                <a:schemeClr val="bg1">
                  <a:lumMod val="50000"/>
                </a:schemeClr>
              </a:solidFill>
            </a:endParaRPr>
          </a:p>
        </p:txBody>
      </p:sp>
      <p:pic>
        <p:nvPicPr>
          <p:cNvPr id="10" name="Image 9">
            <a:extLst>
              <a:ext uri="{FF2B5EF4-FFF2-40B4-BE49-F238E27FC236}">
                <a16:creationId xmlns:a16="http://schemas.microsoft.com/office/drawing/2014/main" id="{527D16A2-A35A-A167-4EAB-F7D94235D55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E618F9A-D3EA-C284-496A-92E24E4D1DB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730E101-ECBF-FA0F-C21D-FF865A27070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3C213EE1-E856-DF27-4FC3-94B342EB940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55A1539-99ED-49CA-32B3-4D61714980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903AED54-1192-7F34-C6CF-C881FCD43F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62D1BD08-12BB-1F01-87AE-59BE992620C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1FCC7422-7CFA-2892-9940-CD688CB4625C}"/>
              </a:ext>
            </a:extLst>
          </p:cNvPr>
          <p:cNvPicPr>
            <a:picLocks noChangeAspect="1"/>
          </p:cNvPicPr>
          <p:nvPr/>
        </p:nvPicPr>
        <p:blipFill>
          <a:blip r:embed="rId6"/>
          <a:stretch>
            <a:fillRect/>
          </a:stretch>
        </p:blipFill>
        <p:spPr>
          <a:xfrm>
            <a:off x="747252" y="2157416"/>
            <a:ext cx="7659329" cy="3467400"/>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Rectangle 19">
            <a:extLst>
              <a:ext uri="{FF2B5EF4-FFF2-40B4-BE49-F238E27FC236}">
                <a16:creationId xmlns:a16="http://schemas.microsoft.com/office/drawing/2014/main" id="{E8D7A491-AD07-C23B-0A53-5BCEFD49B55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1" name="Espace réservé pour une image  10">
            <a:extLst>
              <a:ext uri="{FF2B5EF4-FFF2-40B4-BE49-F238E27FC236}">
                <a16:creationId xmlns:a16="http://schemas.microsoft.com/office/drawing/2014/main" id="{676FD031-C033-1D46-B67D-437F25333C8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5" name="ZoneTexte 4">
            <a:extLst>
              <a:ext uri="{FF2B5EF4-FFF2-40B4-BE49-F238E27FC236}">
                <a16:creationId xmlns:a16="http://schemas.microsoft.com/office/drawing/2014/main" id="{ED95955D-F109-EC4B-4D9A-A27B8CDAFD6A}"/>
              </a:ext>
            </a:extLst>
          </p:cNvPr>
          <p:cNvSpPr txBox="1"/>
          <p:nvPr/>
        </p:nvSpPr>
        <p:spPr>
          <a:xfrm>
            <a:off x="4572000" y="4368116"/>
            <a:ext cx="708989"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ZoneTexte 5">
            <a:extLst>
              <a:ext uri="{FF2B5EF4-FFF2-40B4-BE49-F238E27FC236}">
                <a16:creationId xmlns:a16="http://schemas.microsoft.com/office/drawing/2014/main" id="{BE2D4E81-01FC-C83B-16F2-DAA9592D078C}"/>
              </a:ext>
            </a:extLst>
          </p:cNvPr>
          <p:cNvSpPr txBox="1"/>
          <p:nvPr/>
        </p:nvSpPr>
        <p:spPr>
          <a:xfrm>
            <a:off x="594852" y="3927807"/>
            <a:ext cx="708990"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7391311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DF170-0BE5-7F47-1610-A609FFA5BF2B}"/>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35D9C07-4A7D-FE7F-8198-99977D46A6CA}"/>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انتبهوا للتصحيح.</a:t>
            </a:r>
            <a:endParaRPr lang="fr-FR" sz="2000" b="1" dirty="0">
              <a:solidFill>
                <a:schemeClr val="bg1">
                  <a:lumMod val="50000"/>
                </a:schemeClr>
              </a:solidFill>
            </a:endParaRPr>
          </a:p>
        </p:txBody>
      </p:sp>
      <p:pic>
        <p:nvPicPr>
          <p:cNvPr id="10" name="Image 9">
            <a:extLst>
              <a:ext uri="{FF2B5EF4-FFF2-40B4-BE49-F238E27FC236}">
                <a16:creationId xmlns:a16="http://schemas.microsoft.com/office/drawing/2014/main" id="{E6E56518-4682-B1A9-336B-90CCB032DA90}"/>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2F0B8E6A-DDBD-7D3F-1859-423629D7879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E56BCFC-AA70-2742-0220-24F94D00810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C118150-BC30-A6DB-58A1-8853761951D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E5E641F-0F12-32B4-CB62-F0AADA83462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82534E8D-644E-CAC5-6B72-031CF8BA86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6986A855-222E-5809-E2B1-6786F46ABAB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89063DA8-0374-5AD4-2E83-C325086767E2}"/>
              </a:ext>
            </a:extLst>
          </p:cNvPr>
          <p:cNvPicPr>
            <a:picLocks noChangeAspect="1"/>
          </p:cNvPicPr>
          <p:nvPr/>
        </p:nvPicPr>
        <p:blipFill>
          <a:blip r:embed="rId6"/>
          <a:stretch>
            <a:fillRect/>
          </a:stretch>
        </p:blipFill>
        <p:spPr>
          <a:xfrm>
            <a:off x="747252" y="2157416"/>
            <a:ext cx="7659329" cy="3467400"/>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Rectangle 19">
            <a:extLst>
              <a:ext uri="{FF2B5EF4-FFF2-40B4-BE49-F238E27FC236}">
                <a16:creationId xmlns:a16="http://schemas.microsoft.com/office/drawing/2014/main" id="{8F0D84E0-2FF3-2616-CC3F-A8878A511FE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5" name="ZoneTexte 4">
            <a:extLst>
              <a:ext uri="{FF2B5EF4-FFF2-40B4-BE49-F238E27FC236}">
                <a16:creationId xmlns:a16="http://schemas.microsoft.com/office/drawing/2014/main" id="{422F9DA4-157F-0989-6531-2FD599279666}"/>
              </a:ext>
            </a:extLst>
          </p:cNvPr>
          <p:cNvSpPr txBox="1"/>
          <p:nvPr/>
        </p:nvSpPr>
        <p:spPr>
          <a:xfrm>
            <a:off x="4572000" y="4368116"/>
            <a:ext cx="708989"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ZoneTexte 1">
            <a:extLst>
              <a:ext uri="{FF2B5EF4-FFF2-40B4-BE49-F238E27FC236}">
                <a16:creationId xmlns:a16="http://schemas.microsoft.com/office/drawing/2014/main" id="{1DA8CF0A-1DDB-4E27-8887-2E77BBC0126B}"/>
              </a:ext>
            </a:extLst>
          </p:cNvPr>
          <p:cNvSpPr txBox="1"/>
          <p:nvPr/>
        </p:nvSpPr>
        <p:spPr>
          <a:xfrm>
            <a:off x="594852" y="3927807"/>
            <a:ext cx="708990"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2" name="Espace réservé pour une image  21">
            <a:extLst>
              <a:ext uri="{FF2B5EF4-FFF2-40B4-BE49-F238E27FC236}">
                <a16:creationId xmlns:a16="http://schemas.microsoft.com/office/drawing/2014/main" id="{9CD9CF14-D8FB-41E1-2BCE-086FAFAE116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a:prstGeom prst="rect">
            <a:avLst/>
          </a:prstGeom>
        </p:spPr>
      </p:pic>
    </p:spTree>
    <p:extLst>
      <p:ext uri="{BB962C8B-B14F-4D97-AF65-F5344CB8AC3E}">
        <p14:creationId xmlns:p14="http://schemas.microsoft.com/office/powerpoint/2010/main" val="3182878551"/>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0328A-E8B7-9468-4F21-E5B5199CA97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5349A4AB-2E12-8AF2-BBE8-59C93DBF916C}"/>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من يقرأ الأسئلة واحدا واحدا؟                 - ابحثوا عن الإجابات ثم اكتبوها في جمل تامة.</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B45125C2-AE29-D75B-B02A-CD669CF0064D}"/>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51D4CD9-934F-C027-A9DD-92406FBA7D4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960E9DE-E3A6-D042-8A58-586D00DBD32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E09FCE0-E53A-84E9-6A01-E3205AD7CB5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E433371-9CA7-6547-777F-FEAFA26B23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363231B-6B45-FC84-49B1-3B29B4ED94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8CF836BB-2C1B-83AB-8C47-A9526729D19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5E1AC863-FA38-6B27-D8EA-BFC19349D13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446B09A6-6CA1-6952-CC18-D28EC28D987E}"/>
              </a:ext>
            </a:extLst>
          </p:cNvPr>
          <p:cNvPicPr>
            <a:picLocks noChangeAspect="1"/>
          </p:cNvPicPr>
          <p:nvPr/>
        </p:nvPicPr>
        <p:blipFill>
          <a:blip r:embed="rId6"/>
          <a:stretch>
            <a:fillRect/>
          </a:stretch>
        </p:blipFill>
        <p:spPr>
          <a:xfrm>
            <a:off x="599768" y="2497015"/>
            <a:ext cx="8051720" cy="3676985"/>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Espace réservé pour une image  7">
            <a:extLst>
              <a:ext uri="{FF2B5EF4-FFF2-40B4-BE49-F238E27FC236}">
                <a16:creationId xmlns:a16="http://schemas.microsoft.com/office/drawing/2014/main" id="{0582B25A-B2BE-E68C-D7B6-DEA10BF397B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a:prstGeom prst="rect">
            <a:avLst/>
          </a:prstGeom>
        </p:spPr>
      </p:pic>
    </p:spTree>
    <p:extLst>
      <p:ext uri="{BB962C8B-B14F-4D97-AF65-F5344CB8AC3E}">
        <p14:creationId xmlns:p14="http://schemas.microsoft.com/office/powerpoint/2010/main" val="155406793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599AA-1E97-3609-961B-949D9C8D8703}"/>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B5DEC888-64AF-F62F-814E-F9DE3846B0AB}"/>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نصحح سؤالا تلو سؤال. من يقرأ الثاني؟ من يجيب؟ هل تتفقون؟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557F7E26-6818-8B97-BEED-F5AD7A04F3F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D232092-8A5E-71F2-AEE6-11B47F3A94B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F269CB8-D802-FDA3-B109-E4A10B51F97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F468C241-B711-C8C5-D18F-354F1DF28F8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B468C706-61DD-CD32-08CE-F3A4ABC274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4105CF3-3BBA-4E36-9BA6-745F76F0D0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56BE9501-03F7-B48A-AAD3-D145EEF11D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926B8AB-32AB-285D-52E2-74378FED85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 name="Image 1">
            <a:extLst>
              <a:ext uri="{FF2B5EF4-FFF2-40B4-BE49-F238E27FC236}">
                <a16:creationId xmlns:a16="http://schemas.microsoft.com/office/drawing/2014/main" id="{9B88EF60-464F-2E19-4646-DB3320DFE062}"/>
              </a:ext>
            </a:extLst>
          </p:cNvPr>
          <p:cNvPicPr>
            <a:picLocks noChangeAspect="1"/>
          </p:cNvPicPr>
          <p:nvPr/>
        </p:nvPicPr>
        <p:blipFill>
          <a:blip r:embed="rId6"/>
          <a:stretch>
            <a:fillRect/>
          </a:stretch>
        </p:blipFill>
        <p:spPr>
          <a:xfrm>
            <a:off x="619433" y="2221712"/>
            <a:ext cx="8051720" cy="3676985"/>
          </a:xfrm>
          <a:prstGeom prst="roundRect">
            <a:avLst>
              <a:gd name="adj" fmla="val 16667"/>
            </a:avLst>
          </a:prstGeom>
          <a:ln>
            <a:solidFill>
              <a:schemeClr val="bg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Espace réservé pour une image  10">
            <a:extLst>
              <a:ext uri="{FF2B5EF4-FFF2-40B4-BE49-F238E27FC236}">
                <a16:creationId xmlns:a16="http://schemas.microsoft.com/office/drawing/2014/main" id="{37D1FAC8-C239-B3ED-E811-8CF1BFA96B9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6" name="ZoneTexte 5">
            <a:extLst>
              <a:ext uri="{FF2B5EF4-FFF2-40B4-BE49-F238E27FC236}">
                <a16:creationId xmlns:a16="http://schemas.microsoft.com/office/drawing/2014/main" id="{F7316166-0205-48BF-12A6-CC223E08F2AB}"/>
              </a:ext>
            </a:extLst>
          </p:cNvPr>
          <p:cNvSpPr txBox="1"/>
          <p:nvPr/>
        </p:nvSpPr>
        <p:spPr>
          <a:xfrm>
            <a:off x="818895" y="2905780"/>
            <a:ext cx="7652795" cy="523220"/>
          </a:xfrm>
          <a:prstGeom prst="rect">
            <a:avLst/>
          </a:prstGeom>
          <a:solidFill>
            <a:schemeClr val="bg1"/>
          </a:solidFill>
        </p:spPr>
        <p:txBody>
          <a:bodyPr wrap="square" rtlCol="0">
            <a:spAutoFit/>
          </a:bodyPr>
          <a:lstStyle/>
          <a:p>
            <a:pPr algn="r" rtl="1"/>
            <a:r>
              <a:rPr lang="ar-MA" sz="2800" b="1" dirty="0">
                <a:solidFill>
                  <a:srgbClr val="FF0000"/>
                </a:solidFill>
                <a:latin typeface="Microsoft Uighur" panose="02000000000000000000" pitchFamily="2" charset="-78"/>
                <a:cs typeface="Microsoft Uighur" panose="02000000000000000000" pitchFamily="2" charset="-78"/>
              </a:rPr>
              <a:t>كانَ نِصْفُهُ </a:t>
            </a:r>
            <a:r>
              <a:rPr lang="ar-MA" sz="2800" b="1" dirty="0" err="1">
                <a:solidFill>
                  <a:srgbClr val="FF0000"/>
                </a:solidFill>
                <a:latin typeface="Microsoft Uighur" panose="02000000000000000000" pitchFamily="2" charset="-78"/>
                <a:cs typeface="Microsoft Uighur" panose="02000000000000000000" pitchFamily="2" charset="-78"/>
              </a:rPr>
              <a:t>ٱلْخَلْفِيُّ</a:t>
            </a:r>
            <a:r>
              <a:rPr lang="ar-MA" sz="2800" b="1" dirty="0">
                <a:solidFill>
                  <a:srgbClr val="FF0000"/>
                </a:solidFill>
                <a:latin typeface="Microsoft Uighur" panose="02000000000000000000" pitchFamily="2" charset="-78"/>
                <a:cs typeface="Microsoft Uighur" panose="02000000000000000000" pitchFamily="2" charset="-78"/>
              </a:rPr>
              <a:t> يُشْبِهُ </a:t>
            </a:r>
            <a:r>
              <a:rPr lang="ar-MA" sz="2800" b="1" dirty="0" err="1">
                <a:solidFill>
                  <a:srgbClr val="FF0000"/>
                </a:solidFill>
                <a:latin typeface="Microsoft Uighur" panose="02000000000000000000" pitchFamily="2" charset="-78"/>
                <a:cs typeface="Microsoft Uighur" panose="02000000000000000000" pitchFamily="2" charset="-78"/>
              </a:rPr>
              <a:t>ٱلنُّمورَ</a:t>
            </a:r>
            <a:r>
              <a:rPr lang="ar-MA" sz="2800" b="1" dirty="0">
                <a:solidFill>
                  <a:srgbClr val="FF0000"/>
                </a:solidFill>
                <a:latin typeface="Microsoft Uighur" panose="02000000000000000000" pitchFamily="2" charset="-78"/>
                <a:cs typeface="Microsoft Uighur" panose="02000000000000000000" pitchFamily="2" charset="-78"/>
              </a:rPr>
              <a:t> وَنِصْفُهُ </a:t>
            </a:r>
            <a:r>
              <a:rPr lang="ar-MA" sz="2800" b="1" dirty="0" err="1">
                <a:solidFill>
                  <a:srgbClr val="FF0000"/>
                </a:solidFill>
                <a:latin typeface="Microsoft Uighur" panose="02000000000000000000" pitchFamily="2" charset="-78"/>
                <a:cs typeface="Microsoft Uighur" panose="02000000000000000000" pitchFamily="2" charset="-78"/>
              </a:rPr>
              <a:t>ٱلْأَمامِيُّ</a:t>
            </a:r>
            <a:r>
              <a:rPr lang="ar-MA" sz="2800" b="1" dirty="0">
                <a:solidFill>
                  <a:srgbClr val="FF0000"/>
                </a:solidFill>
                <a:latin typeface="Microsoft Uighur" panose="02000000000000000000" pitchFamily="2" charset="-78"/>
                <a:cs typeface="Microsoft Uighur" panose="02000000000000000000" pitchFamily="2" charset="-78"/>
              </a:rPr>
              <a:t> يُشْبِهُ </a:t>
            </a:r>
            <a:r>
              <a:rPr lang="ar-MA" sz="2800" b="1" dirty="0" err="1">
                <a:solidFill>
                  <a:srgbClr val="FF0000"/>
                </a:solidFill>
                <a:latin typeface="Microsoft Uighur" panose="02000000000000000000" pitchFamily="2" charset="-78"/>
                <a:cs typeface="Microsoft Uighur" panose="02000000000000000000" pitchFamily="2" charset="-78"/>
              </a:rPr>
              <a:t>ٱلذِّئابَ</a:t>
            </a:r>
            <a:r>
              <a:rPr lang="ar-MA" sz="2800" b="1" dirty="0">
                <a:solidFill>
                  <a:srgbClr val="FF0000"/>
                </a:solidFill>
                <a:latin typeface="Microsoft Uighur" panose="02000000000000000000" pitchFamily="2" charset="-78"/>
                <a:cs typeface="Microsoft Uighur" panose="02000000000000000000" pitchFamily="2" charset="-78"/>
              </a:rPr>
              <a:t>.</a:t>
            </a:r>
            <a:endParaRPr lang="fr-FR" sz="2800" b="1" dirty="0">
              <a:solidFill>
                <a:srgbClr val="FF0000"/>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AB95B1C7-E155-B205-57D2-E4C663042D11}"/>
              </a:ext>
            </a:extLst>
          </p:cNvPr>
          <p:cNvSpPr txBox="1"/>
          <p:nvPr/>
        </p:nvSpPr>
        <p:spPr>
          <a:xfrm>
            <a:off x="393291" y="3956412"/>
            <a:ext cx="8277862" cy="954107"/>
          </a:xfrm>
          <a:prstGeom prst="rect">
            <a:avLst/>
          </a:prstGeom>
          <a:noFill/>
        </p:spPr>
        <p:txBody>
          <a:bodyPr wrap="square" rtlCol="0">
            <a:spAutoFit/>
          </a:bodyPr>
          <a:lstStyle/>
          <a:p>
            <a:pPr algn="r" rtl="1"/>
            <a:r>
              <a:rPr lang="ar-MA" sz="2800" b="1" dirty="0">
                <a:solidFill>
                  <a:srgbClr val="FF0000"/>
                </a:solidFill>
                <a:latin typeface="Microsoft Uighur" panose="02000000000000000000" pitchFamily="2" charset="-78"/>
                <a:cs typeface="Microsoft Uighur" panose="02000000000000000000" pitchFamily="2" charset="-78"/>
              </a:rPr>
              <a:t>اَلْحَيَواناتُ </a:t>
            </a:r>
            <a:r>
              <a:rPr lang="ar-MA" sz="2800" b="1" dirty="0" err="1">
                <a:solidFill>
                  <a:srgbClr val="FF0000"/>
                </a:solidFill>
                <a:latin typeface="Microsoft Uighur" panose="02000000000000000000" pitchFamily="2" charset="-78"/>
                <a:cs typeface="Microsoft Uighur" panose="02000000000000000000" pitchFamily="2" charset="-78"/>
              </a:rPr>
              <a:t>ٱلْمُنْقَرِضَةُ</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ٱلَّتي</a:t>
            </a:r>
            <a:r>
              <a:rPr lang="ar-MA" sz="2800" b="1" dirty="0">
                <a:solidFill>
                  <a:srgbClr val="FF0000"/>
                </a:solidFill>
                <a:latin typeface="Microsoft Uighur" panose="02000000000000000000" pitchFamily="2" charset="-78"/>
                <a:cs typeface="Microsoft Uighur" panose="02000000000000000000" pitchFamily="2" charset="-78"/>
              </a:rPr>
              <a:t> وَرَدَتْ في </a:t>
            </a:r>
            <a:r>
              <a:rPr lang="ar-MA" sz="2800" b="1" dirty="0" err="1">
                <a:solidFill>
                  <a:srgbClr val="FF0000"/>
                </a:solidFill>
                <a:latin typeface="Microsoft Uighur" panose="02000000000000000000" pitchFamily="2" charset="-78"/>
                <a:cs typeface="Microsoft Uighur" panose="02000000000000000000" pitchFamily="2" charset="-78"/>
              </a:rPr>
              <a:t>ٱلنَّصِّ</a:t>
            </a:r>
            <a:r>
              <a:rPr lang="ar-MA" sz="2800" b="1" dirty="0">
                <a:solidFill>
                  <a:srgbClr val="FF0000"/>
                </a:solidFill>
                <a:latin typeface="Microsoft Uighur" panose="02000000000000000000" pitchFamily="2" charset="-78"/>
                <a:cs typeface="Microsoft Uighur" panose="02000000000000000000" pitchFamily="2" charset="-78"/>
              </a:rPr>
              <a:t> هِيَ: اَلْبَبْرُ </a:t>
            </a:r>
            <a:r>
              <a:rPr lang="ar-MA" sz="2800" b="1" dirty="0" err="1">
                <a:solidFill>
                  <a:srgbClr val="FF0000"/>
                </a:solidFill>
                <a:latin typeface="Microsoft Uighur" panose="02000000000000000000" pitchFamily="2" charset="-78"/>
                <a:cs typeface="Microsoft Uighur" panose="02000000000000000000" pitchFamily="2" charset="-78"/>
              </a:rPr>
              <a:t>ٱلتَّسْماني</a:t>
            </a:r>
            <a:r>
              <a:rPr lang="ar-MA" sz="2800" b="1" dirty="0">
                <a:solidFill>
                  <a:srgbClr val="FF0000"/>
                </a:solidFill>
                <a:latin typeface="Microsoft Uighur" panose="02000000000000000000" pitchFamily="2" charset="-78"/>
                <a:cs typeface="Microsoft Uighur" panose="02000000000000000000" pitchFamily="2" charset="-78"/>
              </a:rPr>
              <a:t>- طائِرُ </a:t>
            </a:r>
            <a:r>
              <a:rPr lang="ar-MA" sz="2800" b="1" dirty="0" err="1">
                <a:solidFill>
                  <a:srgbClr val="FF0000"/>
                </a:solidFill>
                <a:latin typeface="Microsoft Uighur" panose="02000000000000000000" pitchFamily="2" charset="-78"/>
                <a:cs typeface="Microsoft Uighur" panose="02000000000000000000" pitchFamily="2" charset="-78"/>
              </a:rPr>
              <a:t>ٱلدُّودو</a:t>
            </a:r>
            <a:r>
              <a:rPr lang="ar-MA" sz="2800" b="1" dirty="0">
                <a:solidFill>
                  <a:srgbClr val="FF0000"/>
                </a:solidFill>
                <a:latin typeface="Microsoft Uighur" panose="02000000000000000000" pitchFamily="2" charset="-78"/>
                <a:cs typeface="Microsoft Uighur" panose="02000000000000000000" pitchFamily="2" charset="-78"/>
              </a:rPr>
              <a:t> - </a:t>
            </a:r>
            <a:r>
              <a:rPr lang="ar-MA" sz="2800" b="1" dirty="0" err="1">
                <a:solidFill>
                  <a:srgbClr val="FF0000"/>
                </a:solidFill>
                <a:latin typeface="Microsoft Uighur" panose="02000000000000000000" pitchFamily="2" charset="-78"/>
                <a:cs typeface="Microsoft Uighur" panose="02000000000000000000" pitchFamily="2" charset="-78"/>
              </a:rPr>
              <a:t>اَلْماموثُ</a:t>
            </a:r>
            <a:r>
              <a:rPr lang="ar-MA" sz="2800" b="1" dirty="0">
                <a:solidFill>
                  <a:srgbClr val="FF0000"/>
                </a:solidFill>
                <a:latin typeface="Microsoft Uighur" panose="02000000000000000000" pitchFamily="2" charset="-78"/>
                <a:cs typeface="Microsoft Uighur" panose="02000000000000000000" pitchFamily="2" charset="-78"/>
              </a:rPr>
              <a:t> – وَحيدُ </a:t>
            </a:r>
            <a:r>
              <a:rPr lang="ar-MA" sz="2800" b="1" dirty="0" err="1">
                <a:solidFill>
                  <a:srgbClr val="FF0000"/>
                </a:solidFill>
                <a:latin typeface="Microsoft Uighur" panose="02000000000000000000" pitchFamily="2" charset="-78"/>
                <a:cs typeface="Microsoft Uighur" panose="02000000000000000000" pitchFamily="2" charset="-78"/>
              </a:rPr>
              <a:t>ٱلْقَرْنُ</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ٱلْأَسْوَدُ</a:t>
            </a:r>
            <a:r>
              <a:rPr lang="ar-MA" sz="2800" b="1" dirty="0">
                <a:solidFill>
                  <a:srgbClr val="FF0000"/>
                </a:solidFill>
                <a:latin typeface="Microsoft Uighur" panose="02000000000000000000" pitchFamily="2" charset="-78"/>
                <a:cs typeface="Microsoft Uighur" panose="02000000000000000000" pitchFamily="2" charset="-78"/>
              </a:rPr>
              <a:t> (الْغَرْبِيُّ)</a:t>
            </a:r>
            <a:endParaRPr lang="fr-FR" sz="2800" b="1"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417F8435-FE15-56C8-8632-9B2E1FAD2C1F}"/>
              </a:ext>
            </a:extLst>
          </p:cNvPr>
          <p:cNvSpPr txBox="1"/>
          <p:nvPr/>
        </p:nvSpPr>
        <p:spPr>
          <a:xfrm>
            <a:off x="393291" y="5219893"/>
            <a:ext cx="8277862" cy="954107"/>
          </a:xfrm>
          <a:prstGeom prst="rect">
            <a:avLst/>
          </a:prstGeom>
          <a:noFill/>
        </p:spPr>
        <p:txBody>
          <a:bodyPr wrap="square" rtlCol="0">
            <a:spAutoFit/>
          </a:bodyPr>
          <a:lstStyle/>
          <a:p>
            <a:pPr algn="r" rtl="1"/>
            <a:r>
              <a:rPr lang="ar-MA" sz="2800" b="1" dirty="0">
                <a:solidFill>
                  <a:srgbClr val="FF0000"/>
                </a:solidFill>
                <a:latin typeface="Microsoft Uighur" panose="02000000000000000000" pitchFamily="2" charset="-78"/>
                <a:cs typeface="Microsoft Uighur" panose="02000000000000000000" pitchFamily="2" charset="-78"/>
              </a:rPr>
              <a:t>اَلْحَيَواناتُ </a:t>
            </a:r>
            <a:r>
              <a:rPr lang="ar-MA" sz="2800" b="1" dirty="0" err="1">
                <a:solidFill>
                  <a:srgbClr val="FF0000"/>
                </a:solidFill>
                <a:latin typeface="Microsoft Uighur" panose="02000000000000000000" pitchFamily="2" charset="-78"/>
                <a:cs typeface="Microsoft Uighur" panose="02000000000000000000" pitchFamily="2" charset="-78"/>
              </a:rPr>
              <a:t>ٱلْمُهَدَّدَةُ</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بِٱلِانْقِراضِ</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ٱلْوارِدَةُ</a:t>
            </a:r>
            <a:r>
              <a:rPr lang="ar-MA" sz="2800" b="1" dirty="0">
                <a:solidFill>
                  <a:srgbClr val="FF0000"/>
                </a:solidFill>
                <a:latin typeface="Microsoft Uighur" panose="02000000000000000000" pitchFamily="2" charset="-78"/>
                <a:cs typeface="Microsoft Uighur" panose="02000000000000000000" pitchFamily="2" charset="-78"/>
              </a:rPr>
              <a:t> في </a:t>
            </a:r>
            <a:r>
              <a:rPr lang="ar-MA" sz="2800" b="1" dirty="0" err="1">
                <a:solidFill>
                  <a:srgbClr val="FF0000"/>
                </a:solidFill>
                <a:latin typeface="Microsoft Uighur" panose="02000000000000000000" pitchFamily="2" charset="-78"/>
                <a:cs typeface="Microsoft Uighur" panose="02000000000000000000" pitchFamily="2" charset="-78"/>
              </a:rPr>
              <a:t>ٱلنَّصِّ</a:t>
            </a:r>
            <a:r>
              <a:rPr lang="ar-MA" sz="2800" b="1" dirty="0">
                <a:solidFill>
                  <a:srgbClr val="FF0000"/>
                </a:solidFill>
                <a:latin typeface="Microsoft Uighur" panose="02000000000000000000" pitchFamily="2" charset="-78"/>
                <a:cs typeface="Microsoft Uighur" panose="02000000000000000000" pitchFamily="2" charset="-78"/>
              </a:rPr>
              <a:t> هِيَ: طائِرُ أَبي مِنْجَلٍ </a:t>
            </a:r>
            <a:r>
              <a:rPr lang="ar-MA" sz="2800" b="1" dirty="0" err="1">
                <a:solidFill>
                  <a:srgbClr val="FF0000"/>
                </a:solidFill>
                <a:latin typeface="Microsoft Uighur" panose="02000000000000000000" pitchFamily="2" charset="-78"/>
                <a:cs typeface="Microsoft Uighur" panose="02000000000000000000" pitchFamily="2" charset="-78"/>
              </a:rPr>
              <a:t>ٱلْأَصْلَعُ</a:t>
            </a:r>
            <a:r>
              <a:rPr lang="ar-MA" sz="2800" b="1" dirty="0">
                <a:solidFill>
                  <a:srgbClr val="FF0000"/>
                </a:solidFill>
                <a:latin typeface="Microsoft Uighur" panose="02000000000000000000" pitchFamily="2" charset="-78"/>
                <a:cs typeface="Microsoft Uighur" panose="02000000000000000000" pitchFamily="2" charset="-78"/>
              </a:rPr>
              <a:t>، دُبُّ </a:t>
            </a:r>
            <a:r>
              <a:rPr lang="ar-MA" sz="2800" b="1" dirty="0" err="1">
                <a:solidFill>
                  <a:srgbClr val="FF0000"/>
                </a:solidFill>
                <a:latin typeface="Microsoft Uighur" panose="02000000000000000000" pitchFamily="2" charset="-78"/>
                <a:cs typeface="Microsoft Uighur" panose="02000000000000000000" pitchFamily="2" charset="-78"/>
              </a:rPr>
              <a:t>ٱلْبّانْدا</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ٱلْعِمْلاقُ</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وَٱلْجَمَلُ</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ٱلْبَرِّيُّ</a:t>
            </a:r>
            <a:r>
              <a:rPr lang="ar-MA" sz="2800" b="1" dirty="0">
                <a:solidFill>
                  <a:srgbClr val="FF0000"/>
                </a:solidFill>
                <a:latin typeface="Microsoft Uighur" panose="02000000000000000000" pitchFamily="2" charset="-78"/>
                <a:cs typeface="Microsoft Uighur" panose="02000000000000000000" pitchFamily="2" charset="-78"/>
              </a:rPr>
              <a:t> ذو </a:t>
            </a:r>
            <a:r>
              <a:rPr lang="ar-MA" sz="2800" b="1" dirty="0" err="1">
                <a:solidFill>
                  <a:srgbClr val="FF0000"/>
                </a:solidFill>
                <a:latin typeface="Microsoft Uighur" panose="02000000000000000000" pitchFamily="2" charset="-78"/>
                <a:cs typeface="Microsoft Uighur" panose="02000000000000000000" pitchFamily="2" charset="-78"/>
              </a:rPr>
              <a:t>ٱلسَّنامَيْنِ</a:t>
            </a:r>
            <a:r>
              <a:rPr lang="ar-MA" sz="2800" b="1" dirty="0">
                <a:solidFill>
                  <a:srgbClr val="FF0000"/>
                </a:solidFill>
                <a:latin typeface="Microsoft Uighur" panose="02000000000000000000" pitchFamily="2" charset="-78"/>
                <a:cs typeface="Microsoft Uighur" panose="02000000000000000000" pitchFamily="2" charset="-78"/>
              </a:rPr>
              <a:t>.</a:t>
            </a:r>
            <a:endParaRPr lang="fr-FR" sz="2800" b="1"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4899728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A9D9F-6F86-0DB5-473D-7E103EDF74C2}"/>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0E9F77D6-5028-5958-57B8-B7FAB60422DE}"/>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صححوا على كراساتكم.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47306BBF-2913-7FFD-91A6-F1D548B56FFB}"/>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8D224958-8055-5474-6D04-5499BF9800D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B02751A-8F0A-8688-E9CA-95073D492D5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2E51E97-A59D-5C60-0383-D53B54241A8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82E1C4A-0CBA-61AE-ED42-5AC486627C7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63BB81F-5EEC-A34D-BEA3-244158FDB90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59C068C5-2818-FB3A-EB0B-968DBEF8BB2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359169B-3909-D4B9-9EB3-E9110F246F4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 name="Image 1">
            <a:extLst>
              <a:ext uri="{FF2B5EF4-FFF2-40B4-BE49-F238E27FC236}">
                <a16:creationId xmlns:a16="http://schemas.microsoft.com/office/drawing/2014/main" id="{5FFB1C81-A16E-C40E-A93A-FF26A90DB884}"/>
              </a:ext>
            </a:extLst>
          </p:cNvPr>
          <p:cNvPicPr>
            <a:picLocks noChangeAspect="1"/>
          </p:cNvPicPr>
          <p:nvPr/>
        </p:nvPicPr>
        <p:blipFill>
          <a:blip r:embed="rId6"/>
          <a:stretch>
            <a:fillRect/>
          </a:stretch>
        </p:blipFill>
        <p:spPr>
          <a:xfrm>
            <a:off x="619433" y="2221712"/>
            <a:ext cx="8051720" cy="3676985"/>
          </a:xfrm>
          <a:prstGeom prst="roundRect">
            <a:avLst>
              <a:gd name="adj" fmla="val 16667"/>
            </a:avLst>
          </a:prstGeom>
          <a:ln>
            <a:solidFill>
              <a:schemeClr val="bg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ZoneTexte 5">
            <a:extLst>
              <a:ext uri="{FF2B5EF4-FFF2-40B4-BE49-F238E27FC236}">
                <a16:creationId xmlns:a16="http://schemas.microsoft.com/office/drawing/2014/main" id="{3BC9C28D-0D4D-3837-2C15-18E7748F10AC}"/>
              </a:ext>
            </a:extLst>
          </p:cNvPr>
          <p:cNvSpPr txBox="1"/>
          <p:nvPr/>
        </p:nvSpPr>
        <p:spPr>
          <a:xfrm>
            <a:off x="818895" y="2905780"/>
            <a:ext cx="7652795" cy="523220"/>
          </a:xfrm>
          <a:prstGeom prst="rect">
            <a:avLst/>
          </a:prstGeom>
          <a:solidFill>
            <a:schemeClr val="bg1"/>
          </a:solidFill>
        </p:spPr>
        <p:txBody>
          <a:bodyPr wrap="square" rtlCol="0">
            <a:spAutoFit/>
          </a:bodyPr>
          <a:lstStyle/>
          <a:p>
            <a:pPr algn="r" rtl="1"/>
            <a:r>
              <a:rPr lang="ar-MA" sz="2800" b="1" dirty="0">
                <a:solidFill>
                  <a:srgbClr val="FF0000"/>
                </a:solidFill>
                <a:latin typeface="Microsoft Uighur" panose="02000000000000000000" pitchFamily="2" charset="-78"/>
                <a:cs typeface="Microsoft Uighur" panose="02000000000000000000" pitchFamily="2" charset="-78"/>
              </a:rPr>
              <a:t>كانَ نِصْفُهُ </a:t>
            </a:r>
            <a:r>
              <a:rPr lang="ar-MA" sz="2800" b="1" dirty="0" err="1">
                <a:solidFill>
                  <a:srgbClr val="FF0000"/>
                </a:solidFill>
                <a:latin typeface="Microsoft Uighur" panose="02000000000000000000" pitchFamily="2" charset="-78"/>
                <a:cs typeface="Microsoft Uighur" panose="02000000000000000000" pitchFamily="2" charset="-78"/>
              </a:rPr>
              <a:t>ٱلْخَلْفِيُّ</a:t>
            </a:r>
            <a:r>
              <a:rPr lang="ar-MA" sz="2800" b="1" dirty="0">
                <a:solidFill>
                  <a:srgbClr val="FF0000"/>
                </a:solidFill>
                <a:latin typeface="Microsoft Uighur" panose="02000000000000000000" pitchFamily="2" charset="-78"/>
                <a:cs typeface="Microsoft Uighur" panose="02000000000000000000" pitchFamily="2" charset="-78"/>
              </a:rPr>
              <a:t> يُشْبِهُ </a:t>
            </a:r>
            <a:r>
              <a:rPr lang="ar-MA" sz="2800" b="1" dirty="0" err="1">
                <a:solidFill>
                  <a:srgbClr val="FF0000"/>
                </a:solidFill>
                <a:latin typeface="Microsoft Uighur" panose="02000000000000000000" pitchFamily="2" charset="-78"/>
                <a:cs typeface="Microsoft Uighur" panose="02000000000000000000" pitchFamily="2" charset="-78"/>
              </a:rPr>
              <a:t>ٱلنُّمورَ</a:t>
            </a:r>
            <a:r>
              <a:rPr lang="ar-MA" sz="2800" b="1" dirty="0">
                <a:solidFill>
                  <a:srgbClr val="FF0000"/>
                </a:solidFill>
                <a:latin typeface="Microsoft Uighur" panose="02000000000000000000" pitchFamily="2" charset="-78"/>
                <a:cs typeface="Microsoft Uighur" panose="02000000000000000000" pitchFamily="2" charset="-78"/>
              </a:rPr>
              <a:t> وَنِصْفُهُ </a:t>
            </a:r>
            <a:r>
              <a:rPr lang="ar-MA" sz="2800" b="1" dirty="0" err="1">
                <a:solidFill>
                  <a:srgbClr val="FF0000"/>
                </a:solidFill>
                <a:latin typeface="Microsoft Uighur" panose="02000000000000000000" pitchFamily="2" charset="-78"/>
                <a:cs typeface="Microsoft Uighur" panose="02000000000000000000" pitchFamily="2" charset="-78"/>
              </a:rPr>
              <a:t>ٱلْأَمامِيُّ</a:t>
            </a:r>
            <a:r>
              <a:rPr lang="ar-MA" sz="2800" b="1" dirty="0">
                <a:solidFill>
                  <a:srgbClr val="FF0000"/>
                </a:solidFill>
                <a:latin typeface="Microsoft Uighur" panose="02000000000000000000" pitchFamily="2" charset="-78"/>
                <a:cs typeface="Microsoft Uighur" panose="02000000000000000000" pitchFamily="2" charset="-78"/>
              </a:rPr>
              <a:t> يُشْبِهُ </a:t>
            </a:r>
            <a:r>
              <a:rPr lang="ar-MA" sz="2800" b="1" dirty="0" err="1">
                <a:solidFill>
                  <a:srgbClr val="FF0000"/>
                </a:solidFill>
                <a:latin typeface="Microsoft Uighur" panose="02000000000000000000" pitchFamily="2" charset="-78"/>
                <a:cs typeface="Microsoft Uighur" panose="02000000000000000000" pitchFamily="2" charset="-78"/>
              </a:rPr>
              <a:t>ٱلذِّئابَ</a:t>
            </a:r>
            <a:r>
              <a:rPr lang="ar-MA" sz="2800" b="1" dirty="0">
                <a:solidFill>
                  <a:srgbClr val="FF0000"/>
                </a:solidFill>
                <a:latin typeface="Microsoft Uighur" panose="02000000000000000000" pitchFamily="2" charset="-78"/>
                <a:cs typeface="Microsoft Uighur" panose="02000000000000000000" pitchFamily="2" charset="-78"/>
              </a:rPr>
              <a:t>.</a:t>
            </a:r>
            <a:endParaRPr lang="fr-FR" sz="2800" b="1" dirty="0">
              <a:solidFill>
                <a:srgbClr val="FF0000"/>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A8AAC861-3A15-D2C8-151D-A72AD25CC156}"/>
              </a:ext>
            </a:extLst>
          </p:cNvPr>
          <p:cNvSpPr txBox="1"/>
          <p:nvPr/>
        </p:nvSpPr>
        <p:spPr>
          <a:xfrm>
            <a:off x="393291" y="3956412"/>
            <a:ext cx="8277862" cy="954107"/>
          </a:xfrm>
          <a:prstGeom prst="rect">
            <a:avLst/>
          </a:prstGeom>
          <a:noFill/>
        </p:spPr>
        <p:txBody>
          <a:bodyPr wrap="square" rtlCol="0">
            <a:spAutoFit/>
          </a:bodyPr>
          <a:lstStyle/>
          <a:p>
            <a:pPr algn="r" rtl="1"/>
            <a:r>
              <a:rPr lang="ar-MA" sz="2800" b="1" dirty="0">
                <a:solidFill>
                  <a:srgbClr val="FF0000"/>
                </a:solidFill>
                <a:latin typeface="Microsoft Uighur" panose="02000000000000000000" pitchFamily="2" charset="-78"/>
                <a:cs typeface="Microsoft Uighur" panose="02000000000000000000" pitchFamily="2" charset="-78"/>
              </a:rPr>
              <a:t>اَلْحَيَواناتُ </a:t>
            </a:r>
            <a:r>
              <a:rPr lang="ar-MA" sz="2800" b="1" dirty="0" err="1">
                <a:solidFill>
                  <a:srgbClr val="FF0000"/>
                </a:solidFill>
                <a:latin typeface="Microsoft Uighur" panose="02000000000000000000" pitchFamily="2" charset="-78"/>
                <a:cs typeface="Microsoft Uighur" panose="02000000000000000000" pitchFamily="2" charset="-78"/>
              </a:rPr>
              <a:t>ٱلْمُنْقَرِضَةُ</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ٱلَّتي</a:t>
            </a:r>
            <a:r>
              <a:rPr lang="ar-MA" sz="2800" b="1" dirty="0">
                <a:solidFill>
                  <a:srgbClr val="FF0000"/>
                </a:solidFill>
                <a:latin typeface="Microsoft Uighur" panose="02000000000000000000" pitchFamily="2" charset="-78"/>
                <a:cs typeface="Microsoft Uighur" panose="02000000000000000000" pitchFamily="2" charset="-78"/>
              </a:rPr>
              <a:t> وَرَدَتْ في </a:t>
            </a:r>
            <a:r>
              <a:rPr lang="ar-MA" sz="2800" b="1" dirty="0" err="1">
                <a:solidFill>
                  <a:srgbClr val="FF0000"/>
                </a:solidFill>
                <a:latin typeface="Microsoft Uighur" panose="02000000000000000000" pitchFamily="2" charset="-78"/>
                <a:cs typeface="Microsoft Uighur" panose="02000000000000000000" pitchFamily="2" charset="-78"/>
              </a:rPr>
              <a:t>ٱلنَّصِّ</a:t>
            </a:r>
            <a:r>
              <a:rPr lang="ar-MA" sz="2800" b="1" dirty="0">
                <a:solidFill>
                  <a:srgbClr val="FF0000"/>
                </a:solidFill>
                <a:latin typeface="Microsoft Uighur" panose="02000000000000000000" pitchFamily="2" charset="-78"/>
                <a:cs typeface="Microsoft Uighur" panose="02000000000000000000" pitchFamily="2" charset="-78"/>
              </a:rPr>
              <a:t> هِيَ: اَلْبَبْرُ </a:t>
            </a:r>
            <a:r>
              <a:rPr lang="ar-MA" sz="2800" b="1" dirty="0" err="1">
                <a:solidFill>
                  <a:srgbClr val="FF0000"/>
                </a:solidFill>
                <a:latin typeface="Microsoft Uighur" panose="02000000000000000000" pitchFamily="2" charset="-78"/>
                <a:cs typeface="Microsoft Uighur" panose="02000000000000000000" pitchFamily="2" charset="-78"/>
              </a:rPr>
              <a:t>ٱلتَّسْماني</a:t>
            </a:r>
            <a:r>
              <a:rPr lang="ar-MA" sz="2800" b="1" dirty="0">
                <a:solidFill>
                  <a:srgbClr val="FF0000"/>
                </a:solidFill>
                <a:latin typeface="Microsoft Uighur" panose="02000000000000000000" pitchFamily="2" charset="-78"/>
                <a:cs typeface="Microsoft Uighur" panose="02000000000000000000" pitchFamily="2" charset="-78"/>
              </a:rPr>
              <a:t>- طائِرُ </a:t>
            </a:r>
            <a:r>
              <a:rPr lang="ar-MA" sz="2800" b="1" dirty="0" err="1">
                <a:solidFill>
                  <a:srgbClr val="FF0000"/>
                </a:solidFill>
                <a:latin typeface="Microsoft Uighur" panose="02000000000000000000" pitchFamily="2" charset="-78"/>
                <a:cs typeface="Microsoft Uighur" panose="02000000000000000000" pitchFamily="2" charset="-78"/>
              </a:rPr>
              <a:t>ٱلدُّودو</a:t>
            </a:r>
            <a:r>
              <a:rPr lang="ar-MA" sz="2800" b="1" dirty="0">
                <a:solidFill>
                  <a:srgbClr val="FF0000"/>
                </a:solidFill>
                <a:latin typeface="Microsoft Uighur" panose="02000000000000000000" pitchFamily="2" charset="-78"/>
                <a:cs typeface="Microsoft Uighur" panose="02000000000000000000" pitchFamily="2" charset="-78"/>
              </a:rPr>
              <a:t> - </a:t>
            </a:r>
            <a:r>
              <a:rPr lang="ar-MA" sz="2800" b="1" dirty="0" err="1">
                <a:solidFill>
                  <a:srgbClr val="FF0000"/>
                </a:solidFill>
                <a:latin typeface="Microsoft Uighur" panose="02000000000000000000" pitchFamily="2" charset="-78"/>
                <a:cs typeface="Microsoft Uighur" panose="02000000000000000000" pitchFamily="2" charset="-78"/>
              </a:rPr>
              <a:t>اَلْماموثُ</a:t>
            </a:r>
            <a:r>
              <a:rPr lang="ar-MA" sz="2800" b="1" dirty="0">
                <a:solidFill>
                  <a:srgbClr val="FF0000"/>
                </a:solidFill>
                <a:latin typeface="Microsoft Uighur" panose="02000000000000000000" pitchFamily="2" charset="-78"/>
                <a:cs typeface="Microsoft Uighur" panose="02000000000000000000" pitchFamily="2" charset="-78"/>
              </a:rPr>
              <a:t> – وَحيدُ </a:t>
            </a:r>
            <a:r>
              <a:rPr lang="ar-MA" sz="2800" b="1" dirty="0" err="1">
                <a:solidFill>
                  <a:srgbClr val="FF0000"/>
                </a:solidFill>
                <a:latin typeface="Microsoft Uighur" panose="02000000000000000000" pitchFamily="2" charset="-78"/>
                <a:cs typeface="Microsoft Uighur" panose="02000000000000000000" pitchFamily="2" charset="-78"/>
              </a:rPr>
              <a:t>ٱلْقَرْنُ</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ٱلْأَسْوَدُ</a:t>
            </a:r>
            <a:r>
              <a:rPr lang="ar-MA" sz="2800" b="1" dirty="0">
                <a:solidFill>
                  <a:srgbClr val="FF0000"/>
                </a:solidFill>
                <a:latin typeface="Microsoft Uighur" panose="02000000000000000000" pitchFamily="2" charset="-78"/>
                <a:cs typeface="Microsoft Uighur" panose="02000000000000000000" pitchFamily="2" charset="-78"/>
              </a:rPr>
              <a:t> (الْغَرْبِيُّ)</a:t>
            </a:r>
            <a:endParaRPr lang="fr-FR" sz="2800" b="1"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3F0FA29D-B8F3-4CB3-C048-B6BB8647AB1E}"/>
              </a:ext>
            </a:extLst>
          </p:cNvPr>
          <p:cNvSpPr txBox="1"/>
          <p:nvPr/>
        </p:nvSpPr>
        <p:spPr>
          <a:xfrm>
            <a:off x="393291" y="5219893"/>
            <a:ext cx="8277862" cy="954107"/>
          </a:xfrm>
          <a:prstGeom prst="rect">
            <a:avLst/>
          </a:prstGeom>
          <a:noFill/>
        </p:spPr>
        <p:txBody>
          <a:bodyPr wrap="square" rtlCol="0">
            <a:spAutoFit/>
          </a:bodyPr>
          <a:lstStyle/>
          <a:p>
            <a:pPr algn="r" rtl="1"/>
            <a:r>
              <a:rPr lang="ar-MA" sz="2800" b="1" dirty="0">
                <a:solidFill>
                  <a:srgbClr val="FF0000"/>
                </a:solidFill>
                <a:latin typeface="Microsoft Uighur" panose="02000000000000000000" pitchFamily="2" charset="-78"/>
                <a:cs typeface="Microsoft Uighur" panose="02000000000000000000" pitchFamily="2" charset="-78"/>
              </a:rPr>
              <a:t>اَلْحَيَواناتُ </a:t>
            </a:r>
            <a:r>
              <a:rPr lang="ar-MA" sz="2800" b="1" dirty="0" err="1">
                <a:solidFill>
                  <a:srgbClr val="FF0000"/>
                </a:solidFill>
                <a:latin typeface="Microsoft Uighur" panose="02000000000000000000" pitchFamily="2" charset="-78"/>
                <a:cs typeface="Microsoft Uighur" panose="02000000000000000000" pitchFamily="2" charset="-78"/>
              </a:rPr>
              <a:t>ٱلْمُهَدَّدَةُ</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بِٱلِانْقِراضِ</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ٱلْوارِدَةُ</a:t>
            </a:r>
            <a:r>
              <a:rPr lang="ar-MA" sz="2800" b="1" dirty="0">
                <a:solidFill>
                  <a:srgbClr val="FF0000"/>
                </a:solidFill>
                <a:latin typeface="Microsoft Uighur" panose="02000000000000000000" pitchFamily="2" charset="-78"/>
                <a:cs typeface="Microsoft Uighur" panose="02000000000000000000" pitchFamily="2" charset="-78"/>
              </a:rPr>
              <a:t> في </a:t>
            </a:r>
            <a:r>
              <a:rPr lang="ar-MA" sz="2800" b="1" dirty="0" err="1">
                <a:solidFill>
                  <a:srgbClr val="FF0000"/>
                </a:solidFill>
                <a:latin typeface="Microsoft Uighur" panose="02000000000000000000" pitchFamily="2" charset="-78"/>
                <a:cs typeface="Microsoft Uighur" panose="02000000000000000000" pitchFamily="2" charset="-78"/>
              </a:rPr>
              <a:t>ٱلنَّصِّ</a:t>
            </a:r>
            <a:r>
              <a:rPr lang="ar-MA" sz="2800" b="1" dirty="0">
                <a:solidFill>
                  <a:srgbClr val="FF0000"/>
                </a:solidFill>
                <a:latin typeface="Microsoft Uighur" panose="02000000000000000000" pitchFamily="2" charset="-78"/>
                <a:cs typeface="Microsoft Uighur" panose="02000000000000000000" pitchFamily="2" charset="-78"/>
              </a:rPr>
              <a:t> هِيَ: طائِرُ أَبي مِنْجَلٍ </a:t>
            </a:r>
            <a:r>
              <a:rPr lang="ar-MA" sz="2800" b="1" dirty="0" err="1">
                <a:solidFill>
                  <a:srgbClr val="FF0000"/>
                </a:solidFill>
                <a:latin typeface="Microsoft Uighur" panose="02000000000000000000" pitchFamily="2" charset="-78"/>
                <a:cs typeface="Microsoft Uighur" panose="02000000000000000000" pitchFamily="2" charset="-78"/>
              </a:rPr>
              <a:t>ٱلْأَصْلَعُ</a:t>
            </a:r>
            <a:r>
              <a:rPr lang="ar-MA" sz="2800" b="1" dirty="0">
                <a:solidFill>
                  <a:srgbClr val="FF0000"/>
                </a:solidFill>
                <a:latin typeface="Microsoft Uighur" panose="02000000000000000000" pitchFamily="2" charset="-78"/>
                <a:cs typeface="Microsoft Uighur" panose="02000000000000000000" pitchFamily="2" charset="-78"/>
              </a:rPr>
              <a:t>، دُبُّ </a:t>
            </a:r>
            <a:r>
              <a:rPr lang="ar-MA" sz="2800" b="1" dirty="0" err="1">
                <a:solidFill>
                  <a:srgbClr val="FF0000"/>
                </a:solidFill>
                <a:latin typeface="Microsoft Uighur" panose="02000000000000000000" pitchFamily="2" charset="-78"/>
                <a:cs typeface="Microsoft Uighur" panose="02000000000000000000" pitchFamily="2" charset="-78"/>
              </a:rPr>
              <a:t>ٱلْبّانْدا</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ٱلْعِمْلاقُ</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وَٱلْجَمَلُ</a:t>
            </a:r>
            <a:r>
              <a:rPr lang="ar-MA" sz="2800" b="1" dirty="0">
                <a:solidFill>
                  <a:srgbClr val="FF0000"/>
                </a:solidFill>
                <a:latin typeface="Microsoft Uighur" panose="02000000000000000000" pitchFamily="2" charset="-78"/>
                <a:cs typeface="Microsoft Uighur" panose="02000000000000000000" pitchFamily="2" charset="-78"/>
              </a:rPr>
              <a:t> </a:t>
            </a:r>
            <a:r>
              <a:rPr lang="ar-MA" sz="2800" b="1" dirty="0" err="1">
                <a:solidFill>
                  <a:srgbClr val="FF0000"/>
                </a:solidFill>
                <a:latin typeface="Microsoft Uighur" panose="02000000000000000000" pitchFamily="2" charset="-78"/>
                <a:cs typeface="Microsoft Uighur" panose="02000000000000000000" pitchFamily="2" charset="-78"/>
              </a:rPr>
              <a:t>ٱلْبَرِّيُّ</a:t>
            </a:r>
            <a:r>
              <a:rPr lang="ar-MA" sz="2800" b="1" dirty="0">
                <a:solidFill>
                  <a:srgbClr val="FF0000"/>
                </a:solidFill>
                <a:latin typeface="Microsoft Uighur" panose="02000000000000000000" pitchFamily="2" charset="-78"/>
                <a:cs typeface="Microsoft Uighur" panose="02000000000000000000" pitchFamily="2" charset="-78"/>
              </a:rPr>
              <a:t> ذو </a:t>
            </a:r>
            <a:r>
              <a:rPr lang="ar-MA" sz="2800" b="1" dirty="0" err="1">
                <a:solidFill>
                  <a:srgbClr val="FF0000"/>
                </a:solidFill>
                <a:latin typeface="Microsoft Uighur" panose="02000000000000000000" pitchFamily="2" charset="-78"/>
                <a:cs typeface="Microsoft Uighur" panose="02000000000000000000" pitchFamily="2" charset="-78"/>
              </a:rPr>
              <a:t>ٱلسَّنامَيْنِ</a:t>
            </a:r>
            <a:r>
              <a:rPr lang="ar-MA" sz="2800" b="1" dirty="0">
                <a:solidFill>
                  <a:srgbClr val="FF0000"/>
                </a:solidFill>
                <a:latin typeface="Microsoft Uighur" panose="02000000000000000000" pitchFamily="2" charset="-78"/>
                <a:cs typeface="Microsoft Uighur" panose="02000000000000000000" pitchFamily="2" charset="-78"/>
              </a:rPr>
              <a:t>.</a:t>
            </a:r>
            <a:endParaRPr lang="fr-FR" sz="2800" b="1" dirty="0">
              <a:solidFill>
                <a:srgbClr val="FF0000"/>
              </a:solidFill>
              <a:latin typeface="Microsoft Uighur" panose="02000000000000000000" pitchFamily="2" charset="-78"/>
              <a:cs typeface="Microsoft Uighur" panose="02000000000000000000" pitchFamily="2" charset="-78"/>
            </a:endParaRPr>
          </a:p>
        </p:txBody>
      </p:sp>
      <p:pic>
        <p:nvPicPr>
          <p:cNvPr id="9" name="Espace réservé pour une image  8">
            <a:extLst>
              <a:ext uri="{FF2B5EF4-FFF2-40B4-BE49-F238E27FC236}">
                <a16:creationId xmlns:a16="http://schemas.microsoft.com/office/drawing/2014/main" id="{D38E95D4-7700-B917-8B6F-3A9C42BDF7A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a:prstGeom prst="rect">
            <a:avLst/>
          </a:prstGeom>
        </p:spPr>
      </p:pic>
    </p:spTree>
    <p:extLst>
      <p:ext uri="{BB962C8B-B14F-4D97-AF65-F5344CB8AC3E}">
        <p14:creationId xmlns:p14="http://schemas.microsoft.com/office/powerpoint/2010/main" val="310224210"/>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777EA-441A-4A02-06F3-04C484AB4251}"/>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5AAFF2E0-C2C4-0D7F-4209-B62886673BF3}"/>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من يقرأ السؤال التالي؟ ما المطلوب؟ فكروا لتقديم الإجابة في جملة مفيدة.</a:t>
            </a:r>
            <a:r>
              <a:rPr lang="fr-FR" sz="2400" b="1" dirty="0">
                <a:solidFill>
                  <a:schemeClr val="bg1">
                    <a:lumMod val="50000"/>
                  </a:schemeClr>
                </a:solidFill>
                <a:ea typeface="Calibri" panose="020F0502020204030204" pitchFamily="34" charset="0"/>
                <a:cs typeface="Microsoft Uighur" panose="02000000000000000000" pitchFamily="2" charset="-78"/>
              </a:rPr>
              <a:t>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0446C6BF-4057-0044-0F94-8D9CD3D4266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26CEC93C-21A4-2734-2093-5E37441293F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4688BBA-3A67-71B5-BDB8-328F8FF2828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1CC856AC-E807-B4EA-507D-D5061B105F5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B0A54E4-4AEB-A079-DE8F-55A4C5FD211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DC1E259D-120C-3635-EF09-A804908BAFE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BDDBCA90-937F-3AB8-2E8B-355A853467A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2E929B5-3DB0-F357-B5F8-B6343885E1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1" name="Espace réservé pour une image  10">
            <a:extLst>
              <a:ext uri="{FF2B5EF4-FFF2-40B4-BE49-F238E27FC236}">
                <a16:creationId xmlns:a16="http://schemas.microsoft.com/office/drawing/2014/main" id="{DDD9A2D7-ED6C-BE4D-850D-75477EE3BD2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8E375188-0C12-4EE0-594C-DB4770B89A26}"/>
              </a:ext>
            </a:extLst>
          </p:cNvPr>
          <p:cNvPicPr>
            <a:picLocks noChangeAspect="1"/>
          </p:cNvPicPr>
          <p:nvPr/>
        </p:nvPicPr>
        <p:blipFill>
          <a:blip r:embed="rId7"/>
          <a:stretch>
            <a:fillRect/>
          </a:stretch>
        </p:blipFill>
        <p:spPr>
          <a:xfrm>
            <a:off x="672537" y="2849829"/>
            <a:ext cx="7938312" cy="1741835"/>
          </a:xfrm>
          <a:prstGeom prst="roundRect">
            <a:avLst>
              <a:gd name="adj" fmla="val 16667"/>
            </a:avLst>
          </a:prstGeom>
          <a:ln>
            <a:solidFill>
              <a:schemeClr val="tx1">
                <a:lumMod val="95000"/>
                <a:lumOff val="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942356816"/>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D4D37-110C-4611-2923-46570E6292D5}"/>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0BDA7F2-CA1E-CDF0-A1D2-F5921CA8BF37}"/>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من يعيد تقديم الجواب في جملة مفيدة؟</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51D767D5-8B2E-0B05-4800-27C010FA0ED3}"/>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73C6986-183E-C273-CC86-D200BA42D51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F2A7A16-7665-47D7-AA82-182D7F65C42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12305F7-2971-D7A1-1997-74494F937CB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E4A5D936-ECA6-7798-2D3A-C170D364B7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9056B116-E561-C256-57A9-37FDEA1E93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64EB6DEF-98DB-7A9D-5B42-A4CDBB26A85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CE0AAAD-497B-66F1-75E1-6337C2E6093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5">
            <a:extLst>
              <a:ext uri="{FF2B5EF4-FFF2-40B4-BE49-F238E27FC236}">
                <a16:creationId xmlns:a16="http://schemas.microsoft.com/office/drawing/2014/main" id="{4912F3E3-8A97-CD77-AC0F-47A968AFBC2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2" name="Image 1">
            <a:extLst>
              <a:ext uri="{FF2B5EF4-FFF2-40B4-BE49-F238E27FC236}">
                <a16:creationId xmlns:a16="http://schemas.microsoft.com/office/drawing/2014/main" id="{457C3BA1-718E-252F-25B2-E500750F5018}"/>
              </a:ext>
            </a:extLst>
          </p:cNvPr>
          <p:cNvPicPr>
            <a:picLocks noChangeAspect="1"/>
          </p:cNvPicPr>
          <p:nvPr/>
        </p:nvPicPr>
        <p:blipFill>
          <a:blip r:embed="rId7"/>
          <a:stretch>
            <a:fillRect/>
          </a:stretch>
        </p:blipFill>
        <p:spPr>
          <a:xfrm>
            <a:off x="745602" y="2001815"/>
            <a:ext cx="7938312" cy="1741835"/>
          </a:xfrm>
          <a:prstGeom prst="roundRect">
            <a:avLst>
              <a:gd name="adj" fmla="val 16667"/>
            </a:avLst>
          </a:prstGeom>
          <a:ln>
            <a:solidFill>
              <a:schemeClr val="tx1">
                <a:lumMod val="95000"/>
                <a:lumOff val="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ZoneTexte 2">
            <a:extLst>
              <a:ext uri="{FF2B5EF4-FFF2-40B4-BE49-F238E27FC236}">
                <a16:creationId xmlns:a16="http://schemas.microsoft.com/office/drawing/2014/main" id="{65C28D96-A068-A2F2-91C1-DE95989E73F6}"/>
              </a:ext>
            </a:extLst>
          </p:cNvPr>
          <p:cNvSpPr txBox="1"/>
          <p:nvPr/>
        </p:nvSpPr>
        <p:spPr>
          <a:xfrm>
            <a:off x="979158" y="2789543"/>
            <a:ext cx="7652795" cy="1384995"/>
          </a:xfrm>
          <a:prstGeom prst="rect">
            <a:avLst/>
          </a:prstGeom>
          <a:solidFill>
            <a:schemeClr val="bg1"/>
          </a:solidFill>
        </p:spPr>
        <p:txBody>
          <a:bodyPr wrap="square" rtlCol="0">
            <a:spAutoFit/>
          </a:bodyPr>
          <a:lstStyle/>
          <a:p>
            <a:pPr algn="r" rtl="1"/>
            <a:r>
              <a:rPr lang="ar-MA" sz="2800" b="1" dirty="0">
                <a:solidFill>
                  <a:srgbClr val="FF0000"/>
                </a:solidFill>
                <a:latin typeface="Microsoft Uighur" panose="02000000000000000000" pitchFamily="2" charset="-78"/>
                <a:cs typeface="Microsoft Uighur" panose="02000000000000000000" pitchFamily="2" charset="-78"/>
              </a:rPr>
              <a:t>شَعَرَ الْبَبْرُ </a:t>
            </a:r>
            <a:r>
              <a:rPr lang="ar-MA" sz="2800" b="1" dirty="0" err="1">
                <a:solidFill>
                  <a:srgbClr val="FF0000"/>
                </a:solidFill>
                <a:latin typeface="Microsoft Uighur" panose="02000000000000000000" pitchFamily="2" charset="-78"/>
                <a:cs typeface="Microsoft Uighur" panose="02000000000000000000" pitchFamily="2" charset="-78"/>
              </a:rPr>
              <a:t>التَّسْمانِيُّ</a:t>
            </a:r>
            <a:r>
              <a:rPr lang="ar-MA" sz="2800" b="1" dirty="0">
                <a:solidFill>
                  <a:srgbClr val="FF0000"/>
                </a:solidFill>
                <a:latin typeface="Microsoft Uighur" panose="02000000000000000000" pitchFamily="2" charset="-78"/>
                <a:cs typeface="Microsoft Uighur" panose="02000000000000000000" pitchFamily="2" charset="-78"/>
              </a:rPr>
              <a:t> عِنْدَما كانَ يَحْكي قِصَّتَهُ بِالْحَسْرَةِ (وَهِيَ حُزْنٌ وَنَدَمٌ عَلى شَيْءٍ فاتَ) وَالْخَوْفِ.</a:t>
            </a:r>
          </a:p>
          <a:p>
            <a:pPr algn="r" rtl="1"/>
            <a:r>
              <a:rPr lang="ar-MA" sz="2800" b="1" dirty="0">
                <a:solidFill>
                  <a:srgbClr val="FF0000"/>
                </a:solidFill>
                <a:latin typeface="Microsoft Uighur" panose="02000000000000000000" pitchFamily="2" charset="-78"/>
                <a:cs typeface="Microsoft Uighur" panose="02000000000000000000" pitchFamily="2" charset="-78"/>
              </a:rPr>
              <a:t>وَالدَّليلُ هُوَ ما تَحْتَهُ خَطٌّ:</a:t>
            </a:r>
            <a:endParaRPr lang="fr-FR" sz="2800" b="1" dirty="0">
              <a:solidFill>
                <a:srgbClr val="FF0000"/>
              </a:solidFill>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6A5891E3-B7C9-78EC-26E0-5DDE0BF81AFF}"/>
              </a:ext>
            </a:extLst>
          </p:cNvPr>
          <p:cNvPicPr>
            <a:picLocks noChangeAspect="1"/>
          </p:cNvPicPr>
          <p:nvPr/>
        </p:nvPicPr>
        <p:blipFill>
          <a:blip r:embed="rId8"/>
          <a:stretch>
            <a:fillRect/>
          </a:stretch>
        </p:blipFill>
        <p:spPr>
          <a:xfrm>
            <a:off x="864332" y="4120723"/>
            <a:ext cx="5352470" cy="2293819"/>
          </a:xfrm>
          <a:prstGeom prst="rect">
            <a:avLst/>
          </a:prstGeom>
          <a:ln>
            <a:solidFill>
              <a:schemeClr val="tx1">
                <a:lumMod val="95000"/>
                <a:lumOff val="5000"/>
              </a:schemeClr>
            </a:solidFill>
          </a:ln>
        </p:spPr>
      </p:pic>
      <p:cxnSp>
        <p:nvCxnSpPr>
          <p:cNvPr id="9" name="Connecteur droit 8">
            <a:extLst>
              <a:ext uri="{FF2B5EF4-FFF2-40B4-BE49-F238E27FC236}">
                <a16:creationId xmlns:a16="http://schemas.microsoft.com/office/drawing/2014/main" id="{A840FF02-97D1-092C-03F3-9F8D3B3C190E}"/>
              </a:ext>
            </a:extLst>
          </p:cNvPr>
          <p:cNvCxnSpPr/>
          <p:nvPr/>
        </p:nvCxnSpPr>
        <p:spPr>
          <a:xfrm>
            <a:off x="4296310" y="4483510"/>
            <a:ext cx="160304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1F4D230A-AA78-1AAF-90C9-AD950F6BF562}"/>
              </a:ext>
            </a:extLst>
          </p:cNvPr>
          <p:cNvCxnSpPr>
            <a:cxnSpLocks/>
          </p:cNvCxnSpPr>
          <p:nvPr/>
        </p:nvCxnSpPr>
        <p:spPr>
          <a:xfrm>
            <a:off x="979158" y="5127523"/>
            <a:ext cx="4394364"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8601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B903010-D294-8F21-869B-F1C04424C2A8}"/>
              </a:ext>
            </a:extLst>
          </p:cNvPr>
          <p:cNvSpPr>
            <a:spLocks noGrp="1"/>
          </p:cNvSpPr>
          <p:nvPr>
            <p:ph type="title"/>
          </p:nvPr>
        </p:nvSpPr>
        <p:spPr>
          <a:xfrm>
            <a:off x="628650" y="1236677"/>
            <a:ext cx="7886700" cy="1325563"/>
          </a:xfrm>
        </p:spPr>
        <p:txBody>
          <a:bodyPr/>
          <a:lstStyle/>
          <a:p>
            <a:pPr algn="ctr" rtl="1"/>
            <a:r>
              <a:rPr lang="tzm-Arab-MA" sz="6000" dirty="0"/>
              <a:t>اختــتام الحــصة</a:t>
            </a:r>
            <a:endParaRPr lang="fr-FR" sz="6000" dirty="0"/>
          </a:p>
        </p:txBody>
      </p:sp>
      <p:sp>
        <p:nvSpPr>
          <p:cNvPr id="17" name="Forme libre : forme 16">
            <a:extLst>
              <a:ext uri="{FF2B5EF4-FFF2-40B4-BE49-F238E27FC236}">
                <a16:creationId xmlns:a16="http://schemas.microsoft.com/office/drawing/2014/main" id="{16FB18EF-9A0F-3551-35C2-F240C78D2DED}"/>
              </a:ext>
            </a:extLst>
          </p:cNvPr>
          <p:cNvSpPr/>
          <p:nvPr/>
        </p:nvSpPr>
        <p:spPr>
          <a:xfrm>
            <a:off x="628650" y="2849249"/>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BB3F962A-8448-5DFB-B32D-B655C0A3266C}"/>
              </a:ext>
            </a:extLst>
          </p:cNvPr>
          <p:cNvSpPr/>
          <p:nvPr/>
        </p:nvSpPr>
        <p:spPr>
          <a:xfrm>
            <a:off x="628651" y="2849249"/>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20" name="ZoneTexte 19">
            <a:extLst>
              <a:ext uri="{FF2B5EF4-FFF2-40B4-BE49-F238E27FC236}">
                <a16:creationId xmlns:a16="http://schemas.microsoft.com/office/drawing/2014/main" id="{4183D2D9-AF1D-379D-A736-EE976C962980}"/>
              </a:ext>
            </a:extLst>
          </p:cNvPr>
          <p:cNvSpPr txBox="1"/>
          <p:nvPr/>
        </p:nvSpPr>
        <p:spPr>
          <a:xfrm>
            <a:off x="753847" y="3593947"/>
            <a:ext cx="7553573" cy="707886"/>
          </a:xfrm>
          <a:prstGeom prst="rect">
            <a:avLst/>
          </a:prstGeom>
          <a:noFill/>
        </p:spPr>
        <p:txBody>
          <a:bodyPr wrap="square" rtlCol="0">
            <a:spAutoFit/>
          </a:bodyPr>
          <a:lstStyle/>
          <a:p>
            <a:pPr algn="ctr"/>
            <a:r>
              <a:rPr lang="ar-MA" sz="4000" b="1" dirty="0">
                <a:solidFill>
                  <a:srgbClr val="424D7C"/>
                </a:solidFill>
                <a:latin typeface="Microsoft Uighur" panose="02000000000000000000" pitchFamily="2" charset="-78"/>
                <a:cs typeface="Microsoft Uighur" panose="02000000000000000000" pitchFamily="2" charset="-78"/>
              </a:rPr>
              <a:t>ماذا تعلمت اليوم؟</a:t>
            </a:r>
          </a:p>
        </p:txBody>
      </p:sp>
      <p:pic>
        <p:nvPicPr>
          <p:cNvPr id="2" name="Image 1">
            <a:extLst>
              <a:ext uri="{FF2B5EF4-FFF2-40B4-BE49-F238E27FC236}">
                <a16:creationId xmlns:a16="http://schemas.microsoft.com/office/drawing/2014/main" id="{C0723C90-FF25-0E3D-9101-8F0DFE306CD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C7FEFC4-F30B-5F9B-59D6-6B383C2877D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C064838-34C1-4BCA-71E1-E980002E734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4D33841-EB83-5072-4C0E-B9226D4902D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5535E88-1A78-9810-D4A6-1DE67E5236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EDCEE5EB-1D20-A69C-20FD-F533C96E6CC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ABE6C77-A1ED-2CEA-7701-D4C1FB5F8F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717133B-A3E0-170B-0EF5-D5F0DC76520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51390512"/>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EBF6F-C61B-8DD4-CE86-2C54E4BAEF60}"/>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76010F3D-FFAB-7068-AD9F-3A82201DB026}"/>
              </a:ext>
            </a:extLst>
          </p:cNvPr>
          <p:cNvSpPr txBox="1"/>
          <p:nvPr/>
        </p:nvSpPr>
        <p:spPr>
          <a:xfrm>
            <a:off x="723845" y="2908418"/>
            <a:ext cx="7650404" cy="3323392"/>
          </a:xfrm>
          <a:prstGeom prst="roundRect">
            <a:avLst>
              <a:gd name="adj" fmla="val 8738"/>
            </a:avLst>
          </a:prstGeom>
          <a:solidFill>
            <a:srgbClr val="ECF8FB"/>
          </a:solidFill>
        </p:spPr>
        <p:txBody>
          <a:bodyPr wrap="square" rtlCol="0">
            <a:spAutoFit/>
          </a:bodyPr>
          <a:lstStyle/>
          <a:p>
            <a:pPr algn="r" rtl="1"/>
            <a:r>
              <a:rPr lang="ar-MA" sz="4000" dirty="0">
                <a:solidFill>
                  <a:srgbClr val="424D7C"/>
                </a:solidFill>
                <a:latin typeface="Microsoft Uighur" panose="02000000000000000000" pitchFamily="2" charset="-78"/>
                <a:cs typeface="Microsoft Uighur" panose="02000000000000000000" pitchFamily="2" charset="-78"/>
              </a:rPr>
              <a:t>في حِصَّةِ </a:t>
            </a:r>
            <a:r>
              <a:rPr lang="ar-MA" sz="4000" dirty="0" err="1">
                <a:solidFill>
                  <a:srgbClr val="424D7C"/>
                </a:solidFill>
                <a:latin typeface="Microsoft Uighur" panose="02000000000000000000" pitchFamily="2" charset="-78"/>
                <a:cs typeface="Microsoft Uighur" panose="02000000000000000000" pitchFamily="2" charset="-78"/>
              </a:rPr>
              <a:t>ٱلْيَوْمِ</a:t>
            </a:r>
            <a:r>
              <a:rPr lang="ar-MA" sz="4000" dirty="0">
                <a:solidFill>
                  <a:srgbClr val="424D7C"/>
                </a:solidFill>
                <a:latin typeface="Microsoft Uighur" panose="02000000000000000000" pitchFamily="2" charset="-78"/>
                <a:cs typeface="Microsoft Uighur" panose="02000000000000000000" pitchFamily="2" charset="-78"/>
              </a:rPr>
              <a:t>، تَعَلَّمْتُ أَنَّ:</a:t>
            </a:r>
          </a:p>
          <a:p>
            <a:pPr marL="571500" indent="-571500" algn="r" rtl="1">
              <a:buFontTx/>
              <a:buChar char="-"/>
            </a:pPr>
            <a:r>
              <a:rPr lang="ar-MA" sz="4000" dirty="0">
                <a:solidFill>
                  <a:srgbClr val="424D7C"/>
                </a:solidFill>
                <a:latin typeface="Microsoft Uighur" panose="02000000000000000000" pitchFamily="2" charset="-78"/>
                <a:cs typeface="Microsoft Uighur" panose="02000000000000000000" pitchFamily="2" charset="-78"/>
              </a:rPr>
              <a:t>حَيَواناتٍ </a:t>
            </a:r>
            <a:r>
              <a:rPr lang="ar-MA" sz="4000" dirty="0" err="1">
                <a:solidFill>
                  <a:srgbClr val="424D7C"/>
                </a:solidFill>
                <a:latin typeface="Microsoft Uighur" panose="02000000000000000000" pitchFamily="2" charset="-78"/>
                <a:cs typeface="Microsoft Uighur" panose="02000000000000000000" pitchFamily="2" charset="-78"/>
              </a:rPr>
              <a:t>ٱنْقَرَضَتْ</a:t>
            </a:r>
            <a:r>
              <a:rPr lang="ar-MA" sz="4000" dirty="0">
                <a:solidFill>
                  <a:srgbClr val="424D7C"/>
                </a:solidFill>
                <a:latin typeface="Microsoft Uighur" panose="02000000000000000000" pitchFamily="2" charset="-78"/>
                <a:cs typeface="Microsoft Uighur" panose="02000000000000000000" pitchFamily="2" charset="-78"/>
              </a:rPr>
              <a:t> مِثْلَ ..... وَأُخْرى مُهَدَّدَةٌ </a:t>
            </a:r>
            <a:r>
              <a:rPr lang="ar-MA" sz="4000" dirty="0" err="1">
                <a:solidFill>
                  <a:srgbClr val="424D7C"/>
                </a:solidFill>
                <a:latin typeface="Microsoft Uighur" panose="02000000000000000000" pitchFamily="2" charset="-78"/>
                <a:cs typeface="Microsoft Uighur" panose="02000000000000000000" pitchFamily="2" charset="-78"/>
              </a:rPr>
              <a:t>بٱلِانْقِراضِ</a:t>
            </a:r>
            <a:r>
              <a:rPr lang="ar-MA" sz="4000" dirty="0">
                <a:solidFill>
                  <a:srgbClr val="424D7C"/>
                </a:solidFill>
                <a:latin typeface="Microsoft Uighur" panose="02000000000000000000" pitchFamily="2" charset="-78"/>
                <a:cs typeface="Microsoft Uighur" panose="02000000000000000000" pitchFamily="2" charset="-78"/>
              </a:rPr>
              <a:t> مِثْلَ ...</a:t>
            </a:r>
          </a:p>
          <a:p>
            <a:pPr marL="571500" indent="-571500" algn="r" rtl="1">
              <a:buFontTx/>
              <a:buChar char="-"/>
            </a:pPr>
            <a:r>
              <a:rPr lang="ar-MA" sz="4000" dirty="0">
                <a:solidFill>
                  <a:srgbClr val="424D7C"/>
                </a:solidFill>
                <a:latin typeface="Microsoft Uighur" panose="02000000000000000000" pitchFamily="2" charset="-78"/>
                <a:cs typeface="Microsoft Uighur" panose="02000000000000000000" pitchFamily="2" charset="-78"/>
              </a:rPr>
              <a:t>سَبَبَ </a:t>
            </a:r>
            <a:r>
              <a:rPr lang="ar-MA" sz="4000" dirty="0" err="1">
                <a:solidFill>
                  <a:srgbClr val="424D7C"/>
                </a:solidFill>
                <a:latin typeface="Microsoft Uighur" panose="02000000000000000000" pitchFamily="2" charset="-78"/>
                <a:cs typeface="Microsoft Uighur" panose="02000000000000000000" pitchFamily="2" charset="-78"/>
              </a:rPr>
              <a:t>ٱنْقِراضِ</a:t>
            </a:r>
            <a:r>
              <a:rPr lang="ar-MA" sz="4000" dirty="0">
                <a:solidFill>
                  <a:srgbClr val="424D7C"/>
                </a:solidFill>
                <a:latin typeface="Microsoft Uighur" panose="02000000000000000000" pitchFamily="2" charset="-78"/>
                <a:cs typeface="Microsoft Uighur" panose="02000000000000000000" pitchFamily="2" charset="-78"/>
              </a:rPr>
              <a:t> </a:t>
            </a:r>
            <a:r>
              <a:rPr lang="ar-MA" sz="4000" dirty="0" err="1">
                <a:solidFill>
                  <a:srgbClr val="424D7C"/>
                </a:solidFill>
                <a:latin typeface="Microsoft Uighur" panose="02000000000000000000" pitchFamily="2" charset="-78"/>
                <a:cs typeface="Microsoft Uighur" panose="02000000000000000000" pitchFamily="2" charset="-78"/>
              </a:rPr>
              <a:t>ٱلْحَيَواناتِ</a:t>
            </a:r>
            <a:r>
              <a:rPr lang="ar-MA" sz="4000" dirty="0">
                <a:solidFill>
                  <a:srgbClr val="424D7C"/>
                </a:solidFill>
                <a:latin typeface="Microsoft Uighur" panose="02000000000000000000" pitchFamily="2" charset="-78"/>
                <a:cs typeface="Microsoft Uighur" panose="02000000000000000000" pitchFamily="2" charset="-78"/>
              </a:rPr>
              <a:t> هُوَ ....</a:t>
            </a:r>
          </a:p>
          <a:p>
            <a:pPr algn="r" rtl="1"/>
            <a:endParaRPr lang="ar-MA" sz="4000" dirty="0">
              <a:solidFill>
                <a:srgbClr val="424D7C"/>
              </a:solidFill>
              <a:latin typeface="Microsoft Uighur" panose="02000000000000000000" pitchFamily="2" charset="-78"/>
              <a:cs typeface="Microsoft Uighur" panose="02000000000000000000" pitchFamily="2" charset="-78"/>
            </a:endParaRPr>
          </a:p>
        </p:txBody>
      </p:sp>
      <p:sp>
        <p:nvSpPr>
          <p:cNvPr id="2" name="Titre 1">
            <a:extLst>
              <a:ext uri="{FF2B5EF4-FFF2-40B4-BE49-F238E27FC236}">
                <a16:creationId xmlns:a16="http://schemas.microsoft.com/office/drawing/2014/main" id="{7A84CB7A-6623-5543-A587-D5F0D2797FC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تعلمتم اليوم؟</a:t>
            </a:r>
            <a:endParaRPr lang="fr-FR" sz="2400" dirty="0">
              <a:solidFill>
                <a:schemeClr val="bg1">
                  <a:lumMod val="50000"/>
                </a:schemeClr>
              </a:solidFill>
            </a:endParaRPr>
          </a:p>
        </p:txBody>
      </p:sp>
      <p:pic>
        <p:nvPicPr>
          <p:cNvPr id="5" name="Espace réservé pour une image  4">
            <a:extLst>
              <a:ext uri="{FF2B5EF4-FFF2-40B4-BE49-F238E27FC236}">
                <a16:creationId xmlns:a16="http://schemas.microsoft.com/office/drawing/2014/main" id="{0294888B-A7FF-4CF4-0BB9-518C0AFEAEA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21" name="Image 20">
            <a:extLst>
              <a:ext uri="{FF2B5EF4-FFF2-40B4-BE49-F238E27FC236}">
                <a16:creationId xmlns:a16="http://schemas.microsoft.com/office/drawing/2014/main" id="{56F0FA06-0F5F-F3BA-9212-F7F66E5C954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91DCBAFD-C628-3492-2CA6-68649BF71A9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D9795DB2-B749-26E8-68EA-ABF42F33C7D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1F27E3A8-F59D-9D99-754B-ADCF6B7A91CE}"/>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D72E219E-F557-57CE-DFC8-D4573F9329E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D9269601-80A5-D961-3BC3-8AC703C1323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C9A8B74E-C9B7-1EC4-EE35-3BA65058133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B739C708-BC69-860B-75C6-FB57CB0D6F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2334091436"/>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C3DBC-1F59-345A-C1B1-82AA2469382E}"/>
            </a:ext>
          </a:extLst>
        </p:cNvPr>
        <p:cNvGrpSpPr/>
        <p:nvPr/>
      </p:nvGrpSpPr>
      <p:grpSpPr>
        <a:xfrm>
          <a:off x="0" y="0"/>
          <a:ext cx="0" cy="0"/>
          <a:chOff x="0" y="0"/>
          <a:chExt cx="0" cy="0"/>
        </a:xfrm>
      </p:grpSpPr>
      <p:grpSp>
        <p:nvGrpSpPr>
          <p:cNvPr id="22" name="Groupe 21">
            <a:extLst>
              <a:ext uri="{FF2B5EF4-FFF2-40B4-BE49-F238E27FC236}">
                <a16:creationId xmlns:a16="http://schemas.microsoft.com/office/drawing/2014/main" id="{37D877A9-0D0A-F944-74EC-2643AE164146}"/>
              </a:ext>
            </a:extLst>
          </p:cNvPr>
          <p:cNvGrpSpPr/>
          <p:nvPr/>
        </p:nvGrpSpPr>
        <p:grpSpPr>
          <a:xfrm>
            <a:off x="6030094" y="3111073"/>
            <a:ext cx="118080" cy="379800"/>
            <a:chOff x="6030094" y="3111073"/>
            <a:chExt cx="118080" cy="37980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7" name="Encre 16">
                  <a:extLst>
                    <a:ext uri="{FF2B5EF4-FFF2-40B4-BE49-F238E27FC236}">
                      <a16:creationId xmlns:a16="http://schemas.microsoft.com/office/drawing/2014/main" id="{F382B5A1-D45E-28C2-2BED-DBA0F3669A33}"/>
                    </a:ext>
                  </a:extLst>
                </p14:cNvPr>
                <p14:cNvContentPartPr/>
                <p14:nvPr/>
              </p14:nvContentPartPr>
              <p14:xfrm>
                <a:off x="6050614" y="3172273"/>
                <a:ext cx="3600" cy="360"/>
              </p14:xfrm>
            </p:contentPart>
          </mc:Choice>
          <mc:Fallback xmlns="">
            <p:pic>
              <p:nvPicPr>
                <p:cNvPr id="17" name="Encre 16">
                  <a:extLst>
                    <a:ext uri="{FF2B5EF4-FFF2-40B4-BE49-F238E27FC236}">
                      <a16:creationId xmlns:a16="http://schemas.microsoft.com/office/drawing/2014/main" id="{F382B5A1-D45E-28C2-2BED-DBA0F3669A33}"/>
                    </a:ext>
                  </a:extLst>
                </p:cNvPr>
                <p:cNvPicPr/>
                <p:nvPr/>
              </p:nvPicPr>
              <p:blipFill>
                <a:blip r:embed="rId8"/>
                <a:stretch>
                  <a:fillRect/>
                </a:stretch>
              </p:blipFill>
              <p:spPr>
                <a:xfrm>
                  <a:off x="6041974" y="3118633"/>
                  <a:ext cx="2124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9" name="Encre 18">
                  <a:extLst>
                    <a:ext uri="{FF2B5EF4-FFF2-40B4-BE49-F238E27FC236}">
                      <a16:creationId xmlns:a16="http://schemas.microsoft.com/office/drawing/2014/main" id="{0521091F-FFD3-D3BF-E9E0-4C07BD42644B}"/>
                    </a:ext>
                  </a:extLst>
                </p14:cNvPr>
                <p14:cNvContentPartPr/>
                <p14:nvPr/>
              </p14:nvContentPartPr>
              <p14:xfrm>
                <a:off x="6030094" y="3145633"/>
                <a:ext cx="65160" cy="65880"/>
              </p14:xfrm>
            </p:contentPart>
          </mc:Choice>
          <mc:Fallback xmlns="">
            <p:pic>
              <p:nvPicPr>
                <p:cNvPr id="19" name="Encre 18">
                  <a:extLst>
                    <a:ext uri="{FF2B5EF4-FFF2-40B4-BE49-F238E27FC236}">
                      <a16:creationId xmlns:a16="http://schemas.microsoft.com/office/drawing/2014/main" id="{0521091F-FFD3-D3BF-E9E0-4C07BD42644B}"/>
                    </a:ext>
                  </a:extLst>
                </p:cNvPr>
                <p:cNvPicPr/>
                <p:nvPr/>
              </p:nvPicPr>
              <p:blipFill>
                <a:blip r:embed="rId10"/>
                <a:stretch>
                  <a:fillRect/>
                </a:stretch>
              </p:blipFill>
              <p:spPr>
                <a:xfrm>
                  <a:off x="6021094" y="3091633"/>
                  <a:ext cx="82800" cy="173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21" name="Encre 20">
                  <a:extLst>
                    <a:ext uri="{FF2B5EF4-FFF2-40B4-BE49-F238E27FC236}">
                      <a16:creationId xmlns:a16="http://schemas.microsoft.com/office/drawing/2014/main" id="{5DEC07C3-C51B-6F86-00ED-A442326A92DF}"/>
                    </a:ext>
                  </a:extLst>
                </p14:cNvPr>
                <p14:cNvContentPartPr/>
                <p14:nvPr/>
              </p14:nvContentPartPr>
              <p14:xfrm>
                <a:off x="6034414" y="3111073"/>
                <a:ext cx="113760" cy="379800"/>
              </p14:xfrm>
            </p:contentPart>
          </mc:Choice>
          <mc:Fallback xmlns="">
            <p:pic>
              <p:nvPicPr>
                <p:cNvPr id="21" name="Encre 20">
                  <a:extLst>
                    <a:ext uri="{FF2B5EF4-FFF2-40B4-BE49-F238E27FC236}">
                      <a16:creationId xmlns:a16="http://schemas.microsoft.com/office/drawing/2014/main" id="{5DEC07C3-C51B-6F86-00ED-A442326A92DF}"/>
                    </a:ext>
                  </a:extLst>
                </p:cNvPr>
                <p:cNvPicPr/>
                <p:nvPr/>
              </p:nvPicPr>
              <p:blipFill>
                <a:blip r:embed="rId12"/>
                <a:stretch>
                  <a:fillRect/>
                </a:stretch>
              </p:blipFill>
              <p:spPr>
                <a:xfrm>
                  <a:off x="6025774" y="3057073"/>
                  <a:ext cx="131400" cy="48744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24" name="Encre 23">
                <a:extLst>
                  <a:ext uri="{FF2B5EF4-FFF2-40B4-BE49-F238E27FC236}">
                    <a16:creationId xmlns:a16="http://schemas.microsoft.com/office/drawing/2014/main" id="{65D8F7AE-78D2-C218-5AD6-801A5E570F0A}"/>
                  </a:ext>
                </a:extLst>
              </p14:cNvPr>
              <p14:cNvContentPartPr/>
              <p14:nvPr/>
            </p14:nvContentPartPr>
            <p14:xfrm rot="940200">
              <a:off x="6444233" y="2562170"/>
              <a:ext cx="34282" cy="33286"/>
            </p14:xfrm>
          </p:contentPart>
        </mc:Choice>
        <mc:Fallback xmlns="">
          <p:pic>
            <p:nvPicPr>
              <p:cNvPr id="24" name="Encre 23">
                <a:extLst>
                  <a:ext uri="{FF2B5EF4-FFF2-40B4-BE49-F238E27FC236}">
                    <a16:creationId xmlns:a16="http://schemas.microsoft.com/office/drawing/2014/main" id="{65D8F7AE-78D2-C218-5AD6-801A5E570F0A}"/>
                  </a:ext>
                </a:extLst>
              </p:cNvPr>
              <p:cNvPicPr/>
              <p:nvPr/>
            </p:nvPicPr>
            <p:blipFill>
              <a:blip r:embed="rId14"/>
              <a:stretch>
                <a:fillRect/>
              </a:stretch>
            </p:blipFill>
            <p:spPr>
              <a:xfrm rot="940200">
                <a:off x="6435305" y="2508483"/>
                <a:ext cx="51780" cy="140302"/>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Encre 24">
                <a:extLst>
                  <a:ext uri="{FF2B5EF4-FFF2-40B4-BE49-F238E27FC236}">
                    <a16:creationId xmlns:a16="http://schemas.microsoft.com/office/drawing/2014/main" id="{DC30BA70-21ED-76F6-43E1-104E1B6420BB}"/>
                  </a:ext>
                </a:extLst>
              </p14:cNvPr>
              <p14:cNvContentPartPr/>
              <p14:nvPr/>
            </p14:nvContentPartPr>
            <p14:xfrm>
              <a:off x="6441574" y="2602393"/>
              <a:ext cx="60120" cy="37800"/>
            </p14:xfrm>
          </p:contentPart>
        </mc:Choice>
        <mc:Fallback xmlns="">
          <p:pic>
            <p:nvPicPr>
              <p:cNvPr id="25" name="Encre 24">
                <a:extLst>
                  <a:ext uri="{FF2B5EF4-FFF2-40B4-BE49-F238E27FC236}">
                    <a16:creationId xmlns:a16="http://schemas.microsoft.com/office/drawing/2014/main" id="{DC30BA70-21ED-76F6-43E1-104E1B6420BB}"/>
                  </a:ext>
                </a:extLst>
              </p:cNvPr>
              <p:cNvPicPr/>
              <p:nvPr/>
            </p:nvPicPr>
            <p:blipFill>
              <a:blip r:embed="rId16"/>
              <a:stretch>
                <a:fillRect/>
              </a:stretch>
            </p:blipFill>
            <p:spPr>
              <a:xfrm>
                <a:off x="6432574" y="2593393"/>
                <a:ext cx="77760" cy="55440"/>
              </a:xfrm>
              <a:prstGeom prst="rect">
                <a:avLst/>
              </a:prstGeom>
            </p:spPr>
          </p:pic>
        </mc:Fallback>
      </mc:AlternateContent>
      <p:sp>
        <p:nvSpPr>
          <p:cNvPr id="31" name="Titre 30">
            <a:extLst>
              <a:ext uri="{FF2B5EF4-FFF2-40B4-BE49-F238E27FC236}">
                <a16:creationId xmlns:a16="http://schemas.microsoft.com/office/drawing/2014/main" id="{4F50EB87-7896-A447-BCF8-47466AC9E28C}"/>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أعيد كتابة تكملة القصة.</a:t>
            </a:r>
            <a:endParaRPr lang="fr-FR" sz="1800" dirty="0">
              <a:solidFill>
                <a:schemeClr val="bg1">
                  <a:lumMod val="50000"/>
                </a:schemeClr>
              </a:solidFill>
            </a:endParaRPr>
          </a:p>
        </p:txBody>
      </p:sp>
      <p:pic>
        <p:nvPicPr>
          <p:cNvPr id="10" name="Image 9">
            <a:extLst>
              <a:ext uri="{FF2B5EF4-FFF2-40B4-BE49-F238E27FC236}">
                <a16:creationId xmlns:a16="http://schemas.microsoft.com/office/drawing/2014/main" id="{66548CBA-73AB-FD90-13A3-073BB3968C6B}"/>
              </a:ext>
            </a:extLst>
          </p:cNvPr>
          <p:cNvPicPr>
            <a:picLocks noChangeAspect="1"/>
          </p:cNvPicPr>
          <p:nvPr/>
        </p:nvPicPr>
        <p:blipFill>
          <a:blip r:embed="rId17">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1C637A4-289F-EAD7-1830-222378890BCA}"/>
              </a:ext>
            </a:extLst>
          </p:cNvPr>
          <p:cNvPicPr>
            <a:picLocks noChangeAspect="1"/>
          </p:cNvPicPr>
          <p:nvPr/>
        </p:nvPicPr>
        <p:blipFill>
          <a:blip r:embed="rId18">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5F3B2174-CC3D-47AB-6114-F07FBBA09680}"/>
              </a:ext>
            </a:extLst>
          </p:cNvPr>
          <p:cNvPicPr>
            <a:picLocks noChangeAspect="1"/>
          </p:cNvPicPr>
          <p:nvPr/>
        </p:nvPicPr>
        <p:blipFill>
          <a:blip r:embed="rId19">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0EEAC9-59EF-8025-2382-8D468B900E7D}"/>
              </a:ext>
            </a:extLst>
          </p:cNvPr>
          <p:cNvPicPr>
            <a:picLocks noChangeAspect="1"/>
          </p:cNvPicPr>
          <p:nvPr/>
        </p:nvPicPr>
        <p:blipFill>
          <a:blip r:embed="rId2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8BEF6E48-9BC2-DE55-9B77-8C3539224B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41A5C26C-61AB-AFD4-173F-19624447E5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2FE3316E-7ECF-6C01-CD44-343FDE20140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DD585741-B0EF-28E9-4EF4-F98C72E073A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3">
            <a:extLst>
              <a:ext uri="{FF2B5EF4-FFF2-40B4-BE49-F238E27FC236}">
                <a16:creationId xmlns:a16="http://schemas.microsoft.com/office/drawing/2014/main" id="{866D4C9A-1958-B6E3-61F4-3EB3AED4C5F5}"/>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a:xfrm>
            <a:off x="7041163" y="1566391"/>
            <a:ext cx="1333086" cy="1333084"/>
          </a:xfrm>
          <a:prstGeom prst="rect">
            <a:avLst/>
          </a:prstGeom>
        </p:spPr>
      </p:pic>
      <p:pic>
        <p:nvPicPr>
          <p:cNvPr id="29" name="Espace réservé pour une image  28">
            <a:extLst>
              <a:ext uri="{FF2B5EF4-FFF2-40B4-BE49-F238E27FC236}">
                <a16:creationId xmlns:a16="http://schemas.microsoft.com/office/drawing/2014/main" id="{60133851-E6BA-1E05-84E6-B52DAC2DE2FC}"/>
              </a:ext>
            </a:extLst>
          </p:cNvPr>
          <p:cNvPicPr>
            <a:picLocks noGrp="1" noChangeAspect="1"/>
          </p:cNvPicPr>
          <p:nvPr>
            <p:ph type="pic" sz="quarter" idx="12"/>
          </p:nvPr>
        </p:nvPicPr>
        <p:blipFill>
          <a:blip r:embed="rId22">
            <a:extLst>
              <a:ext uri="{28A0092B-C50C-407E-A947-70E740481C1C}">
                <a14:useLocalDpi xmlns:a14="http://schemas.microsoft.com/office/drawing/2010/main" val="0"/>
              </a:ext>
            </a:extLst>
          </a:blip>
          <a:srcRect/>
          <a:stretch>
            <a:fillRect/>
          </a:stretch>
        </p:blipFill>
        <p:spPr/>
      </p:pic>
      <p:sp>
        <p:nvSpPr>
          <p:cNvPr id="2" name="Google Shape;1205;p183">
            <a:extLst>
              <a:ext uri="{FF2B5EF4-FFF2-40B4-BE49-F238E27FC236}">
                <a16:creationId xmlns:a16="http://schemas.microsoft.com/office/drawing/2014/main" id="{29EA150F-2C02-90F2-4BAB-08BB090E921B}"/>
              </a:ext>
            </a:extLst>
          </p:cNvPr>
          <p:cNvSpPr txBox="1"/>
          <p:nvPr/>
        </p:nvSpPr>
        <p:spPr>
          <a:xfrm>
            <a:off x="530196" y="3754640"/>
            <a:ext cx="7777316" cy="1464186"/>
          </a:xfrm>
          <a:prstGeom prst="roundRect">
            <a:avLst/>
          </a:prstGeom>
          <a:solidFill>
            <a:schemeClr val="bg2"/>
          </a:solidFill>
          <a:ln>
            <a:solidFill>
              <a:schemeClr val="accent1"/>
            </a:solidFill>
          </a:ln>
        </p:spPr>
        <p:txBody>
          <a:bodyPr spcFirstLastPara="1" wrap="square" lIns="91425" tIns="45700" rIns="91425" bIns="45700" anchor="t" anchorCtr="0">
            <a:spAutoFit/>
          </a:bodyPr>
          <a:lstStyle/>
          <a:p>
            <a:pPr algn="just" defTabSz="914400" rtl="1">
              <a:buClr>
                <a:srgbClr val="000000"/>
              </a:buClr>
              <a:buSzPts val="4400"/>
              <a:defRPr/>
            </a:pPr>
            <a:r>
              <a:rPr lang="ar-MA" sz="4000" b="1" dirty="0">
                <a:solidFill>
                  <a:srgbClr val="424D7B"/>
                </a:solidFill>
                <a:latin typeface="Microsoft Uighur" panose="02000000000000000000" pitchFamily="2" charset="-78"/>
                <a:cs typeface="Microsoft Uighur" panose="02000000000000000000" pitchFamily="2" charset="-78"/>
              </a:rPr>
              <a:t>خِلالَ مُباراةٍ لِكُرَةِ </a:t>
            </a:r>
            <a:r>
              <a:rPr lang="ar-MA" sz="4000" b="1" dirty="0" err="1">
                <a:solidFill>
                  <a:srgbClr val="424D7B"/>
                </a:solidFill>
                <a:latin typeface="Microsoft Uighur" panose="02000000000000000000" pitchFamily="2" charset="-78"/>
                <a:cs typeface="Microsoft Uighur" panose="02000000000000000000" pitchFamily="2" charset="-78"/>
              </a:rPr>
              <a:t>ٱلْقَدَمِ</a:t>
            </a:r>
            <a:r>
              <a:rPr lang="ar-MA" sz="4000" b="1" dirty="0">
                <a:solidFill>
                  <a:srgbClr val="424D7B"/>
                </a:solidFill>
                <a:latin typeface="Microsoft Uighur" panose="02000000000000000000" pitchFamily="2" charset="-78"/>
                <a:cs typeface="Microsoft Uighur" panose="02000000000000000000" pitchFamily="2" charset="-78"/>
              </a:rPr>
              <a:t>، كانَ </a:t>
            </a:r>
            <a:r>
              <a:rPr lang="ar-MA" sz="4000" b="1" dirty="0" err="1">
                <a:solidFill>
                  <a:srgbClr val="424D7B"/>
                </a:solidFill>
                <a:latin typeface="Microsoft Uighur" panose="02000000000000000000" pitchFamily="2" charset="-78"/>
                <a:cs typeface="Microsoft Uighur" panose="02000000000000000000" pitchFamily="2" charset="-78"/>
              </a:rPr>
              <a:t>ٱلتَّلاميذُ</a:t>
            </a:r>
            <a:r>
              <a:rPr lang="ar-MA" sz="4000" b="1" dirty="0">
                <a:solidFill>
                  <a:srgbClr val="424D7B"/>
                </a:solidFill>
                <a:latin typeface="Microsoft Uighur" panose="02000000000000000000" pitchFamily="2" charset="-78"/>
                <a:cs typeface="Microsoft Uighur" panose="02000000000000000000" pitchFamily="2" charset="-78"/>
              </a:rPr>
              <a:t> يَلْعَبونَ </a:t>
            </a:r>
            <a:r>
              <a:rPr lang="ar-MA" sz="4000" b="1" dirty="0" err="1">
                <a:solidFill>
                  <a:srgbClr val="424D7B"/>
                </a:solidFill>
                <a:latin typeface="Microsoft Uighur" panose="02000000000000000000" pitchFamily="2" charset="-78"/>
                <a:cs typeface="Microsoft Uighur" panose="02000000000000000000" pitchFamily="2" charset="-78"/>
              </a:rPr>
              <a:t>بِٱلْمَلْعَبِ</a:t>
            </a:r>
            <a:r>
              <a:rPr lang="ar-MA" sz="4000" b="1" dirty="0">
                <a:solidFill>
                  <a:srgbClr val="424D7B"/>
                </a:solidFill>
                <a:latin typeface="Microsoft Uighur" panose="02000000000000000000" pitchFamily="2" charset="-78"/>
                <a:cs typeface="Microsoft Uighur" panose="02000000000000000000" pitchFamily="2" charset="-78"/>
              </a:rPr>
              <a:t> </a:t>
            </a:r>
            <a:r>
              <a:rPr lang="ar-MA" sz="4000" b="1" dirty="0" err="1">
                <a:solidFill>
                  <a:srgbClr val="424D7B"/>
                </a:solidFill>
                <a:latin typeface="Microsoft Uighur" panose="02000000000000000000" pitchFamily="2" charset="-78"/>
                <a:cs typeface="Microsoft Uighur" panose="02000000000000000000" pitchFamily="2" charset="-78"/>
              </a:rPr>
              <a:t>ٱلْمُجاوِرِ</a:t>
            </a:r>
            <a:r>
              <a:rPr lang="ar-MA" sz="4000" b="1" dirty="0">
                <a:solidFill>
                  <a:srgbClr val="424D7B"/>
                </a:solidFill>
                <a:latin typeface="Microsoft Uighur" panose="02000000000000000000" pitchFamily="2" charset="-78"/>
                <a:cs typeface="Microsoft Uighur" panose="02000000000000000000" pitchFamily="2" charset="-78"/>
              </a:rPr>
              <a:t> لِلطَّريقِ. فَجْأَةً، اِنْطَلَقَتِ </a:t>
            </a:r>
            <a:r>
              <a:rPr lang="ar-MA" sz="4000" b="1" dirty="0" err="1">
                <a:solidFill>
                  <a:srgbClr val="424D7B"/>
                </a:solidFill>
                <a:latin typeface="Microsoft Uighur" panose="02000000000000000000" pitchFamily="2" charset="-78"/>
                <a:cs typeface="Microsoft Uighur" panose="02000000000000000000" pitchFamily="2" charset="-78"/>
              </a:rPr>
              <a:t>ٱلْكُرَةُ</a:t>
            </a:r>
            <a:r>
              <a:rPr lang="ar-MA" sz="4000" b="1" dirty="0">
                <a:solidFill>
                  <a:srgbClr val="424D7B"/>
                </a:solidFill>
                <a:latin typeface="Microsoft Uighur" panose="02000000000000000000" pitchFamily="2" charset="-78"/>
                <a:cs typeface="Microsoft Uighur" panose="02000000000000000000" pitchFamily="2" charset="-78"/>
              </a:rPr>
              <a:t> بِقُوَّةٍ نَحْوَ </a:t>
            </a:r>
            <a:r>
              <a:rPr lang="ar-MA" sz="4000" b="1" dirty="0" err="1">
                <a:solidFill>
                  <a:srgbClr val="424D7B"/>
                </a:solidFill>
                <a:latin typeface="Microsoft Uighur" panose="02000000000000000000" pitchFamily="2" charset="-78"/>
                <a:cs typeface="Microsoft Uighur" panose="02000000000000000000" pitchFamily="2" charset="-78"/>
              </a:rPr>
              <a:t>ٱلسَّيّاراتِ</a:t>
            </a:r>
            <a:r>
              <a:rPr lang="ar-MA" sz="4000" b="1" dirty="0">
                <a:solidFill>
                  <a:srgbClr val="424D7B"/>
                </a:solidFill>
                <a:latin typeface="Microsoft Uighur" panose="02000000000000000000" pitchFamily="2" charset="-78"/>
                <a:cs typeface="Microsoft Uighur" panose="02000000000000000000" pitchFamily="2" charset="-78"/>
              </a:rPr>
              <a:t> ...</a:t>
            </a:r>
            <a:endParaRPr lang="fr-MA" sz="4000" b="1" dirty="0">
              <a:solidFill>
                <a:srgbClr val="424D7B"/>
              </a:solidFill>
              <a:latin typeface="Microsoft Uighur" panose="02000000000000000000" pitchFamily="2" charset="-78"/>
              <a:cs typeface="Microsoft Uighur" panose="02000000000000000000" pitchFamily="2" charset="-78"/>
            </a:endParaRPr>
          </a:p>
        </p:txBody>
      </p:sp>
      <p:sp>
        <p:nvSpPr>
          <p:cNvPr id="3" name="ZoneTexte 2">
            <a:extLst>
              <a:ext uri="{FF2B5EF4-FFF2-40B4-BE49-F238E27FC236}">
                <a16:creationId xmlns:a16="http://schemas.microsoft.com/office/drawing/2014/main" id="{F57D241C-DF10-99A8-EBDC-11453682C66E}"/>
              </a:ext>
            </a:extLst>
          </p:cNvPr>
          <p:cNvSpPr txBox="1"/>
          <p:nvPr/>
        </p:nvSpPr>
        <p:spPr>
          <a:xfrm>
            <a:off x="632373" y="2957427"/>
            <a:ext cx="7515879" cy="783193"/>
          </a:xfrm>
          <a:prstGeom prst="roundRect">
            <a:avLst/>
          </a:prstGeom>
          <a:noFill/>
          <a:ln>
            <a:solidFill>
              <a:schemeClr val="tx1"/>
            </a:solidFill>
          </a:ln>
        </p:spPr>
        <p:txBody>
          <a:bodyPr wrap="square">
            <a:spAutoFit/>
          </a:bodyPr>
          <a:lstStyle/>
          <a:p>
            <a:pPr algn="r"/>
            <a:r>
              <a:rPr lang="ar-MA" sz="4000" b="1" dirty="0">
                <a:latin typeface="Microsoft Uighur" panose="02000000000000000000" pitchFamily="2" charset="-78"/>
                <a:cs typeface="Microsoft Uighur" panose="02000000000000000000" pitchFamily="2" charset="-78"/>
              </a:rPr>
              <a:t>أُكْمِلُ </a:t>
            </a:r>
            <a:r>
              <a:rPr lang="ar-MA" sz="4000" b="1" dirty="0" err="1">
                <a:latin typeface="Microsoft Uighur" panose="02000000000000000000" pitchFamily="2" charset="-78"/>
                <a:cs typeface="Microsoft Uighur" panose="02000000000000000000" pitchFamily="2" charset="-78"/>
              </a:rPr>
              <a:t>ٱلْقِصَّةَ</a:t>
            </a:r>
            <a:r>
              <a:rPr lang="ar-MA" sz="4000" b="1" dirty="0">
                <a:latin typeface="Microsoft Uighur" panose="02000000000000000000" pitchFamily="2" charset="-78"/>
                <a:cs typeface="Microsoft Uighur" panose="02000000000000000000" pitchFamily="2" charset="-78"/>
              </a:rPr>
              <a:t> مُسْتَعيناً </a:t>
            </a:r>
            <a:r>
              <a:rPr lang="ar-MA" sz="4000" b="1" dirty="0" err="1">
                <a:latin typeface="Microsoft Uighur" panose="02000000000000000000" pitchFamily="2" charset="-78"/>
                <a:cs typeface="Microsoft Uighur" panose="02000000000000000000" pitchFamily="2" charset="-78"/>
              </a:rPr>
              <a:t>بِٱلْأَسْئِلَةِ</a:t>
            </a:r>
            <a:r>
              <a:rPr lang="ar-MA" sz="4000" b="1" dirty="0">
                <a:latin typeface="Microsoft Uighur" panose="02000000000000000000" pitchFamily="2" charset="-78"/>
                <a:cs typeface="Microsoft Uighur" panose="02000000000000000000" pitchFamily="2" charset="-78"/>
              </a:rPr>
              <a:t> </a:t>
            </a:r>
            <a:r>
              <a:rPr lang="ar-MA" sz="4000" b="1" dirty="0" err="1">
                <a:latin typeface="Microsoft Uighur" panose="02000000000000000000" pitchFamily="2" charset="-78"/>
                <a:cs typeface="Microsoft Uighur" panose="02000000000000000000" pitchFamily="2" charset="-78"/>
              </a:rPr>
              <a:t>ٱلْمُوالِيَةِ</a:t>
            </a:r>
            <a:r>
              <a:rPr lang="ar-MA" sz="4000" b="1" dirty="0">
                <a:solidFill>
                  <a:srgbClr val="424D7B"/>
                </a:solidFill>
                <a:latin typeface="Microsoft Uighur" panose="02000000000000000000" pitchFamily="2" charset="-78"/>
                <a:cs typeface="Microsoft Uighur" panose="02000000000000000000" pitchFamily="2" charset="-78"/>
              </a:rPr>
              <a:t>.</a:t>
            </a:r>
            <a:endParaRPr lang="fr-FR" sz="40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921850331"/>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8">
            <a:extLst>
              <a:ext uri="{FF2B5EF4-FFF2-40B4-BE49-F238E27FC236}">
                <a16:creationId xmlns:a16="http://schemas.microsoft.com/office/drawing/2014/main" id="{CB4DA929-AB30-0A2A-2E5E-CF6C46B7D323}"/>
              </a:ext>
            </a:extLst>
          </p:cNvPr>
          <p:cNvPicPr>
            <a:picLocks noChangeAspect="1"/>
          </p:cNvPicPr>
          <p:nvPr/>
        </p:nvPicPr>
        <p:blipFill>
          <a:blip r:embed="rId2">
            <a:extLst>
              <a:ext uri="{28A0092B-C50C-407E-A947-70E740481C1C}">
                <a14:useLocalDpi xmlns:a14="http://schemas.microsoft.com/office/drawing/2010/main" val="0"/>
              </a:ext>
            </a:extLst>
          </a:blip>
          <a:srcRect t="26427" b="26427"/>
          <a:stretch>
            <a:fillRect/>
          </a:stretch>
        </p:blipFill>
        <p:spPr>
          <a:xfrm>
            <a:off x="869475" y="954736"/>
            <a:ext cx="7202258" cy="4801505"/>
          </a:xfrm>
          <a:prstGeom prst="roundRect">
            <a:avLst/>
          </a:prstGeom>
        </p:spPr>
      </p:pic>
    </p:spTree>
    <p:extLst>
      <p:ext uri="{BB962C8B-B14F-4D97-AF65-F5344CB8AC3E}">
        <p14:creationId xmlns:p14="http://schemas.microsoft.com/office/powerpoint/2010/main" val="3870820617"/>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5">
            <a:extLst>
              <a:ext uri="{FF2B5EF4-FFF2-40B4-BE49-F238E27FC236}">
                <a16:creationId xmlns:a16="http://schemas.microsoft.com/office/drawing/2014/main" id="{D6C845C3-435E-2744-A6FD-555E59AA5E3E}"/>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dirty="0"/>
              <a:t>بناء على إنجازات المتعلمين خلال الممارسة المستقلة </a:t>
            </a:r>
          </a:p>
        </p:txBody>
      </p:sp>
      <p:sp>
        <p:nvSpPr>
          <p:cNvPr id="9" name="TextBox 5">
            <a:extLst>
              <a:ext uri="{FF2B5EF4-FFF2-40B4-BE49-F238E27FC236}">
                <a16:creationId xmlns:a16="http://schemas.microsoft.com/office/drawing/2014/main" id="{E8B4EECF-07ED-D28D-7226-EF4687FBE013}"/>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sz="3600" dirty="0"/>
              <a:t>تسجل النسبة على صفحة اليوم من مذكرة الأستاذ.</a:t>
            </a:r>
          </a:p>
        </p:txBody>
      </p:sp>
      <p:grpSp>
        <p:nvGrpSpPr>
          <p:cNvPr id="10" name="Groupe 9">
            <a:extLst>
              <a:ext uri="{FF2B5EF4-FFF2-40B4-BE49-F238E27FC236}">
                <a16:creationId xmlns:a16="http://schemas.microsoft.com/office/drawing/2014/main" id="{1D026C11-ACEF-1479-A45B-6F61C93E7CAC}"/>
              </a:ext>
            </a:extLst>
          </p:cNvPr>
          <p:cNvGrpSpPr/>
          <p:nvPr/>
        </p:nvGrpSpPr>
        <p:grpSpPr>
          <a:xfrm>
            <a:off x="1292094" y="2839748"/>
            <a:ext cx="6696000" cy="890781"/>
            <a:chOff x="1331545" y="2851205"/>
            <a:chExt cx="6696000" cy="890781"/>
          </a:xfrm>
        </p:grpSpPr>
        <p:pic>
          <p:nvPicPr>
            <p:cNvPr id="11" name="Image 10">
              <a:extLst>
                <a:ext uri="{FF2B5EF4-FFF2-40B4-BE49-F238E27FC236}">
                  <a16:creationId xmlns:a16="http://schemas.microsoft.com/office/drawing/2014/main" id="{F7710252-FC74-A49D-B5B6-648FE469D43A}"/>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2" name="Rectangle 11">
              <a:extLst>
                <a:ext uri="{FF2B5EF4-FFF2-40B4-BE49-F238E27FC236}">
                  <a16:creationId xmlns:a16="http://schemas.microsoft.com/office/drawing/2014/main" id="{090EBD44-78CF-B263-00A4-0A0AC3652BB4}"/>
                </a:ext>
              </a:extLst>
            </p:cNvPr>
            <p:cNvSpPr/>
            <p:nvPr/>
          </p:nvSpPr>
          <p:spPr>
            <a:xfrm>
              <a:off x="1438551" y="3070709"/>
              <a:ext cx="4896252" cy="646331"/>
            </a:xfrm>
            <a:prstGeom prst="rect">
              <a:avLst/>
            </a:prstGeom>
          </p:spPr>
          <p:txBody>
            <a:bodyPr wrap="square">
              <a:spAutoFit/>
            </a:bodyPr>
            <a:lstStyle/>
            <a:p>
              <a:pPr algn="r" rtl="1"/>
              <a:r>
                <a:rPr lang="ar-MA" sz="3600" b="1" kern="1200" dirty="0">
                  <a:solidFill>
                    <a:srgbClr val="FF0000"/>
                  </a:solidFill>
                  <a:latin typeface="Microsoft Uighur" panose="02000000000000000000" pitchFamily="2" charset="-78"/>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2586386997"/>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27227</TotalTime>
  <Words>1798</Words>
  <Application>Microsoft Office PowerPoint</Application>
  <PresentationFormat>Affichage à l'écran (4:3)</PresentationFormat>
  <Paragraphs>352</Paragraphs>
  <Slides>54</Slides>
  <Notes>1</Notes>
  <HiddenSlides>0</HiddenSlides>
  <MMClips>4</MMClips>
  <ScaleCrop>false</ScaleCrop>
  <HeadingPairs>
    <vt:vector size="6" baseType="variant">
      <vt:variant>
        <vt:lpstr>Polices utilisées</vt:lpstr>
      </vt:variant>
      <vt:variant>
        <vt:i4>10</vt:i4>
      </vt:variant>
      <vt:variant>
        <vt:lpstr>Thème</vt:lpstr>
      </vt:variant>
      <vt:variant>
        <vt:i4>7</vt:i4>
      </vt:variant>
      <vt:variant>
        <vt:lpstr>Titres des diapositives</vt:lpstr>
      </vt:variant>
      <vt:variant>
        <vt:i4>54</vt:i4>
      </vt:variant>
    </vt:vector>
  </HeadingPairs>
  <TitlesOfParts>
    <vt:vector size="71" baseType="lpstr">
      <vt:lpstr>Microsoft Uighur</vt:lpstr>
      <vt:lpstr>Dosis SemiBold</vt:lpstr>
      <vt:lpstr>Calibri Light</vt:lpstr>
      <vt:lpstr>Wingdings</vt:lpstr>
      <vt:lpstr>Dosis</vt:lpstr>
      <vt:lpstr>Dosis Medium</vt:lpstr>
      <vt:lpstr>Modern Love</vt:lpstr>
      <vt:lpstr>Arial</vt:lpstr>
      <vt:lpstr>Dosis ExtraBold</vt:lpstr>
      <vt:lpstr>Calibri</vt:lpstr>
      <vt:lpstr>Thème Office</vt:lpstr>
      <vt:lpstr>01- نشاط اعتيادي</vt:lpstr>
      <vt:lpstr>03- استماع وتحدث</vt:lpstr>
      <vt:lpstr>04- قراءة/ كتابة</vt:lpstr>
      <vt:lpstr>05- اختتام الحصة</vt:lpstr>
      <vt:lpstr>00_Env-Enseignant</vt:lpstr>
      <vt:lpstr>1_04-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سننطلق في حصة اللغة العربية.</vt:lpstr>
      <vt:lpstr>هذا شرط آخر للحصول على شارة التميز.</vt:lpstr>
      <vt:lpstr>ضعوا اللوحة والكراسة في القمطر.</vt:lpstr>
      <vt:lpstr> سنتدرب اليوم على تخيل تكملة لقصة (إبداع تكملة لقصة). خذوا دفاتر القسم.</vt:lpstr>
      <vt:lpstr> هذه بداية قصة، أنتم ستكتبون تكملة لها. من يقرأ؟ أنجزوا، أمامكم 5 دقائق قبل تقاسم إجاباتكم.</vt:lpstr>
      <vt:lpstr> من يقرأ التكملة التي أبدعها؟ </vt:lpstr>
      <vt:lpstr>لا تنسوا إعادة كتابة تكملة القصة بخط واضح. سنواصل في الحصة القادمة.</vt:lpstr>
      <vt:lpstr>استماع وتحدث</vt:lpstr>
      <vt:lpstr>الآن؛ نبدأ حصة الاستماع والتحدث، ستتدربون على سرد أحداث الحكاية.  </vt:lpstr>
      <vt:lpstr>عنوان حكايتنا "في محمية الحيوانات". نتذكر مضامينها. نجيب شفهيا عن الأسئِلَةِ. من يقرأ؟ </vt:lpstr>
      <vt:lpstr>من يذكرنا ببداية الحكاية؟ </vt:lpstr>
      <vt:lpstr>من يذكرنا بالأحداث التي يعبر عنها كل مشهد؟ </vt:lpstr>
      <vt:lpstr>-استعدوا – سنعيد الاستماع للحكاية استعدادا لسردها. </vt:lpstr>
      <vt:lpstr>تسميع النص. يسمع الأستاذ النص (جزء 1). (بعد فصل الحاسوب عن المسلاط)</vt:lpstr>
      <vt:lpstr>تسميع النص. يسمع الأستاذ النص (جزء 2). (بعد فصل الحاسوب عن المسلاط)</vt:lpstr>
      <vt:lpstr>نمر إلى سرد الحكاية. ستسردون أحداث البداية انطلاقا من المشهدين. فكروا.</vt:lpstr>
      <vt:lpstr>من يريد سرد مقطع البداية؟ أنصتوا جيدا لتبدوا رأيكم.</vt:lpstr>
      <vt:lpstr>هذه إجابة أخرى. من يقرأ؟ </vt:lpstr>
      <vt:lpstr>من يعيد سرد أحداث مقطع البداية؟   </vt:lpstr>
      <vt:lpstr>الآن دوركم. كل واحد يسرد أحداث الوسط انطلاقا من المشهد. </vt:lpstr>
      <vt:lpstr>نمر الآن لمسابقة تحدي السرد، انطلاقا من مشاهد الحكاية ستسردون أحداثها. </vt:lpstr>
      <vt:lpstr> لاحظوا المشهد. أمامكم عشر ثوانٍ للتفكير. من يسرد ما يناسب المشهد؟ </vt:lpstr>
      <vt:lpstr>لاحظوا المشهد. أمامكم عشر ثوانٍ للتفكير. من يسرد؟</vt:lpstr>
      <vt:lpstr>هذا مشهد آخر. أمامكم عشر ثوانٍ للتفكير. من يسرد؟</vt:lpstr>
      <vt:lpstr>أحسنتم. تدربوا على سرد الحكاية في بيوتكم.</vt:lpstr>
      <vt:lpstr>ننصت للنشيد.</vt:lpstr>
      <vt:lpstr>قراءة</vt:lpstr>
      <vt:lpstr>خذوا الصفحة 153. سنواصل التدرب على قراءة النص (الببر التسماني) واستثماره.</vt:lpstr>
      <vt:lpstr>تابعوا معي، سأقرأ الفقرة الأولى بشكل معبر؛ تابعوا لتجيبوا عن السؤال أمامكم. </vt:lpstr>
      <vt:lpstr>من يقرأ الفقرة الأولى؟ من يواصل القراءة؟  تابع (ي) ... مناقشة كل قراءة فردية وتقديم تغذية راجعة لتفادي الأخطاء في القراءات الموالية. </vt:lpstr>
      <vt:lpstr>قبل أن تجيبوا عن أي سؤال تذكروا القاعدة التالية.</vt:lpstr>
      <vt:lpstr>Présentation PowerPoint</vt:lpstr>
      <vt:lpstr>Présentation PowerPoint</vt:lpstr>
      <vt:lpstr>خذوا الصفحة 154. من يقرأ السؤالين؟ ما المطلوب في كل سؤال؟ </vt:lpstr>
      <vt:lpstr>قبل أن تجيبوا نتذكر جماعة خطوات تساعدنا على استخراج معلومات من النص.</vt:lpstr>
      <vt:lpstr> تذكروا إستراتيجية استخراج معلومات من النص، أجيبوا بالعودة إلى النص.</vt:lpstr>
      <vt:lpstr>نصحح. من يقرأ السؤال 1؟ من يجيب؟ هل تتفقون؟ ... تبرر كل إجابة بما يثبتها في النص.</vt:lpstr>
      <vt:lpstr>انتبهوا للتصحيح.</vt:lpstr>
      <vt:lpstr>من يقرأ الأسئلة واحدا واحدا؟                 - ابحثوا عن الإجابات ثم اكتبوها في جمل تامة.</vt:lpstr>
      <vt:lpstr>نصحح سؤالا تلو سؤال. من يقرأ الثاني؟ من يجيب؟ هل تتفقون؟ ...</vt:lpstr>
      <vt:lpstr>صححوا على كراساتكم. </vt:lpstr>
      <vt:lpstr>من يقرأ السؤال التالي؟ ما المطلوب؟ فكروا لتقديم الإجابة في جملة مفيدة.  </vt:lpstr>
      <vt:lpstr>من يعيد تقديم الجواب في جملة مفيدة؟</vt:lpstr>
      <vt:lpstr>اختــتام الحــصة</vt:lpstr>
      <vt:lpstr>ماذا تعلمتم اليوم؟</vt:lpstr>
      <vt:lpstr>أعيد كتابة تكملة القصة.</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GENIE BENI MELLAL</dc:creator>
  <cp:lastModifiedBy>HASSAN.OUMEZIANE</cp:lastModifiedBy>
  <cp:revision>84</cp:revision>
  <dcterms:created xsi:type="dcterms:W3CDTF">2023-09-20T21:35:22Z</dcterms:created>
  <dcterms:modified xsi:type="dcterms:W3CDTF">2026-05-30T12:57:10Z</dcterms:modified>
</cp:coreProperties>
</file>