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7.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2" r:id="rId4"/>
    <p:sldMasterId id="2147483730" r:id="rId5"/>
    <p:sldMasterId id="2147483753" r:id="rId6"/>
    <p:sldMasterId id="2147483790" r:id="rId7"/>
    <p:sldMasterId id="2147483814" r:id="rId8"/>
  </p:sldMasterIdLst>
  <p:notesMasterIdLst>
    <p:notesMasterId r:id="rId80"/>
  </p:notesMasterIdLst>
  <p:sldIdLst>
    <p:sldId id="2147482708" r:id="rId9"/>
    <p:sldId id="2147482617" r:id="rId10"/>
    <p:sldId id="2147482746" r:id="rId11"/>
    <p:sldId id="2147482698" r:id="rId12"/>
    <p:sldId id="2147482615" r:id="rId13"/>
    <p:sldId id="2147482699" r:id="rId14"/>
    <p:sldId id="261" r:id="rId15"/>
    <p:sldId id="2147482694" r:id="rId16"/>
    <p:sldId id="2147482610" r:id="rId17"/>
    <p:sldId id="2134806855" r:id="rId18"/>
    <p:sldId id="2134806857" r:id="rId19"/>
    <p:sldId id="2134806858" r:id="rId20"/>
    <p:sldId id="2147482772" r:id="rId21"/>
    <p:sldId id="2147482759" r:id="rId22"/>
    <p:sldId id="2147482773" r:id="rId23"/>
    <p:sldId id="2147482775" r:id="rId24"/>
    <p:sldId id="2147482776" r:id="rId25"/>
    <p:sldId id="2134806859" r:id="rId26"/>
    <p:sldId id="2147482705" r:id="rId27"/>
    <p:sldId id="2134806145" r:id="rId28"/>
    <p:sldId id="2147482790" r:id="rId29"/>
    <p:sldId id="2134806657" r:id="rId30"/>
    <p:sldId id="2147482785" r:id="rId31"/>
    <p:sldId id="2147482341" r:id="rId32"/>
    <p:sldId id="2147482718" r:id="rId33"/>
    <p:sldId id="2147482734" r:id="rId34"/>
    <p:sldId id="2147482735" r:id="rId35"/>
    <p:sldId id="2147482763" r:id="rId36"/>
    <p:sldId id="2147482764" r:id="rId37"/>
    <p:sldId id="2147482761" r:id="rId38"/>
    <p:sldId id="2147482779" r:id="rId39"/>
    <p:sldId id="2147482777" r:id="rId40"/>
    <p:sldId id="2147482778" r:id="rId41"/>
    <p:sldId id="2147482762" r:id="rId42"/>
    <p:sldId id="2147482784" r:id="rId43"/>
    <p:sldId id="2147482715" r:id="rId44"/>
    <p:sldId id="2147482726" r:id="rId45"/>
    <p:sldId id="2147482727" r:id="rId46"/>
    <p:sldId id="2147482769" r:id="rId47"/>
    <p:sldId id="2147482770" r:id="rId48"/>
    <p:sldId id="2147482692" r:id="rId49"/>
    <p:sldId id="2147482697" r:id="rId50"/>
    <p:sldId id="2147482696" r:id="rId51"/>
    <p:sldId id="2134806882" r:id="rId52"/>
    <p:sldId id="2134806905" r:id="rId53"/>
    <p:sldId id="2134806886" r:id="rId54"/>
    <p:sldId id="2147482782" r:id="rId55"/>
    <p:sldId id="2134806907" r:id="rId56"/>
    <p:sldId id="2147482780" r:id="rId57"/>
    <p:sldId id="2147482781" r:id="rId58"/>
    <p:sldId id="2147482783" r:id="rId59"/>
    <p:sldId id="2134806730" r:id="rId60"/>
    <p:sldId id="2134806732" r:id="rId61"/>
    <p:sldId id="2134806734" r:id="rId62"/>
    <p:sldId id="2147482713" r:id="rId63"/>
    <p:sldId id="2134806903" r:id="rId64"/>
    <p:sldId id="2134806736" r:id="rId65"/>
    <p:sldId id="2134806697" r:id="rId66"/>
    <p:sldId id="2147482745" r:id="rId67"/>
    <p:sldId id="2147482771" r:id="rId68"/>
    <p:sldId id="2147482774" r:id="rId69"/>
    <p:sldId id="2134806698" r:id="rId70"/>
    <p:sldId id="2147482787" r:id="rId71"/>
    <p:sldId id="2147482788" r:id="rId72"/>
    <p:sldId id="2147482789" r:id="rId73"/>
    <p:sldId id="2147482786" r:id="rId74"/>
    <p:sldId id="2147482703" r:id="rId75"/>
    <p:sldId id="2134806712" r:id="rId76"/>
    <p:sldId id="2134806809" r:id="rId77"/>
    <p:sldId id="2147482525" r:id="rId78"/>
    <p:sldId id="2147482487" r:id="rId79"/>
  </p:sldIdLst>
  <p:sldSz cx="9144000" cy="6858000" type="screen4x3"/>
  <p:notesSz cx="6858000" cy="9144000"/>
  <p:embeddedFontLst>
    <p:embeddedFont>
      <p:font typeface="Dosis" pitchFamily="2" charset="0"/>
      <p:regular r:id="rId81"/>
      <p:bold r:id="rId82"/>
    </p:embeddedFont>
    <p:embeddedFont>
      <p:font typeface="Dosis ExtraBold" pitchFamily="2" charset="0"/>
      <p:bold r:id="rId83"/>
    </p:embeddedFont>
    <p:embeddedFont>
      <p:font typeface="Dosis Medium" pitchFamily="2" charset="0"/>
      <p:regular r:id="rId84"/>
    </p:embeddedFont>
    <p:embeddedFont>
      <p:font typeface="Dosis SemiBold" pitchFamily="2" charset="0"/>
      <p:bold r:id="rId85"/>
    </p:embeddedFont>
    <p:embeddedFont>
      <p:font typeface="Microsoft Uighur" panose="02000000000000000000" pitchFamily="2" charset="-78"/>
      <p:regular r:id="rId86"/>
      <p:bold r:id="rId87"/>
    </p:embeddedFont>
    <p:embeddedFont>
      <p:font typeface="Modern Love" panose="04090805081005020601" pitchFamily="82" charset="0"/>
      <p:regular r:id="rId8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9EA"/>
    <a:srgbClr val="A6DEF2"/>
    <a:srgbClr val="424D7B"/>
    <a:srgbClr val="424D7A"/>
    <a:srgbClr val="424D7C"/>
    <a:srgbClr val="414C78"/>
    <a:srgbClr val="47527D"/>
    <a:srgbClr val="0097B2"/>
    <a:srgbClr val="257390"/>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94152" autoAdjust="0"/>
  </p:normalViewPr>
  <p:slideViewPr>
    <p:cSldViewPr snapToGrid="0">
      <p:cViewPr varScale="1">
        <p:scale>
          <a:sx n="77" d="100"/>
          <a:sy n="77" d="100"/>
        </p:scale>
        <p:origin x="1330" y="72"/>
      </p:cViewPr>
      <p:guideLst/>
    </p:cSldViewPr>
  </p:slideViewPr>
  <p:outlineViewPr>
    <p:cViewPr>
      <p:scale>
        <a:sx n="33" d="100"/>
        <a:sy n="33" d="100"/>
      </p:scale>
      <p:origin x="0" y="-1794"/>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font" Target="fonts/font4.fntdata"/><Relationship Id="rId89" Type="http://schemas.openxmlformats.org/officeDocument/2006/relationships/presProps" Target="pres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viewProps" Target="viewProp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notesMaster" Target="notesMasters/notesMaster1.xml"/><Relationship Id="rId85"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font" Target="fonts/font1.fntdata"/><Relationship Id="rId86"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font" Target="fonts/font7.fntdata"/><Relationship Id="rId61" Type="http://schemas.openxmlformats.org/officeDocument/2006/relationships/slide" Target="slides/slide53.xml"/><Relationship Id="rId82" Type="http://schemas.openxmlformats.org/officeDocument/2006/relationships/font" Target="fonts/font2.fntdata"/><Relationship Id="rId19" Type="http://schemas.openxmlformats.org/officeDocument/2006/relationships/slide" Target="slides/slide1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0:03:10.273"/>
    </inkml:context>
    <inkml:brush xml:id="br0">
      <inkml:brushProperty name="width" value="0.05" units="cm"/>
      <inkml:brushProperty name="height" value="0.05" units="cm"/>
      <inkml:brushProperty name="color" value="#E71224"/>
    </inkml:brush>
  </inkml:definitions>
  <inkml:trace contextRef="#ctx0" brushRef="#br0">0 32 24575,'0'-1'0,"1"0"0,-1 0 0,0 1 0,1-1 0,-1 0 0,1 0 0,-1 1 0,1-1 0,0 0 0,-1 0 0,1 1 0,0-1 0,-1 1 0,1-1 0,0 1 0,0-1 0,-1 1 0,1-1 0,0 1 0,0 0 0,0-1 0,0 1 0,-1 0 0,3-1 0,25-5 0,-25 6 0,60-7 0,0 3 0,90 6 0,-41 1 0,-66-3 0,44-1 0,-1 3 0,138 23 0,100 20 0,-263-38 0,207-1-18,-168-8-1329,-75 2-5479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30/05/2026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27</a:t>
            </a:fld>
            <a:endParaRPr lang="fr-FR"/>
          </a:p>
        </p:txBody>
      </p:sp>
    </p:spTree>
    <p:extLst>
      <p:ext uri="{BB962C8B-B14F-4D97-AF65-F5344CB8AC3E}">
        <p14:creationId xmlns:p14="http://schemas.microsoft.com/office/powerpoint/2010/main" val="3003549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1BC9-CD27-ADB4-AA41-2247EF61A3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522718-DED0-15F0-A7E3-37426DBEA13C}"/>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FDF9590-9AD3-ED80-B762-A7F92478C5A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D8A72DC-323E-30DE-90B3-4B9817CE8DEF}"/>
              </a:ext>
            </a:extLst>
          </p:cNvPr>
          <p:cNvSpPr>
            <a:spLocks noGrp="1"/>
          </p:cNvSpPr>
          <p:nvPr>
            <p:ph type="sldNum" sz="quarter" idx="5"/>
          </p:nvPr>
        </p:nvSpPr>
        <p:spPr/>
        <p:txBody>
          <a:bodyPr/>
          <a:lstStyle/>
          <a:p>
            <a:fld id="{9023364E-F43C-462A-A32F-C389FF427F4A}" type="slidenum">
              <a:rPr lang="fr-FR" smtClean="0"/>
              <a:t>28</a:t>
            </a:fld>
            <a:endParaRPr lang="fr-FR"/>
          </a:p>
        </p:txBody>
      </p:sp>
    </p:spTree>
    <p:extLst>
      <p:ext uri="{BB962C8B-B14F-4D97-AF65-F5344CB8AC3E}">
        <p14:creationId xmlns:p14="http://schemas.microsoft.com/office/powerpoint/2010/main" val="401204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09B00-BA40-3A9A-BCC2-7CCDE93201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D49F3F-978C-03FC-E140-59E71B47134E}"/>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6239BD0-10E3-6EA5-3AE5-19611D348FB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9C75FE8-C7B0-AD9C-1AEA-72CEF67F3BA7}"/>
              </a:ext>
            </a:extLst>
          </p:cNvPr>
          <p:cNvSpPr>
            <a:spLocks noGrp="1"/>
          </p:cNvSpPr>
          <p:nvPr>
            <p:ph type="sldNum" sz="quarter" idx="5"/>
          </p:nvPr>
        </p:nvSpPr>
        <p:spPr/>
        <p:txBody>
          <a:bodyPr/>
          <a:lstStyle/>
          <a:p>
            <a:fld id="{9023364E-F43C-462A-A32F-C389FF427F4A}" type="slidenum">
              <a:rPr lang="fr-FR" smtClean="0"/>
              <a:t>29</a:t>
            </a:fld>
            <a:endParaRPr lang="fr-FR"/>
          </a:p>
        </p:txBody>
      </p:sp>
    </p:spTree>
    <p:extLst>
      <p:ext uri="{BB962C8B-B14F-4D97-AF65-F5344CB8AC3E}">
        <p14:creationId xmlns:p14="http://schemas.microsoft.com/office/powerpoint/2010/main" val="155453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 Id="rId9" Type="http://schemas.microsoft.com/office/2007/relationships/hdphoto" Target="../media/hdphoto3.wdp"/></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 Id="rId9" Type="http://schemas.microsoft.com/office/2007/relationships/hdphoto" Target="../media/hdphoto3.wdp"/></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8.png"/></Relationships>
</file>

<file path=ppt/slideLayouts/_rels/slideLayout12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8.png"/></Relationships>
</file>

<file path=ppt/slideLayouts/_rels/slideLayout12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8.png"/></Relationships>
</file>

<file path=ppt/slideLayouts/_rels/slideLayout12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1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8.png"/></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6.png"/><Relationship Id="rId9" Type="http://schemas.microsoft.com/office/2007/relationships/hdphoto" Target="../media/hdphoto3.wdp"/></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6.png"/><Relationship Id="rId9" Type="http://schemas.microsoft.com/office/2007/relationships/hdphoto" Target="../media/hdphoto3.wdp"/></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6.png"/><Relationship Id="rId9" Type="http://schemas.microsoft.com/office/2007/relationships/hdphoto" Target="../media/hdphoto3.wdp"/></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7.xml"/><Relationship Id="rId6" Type="http://schemas.openxmlformats.org/officeDocument/2006/relationships/image" Target="../media/image18.png"/><Relationship Id="rId5" Type="http://schemas.microsoft.com/office/2007/relationships/hdphoto" Target="../media/hdphoto4.wdp"/><Relationship Id="rId4" Type="http://schemas.openxmlformats.org/officeDocument/2006/relationships/image" Target="../media/image19.png"/><Relationship Id="rId9" Type="http://schemas.microsoft.com/office/2007/relationships/hdphoto" Target="../media/hdphoto2.wdp"/></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Master" Target="../slideMasters/slideMaster8.xml"/><Relationship Id="rId4"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F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463448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fr-FR"/>
              <a:t>Modifiez le style du titre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F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F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F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fr-FR"/>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fr-FR"/>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F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F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F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F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5120946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2445938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641279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5315925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46095463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42009745"/>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144904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711976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7468567"/>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678123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40186301"/>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046694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7570725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8068606"/>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82938579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9128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83525034"/>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94067069"/>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8446231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86768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2290316"/>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79413458"/>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927289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312775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164548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7519875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541237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7140074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58149196"/>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578636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6596281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163061616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804364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7529850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0819865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6777214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42984026"/>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1514774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86599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0057697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722064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298641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48949336"/>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36070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7037391"/>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522228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797569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2345004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735494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88013066"/>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09819398"/>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187159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8082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9476501"/>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3839052"/>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351430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590399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479446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288617"/>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5161218"/>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4652679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4947411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7738201"/>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8574895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2569510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455104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445787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2063998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8421758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742532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88136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466583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39348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4768970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60921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90708243"/>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2882753"/>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3468731"/>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5274237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45788725"/>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045512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1473957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96285128"/>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918442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9204735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50927323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6443305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096071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39954415"/>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329509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998599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903159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917664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2255186"/>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4842161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834523"/>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89353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7125009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81826189"/>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17010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873369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8292853"/>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031151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611361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257631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7956621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827777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6407649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801410569"/>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820269313"/>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7791915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80741402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663375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4788415"/>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1940400"/>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191812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39549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311244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1536868"/>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670388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51090058"/>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3862992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872439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4790269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38972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5134096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6719101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638844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665814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367269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6351334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281651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49266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Forme libre : forme 1">
            <a:extLst>
              <a:ext uri="{FF2B5EF4-FFF2-40B4-BE49-F238E27FC236}">
                <a16:creationId xmlns:a16="http://schemas.microsoft.com/office/drawing/2014/main" id="{E4D8B0D0-F0C3-4FC3-94D6-BCF0D419E7BC}"/>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76B07F95-A5D9-6530-5B60-EE210563FC7F}"/>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0D43B28-22C3-9254-D1DD-41450AA77D6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9734" b="-9734"/>
          <a:stretch>
            <a:fillRect/>
          </a:stretch>
        </p:blipFill>
        <p:spPr>
          <a:xfrm>
            <a:off x="7551896" y="3045833"/>
            <a:ext cx="972000" cy="900000"/>
          </a:xfrm>
          <a:prstGeom prst="rect">
            <a:avLst/>
          </a:prstGeom>
        </p:spPr>
      </p:pic>
    </p:spTree>
    <p:extLst>
      <p:ext uri="{BB962C8B-B14F-4D97-AF65-F5344CB8AC3E}">
        <p14:creationId xmlns:p14="http://schemas.microsoft.com/office/powerpoint/2010/main" val="31429442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image" Target="../media/image4.bin"/><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4.bin"/><Relationship Id="rId3" Type="http://schemas.openxmlformats.org/officeDocument/2006/relationships/slideLayout" Target="../slideLayouts/slideLayout43.xml"/><Relationship Id="rId21" Type="http://schemas.openxmlformats.org/officeDocument/2006/relationships/image" Target="../media/image10.png"/><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heme" Target="../theme/theme3.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9.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image" Target="../media/image12.png"/><Relationship Id="rId10" Type="http://schemas.openxmlformats.org/officeDocument/2006/relationships/slideLayout" Target="../slideLayouts/slideLayout50.xml"/><Relationship Id="rId19" Type="http://schemas.openxmlformats.org/officeDocument/2006/relationships/image" Target="../media/image8.pn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image" Target="../media/image4.bin"/><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theme" Target="../theme/theme4.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4.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4.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6.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6" Type="http://schemas.openxmlformats.org/officeDocument/2006/relationships/image" Target="../media/image13.jpg"/><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theme" Target="../theme/theme7.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784"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780" r:id="rId13"/>
    <p:sldLayoutId id="2147483783" r:id="rId14"/>
    <p:sldLayoutId id="2147483785" r:id="rId15"/>
    <p:sldLayoutId id="214748381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0718822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89" r:id="rId23"/>
    <p:sldLayoutId id="214748382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49052307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50204702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829"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2154873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83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41532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46097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30/05/2026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3039984220"/>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bin"/><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17.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0.png"/><Relationship Id="rId3" Type="http://schemas.microsoft.com/office/2007/relationships/media" Target="../media/media2.mp4"/><Relationship Id="rId7" Type="http://schemas.openxmlformats.org/officeDocument/2006/relationships/image" Target="../media/image26.gif"/><Relationship Id="rId12"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8.png"/><Relationship Id="rId5" Type="http://schemas.openxmlformats.org/officeDocument/2006/relationships/slideLayout" Target="../slideLayouts/slideLayout39.xml"/><Relationship Id="rId10" Type="http://schemas.openxmlformats.org/officeDocument/2006/relationships/image" Target="../media/image22.png"/><Relationship Id="rId4" Type="http://schemas.openxmlformats.org/officeDocument/2006/relationships/video" Target="../media/media2.mp4"/><Relationship Id="rId9" Type="http://schemas.openxmlformats.org/officeDocument/2006/relationships/image" Target="../media/image38.png"/><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9.png"/><Relationship Id="rId7" Type="http://schemas.openxmlformats.org/officeDocument/2006/relationships/image" Target="../media/image11.png"/><Relationship Id="rId12"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10.png"/><Relationship Id="rId11" Type="http://schemas.openxmlformats.org/officeDocument/2006/relationships/image" Target="../media/image42.png"/><Relationship Id="rId5" Type="http://schemas.openxmlformats.org/officeDocument/2006/relationships/image" Target="../media/image9.png"/><Relationship Id="rId10" Type="http://schemas.openxmlformats.org/officeDocument/2006/relationships/image" Target="../media/image41.png"/><Relationship Id="rId4" Type="http://schemas.openxmlformats.org/officeDocument/2006/relationships/image" Target="../media/image8.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8.xml"/><Relationship Id="rId7" Type="http://schemas.openxmlformats.org/officeDocument/2006/relationships/image" Target="../media/image1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26.gi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5.png"/><Relationship Id="rId2" Type="http://schemas.openxmlformats.org/officeDocument/2006/relationships/image" Target="../media/image22.png"/><Relationship Id="rId1" Type="http://schemas.openxmlformats.org/officeDocument/2006/relationships/slideLayout" Target="../slideLayouts/slideLayout2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7.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3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37.xml"/><Relationship Id="rId7" Type="http://schemas.openxmlformats.org/officeDocument/2006/relationships/image" Target="../media/image1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7.xml"/><Relationship Id="rId7" Type="http://schemas.openxmlformats.org/officeDocument/2006/relationships/image" Target="../media/image1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1.png"/><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gif"/><Relationship Id="rId1" Type="http://schemas.openxmlformats.org/officeDocument/2006/relationships/slideLayout" Target="../slideLayouts/slideLayout40.xml"/><Relationship Id="rId5" Type="http://schemas.openxmlformats.org/officeDocument/2006/relationships/image" Target="../media/image17.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8.png"/><Relationship Id="rId7"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8.xml"/><Relationship Id="rId6" Type="http://schemas.openxmlformats.org/officeDocument/2006/relationships/image" Target="../media/image48.svg"/><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8.xml"/><Relationship Id="rId6" Type="http://schemas.openxmlformats.org/officeDocument/2006/relationships/image" Target="../media/image48.sv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49.png"/><Relationship Id="rId4" Type="http://schemas.openxmlformats.org/officeDocument/2006/relationships/image" Target="../media/image9.png"/><Relationship Id="rId9"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3.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2.png"/><Relationship Id="rId1" Type="http://schemas.openxmlformats.org/officeDocument/2006/relationships/slideLayout" Target="../slideLayouts/slideLayout9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53.pn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22.png"/><Relationship Id="rId1" Type="http://schemas.openxmlformats.org/officeDocument/2006/relationships/slideLayout" Target="../slideLayouts/slideLayout94.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4.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gif"/><Relationship Id="rId1" Type="http://schemas.openxmlformats.org/officeDocument/2006/relationships/slideLayout" Target="../slideLayouts/slideLayout74.xml"/><Relationship Id="rId5" Type="http://schemas.openxmlformats.org/officeDocument/2006/relationships/image" Target="../media/image17.pn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9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7.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png"/><Relationship Id="rId7"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116.xml"/><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png"/><Relationship Id="rId7"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93.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93.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5.png"/><Relationship Id="rId2" Type="http://schemas.openxmlformats.org/officeDocument/2006/relationships/image" Target="../media/image21.png"/><Relationship Id="rId1" Type="http://schemas.openxmlformats.org/officeDocument/2006/relationships/slideLayout" Target="../slideLayouts/slideLayout9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5.png"/><Relationship Id="rId2" Type="http://schemas.openxmlformats.org/officeDocument/2006/relationships/image" Target="../media/image21.png"/><Relationship Id="rId1" Type="http://schemas.openxmlformats.org/officeDocument/2006/relationships/slideLayout" Target="../slideLayouts/slideLayout9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66.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9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3.png"/><Relationship Id="rId9" Type="http://schemas.openxmlformats.org/officeDocument/2006/relationships/image" Target="../media/image650.png"/></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gif"/><Relationship Id="rId1" Type="http://schemas.openxmlformats.org/officeDocument/2006/relationships/slideLayout" Target="../slideLayouts/slideLayout97.xml"/><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7.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6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8.png"/><Relationship Id="rId7" Type="http://schemas.openxmlformats.org/officeDocument/2006/relationships/image" Target="../media/image39.png"/><Relationship Id="rId2" Type="http://schemas.openxmlformats.org/officeDocument/2006/relationships/image" Target="../media/image64.png"/><Relationship Id="rId1" Type="http://schemas.openxmlformats.org/officeDocument/2006/relationships/slideLayout" Target="../slideLayouts/slideLayout11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3.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6EA013F-1825-80A7-095A-DD9B1C67B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653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solidFill>
                  <a:srgbClr val="424D7B"/>
                </a:solidFill>
              </a:rPr>
              <a:t>تنظيم حصص الأسبوع</a:t>
            </a: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a:t>
            </a:r>
            <a:r>
              <a:rPr lang="fr-FR" sz="1400" b="1">
                <a:latin typeface="Microsoft Uighur" panose="02000000000000000000" pitchFamily="2" charset="-78"/>
                <a:cs typeface="Microsoft Uighur" panose="02000000000000000000" pitchFamily="2" charset="-78"/>
              </a:rPr>
              <a:t> </a:t>
            </a:r>
            <a:r>
              <a:rPr kumimoji="0" lang="ar-MA" sz="14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a:t>
            </a: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أنشطة اعتيادية (10د)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ورشة الاستماع والتحدث 30د)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ورشة القراءة (45د)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2 -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5088143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33939" y="1077330"/>
            <a:ext cx="7886700" cy="720000"/>
          </a:xfrm>
        </p:spPr>
        <p:txBody>
          <a:bodyPr/>
          <a:lstStyle/>
          <a:p>
            <a:r>
              <a:rPr lang="ar-MA" sz="4000" dirty="0">
                <a:solidFill>
                  <a:srgbClr val="424D7B"/>
                </a:solidFill>
              </a:rPr>
              <a:t>هيكلة حصة اليوم</a:t>
            </a:r>
            <a:endParaRPr lang="fr-MA" sz="4000" dirty="0">
              <a:solidFill>
                <a:srgbClr val="424D7B"/>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800" b="1" dirty="0">
                <a:cs typeface="Microsoft Uighur" panose="02000000000000000000" pitchFamily="2" charset="-78"/>
              </a:rPr>
              <a:t>طلاقة</a:t>
            </a:r>
            <a:endParaRPr lang="ar-MA" sz="1400"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080804" y="2122576"/>
            <a:ext cx="1558440" cy="369332"/>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11433"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1800" b="1" dirty="0">
                <a:latin typeface="Microsoft Uighur" panose="02000000000000000000" pitchFamily="2" charset="-78"/>
                <a:cs typeface="Microsoft Uighur" panose="02000000000000000000" pitchFamily="2" charset="-78"/>
              </a:rPr>
              <a:t>في محمية الحيوانات: استثمار المسموع: البنية</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291470" y="3380220"/>
            <a:ext cx="1316387" cy="369332"/>
          </a:xfrm>
          <a:prstGeom prst="rect">
            <a:avLst/>
          </a:prstGeom>
          <a:noFill/>
        </p:spPr>
        <p:txBody>
          <a:bodyPr wrap="non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- 02</a:t>
            </a:r>
            <a:r>
              <a:rPr lang="ar-MA" b="1" dirty="0">
                <a:solidFill>
                  <a:srgbClr val="424D7B"/>
                </a:solidFill>
                <a:latin typeface="Microsoft Uighur" panose="02000000000000000000" pitchFamily="2" charset="-78"/>
                <a:cs typeface="Microsoft Uighur" panose="02000000000000000000" pitchFamily="2" charset="-78"/>
              </a:rPr>
              <a:t>استماع وتحدث</a:t>
            </a:r>
          </a:p>
        </p:txBody>
      </p:sp>
      <p:pic>
        <p:nvPicPr>
          <p:cNvPr id="8" name="Espace réservé pour une image  20">
            <a:extLst>
              <a:ext uri="{FF2B5EF4-FFF2-40B4-BE49-F238E27FC236}">
                <a16:creationId xmlns:a16="http://schemas.microsoft.com/office/drawing/2014/main" id="{477B8E12-ACAD-0BA7-678D-B1AE85FD5E5C}"/>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1725942" y="3243770"/>
            <a:ext cx="468000" cy="468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Tx/>
              <a:buSzPct val="100000"/>
              <a:buNone/>
            </a:pPr>
            <a:r>
              <a:rPr lang="ar-MA" sz="1800" b="1" dirty="0">
                <a:latin typeface="Microsoft Uighur" panose="02000000000000000000" pitchFamily="2" charset="-78"/>
                <a:ea typeface="Microsoft GothicNeo" panose="020B0500000101010101" pitchFamily="34" charset="-127"/>
                <a:cs typeface="Microsoft Uighur" panose="02000000000000000000" pitchFamily="2" charset="-78"/>
              </a:rPr>
              <a:t>الببر </a:t>
            </a:r>
            <a:r>
              <a:rPr lang="ar-MA" sz="1800" b="1" dirty="0" err="1">
                <a:latin typeface="Microsoft Uighur" panose="02000000000000000000" pitchFamily="2" charset="-78"/>
                <a:ea typeface="Microsoft GothicNeo" panose="020B0500000101010101" pitchFamily="34" charset="-127"/>
                <a:cs typeface="Microsoft Uighur" panose="02000000000000000000" pitchFamily="2" charset="-78"/>
              </a:rPr>
              <a:t>التسماني</a:t>
            </a:r>
            <a:r>
              <a:rPr lang="ar-MA" sz="1800" b="1" dirty="0">
                <a:latin typeface="Microsoft Uighur" panose="02000000000000000000" pitchFamily="2" charset="-78"/>
                <a:ea typeface="Microsoft GothicNeo" panose="020B0500000101010101" pitchFamily="34" charset="-127"/>
                <a:cs typeface="Microsoft Uighur" panose="02000000000000000000" pitchFamily="2" charset="-78"/>
              </a:rPr>
              <a:t>: </a:t>
            </a:r>
            <a:r>
              <a:rPr lang="ar-MA" sz="1800" b="1" dirty="0">
                <a:latin typeface="Microsoft Uighur" panose="02000000000000000000" pitchFamily="2" charset="-78"/>
                <a:cs typeface="Microsoft Uighur" panose="02000000000000000000" pitchFamily="2" charset="-78"/>
              </a:rPr>
              <a:t>التوقع والتحقق - القراءات الفردية - الفهم العام</a:t>
            </a:r>
            <a:endParaRPr lang="ar-MA" b="1" dirty="0">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01A969E0-85FC-2E62-B385-F693C62C91A3}"/>
              </a:ext>
            </a:extLst>
          </p:cNvPr>
          <p:cNvSpPr txBox="1"/>
          <p:nvPr/>
        </p:nvSpPr>
        <p:spPr>
          <a:xfrm>
            <a:off x="5792628" y="4692778"/>
            <a:ext cx="810156" cy="369332"/>
          </a:xfrm>
          <a:prstGeom prst="rect">
            <a:avLst/>
          </a:prstGeom>
          <a:noFill/>
        </p:spPr>
        <p:txBody>
          <a:bodyPr wrap="squar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- 03</a:t>
            </a:r>
            <a:r>
              <a:rPr lang="ar-MA" b="1" dirty="0">
                <a:solidFill>
                  <a:srgbClr val="424D7B"/>
                </a:solidFill>
                <a:latin typeface="Microsoft Uighur" panose="02000000000000000000" pitchFamily="2" charset="-78"/>
                <a:cs typeface="Microsoft Uighur" panose="02000000000000000000" pitchFamily="2" charset="-78"/>
              </a:rPr>
              <a:t>قراءة</a:t>
            </a: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rotWithShape="1">
          <a:blip r:embed="rId6"/>
          <a:srcRect l="-13991" r="-13991"/>
          <a:stretch>
            <a:fillRect/>
          </a:stretch>
        </p:blipFill>
        <p:spPr>
          <a:xfrm>
            <a:off x="6837747" y="3460950"/>
            <a:ext cx="543600"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718594" y="4530539"/>
            <a:ext cx="468000" cy="468000"/>
          </a:xfrm>
          <a:prstGeom prst="rect">
            <a:avLst/>
          </a:prstGeom>
        </p:spPr>
      </p:pic>
      <p:pic>
        <p:nvPicPr>
          <p:cNvPr id="9" name="Image 8">
            <a:extLst>
              <a:ext uri="{FF2B5EF4-FFF2-40B4-BE49-F238E27FC236}">
                <a16:creationId xmlns:a16="http://schemas.microsoft.com/office/drawing/2014/main" id="{BF8F49AE-464A-582F-C030-A17BF030BC3B}"/>
              </a:ext>
            </a:extLst>
          </p:cNvPr>
          <p:cNvPicPr>
            <a:picLocks noChangeAspect="1"/>
          </p:cNvPicPr>
          <p:nvPr/>
        </p:nvPicPr>
        <p:blipFill rotWithShape="1">
          <a:blip r:embed="rId8"/>
          <a:srcRect l="-677" r="-677"/>
          <a:stretch>
            <a:fillRect/>
          </a:stretch>
        </p:blipFill>
        <p:spPr>
          <a:xfrm>
            <a:off x="6773676" y="4712834"/>
            <a:ext cx="543600" cy="540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CE038F1-3031-9A55-FFEB-2CA19C25971E}"/>
              </a:ext>
            </a:extLst>
          </p:cNvPr>
          <p:cNvSpPr txBox="1"/>
          <p:nvPr/>
        </p:nvSpPr>
        <p:spPr>
          <a:xfrm>
            <a:off x="2031507" y="1277419"/>
            <a:ext cx="5343834" cy="478977"/>
          </a:xfrm>
          <a:prstGeom prst="rect">
            <a:avLst/>
          </a:prstGeom>
          <a:noFill/>
          <a:ln w="19050">
            <a:noFill/>
          </a:ln>
        </p:spPr>
        <p:txBody>
          <a:bodyPr wrap="square">
            <a:spAutoFit/>
          </a:bodyPr>
          <a:lstStyle/>
          <a:p>
            <a:pPr lvl="0" algn="ctr" rtl="1">
              <a:lnSpc>
                <a:spcPts val="2075"/>
              </a:lnSpc>
              <a:defRPr/>
            </a:pPr>
            <a:r>
              <a:rPr lang="ar-MA" sz="4800" b="1" dirty="0">
                <a:solidFill>
                  <a:srgbClr val="424D7B"/>
                </a:solidFill>
                <a:latin typeface="Microsoft Uighur" panose="02000000000000000000" pitchFamily="2" charset="-78"/>
                <a:cs typeface="Microsoft Uighur" panose="02000000000000000000" pitchFamily="2" charset="-78"/>
              </a:rPr>
              <a:t>عند نهاية الحصة</a:t>
            </a:r>
          </a:p>
        </p:txBody>
      </p:sp>
      <p:pic>
        <p:nvPicPr>
          <p:cNvPr id="9" name="Image 8">
            <a:extLst>
              <a:ext uri="{FF2B5EF4-FFF2-40B4-BE49-F238E27FC236}">
                <a16:creationId xmlns:a16="http://schemas.microsoft.com/office/drawing/2014/main" id="{E0EA94C1-8A27-6602-E8FB-963639DCBB1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864704" y="3485626"/>
            <a:ext cx="7309083" cy="889200"/>
          </a:xfrm>
          <a:prstGeom prst="rect">
            <a:avLst/>
          </a:prstGeom>
        </p:spPr>
      </p:pic>
      <p:pic>
        <p:nvPicPr>
          <p:cNvPr id="10" name="Image 9">
            <a:extLst>
              <a:ext uri="{FF2B5EF4-FFF2-40B4-BE49-F238E27FC236}">
                <a16:creationId xmlns:a16="http://schemas.microsoft.com/office/drawing/2014/main" id="{480431C5-AFD7-ABEB-A0E8-11EA6ACB7B2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864704" y="4651010"/>
            <a:ext cx="7309083" cy="889200"/>
          </a:xfrm>
          <a:prstGeom prst="rect">
            <a:avLst/>
          </a:prstGeom>
        </p:spPr>
      </p:pic>
      <p:grpSp>
        <p:nvGrpSpPr>
          <p:cNvPr id="11" name="Groupe 10">
            <a:extLst>
              <a:ext uri="{FF2B5EF4-FFF2-40B4-BE49-F238E27FC236}">
                <a16:creationId xmlns:a16="http://schemas.microsoft.com/office/drawing/2014/main" id="{72C04A6D-1262-D651-1180-642768D81E0D}"/>
              </a:ext>
            </a:extLst>
          </p:cNvPr>
          <p:cNvGrpSpPr/>
          <p:nvPr/>
        </p:nvGrpSpPr>
        <p:grpSpPr>
          <a:xfrm>
            <a:off x="437322" y="2347228"/>
            <a:ext cx="7736465" cy="890781"/>
            <a:chOff x="1331545" y="2851205"/>
            <a:chExt cx="6696000" cy="890781"/>
          </a:xfrm>
        </p:grpSpPr>
        <p:pic>
          <p:nvPicPr>
            <p:cNvPr id="12" name="Image 11">
              <a:extLst>
                <a:ext uri="{FF2B5EF4-FFF2-40B4-BE49-F238E27FC236}">
                  <a16:creationId xmlns:a16="http://schemas.microsoft.com/office/drawing/2014/main" id="{D74B3437-3357-A149-69CD-74CEF4C8F793}"/>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35F20BE6-A554-4E93-7EA0-6FA486659C8B}"/>
                </a:ext>
              </a:extLst>
            </p:cNvPr>
            <p:cNvSpPr/>
            <p:nvPr/>
          </p:nvSpPr>
          <p:spPr>
            <a:xfrm>
              <a:off x="1467120" y="3179910"/>
              <a:ext cx="5035360"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فهم المعنى العام  للحكاية (في محمية الحيوانات) من خلال استثمار بنيتها.</a:t>
              </a:r>
            </a:p>
          </p:txBody>
        </p:sp>
      </p:grpSp>
      <p:sp>
        <p:nvSpPr>
          <p:cNvPr id="15" name="ZoneTexte 14">
            <a:extLst>
              <a:ext uri="{FF2B5EF4-FFF2-40B4-BE49-F238E27FC236}">
                <a16:creationId xmlns:a16="http://schemas.microsoft.com/office/drawing/2014/main" id="{E9D1298F-06A4-84DC-347F-FC3C5FCE4387}"/>
              </a:ext>
            </a:extLst>
          </p:cNvPr>
          <p:cNvSpPr txBox="1"/>
          <p:nvPr/>
        </p:nvSpPr>
        <p:spPr>
          <a:xfrm>
            <a:off x="625660" y="3835635"/>
            <a:ext cx="5786088" cy="461665"/>
          </a:xfrm>
          <a:prstGeom prst="rect">
            <a:avLst/>
          </a:prstGeom>
          <a:noFill/>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التوقع والتحقق من خلال قراءة النص "الببر التمساني".</a:t>
            </a:r>
          </a:p>
        </p:txBody>
      </p:sp>
      <p:sp>
        <p:nvSpPr>
          <p:cNvPr id="17" name="ZoneTexte 16">
            <a:extLst>
              <a:ext uri="{FF2B5EF4-FFF2-40B4-BE49-F238E27FC236}">
                <a16:creationId xmlns:a16="http://schemas.microsoft.com/office/drawing/2014/main" id="{FC6BD926-B302-F718-C33A-065EF768B52B}"/>
              </a:ext>
            </a:extLst>
          </p:cNvPr>
          <p:cNvSpPr txBox="1"/>
          <p:nvPr/>
        </p:nvSpPr>
        <p:spPr>
          <a:xfrm>
            <a:off x="935558" y="4972452"/>
            <a:ext cx="5476190" cy="461665"/>
          </a:xfrm>
          <a:prstGeom prst="rect">
            <a:avLst/>
          </a:prstGeom>
          <a:noFill/>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الإجابة عن أسئلة الفهم العام للنص "الببر التمساني".</a:t>
            </a:r>
          </a:p>
        </p:txBody>
      </p:sp>
      <p:sp>
        <p:nvSpPr>
          <p:cNvPr id="3" name="ZoneTexte 2">
            <a:extLst>
              <a:ext uri="{FF2B5EF4-FFF2-40B4-BE49-F238E27FC236}">
                <a16:creationId xmlns:a16="http://schemas.microsoft.com/office/drawing/2014/main" id="{1B6A1A04-942C-EFF4-E7DC-796DD152E346}"/>
              </a:ext>
            </a:extLst>
          </p:cNvPr>
          <p:cNvSpPr txBox="1"/>
          <p:nvPr/>
        </p:nvSpPr>
        <p:spPr>
          <a:xfrm>
            <a:off x="1871099" y="1674962"/>
            <a:ext cx="5664650" cy="584775"/>
          </a:xfrm>
          <a:prstGeom prst="rect">
            <a:avLst/>
          </a:prstGeom>
          <a:noFill/>
        </p:spPr>
        <p:txBody>
          <a:bodyPr wrap="square">
            <a:spAutoFit/>
          </a:bodyPr>
          <a:lstStyle/>
          <a:p>
            <a:pPr algn="ctr" rtl="1"/>
            <a:r>
              <a:rPr lang="ar-MA" sz="3200" b="1" dirty="0">
                <a:solidFill>
                  <a:srgbClr val="424D7B"/>
                </a:solidFill>
                <a:latin typeface="Microsoft Uighur" panose="02000000000000000000" pitchFamily="2" charset="-78"/>
                <a:cs typeface="Microsoft Uighur" panose="02000000000000000000" pitchFamily="2" charset="-78"/>
              </a:rPr>
              <a:t>على الأقل </a:t>
            </a:r>
            <a:r>
              <a:rPr lang="ar-MA" sz="3200" b="1" dirty="0">
                <a:solidFill>
                  <a:schemeClr val="accent2"/>
                </a:solidFill>
                <a:latin typeface="Microsoft Uighur" panose="02000000000000000000" pitchFamily="2" charset="-78"/>
                <a:cs typeface="Microsoft Uighur" panose="02000000000000000000" pitchFamily="2" charset="-78"/>
              </a:rPr>
              <a:t>% 80 من المتعلمين </a:t>
            </a:r>
            <a:r>
              <a:rPr lang="ar-MA" sz="3200" b="1" dirty="0">
                <a:solidFill>
                  <a:srgbClr val="424D7B"/>
                </a:solidFill>
                <a:latin typeface="Microsoft Uighur" panose="02000000000000000000" pitchFamily="2" charset="-78"/>
                <a:cs typeface="Microsoft Uighur" panose="02000000000000000000" pitchFamily="2" charset="-78"/>
              </a:rPr>
              <a:t>سيكونون قادرين على:</a:t>
            </a:r>
          </a:p>
        </p:txBody>
      </p:sp>
    </p:spTree>
    <p:extLst>
      <p:ext uri="{BB962C8B-B14F-4D97-AF65-F5344CB8AC3E}">
        <p14:creationId xmlns:p14="http://schemas.microsoft.com/office/powerpoint/2010/main" val="225054033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90965" y="2796004"/>
            <a:ext cx="4500000" cy="1055769"/>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2800" b="1" dirty="0">
                <a:cs typeface="Microsoft Uighur" panose="02000000000000000000" pitchFamily="2" charset="-78"/>
              </a:rPr>
              <a:t>ترحيب وتدبير السلوك؛</a:t>
            </a:r>
          </a:p>
          <a:p>
            <a:pPr algn="r" rtl="1">
              <a:buClr>
                <a:srgbClr val="424D7B"/>
              </a:buClr>
              <a:buFont typeface="Arial" panose="020B0604020202020204" pitchFamily="34" charset="0"/>
              <a:buChar char="•"/>
            </a:pPr>
            <a:r>
              <a:rPr lang="ar-MA" sz="2800" b="1" dirty="0">
                <a:cs typeface="Microsoft Uighur" panose="02000000000000000000" pitchFamily="2" charset="-78"/>
              </a:rPr>
              <a:t>الواجب المنزلي؛</a:t>
            </a:r>
          </a:p>
          <a:p>
            <a:pPr algn="r" rtl="1">
              <a:buClr>
                <a:srgbClr val="424D7B"/>
              </a:buClr>
              <a:buFont typeface="Arial" panose="020B0604020202020204" pitchFamily="34" charset="0"/>
              <a:buChar char="•"/>
            </a:pPr>
            <a:r>
              <a:rPr lang="ar-MA" sz="2800" b="1" dirty="0">
                <a:cs typeface="Microsoft Uighur" panose="02000000000000000000" pitchFamily="2" charset="-78"/>
              </a:rPr>
              <a:t>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52100" y="1777877"/>
            <a:ext cx="1919116"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أ</a:t>
            </a:r>
            <a:r>
              <a:rPr lang="ar-AE" sz="3600" b="1" dirty="0">
                <a:solidFill>
                  <a:srgbClr val="424D7B"/>
                </a:solidFill>
                <a:latin typeface="Microsoft Uighur" panose="02000000000000000000" pitchFamily="2" charset="-78"/>
                <a:cs typeface="Microsoft Uighur" panose="02000000000000000000" pitchFamily="2" charset="-78"/>
              </a:rPr>
              <a:t>نشطة اعتيادية</a:t>
            </a:r>
            <a:endParaRPr lang="ar-MA" sz="3600" b="1" dirty="0">
              <a:solidFill>
                <a:srgbClr val="424D7B"/>
              </a:solidFill>
              <a:latin typeface="Microsoft Uighur" panose="02000000000000000000" pitchFamily="2" charset="-78"/>
              <a:cs typeface="Microsoft Uighur" panose="02000000000000000000" pitchFamily="2" charset="-78"/>
            </a:endParaRPr>
          </a:p>
        </p:txBody>
      </p:sp>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58419" y="1706925"/>
            <a:ext cx="612000" cy="612000"/>
          </a:xfrm>
          <a:prstGeom prst="rect">
            <a:avLst/>
          </a:prstGeom>
        </p:spPr>
      </p:pic>
      <p:pic>
        <p:nvPicPr>
          <p:cNvPr id="2" name="Image 1">
            <a:extLst>
              <a:ext uri="{FF2B5EF4-FFF2-40B4-BE49-F238E27FC236}">
                <a16:creationId xmlns:a16="http://schemas.microsoft.com/office/drawing/2014/main" id="{CFD66242-61D0-2046-67BC-EEFE30E13A73}"/>
              </a:ext>
            </a:extLst>
          </p:cNvPr>
          <p:cNvPicPr>
            <a:picLocks noChangeAspect="1"/>
          </p:cNvPicPr>
          <p:nvPr/>
        </p:nvPicPr>
        <p:blipFill rotWithShape="1">
          <a:blip r:embed="rId5"/>
          <a:srcRect l="-4368" r="-4368"/>
          <a:stretch>
            <a:fillRect/>
          </a:stretch>
        </p:blipFill>
        <p:spPr>
          <a:xfrm>
            <a:off x="7104635" y="1980402"/>
            <a:ext cx="972000" cy="900000"/>
          </a:xfrm>
          <a:prstGeom prst="rect">
            <a:avLst/>
          </a:prstGeom>
        </p:spPr>
      </p:pic>
    </p:spTree>
    <p:extLst>
      <p:ext uri="{BB962C8B-B14F-4D97-AF65-F5344CB8AC3E}">
        <p14:creationId xmlns:p14="http://schemas.microsoft.com/office/powerpoint/2010/main" val="21429556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rgbClr val="A5A5A5"/>
                </a:solidFill>
                <a:latin typeface="Microsoft Uighur" panose="02000000000000000000" pitchFamily="2" charset="-78"/>
                <a:cs typeface="Microsoft Uighur" panose="02000000000000000000" pitchFamily="2" charset="-78"/>
                <a:sym typeface="Arial"/>
              </a:rPr>
              <a:t>مرحبا</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بكم، سننطلق في حصة اللغة العربية.</a:t>
            </a:r>
            <a:endParaRPr sz="2400" b="1" dirty="0">
              <a:latin typeface="Microsoft Uighur" panose="02000000000000000000" pitchFamily="2" charset="-78"/>
              <a:cs typeface="Microsoft Uighur" panose="02000000000000000000" pitchFamily="2" charset="-78"/>
            </a:endParaRPr>
          </a:p>
        </p:txBody>
      </p:sp>
      <p:pic>
        <p:nvPicPr>
          <p:cNvPr id="5"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8" name="Nada-Wave">
            <a:hlinkClick r:id="" action="ppaction://media"/>
            <a:extLst>
              <a:ext uri="{FF2B5EF4-FFF2-40B4-BE49-F238E27FC236}">
                <a16:creationId xmlns:a16="http://schemas.microsoft.com/office/drawing/2014/main" id="{530F7CB5-5560-06D5-0210-29AE45957E0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72000" y="2088681"/>
            <a:ext cx="2329640" cy="3720469"/>
          </a:xfrm>
          <a:prstGeom prst="rect">
            <a:avLst/>
          </a:prstGeom>
        </p:spPr>
      </p:pic>
      <p:pic>
        <p:nvPicPr>
          <p:cNvPr id="10" name="majd_wave">
            <a:hlinkClick r:id="" action="ppaction://media"/>
            <a:extLst>
              <a:ext uri="{FF2B5EF4-FFF2-40B4-BE49-F238E27FC236}">
                <a16:creationId xmlns:a16="http://schemas.microsoft.com/office/drawing/2014/main" id="{74A5595D-D906-45AF-FC9E-A8131D6981B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351137" y="2051155"/>
            <a:ext cx="2139091" cy="3802830"/>
          </a:xfrm>
          <a:prstGeom prst="rect">
            <a:avLst/>
          </a:prstGeom>
        </p:spPr>
      </p:pic>
      <p:pic>
        <p:nvPicPr>
          <p:cNvPr id="6"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C577A7B2-7CEA-EEF4-5B50-9E5D7ECC6658}"/>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2" name="Image 1">
            <a:extLst>
              <a:ext uri="{FF2B5EF4-FFF2-40B4-BE49-F238E27FC236}">
                <a16:creationId xmlns:a16="http://schemas.microsoft.com/office/drawing/2014/main" id="{10057EBA-0069-5F62-B4B0-D1027BF3A76E}"/>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547FA7F-6258-3F54-0165-368FFEE96B7A}"/>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6084392" y="136738"/>
            <a:ext cx="278069" cy="278069"/>
          </a:xfrm>
          <a:prstGeom prst="rect">
            <a:avLst/>
          </a:prstGeom>
          <a:ln>
            <a:noFill/>
          </a:ln>
        </p:spPr>
      </p:pic>
      <p:pic>
        <p:nvPicPr>
          <p:cNvPr id="4" name="Image 3">
            <a:extLst>
              <a:ext uri="{FF2B5EF4-FFF2-40B4-BE49-F238E27FC236}">
                <a16:creationId xmlns:a16="http://schemas.microsoft.com/office/drawing/2014/main" id="{D0A8642B-82B8-9CD0-F584-A952B6BD79A3}"/>
              </a:ext>
            </a:extLst>
          </p:cNvPr>
          <p:cNvPicPr>
            <a:picLocks noChangeAspect="1"/>
          </p:cNvPicPr>
          <p:nvPr/>
        </p:nvPicPr>
        <p:blipFill>
          <a:blip r:embed="rId13">
            <a:alphaModFix amt="20000"/>
            <a:extLst>
              <a:ext uri="{28A0092B-C50C-407E-A947-70E740481C1C}">
                <a14:useLocalDpi xmlns:a14="http://schemas.microsoft.com/office/drawing/2010/main" val="0"/>
              </a:ext>
            </a:extLst>
          </a:blip>
          <a:srcRect/>
          <a:stretch/>
        </p:blipFill>
        <p:spPr>
          <a:xfrm>
            <a:off x="4220106" y="136738"/>
            <a:ext cx="278069" cy="278069"/>
          </a:xfrm>
          <a:prstGeom prst="rect">
            <a:avLst/>
          </a:prstGeom>
          <a:ln>
            <a:noFill/>
          </a:ln>
        </p:spPr>
      </p:pic>
      <p:pic>
        <p:nvPicPr>
          <p:cNvPr id="7" name="Image 6">
            <a:extLst>
              <a:ext uri="{FF2B5EF4-FFF2-40B4-BE49-F238E27FC236}">
                <a16:creationId xmlns:a16="http://schemas.microsoft.com/office/drawing/2014/main" id="{FCA73F86-B4C4-5D4F-9C55-27AAFB508748}"/>
              </a:ext>
            </a:extLst>
          </p:cNvPr>
          <p:cNvPicPr>
            <a:picLocks noChangeAspect="1"/>
          </p:cNvPicPr>
          <p:nvPr/>
        </p:nvPicPr>
        <p:blipFill>
          <a:blip r:embed="rId14">
            <a:alphaModFix amt="20000"/>
            <a:extLst>
              <a:ext uri="{28A0092B-C50C-407E-A947-70E740481C1C}">
                <a14:useLocalDpi xmlns:a14="http://schemas.microsoft.com/office/drawing/2010/main" val="0"/>
              </a:ext>
            </a:extLst>
          </a:blip>
          <a:srcRect/>
          <a:stretch/>
        </p:blipFill>
        <p:spPr>
          <a:xfrm>
            <a:off x="1965202" y="136738"/>
            <a:ext cx="278069" cy="278069"/>
          </a:xfrm>
          <a:prstGeom prst="rect">
            <a:avLst/>
          </a:prstGeom>
          <a:ln>
            <a:noFill/>
          </a:ln>
        </p:spPr>
      </p:pic>
      <p:sp>
        <p:nvSpPr>
          <p:cNvPr id="9" name="Rectangle 8">
            <a:extLst>
              <a:ext uri="{FF2B5EF4-FFF2-40B4-BE49-F238E27FC236}">
                <a16:creationId xmlns:a16="http://schemas.microsoft.com/office/drawing/2014/main" id="{AC3DADB7-00B8-D444-4AA6-AA9DAB374D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D303D7EB-E6BD-CBFA-5EA1-707EB3C62EEC}"/>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8D41644-07CF-37D6-53C0-D24BEC60B7B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C01AA2E7-2C2B-8204-6C0F-6B6324908699}"/>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8"/>
                                        </p:tgtEl>
                                      </p:cBhvr>
                                    </p:cmd>
                                  </p:childTnLst>
                                </p:cTn>
                              </p:par>
                              <p:par>
                                <p:cTn id="9" presetID="1" presetClass="mediacall" presetSubtype="0" fill="hold" nodeType="withEffect">
                                  <p:stCondLst>
                                    <p:cond delay="0"/>
                                  </p:stCondLst>
                                  <p:childTnLst>
                                    <p:cmd type="call" cmd="playFrom(0.0)">
                                      <p:cBhvr>
                                        <p:cTn id="10" dur="347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8"/>
                </p:tgtEl>
              </p:cMediaNode>
            </p:video>
            <p:video>
              <p:cMediaNode vol="80000">
                <p:cTn id="12"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نتذكر</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شروط الحصول على نجمة التميز. </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3794480-154B-97D1-667A-522C983EF1D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14" name="Ellipse 13">
            <a:extLst>
              <a:ext uri="{FF2B5EF4-FFF2-40B4-BE49-F238E27FC236}">
                <a16:creationId xmlns:a16="http://schemas.microsoft.com/office/drawing/2014/main" id="{99B27830-D2B3-9394-93A3-46FEB38CBD27}"/>
              </a:ext>
            </a:extLst>
          </p:cNvPr>
          <p:cNvSpPr/>
          <p:nvPr/>
        </p:nvSpPr>
        <p:spPr>
          <a:xfrm>
            <a:off x="6519332" y="1565085"/>
            <a:ext cx="1098923" cy="1101915"/>
          </a:xfrm>
          <a:prstGeom prst="ellipse">
            <a:avLst/>
          </a:prstGeom>
          <a:blipFill>
            <a:blip r:embed="rId9"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03B21481-A768-96F5-0ADF-905807E95B9F}"/>
              </a:ext>
            </a:extLst>
          </p:cNvPr>
          <p:cNvSpPr/>
          <p:nvPr/>
        </p:nvSpPr>
        <p:spPr>
          <a:xfrm>
            <a:off x="5420408" y="3812312"/>
            <a:ext cx="1098924" cy="1030418"/>
          </a:xfrm>
          <a:prstGeom prst="ellipse">
            <a:avLst/>
          </a:prstGeom>
          <a:blipFill>
            <a:blip r:embed="rId10"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Image 20" descr="Une image contenant dessin humoristique, jouet, Animation, Dessin animé&#10;&#10;Le contenu généré par l’IA peut être incorrect.">
            <a:extLst>
              <a:ext uri="{FF2B5EF4-FFF2-40B4-BE49-F238E27FC236}">
                <a16:creationId xmlns:a16="http://schemas.microsoft.com/office/drawing/2014/main" id="{7CFBE072-0FC5-F4B9-D829-F3A556B303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38688" y="2733706"/>
            <a:ext cx="1098923" cy="1030418"/>
          </a:xfrm>
          <a:prstGeom prst="ellipse">
            <a:avLst/>
          </a:prstGeom>
          <a:ln w="63500" cap="rnd">
            <a:solidFill>
              <a:schemeClr val="bg1">
                <a:lumMod val="6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Espace réservé du texte 2">
            <a:extLst>
              <a:ext uri="{FF2B5EF4-FFF2-40B4-BE49-F238E27FC236}">
                <a16:creationId xmlns:a16="http://schemas.microsoft.com/office/drawing/2014/main" id="{B9F752B1-844D-698C-D264-30D3A4615C7A}"/>
              </a:ext>
            </a:extLst>
          </p:cNvPr>
          <p:cNvSpPr txBox="1">
            <a:spLocks/>
          </p:cNvSpPr>
          <p:nvPr/>
        </p:nvSpPr>
        <p:spPr>
          <a:xfrm>
            <a:off x="632373" y="1704227"/>
            <a:ext cx="4688730" cy="715044"/>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RPr lang="en-US"/>
            </a:defPPr>
            <a:lvl1pPr marL="0" marR="0" lvl="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مَنْ يُذَكِّرُ بِقَواعِدِ السُّلوكِ داخِلَ الْقِسْمِ؟</a:t>
            </a:r>
            <a:endParaRPr lang="ar-MA" sz="3200" dirty="0">
              <a:solidFill>
                <a:srgbClr val="424D7B"/>
              </a:solidFill>
            </a:endParaRPr>
          </a:p>
        </p:txBody>
      </p:sp>
      <p:pic>
        <p:nvPicPr>
          <p:cNvPr id="15" name="Image 14" descr="Une image contenant cercle, Graphique&#10;&#10;Le contenu généré par l’IA peut être incorrect.">
            <a:extLst>
              <a:ext uri="{FF2B5EF4-FFF2-40B4-BE49-F238E27FC236}">
                <a16:creationId xmlns:a16="http://schemas.microsoft.com/office/drawing/2014/main" id="{57986C00-E54F-C812-9E90-E10710F078B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160186" y="1227220"/>
            <a:ext cx="1669058" cy="1669058"/>
          </a:xfrm>
          <a:prstGeom prst="rect">
            <a:avLst/>
          </a:prstGeom>
        </p:spPr>
      </p:pic>
      <p:sp>
        <p:nvSpPr>
          <p:cNvPr id="12" name="Ellipse 11">
            <a:extLst>
              <a:ext uri="{FF2B5EF4-FFF2-40B4-BE49-F238E27FC236}">
                <a16:creationId xmlns:a16="http://schemas.microsoft.com/office/drawing/2014/main" id="{F5CEADAC-15E7-19EA-C3DA-87310097BFA8}"/>
              </a:ext>
            </a:extLst>
          </p:cNvPr>
          <p:cNvSpPr/>
          <p:nvPr/>
        </p:nvSpPr>
        <p:spPr>
          <a:xfrm>
            <a:off x="4870946" y="4890918"/>
            <a:ext cx="1098924" cy="1030418"/>
          </a:xfrm>
          <a:prstGeom prst="ellipse">
            <a:avLst/>
          </a:prstGeom>
          <a:blipFill>
            <a:blip r:embed="rId10"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86609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0B1C0-E046-4530-484F-57A7E509691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الكراسة واللوحة في القمطر</a:t>
            </a:r>
            <a:endParaRPr lang="fr-FR" sz="2400" dirty="0">
              <a:solidFill>
                <a:schemeClr val="bg1">
                  <a:lumMod val="50000"/>
                </a:schemeClr>
              </a:solidFill>
            </a:endParaRPr>
          </a:p>
        </p:txBody>
      </p:sp>
      <p:pic>
        <p:nvPicPr>
          <p:cNvPr id="5" name="Image 4">
            <a:extLst>
              <a:ext uri="{FF2B5EF4-FFF2-40B4-BE49-F238E27FC236}">
                <a16:creationId xmlns:a16="http://schemas.microsoft.com/office/drawing/2014/main" id="{2C1F93A2-A436-9059-A5F4-4AFEAD337A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5F5CC6C-1936-91B9-8DA0-704D0B2DA33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84392" y="136738"/>
            <a:ext cx="278069" cy="278069"/>
          </a:xfrm>
          <a:prstGeom prst="rect">
            <a:avLst/>
          </a:prstGeom>
          <a:ln>
            <a:noFill/>
          </a:ln>
        </p:spPr>
      </p:pic>
      <p:pic>
        <p:nvPicPr>
          <p:cNvPr id="7" name="Image 6">
            <a:extLst>
              <a:ext uri="{FF2B5EF4-FFF2-40B4-BE49-F238E27FC236}">
                <a16:creationId xmlns:a16="http://schemas.microsoft.com/office/drawing/2014/main" id="{35CDEC37-3353-0C71-87A9-93C1580F27F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220106" y="136738"/>
            <a:ext cx="278069" cy="278069"/>
          </a:xfrm>
          <a:prstGeom prst="rect">
            <a:avLst/>
          </a:prstGeom>
          <a:ln>
            <a:noFill/>
          </a:ln>
        </p:spPr>
      </p:pic>
      <p:pic>
        <p:nvPicPr>
          <p:cNvPr id="8" name="Image 7">
            <a:extLst>
              <a:ext uri="{FF2B5EF4-FFF2-40B4-BE49-F238E27FC236}">
                <a16:creationId xmlns:a16="http://schemas.microsoft.com/office/drawing/2014/main" id="{5A5D07C8-FDF9-DBFD-1499-B750599268F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965202" y="136738"/>
            <a:ext cx="278069" cy="278069"/>
          </a:xfrm>
          <a:prstGeom prst="rect">
            <a:avLst/>
          </a:prstGeom>
          <a:ln>
            <a:noFill/>
          </a:ln>
        </p:spPr>
      </p:pic>
      <p:sp>
        <p:nvSpPr>
          <p:cNvPr id="9" name="Rectangle 8">
            <a:extLst>
              <a:ext uri="{FF2B5EF4-FFF2-40B4-BE49-F238E27FC236}">
                <a16:creationId xmlns:a16="http://schemas.microsoft.com/office/drawing/2014/main" id="{EC2997C1-525F-F9A4-910A-85AF18A1763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94260ED-DC48-D878-D842-5B574F74D540}"/>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96F11FB5-8C43-D81E-F51B-2C2491C1D886}"/>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2045A3A4-978B-3C86-FAFB-1E139779F674}"/>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EB4A1F0-BBD0-39D5-29D2-2C66D917F529}"/>
              </a:ext>
            </a:extLst>
          </p:cNvPr>
          <p:cNvPicPr>
            <a:picLocks noGrp="1" noChangeAspect="1"/>
          </p:cNvPicPr>
          <p:nvPr>
            <p:ph type="pic" sz="quarter" idx="13"/>
          </p:nvPr>
        </p:nvPicPr>
        <p:blipFill rotWithShape="1">
          <a:blip r:embed="rId8">
            <a:extLst>
              <a:ext uri="{28A0092B-C50C-407E-A947-70E740481C1C}">
                <a14:useLocalDpi xmlns:a14="http://schemas.microsoft.com/office/drawing/2010/main" val="0"/>
              </a:ext>
            </a:extLst>
          </a:blip>
          <a:srcRect/>
          <a:stretch>
            <a:fillRect/>
          </a:stretch>
        </p:blipFill>
        <p:spPr>
          <a:xfrm>
            <a:off x="7924800" y="684214"/>
            <a:ext cx="828000" cy="827999"/>
          </a:xfrm>
        </p:spPr>
      </p:pic>
      <p:pic>
        <p:nvPicPr>
          <p:cNvPr id="3" name="Image 2" descr="Une image contenant noir, obscurité&#10;&#10;Le contenu généré par l’IA peut être incorrect.">
            <a:extLst>
              <a:ext uri="{FF2B5EF4-FFF2-40B4-BE49-F238E27FC236}">
                <a16:creationId xmlns:a16="http://schemas.microsoft.com/office/drawing/2014/main" id="{FA20988A-12DC-539E-521A-AA8DA4A289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16" name="Class AR_NV_03_1">
            <a:hlinkClick r:id="" action="ppaction://media"/>
            <a:extLst>
              <a:ext uri="{FF2B5EF4-FFF2-40B4-BE49-F238E27FC236}">
                <a16:creationId xmlns:a16="http://schemas.microsoft.com/office/drawing/2014/main" id="{B307175D-BCFD-890A-2509-A88A0DD4C915}"/>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0"/>
          <a:stretch>
            <a:fillRect/>
          </a:stretch>
        </p:blipFill>
        <p:spPr>
          <a:xfrm>
            <a:off x="1132031" y="1604001"/>
            <a:ext cx="6480000" cy="3959225"/>
          </a:xfrm>
          <a:prstGeom prst="rect">
            <a:avLst/>
          </a:prstGeom>
          <a:ln>
            <a:noFill/>
          </a:ln>
          <a:effectLst>
            <a:softEdge rad="112500"/>
          </a:effectLst>
        </p:spPr>
      </p:pic>
    </p:spTree>
    <p:extLst>
      <p:ext uri="{BB962C8B-B14F-4D97-AF65-F5344CB8AC3E}">
        <p14:creationId xmlns:p14="http://schemas.microsoft.com/office/powerpoint/2010/main" val="17250373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16"/>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6"/>
                </p:tgtEl>
              </p:cMediaNode>
            </p:video>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5812F-8387-C7EE-7AB5-49FA68D2B670}"/>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E1459DF-8C5E-A74C-979E-C6E9A15B0367}"/>
              </a:ext>
            </a:extLst>
          </p:cNvPr>
          <p:cNvSpPr>
            <a:spLocks noGrp="1"/>
          </p:cNvSpPr>
          <p:nvPr>
            <p:ph type="title"/>
          </p:nvPr>
        </p:nvSpPr>
        <p:spPr>
          <a:xfrm>
            <a:off x="391200" y="756000"/>
            <a:ext cx="7182417"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الكراسة ص 152. سأتحقق من إنجازكم للواجب المنزلي. من يقرأ الجمل التي وجدها؟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تشجيع المتعلمين الذين قرأوا النص واستخرجوا الجمل.</a:t>
            </a:r>
            <a:endParaRPr lang="fr-FR" sz="2400" i="1" dirty="0"/>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BCA5C58-F23E-7D0E-CF95-7A7D76AAC67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2" name="Image 1">
            <a:extLst>
              <a:ext uri="{FF2B5EF4-FFF2-40B4-BE49-F238E27FC236}">
                <a16:creationId xmlns:a16="http://schemas.microsoft.com/office/drawing/2014/main" id="{0E10EA66-49A4-0982-246A-0675386C732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C54956D-8C9A-935E-DD37-72E79321B8E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4" name="Image 3">
            <a:extLst>
              <a:ext uri="{FF2B5EF4-FFF2-40B4-BE49-F238E27FC236}">
                <a16:creationId xmlns:a16="http://schemas.microsoft.com/office/drawing/2014/main" id="{F4F07D17-1F6E-2065-2582-97F53EB9380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7" name="Image 6">
            <a:extLst>
              <a:ext uri="{FF2B5EF4-FFF2-40B4-BE49-F238E27FC236}">
                <a16:creationId xmlns:a16="http://schemas.microsoft.com/office/drawing/2014/main" id="{2F1F82A3-55F2-E0C1-075F-8B7CCC9250F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9" name="Rectangle 8">
            <a:extLst>
              <a:ext uri="{FF2B5EF4-FFF2-40B4-BE49-F238E27FC236}">
                <a16:creationId xmlns:a16="http://schemas.microsoft.com/office/drawing/2014/main" id="{0F222347-946B-2827-2404-1FD1AF346C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092E40D0-3365-128C-D624-1C01750879E4}"/>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pic>
        <p:nvPicPr>
          <p:cNvPr id="6" name="Image 5">
            <a:extLst>
              <a:ext uri="{FF2B5EF4-FFF2-40B4-BE49-F238E27FC236}">
                <a16:creationId xmlns:a16="http://schemas.microsoft.com/office/drawing/2014/main" id="{25CA4D77-A377-2BD4-EC0C-9D752B90D4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1317" y="2074607"/>
            <a:ext cx="2625656" cy="4027394"/>
          </a:xfrm>
          <a:prstGeom prst="rect">
            <a:avLst/>
          </a:prstGeom>
        </p:spPr>
      </p:pic>
      <p:sp>
        <p:nvSpPr>
          <p:cNvPr id="12" name="Rectangle 11">
            <a:extLst>
              <a:ext uri="{FF2B5EF4-FFF2-40B4-BE49-F238E27FC236}">
                <a16:creationId xmlns:a16="http://schemas.microsoft.com/office/drawing/2014/main" id="{165B6FFF-3F96-C681-90F2-E4B4A7DCE11C}"/>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3C47961-7C44-3461-746F-85A259E1F961}"/>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4" name="Rectangle : coins arrondis 13">
            <a:extLst>
              <a:ext uri="{FF2B5EF4-FFF2-40B4-BE49-F238E27FC236}">
                <a16:creationId xmlns:a16="http://schemas.microsoft.com/office/drawing/2014/main" id="{60CB97AB-A4C8-F48D-0636-E350A629E78E}"/>
              </a:ext>
            </a:extLst>
          </p:cNvPr>
          <p:cNvSpPr/>
          <p:nvPr/>
        </p:nvSpPr>
        <p:spPr>
          <a:xfrm>
            <a:off x="3295735" y="4482548"/>
            <a:ext cx="2656334" cy="134178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45464262"/>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F057-C734-DA87-88FA-311E7447E6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D8E65BD-5D29-844D-8844-B76990FDDD62}"/>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5</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أسماء</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أخر</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 name="Image 1">
            <a:extLst>
              <a:ext uri="{FF2B5EF4-FFF2-40B4-BE49-F238E27FC236}">
                <a16:creationId xmlns:a16="http://schemas.microsoft.com/office/drawing/2014/main" id="{D307B5A0-83D3-526D-8D45-9FA9232E8E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7CF8D1A-7F7A-AC5F-7E94-C78280B3E4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5" name="Image 4">
            <a:extLst>
              <a:ext uri="{FF2B5EF4-FFF2-40B4-BE49-F238E27FC236}">
                <a16:creationId xmlns:a16="http://schemas.microsoft.com/office/drawing/2014/main" id="{024E03F4-C056-D2CB-0BB2-77717A8338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6" name="Image 5">
            <a:extLst>
              <a:ext uri="{FF2B5EF4-FFF2-40B4-BE49-F238E27FC236}">
                <a16:creationId xmlns:a16="http://schemas.microsoft.com/office/drawing/2014/main" id="{6861FDC5-B6BC-3F3B-0D62-9E26CC63EC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7" name="Rectangle 6">
            <a:extLst>
              <a:ext uri="{FF2B5EF4-FFF2-40B4-BE49-F238E27FC236}">
                <a16:creationId xmlns:a16="http://schemas.microsoft.com/office/drawing/2014/main" id="{622C05C6-A7D9-3CA2-67A3-425FBBCA9A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642E715-0CFD-7FDD-22FF-E74F11E717B8}"/>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78D947D0-648F-1C0A-6720-2686C7683DA4}"/>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3815542A-F7C2-95D1-C8AF-7177485576F8}"/>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7"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3110A785-237F-7A7F-44E9-8E7143C1A8A7}"/>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Rectangle : coins arrondis 3">
            <a:extLst>
              <a:ext uri="{FF2B5EF4-FFF2-40B4-BE49-F238E27FC236}">
                <a16:creationId xmlns:a16="http://schemas.microsoft.com/office/drawing/2014/main" id="{85644868-B666-96EA-50E9-C978A8628BB1}"/>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18B649A9-BBA0-D719-2955-8116D2549C07}"/>
              </a:ext>
            </a:extLst>
          </p:cNvPr>
          <p:cNvSpPr txBox="1"/>
          <p:nvPr/>
        </p:nvSpPr>
        <p:spPr>
          <a:xfrm>
            <a:off x="3223682" y="3013501"/>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05103640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2DBBB-67B6-11C1-B0A9-5845957F4206}"/>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D264A5-574A-6448-B28C-C402A06E06AA}"/>
              </a:ext>
            </a:extLst>
          </p:cNvPr>
          <p:cNvSpPr>
            <a:spLocks noGrp="1"/>
          </p:cNvSpPr>
          <p:nvPr>
            <p:ph type="title"/>
          </p:nvPr>
        </p:nvSpPr>
        <p:spPr/>
        <p:txBody>
          <a:bodyPr>
            <a:no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تناقش</a:t>
            </a: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0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الأخطاء بعد كل قراءة وتوضح كيفية تجاوزها.</a:t>
            </a:r>
            <a:endParaRPr lang="fr-FR" sz="2000" dirty="0"/>
          </a:p>
        </p:txBody>
      </p:sp>
      <p:pic>
        <p:nvPicPr>
          <p:cNvPr id="3" name="Espace réservé pour une image  2">
            <a:extLst>
              <a:ext uri="{FF2B5EF4-FFF2-40B4-BE49-F238E27FC236}">
                <a16:creationId xmlns:a16="http://schemas.microsoft.com/office/drawing/2014/main" id="{AAE298F1-606C-3C66-C739-CDF0DAC41D8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03735" y="675748"/>
            <a:ext cx="828000" cy="828000"/>
          </a:xfrm>
        </p:spPr>
      </p:pic>
      <p:pic>
        <p:nvPicPr>
          <p:cNvPr id="18" name="Image 17">
            <a:extLst>
              <a:ext uri="{FF2B5EF4-FFF2-40B4-BE49-F238E27FC236}">
                <a16:creationId xmlns:a16="http://schemas.microsoft.com/office/drawing/2014/main" id="{C6211BB2-412F-3FAB-17D1-88D4FF89EF5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4EB9B361-FED3-4B53-2184-9F93F85C313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20" name="Image 19">
            <a:extLst>
              <a:ext uri="{FF2B5EF4-FFF2-40B4-BE49-F238E27FC236}">
                <a16:creationId xmlns:a16="http://schemas.microsoft.com/office/drawing/2014/main" id="{A842489C-CF2B-CAEA-343F-F907F2285D4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21" name="Image 20">
            <a:extLst>
              <a:ext uri="{FF2B5EF4-FFF2-40B4-BE49-F238E27FC236}">
                <a16:creationId xmlns:a16="http://schemas.microsoft.com/office/drawing/2014/main" id="{D300F476-1C1C-B0CB-F1A2-4E6536AF37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2" name="Rectangle 21">
            <a:extLst>
              <a:ext uri="{FF2B5EF4-FFF2-40B4-BE49-F238E27FC236}">
                <a16:creationId xmlns:a16="http://schemas.microsoft.com/office/drawing/2014/main" id="{20A99644-67A4-6E6D-6AD2-F246CAAE55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B597791A-E5FF-1292-7822-177E28C268F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D3669CF1-6DE1-16B4-AA2C-508AE5A567DE}"/>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F3E3706-C910-248A-B7E3-9A6E7B87102B}"/>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Rectangle : coins arrondis 3">
            <a:extLst>
              <a:ext uri="{FF2B5EF4-FFF2-40B4-BE49-F238E27FC236}">
                <a16:creationId xmlns:a16="http://schemas.microsoft.com/office/drawing/2014/main" id="{C8CFDC5A-0464-CF20-3358-A5B297520F06}"/>
              </a:ext>
            </a:extLst>
          </p:cNvPr>
          <p:cNvSpPr/>
          <p:nvPr/>
        </p:nvSpPr>
        <p:spPr>
          <a:xfrm>
            <a:off x="448314" y="1597960"/>
            <a:ext cx="8247372" cy="4652467"/>
          </a:xfrm>
          <a:custGeom>
            <a:avLst/>
            <a:gdLst>
              <a:gd name="csX0" fmla="*/ 0 w 8247372"/>
              <a:gd name="csY0" fmla="*/ 241696 h 4652467"/>
              <a:gd name="csX1" fmla="*/ 241696 w 8247372"/>
              <a:gd name="csY1" fmla="*/ 0 h 4652467"/>
              <a:gd name="csX2" fmla="*/ 811055 w 8247372"/>
              <a:gd name="csY2" fmla="*/ 0 h 4652467"/>
              <a:gd name="csX3" fmla="*/ 1225133 w 8247372"/>
              <a:gd name="csY3" fmla="*/ 0 h 4652467"/>
              <a:gd name="csX4" fmla="*/ 1872132 w 8247372"/>
              <a:gd name="csY4" fmla="*/ 0 h 4652467"/>
              <a:gd name="csX5" fmla="*/ 2596770 w 8247372"/>
              <a:gd name="csY5" fmla="*/ 0 h 4652467"/>
              <a:gd name="csX6" fmla="*/ 3088489 w 8247372"/>
              <a:gd name="csY6" fmla="*/ 0 h 4652467"/>
              <a:gd name="csX7" fmla="*/ 3890767 w 8247372"/>
              <a:gd name="csY7" fmla="*/ 0 h 4652467"/>
              <a:gd name="csX8" fmla="*/ 4615405 w 8247372"/>
              <a:gd name="csY8" fmla="*/ 0 h 4652467"/>
              <a:gd name="csX9" fmla="*/ 5107123 w 8247372"/>
              <a:gd name="csY9" fmla="*/ 0 h 4652467"/>
              <a:gd name="csX10" fmla="*/ 5598842 w 8247372"/>
              <a:gd name="csY10" fmla="*/ 0 h 4652467"/>
              <a:gd name="csX11" fmla="*/ 6401120 w 8247372"/>
              <a:gd name="csY11" fmla="*/ 0 h 4652467"/>
              <a:gd name="csX12" fmla="*/ 6815199 w 8247372"/>
              <a:gd name="csY12" fmla="*/ 0 h 4652467"/>
              <a:gd name="csX13" fmla="*/ 8005676 w 8247372"/>
              <a:gd name="csY13" fmla="*/ 0 h 4652467"/>
              <a:gd name="csX14" fmla="*/ 8247372 w 8247372"/>
              <a:gd name="csY14" fmla="*/ 241696 h 4652467"/>
              <a:gd name="csX15" fmla="*/ 8247372 w 8247372"/>
              <a:gd name="csY15" fmla="*/ 811470 h 4652467"/>
              <a:gd name="csX16" fmla="*/ 8247372 w 8247372"/>
              <a:gd name="csY16" fmla="*/ 1548006 h 4652467"/>
              <a:gd name="csX17" fmla="*/ 8247372 w 8247372"/>
              <a:gd name="csY17" fmla="*/ 2242852 h 4652467"/>
              <a:gd name="csX18" fmla="*/ 8247372 w 8247372"/>
              <a:gd name="csY18" fmla="*/ 2854316 h 4652467"/>
              <a:gd name="csX19" fmla="*/ 8247372 w 8247372"/>
              <a:gd name="csY19" fmla="*/ 3465781 h 4652467"/>
              <a:gd name="csX20" fmla="*/ 8247372 w 8247372"/>
              <a:gd name="csY20" fmla="*/ 4410771 h 4652467"/>
              <a:gd name="csX21" fmla="*/ 8005676 w 8247372"/>
              <a:gd name="csY21" fmla="*/ 4652467 h 4652467"/>
              <a:gd name="csX22" fmla="*/ 7436317 w 8247372"/>
              <a:gd name="csY22" fmla="*/ 4652467 h 4652467"/>
              <a:gd name="csX23" fmla="*/ 6944599 w 8247372"/>
              <a:gd name="csY23" fmla="*/ 4652467 h 4652467"/>
              <a:gd name="csX24" fmla="*/ 6142321 w 8247372"/>
              <a:gd name="csY24" fmla="*/ 4652467 h 4652467"/>
              <a:gd name="csX25" fmla="*/ 5417683 w 8247372"/>
              <a:gd name="csY25" fmla="*/ 4652467 h 4652467"/>
              <a:gd name="csX26" fmla="*/ 4693045 w 8247372"/>
              <a:gd name="csY26" fmla="*/ 4652467 h 4652467"/>
              <a:gd name="csX27" fmla="*/ 4046046 w 8247372"/>
              <a:gd name="csY27" fmla="*/ 4652467 h 4652467"/>
              <a:gd name="csX28" fmla="*/ 3243768 w 8247372"/>
              <a:gd name="csY28" fmla="*/ 4652467 h 4652467"/>
              <a:gd name="csX29" fmla="*/ 2441490 w 8247372"/>
              <a:gd name="csY29" fmla="*/ 4652467 h 4652467"/>
              <a:gd name="csX30" fmla="*/ 1716852 w 8247372"/>
              <a:gd name="csY30" fmla="*/ 4652467 h 4652467"/>
              <a:gd name="csX31" fmla="*/ 1069854 w 8247372"/>
              <a:gd name="csY31" fmla="*/ 4652467 h 4652467"/>
              <a:gd name="csX32" fmla="*/ 241696 w 8247372"/>
              <a:gd name="csY32" fmla="*/ 4652467 h 4652467"/>
              <a:gd name="csX33" fmla="*/ 0 w 8247372"/>
              <a:gd name="csY33" fmla="*/ 4410771 h 4652467"/>
              <a:gd name="csX34" fmla="*/ 0 w 8247372"/>
              <a:gd name="csY34" fmla="*/ 3632544 h 4652467"/>
              <a:gd name="csX35" fmla="*/ 0 w 8247372"/>
              <a:gd name="csY35" fmla="*/ 2979389 h 4652467"/>
              <a:gd name="csX36" fmla="*/ 0 w 8247372"/>
              <a:gd name="csY36" fmla="*/ 2326234 h 4652467"/>
              <a:gd name="csX37" fmla="*/ 0 w 8247372"/>
              <a:gd name="csY37" fmla="*/ 1673078 h 4652467"/>
              <a:gd name="csX38" fmla="*/ 0 w 8247372"/>
              <a:gd name="csY38" fmla="*/ 1103305 h 4652467"/>
              <a:gd name="csX39" fmla="*/ 0 w 8247372"/>
              <a:gd name="csY39" fmla="*/ 241696 h 4652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247372" h="4652467" extrusionOk="0">
                <a:moveTo>
                  <a:pt x="0" y="241696"/>
                </a:moveTo>
                <a:cubicBezTo>
                  <a:pt x="3100" y="105405"/>
                  <a:pt x="136462" y="11975"/>
                  <a:pt x="241696" y="0"/>
                </a:cubicBezTo>
                <a:cubicBezTo>
                  <a:pt x="492069" y="-22873"/>
                  <a:pt x="580183" y="-872"/>
                  <a:pt x="811055" y="0"/>
                </a:cubicBezTo>
                <a:cubicBezTo>
                  <a:pt x="1041927" y="872"/>
                  <a:pt x="1134850" y="14348"/>
                  <a:pt x="1225133" y="0"/>
                </a:cubicBezTo>
                <a:cubicBezTo>
                  <a:pt x="1315416" y="-14348"/>
                  <a:pt x="1568511" y="-30272"/>
                  <a:pt x="1872132" y="0"/>
                </a:cubicBezTo>
                <a:cubicBezTo>
                  <a:pt x="2175753" y="30272"/>
                  <a:pt x="2389182" y="-32086"/>
                  <a:pt x="2596770" y="0"/>
                </a:cubicBezTo>
                <a:cubicBezTo>
                  <a:pt x="2804358" y="32086"/>
                  <a:pt x="2946714" y="19445"/>
                  <a:pt x="3088489" y="0"/>
                </a:cubicBezTo>
                <a:cubicBezTo>
                  <a:pt x="3230264" y="-19445"/>
                  <a:pt x="3714344" y="-26339"/>
                  <a:pt x="3890767" y="0"/>
                </a:cubicBezTo>
                <a:cubicBezTo>
                  <a:pt x="4067190" y="26339"/>
                  <a:pt x="4317982" y="-27943"/>
                  <a:pt x="4615405" y="0"/>
                </a:cubicBezTo>
                <a:cubicBezTo>
                  <a:pt x="4912828" y="27943"/>
                  <a:pt x="4962068" y="-1716"/>
                  <a:pt x="5107123" y="0"/>
                </a:cubicBezTo>
                <a:cubicBezTo>
                  <a:pt x="5252178" y="1716"/>
                  <a:pt x="5489571" y="21583"/>
                  <a:pt x="5598842" y="0"/>
                </a:cubicBezTo>
                <a:cubicBezTo>
                  <a:pt x="5708113" y="-21583"/>
                  <a:pt x="6120263" y="31527"/>
                  <a:pt x="6401120" y="0"/>
                </a:cubicBezTo>
                <a:cubicBezTo>
                  <a:pt x="6681977" y="-31527"/>
                  <a:pt x="6670830" y="-5095"/>
                  <a:pt x="6815199" y="0"/>
                </a:cubicBezTo>
                <a:cubicBezTo>
                  <a:pt x="6959568" y="5095"/>
                  <a:pt x="7620586" y="-23585"/>
                  <a:pt x="8005676" y="0"/>
                </a:cubicBezTo>
                <a:cubicBezTo>
                  <a:pt x="8106147" y="2698"/>
                  <a:pt x="8267411" y="122068"/>
                  <a:pt x="8247372" y="241696"/>
                </a:cubicBezTo>
                <a:cubicBezTo>
                  <a:pt x="8241081" y="356982"/>
                  <a:pt x="8237294" y="574647"/>
                  <a:pt x="8247372" y="811470"/>
                </a:cubicBezTo>
                <a:cubicBezTo>
                  <a:pt x="8257450" y="1048293"/>
                  <a:pt x="8210851" y="1202765"/>
                  <a:pt x="8247372" y="1548006"/>
                </a:cubicBezTo>
                <a:cubicBezTo>
                  <a:pt x="8283893" y="1893247"/>
                  <a:pt x="8264775" y="1955416"/>
                  <a:pt x="8247372" y="2242852"/>
                </a:cubicBezTo>
                <a:cubicBezTo>
                  <a:pt x="8229969" y="2530288"/>
                  <a:pt x="8271131" y="2647006"/>
                  <a:pt x="8247372" y="2854316"/>
                </a:cubicBezTo>
                <a:cubicBezTo>
                  <a:pt x="8223613" y="3061626"/>
                  <a:pt x="8242137" y="3189847"/>
                  <a:pt x="8247372" y="3465781"/>
                </a:cubicBezTo>
                <a:cubicBezTo>
                  <a:pt x="8252607" y="3741715"/>
                  <a:pt x="8237435" y="4220119"/>
                  <a:pt x="8247372" y="4410771"/>
                </a:cubicBezTo>
                <a:cubicBezTo>
                  <a:pt x="8248294" y="4556936"/>
                  <a:pt x="8134012" y="4648313"/>
                  <a:pt x="8005676" y="4652467"/>
                </a:cubicBezTo>
                <a:cubicBezTo>
                  <a:pt x="7831466" y="4654209"/>
                  <a:pt x="7560062" y="4669786"/>
                  <a:pt x="7436317" y="4652467"/>
                </a:cubicBezTo>
                <a:cubicBezTo>
                  <a:pt x="7312572" y="4635148"/>
                  <a:pt x="7063742" y="4661804"/>
                  <a:pt x="6944599" y="4652467"/>
                </a:cubicBezTo>
                <a:cubicBezTo>
                  <a:pt x="6825456" y="4643130"/>
                  <a:pt x="6321482" y="4661182"/>
                  <a:pt x="6142321" y="4652467"/>
                </a:cubicBezTo>
                <a:cubicBezTo>
                  <a:pt x="5963160" y="4643752"/>
                  <a:pt x="5705805" y="4651986"/>
                  <a:pt x="5417683" y="4652467"/>
                </a:cubicBezTo>
                <a:cubicBezTo>
                  <a:pt x="5129561" y="4652948"/>
                  <a:pt x="4971635" y="4656683"/>
                  <a:pt x="4693045" y="4652467"/>
                </a:cubicBezTo>
                <a:cubicBezTo>
                  <a:pt x="4414455" y="4648251"/>
                  <a:pt x="4289905" y="4633268"/>
                  <a:pt x="4046046" y="4652467"/>
                </a:cubicBezTo>
                <a:cubicBezTo>
                  <a:pt x="3802187" y="4671666"/>
                  <a:pt x="3455908" y="4669788"/>
                  <a:pt x="3243768" y="4652467"/>
                </a:cubicBezTo>
                <a:cubicBezTo>
                  <a:pt x="3031628" y="4635146"/>
                  <a:pt x="2799925" y="4636350"/>
                  <a:pt x="2441490" y="4652467"/>
                </a:cubicBezTo>
                <a:cubicBezTo>
                  <a:pt x="2083055" y="4668584"/>
                  <a:pt x="2043845" y="4644231"/>
                  <a:pt x="1716852" y="4652467"/>
                </a:cubicBezTo>
                <a:cubicBezTo>
                  <a:pt x="1389859" y="4660703"/>
                  <a:pt x="1290500" y="4630668"/>
                  <a:pt x="1069854" y="4652467"/>
                </a:cubicBezTo>
                <a:cubicBezTo>
                  <a:pt x="849208" y="4674266"/>
                  <a:pt x="634757" y="4678917"/>
                  <a:pt x="241696" y="4652467"/>
                </a:cubicBezTo>
                <a:cubicBezTo>
                  <a:pt x="127879" y="4653268"/>
                  <a:pt x="-19012" y="4541263"/>
                  <a:pt x="0" y="4410771"/>
                </a:cubicBezTo>
                <a:cubicBezTo>
                  <a:pt x="-36996" y="4091961"/>
                  <a:pt x="21696" y="3829010"/>
                  <a:pt x="0" y="3632544"/>
                </a:cubicBezTo>
                <a:cubicBezTo>
                  <a:pt x="-21696" y="3436078"/>
                  <a:pt x="5869" y="3151575"/>
                  <a:pt x="0" y="2979389"/>
                </a:cubicBezTo>
                <a:cubicBezTo>
                  <a:pt x="-5869" y="2807203"/>
                  <a:pt x="-29857" y="2581570"/>
                  <a:pt x="0" y="2326234"/>
                </a:cubicBezTo>
                <a:cubicBezTo>
                  <a:pt x="29857" y="2070899"/>
                  <a:pt x="7165" y="1978167"/>
                  <a:pt x="0" y="1673078"/>
                </a:cubicBezTo>
                <a:cubicBezTo>
                  <a:pt x="-7165" y="1367989"/>
                  <a:pt x="22684" y="1316880"/>
                  <a:pt x="0" y="1103305"/>
                </a:cubicBezTo>
                <a:cubicBezTo>
                  <a:pt x="-22684" y="889730"/>
                  <a:pt x="16353" y="500896"/>
                  <a:pt x="0" y="241696"/>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بَعْدَ أَيّامٍ جَلَسَ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في غُرْفَتِهِ يُفَكِّرُ. فَجْأَةً سَمِعَ صَوْتاً يُكَلِّمُهُ</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أَنا قَلَمُ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ٱلرَّصا</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ص</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لَقَدِ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ٱشْتَقْتُ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إِلى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ٱلْكِتابَةِ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وَٱلرَّسْ</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مِ</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اِنْدَهَشَ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وَصاحَ: أَنْتَ</a:t>
            </a:r>
            <a:r>
              <a:rPr lang="fr-FR"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وَماذا تُريدُ أَنْ نَكْتُبَ</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p>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أَخَذَ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بَيْنَ أَنامِلِهِ وَشَرَعَ يَكْتُبُ عَنْ تَلَوُّثِ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ٱلْبيئَةِ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وَيَرْسُمُ أَشْجاراً وَأَنْهاراً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 إِنْ فَرَغَ مِنْ عَمَلِهِ حَتّى سَمِعَ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يَهْمِسُ</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لَقَدْ تَحَوَّلْتُ إِلى كَلِماتٍ وَرُسوماتٍ رائِعَةٍ</a:t>
            </a:r>
            <a:r>
              <a:rPr lang="fr-FR"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fr-FR"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a:t>
            </a:r>
            <a:endPar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endParaRPr>
          </a:p>
        </p:txBody>
      </p:sp>
    </p:spTree>
    <p:extLst>
      <p:ext uri="{BB962C8B-B14F-4D97-AF65-F5344CB8AC3E}">
        <p14:creationId xmlns:p14="http://schemas.microsoft.com/office/powerpoint/2010/main" val="261093418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E01C5-141F-CA61-C29E-D78B62DFB6B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6AED484-F4D6-1998-DB06-2AF10073A57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5</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أسماء</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أخر</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ى.</a:t>
            </a:r>
            <a:endParaRPr lang="fr-FR" sz="2400" dirty="0"/>
          </a:p>
        </p:txBody>
      </p:sp>
      <p:pic>
        <p:nvPicPr>
          <p:cNvPr id="2" name="Image 1">
            <a:extLst>
              <a:ext uri="{FF2B5EF4-FFF2-40B4-BE49-F238E27FC236}">
                <a16:creationId xmlns:a16="http://schemas.microsoft.com/office/drawing/2014/main" id="{5FC65B91-C956-A167-78B6-7F57F0B449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BBE6D34-C8AD-BB73-8311-0F3F5905479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5" name="Image 4">
            <a:extLst>
              <a:ext uri="{FF2B5EF4-FFF2-40B4-BE49-F238E27FC236}">
                <a16:creationId xmlns:a16="http://schemas.microsoft.com/office/drawing/2014/main" id="{97B923D9-C18B-AA45-742E-C13DC4A2A9A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6" name="Image 5">
            <a:extLst>
              <a:ext uri="{FF2B5EF4-FFF2-40B4-BE49-F238E27FC236}">
                <a16:creationId xmlns:a16="http://schemas.microsoft.com/office/drawing/2014/main" id="{0BD22BE2-9368-ECC9-5F8D-E40534A6579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7" name="Rectangle 6">
            <a:extLst>
              <a:ext uri="{FF2B5EF4-FFF2-40B4-BE49-F238E27FC236}">
                <a16:creationId xmlns:a16="http://schemas.microsoft.com/office/drawing/2014/main" id="{71D2A3BE-2FC5-D0A8-7020-95A45D5215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E392A2D-E8A5-CC8D-2FDB-9BC4CFBFB8E1}"/>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3D060AF0-8AFF-B02F-48FC-E9FAB8CDDDD1}"/>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D4E674D-BD3E-F60D-3A69-6BB84DE040CB}"/>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7"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6F976762-4FC1-2C6E-5665-30758E0D0FDD}"/>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Rectangle : coins arrondis 3">
            <a:extLst>
              <a:ext uri="{FF2B5EF4-FFF2-40B4-BE49-F238E27FC236}">
                <a16:creationId xmlns:a16="http://schemas.microsoft.com/office/drawing/2014/main" id="{8472B322-D740-AC76-BB1E-4E434DC68B55}"/>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672F727C-708C-95AC-C853-7B8813927C63}"/>
              </a:ext>
            </a:extLst>
          </p:cNvPr>
          <p:cNvSpPr txBox="1"/>
          <p:nvPr/>
        </p:nvSpPr>
        <p:spPr>
          <a:xfrm>
            <a:off x="2940599" y="1368000"/>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1" name="Joyful_Prize_Celebration_Animation">
            <a:hlinkClick r:id="" action="ppaction://media"/>
            <a:extLst>
              <a:ext uri="{FF2B5EF4-FFF2-40B4-BE49-F238E27FC236}">
                <a16:creationId xmlns:a16="http://schemas.microsoft.com/office/drawing/2014/main" id="{0CBDFF24-DC17-9756-75FF-A27D2CACF1F2}"/>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557847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2F7B-AEB7-D4F0-6322-B55506CA69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B4DCD0-8857-E2E4-F0AB-7CB64FAFF550}"/>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سؤال حول معلومة ضمنية. من يقرأ؟ من يجيب؟ </a:t>
            </a:r>
            <a:endParaRPr lang="fr-FR" sz="2400" dirty="0"/>
          </a:p>
        </p:txBody>
      </p:sp>
      <p:pic>
        <p:nvPicPr>
          <p:cNvPr id="4" name="Image 3">
            <a:extLst>
              <a:ext uri="{FF2B5EF4-FFF2-40B4-BE49-F238E27FC236}">
                <a16:creationId xmlns:a16="http://schemas.microsoft.com/office/drawing/2014/main" id="{1BCC8B8F-B405-9539-79F0-EBE6C508C5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8A539CA3-FD74-5460-4A5B-4897941F3F1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44AF27F2-6ADD-2018-2645-5A984C56149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E5535A81-BD2A-36D5-51C5-7F8B030D28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0AB509CF-6D2C-EFE0-E261-8D863EB5AD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50570368-01BA-94BC-84B0-1A3ADC7598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FF81E27-64F9-0C00-E67E-0D9B1A25EA0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0E108E06-90D2-AE63-C5D3-5E0BDA68D0C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AF5FD188-085E-7CEA-CAC7-81F6BFBA433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DF66D655-3968-09F4-B6D8-3E8620AFF42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6CFCD69F-661B-E351-FCEF-E3146C23BE1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07E920BE-E691-CCD2-D44B-98FA8D6DF043}"/>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38" name="Rectangle : coins arrondis 37">
            <a:extLst>
              <a:ext uri="{FF2B5EF4-FFF2-40B4-BE49-F238E27FC236}">
                <a16:creationId xmlns:a16="http://schemas.microsoft.com/office/drawing/2014/main" id="{3180B871-6D8C-A05C-77A7-D77D8DA3773D}"/>
              </a:ext>
            </a:extLst>
          </p:cNvPr>
          <p:cNvSpPr/>
          <p:nvPr/>
        </p:nvSpPr>
        <p:spPr>
          <a:xfrm>
            <a:off x="838899" y="1583340"/>
            <a:ext cx="7441035" cy="1031033"/>
          </a:xfrm>
          <a:custGeom>
            <a:avLst/>
            <a:gdLst>
              <a:gd name="csX0" fmla="*/ 0 w 7441035"/>
              <a:gd name="csY0" fmla="*/ 171842 h 1031033"/>
              <a:gd name="csX1" fmla="*/ 171842 w 7441035"/>
              <a:gd name="csY1" fmla="*/ 0 h 1031033"/>
              <a:gd name="csX2" fmla="*/ 746082 w 7441035"/>
              <a:gd name="csY2" fmla="*/ 0 h 1031033"/>
              <a:gd name="csX3" fmla="*/ 1178375 w 7441035"/>
              <a:gd name="csY3" fmla="*/ 0 h 1031033"/>
              <a:gd name="csX4" fmla="*/ 1823589 w 7441035"/>
              <a:gd name="csY4" fmla="*/ 0 h 1031033"/>
              <a:gd name="csX5" fmla="*/ 2539776 w 7441035"/>
              <a:gd name="csY5" fmla="*/ 0 h 1031033"/>
              <a:gd name="csX6" fmla="*/ 3043043 w 7441035"/>
              <a:gd name="csY6" fmla="*/ 0 h 1031033"/>
              <a:gd name="csX7" fmla="*/ 3830204 w 7441035"/>
              <a:gd name="csY7" fmla="*/ 0 h 1031033"/>
              <a:gd name="csX8" fmla="*/ 4546391 w 7441035"/>
              <a:gd name="csY8" fmla="*/ 0 h 1031033"/>
              <a:gd name="csX9" fmla="*/ 5049658 w 7441035"/>
              <a:gd name="csY9" fmla="*/ 0 h 1031033"/>
              <a:gd name="csX10" fmla="*/ 5552924 w 7441035"/>
              <a:gd name="csY10" fmla="*/ 0 h 1031033"/>
              <a:gd name="csX11" fmla="*/ 6340085 w 7441035"/>
              <a:gd name="csY11" fmla="*/ 0 h 1031033"/>
              <a:gd name="csX12" fmla="*/ 7269193 w 7441035"/>
              <a:gd name="csY12" fmla="*/ 0 h 1031033"/>
              <a:gd name="csX13" fmla="*/ 7441035 w 7441035"/>
              <a:gd name="csY13" fmla="*/ 171842 h 1031033"/>
              <a:gd name="csX14" fmla="*/ 7441035 w 7441035"/>
              <a:gd name="csY14" fmla="*/ 859191 h 1031033"/>
              <a:gd name="csX15" fmla="*/ 7269193 w 7441035"/>
              <a:gd name="csY15" fmla="*/ 1031033 h 1031033"/>
              <a:gd name="csX16" fmla="*/ 6694953 w 7441035"/>
              <a:gd name="csY16" fmla="*/ 1031033 h 1031033"/>
              <a:gd name="csX17" fmla="*/ 6191686 w 7441035"/>
              <a:gd name="csY17" fmla="*/ 1031033 h 1031033"/>
              <a:gd name="csX18" fmla="*/ 5688419 w 7441035"/>
              <a:gd name="csY18" fmla="*/ 1031033 h 1031033"/>
              <a:gd name="csX19" fmla="*/ 5256126 w 7441035"/>
              <a:gd name="csY19" fmla="*/ 1031033 h 1031033"/>
              <a:gd name="csX20" fmla="*/ 4468965 w 7441035"/>
              <a:gd name="csY20" fmla="*/ 1031033 h 1031033"/>
              <a:gd name="csX21" fmla="*/ 3894725 w 7441035"/>
              <a:gd name="csY21" fmla="*/ 1031033 h 1031033"/>
              <a:gd name="csX22" fmla="*/ 3462432 w 7441035"/>
              <a:gd name="csY22" fmla="*/ 1031033 h 1031033"/>
              <a:gd name="csX23" fmla="*/ 2959165 w 7441035"/>
              <a:gd name="csY23" fmla="*/ 1031033 h 1031033"/>
              <a:gd name="csX24" fmla="*/ 2172005 w 7441035"/>
              <a:gd name="csY24" fmla="*/ 1031033 h 1031033"/>
              <a:gd name="csX25" fmla="*/ 1455817 w 7441035"/>
              <a:gd name="csY25" fmla="*/ 1031033 h 1031033"/>
              <a:gd name="csX26" fmla="*/ 739630 w 7441035"/>
              <a:gd name="csY26" fmla="*/ 1031033 h 1031033"/>
              <a:gd name="csX27" fmla="*/ 171842 w 7441035"/>
              <a:gd name="csY27" fmla="*/ 1031033 h 1031033"/>
              <a:gd name="csX28" fmla="*/ 0 w 7441035"/>
              <a:gd name="csY28" fmla="*/ 859191 h 1031033"/>
              <a:gd name="csX29" fmla="*/ 0 w 7441035"/>
              <a:gd name="csY29" fmla="*/ 171842 h 103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441035" h="1031033" extrusionOk="0">
                <a:moveTo>
                  <a:pt x="0" y="171842"/>
                </a:moveTo>
                <a:cubicBezTo>
                  <a:pt x="2563" y="74616"/>
                  <a:pt x="90762" y="5861"/>
                  <a:pt x="171842" y="0"/>
                </a:cubicBezTo>
                <a:cubicBezTo>
                  <a:pt x="428310" y="5506"/>
                  <a:pt x="474871" y="-1534"/>
                  <a:pt x="746082" y="0"/>
                </a:cubicBezTo>
                <a:cubicBezTo>
                  <a:pt x="1017293" y="1534"/>
                  <a:pt x="1068663" y="4721"/>
                  <a:pt x="1178375" y="0"/>
                </a:cubicBezTo>
                <a:cubicBezTo>
                  <a:pt x="1288087" y="-4721"/>
                  <a:pt x="1620506" y="-3945"/>
                  <a:pt x="1823589" y="0"/>
                </a:cubicBezTo>
                <a:cubicBezTo>
                  <a:pt x="2026672" y="3945"/>
                  <a:pt x="2242477" y="-26924"/>
                  <a:pt x="2539776" y="0"/>
                </a:cubicBezTo>
                <a:cubicBezTo>
                  <a:pt x="2837075" y="26924"/>
                  <a:pt x="2806948" y="13099"/>
                  <a:pt x="3043043" y="0"/>
                </a:cubicBezTo>
                <a:cubicBezTo>
                  <a:pt x="3279138" y="-13099"/>
                  <a:pt x="3546951" y="15936"/>
                  <a:pt x="3830204" y="0"/>
                </a:cubicBezTo>
                <a:cubicBezTo>
                  <a:pt x="4113457" y="-15936"/>
                  <a:pt x="4271898" y="-23117"/>
                  <a:pt x="4546391" y="0"/>
                </a:cubicBezTo>
                <a:cubicBezTo>
                  <a:pt x="4820884" y="23117"/>
                  <a:pt x="4895183" y="-24899"/>
                  <a:pt x="5049658" y="0"/>
                </a:cubicBezTo>
                <a:cubicBezTo>
                  <a:pt x="5204133" y="24899"/>
                  <a:pt x="5399291" y="-20087"/>
                  <a:pt x="5552924" y="0"/>
                </a:cubicBezTo>
                <a:cubicBezTo>
                  <a:pt x="5706557" y="20087"/>
                  <a:pt x="6049614" y="3675"/>
                  <a:pt x="6340085" y="0"/>
                </a:cubicBezTo>
                <a:cubicBezTo>
                  <a:pt x="6630556" y="-3675"/>
                  <a:pt x="6834680" y="14291"/>
                  <a:pt x="7269193" y="0"/>
                </a:cubicBezTo>
                <a:cubicBezTo>
                  <a:pt x="7365468" y="20496"/>
                  <a:pt x="7430401" y="56951"/>
                  <a:pt x="7441035" y="171842"/>
                </a:cubicBezTo>
                <a:cubicBezTo>
                  <a:pt x="7455558" y="462856"/>
                  <a:pt x="7441305" y="559839"/>
                  <a:pt x="7441035" y="859191"/>
                </a:cubicBezTo>
                <a:cubicBezTo>
                  <a:pt x="7432974" y="959067"/>
                  <a:pt x="7373164" y="1040269"/>
                  <a:pt x="7269193" y="1031033"/>
                </a:cubicBezTo>
                <a:cubicBezTo>
                  <a:pt x="7115044" y="1033944"/>
                  <a:pt x="6939054" y="1028363"/>
                  <a:pt x="6694953" y="1031033"/>
                </a:cubicBezTo>
                <a:cubicBezTo>
                  <a:pt x="6450852" y="1033703"/>
                  <a:pt x="6310746" y="1051716"/>
                  <a:pt x="6191686" y="1031033"/>
                </a:cubicBezTo>
                <a:cubicBezTo>
                  <a:pt x="6072626" y="1010350"/>
                  <a:pt x="5850499" y="1020869"/>
                  <a:pt x="5688419" y="1031033"/>
                </a:cubicBezTo>
                <a:cubicBezTo>
                  <a:pt x="5526339" y="1041197"/>
                  <a:pt x="5389137" y="1015315"/>
                  <a:pt x="5256126" y="1031033"/>
                </a:cubicBezTo>
                <a:cubicBezTo>
                  <a:pt x="5123115" y="1046751"/>
                  <a:pt x="4693167" y="1049957"/>
                  <a:pt x="4468965" y="1031033"/>
                </a:cubicBezTo>
                <a:cubicBezTo>
                  <a:pt x="4244763" y="1012109"/>
                  <a:pt x="4180166" y="1031643"/>
                  <a:pt x="3894725" y="1031033"/>
                </a:cubicBezTo>
                <a:cubicBezTo>
                  <a:pt x="3609284" y="1030423"/>
                  <a:pt x="3608331" y="1012154"/>
                  <a:pt x="3462432" y="1031033"/>
                </a:cubicBezTo>
                <a:cubicBezTo>
                  <a:pt x="3316533" y="1049912"/>
                  <a:pt x="3080170" y="1042692"/>
                  <a:pt x="2959165" y="1031033"/>
                </a:cubicBezTo>
                <a:cubicBezTo>
                  <a:pt x="2838160" y="1019374"/>
                  <a:pt x="2534172" y="1032988"/>
                  <a:pt x="2172005" y="1031033"/>
                </a:cubicBezTo>
                <a:cubicBezTo>
                  <a:pt x="1809838" y="1029078"/>
                  <a:pt x="1607204" y="1043550"/>
                  <a:pt x="1455817" y="1031033"/>
                </a:cubicBezTo>
                <a:cubicBezTo>
                  <a:pt x="1304430" y="1018516"/>
                  <a:pt x="1088552" y="1001841"/>
                  <a:pt x="739630" y="1031033"/>
                </a:cubicBezTo>
                <a:cubicBezTo>
                  <a:pt x="390708" y="1060225"/>
                  <a:pt x="386986" y="1051594"/>
                  <a:pt x="171842" y="1031033"/>
                </a:cubicBezTo>
                <a:cubicBezTo>
                  <a:pt x="79618" y="1047364"/>
                  <a:pt x="6070" y="941676"/>
                  <a:pt x="0" y="859191"/>
                </a:cubicBezTo>
                <a:cubicBezTo>
                  <a:pt x="-11888" y="629813"/>
                  <a:pt x="33573" y="432258"/>
                  <a:pt x="0" y="171842"/>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spcAft>
                <a:spcPts val="800"/>
              </a:spcAft>
              <a:defRPr/>
            </a:pP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كَيْفَ صارَ </a:t>
            </a:r>
            <a:r>
              <a:rPr lang="ar-MA" sz="4000"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بَعْدَ أَنْ فَرَغَ </a:t>
            </a:r>
            <a:r>
              <a:rPr lang="ar-MA" sz="4000"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مِنْ رَسْمَتِهِ عَلى </a:t>
            </a:r>
            <a:r>
              <a:rPr lang="ar-MA" sz="4000"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ٱلْوَرَقَةِ</a:t>
            </a:r>
            <a:r>
              <a:rPr kumimoji="0" lang="ar-MA" sz="4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Microsoft Uighur" panose="02000000000000000000" pitchFamily="2" charset="-78"/>
              </a:rPr>
              <a:t>؟ </a:t>
            </a:r>
            <a:endParaRPr kumimoji="0" lang="ar-MA" sz="4000" b="1"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C50CF38E-CF46-13F8-7542-7D903263F929}"/>
              </a:ext>
            </a:extLst>
          </p:cNvPr>
          <p:cNvSpPr txBox="1"/>
          <p:nvPr/>
        </p:nvSpPr>
        <p:spPr>
          <a:xfrm>
            <a:off x="1179871" y="3018503"/>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أَقْصَرَ؛</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F321E40B-E032-1695-D2B8-5D7654FE05D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65183" y="3102601"/>
            <a:ext cx="465434" cy="465434"/>
          </a:xfrm>
          <a:prstGeom prst="rect">
            <a:avLst/>
          </a:prstGeom>
          <a:ln>
            <a:noFill/>
          </a:ln>
        </p:spPr>
      </p:pic>
      <p:sp>
        <p:nvSpPr>
          <p:cNvPr id="13" name="ZoneTexte 12">
            <a:extLst>
              <a:ext uri="{FF2B5EF4-FFF2-40B4-BE49-F238E27FC236}">
                <a16:creationId xmlns:a16="http://schemas.microsoft.com/office/drawing/2014/main" id="{3250495A-1BA6-9BB0-C4CA-F782C6983C10}"/>
              </a:ext>
            </a:extLst>
          </p:cNvPr>
          <p:cNvSpPr txBox="1"/>
          <p:nvPr/>
        </p:nvSpPr>
        <p:spPr>
          <a:xfrm>
            <a:off x="1227533" y="3693957"/>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أَطْوَلَ؛</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4" name="Image 13">
            <a:extLst>
              <a:ext uri="{FF2B5EF4-FFF2-40B4-BE49-F238E27FC236}">
                <a16:creationId xmlns:a16="http://schemas.microsoft.com/office/drawing/2014/main" id="{F04762A3-73EE-9F2D-E14B-1D8F0B8D89F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5965182" y="3777940"/>
            <a:ext cx="465434" cy="465434"/>
          </a:xfrm>
          <a:prstGeom prst="rect">
            <a:avLst/>
          </a:prstGeom>
          <a:ln>
            <a:noFill/>
          </a:ln>
        </p:spPr>
      </p:pic>
      <p:sp>
        <p:nvSpPr>
          <p:cNvPr id="15" name="ZoneTexte 14">
            <a:extLst>
              <a:ext uri="{FF2B5EF4-FFF2-40B4-BE49-F238E27FC236}">
                <a16:creationId xmlns:a16="http://schemas.microsoft.com/office/drawing/2014/main" id="{8B30AC89-48BB-88A1-5D8D-5FE5579C9A9E}"/>
              </a:ext>
            </a:extLst>
          </p:cNvPr>
          <p:cNvSpPr txBox="1"/>
          <p:nvPr/>
        </p:nvSpPr>
        <p:spPr>
          <a:xfrm>
            <a:off x="1227533" y="4453279"/>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لَمْ يَتَغَيَّرْ طولُهُ؛</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C4695BA5-CC6C-C493-FE44-3139BB9E797E}"/>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5965182" y="4536128"/>
            <a:ext cx="465434" cy="465434"/>
          </a:xfrm>
          <a:prstGeom prst="rect">
            <a:avLst/>
          </a:prstGeom>
          <a:ln>
            <a:noFill/>
          </a:ln>
        </p:spPr>
      </p:pic>
    </p:spTree>
    <p:extLst>
      <p:ext uri="{BB962C8B-B14F-4D97-AF65-F5344CB8AC3E}">
        <p14:creationId xmlns:p14="http://schemas.microsoft.com/office/powerpoint/2010/main" val="346884760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B3FD9-3FF9-D5FD-ACAB-673BBC7EE5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24A668-AE44-1E50-CBE0-CCDAE1388F5D}"/>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يعيد تقديم الجواب في جملة مفيدة؟</a:t>
            </a:r>
            <a:endParaRPr lang="fr-FR" sz="2400" dirty="0"/>
          </a:p>
        </p:txBody>
      </p:sp>
      <p:pic>
        <p:nvPicPr>
          <p:cNvPr id="4" name="Image 3">
            <a:extLst>
              <a:ext uri="{FF2B5EF4-FFF2-40B4-BE49-F238E27FC236}">
                <a16:creationId xmlns:a16="http://schemas.microsoft.com/office/drawing/2014/main" id="{E1BCA6C7-8FA1-F311-EAF1-B60E39174A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59D04E9-8D55-2133-3A3B-2160238DA01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ACD300F7-741B-1A88-A0E5-4374CAF116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40A34D17-FA49-EA56-1402-BE5859D06BB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525CFE01-0A9B-0B56-39B2-6982167210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71F1C3A9-B60A-D921-2AD8-1176712684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7D58DC3-0F42-1348-2378-EE561E6FE26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45F24460-8295-3342-29A0-944FB807C17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B959E138-D203-C793-34AA-377FCDC34E1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5AA293F7-2CF8-4777-FA59-2451BD5C505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EC04AC78-4BC1-ED34-DD7E-E77610531D9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D3CC8ADC-CDCA-6A67-B7A1-068693C09D03}"/>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38" name="Rectangle : coins arrondis 37">
            <a:extLst>
              <a:ext uri="{FF2B5EF4-FFF2-40B4-BE49-F238E27FC236}">
                <a16:creationId xmlns:a16="http://schemas.microsoft.com/office/drawing/2014/main" id="{55FB8082-BFC0-0F1E-76D8-EDBD7D464ACB}"/>
              </a:ext>
            </a:extLst>
          </p:cNvPr>
          <p:cNvSpPr/>
          <p:nvPr/>
        </p:nvSpPr>
        <p:spPr>
          <a:xfrm>
            <a:off x="838899" y="1583340"/>
            <a:ext cx="7441035" cy="1031033"/>
          </a:xfrm>
          <a:custGeom>
            <a:avLst/>
            <a:gdLst>
              <a:gd name="csX0" fmla="*/ 0 w 7441035"/>
              <a:gd name="csY0" fmla="*/ 171842 h 1031033"/>
              <a:gd name="csX1" fmla="*/ 171842 w 7441035"/>
              <a:gd name="csY1" fmla="*/ 0 h 1031033"/>
              <a:gd name="csX2" fmla="*/ 746082 w 7441035"/>
              <a:gd name="csY2" fmla="*/ 0 h 1031033"/>
              <a:gd name="csX3" fmla="*/ 1178375 w 7441035"/>
              <a:gd name="csY3" fmla="*/ 0 h 1031033"/>
              <a:gd name="csX4" fmla="*/ 1823589 w 7441035"/>
              <a:gd name="csY4" fmla="*/ 0 h 1031033"/>
              <a:gd name="csX5" fmla="*/ 2539776 w 7441035"/>
              <a:gd name="csY5" fmla="*/ 0 h 1031033"/>
              <a:gd name="csX6" fmla="*/ 3043043 w 7441035"/>
              <a:gd name="csY6" fmla="*/ 0 h 1031033"/>
              <a:gd name="csX7" fmla="*/ 3830204 w 7441035"/>
              <a:gd name="csY7" fmla="*/ 0 h 1031033"/>
              <a:gd name="csX8" fmla="*/ 4546391 w 7441035"/>
              <a:gd name="csY8" fmla="*/ 0 h 1031033"/>
              <a:gd name="csX9" fmla="*/ 5049658 w 7441035"/>
              <a:gd name="csY9" fmla="*/ 0 h 1031033"/>
              <a:gd name="csX10" fmla="*/ 5552924 w 7441035"/>
              <a:gd name="csY10" fmla="*/ 0 h 1031033"/>
              <a:gd name="csX11" fmla="*/ 6340085 w 7441035"/>
              <a:gd name="csY11" fmla="*/ 0 h 1031033"/>
              <a:gd name="csX12" fmla="*/ 7269193 w 7441035"/>
              <a:gd name="csY12" fmla="*/ 0 h 1031033"/>
              <a:gd name="csX13" fmla="*/ 7441035 w 7441035"/>
              <a:gd name="csY13" fmla="*/ 171842 h 1031033"/>
              <a:gd name="csX14" fmla="*/ 7441035 w 7441035"/>
              <a:gd name="csY14" fmla="*/ 859191 h 1031033"/>
              <a:gd name="csX15" fmla="*/ 7269193 w 7441035"/>
              <a:gd name="csY15" fmla="*/ 1031033 h 1031033"/>
              <a:gd name="csX16" fmla="*/ 6694953 w 7441035"/>
              <a:gd name="csY16" fmla="*/ 1031033 h 1031033"/>
              <a:gd name="csX17" fmla="*/ 6191686 w 7441035"/>
              <a:gd name="csY17" fmla="*/ 1031033 h 1031033"/>
              <a:gd name="csX18" fmla="*/ 5688419 w 7441035"/>
              <a:gd name="csY18" fmla="*/ 1031033 h 1031033"/>
              <a:gd name="csX19" fmla="*/ 5256126 w 7441035"/>
              <a:gd name="csY19" fmla="*/ 1031033 h 1031033"/>
              <a:gd name="csX20" fmla="*/ 4468965 w 7441035"/>
              <a:gd name="csY20" fmla="*/ 1031033 h 1031033"/>
              <a:gd name="csX21" fmla="*/ 3894725 w 7441035"/>
              <a:gd name="csY21" fmla="*/ 1031033 h 1031033"/>
              <a:gd name="csX22" fmla="*/ 3462432 w 7441035"/>
              <a:gd name="csY22" fmla="*/ 1031033 h 1031033"/>
              <a:gd name="csX23" fmla="*/ 2959165 w 7441035"/>
              <a:gd name="csY23" fmla="*/ 1031033 h 1031033"/>
              <a:gd name="csX24" fmla="*/ 2172005 w 7441035"/>
              <a:gd name="csY24" fmla="*/ 1031033 h 1031033"/>
              <a:gd name="csX25" fmla="*/ 1455817 w 7441035"/>
              <a:gd name="csY25" fmla="*/ 1031033 h 1031033"/>
              <a:gd name="csX26" fmla="*/ 739630 w 7441035"/>
              <a:gd name="csY26" fmla="*/ 1031033 h 1031033"/>
              <a:gd name="csX27" fmla="*/ 171842 w 7441035"/>
              <a:gd name="csY27" fmla="*/ 1031033 h 1031033"/>
              <a:gd name="csX28" fmla="*/ 0 w 7441035"/>
              <a:gd name="csY28" fmla="*/ 859191 h 1031033"/>
              <a:gd name="csX29" fmla="*/ 0 w 7441035"/>
              <a:gd name="csY29" fmla="*/ 171842 h 103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441035" h="1031033" extrusionOk="0">
                <a:moveTo>
                  <a:pt x="0" y="171842"/>
                </a:moveTo>
                <a:cubicBezTo>
                  <a:pt x="2563" y="74616"/>
                  <a:pt x="90762" y="5861"/>
                  <a:pt x="171842" y="0"/>
                </a:cubicBezTo>
                <a:cubicBezTo>
                  <a:pt x="428310" y="5506"/>
                  <a:pt x="474871" y="-1534"/>
                  <a:pt x="746082" y="0"/>
                </a:cubicBezTo>
                <a:cubicBezTo>
                  <a:pt x="1017293" y="1534"/>
                  <a:pt x="1068663" y="4721"/>
                  <a:pt x="1178375" y="0"/>
                </a:cubicBezTo>
                <a:cubicBezTo>
                  <a:pt x="1288087" y="-4721"/>
                  <a:pt x="1620506" y="-3945"/>
                  <a:pt x="1823589" y="0"/>
                </a:cubicBezTo>
                <a:cubicBezTo>
                  <a:pt x="2026672" y="3945"/>
                  <a:pt x="2242477" y="-26924"/>
                  <a:pt x="2539776" y="0"/>
                </a:cubicBezTo>
                <a:cubicBezTo>
                  <a:pt x="2837075" y="26924"/>
                  <a:pt x="2806948" y="13099"/>
                  <a:pt x="3043043" y="0"/>
                </a:cubicBezTo>
                <a:cubicBezTo>
                  <a:pt x="3279138" y="-13099"/>
                  <a:pt x="3546951" y="15936"/>
                  <a:pt x="3830204" y="0"/>
                </a:cubicBezTo>
                <a:cubicBezTo>
                  <a:pt x="4113457" y="-15936"/>
                  <a:pt x="4271898" y="-23117"/>
                  <a:pt x="4546391" y="0"/>
                </a:cubicBezTo>
                <a:cubicBezTo>
                  <a:pt x="4820884" y="23117"/>
                  <a:pt x="4895183" y="-24899"/>
                  <a:pt x="5049658" y="0"/>
                </a:cubicBezTo>
                <a:cubicBezTo>
                  <a:pt x="5204133" y="24899"/>
                  <a:pt x="5399291" y="-20087"/>
                  <a:pt x="5552924" y="0"/>
                </a:cubicBezTo>
                <a:cubicBezTo>
                  <a:pt x="5706557" y="20087"/>
                  <a:pt x="6049614" y="3675"/>
                  <a:pt x="6340085" y="0"/>
                </a:cubicBezTo>
                <a:cubicBezTo>
                  <a:pt x="6630556" y="-3675"/>
                  <a:pt x="6834680" y="14291"/>
                  <a:pt x="7269193" y="0"/>
                </a:cubicBezTo>
                <a:cubicBezTo>
                  <a:pt x="7365468" y="20496"/>
                  <a:pt x="7430401" y="56951"/>
                  <a:pt x="7441035" y="171842"/>
                </a:cubicBezTo>
                <a:cubicBezTo>
                  <a:pt x="7455558" y="462856"/>
                  <a:pt x="7441305" y="559839"/>
                  <a:pt x="7441035" y="859191"/>
                </a:cubicBezTo>
                <a:cubicBezTo>
                  <a:pt x="7432974" y="959067"/>
                  <a:pt x="7373164" y="1040269"/>
                  <a:pt x="7269193" y="1031033"/>
                </a:cubicBezTo>
                <a:cubicBezTo>
                  <a:pt x="7115044" y="1033944"/>
                  <a:pt x="6939054" y="1028363"/>
                  <a:pt x="6694953" y="1031033"/>
                </a:cubicBezTo>
                <a:cubicBezTo>
                  <a:pt x="6450852" y="1033703"/>
                  <a:pt x="6310746" y="1051716"/>
                  <a:pt x="6191686" y="1031033"/>
                </a:cubicBezTo>
                <a:cubicBezTo>
                  <a:pt x="6072626" y="1010350"/>
                  <a:pt x="5850499" y="1020869"/>
                  <a:pt x="5688419" y="1031033"/>
                </a:cubicBezTo>
                <a:cubicBezTo>
                  <a:pt x="5526339" y="1041197"/>
                  <a:pt x="5389137" y="1015315"/>
                  <a:pt x="5256126" y="1031033"/>
                </a:cubicBezTo>
                <a:cubicBezTo>
                  <a:pt x="5123115" y="1046751"/>
                  <a:pt x="4693167" y="1049957"/>
                  <a:pt x="4468965" y="1031033"/>
                </a:cubicBezTo>
                <a:cubicBezTo>
                  <a:pt x="4244763" y="1012109"/>
                  <a:pt x="4180166" y="1031643"/>
                  <a:pt x="3894725" y="1031033"/>
                </a:cubicBezTo>
                <a:cubicBezTo>
                  <a:pt x="3609284" y="1030423"/>
                  <a:pt x="3608331" y="1012154"/>
                  <a:pt x="3462432" y="1031033"/>
                </a:cubicBezTo>
                <a:cubicBezTo>
                  <a:pt x="3316533" y="1049912"/>
                  <a:pt x="3080170" y="1042692"/>
                  <a:pt x="2959165" y="1031033"/>
                </a:cubicBezTo>
                <a:cubicBezTo>
                  <a:pt x="2838160" y="1019374"/>
                  <a:pt x="2534172" y="1032988"/>
                  <a:pt x="2172005" y="1031033"/>
                </a:cubicBezTo>
                <a:cubicBezTo>
                  <a:pt x="1809838" y="1029078"/>
                  <a:pt x="1607204" y="1043550"/>
                  <a:pt x="1455817" y="1031033"/>
                </a:cubicBezTo>
                <a:cubicBezTo>
                  <a:pt x="1304430" y="1018516"/>
                  <a:pt x="1088552" y="1001841"/>
                  <a:pt x="739630" y="1031033"/>
                </a:cubicBezTo>
                <a:cubicBezTo>
                  <a:pt x="390708" y="1060225"/>
                  <a:pt x="386986" y="1051594"/>
                  <a:pt x="171842" y="1031033"/>
                </a:cubicBezTo>
                <a:cubicBezTo>
                  <a:pt x="79618" y="1047364"/>
                  <a:pt x="6070" y="941676"/>
                  <a:pt x="0" y="859191"/>
                </a:cubicBezTo>
                <a:cubicBezTo>
                  <a:pt x="-11888" y="629813"/>
                  <a:pt x="33573" y="432258"/>
                  <a:pt x="0" y="171842"/>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صار </a:t>
            </a:r>
            <a:r>
              <a:rPr lang="ar-MA" sz="4000"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بَعْدَ </a:t>
            </a:r>
            <a:r>
              <a:rPr lang="ar-MA" sz="4000"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ٱلرَّسْمَةِ</a:t>
            </a:r>
            <a:endParaRPr kumimoji="0" lang="ar-MA" sz="4000" b="1"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Microsoft Uighur" panose="02000000000000000000" pitchFamily="2" charset="-78"/>
            </a:endParaRPr>
          </a:p>
        </p:txBody>
      </p:sp>
      <p:sp>
        <p:nvSpPr>
          <p:cNvPr id="6" name="ZoneTexte 5">
            <a:extLst>
              <a:ext uri="{FF2B5EF4-FFF2-40B4-BE49-F238E27FC236}">
                <a16:creationId xmlns:a16="http://schemas.microsoft.com/office/drawing/2014/main" id="{47C0ABCE-598C-316E-5FB6-697BF79675F8}"/>
              </a:ext>
            </a:extLst>
          </p:cNvPr>
          <p:cNvSpPr txBox="1"/>
          <p:nvPr/>
        </p:nvSpPr>
        <p:spPr>
          <a:xfrm>
            <a:off x="1179871" y="3018503"/>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أَقْصَرَ؛</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37E9726-C5E4-B24C-C0D1-B0DED9A7DB8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65183" y="3102601"/>
            <a:ext cx="465434" cy="465434"/>
          </a:xfrm>
          <a:prstGeom prst="rect">
            <a:avLst/>
          </a:prstGeom>
          <a:ln>
            <a:noFill/>
          </a:ln>
        </p:spPr>
      </p:pic>
      <p:sp>
        <p:nvSpPr>
          <p:cNvPr id="19" name="ZoneTexte 18">
            <a:extLst>
              <a:ext uri="{FF2B5EF4-FFF2-40B4-BE49-F238E27FC236}">
                <a16:creationId xmlns:a16="http://schemas.microsoft.com/office/drawing/2014/main" id="{BA2EA307-9C8B-DED1-AF5E-21AABC3C2C7C}"/>
              </a:ext>
            </a:extLst>
          </p:cNvPr>
          <p:cNvSpPr txBox="1"/>
          <p:nvPr/>
        </p:nvSpPr>
        <p:spPr>
          <a:xfrm>
            <a:off x="1227533" y="3693957"/>
            <a:ext cx="4689987" cy="707886"/>
          </a:xfrm>
          <a:prstGeom prst="rect">
            <a:avLst/>
          </a:prstGeom>
          <a:noFill/>
        </p:spPr>
        <p:txBody>
          <a:bodyPr wrap="square" rtlCol="0">
            <a:spAutoFit/>
          </a:bodyPr>
          <a:lstStyle/>
          <a:p>
            <a:pPr algn="r"/>
            <a:r>
              <a:rPr lang="ar-MA" sz="4000" b="1" dirty="0">
                <a:solidFill>
                  <a:schemeClr val="bg1">
                    <a:lumMod val="75000"/>
                  </a:schemeClr>
                </a:solidFill>
                <a:latin typeface="Microsoft Uighur" panose="02000000000000000000" pitchFamily="2" charset="-78"/>
                <a:cs typeface="Microsoft Uighur" panose="02000000000000000000" pitchFamily="2" charset="-78"/>
              </a:rPr>
              <a:t>أَطْوَلَ؛</a:t>
            </a:r>
            <a:endParaRPr lang="fr-FR" sz="4000" b="1" dirty="0">
              <a:solidFill>
                <a:schemeClr val="bg1">
                  <a:lumMod val="75000"/>
                </a:schemeClr>
              </a:solidFill>
              <a:latin typeface="Microsoft Uighur" panose="02000000000000000000" pitchFamily="2" charset="-78"/>
              <a:cs typeface="Microsoft Uighur" panose="02000000000000000000" pitchFamily="2" charset="-78"/>
            </a:endParaRPr>
          </a:p>
        </p:txBody>
      </p:sp>
      <p:pic>
        <p:nvPicPr>
          <p:cNvPr id="20" name="Image 19">
            <a:extLst>
              <a:ext uri="{FF2B5EF4-FFF2-40B4-BE49-F238E27FC236}">
                <a16:creationId xmlns:a16="http://schemas.microsoft.com/office/drawing/2014/main" id="{762D155D-09F7-D094-208C-850F4F1DDE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65182" y="3777940"/>
            <a:ext cx="465434" cy="465434"/>
          </a:xfrm>
          <a:prstGeom prst="rect">
            <a:avLst/>
          </a:prstGeom>
          <a:ln>
            <a:noFill/>
          </a:ln>
        </p:spPr>
      </p:pic>
      <p:sp>
        <p:nvSpPr>
          <p:cNvPr id="27" name="ZoneTexte 26">
            <a:extLst>
              <a:ext uri="{FF2B5EF4-FFF2-40B4-BE49-F238E27FC236}">
                <a16:creationId xmlns:a16="http://schemas.microsoft.com/office/drawing/2014/main" id="{C9A02A0A-6080-AD25-90CC-F7817FDB6449}"/>
              </a:ext>
            </a:extLst>
          </p:cNvPr>
          <p:cNvSpPr txBox="1"/>
          <p:nvPr/>
        </p:nvSpPr>
        <p:spPr>
          <a:xfrm>
            <a:off x="1227533" y="4453279"/>
            <a:ext cx="4689987" cy="707886"/>
          </a:xfrm>
          <a:prstGeom prst="rect">
            <a:avLst/>
          </a:prstGeom>
          <a:noFill/>
        </p:spPr>
        <p:txBody>
          <a:bodyPr wrap="square" rtlCol="0">
            <a:spAutoFit/>
          </a:bodyPr>
          <a:lstStyle/>
          <a:p>
            <a:pPr algn="r"/>
            <a:r>
              <a:rPr lang="ar-MA" sz="4000" b="1" dirty="0">
                <a:solidFill>
                  <a:schemeClr val="bg1">
                    <a:lumMod val="75000"/>
                  </a:schemeClr>
                </a:solidFill>
                <a:latin typeface="Microsoft Uighur" panose="02000000000000000000" pitchFamily="2" charset="-78"/>
                <a:cs typeface="Microsoft Uighur" panose="02000000000000000000" pitchFamily="2" charset="-78"/>
              </a:rPr>
              <a:t>لَمْ يَتَغَيَّرْ طولُهُ؛</a:t>
            </a:r>
            <a:endParaRPr lang="fr-FR" sz="4000" b="1" dirty="0">
              <a:solidFill>
                <a:schemeClr val="bg1">
                  <a:lumMod val="75000"/>
                </a:schemeClr>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26E6A0C1-B4A4-524A-6626-D60DBD373BE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5182" y="4536128"/>
            <a:ext cx="465434" cy="465434"/>
          </a:xfrm>
          <a:prstGeom prst="rect">
            <a:avLst/>
          </a:prstGeom>
          <a:ln>
            <a:noFill/>
          </a:ln>
        </p:spPr>
      </p:pic>
    </p:spTree>
    <p:extLst>
      <p:ext uri="{BB962C8B-B14F-4D97-AF65-F5344CB8AC3E}">
        <p14:creationId xmlns:p14="http://schemas.microsoft.com/office/powerpoint/2010/main" val="65809440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C6AD4-35D8-6B9E-DAD1-E905084603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5D2963-94A5-4011-4A2B-C7261C6714AA}"/>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سؤال آخر حول معلومة ضمنية. من يقرأ؟ ما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الاختيار الصحيح؟ هل تتفقون؟ لماذا؟ </a:t>
            </a:r>
            <a:endParaRPr lang="fr-FR" sz="2400" dirty="0"/>
          </a:p>
        </p:txBody>
      </p:sp>
      <p:pic>
        <p:nvPicPr>
          <p:cNvPr id="4" name="Image 3">
            <a:extLst>
              <a:ext uri="{FF2B5EF4-FFF2-40B4-BE49-F238E27FC236}">
                <a16:creationId xmlns:a16="http://schemas.microsoft.com/office/drawing/2014/main" id="{B8AD5AB6-5710-7A2F-3128-ADE29A1B57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C0135193-A2D4-D412-9707-4585FC57C0C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A53A5C2E-A86F-7ECB-BE15-96DA879E662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B8F2E292-D332-0663-4555-217A25F8F48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0E939863-E6E9-0078-92EE-D8EEA3B0163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6CB1604C-A0E8-02E1-91D2-0AA31D45EB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6BF6072-F477-B5E6-044F-AAA9A8C8CB0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7E482DE7-D497-96E7-7F1B-E6A2A2F9230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5C91115-4DB9-C1F0-102A-D49781A4EF0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6F7FDBFD-F50F-DB44-28DF-F2621BCB25D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2E8C576F-2A18-0C16-9899-B983ABAF629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0CDBF269-B8F9-2985-6D5C-93675981C517}"/>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38" name="Rectangle : coins arrondis 37">
            <a:extLst>
              <a:ext uri="{FF2B5EF4-FFF2-40B4-BE49-F238E27FC236}">
                <a16:creationId xmlns:a16="http://schemas.microsoft.com/office/drawing/2014/main" id="{66085776-DEC0-F3CE-AE9B-27F8EF4B82B4}"/>
              </a:ext>
            </a:extLst>
          </p:cNvPr>
          <p:cNvSpPr/>
          <p:nvPr/>
        </p:nvSpPr>
        <p:spPr>
          <a:xfrm>
            <a:off x="838899" y="1583340"/>
            <a:ext cx="7441035" cy="1031033"/>
          </a:xfrm>
          <a:custGeom>
            <a:avLst/>
            <a:gdLst>
              <a:gd name="csX0" fmla="*/ 0 w 7441035"/>
              <a:gd name="csY0" fmla="*/ 171842 h 1031033"/>
              <a:gd name="csX1" fmla="*/ 171842 w 7441035"/>
              <a:gd name="csY1" fmla="*/ 0 h 1031033"/>
              <a:gd name="csX2" fmla="*/ 746082 w 7441035"/>
              <a:gd name="csY2" fmla="*/ 0 h 1031033"/>
              <a:gd name="csX3" fmla="*/ 1178375 w 7441035"/>
              <a:gd name="csY3" fmla="*/ 0 h 1031033"/>
              <a:gd name="csX4" fmla="*/ 1823589 w 7441035"/>
              <a:gd name="csY4" fmla="*/ 0 h 1031033"/>
              <a:gd name="csX5" fmla="*/ 2539776 w 7441035"/>
              <a:gd name="csY5" fmla="*/ 0 h 1031033"/>
              <a:gd name="csX6" fmla="*/ 3043043 w 7441035"/>
              <a:gd name="csY6" fmla="*/ 0 h 1031033"/>
              <a:gd name="csX7" fmla="*/ 3830204 w 7441035"/>
              <a:gd name="csY7" fmla="*/ 0 h 1031033"/>
              <a:gd name="csX8" fmla="*/ 4546391 w 7441035"/>
              <a:gd name="csY8" fmla="*/ 0 h 1031033"/>
              <a:gd name="csX9" fmla="*/ 5049658 w 7441035"/>
              <a:gd name="csY9" fmla="*/ 0 h 1031033"/>
              <a:gd name="csX10" fmla="*/ 5552924 w 7441035"/>
              <a:gd name="csY10" fmla="*/ 0 h 1031033"/>
              <a:gd name="csX11" fmla="*/ 6340085 w 7441035"/>
              <a:gd name="csY11" fmla="*/ 0 h 1031033"/>
              <a:gd name="csX12" fmla="*/ 7269193 w 7441035"/>
              <a:gd name="csY12" fmla="*/ 0 h 1031033"/>
              <a:gd name="csX13" fmla="*/ 7441035 w 7441035"/>
              <a:gd name="csY13" fmla="*/ 171842 h 1031033"/>
              <a:gd name="csX14" fmla="*/ 7441035 w 7441035"/>
              <a:gd name="csY14" fmla="*/ 859191 h 1031033"/>
              <a:gd name="csX15" fmla="*/ 7269193 w 7441035"/>
              <a:gd name="csY15" fmla="*/ 1031033 h 1031033"/>
              <a:gd name="csX16" fmla="*/ 6694953 w 7441035"/>
              <a:gd name="csY16" fmla="*/ 1031033 h 1031033"/>
              <a:gd name="csX17" fmla="*/ 6191686 w 7441035"/>
              <a:gd name="csY17" fmla="*/ 1031033 h 1031033"/>
              <a:gd name="csX18" fmla="*/ 5688419 w 7441035"/>
              <a:gd name="csY18" fmla="*/ 1031033 h 1031033"/>
              <a:gd name="csX19" fmla="*/ 5256126 w 7441035"/>
              <a:gd name="csY19" fmla="*/ 1031033 h 1031033"/>
              <a:gd name="csX20" fmla="*/ 4468965 w 7441035"/>
              <a:gd name="csY20" fmla="*/ 1031033 h 1031033"/>
              <a:gd name="csX21" fmla="*/ 3894725 w 7441035"/>
              <a:gd name="csY21" fmla="*/ 1031033 h 1031033"/>
              <a:gd name="csX22" fmla="*/ 3462432 w 7441035"/>
              <a:gd name="csY22" fmla="*/ 1031033 h 1031033"/>
              <a:gd name="csX23" fmla="*/ 2959165 w 7441035"/>
              <a:gd name="csY23" fmla="*/ 1031033 h 1031033"/>
              <a:gd name="csX24" fmla="*/ 2172005 w 7441035"/>
              <a:gd name="csY24" fmla="*/ 1031033 h 1031033"/>
              <a:gd name="csX25" fmla="*/ 1455817 w 7441035"/>
              <a:gd name="csY25" fmla="*/ 1031033 h 1031033"/>
              <a:gd name="csX26" fmla="*/ 739630 w 7441035"/>
              <a:gd name="csY26" fmla="*/ 1031033 h 1031033"/>
              <a:gd name="csX27" fmla="*/ 171842 w 7441035"/>
              <a:gd name="csY27" fmla="*/ 1031033 h 1031033"/>
              <a:gd name="csX28" fmla="*/ 0 w 7441035"/>
              <a:gd name="csY28" fmla="*/ 859191 h 1031033"/>
              <a:gd name="csX29" fmla="*/ 0 w 7441035"/>
              <a:gd name="csY29" fmla="*/ 171842 h 103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441035" h="1031033" extrusionOk="0">
                <a:moveTo>
                  <a:pt x="0" y="171842"/>
                </a:moveTo>
                <a:cubicBezTo>
                  <a:pt x="2563" y="74616"/>
                  <a:pt x="90762" y="5861"/>
                  <a:pt x="171842" y="0"/>
                </a:cubicBezTo>
                <a:cubicBezTo>
                  <a:pt x="428310" y="5506"/>
                  <a:pt x="474871" y="-1534"/>
                  <a:pt x="746082" y="0"/>
                </a:cubicBezTo>
                <a:cubicBezTo>
                  <a:pt x="1017293" y="1534"/>
                  <a:pt x="1068663" y="4721"/>
                  <a:pt x="1178375" y="0"/>
                </a:cubicBezTo>
                <a:cubicBezTo>
                  <a:pt x="1288087" y="-4721"/>
                  <a:pt x="1620506" y="-3945"/>
                  <a:pt x="1823589" y="0"/>
                </a:cubicBezTo>
                <a:cubicBezTo>
                  <a:pt x="2026672" y="3945"/>
                  <a:pt x="2242477" y="-26924"/>
                  <a:pt x="2539776" y="0"/>
                </a:cubicBezTo>
                <a:cubicBezTo>
                  <a:pt x="2837075" y="26924"/>
                  <a:pt x="2806948" y="13099"/>
                  <a:pt x="3043043" y="0"/>
                </a:cubicBezTo>
                <a:cubicBezTo>
                  <a:pt x="3279138" y="-13099"/>
                  <a:pt x="3546951" y="15936"/>
                  <a:pt x="3830204" y="0"/>
                </a:cubicBezTo>
                <a:cubicBezTo>
                  <a:pt x="4113457" y="-15936"/>
                  <a:pt x="4271898" y="-23117"/>
                  <a:pt x="4546391" y="0"/>
                </a:cubicBezTo>
                <a:cubicBezTo>
                  <a:pt x="4820884" y="23117"/>
                  <a:pt x="4895183" y="-24899"/>
                  <a:pt x="5049658" y="0"/>
                </a:cubicBezTo>
                <a:cubicBezTo>
                  <a:pt x="5204133" y="24899"/>
                  <a:pt x="5399291" y="-20087"/>
                  <a:pt x="5552924" y="0"/>
                </a:cubicBezTo>
                <a:cubicBezTo>
                  <a:pt x="5706557" y="20087"/>
                  <a:pt x="6049614" y="3675"/>
                  <a:pt x="6340085" y="0"/>
                </a:cubicBezTo>
                <a:cubicBezTo>
                  <a:pt x="6630556" y="-3675"/>
                  <a:pt x="6834680" y="14291"/>
                  <a:pt x="7269193" y="0"/>
                </a:cubicBezTo>
                <a:cubicBezTo>
                  <a:pt x="7365468" y="20496"/>
                  <a:pt x="7430401" y="56951"/>
                  <a:pt x="7441035" y="171842"/>
                </a:cubicBezTo>
                <a:cubicBezTo>
                  <a:pt x="7455558" y="462856"/>
                  <a:pt x="7441305" y="559839"/>
                  <a:pt x="7441035" y="859191"/>
                </a:cubicBezTo>
                <a:cubicBezTo>
                  <a:pt x="7432974" y="959067"/>
                  <a:pt x="7373164" y="1040269"/>
                  <a:pt x="7269193" y="1031033"/>
                </a:cubicBezTo>
                <a:cubicBezTo>
                  <a:pt x="7115044" y="1033944"/>
                  <a:pt x="6939054" y="1028363"/>
                  <a:pt x="6694953" y="1031033"/>
                </a:cubicBezTo>
                <a:cubicBezTo>
                  <a:pt x="6450852" y="1033703"/>
                  <a:pt x="6310746" y="1051716"/>
                  <a:pt x="6191686" y="1031033"/>
                </a:cubicBezTo>
                <a:cubicBezTo>
                  <a:pt x="6072626" y="1010350"/>
                  <a:pt x="5850499" y="1020869"/>
                  <a:pt x="5688419" y="1031033"/>
                </a:cubicBezTo>
                <a:cubicBezTo>
                  <a:pt x="5526339" y="1041197"/>
                  <a:pt x="5389137" y="1015315"/>
                  <a:pt x="5256126" y="1031033"/>
                </a:cubicBezTo>
                <a:cubicBezTo>
                  <a:pt x="5123115" y="1046751"/>
                  <a:pt x="4693167" y="1049957"/>
                  <a:pt x="4468965" y="1031033"/>
                </a:cubicBezTo>
                <a:cubicBezTo>
                  <a:pt x="4244763" y="1012109"/>
                  <a:pt x="4180166" y="1031643"/>
                  <a:pt x="3894725" y="1031033"/>
                </a:cubicBezTo>
                <a:cubicBezTo>
                  <a:pt x="3609284" y="1030423"/>
                  <a:pt x="3608331" y="1012154"/>
                  <a:pt x="3462432" y="1031033"/>
                </a:cubicBezTo>
                <a:cubicBezTo>
                  <a:pt x="3316533" y="1049912"/>
                  <a:pt x="3080170" y="1042692"/>
                  <a:pt x="2959165" y="1031033"/>
                </a:cubicBezTo>
                <a:cubicBezTo>
                  <a:pt x="2838160" y="1019374"/>
                  <a:pt x="2534172" y="1032988"/>
                  <a:pt x="2172005" y="1031033"/>
                </a:cubicBezTo>
                <a:cubicBezTo>
                  <a:pt x="1809838" y="1029078"/>
                  <a:pt x="1607204" y="1043550"/>
                  <a:pt x="1455817" y="1031033"/>
                </a:cubicBezTo>
                <a:cubicBezTo>
                  <a:pt x="1304430" y="1018516"/>
                  <a:pt x="1088552" y="1001841"/>
                  <a:pt x="739630" y="1031033"/>
                </a:cubicBezTo>
                <a:cubicBezTo>
                  <a:pt x="390708" y="1060225"/>
                  <a:pt x="386986" y="1051594"/>
                  <a:pt x="171842" y="1031033"/>
                </a:cubicBezTo>
                <a:cubicBezTo>
                  <a:pt x="79618" y="1047364"/>
                  <a:pt x="6070" y="941676"/>
                  <a:pt x="0" y="859191"/>
                </a:cubicBezTo>
                <a:cubicBezTo>
                  <a:pt x="-11888" y="629813"/>
                  <a:pt x="33573" y="432258"/>
                  <a:pt x="0" y="171842"/>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spcAft>
                <a:spcPts val="800"/>
              </a:spcAft>
              <a:defRPr/>
            </a:pP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اَلْقِصَّةُ خَيالِيَّةٌ لِأَنَّ</a:t>
            </a:r>
            <a:r>
              <a:rPr kumimoji="0" lang="ar-MA" sz="4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Microsoft Uighur" panose="02000000000000000000" pitchFamily="2" charset="-78"/>
              </a:rPr>
              <a:t> </a:t>
            </a:r>
            <a:endParaRPr kumimoji="0" lang="ar-MA" sz="4000" b="1"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7944B0B8-1B3F-33B6-10A0-47D551C8AB4D}"/>
              </a:ext>
            </a:extLst>
          </p:cNvPr>
          <p:cNvSpPr txBox="1"/>
          <p:nvPr/>
        </p:nvSpPr>
        <p:spPr>
          <a:xfrm>
            <a:off x="1179871" y="3018503"/>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اَلطِّفْلَ جَلَسَ يُفَكِّرُ؛</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60565DAA-5C52-6702-1E52-DD95055EEA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65183" y="3102601"/>
            <a:ext cx="465434" cy="465434"/>
          </a:xfrm>
          <a:prstGeom prst="rect">
            <a:avLst/>
          </a:prstGeom>
          <a:ln>
            <a:noFill/>
          </a:ln>
        </p:spPr>
      </p:pic>
      <p:sp>
        <p:nvSpPr>
          <p:cNvPr id="13" name="ZoneTexte 12">
            <a:extLst>
              <a:ext uri="{FF2B5EF4-FFF2-40B4-BE49-F238E27FC236}">
                <a16:creationId xmlns:a16="http://schemas.microsoft.com/office/drawing/2014/main" id="{AF13874C-9215-1B8E-C35F-B1F4E9C2D8F7}"/>
              </a:ext>
            </a:extLst>
          </p:cNvPr>
          <p:cNvSpPr txBox="1"/>
          <p:nvPr/>
        </p:nvSpPr>
        <p:spPr>
          <a:xfrm>
            <a:off x="1227533" y="3693957"/>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اَلطِّفْلَ رَسَمَ أَنهاراً وَأَشْجاراً؛</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4" name="Image 13">
            <a:extLst>
              <a:ext uri="{FF2B5EF4-FFF2-40B4-BE49-F238E27FC236}">
                <a16:creationId xmlns:a16="http://schemas.microsoft.com/office/drawing/2014/main" id="{5FFB35B0-E19D-06B1-7E13-43982D95D9B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5965182" y="3777940"/>
            <a:ext cx="465434" cy="465434"/>
          </a:xfrm>
          <a:prstGeom prst="rect">
            <a:avLst/>
          </a:prstGeom>
          <a:ln>
            <a:noFill/>
          </a:ln>
        </p:spPr>
      </p:pic>
      <p:sp>
        <p:nvSpPr>
          <p:cNvPr id="15" name="ZoneTexte 14">
            <a:extLst>
              <a:ext uri="{FF2B5EF4-FFF2-40B4-BE49-F238E27FC236}">
                <a16:creationId xmlns:a16="http://schemas.microsoft.com/office/drawing/2014/main" id="{77D21CD7-F022-2369-5B6D-3FDAD521FA25}"/>
              </a:ext>
            </a:extLst>
          </p:cNvPr>
          <p:cNvSpPr txBox="1"/>
          <p:nvPr/>
        </p:nvSpPr>
        <p:spPr>
          <a:xfrm>
            <a:off x="1227533" y="4453279"/>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قَلَمَ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ٱلرَّصاصِ</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 كَلَّمَ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ٱلطِّفْلَ</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A0741362-6353-EEC6-F450-E49BC335D853}"/>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5965182" y="4536128"/>
            <a:ext cx="465434" cy="465434"/>
          </a:xfrm>
          <a:prstGeom prst="rect">
            <a:avLst/>
          </a:prstGeom>
          <a:ln>
            <a:noFill/>
          </a:ln>
        </p:spPr>
      </p:pic>
      <p:pic>
        <p:nvPicPr>
          <p:cNvPr id="3" name="Image 2">
            <a:extLst>
              <a:ext uri="{FF2B5EF4-FFF2-40B4-BE49-F238E27FC236}">
                <a16:creationId xmlns:a16="http://schemas.microsoft.com/office/drawing/2014/main" id="{43971A20-84C3-1F3D-B70D-4CD81C265846}"/>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5965182" y="5211467"/>
            <a:ext cx="465434" cy="465434"/>
          </a:xfrm>
          <a:prstGeom prst="rect">
            <a:avLst/>
          </a:prstGeom>
          <a:ln>
            <a:noFill/>
          </a:ln>
        </p:spPr>
      </p:pic>
      <p:sp>
        <p:nvSpPr>
          <p:cNvPr id="5" name="ZoneTexte 4">
            <a:extLst>
              <a:ext uri="{FF2B5EF4-FFF2-40B4-BE49-F238E27FC236}">
                <a16:creationId xmlns:a16="http://schemas.microsoft.com/office/drawing/2014/main" id="{49D25DE9-5E74-3539-5C3C-DEBE071367C2}"/>
              </a:ext>
            </a:extLst>
          </p:cNvPr>
          <p:cNvSpPr txBox="1"/>
          <p:nvPr/>
        </p:nvSpPr>
        <p:spPr>
          <a:xfrm>
            <a:off x="1251364" y="5090241"/>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اَلطِّفْلَ كَتَبَ عَنِ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ٱلتَّلَوُّثِ</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2659144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2E330-E6ED-0524-5EA1-DD0EB4316B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ACE496-CA41-B13F-BBC0-442EF7070C66}"/>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يعيد تقديم الجواب في جملة مفيدة؟</a:t>
            </a:r>
            <a:endParaRPr lang="fr-FR" sz="2400" dirty="0"/>
          </a:p>
        </p:txBody>
      </p:sp>
      <p:pic>
        <p:nvPicPr>
          <p:cNvPr id="4" name="Image 3">
            <a:extLst>
              <a:ext uri="{FF2B5EF4-FFF2-40B4-BE49-F238E27FC236}">
                <a16:creationId xmlns:a16="http://schemas.microsoft.com/office/drawing/2014/main" id="{378946E9-6D94-3DC1-D67D-DF344E590A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9D8A64A-BB27-27B8-FD87-E6277EC4A96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3058FC41-5066-BB09-E397-75F2298534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5D091BA2-FB35-F3A4-2EEA-F27B6C24E2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42EB6AA9-808E-1AA3-BB83-F75BF28B022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6E43C98F-17C9-6B11-FD7C-C686F329D6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8A6FDDE-F4AB-8B76-C3D4-F794FD7AE1B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A6A8E583-36B5-A427-9DAB-848EE097352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3264087-54E2-DD48-62FA-CB08E08F90C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1F4FEB7B-B59E-3ACF-D4E4-D5B31D8BC98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D89862AE-5538-0C30-76FC-18F4E91620C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ECCCAA0E-E14D-DF1C-FB03-52C06703E520}"/>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38" name="Rectangle : coins arrondis 37">
            <a:extLst>
              <a:ext uri="{FF2B5EF4-FFF2-40B4-BE49-F238E27FC236}">
                <a16:creationId xmlns:a16="http://schemas.microsoft.com/office/drawing/2014/main" id="{78A121A0-FDDF-3739-1F19-E9916887320B}"/>
              </a:ext>
            </a:extLst>
          </p:cNvPr>
          <p:cNvSpPr/>
          <p:nvPr/>
        </p:nvSpPr>
        <p:spPr>
          <a:xfrm>
            <a:off x="838899" y="1583340"/>
            <a:ext cx="7441035" cy="1031033"/>
          </a:xfrm>
          <a:custGeom>
            <a:avLst/>
            <a:gdLst>
              <a:gd name="csX0" fmla="*/ 0 w 7441035"/>
              <a:gd name="csY0" fmla="*/ 171842 h 1031033"/>
              <a:gd name="csX1" fmla="*/ 171842 w 7441035"/>
              <a:gd name="csY1" fmla="*/ 0 h 1031033"/>
              <a:gd name="csX2" fmla="*/ 746082 w 7441035"/>
              <a:gd name="csY2" fmla="*/ 0 h 1031033"/>
              <a:gd name="csX3" fmla="*/ 1178375 w 7441035"/>
              <a:gd name="csY3" fmla="*/ 0 h 1031033"/>
              <a:gd name="csX4" fmla="*/ 1823589 w 7441035"/>
              <a:gd name="csY4" fmla="*/ 0 h 1031033"/>
              <a:gd name="csX5" fmla="*/ 2539776 w 7441035"/>
              <a:gd name="csY5" fmla="*/ 0 h 1031033"/>
              <a:gd name="csX6" fmla="*/ 3043043 w 7441035"/>
              <a:gd name="csY6" fmla="*/ 0 h 1031033"/>
              <a:gd name="csX7" fmla="*/ 3830204 w 7441035"/>
              <a:gd name="csY7" fmla="*/ 0 h 1031033"/>
              <a:gd name="csX8" fmla="*/ 4546391 w 7441035"/>
              <a:gd name="csY8" fmla="*/ 0 h 1031033"/>
              <a:gd name="csX9" fmla="*/ 5049658 w 7441035"/>
              <a:gd name="csY9" fmla="*/ 0 h 1031033"/>
              <a:gd name="csX10" fmla="*/ 5552924 w 7441035"/>
              <a:gd name="csY10" fmla="*/ 0 h 1031033"/>
              <a:gd name="csX11" fmla="*/ 6340085 w 7441035"/>
              <a:gd name="csY11" fmla="*/ 0 h 1031033"/>
              <a:gd name="csX12" fmla="*/ 7269193 w 7441035"/>
              <a:gd name="csY12" fmla="*/ 0 h 1031033"/>
              <a:gd name="csX13" fmla="*/ 7441035 w 7441035"/>
              <a:gd name="csY13" fmla="*/ 171842 h 1031033"/>
              <a:gd name="csX14" fmla="*/ 7441035 w 7441035"/>
              <a:gd name="csY14" fmla="*/ 859191 h 1031033"/>
              <a:gd name="csX15" fmla="*/ 7269193 w 7441035"/>
              <a:gd name="csY15" fmla="*/ 1031033 h 1031033"/>
              <a:gd name="csX16" fmla="*/ 6694953 w 7441035"/>
              <a:gd name="csY16" fmla="*/ 1031033 h 1031033"/>
              <a:gd name="csX17" fmla="*/ 6191686 w 7441035"/>
              <a:gd name="csY17" fmla="*/ 1031033 h 1031033"/>
              <a:gd name="csX18" fmla="*/ 5688419 w 7441035"/>
              <a:gd name="csY18" fmla="*/ 1031033 h 1031033"/>
              <a:gd name="csX19" fmla="*/ 5256126 w 7441035"/>
              <a:gd name="csY19" fmla="*/ 1031033 h 1031033"/>
              <a:gd name="csX20" fmla="*/ 4468965 w 7441035"/>
              <a:gd name="csY20" fmla="*/ 1031033 h 1031033"/>
              <a:gd name="csX21" fmla="*/ 3894725 w 7441035"/>
              <a:gd name="csY21" fmla="*/ 1031033 h 1031033"/>
              <a:gd name="csX22" fmla="*/ 3462432 w 7441035"/>
              <a:gd name="csY22" fmla="*/ 1031033 h 1031033"/>
              <a:gd name="csX23" fmla="*/ 2959165 w 7441035"/>
              <a:gd name="csY23" fmla="*/ 1031033 h 1031033"/>
              <a:gd name="csX24" fmla="*/ 2172005 w 7441035"/>
              <a:gd name="csY24" fmla="*/ 1031033 h 1031033"/>
              <a:gd name="csX25" fmla="*/ 1455817 w 7441035"/>
              <a:gd name="csY25" fmla="*/ 1031033 h 1031033"/>
              <a:gd name="csX26" fmla="*/ 739630 w 7441035"/>
              <a:gd name="csY26" fmla="*/ 1031033 h 1031033"/>
              <a:gd name="csX27" fmla="*/ 171842 w 7441035"/>
              <a:gd name="csY27" fmla="*/ 1031033 h 1031033"/>
              <a:gd name="csX28" fmla="*/ 0 w 7441035"/>
              <a:gd name="csY28" fmla="*/ 859191 h 1031033"/>
              <a:gd name="csX29" fmla="*/ 0 w 7441035"/>
              <a:gd name="csY29" fmla="*/ 171842 h 103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441035" h="1031033" extrusionOk="0">
                <a:moveTo>
                  <a:pt x="0" y="171842"/>
                </a:moveTo>
                <a:cubicBezTo>
                  <a:pt x="2563" y="74616"/>
                  <a:pt x="90762" y="5861"/>
                  <a:pt x="171842" y="0"/>
                </a:cubicBezTo>
                <a:cubicBezTo>
                  <a:pt x="428310" y="5506"/>
                  <a:pt x="474871" y="-1534"/>
                  <a:pt x="746082" y="0"/>
                </a:cubicBezTo>
                <a:cubicBezTo>
                  <a:pt x="1017293" y="1534"/>
                  <a:pt x="1068663" y="4721"/>
                  <a:pt x="1178375" y="0"/>
                </a:cubicBezTo>
                <a:cubicBezTo>
                  <a:pt x="1288087" y="-4721"/>
                  <a:pt x="1620506" y="-3945"/>
                  <a:pt x="1823589" y="0"/>
                </a:cubicBezTo>
                <a:cubicBezTo>
                  <a:pt x="2026672" y="3945"/>
                  <a:pt x="2242477" y="-26924"/>
                  <a:pt x="2539776" y="0"/>
                </a:cubicBezTo>
                <a:cubicBezTo>
                  <a:pt x="2837075" y="26924"/>
                  <a:pt x="2806948" y="13099"/>
                  <a:pt x="3043043" y="0"/>
                </a:cubicBezTo>
                <a:cubicBezTo>
                  <a:pt x="3279138" y="-13099"/>
                  <a:pt x="3546951" y="15936"/>
                  <a:pt x="3830204" y="0"/>
                </a:cubicBezTo>
                <a:cubicBezTo>
                  <a:pt x="4113457" y="-15936"/>
                  <a:pt x="4271898" y="-23117"/>
                  <a:pt x="4546391" y="0"/>
                </a:cubicBezTo>
                <a:cubicBezTo>
                  <a:pt x="4820884" y="23117"/>
                  <a:pt x="4895183" y="-24899"/>
                  <a:pt x="5049658" y="0"/>
                </a:cubicBezTo>
                <a:cubicBezTo>
                  <a:pt x="5204133" y="24899"/>
                  <a:pt x="5399291" y="-20087"/>
                  <a:pt x="5552924" y="0"/>
                </a:cubicBezTo>
                <a:cubicBezTo>
                  <a:pt x="5706557" y="20087"/>
                  <a:pt x="6049614" y="3675"/>
                  <a:pt x="6340085" y="0"/>
                </a:cubicBezTo>
                <a:cubicBezTo>
                  <a:pt x="6630556" y="-3675"/>
                  <a:pt x="6834680" y="14291"/>
                  <a:pt x="7269193" y="0"/>
                </a:cubicBezTo>
                <a:cubicBezTo>
                  <a:pt x="7365468" y="20496"/>
                  <a:pt x="7430401" y="56951"/>
                  <a:pt x="7441035" y="171842"/>
                </a:cubicBezTo>
                <a:cubicBezTo>
                  <a:pt x="7455558" y="462856"/>
                  <a:pt x="7441305" y="559839"/>
                  <a:pt x="7441035" y="859191"/>
                </a:cubicBezTo>
                <a:cubicBezTo>
                  <a:pt x="7432974" y="959067"/>
                  <a:pt x="7373164" y="1040269"/>
                  <a:pt x="7269193" y="1031033"/>
                </a:cubicBezTo>
                <a:cubicBezTo>
                  <a:pt x="7115044" y="1033944"/>
                  <a:pt x="6939054" y="1028363"/>
                  <a:pt x="6694953" y="1031033"/>
                </a:cubicBezTo>
                <a:cubicBezTo>
                  <a:pt x="6450852" y="1033703"/>
                  <a:pt x="6310746" y="1051716"/>
                  <a:pt x="6191686" y="1031033"/>
                </a:cubicBezTo>
                <a:cubicBezTo>
                  <a:pt x="6072626" y="1010350"/>
                  <a:pt x="5850499" y="1020869"/>
                  <a:pt x="5688419" y="1031033"/>
                </a:cubicBezTo>
                <a:cubicBezTo>
                  <a:pt x="5526339" y="1041197"/>
                  <a:pt x="5389137" y="1015315"/>
                  <a:pt x="5256126" y="1031033"/>
                </a:cubicBezTo>
                <a:cubicBezTo>
                  <a:pt x="5123115" y="1046751"/>
                  <a:pt x="4693167" y="1049957"/>
                  <a:pt x="4468965" y="1031033"/>
                </a:cubicBezTo>
                <a:cubicBezTo>
                  <a:pt x="4244763" y="1012109"/>
                  <a:pt x="4180166" y="1031643"/>
                  <a:pt x="3894725" y="1031033"/>
                </a:cubicBezTo>
                <a:cubicBezTo>
                  <a:pt x="3609284" y="1030423"/>
                  <a:pt x="3608331" y="1012154"/>
                  <a:pt x="3462432" y="1031033"/>
                </a:cubicBezTo>
                <a:cubicBezTo>
                  <a:pt x="3316533" y="1049912"/>
                  <a:pt x="3080170" y="1042692"/>
                  <a:pt x="2959165" y="1031033"/>
                </a:cubicBezTo>
                <a:cubicBezTo>
                  <a:pt x="2838160" y="1019374"/>
                  <a:pt x="2534172" y="1032988"/>
                  <a:pt x="2172005" y="1031033"/>
                </a:cubicBezTo>
                <a:cubicBezTo>
                  <a:pt x="1809838" y="1029078"/>
                  <a:pt x="1607204" y="1043550"/>
                  <a:pt x="1455817" y="1031033"/>
                </a:cubicBezTo>
                <a:cubicBezTo>
                  <a:pt x="1304430" y="1018516"/>
                  <a:pt x="1088552" y="1001841"/>
                  <a:pt x="739630" y="1031033"/>
                </a:cubicBezTo>
                <a:cubicBezTo>
                  <a:pt x="390708" y="1060225"/>
                  <a:pt x="386986" y="1051594"/>
                  <a:pt x="171842" y="1031033"/>
                </a:cubicBezTo>
                <a:cubicBezTo>
                  <a:pt x="79618" y="1047364"/>
                  <a:pt x="6070" y="941676"/>
                  <a:pt x="0" y="859191"/>
                </a:cubicBezTo>
                <a:cubicBezTo>
                  <a:pt x="-11888" y="629813"/>
                  <a:pt x="33573" y="432258"/>
                  <a:pt x="0" y="171842"/>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spcAft>
                <a:spcPts val="800"/>
              </a:spcAft>
              <a:defRPr/>
            </a:pPr>
            <a:r>
              <a:rPr lang="ar-MA" sz="4000"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اَلْقِصَّةُ خَيالِيَّةٌ لِأَنَّ </a:t>
            </a:r>
            <a:endParaRPr lang="ar-MA" sz="4000" b="1" kern="100" dirty="0">
              <a:solidFill>
                <a:schemeClr val="tx1"/>
              </a:solidFill>
              <a:latin typeface="Aptos" panose="020B0004020202020204" pitchFamily="34" charset="0"/>
              <a:ea typeface="Aptos" panose="020B0004020202020204" pitchFamily="34" charset="0"/>
              <a:cs typeface="Microsoft Uighur" panose="02000000000000000000" pitchFamily="2" charset="-78"/>
            </a:endParaRPr>
          </a:p>
        </p:txBody>
      </p:sp>
      <p:pic>
        <p:nvPicPr>
          <p:cNvPr id="18" name="Image 17">
            <a:extLst>
              <a:ext uri="{FF2B5EF4-FFF2-40B4-BE49-F238E27FC236}">
                <a16:creationId xmlns:a16="http://schemas.microsoft.com/office/drawing/2014/main" id="{289FFBD4-EF48-842D-2E81-BC597645038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5965183" y="3102601"/>
            <a:ext cx="465434" cy="465434"/>
          </a:xfrm>
          <a:prstGeom prst="rect">
            <a:avLst/>
          </a:prstGeom>
          <a:ln>
            <a:noFill/>
          </a:ln>
        </p:spPr>
      </p:pic>
      <p:pic>
        <p:nvPicPr>
          <p:cNvPr id="20" name="Image 19">
            <a:extLst>
              <a:ext uri="{FF2B5EF4-FFF2-40B4-BE49-F238E27FC236}">
                <a16:creationId xmlns:a16="http://schemas.microsoft.com/office/drawing/2014/main" id="{ED5698B7-E0C4-6766-9821-92750734AE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65182" y="3777940"/>
            <a:ext cx="465434" cy="465434"/>
          </a:xfrm>
          <a:prstGeom prst="rect">
            <a:avLst/>
          </a:prstGeom>
          <a:ln>
            <a:noFill/>
          </a:ln>
        </p:spPr>
      </p:pic>
      <p:pic>
        <p:nvPicPr>
          <p:cNvPr id="28" name="Image 27">
            <a:extLst>
              <a:ext uri="{FF2B5EF4-FFF2-40B4-BE49-F238E27FC236}">
                <a16:creationId xmlns:a16="http://schemas.microsoft.com/office/drawing/2014/main" id="{50D4956A-4268-21A1-3EFC-A6BD53AD5C28}"/>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5965182" y="4536128"/>
            <a:ext cx="465434" cy="465434"/>
          </a:xfrm>
          <a:prstGeom prst="rect">
            <a:avLst/>
          </a:prstGeom>
          <a:ln>
            <a:noFill/>
          </a:ln>
        </p:spPr>
      </p:pic>
      <p:sp>
        <p:nvSpPr>
          <p:cNvPr id="3" name="ZoneTexte 2">
            <a:extLst>
              <a:ext uri="{FF2B5EF4-FFF2-40B4-BE49-F238E27FC236}">
                <a16:creationId xmlns:a16="http://schemas.microsoft.com/office/drawing/2014/main" id="{97EB0544-79FC-43EF-EF76-56A2C88125DA}"/>
              </a:ext>
            </a:extLst>
          </p:cNvPr>
          <p:cNvSpPr txBox="1"/>
          <p:nvPr/>
        </p:nvSpPr>
        <p:spPr>
          <a:xfrm>
            <a:off x="1179871" y="3018503"/>
            <a:ext cx="4689987" cy="707886"/>
          </a:xfrm>
          <a:prstGeom prst="rect">
            <a:avLst/>
          </a:prstGeom>
          <a:noFill/>
        </p:spPr>
        <p:txBody>
          <a:bodyPr wrap="square" rtlCol="0">
            <a:spAutoFit/>
          </a:bodyPr>
          <a:lstStyle/>
          <a:p>
            <a:pPr algn="r"/>
            <a:r>
              <a:rPr lang="ar-MA" sz="4000" b="1" dirty="0">
                <a:solidFill>
                  <a:schemeClr val="bg1">
                    <a:lumMod val="85000"/>
                  </a:schemeClr>
                </a:solidFill>
                <a:latin typeface="Microsoft Uighur" panose="02000000000000000000" pitchFamily="2" charset="-78"/>
                <a:cs typeface="Microsoft Uighur" panose="02000000000000000000" pitchFamily="2" charset="-78"/>
              </a:rPr>
              <a:t>اَلطِّفْلَ جَلَسَ يُفَكِّرُ؛</a:t>
            </a:r>
            <a:endParaRPr lang="fr-FR" sz="4000" b="1" dirty="0">
              <a:solidFill>
                <a:schemeClr val="bg1">
                  <a:lumMod val="85000"/>
                </a:schemeClr>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DF5C2F46-6F33-1F49-C5A8-D07FE38CD5F4}"/>
              </a:ext>
            </a:extLst>
          </p:cNvPr>
          <p:cNvSpPr txBox="1"/>
          <p:nvPr/>
        </p:nvSpPr>
        <p:spPr>
          <a:xfrm>
            <a:off x="1227533" y="3693957"/>
            <a:ext cx="4689987" cy="707886"/>
          </a:xfrm>
          <a:prstGeom prst="rect">
            <a:avLst/>
          </a:prstGeom>
          <a:noFill/>
        </p:spPr>
        <p:txBody>
          <a:bodyPr wrap="square" rtlCol="0">
            <a:spAutoFit/>
          </a:bodyPr>
          <a:lstStyle/>
          <a:p>
            <a:pPr algn="r"/>
            <a:r>
              <a:rPr lang="ar-MA" sz="4000" b="1" dirty="0">
                <a:solidFill>
                  <a:schemeClr val="bg1">
                    <a:lumMod val="85000"/>
                  </a:schemeClr>
                </a:solidFill>
                <a:latin typeface="Microsoft Uighur" panose="02000000000000000000" pitchFamily="2" charset="-78"/>
                <a:cs typeface="Microsoft Uighur" panose="02000000000000000000" pitchFamily="2" charset="-78"/>
              </a:rPr>
              <a:t>اَلطِّفْلَ رَسَمَ أَنهاراً وَأَشْجاراً؛</a:t>
            </a:r>
            <a:endParaRPr lang="fr-FR" sz="4000" b="1" dirty="0">
              <a:solidFill>
                <a:schemeClr val="bg1">
                  <a:lumMod val="85000"/>
                </a:schemeClr>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5AE5BD56-BD11-F8AB-336C-DF41C1DEF967}"/>
              </a:ext>
            </a:extLst>
          </p:cNvPr>
          <p:cNvSpPr txBox="1"/>
          <p:nvPr/>
        </p:nvSpPr>
        <p:spPr>
          <a:xfrm>
            <a:off x="1227533" y="4453279"/>
            <a:ext cx="4689987" cy="707886"/>
          </a:xfrm>
          <a:prstGeom prst="rect">
            <a:avLst/>
          </a:prstGeom>
          <a:noFill/>
        </p:spPr>
        <p:txBody>
          <a:bodyPr wrap="square" rtlCol="0">
            <a:spAutoFit/>
          </a:bodyPr>
          <a:lstStyle/>
          <a:p>
            <a:pPr algn="r"/>
            <a:r>
              <a:rPr lang="ar-MA" sz="4000" b="1" dirty="0">
                <a:solidFill>
                  <a:schemeClr val="accent1">
                    <a:lumMod val="50000"/>
                  </a:schemeClr>
                </a:solidFill>
                <a:latin typeface="Microsoft Uighur" panose="02000000000000000000" pitchFamily="2" charset="-78"/>
                <a:cs typeface="Microsoft Uighur" panose="02000000000000000000" pitchFamily="2" charset="-78"/>
              </a:rPr>
              <a:t>قَلَمَ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ٱلرَّصاصِ</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 كَلَّمَ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ٱلطِّفْلَ</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a:t>
            </a:r>
            <a:endParaRPr lang="fr-FR" sz="40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B89EADE2-6AA3-CAA6-0167-E3E657F76D5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965182" y="5211467"/>
            <a:ext cx="465434" cy="465434"/>
          </a:xfrm>
          <a:prstGeom prst="rect">
            <a:avLst/>
          </a:prstGeom>
          <a:ln>
            <a:noFill/>
          </a:ln>
        </p:spPr>
      </p:pic>
      <p:sp>
        <p:nvSpPr>
          <p:cNvPr id="13" name="ZoneTexte 12">
            <a:extLst>
              <a:ext uri="{FF2B5EF4-FFF2-40B4-BE49-F238E27FC236}">
                <a16:creationId xmlns:a16="http://schemas.microsoft.com/office/drawing/2014/main" id="{79235733-8EC3-E46D-7BCC-8642D452D1A3}"/>
              </a:ext>
            </a:extLst>
          </p:cNvPr>
          <p:cNvSpPr txBox="1"/>
          <p:nvPr/>
        </p:nvSpPr>
        <p:spPr>
          <a:xfrm>
            <a:off x="1251364" y="5090241"/>
            <a:ext cx="4689987" cy="707886"/>
          </a:xfrm>
          <a:prstGeom prst="rect">
            <a:avLst/>
          </a:prstGeom>
          <a:noFill/>
        </p:spPr>
        <p:txBody>
          <a:bodyPr wrap="square" rtlCol="0">
            <a:spAutoFit/>
          </a:bodyPr>
          <a:lstStyle/>
          <a:p>
            <a:pPr algn="r"/>
            <a:r>
              <a:rPr lang="ar-MA" sz="4000" b="1" dirty="0">
                <a:solidFill>
                  <a:schemeClr val="bg1">
                    <a:lumMod val="85000"/>
                  </a:schemeClr>
                </a:solidFill>
                <a:latin typeface="Microsoft Uighur" panose="02000000000000000000" pitchFamily="2" charset="-78"/>
                <a:cs typeface="Microsoft Uighur" panose="02000000000000000000" pitchFamily="2" charset="-78"/>
              </a:rPr>
              <a:t>اَلطِّفْلَ كَتَبَ عَنِ </a:t>
            </a:r>
            <a:r>
              <a:rPr lang="ar-MA" sz="4000" b="1" dirty="0" err="1">
                <a:solidFill>
                  <a:schemeClr val="bg1">
                    <a:lumMod val="85000"/>
                  </a:schemeClr>
                </a:solidFill>
                <a:latin typeface="Microsoft Uighur" panose="02000000000000000000" pitchFamily="2" charset="-78"/>
                <a:cs typeface="Microsoft Uighur" panose="02000000000000000000" pitchFamily="2" charset="-78"/>
              </a:rPr>
              <a:t>ٱلتَّلَوُّثِ</a:t>
            </a:r>
            <a:r>
              <a:rPr lang="ar-MA" sz="4000" b="1" dirty="0">
                <a:solidFill>
                  <a:schemeClr val="bg1">
                    <a:lumMod val="85000"/>
                  </a:schemeClr>
                </a:solidFill>
                <a:latin typeface="Microsoft Uighur" panose="02000000000000000000" pitchFamily="2" charset="-78"/>
                <a:cs typeface="Microsoft Uighur" panose="02000000000000000000" pitchFamily="2" charset="-78"/>
              </a:rPr>
              <a:t>؛</a:t>
            </a:r>
            <a:endParaRPr lang="fr-FR" sz="4000" b="1" dirty="0">
              <a:solidFill>
                <a:schemeClr val="bg1">
                  <a:lumMod val="85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7074599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3B9C6-A073-6747-4500-65019B63958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7A7D616-17B0-7F4A-A3FE-1A0F8AD3D04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أبطال الطلاقة اليوم هم : ...............................</a:t>
            </a:r>
            <a:endParaRPr lang="fr-FR" sz="2400" dirty="0">
              <a:solidFill>
                <a:schemeClr val="bg1">
                  <a:lumMod val="50000"/>
                </a:schemeClr>
              </a:solidFill>
            </a:endParaRPr>
          </a:p>
        </p:txBody>
      </p:sp>
      <p:pic>
        <p:nvPicPr>
          <p:cNvPr id="5" name="Espace réservé pour une image  2">
            <a:extLst>
              <a:ext uri="{FF2B5EF4-FFF2-40B4-BE49-F238E27FC236}">
                <a16:creationId xmlns:a16="http://schemas.microsoft.com/office/drawing/2014/main" id="{5E6638D3-1A77-A6E5-3926-1F200573F26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03735" y="675748"/>
            <a:ext cx="828000" cy="828000"/>
          </a:xfrm>
        </p:spPr>
      </p:pic>
      <p:pic>
        <p:nvPicPr>
          <p:cNvPr id="2" name="Image 1">
            <a:extLst>
              <a:ext uri="{FF2B5EF4-FFF2-40B4-BE49-F238E27FC236}">
                <a16:creationId xmlns:a16="http://schemas.microsoft.com/office/drawing/2014/main" id="{E897FED1-BE39-0A9D-EAC6-6676B81038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9B2A166-2411-6912-1128-477E49312BD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4" name="Image 3">
            <a:extLst>
              <a:ext uri="{FF2B5EF4-FFF2-40B4-BE49-F238E27FC236}">
                <a16:creationId xmlns:a16="http://schemas.microsoft.com/office/drawing/2014/main" id="{CD1803BA-16F8-D8FE-758B-6E291418FE8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6" name="Image 5">
            <a:extLst>
              <a:ext uri="{FF2B5EF4-FFF2-40B4-BE49-F238E27FC236}">
                <a16:creationId xmlns:a16="http://schemas.microsoft.com/office/drawing/2014/main" id="{55F66D5D-C22D-ABFE-EC0F-B4FA371157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7" name="Rectangle 6">
            <a:extLst>
              <a:ext uri="{FF2B5EF4-FFF2-40B4-BE49-F238E27FC236}">
                <a16:creationId xmlns:a16="http://schemas.microsoft.com/office/drawing/2014/main" id="{A5634D5E-0505-AC0F-EE8B-345729ABA4D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2059A554-B827-5C78-7326-880F1396CA63}"/>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B309A80-6A4B-64E3-2C1C-361676BAF817}"/>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0BD0C74D-94A9-3F85-56EE-C209750B99BF}"/>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1" name="Rectangle : coins arrondis 10">
            <a:extLst>
              <a:ext uri="{FF2B5EF4-FFF2-40B4-BE49-F238E27FC236}">
                <a16:creationId xmlns:a16="http://schemas.microsoft.com/office/drawing/2014/main" id="{D78E5A48-8D30-E0AE-C48B-79132113F126}"/>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52B7E680-7195-DDA2-7D82-B4250B578558}"/>
              </a:ext>
            </a:extLst>
          </p:cNvPr>
          <p:cNvSpPr txBox="1"/>
          <p:nvPr/>
        </p:nvSpPr>
        <p:spPr>
          <a:xfrm>
            <a:off x="2940599" y="1368000"/>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6" name="Joyful_Prize_Celebration_Animation">
            <a:hlinkClick r:id="" action="ppaction://media"/>
            <a:extLst>
              <a:ext uri="{FF2B5EF4-FFF2-40B4-BE49-F238E27FC236}">
                <a16:creationId xmlns:a16="http://schemas.microsoft.com/office/drawing/2014/main" id="{465E0906-DEB6-71A1-6FEB-5B3F063B435A}"/>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7924659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000" dirty="0">
                <a:solidFill>
                  <a:srgbClr val="424D7B"/>
                </a:solidFill>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424D7B"/>
              </a:buClr>
              <a:buSzPct val="50000"/>
              <a:buFont typeface="Arial" panose="020B0604020202020204" pitchFamily="34" charset="0"/>
              <a:buChar char="•"/>
            </a:pPr>
            <a:r>
              <a:rPr lang="ar-MA" sz="2400" b="1" dirty="0">
                <a:solidFill>
                  <a:srgbClr val="424D7B"/>
                </a:solidFill>
                <a:latin typeface="Microsoft Uighur" panose="02000000000000000000" pitchFamily="2" charset="-78"/>
                <a:cs typeface="Microsoft Uighur" panose="02000000000000000000" pitchFamily="2" charset="-78"/>
              </a:rPr>
              <a:t>في محمية الحيوانات : استثمار البنية</a:t>
            </a: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898383" y="1734816"/>
            <a:ext cx="576000" cy="576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9A569E3E-61DD-73F7-51E3-5A6CEC0DB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5805" y="987881"/>
            <a:ext cx="432000" cy="432000"/>
          </a:xfrm>
          <a:prstGeom prst="rect">
            <a:avLst/>
          </a:prstGeom>
          <a:ln>
            <a:noFill/>
          </a:ln>
        </p:spPr>
      </p:pic>
      <p:pic>
        <p:nvPicPr>
          <p:cNvPr id="3" name="Image 2">
            <a:extLst>
              <a:ext uri="{FF2B5EF4-FFF2-40B4-BE49-F238E27FC236}">
                <a16:creationId xmlns:a16="http://schemas.microsoft.com/office/drawing/2014/main" id="{048C4709-908B-9C5B-D22D-DDD6A49824EB}"/>
              </a:ext>
            </a:extLst>
          </p:cNvPr>
          <p:cNvPicPr>
            <a:picLocks noChangeAspect="1"/>
          </p:cNvPicPr>
          <p:nvPr/>
        </p:nvPicPr>
        <p:blipFill rotWithShape="1">
          <a:blip r:embed="rId5"/>
          <a:srcRect l="-4368" r="-4368"/>
          <a:stretch>
            <a:fillRect/>
          </a:stretch>
        </p:blipFill>
        <p:spPr>
          <a:xfrm>
            <a:off x="7084756" y="1930707"/>
            <a:ext cx="972000" cy="900000"/>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02483AAA-1865-9F4E-862A-7DBD1098847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تعرفنا في الحصة الماضية حكايةً جديدةً، ما عنوانها؟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2400" dirty="0">
              <a:solidFill>
                <a:schemeClr val="bg1">
                  <a:lumMod val="50000"/>
                </a:schemeClr>
              </a:solidFill>
            </a:endParaRPr>
          </a:p>
        </p:txBody>
      </p:sp>
      <p:pic>
        <p:nvPicPr>
          <p:cNvPr id="3" name="Espace réservé pour une image  2">
            <a:extLst>
              <a:ext uri="{FF2B5EF4-FFF2-40B4-BE49-F238E27FC236}">
                <a16:creationId xmlns:a16="http://schemas.microsoft.com/office/drawing/2014/main" id="{5CF0F615-446F-8119-6794-3F2A9E52219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07837" y="703729"/>
            <a:ext cx="828000" cy="828000"/>
          </a:xfrm>
        </p:spPr>
      </p:pic>
      <p:pic>
        <p:nvPicPr>
          <p:cNvPr id="8" name="Image 7">
            <a:extLst>
              <a:ext uri="{FF2B5EF4-FFF2-40B4-BE49-F238E27FC236}">
                <a16:creationId xmlns:a16="http://schemas.microsoft.com/office/drawing/2014/main" id="{D3AF2EA6-7C88-FEF1-7C78-EE6D548E4FD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9" name="Image 8">
            <a:extLst>
              <a:ext uri="{FF2B5EF4-FFF2-40B4-BE49-F238E27FC236}">
                <a16:creationId xmlns:a16="http://schemas.microsoft.com/office/drawing/2014/main" id="{0AC6F7C4-008D-6E11-5FD6-B5820B87DFE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0" name="Image 9">
            <a:extLst>
              <a:ext uri="{FF2B5EF4-FFF2-40B4-BE49-F238E27FC236}">
                <a16:creationId xmlns:a16="http://schemas.microsoft.com/office/drawing/2014/main" id="{52AD9078-2116-7FC8-AB2E-1418B92A2A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3" name="Image 12">
            <a:extLst>
              <a:ext uri="{FF2B5EF4-FFF2-40B4-BE49-F238E27FC236}">
                <a16:creationId xmlns:a16="http://schemas.microsoft.com/office/drawing/2014/main" id="{69BD1EFC-A4B9-F583-5A50-6582DCE538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4" name="Rectangle 13">
            <a:extLst>
              <a:ext uri="{FF2B5EF4-FFF2-40B4-BE49-F238E27FC236}">
                <a16:creationId xmlns:a16="http://schemas.microsoft.com/office/drawing/2014/main" id="{05533503-890C-D6F8-C32E-9594E72F29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5048AF6E-170D-0BDB-C21D-4FFD1FCE64F8}"/>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5F39ED24-8B0E-ECAD-5524-BCA051814689}"/>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7161F154-56FA-6CD2-EC90-95DE88F7B942}"/>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4" name="Image 3" descr="Une image contenant cercle, Graphique&#10;&#10;Le contenu généré par l’IA peut être incorrect.">
            <a:extLst>
              <a:ext uri="{FF2B5EF4-FFF2-40B4-BE49-F238E27FC236}">
                <a16:creationId xmlns:a16="http://schemas.microsoft.com/office/drawing/2014/main" id="{45763AA0-1A44-9257-C966-F11E76CD3B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937785" y="948832"/>
            <a:ext cx="838336" cy="838336"/>
          </a:xfrm>
          <a:prstGeom prst="rect">
            <a:avLst/>
          </a:prstGeom>
        </p:spPr>
      </p:pic>
      <p:pic>
        <p:nvPicPr>
          <p:cNvPr id="5" name="Image 4">
            <a:extLst>
              <a:ext uri="{FF2B5EF4-FFF2-40B4-BE49-F238E27FC236}">
                <a16:creationId xmlns:a16="http://schemas.microsoft.com/office/drawing/2014/main" id="{99226652-1AC3-62D6-785F-19854BF1B0DC}"/>
              </a:ext>
            </a:extLst>
          </p:cNvPr>
          <p:cNvPicPr>
            <a:picLocks noChangeAspect="1"/>
          </p:cNvPicPr>
          <p:nvPr/>
        </p:nvPicPr>
        <p:blipFill>
          <a:blip r:embed="rId8"/>
          <a:stretch>
            <a:fillRect/>
          </a:stretch>
        </p:blipFill>
        <p:spPr>
          <a:xfrm>
            <a:off x="610859" y="1629005"/>
            <a:ext cx="7866778" cy="4981294"/>
          </a:xfrm>
          <a:prstGeom prst="rect">
            <a:avLst/>
          </a:prstGeom>
        </p:spPr>
      </p:pic>
    </p:spTree>
    <p:extLst>
      <p:ext uri="{BB962C8B-B14F-4D97-AF65-F5344CB8AC3E}">
        <p14:creationId xmlns:p14="http://schemas.microsoft.com/office/powerpoint/2010/main" val="222296026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640CB-53F2-CC06-0410-5B0E44532D4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175BCE6D-421C-E462-5396-C8F4057D2A11}"/>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 سنعيد الاستماع للحكاية. تذكروا أحداثها جيدا. </a:t>
            </a:r>
            <a:endParaRPr lang="fr-FR" sz="2400" dirty="0">
              <a:solidFill>
                <a:schemeClr val="bg1">
                  <a:lumMod val="50000"/>
                </a:schemeClr>
              </a:solidFill>
            </a:endParaRPr>
          </a:p>
        </p:txBody>
      </p:sp>
      <p:pic>
        <p:nvPicPr>
          <p:cNvPr id="8" name="Image 7">
            <a:extLst>
              <a:ext uri="{FF2B5EF4-FFF2-40B4-BE49-F238E27FC236}">
                <a16:creationId xmlns:a16="http://schemas.microsoft.com/office/drawing/2014/main" id="{A10FBB16-E932-3099-E013-0A607353B00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9" name="Image 8">
            <a:extLst>
              <a:ext uri="{FF2B5EF4-FFF2-40B4-BE49-F238E27FC236}">
                <a16:creationId xmlns:a16="http://schemas.microsoft.com/office/drawing/2014/main" id="{B5EE6125-24B0-FC89-A898-21E94147C2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0" name="Image 9">
            <a:extLst>
              <a:ext uri="{FF2B5EF4-FFF2-40B4-BE49-F238E27FC236}">
                <a16:creationId xmlns:a16="http://schemas.microsoft.com/office/drawing/2014/main" id="{A0570B13-0216-FBC9-3B65-C3FE95A6F1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3" name="Image 12">
            <a:extLst>
              <a:ext uri="{FF2B5EF4-FFF2-40B4-BE49-F238E27FC236}">
                <a16:creationId xmlns:a16="http://schemas.microsoft.com/office/drawing/2014/main" id="{C93668C7-C118-A2BB-180E-F3D44DC96D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4" name="Rectangle 13">
            <a:extLst>
              <a:ext uri="{FF2B5EF4-FFF2-40B4-BE49-F238E27FC236}">
                <a16:creationId xmlns:a16="http://schemas.microsoft.com/office/drawing/2014/main" id="{0AB7A2B9-47EA-CF36-32E3-B78BBA7034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99AB46EC-E46C-C5C3-6340-8A9112383F94}"/>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DAACDC98-45A2-8DCA-6C2A-9E1A481F861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65370CD3-1D52-FE2A-A945-000E12EDF097}"/>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ZoneTexte 1">
            <a:extLst>
              <a:ext uri="{FF2B5EF4-FFF2-40B4-BE49-F238E27FC236}">
                <a16:creationId xmlns:a16="http://schemas.microsoft.com/office/drawing/2014/main" id="{CA38CB72-EB08-5CC1-A886-49D75565E49F}"/>
              </a:ext>
            </a:extLst>
          </p:cNvPr>
          <p:cNvSpPr txBox="1"/>
          <p:nvPr/>
        </p:nvSpPr>
        <p:spPr>
          <a:xfrm>
            <a:off x="3399543" y="2359742"/>
            <a:ext cx="2812026" cy="1600438"/>
          </a:xfrm>
          <a:prstGeom prst="roundRect">
            <a:avLst/>
          </a:prstGeom>
          <a:noFill/>
        </p:spPr>
        <p:txBody>
          <a:bodyPr wrap="square" rtlCol="0">
            <a:spAutoFit/>
          </a:bodyPr>
          <a:lstStyle/>
          <a:p>
            <a:pPr algn="ctr"/>
            <a:r>
              <a:rPr lang="ar-MA" sz="8800" b="1" dirty="0">
                <a:solidFill>
                  <a:schemeClr val="accent1">
                    <a:lumMod val="50000"/>
                  </a:schemeClr>
                </a:solidFill>
                <a:latin typeface="Microsoft Uighur" panose="02000000000000000000" pitchFamily="2" charset="-78"/>
                <a:cs typeface="Microsoft Uighur" panose="02000000000000000000" pitchFamily="2" charset="-78"/>
              </a:rPr>
              <a:t>أَسْتَمِعُ</a:t>
            </a:r>
            <a:endParaRPr lang="fr-FR" sz="88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6" name="Espace réservé pour une image  15">
            <a:extLst>
              <a:ext uri="{FF2B5EF4-FFF2-40B4-BE49-F238E27FC236}">
                <a16:creationId xmlns:a16="http://schemas.microsoft.com/office/drawing/2014/main" id="{FC041989-4C75-77BE-0CFD-6C94CDCD782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38119190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1C02-076D-8F98-8898-F73630DCB016}"/>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090E0FEA-A1C0-F6B3-081C-DD540804767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8" name="Image 17">
            <a:extLst>
              <a:ext uri="{FF2B5EF4-FFF2-40B4-BE49-F238E27FC236}">
                <a16:creationId xmlns:a16="http://schemas.microsoft.com/office/drawing/2014/main" id="{F4B89ABB-8B71-77FE-A5A6-D008B414BB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9" name="Image 18">
            <a:extLst>
              <a:ext uri="{FF2B5EF4-FFF2-40B4-BE49-F238E27FC236}">
                <a16:creationId xmlns:a16="http://schemas.microsoft.com/office/drawing/2014/main" id="{4B78ADB2-8897-E8D9-EE3F-DCA0E28E7BA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21" name="Image 20">
            <a:extLst>
              <a:ext uri="{FF2B5EF4-FFF2-40B4-BE49-F238E27FC236}">
                <a16:creationId xmlns:a16="http://schemas.microsoft.com/office/drawing/2014/main" id="{89F629E9-6AE8-70F0-4FDB-8AF6AA5970C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2" name="Rectangle 21">
            <a:extLst>
              <a:ext uri="{FF2B5EF4-FFF2-40B4-BE49-F238E27FC236}">
                <a16:creationId xmlns:a16="http://schemas.microsoft.com/office/drawing/2014/main" id="{4D5EAAE1-739A-9C1A-0900-522AA281EB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939F27C-37A8-E7A5-5B36-71716DCA49EB}"/>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9BE11210-0D5D-F2FC-F11B-683FB7AD47C6}"/>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54B057B-A4E2-8CFA-2E17-E12DF56D94D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Espace réservé pour une image  2">
            <a:extLst>
              <a:ext uri="{FF2B5EF4-FFF2-40B4-BE49-F238E27FC236}">
                <a16:creationId xmlns:a16="http://schemas.microsoft.com/office/drawing/2014/main" id="{431E6690-4B97-F292-ADF4-0DE644E1F2BC}"/>
              </a:ext>
            </a:extLst>
          </p:cNvPr>
          <p:cNvSpPr>
            <a:spLocks noGrp="1"/>
          </p:cNvSpPr>
          <p:nvPr>
            <p:ph type="pic" sz="quarter" idx="12"/>
          </p:nvPr>
        </p:nvSpPr>
        <p:spPr/>
      </p:sp>
      <p:sp>
        <p:nvSpPr>
          <p:cNvPr id="5" name="ZoneTexte 4">
            <a:extLst>
              <a:ext uri="{FF2B5EF4-FFF2-40B4-BE49-F238E27FC236}">
                <a16:creationId xmlns:a16="http://schemas.microsoft.com/office/drawing/2014/main" id="{3B5811F3-4FCA-81F2-6106-4AAE810C5B1C}"/>
              </a:ext>
            </a:extLst>
          </p:cNvPr>
          <p:cNvSpPr txBox="1"/>
          <p:nvPr/>
        </p:nvSpPr>
        <p:spPr>
          <a:xfrm>
            <a:off x="415769" y="1584000"/>
            <a:ext cx="7732483" cy="4832092"/>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أَطَلَّتْ أَشْواقُ مِنْ سِياجِ الْمَحْمِيَّةِ، وَصاحَتْ في انْبِهارٍ: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اُنْظُري يا نِهادُ، ما أَلْطَفَ ذلكَ الْفيلَ الصَّغيرَ!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رَدَّتْ نِهادُ، وَهِيَ تُشيرُ إِلى قَطيعِ الْأُسودِ: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أَجَلْ، ثُمّ لاحِظي كَيْفَ تَمْشي هذِهِ الْأشْبالُ جَماعَةً، كَأنَّها فَريقٌ واحِدٌ!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هَتَفَتْ أَشْواقُ مُتَحَمِّسَةً:</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لَيْتَني أَعْبُرُ السِّياجَ لِأُلاعِبَ هذِهِ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سَمِعَ مُرْشِدُ الْمَحْمِيَّةِ كَلامَهُما، فَقالَ مُبْتَسِمًا:</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لكِنَّ هذا السِّياجَ لِإِبْعادِ الْخَطَرِ عَنْكِ يا صَغيرَتي. كَما أَنَّهُ يَحْمي الْحَيَواناتِ أَيْضا. فَلَوْلا هذهِ الْمَحْمِيّاتُ، لَكانَ الْكَثيرُ مِنْها قَدِ انْقَرَضَ.</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تَساءَلَتْ نِهادُ:</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 وَماذا سَيَحْدُثُ إِذا انْقَرَضَتِ الْحَيَواناتُ؟</a:t>
            </a:r>
            <a:endPar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8" name="Titre 1">
            <a:extLst>
              <a:ext uri="{FF2B5EF4-FFF2-40B4-BE49-F238E27FC236}">
                <a16:creationId xmlns:a16="http://schemas.microsoft.com/office/drawing/2014/main" id="{95804A58-C62B-72CF-950E-42B2FF725BF3}"/>
              </a:ext>
            </a:extLst>
          </p:cNvPr>
          <p:cNvSpPr>
            <a:spLocks noGrp="1"/>
          </p:cNvSpPr>
          <p:nvPr>
            <p:ph type="title"/>
          </p:nvPr>
        </p:nvSpPr>
        <p:spPr>
          <a:xfrm>
            <a:off x="610859"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1).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pic>
        <p:nvPicPr>
          <p:cNvPr id="20" name="Graphique 19" descr="Non voyant avec un remplissage uni">
            <a:extLst>
              <a:ext uri="{FF2B5EF4-FFF2-40B4-BE49-F238E27FC236}">
                <a16:creationId xmlns:a16="http://schemas.microsoft.com/office/drawing/2014/main" id="{C17DD969-5B70-EA51-89BD-0B6F4F17D3B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5769" y="639783"/>
            <a:ext cx="914400" cy="914400"/>
          </a:xfrm>
          <a:prstGeom prst="rect">
            <a:avLst/>
          </a:prstGeom>
        </p:spPr>
      </p:pic>
    </p:spTree>
    <p:extLst>
      <p:ext uri="{BB962C8B-B14F-4D97-AF65-F5344CB8AC3E}">
        <p14:creationId xmlns:p14="http://schemas.microsoft.com/office/powerpoint/2010/main" val="146863974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F5991-9280-1F4E-C58D-A5BA0123045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3F14ADBD-58E7-A597-2162-BBBBD5DDE1A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8" name="Image 17">
            <a:extLst>
              <a:ext uri="{FF2B5EF4-FFF2-40B4-BE49-F238E27FC236}">
                <a16:creationId xmlns:a16="http://schemas.microsoft.com/office/drawing/2014/main" id="{261A688B-BF73-3547-28A0-AAF0071FF8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9" name="Image 18">
            <a:extLst>
              <a:ext uri="{FF2B5EF4-FFF2-40B4-BE49-F238E27FC236}">
                <a16:creationId xmlns:a16="http://schemas.microsoft.com/office/drawing/2014/main" id="{6AE75B0F-B43C-5EF8-BEE8-3D8FCF1E54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21" name="Image 20">
            <a:extLst>
              <a:ext uri="{FF2B5EF4-FFF2-40B4-BE49-F238E27FC236}">
                <a16:creationId xmlns:a16="http://schemas.microsoft.com/office/drawing/2014/main" id="{BF1AA9EF-80C7-0567-B9A1-EE70FF72A79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2" name="Rectangle 21">
            <a:extLst>
              <a:ext uri="{FF2B5EF4-FFF2-40B4-BE49-F238E27FC236}">
                <a16:creationId xmlns:a16="http://schemas.microsoft.com/office/drawing/2014/main" id="{1DE5F961-4C26-E5AB-520A-D6F2115971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3C401EC-9DD0-FE56-C3E1-FBA6614306F9}"/>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43A6ADAB-55A3-5F86-124E-E73FE2E814E8}"/>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BE4609D0-EB68-B78D-CBB1-4CA2EC4655C3}"/>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Espace réservé pour une image  2">
            <a:extLst>
              <a:ext uri="{FF2B5EF4-FFF2-40B4-BE49-F238E27FC236}">
                <a16:creationId xmlns:a16="http://schemas.microsoft.com/office/drawing/2014/main" id="{66E7265A-C9C2-6C55-7DDA-D7E5A9729DA1}"/>
              </a:ext>
            </a:extLst>
          </p:cNvPr>
          <p:cNvSpPr>
            <a:spLocks noGrp="1"/>
          </p:cNvSpPr>
          <p:nvPr>
            <p:ph type="pic" sz="quarter" idx="12"/>
          </p:nvPr>
        </p:nvSpPr>
        <p:spPr/>
      </p:sp>
      <p:sp>
        <p:nvSpPr>
          <p:cNvPr id="2" name="ZoneTexte 1">
            <a:extLst>
              <a:ext uri="{FF2B5EF4-FFF2-40B4-BE49-F238E27FC236}">
                <a16:creationId xmlns:a16="http://schemas.microsoft.com/office/drawing/2014/main" id="{54B752C0-1510-44AD-51CB-798542CDC63F}"/>
              </a:ext>
            </a:extLst>
          </p:cNvPr>
          <p:cNvSpPr txBox="1"/>
          <p:nvPr/>
        </p:nvSpPr>
        <p:spPr>
          <a:xfrm>
            <a:off x="398069" y="1853193"/>
            <a:ext cx="8000644" cy="4247317"/>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أَجابَ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عِنْدَما تَنْقَرِضُ الْحَيَواناتُ، يَخْتَلُّ التَّوازُنُ الطَّبيعِيُّ في الْبيئَةِ. فَإِذا اخْتَفى الثَّعْلَبُ مَثَلًا، سَتَزيدُ أَعْدادُ الْأَرانِبِ أَكْثَرَ، مِمّا سَيُؤَدّي إِلى تَدْميرِ الْعُشْبِ، وَالنَّباتاتِ. وَإِذا انْقَرَضَتِ الْقِطَطُ، سَتَتَزايَدُ أَعْدادُ الْفِئْرانِ، وَالْحَشَراتِ، وَسَيَتَسَبَّبُ ذلِكَ في انْتِشارِ الْأَمْراضِ.</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هَزَّتْ أَشْواقُ رَأْسَها قائِلَةً: </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لَقَدْ فَهِمْتُ الْآنَ! عَلَيْنا، إِذَنْ، أَنْ نُحافِظَ عَلى كُلِّ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تَمامًا! كَما يَنْبَغي أَنْ نَتَجَنّبَ تَلْويثَ الْبيئَةِ، وَالصَّيْدَ الْجائِرَ، وَقَطْعَ الْأَشْجارِ، حَتّى نَحْمِيَ مَكانَ عَيْشِ الْحَيَواناتِ. هكذا نُحافِظُ عَلى حَياتِها، وَنَصونُ تَوازُنَ الْبيئَةِ عَلى كَوْكَبِنا.</a:t>
            </a:r>
          </a:p>
        </p:txBody>
      </p:sp>
      <p:sp>
        <p:nvSpPr>
          <p:cNvPr id="7" name="Titre 1">
            <a:extLst>
              <a:ext uri="{FF2B5EF4-FFF2-40B4-BE49-F238E27FC236}">
                <a16:creationId xmlns:a16="http://schemas.microsoft.com/office/drawing/2014/main" id="{3E299EA4-F919-480C-5868-ACEC7EC0A598}"/>
              </a:ext>
            </a:extLst>
          </p:cNvPr>
          <p:cNvSpPr txBox="1">
            <a:spLocks/>
          </p:cNvSpPr>
          <p:nvPr/>
        </p:nvSpPr>
        <p:spPr>
          <a:xfrm>
            <a:off x="692833" y="757490"/>
            <a:ext cx="6840000" cy="612000"/>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2).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pic>
        <p:nvPicPr>
          <p:cNvPr id="4" name="Graphique 3" descr="Non voyant avec un remplissage uni">
            <a:extLst>
              <a:ext uri="{FF2B5EF4-FFF2-40B4-BE49-F238E27FC236}">
                <a16:creationId xmlns:a16="http://schemas.microsoft.com/office/drawing/2014/main" id="{5275F1D4-61CB-B5B6-1506-B81AFF60E62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5769" y="639783"/>
            <a:ext cx="914400" cy="914400"/>
          </a:xfrm>
          <a:prstGeom prst="rect">
            <a:avLst/>
          </a:prstGeom>
        </p:spPr>
      </p:pic>
    </p:spTree>
    <p:extLst>
      <p:ext uri="{BB962C8B-B14F-4D97-AF65-F5344CB8AC3E}">
        <p14:creationId xmlns:p14="http://schemas.microsoft.com/office/powerpoint/2010/main" val="333532156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1353-78D8-7C38-B433-B2FC3FA1AFD3}"/>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9F573144-5B79-FB43-8750-9B72E3C402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لتذكر عناصر الحكاية.</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951DA022-027B-979A-B807-2BDFBC739ED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FE0D0A1A-390B-9115-DD6C-841775E314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1E3B795E-0099-1792-7084-154F049B5F2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2D61B062-A6F9-747F-E357-B3F7608303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5F9995EB-5858-505C-3CDC-BEADE7D91F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8DDC434-9DFA-6D7A-3F4E-DE0E528C945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E377C842-9F90-2387-90D4-01614B5F690F}"/>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38204F4B-A5D2-8111-2110-9A900770282D}"/>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5FD34F71-EA90-04D7-8E08-DDD2B2F4401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41" name="Groupe 40">
            <a:extLst>
              <a:ext uri="{FF2B5EF4-FFF2-40B4-BE49-F238E27FC236}">
                <a16:creationId xmlns:a16="http://schemas.microsoft.com/office/drawing/2014/main" id="{7C4FC3B6-5225-197A-73FA-0B434606CB20}"/>
              </a:ext>
            </a:extLst>
          </p:cNvPr>
          <p:cNvGrpSpPr/>
          <p:nvPr/>
        </p:nvGrpSpPr>
        <p:grpSpPr>
          <a:xfrm>
            <a:off x="699519" y="2372475"/>
            <a:ext cx="7744961" cy="3021373"/>
            <a:chOff x="907822" y="2024605"/>
            <a:chExt cx="7744961" cy="3021373"/>
          </a:xfrm>
        </p:grpSpPr>
        <p:sp>
          <p:nvSpPr>
            <p:cNvPr id="8" name="Rectangle : coins arrondis 7">
              <a:extLst>
                <a:ext uri="{FF2B5EF4-FFF2-40B4-BE49-F238E27FC236}">
                  <a16:creationId xmlns:a16="http://schemas.microsoft.com/office/drawing/2014/main" id="{EAA26D4E-52B0-EA23-80C9-D7EBC75E1873}"/>
                </a:ext>
              </a:extLst>
            </p:cNvPr>
            <p:cNvSpPr/>
            <p:nvPr/>
          </p:nvSpPr>
          <p:spPr>
            <a:xfrm>
              <a:off x="907822" y="3329060"/>
              <a:ext cx="2005141" cy="1199535"/>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B"/>
                  </a:solidFill>
                  <a:latin typeface="Microsoft Uighur" panose="02000000000000000000" pitchFamily="2" charset="-78"/>
                  <a:cs typeface="Microsoft Uighur" panose="02000000000000000000" pitchFamily="2" charset="-78"/>
                </a:rPr>
                <a:t>زَمانُ وَمَكانُ </a:t>
              </a:r>
              <a:r>
                <a:rPr lang="ar-MA" sz="2800" b="1" dirty="0" err="1">
                  <a:solidFill>
                    <a:srgbClr val="424D7B"/>
                  </a:solidFill>
                  <a:latin typeface="Microsoft Uighur" panose="02000000000000000000" pitchFamily="2" charset="-78"/>
                  <a:cs typeface="Microsoft Uighur" panose="02000000000000000000" pitchFamily="2" charset="-78"/>
                </a:rPr>
                <a:t>ٱلأَحْداثِ</a:t>
              </a:r>
              <a:endParaRPr lang="fr-FR" sz="2800" b="1" dirty="0">
                <a:solidFill>
                  <a:srgbClr val="424D7B"/>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A5C73BD2-59F3-5152-A75B-CD14F2B7E1B2}"/>
                </a:ext>
              </a:extLst>
            </p:cNvPr>
            <p:cNvSpPr/>
            <p:nvPr/>
          </p:nvSpPr>
          <p:spPr>
            <a:xfrm>
              <a:off x="3922269" y="3846443"/>
              <a:ext cx="2000942" cy="1199535"/>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B"/>
                  </a:solidFill>
                  <a:latin typeface="Microsoft Uighur" panose="02000000000000000000" pitchFamily="2" charset="-78"/>
                  <a:cs typeface="Microsoft Uighur" panose="02000000000000000000" pitchFamily="2" charset="-78"/>
                </a:rPr>
                <a:t>أَحْداثُ </a:t>
              </a:r>
              <a:r>
                <a:rPr lang="ar-MA" sz="2800" b="1" dirty="0" err="1">
                  <a:solidFill>
                    <a:srgbClr val="424D7B"/>
                  </a:solidFill>
                  <a:latin typeface="Microsoft Uighur" panose="02000000000000000000" pitchFamily="2" charset="-78"/>
                  <a:cs typeface="Microsoft Uighur" panose="02000000000000000000" pitchFamily="2" charset="-78"/>
                </a:rPr>
                <a:t>ٱلْحِكايَةِ</a:t>
              </a:r>
              <a:endParaRPr lang="fr-FR" sz="2800" b="1" dirty="0">
                <a:solidFill>
                  <a:srgbClr val="424D7B"/>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B071646F-5DCA-0843-0468-1A47C73770E7}"/>
                </a:ext>
              </a:extLst>
            </p:cNvPr>
            <p:cNvSpPr/>
            <p:nvPr/>
          </p:nvSpPr>
          <p:spPr>
            <a:xfrm>
              <a:off x="4035287" y="2024605"/>
              <a:ext cx="1779104" cy="1199535"/>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13" name="Connecteur droit 12">
              <a:extLst>
                <a:ext uri="{FF2B5EF4-FFF2-40B4-BE49-F238E27FC236}">
                  <a16:creationId xmlns:a16="http://schemas.microsoft.com/office/drawing/2014/main" id="{50F813A1-7FD6-4DA6-C2EE-CD7E895C002A}"/>
                </a:ext>
              </a:extLst>
            </p:cNvPr>
            <p:cNvCxnSpPr>
              <a:cxnSpLocks/>
            </p:cNvCxnSpPr>
            <p:nvPr/>
          </p:nvCxnSpPr>
          <p:spPr>
            <a:xfrm flipH="1">
              <a:off x="1910393" y="2624373"/>
              <a:ext cx="2124894" cy="7046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A13F21D2-B8AF-59C6-7674-223434E340FD}"/>
                </a:ext>
              </a:extLst>
            </p:cNvPr>
            <p:cNvCxnSpPr>
              <a:cxnSpLocks/>
            </p:cNvCxnSpPr>
            <p:nvPr/>
          </p:nvCxnSpPr>
          <p:spPr>
            <a:xfrm flipH="1">
              <a:off x="4922740" y="3224140"/>
              <a:ext cx="2099" cy="622303"/>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 coins arrondis 25">
              <a:extLst>
                <a:ext uri="{FF2B5EF4-FFF2-40B4-BE49-F238E27FC236}">
                  <a16:creationId xmlns:a16="http://schemas.microsoft.com/office/drawing/2014/main" id="{5A61B362-1ED2-6A86-63B6-B66A08D97B82}"/>
                </a:ext>
              </a:extLst>
            </p:cNvPr>
            <p:cNvSpPr/>
            <p:nvPr/>
          </p:nvSpPr>
          <p:spPr>
            <a:xfrm>
              <a:off x="6779832" y="3329059"/>
              <a:ext cx="1872951" cy="1199535"/>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B"/>
                  </a:solidFill>
                  <a:latin typeface="Microsoft Uighur" panose="02000000000000000000" pitchFamily="2" charset="-78"/>
                  <a:cs typeface="Microsoft Uighur" panose="02000000000000000000" pitchFamily="2" charset="-78"/>
                </a:rPr>
                <a:t>شَخْصِيّاتُ </a:t>
              </a:r>
              <a:r>
                <a:rPr lang="ar-MA" sz="2800" b="1" dirty="0" err="1">
                  <a:solidFill>
                    <a:srgbClr val="424D7B"/>
                  </a:solidFill>
                  <a:latin typeface="Microsoft Uighur" panose="02000000000000000000" pitchFamily="2" charset="-78"/>
                  <a:cs typeface="Microsoft Uighur" panose="02000000000000000000" pitchFamily="2" charset="-78"/>
                </a:rPr>
                <a:t>ٱلْحِكايَةِ</a:t>
              </a:r>
              <a:endParaRPr lang="fr-FR" sz="2800" b="1" dirty="0">
                <a:solidFill>
                  <a:srgbClr val="424D7B"/>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1CB47107-4AAF-F23B-1BC2-56E3ADABEBC6}"/>
                </a:ext>
              </a:extLst>
            </p:cNvPr>
            <p:cNvCxnSpPr>
              <a:cxnSpLocks/>
            </p:cNvCxnSpPr>
            <p:nvPr/>
          </p:nvCxnSpPr>
          <p:spPr>
            <a:xfrm>
              <a:off x="5814391" y="2624373"/>
              <a:ext cx="1901917" cy="704686"/>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183801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0C33C-7120-7BFA-A2A4-1D7917F5802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70657BA6-3AD8-B004-907B-813305E42431}"/>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بشخصيات الحكاية. من يذكر شخصيات الحكاية؟</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B2667E7C-EA9A-EA74-3C6C-45BFCA49C9C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CE7E1C2C-3051-30BD-D1E3-D0976E6464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268F21D2-9EAD-96D6-1F9D-DA0D25E819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121F2F87-484E-25CC-916C-1F2681A933C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CF04E6B0-8CFB-7887-8398-C3B3498023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1976D0F3-9CC4-D89E-2DBE-FB4EF1D26EEA}"/>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8D94EF09-8601-3E39-E5D5-431AF5616AA2}"/>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1E6831EF-6374-1EBB-B8AE-52968874F83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9A439C9D-103E-CF20-13EE-9F63403D3FF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2" name="Groupe 1">
            <a:extLst>
              <a:ext uri="{FF2B5EF4-FFF2-40B4-BE49-F238E27FC236}">
                <a16:creationId xmlns:a16="http://schemas.microsoft.com/office/drawing/2014/main" id="{5794ACD6-F8E9-804E-549A-E5F7A9532F2B}"/>
              </a:ext>
            </a:extLst>
          </p:cNvPr>
          <p:cNvGrpSpPr/>
          <p:nvPr/>
        </p:nvGrpSpPr>
        <p:grpSpPr>
          <a:xfrm>
            <a:off x="3746087" y="1530010"/>
            <a:ext cx="4791003" cy="919795"/>
            <a:chOff x="3860324" y="1515365"/>
            <a:chExt cx="4611703" cy="919795"/>
          </a:xfrm>
        </p:grpSpPr>
        <p:sp>
          <p:nvSpPr>
            <p:cNvPr id="7" name="Rectangle : coins arrondis 6">
              <a:extLst>
                <a:ext uri="{FF2B5EF4-FFF2-40B4-BE49-F238E27FC236}">
                  <a16:creationId xmlns:a16="http://schemas.microsoft.com/office/drawing/2014/main" id="{4D9700C1-AB90-0F68-EA14-076229D85BBE}"/>
                </a:ext>
              </a:extLst>
            </p:cNvPr>
            <p:cNvSpPr/>
            <p:nvPr/>
          </p:nvSpPr>
          <p:spPr>
            <a:xfrm>
              <a:off x="3860324" y="1515365"/>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A148AC74-1C59-9A26-3060-13CA0C3E9F09}"/>
                </a:ext>
              </a:extLst>
            </p:cNvPr>
            <p:cNvSpPr/>
            <p:nvPr/>
          </p:nvSpPr>
          <p:spPr>
            <a:xfrm>
              <a:off x="6885967" y="2120031"/>
              <a:ext cx="1586060" cy="31512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rgbClr val="424D7B"/>
                  </a:solidFill>
                  <a:latin typeface="Microsoft Uighur" panose="02000000000000000000" pitchFamily="2" charset="-78"/>
                  <a:cs typeface="Microsoft Uighur" panose="02000000000000000000" pitchFamily="2" charset="-78"/>
                </a:rPr>
                <a:t>شَخْصِيّاتُ </a:t>
              </a:r>
              <a:r>
                <a:rPr lang="ar-MA" sz="1600" b="1" dirty="0" err="1">
                  <a:solidFill>
                    <a:srgbClr val="424D7B"/>
                  </a:solidFill>
                  <a:latin typeface="Microsoft Uighur" panose="02000000000000000000" pitchFamily="2" charset="-78"/>
                  <a:cs typeface="Microsoft Uighur" panose="02000000000000000000" pitchFamily="2" charset="-78"/>
                </a:rPr>
                <a:t>ٱلْحِكايَةِ</a:t>
              </a:r>
              <a:endParaRPr lang="ar-MA" sz="1600" b="1" dirty="0">
                <a:solidFill>
                  <a:srgbClr val="424D7B"/>
                </a:solidFill>
                <a:latin typeface="Microsoft Uighur" panose="02000000000000000000" pitchFamily="2" charset="-78"/>
                <a:cs typeface="Microsoft Uighur" panose="02000000000000000000" pitchFamily="2" charset="-78"/>
              </a:endParaRPr>
            </a:p>
          </p:txBody>
        </p:sp>
        <p:cxnSp>
          <p:nvCxnSpPr>
            <p:cNvPr id="23" name="Connecteur droit 22">
              <a:extLst>
                <a:ext uri="{FF2B5EF4-FFF2-40B4-BE49-F238E27FC236}">
                  <a16:creationId xmlns:a16="http://schemas.microsoft.com/office/drawing/2014/main" id="{2C49F127-F0A3-FC80-2B58-59DF57AC55D3}"/>
                </a:ext>
              </a:extLst>
            </p:cNvPr>
            <p:cNvCxnSpPr>
              <a:cxnSpLocks/>
              <a:stCxn id="7" idx="3"/>
            </p:cNvCxnSpPr>
            <p:nvPr/>
          </p:nvCxnSpPr>
          <p:spPr>
            <a:xfrm>
              <a:off x="5639429" y="1929365"/>
              <a:ext cx="1884273" cy="18894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ZoneTexte 23">
            <a:extLst>
              <a:ext uri="{FF2B5EF4-FFF2-40B4-BE49-F238E27FC236}">
                <a16:creationId xmlns:a16="http://schemas.microsoft.com/office/drawing/2014/main" id="{F43BE68F-0A5A-072D-21DC-ADDB005E4E8E}"/>
              </a:ext>
            </a:extLst>
          </p:cNvPr>
          <p:cNvSpPr txBox="1"/>
          <p:nvPr/>
        </p:nvSpPr>
        <p:spPr>
          <a:xfrm>
            <a:off x="7254651" y="2457872"/>
            <a:ext cx="1030833" cy="646331"/>
          </a:xfrm>
          <a:prstGeom prst="rect">
            <a:avLst/>
          </a:prstGeom>
          <a:solidFill>
            <a:schemeClr val="bg2"/>
          </a:solidFill>
        </p:spPr>
        <p:txBody>
          <a:bodyPr wrap="square" rtlCol="0">
            <a:spAutoFit/>
          </a:bodyPr>
          <a:lstStyle/>
          <a:p>
            <a:pPr algn="r"/>
            <a:r>
              <a:rPr lang="ar-MA"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spTree>
    <p:extLst>
      <p:ext uri="{BB962C8B-B14F-4D97-AF65-F5344CB8AC3E}">
        <p14:creationId xmlns:p14="http://schemas.microsoft.com/office/powerpoint/2010/main" val="16525694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60D7A-D31A-F98A-5DC1-3C03880471D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8B4A37AC-E6FA-9D21-91F7-AAA616C1466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من يذكر بزمان ومكان أحداث الحكاية؟</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3DBAF41C-D87F-FE12-E5DC-ACEF274243A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09ED72C-7403-F5E6-FC40-DD107D487F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64F38B07-74C4-7682-4B67-D0E80E066D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8A31B972-A1BE-1CFC-5306-B05F656EE1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4ADFBFB6-94E2-AD35-2D0C-EB28403BB8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4AF0AD4-AA2E-3528-A8C9-02E2CEDE91B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198A4896-E9AC-4FA1-4671-074D1EB96801}"/>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10FB69C-D61D-EC5C-39B0-367B9A642A3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019D580C-2E4A-88B3-6191-597FA4827F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3" name="Groupe 2">
            <a:extLst>
              <a:ext uri="{FF2B5EF4-FFF2-40B4-BE49-F238E27FC236}">
                <a16:creationId xmlns:a16="http://schemas.microsoft.com/office/drawing/2014/main" id="{6AC40583-7C36-079E-1432-5FD2EC2AB5F9}"/>
              </a:ext>
            </a:extLst>
          </p:cNvPr>
          <p:cNvGrpSpPr/>
          <p:nvPr/>
        </p:nvGrpSpPr>
        <p:grpSpPr>
          <a:xfrm>
            <a:off x="463209" y="1530010"/>
            <a:ext cx="8073882" cy="993743"/>
            <a:chOff x="700305" y="1515365"/>
            <a:chExt cx="7771722" cy="993743"/>
          </a:xfrm>
        </p:grpSpPr>
        <p:sp>
          <p:nvSpPr>
            <p:cNvPr id="6" name="Rectangle : coins arrondis 5">
              <a:extLst>
                <a:ext uri="{FF2B5EF4-FFF2-40B4-BE49-F238E27FC236}">
                  <a16:creationId xmlns:a16="http://schemas.microsoft.com/office/drawing/2014/main" id="{D6C5ED33-2130-5C50-C4B3-DE5611F5BA73}"/>
                </a:ext>
              </a:extLst>
            </p:cNvPr>
            <p:cNvSpPr/>
            <p:nvPr/>
          </p:nvSpPr>
          <p:spPr>
            <a:xfrm>
              <a:off x="700305" y="2203282"/>
              <a:ext cx="1522354" cy="305826"/>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16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sz="1400" b="1" dirty="0">
                  <a:solidFill>
                    <a:srgbClr val="C00000"/>
                  </a:solidFill>
                  <a:latin typeface="Microsoft Uighur" panose="02000000000000000000" pitchFamily="2" charset="-78"/>
                  <a:cs typeface="Microsoft Uighur" panose="02000000000000000000" pitchFamily="2" charset="-78"/>
                </a:rPr>
                <a:t> </a:t>
              </a:r>
              <a:r>
                <a:rPr lang="ar-MA" sz="16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sz="1400" b="1" dirty="0">
                <a:solidFill>
                  <a:srgbClr val="C00000"/>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08A43402-606D-C6A1-EFAA-0943ABE9076E}"/>
                </a:ext>
              </a:extLst>
            </p:cNvPr>
            <p:cNvSpPr/>
            <p:nvPr/>
          </p:nvSpPr>
          <p:spPr>
            <a:xfrm>
              <a:off x="3860324" y="1515365"/>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12" name="Connecteur droit 11">
              <a:extLst>
                <a:ext uri="{FF2B5EF4-FFF2-40B4-BE49-F238E27FC236}">
                  <a16:creationId xmlns:a16="http://schemas.microsoft.com/office/drawing/2014/main" id="{8A7C0058-A3C5-B5E0-4854-0B364F517518}"/>
                </a:ext>
              </a:extLst>
            </p:cNvPr>
            <p:cNvCxnSpPr>
              <a:cxnSpLocks/>
            </p:cNvCxnSpPr>
            <p:nvPr/>
          </p:nvCxnSpPr>
          <p:spPr>
            <a:xfrm flipH="1">
              <a:off x="1389978" y="1908601"/>
              <a:ext cx="2392753" cy="292962"/>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20C71537-6826-406C-7204-3506AAC2A457}"/>
                </a:ext>
              </a:extLst>
            </p:cNvPr>
            <p:cNvSpPr/>
            <p:nvPr/>
          </p:nvSpPr>
          <p:spPr>
            <a:xfrm>
              <a:off x="6885967" y="2120031"/>
              <a:ext cx="1586060" cy="31512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rgbClr val="424D7B"/>
                  </a:solidFill>
                  <a:latin typeface="Microsoft Uighur" panose="02000000000000000000" pitchFamily="2" charset="-78"/>
                  <a:cs typeface="Microsoft Uighur" panose="02000000000000000000" pitchFamily="2" charset="-78"/>
                </a:rPr>
                <a:t>شَخْصِيّاتُ </a:t>
              </a:r>
              <a:r>
                <a:rPr lang="ar-MA" sz="1600" b="1" dirty="0" err="1">
                  <a:solidFill>
                    <a:srgbClr val="424D7B"/>
                  </a:solidFill>
                  <a:latin typeface="Microsoft Uighur" panose="02000000000000000000" pitchFamily="2" charset="-78"/>
                  <a:cs typeface="Microsoft Uighur" panose="02000000000000000000" pitchFamily="2" charset="-78"/>
                </a:rPr>
                <a:t>ٱلْحِكايَةِ</a:t>
              </a:r>
              <a:endParaRPr lang="ar-MA" sz="1600" b="1" dirty="0">
                <a:solidFill>
                  <a:srgbClr val="424D7B"/>
                </a:solidFill>
                <a:latin typeface="Microsoft Uighur" panose="02000000000000000000" pitchFamily="2" charset="-78"/>
                <a:cs typeface="Microsoft Uighur" panose="02000000000000000000" pitchFamily="2" charset="-78"/>
              </a:endParaRPr>
            </a:p>
          </p:txBody>
        </p:sp>
        <p:cxnSp>
          <p:nvCxnSpPr>
            <p:cNvPr id="25" name="Connecteur droit 24">
              <a:extLst>
                <a:ext uri="{FF2B5EF4-FFF2-40B4-BE49-F238E27FC236}">
                  <a16:creationId xmlns:a16="http://schemas.microsoft.com/office/drawing/2014/main" id="{EF20E26E-35A9-0F0D-A1EE-B8F2F46A84DB}"/>
                </a:ext>
              </a:extLst>
            </p:cNvPr>
            <p:cNvCxnSpPr>
              <a:cxnSpLocks/>
              <a:stCxn id="9" idx="3"/>
            </p:cNvCxnSpPr>
            <p:nvPr/>
          </p:nvCxnSpPr>
          <p:spPr>
            <a:xfrm>
              <a:off x="5639429" y="1929365"/>
              <a:ext cx="1884273" cy="18894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9" name="ZoneTexte 28">
            <a:extLst>
              <a:ext uri="{FF2B5EF4-FFF2-40B4-BE49-F238E27FC236}">
                <a16:creationId xmlns:a16="http://schemas.microsoft.com/office/drawing/2014/main" id="{22F92C98-9508-27A7-E12E-B9C5C960A0F0}"/>
              </a:ext>
            </a:extLst>
          </p:cNvPr>
          <p:cNvSpPr txBox="1"/>
          <p:nvPr/>
        </p:nvSpPr>
        <p:spPr>
          <a:xfrm>
            <a:off x="566778" y="2642538"/>
            <a:ext cx="1477973" cy="369332"/>
          </a:xfrm>
          <a:prstGeom prst="rect">
            <a:avLst/>
          </a:prstGeom>
          <a:solidFill>
            <a:schemeClr val="bg2"/>
          </a:solidFill>
        </p:spPr>
        <p:txBody>
          <a:bodyPr wrap="square" rtlCol="0">
            <a:spAutoFit/>
          </a:bodyPr>
          <a:lstStyle/>
          <a:p>
            <a:pPr algn="ctr"/>
            <a:r>
              <a:rPr lang="ar-MA"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b="1" kern="0" dirty="0" err="1">
                <a:solidFill>
                  <a:srgbClr val="C00000"/>
                </a:solidFill>
                <a:latin typeface="Microsoft Uighur" panose="02000000000000000000" pitchFamily="2" charset="-78"/>
                <a:ea typeface="Calibri"/>
                <a:cs typeface="Microsoft Uighur" panose="02000000000000000000" pitchFamily="2" charset="-78"/>
              </a:rPr>
              <a:t>ٱلْمَحْمِيَّةِ</a:t>
            </a:r>
            <a:r>
              <a:rPr lang="ar-MA" b="1" kern="0" dirty="0">
                <a:solidFill>
                  <a:srgbClr val="C00000"/>
                </a:solidFill>
                <a:latin typeface="Microsoft Uighur" panose="02000000000000000000" pitchFamily="2" charset="-78"/>
                <a:ea typeface="Calibri"/>
                <a:cs typeface="Microsoft Uighur" panose="02000000000000000000" pitchFamily="2" charset="-78"/>
              </a:rPr>
              <a:t>.</a:t>
            </a:r>
          </a:p>
        </p:txBody>
      </p:sp>
      <p:sp>
        <p:nvSpPr>
          <p:cNvPr id="2" name="ZoneTexte 1">
            <a:extLst>
              <a:ext uri="{FF2B5EF4-FFF2-40B4-BE49-F238E27FC236}">
                <a16:creationId xmlns:a16="http://schemas.microsoft.com/office/drawing/2014/main" id="{ACA50EA6-C91C-BD89-59F6-0C4045AB24D0}"/>
              </a:ext>
            </a:extLst>
          </p:cNvPr>
          <p:cNvSpPr txBox="1"/>
          <p:nvPr/>
        </p:nvSpPr>
        <p:spPr>
          <a:xfrm>
            <a:off x="7254651" y="2457872"/>
            <a:ext cx="1030833" cy="646331"/>
          </a:xfrm>
          <a:prstGeom prst="rect">
            <a:avLst/>
          </a:prstGeom>
          <a:solidFill>
            <a:schemeClr val="bg2"/>
          </a:solidFill>
        </p:spPr>
        <p:txBody>
          <a:bodyPr wrap="square" rtlCol="0">
            <a:spAutoFit/>
          </a:bodyPr>
          <a:lstStyle/>
          <a:p>
            <a:pPr algn="r"/>
            <a:r>
              <a:rPr lang="ar-MA"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spTree>
    <p:extLst>
      <p:ext uri="{BB962C8B-B14F-4D97-AF65-F5344CB8AC3E}">
        <p14:creationId xmlns:p14="http://schemas.microsoft.com/office/powerpoint/2010/main" val="2290985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7BAB-5F16-1540-2F25-7F92BF896D9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81A11817-E612-A861-1D31-93A533A0717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يقدم أحداث مقطع البداية؟ </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CC540A5F-4F48-8E1B-2677-D2D15153C81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68874A8-FC39-23C6-3DC3-862C5E16A7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E4D99205-0FDA-F193-9255-6F55BD2CF16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7AC1E187-BBBA-F737-EC5C-CE2440E0BC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BCC537F3-676B-00F2-E2E9-A90AE26E71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974775FD-1647-B3A9-278D-872976B8CD9B}"/>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8E2E2747-3C35-B6AE-5C78-A065C72368BA}"/>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E57AE529-540B-5BDB-3217-B72C36563A4C}"/>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850DAE78-0A44-7A1A-D453-322772E0E68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sp>
        <p:nvSpPr>
          <p:cNvPr id="6" name="ZoneTexte 5">
            <a:extLst>
              <a:ext uri="{FF2B5EF4-FFF2-40B4-BE49-F238E27FC236}">
                <a16:creationId xmlns:a16="http://schemas.microsoft.com/office/drawing/2014/main" id="{F7AA4D49-4983-F131-983B-7A088AE5B25E}"/>
              </a:ext>
            </a:extLst>
          </p:cNvPr>
          <p:cNvSpPr txBox="1"/>
          <p:nvPr/>
        </p:nvSpPr>
        <p:spPr>
          <a:xfrm>
            <a:off x="2633870" y="3138804"/>
            <a:ext cx="4104863" cy="1015663"/>
          </a:xfrm>
          <a:prstGeom prst="rect">
            <a:avLst/>
          </a:prstGeom>
          <a:solidFill>
            <a:schemeClr val="bg2"/>
          </a:solidFill>
          <a:ln>
            <a:solidFill>
              <a:srgbClr val="C00000"/>
            </a:solidFill>
          </a:ln>
        </p:spPr>
        <p:txBody>
          <a:bodyPr wrap="square" rtlCol="0">
            <a:spAutoFit/>
          </a:bodyPr>
          <a:lstStyle/>
          <a:p>
            <a:pPr algn="r" rtl="1"/>
            <a:r>
              <a:rPr lang="ar-MA" sz="3200" b="1" kern="0" dirty="0">
                <a:solidFill>
                  <a:srgbClr val="C00000"/>
                </a:solidFill>
                <a:latin typeface="Microsoft Uighur" panose="02000000000000000000" pitchFamily="2" charset="-78"/>
                <a:ea typeface="Calibri"/>
                <a:cs typeface="Microsoft Uighur" panose="02000000000000000000" pitchFamily="2" charset="-78"/>
              </a:rPr>
              <a:t>1- </a:t>
            </a:r>
            <a:r>
              <a:rPr lang="ar-MA" sz="2800" b="1" kern="0" dirty="0">
                <a:solidFill>
                  <a:srgbClr val="C00000"/>
                </a:solidFill>
                <a:latin typeface="Microsoft Uighur" panose="02000000000000000000" pitchFamily="2" charset="-78"/>
                <a:ea typeface="Calibri"/>
                <a:cs typeface="Microsoft Uighur" panose="02000000000000000000" pitchFamily="2" charset="-78"/>
              </a:rPr>
              <a:t>ذَهَبَتْ</a:t>
            </a:r>
            <a:r>
              <a:rPr lang="ar-MA" sz="3200" b="1" kern="0" dirty="0">
                <a:solidFill>
                  <a:srgbClr val="C00000"/>
                </a:solidFill>
                <a:latin typeface="Microsoft Uighur" panose="02000000000000000000" pitchFamily="2" charset="-78"/>
                <a:ea typeface="Calibri"/>
                <a:cs typeface="Microsoft Uighur" panose="02000000000000000000" pitchFamily="2" charset="-78"/>
              </a:rPr>
              <a:t> </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أَشْواقُ وَنِهادُ إِلى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ٱلْمَحْمِيَّةِ</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 </a:t>
            </a:r>
            <a:r>
              <a:rPr lang="ar-MA" sz="2800" b="1" kern="0" dirty="0">
                <a:solidFill>
                  <a:srgbClr val="C00000"/>
                </a:solidFill>
                <a:latin typeface="Microsoft Uighur" panose="02000000000000000000" pitchFamily="2" charset="-78"/>
                <a:ea typeface="Calibri"/>
                <a:cs typeface="Microsoft Uighur" panose="02000000000000000000" pitchFamily="2" charset="-78"/>
              </a:rPr>
              <a:t>اِنْبَهَرَتا </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بِحَيَواناتِ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ٱلْمَحْمِيَّةِ</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endParaRPr lang="ar-MA" sz="3200" b="1" kern="0" dirty="0">
              <a:solidFill>
                <a:schemeClr val="accent1">
                  <a:lumMod val="50000"/>
                </a:schemeClr>
              </a:solidFill>
              <a:latin typeface="Microsoft Uighur" panose="02000000000000000000" pitchFamily="2" charset="-78"/>
              <a:ea typeface="Calibri"/>
              <a:cs typeface="Microsoft Uighur" panose="02000000000000000000" pitchFamily="2" charset="-78"/>
            </a:endParaRPr>
          </a:p>
        </p:txBody>
      </p:sp>
      <p:pic>
        <p:nvPicPr>
          <p:cNvPr id="31" name="Image 30">
            <a:extLst>
              <a:ext uri="{FF2B5EF4-FFF2-40B4-BE49-F238E27FC236}">
                <a16:creationId xmlns:a16="http://schemas.microsoft.com/office/drawing/2014/main" id="{F6B7010F-0423-47F6-F869-D2E6991F64B5}"/>
              </a:ext>
            </a:extLst>
          </p:cNvPr>
          <p:cNvPicPr>
            <a:picLocks noChangeAspect="1"/>
          </p:cNvPicPr>
          <p:nvPr/>
        </p:nvPicPr>
        <p:blipFill>
          <a:blip r:embed="rId8"/>
          <a:stretch>
            <a:fillRect/>
          </a:stretch>
        </p:blipFill>
        <p:spPr>
          <a:xfrm>
            <a:off x="6732501" y="3295324"/>
            <a:ext cx="607520" cy="625791"/>
          </a:xfrm>
          <a:prstGeom prst="rect">
            <a:avLst/>
          </a:prstGeom>
        </p:spPr>
      </p:pic>
      <p:sp>
        <p:nvSpPr>
          <p:cNvPr id="3" name="ZoneTexte 2">
            <a:extLst>
              <a:ext uri="{FF2B5EF4-FFF2-40B4-BE49-F238E27FC236}">
                <a16:creationId xmlns:a16="http://schemas.microsoft.com/office/drawing/2014/main" id="{F36597B7-CC16-44A4-B76E-408298A027E1}"/>
              </a:ext>
            </a:extLst>
          </p:cNvPr>
          <p:cNvSpPr txBox="1"/>
          <p:nvPr/>
        </p:nvSpPr>
        <p:spPr>
          <a:xfrm>
            <a:off x="566778" y="2642538"/>
            <a:ext cx="1477973" cy="369332"/>
          </a:xfrm>
          <a:prstGeom prst="rect">
            <a:avLst/>
          </a:prstGeom>
          <a:solidFill>
            <a:schemeClr val="bg2"/>
          </a:solidFill>
        </p:spPr>
        <p:txBody>
          <a:bodyPr wrap="square" rtlCol="0">
            <a:spAutoFit/>
          </a:bodyPr>
          <a:lstStyle/>
          <a:p>
            <a:pPr algn="ctr"/>
            <a:r>
              <a:rPr lang="ar-MA"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b="1" kern="0" dirty="0" err="1">
                <a:solidFill>
                  <a:srgbClr val="C00000"/>
                </a:solidFill>
                <a:latin typeface="Microsoft Uighur" panose="02000000000000000000" pitchFamily="2" charset="-78"/>
                <a:ea typeface="Calibri"/>
                <a:cs typeface="Microsoft Uighur" panose="02000000000000000000" pitchFamily="2" charset="-78"/>
              </a:rPr>
              <a:t>ٱلْمَحْمِيَّةِ</a:t>
            </a:r>
            <a:r>
              <a:rPr lang="ar-MA" b="1" kern="0" dirty="0">
                <a:solidFill>
                  <a:srgbClr val="C00000"/>
                </a:solidFill>
                <a:latin typeface="Microsoft Uighur" panose="02000000000000000000" pitchFamily="2" charset="-78"/>
                <a:ea typeface="Calibri"/>
                <a:cs typeface="Microsoft Uighur" panose="02000000000000000000" pitchFamily="2" charset="-78"/>
              </a:rPr>
              <a:t>.</a:t>
            </a:r>
          </a:p>
        </p:txBody>
      </p:sp>
      <p:sp>
        <p:nvSpPr>
          <p:cNvPr id="7" name="ZoneTexte 6">
            <a:extLst>
              <a:ext uri="{FF2B5EF4-FFF2-40B4-BE49-F238E27FC236}">
                <a16:creationId xmlns:a16="http://schemas.microsoft.com/office/drawing/2014/main" id="{D67EF37D-C74D-B5AA-D8FD-7A2AF8B74CA6}"/>
              </a:ext>
            </a:extLst>
          </p:cNvPr>
          <p:cNvSpPr txBox="1"/>
          <p:nvPr/>
        </p:nvSpPr>
        <p:spPr>
          <a:xfrm>
            <a:off x="7254651" y="2457872"/>
            <a:ext cx="1030833" cy="646331"/>
          </a:xfrm>
          <a:prstGeom prst="rect">
            <a:avLst/>
          </a:prstGeom>
          <a:solidFill>
            <a:schemeClr val="bg2"/>
          </a:solidFill>
        </p:spPr>
        <p:txBody>
          <a:bodyPr wrap="square" rtlCol="0">
            <a:spAutoFit/>
          </a:bodyPr>
          <a:lstStyle/>
          <a:p>
            <a:pPr algn="r"/>
            <a:r>
              <a:rPr lang="ar-MA"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grpSp>
        <p:nvGrpSpPr>
          <p:cNvPr id="12" name="Groupe 11">
            <a:extLst>
              <a:ext uri="{FF2B5EF4-FFF2-40B4-BE49-F238E27FC236}">
                <a16:creationId xmlns:a16="http://schemas.microsoft.com/office/drawing/2014/main" id="{ED1F3922-96CF-0F42-5E81-1D7572818E47}"/>
              </a:ext>
            </a:extLst>
          </p:cNvPr>
          <p:cNvGrpSpPr/>
          <p:nvPr/>
        </p:nvGrpSpPr>
        <p:grpSpPr>
          <a:xfrm>
            <a:off x="463209" y="1518615"/>
            <a:ext cx="8073882" cy="1378420"/>
            <a:chOff x="700305" y="1503970"/>
            <a:chExt cx="7771722" cy="1378420"/>
          </a:xfrm>
        </p:grpSpPr>
        <p:sp>
          <p:nvSpPr>
            <p:cNvPr id="23" name="Rectangle : coins arrondis 22">
              <a:extLst>
                <a:ext uri="{FF2B5EF4-FFF2-40B4-BE49-F238E27FC236}">
                  <a16:creationId xmlns:a16="http://schemas.microsoft.com/office/drawing/2014/main" id="{76805A26-A5F6-6BD5-66F1-726F8BD8D4A6}"/>
                </a:ext>
              </a:extLst>
            </p:cNvPr>
            <p:cNvSpPr/>
            <p:nvPr/>
          </p:nvSpPr>
          <p:spPr>
            <a:xfrm>
              <a:off x="700305" y="2203282"/>
              <a:ext cx="1522354" cy="305826"/>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b="1" dirty="0">
                  <a:solidFill>
                    <a:srgbClr val="C00000"/>
                  </a:solidFill>
                  <a:latin typeface="Microsoft Uighur" panose="02000000000000000000" pitchFamily="2" charset="-78"/>
                  <a:cs typeface="Microsoft Uighur" panose="02000000000000000000" pitchFamily="2" charset="-78"/>
                </a:rPr>
                <a:t> </a:t>
              </a:r>
              <a:r>
                <a:rPr lang="ar-MA" sz="20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b="1" dirty="0">
                <a:solidFill>
                  <a:srgbClr val="C00000"/>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E61F9D8F-2E08-A251-2720-65DDDEF0B47E}"/>
                </a:ext>
              </a:extLst>
            </p:cNvPr>
            <p:cNvSpPr/>
            <p:nvPr/>
          </p:nvSpPr>
          <p:spPr>
            <a:xfrm>
              <a:off x="2863060" y="2419487"/>
              <a:ext cx="3458941" cy="462903"/>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424D7B"/>
                  </a:solidFill>
                  <a:latin typeface="Microsoft Uighur" panose="02000000000000000000" pitchFamily="2" charset="-78"/>
                  <a:cs typeface="Microsoft Uighur" panose="02000000000000000000" pitchFamily="2" charset="-78"/>
                </a:rPr>
                <a:t>أَحْداثُ </a:t>
              </a:r>
              <a:r>
                <a:rPr lang="ar-MA" sz="3200" b="1" dirty="0" err="1">
                  <a:solidFill>
                    <a:srgbClr val="424D7B"/>
                  </a:solidFill>
                  <a:latin typeface="Microsoft Uighur" panose="02000000000000000000" pitchFamily="2" charset="-78"/>
                  <a:cs typeface="Microsoft Uighur" panose="02000000000000000000" pitchFamily="2" charset="-78"/>
                </a:rPr>
                <a:t>ٱلْحِكايَةِ</a:t>
              </a:r>
              <a:endParaRPr lang="ar-MA" sz="3200" b="1" dirty="0">
                <a:solidFill>
                  <a:srgbClr val="424D7B"/>
                </a:solidFill>
                <a:latin typeface="Microsoft Uighur" panose="02000000000000000000" pitchFamily="2" charset="-78"/>
                <a:cs typeface="Microsoft Uighur" panose="02000000000000000000" pitchFamily="2" charset="-78"/>
              </a:endParaRPr>
            </a:p>
          </p:txBody>
        </p:sp>
        <p:sp>
          <p:nvSpPr>
            <p:cNvPr id="25" name="Rectangle : coins arrondis 24">
              <a:extLst>
                <a:ext uri="{FF2B5EF4-FFF2-40B4-BE49-F238E27FC236}">
                  <a16:creationId xmlns:a16="http://schemas.microsoft.com/office/drawing/2014/main" id="{D8590DC3-F5C4-F4E0-3E92-E7CD555FB088}"/>
                </a:ext>
              </a:extLst>
            </p:cNvPr>
            <p:cNvSpPr/>
            <p:nvPr/>
          </p:nvSpPr>
          <p:spPr>
            <a:xfrm>
              <a:off x="3702980" y="1503970"/>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28" name="Connecteur droit 27">
              <a:extLst>
                <a:ext uri="{FF2B5EF4-FFF2-40B4-BE49-F238E27FC236}">
                  <a16:creationId xmlns:a16="http://schemas.microsoft.com/office/drawing/2014/main" id="{6FFB1F17-2901-8B0E-CCD6-8A3766053FF7}"/>
                </a:ext>
              </a:extLst>
            </p:cNvPr>
            <p:cNvCxnSpPr>
              <a:cxnSpLocks/>
              <a:stCxn id="25" idx="1"/>
            </p:cNvCxnSpPr>
            <p:nvPr/>
          </p:nvCxnSpPr>
          <p:spPr>
            <a:xfrm flipH="1">
              <a:off x="1389978" y="1917970"/>
              <a:ext cx="2313002" cy="2835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CEB2D97A-F85C-A39B-FF5D-50809656CCD5}"/>
                </a:ext>
              </a:extLst>
            </p:cNvPr>
            <p:cNvCxnSpPr>
              <a:cxnSpLocks/>
              <a:stCxn id="25" idx="2"/>
              <a:endCxn id="24" idx="0"/>
            </p:cNvCxnSpPr>
            <p:nvPr/>
          </p:nvCxnSpPr>
          <p:spPr>
            <a:xfrm flipH="1">
              <a:off x="4592532" y="2331970"/>
              <a:ext cx="1" cy="87517"/>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angle : coins arrondis 29">
              <a:extLst>
                <a:ext uri="{FF2B5EF4-FFF2-40B4-BE49-F238E27FC236}">
                  <a16:creationId xmlns:a16="http://schemas.microsoft.com/office/drawing/2014/main" id="{93CED2BE-1CC8-E5B9-9E5A-E017BC81CD02}"/>
                </a:ext>
              </a:extLst>
            </p:cNvPr>
            <p:cNvSpPr/>
            <p:nvPr/>
          </p:nvSpPr>
          <p:spPr>
            <a:xfrm>
              <a:off x="6885967" y="2120031"/>
              <a:ext cx="1586060" cy="31512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شَخْصِيّاتُ </a:t>
              </a:r>
              <a:r>
                <a:rPr lang="ar-MA" sz="2000" b="1" dirty="0" err="1">
                  <a:solidFill>
                    <a:srgbClr val="424D7B"/>
                  </a:solidFill>
                  <a:latin typeface="Microsoft Uighur" panose="02000000000000000000" pitchFamily="2" charset="-78"/>
                  <a:cs typeface="Microsoft Uighur" panose="02000000000000000000" pitchFamily="2" charset="-78"/>
                </a:rPr>
                <a:t>ٱلْحِكايَةِ</a:t>
              </a:r>
              <a:endParaRPr lang="ar-MA" sz="2000" b="1" dirty="0">
                <a:solidFill>
                  <a:srgbClr val="424D7B"/>
                </a:solidFill>
                <a:latin typeface="Microsoft Uighur" panose="02000000000000000000" pitchFamily="2" charset="-78"/>
                <a:cs typeface="Microsoft Uighur" panose="02000000000000000000" pitchFamily="2" charset="-78"/>
              </a:endParaRPr>
            </a:p>
          </p:txBody>
        </p:sp>
        <p:cxnSp>
          <p:nvCxnSpPr>
            <p:cNvPr id="32" name="Connecteur droit 31">
              <a:extLst>
                <a:ext uri="{FF2B5EF4-FFF2-40B4-BE49-F238E27FC236}">
                  <a16:creationId xmlns:a16="http://schemas.microsoft.com/office/drawing/2014/main" id="{B3376659-5115-0BDA-77E5-DBF2B98EAFF9}"/>
                </a:ext>
              </a:extLst>
            </p:cNvPr>
            <p:cNvCxnSpPr>
              <a:cxnSpLocks/>
              <a:stCxn id="25" idx="3"/>
            </p:cNvCxnSpPr>
            <p:nvPr/>
          </p:nvCxnSpPr>
          <p:spPr>
            <a:xfrm>
              <a:off x="5482084" y="1917970"/>
              <a:ext cx="1884273" cy="18894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8246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0F4E8-0352-0C17-1A71-5FCD9695E42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479A69F-7074-7D2D-3C70-DCE879A6C47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ما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أحداث الوسط؟ (ما الحدث الذي أثار المرشد؟ ماذا فعل؟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يعرض التلاميذ أحداث الوسط قبل عرض الإجابة النموذجية. </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9566989E-8500-3D2E-A73A-3E2879B94A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08E4857-7872-54C8-A163-EB43C907AE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DA6A755F-39C1-ECE8-A40E-BA485DA5FFF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FAEADCAC-87EB-597A-6F12-BDD20D2A8F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3F14FCDD-3363-2784-EC80-8A694AA502C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CC59FA54-571D-065F-9243-E6761DAA8F3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F5EA7B1F-C943-A59A-A91E-0D6FD05CB9DD}"/>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48BDD791-58F4-A416-6080-B80B5325958F}"/>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3211F8FF-261B-8462-9D60-FA22C45B94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41" name="Groupe 40">
            <a:extLst>
              <a:ext uri="{FF2B5EF4-FFF2-40B4-BE49-F238E27FC236}">
                <a16:creationId xmlns:a16="http://schemas.microsoft.com/office/drawing/2014/main" id="{79633E82-A99B-F3C1-DCC9-DDEB76BFCBC6}"/>
              </a:ext>
            </a:extLst>
          </p:cNvPr>
          <p:cNvGrpSpPr/>
          <p:nvPr/>
        </p:nvGrpSpPr>
        <p:grpSpPr>
          <a:xfrm>
            <a:off x="463209" y="1518615"/>
            <a:ext cx="8073882" cy="1378420"/>
            <a:chOff x="700305" y="1503970"/>
            <a:chExt cx="7771722" cy="1378420"/>
          </a:xfrm>
        </p:grpSpPr>
        <p:sp>
          <p:nvSpPr>
            <p:cNvPr id="8" name="Rectangle : coins arrondis 7">
              <a:extLst>
                <a:ext uri="{FF2B5EF4-FFF2-40B4-BE49-F238E27FC236}">
                  <a16:creationId xmlns:a16="http://schemas.microsoft.com/office/drawing/2014/main" id="{32BD8DF6-24DF-5B09-81CC-90B27E341BF2}"/>
                </a:ext>
              </a:extLst>
            </p:cNvPr>
            <p:cNvSpPr/>
            <p:nvPr/>
          </p:nvSpPr>
          <p:spPr>
            <a:xfrm>
              <a:off x="700305" y="2203282"/>
              <a:ext cx="1522354" cy="305826"/>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b="1" dirty="0">
                  <a:solidFill>
                    <a:srgbClr val="C00000"/>
                  </a:solidFill>
                  <a:latin typeface="Microsoft Uighur" panose="02000000000000000000" pitchFamily="2" charset="-78"/>
                  <a:cs typeface="Microsoft Uighur" panose="02000000000000000000" pitchFamily="2" charset="-78"/>
                </a:rPr>
                <a:t> </a:t>
              </a:r>
              <a:r>
                <a:rPr lang="ar-MA" sz="20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b="1" dirty="0">
                <a:solidFill>
                  <a:srgbClr val="C00000"/>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412AE3C6-1BF5-B1B8-A3EF-D9A7D7A7F1A8}"/>
                </a:ext>
              </a:extLst>
            </p:cNvPr>
            <p:cNvSpPr/>
            <p:nvPr/>
          </p:nvSpPr>
          <p:spPr>
            <a:xfrm>
              <a:off x="2863060" y="2419487"/>
              <a:ext cx="3458941" cy="462903"/>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424D7B"/>
                  </a:solidFill>
                  <a:latin typeface="Microsoft Uighur" panose="02000000000000000000" pitchFamily="2" charset="-78"/>
                  <a:cs typeface="Microsoft Uighur" panose="02000000000000000000" pitchFamily="2" charset="-78"/>
                </a:rPr>
                <a:t>أَحْداثُ </a:t>
              </a:r>
              <a:r>
                <a:rPr lang="ar-MA" sz="3200" b="1" dirty="0" err="1">
                  <a:solidFill>
                    <a:srgbClr val="424D7B"/>
                  </a:solidFill>
                  <a:latin typeface="Microsoft Uighur" panose="02000000000000000000" pitchFamily="2" charset="-78"/>
                  <a:cs typeface="Microsoft Uighur" panose="02000000000000000000" pitchFamily="2" charset="-78"/>
                </a:rPr>
                <a:t>ٱلْحِكايَةِ</a:t>
              </a:r>
              <a:endParaRPr lang="ar-MA" sz="3200" b="1" dirty="0">
                <a:solidFill>
                  <a:srgbClr val="424D7B"/>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D2C5039-A5EE-5DA5-E43A-A6F939B5438B}"/>
                </a:ext>
              </a:extLst>
            </p:cNvPr>
            <p:cNvSpPr/>
            <p:nvPr/>
          </p:nvSpPr>
          <p:spPr>
            <a:xfrm>
              <a:off x="3702980" y="1503970"/>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13" name="Connecteur droit 12">
              <a:extLst>
                <a:ext uri="{FF2B5EF4-FFF2-40B4-BE49-F238E27FC236}">
                  <a16:creationId xmlns:a16="http://schemas.microsoft.com/office/drawing/2014/main" id="{D2E7791A-DE68-E910-FBE0-29099630A8E7}"/>
                </a:ext>
              </a:extLst>
            </p:cNvPr>
            <p:cNvCxnSpPr>
              <a:cxnSpLocks/>
              <a:stCxn id="10" idx="1"/>
            </p:cNvCxnSpPr>
            <p:nvPr/>
          </p:nvCxnSpPr>
          <p:spPr>
            <a:xfrm flipH="1">
              <a:off x="1389978" y="1917970"/>
              <a:ext cx="2313002" cy="2835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5B90642C-6224-6B0D-2B63-B311E0FF4BE7}"/>
                </a:ext>
              </a:extLst>
            </p:cNvPr>
            <p:cNvCxnSpPr>
              <a:cxnSpLocks/>
              <a:stCxn id="10" idx="2"/>
              <a:endCxn id="9" idx="0"/>
            </p:cNvCxnSpPr>
            <p:nvPr/>
          </p:nvCxnSpPr>
          <p:spPr>
            <a:xfrm flipH="1">
              <a:off x="4592532" y="2331970"/>
              <a:ext cx="1" cy="87517"/>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 coins arrondis 25">
              <a:extLst>
                <a:ext uri="{FF2B5EF4-FFF2-40B4-BE49-F238E27FC236}">
                  <a16:creationId xmlns:a16="http://schemas.microsoft.com/office/drawing/2014/main" id="{7892CCED-BE0E-D8AA-C960-FDBAE7B9DBEE}"/>
                </a:ext>
              </a:extLst>
            </p:cNvPr>
            <p:cNvSpPr/>
            <p:nvPr/>
          </p:nvSpPr>
          <p:spPr>
            <a:xfrm>
              <a:off x="6885967" y="2120031"/>
              <a:ext cx="1586060" cy="31512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شَخْصِيّاتُ </a:t>
              </a:r>
              <a:r>
                <a:rPr lang="ar-MA" sz="2000" b="1" dirty="0" err="1">
                  <a:solidFill>
                    <a:srgbClr val="424D7B"/>
                  </a:solidFill>
                  <a:latin typeface="Microsoft Uighur" panose="02000000000000000000" pitchFamily="2" charset="-78"/>
                  <a:cs typeface="Microsoft Uighur" panose="02000000000000000000" pitchFamily="2" charset="-78"/>
                </a:rPr>
                <a:t>ٱلْحِكايَةِ</a:t>
              </a:r>
              <a:endParaRPr lang="ar-MA" sz="2000" b="1" dirty="0">
                <a:solidFill>
                  <a:srgbClr val="424D7B"/>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04D5D57D-1733-4896-DDC8-4800DF6591DD}"/>
                </a:ext>
              </a:extLst>
            </p:cNvPr>
            <p:cNvCxnSpPr>
              <a:cxnSpLocks/>
              <a:stCxn id="10" idx="3"/>
            </p:cNvCxnSpPr>
            <p:nvPr/>
          </p:nvCxnSpPr>
          <p:spPr>
            <a:xfrm>
              <a:off x="5482084" y="1917970"/>
              <a:ext cx="1884273" cy="188947"/>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ZoneTexte 6">
            <a:extLst>
              <a:ext uri="{FF2B5EF4-FFF2-40B4-BE49-F238E27FC236}">
                <a16:creationId xmlns:a16="http://schemas.microsoft.com/office/drawing/2014/main" id="{508AEEAD-746B-4EB8-C013-CC8E577835A3}"/>
              </a:ext>
            </a:extLst>
          </p:cNvPr>
          <p:cNvSpPr txBox="1"/>
          <p:nvPr/>
        </p:nvSpPr>
        <p:spPr>
          <a:xfrm>
            <a:off x="1611956" y="3954912"/>
            <a:ext cx="5604562" cy="2246769"/>
          </a:xfrm>
          <a:prstGeom prst="rect">
            <a:avLst/>
          </a:prstGeom>
          <a:solidFill>
            <a:schemeClr val="accent4">
              <a:lumMod val="20000"/>
              <a:lumOff val="80000"/>
            </a:schemeClr>
          </a:solidFill>
          <a:ln>
            <a:solidFill>
              <a:srgbClr val="C00000"/>
            </a:solidFill>
          </a:ln>
        </p:spPr>
        <p:txBody>
          <a:bodyPr wrap="square" rtlCol="0">
            <a:spAutoFit/>
          </a:bodyPr>
          <a:lstStyle/>
          <a:p>
            <a:pPr algn="r" rtl="1"/>
            <a:r>
              <a:rPr lang="ar-MA" sz="2800" b="1" kern="0" dirty="0">
                <a:solidFill>
                  <a:srgbClr val="C00000"/>
                </a:solidFill>
                <a:latin typeface="Microsoft Uighur" panose="02000000000000000000" pitchFamily="2" charset="-78"/>
                <a:ea typeface="Calibri"/>
                <a:cs typeface="Microsoft Uighur" panose="02000000000000000000" pitchFamily="2" charset="-78"/>
              </a:rPr>
              <a:t>2</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a:solidFill>
                  <a:srgbClr val="C00000"/>
                </a:solidFill>
                <a:latin typeface="Microsoft Uighur" panose="02000000000000000000" pitchFamily="2" charset="-78"/>
                <a:ea typeface="Calibri"/>
                <a:cs typeface="Microsoft Uighur" panose="02000000000000000000" pitchFamily="2" charset="-78"/>
              </a:rPr>
              <a:t>–عَبَّرَتْ </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أَشْواقُ عَنْ تَمَنّيها عُبورَ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ٱلسِّياجِ</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p>
          <a:p>
            <a:pPr marL="342900" indent="-342900" algn="r" rtl="1">
              <a:buFontTx/>
              <a:buChar char="-"/>
            </a:pPr>
            <a:r>
              <a:rPr lang="ar-MA" sz="2800" b="1" kern="0" dirty="0">
                <a:solidFill>
                  <a:srgbClr val="C00000"/>
                </a:solidFill>
                <a:latin typeface="Microsoft Uighur" panose="02000000000000000000" pitchFamily="2" charset="-78"/>
                <a:ea typeface="Calibri"/>
                <a:cs typeface="Microsoft Uighur" panose="02000000000000000000" pitchFamily="2" charset="-78"/>
              </a:rPr>
              <a:t>سَمِعَ </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مُرْشِدُ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ٱلْمَحْمِيَّةِ</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كَلامَ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ٱلْفَتاتَيْنِ</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p>
          <a:p>
            <a:pPr marL="342900" indent="-342900" algn="r" rtl="1">
              <a:buFontTx/>
              <a:buChar char="-"/>
            </a:pP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a:solidFill>
                  <a:srgbClr val="C00000"/>
                </a:solidFill>
                <a:latin typeface="Microsoft Uighur" panose="02000000000000000000" pitchFamily="2" charset="-78"/>
                <a:ea typeface="Calibri"/>
                <a:cs typeface="Microsoft Uighur" panose="02000000000000000000" pitchFamily="2" charset="-78"/>
              </a:rPr>
              <a:t>وَضَّحَ</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ٱلْمُرْشِدُ</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أَنَّ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ٱلسِّياجَ</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يَحْمي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ٱلنّاسَ</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وَٱلْحَيَواناتِ</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p>
          <a:p>
            <a:pPr marL="342900" indent="-342900" algn="r" rtl="1">
              <a:buFontTx/>
              <a:buChar char="-"/>
            </a:pPr>
            <a:r>
              <a:rPr lang="ar-MA" sz="2800" b="1" kern="0" dirty="0">
                <a:solidFill>
                  <a:srgbClr val="C00000"/>
                </a:solidFill>
                <a:latin typeface="Microsoft Uighur" panose="02000000000000000000" pitchFamily="2" charset="-78"/>
                <a:ea typeface="Calibri"/>
                <a:cs typeface="Microsoft Uighur" panose="02000000000000000000" pitchFamily="2" charset="-78"/>
              </a:rPr>
              <a:t>سَأَلَتْ </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نِهادُ عَمّا سَيَحْدُثُ إِذا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ٱنْقَرَضَتِ</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ٱلْحَيَواناتُ</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p>
          <a:p>
            <a:pPr marL="342900" indent="-342900" algn="r" rtl="1">
              <a:buFontTx/>
              <a:buChar char="-"/>
            </a:pPr>
            <a:r>
              <a:rPr lang="ar-MA" sz="2800" b="1" kern="0" dirty="0">
                <a:solidFill>
                  <a:srgbClr val="C00000"/>
                </a:solidFill>
                <a:latin typeface="Microsoft Uighur" panose="02000000000000000000" pitchFamily="2" charset="-78"/>
                <a:ea typeface="Calibri"/>
                <a:cs typeface="Microsoft Uighur" panose="02000000000000000000" pitchFamily="2" charset="-78"/>
              </a:rPr>
              <a:t>وَضَّحَ</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ٱلْمُرْشِدُ</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ٱلْعَلاقَةَ</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بَيْنَ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ٱلِانْقِراضِ</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وَٱلتَّوازُنِ</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ٱلْبيئِيِّ</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p>
        </p:txBody>
      </p:sp>
      <p:pic>
        <p:nvPicPr>
          <p:cNvPr id="34" name="Image 33">
            <a:extLst>
              <a:ext uri="{FF2B5EF4-FFF2-40B4-BE49-F238E27FC236}">
                <a16:creationId xmlns:a16="http://schemas.microsoft.com/office/drawing/2014/main" id="{084864AD-4D50-C7E4-9EBA-E2CB498332A5}"/>
              </a:ext>
            </a:extLst>
          </p:cNvPr>
          <p:cNvPicPr>
            <a:picLocks noChangeAspect="1"/>
          </p:cNvPicPr>
          <p:nvPr/>
        </p:nvPicPr>
        <p:blipFill>
          <a:blip r:embed="rId8"/>
          <a:stretch>
            <a:fillRect/>
          </a:stretch>
        </p:blipFill>
        <p:spPr>
          <a:xfrm>
            <a:off x="7254651" y="4508908"/>
            <a:ext cx="623834" cy="655826"/>
          </a:xfrm>
          <a:prstGeom prst="rect">
            <a:avLst/>
          </a:prstGeom>
          <a:ln>
            <a:solidFill>
              <a:srgbClr val="C00000"/>
            </a:solidFill>
          </a:ln>
        </p:spPr>
      </p:pic>
      <p:pic>
        <p:nvPicPr>
          <p:cNvPr id="35" name="Image 34">
            <a:extLst>
              <a:ext uri="{FF2B5EF4-FFF2-40B4-BE49-F238E27FC236}">
                <a16:creationId xmlns:a16="http://schemas.microsoft.com/office/drawing/2014/main" id="{927479D3-4D30-C5FB-92D3-4016D9D77E07}"/>
              </a:ext>
            </a:extLst>
          </p:cNvPr>
          <p:cNvPicPr>
            <a:picLocks noChangeAspect="1"/>
          </p:cNvPicPr>
          <p:nvPr/>
        </p:nvPicPr>
        <p:blipFill>
          <a:blip r:embed="rId9"/>
          <a:stretch>
            <a:fillRect/>
          </a:stretch>
        </p:blipFill>
        <p:spPr>
          <a:xfrm>
            <a:off x="6780913" y="3146583"/>
            <a:ext cx="607520" cy="625791"/>
          </a:xfrm>
          <a:prstGeom prst="rect">
            <a:avLst/>
          </a:prstGeom>
          <a:ln>
            <a:solidFill>
              <a:srgbClr val="C00000"/>
            </a:solidFill>
          </a:ln>
        </p:spPr>
      </p:pic>
      <p:sp>
        <p:nvSpPr>
          <p:cNvPr id="3" name="ZoneTexte 2">
            <a:extLst>
              <a:ext uri="{FF2B5EF4-FFF2-40B4-BE49-F238E27FC236}">
                <a16:creationId xmlns:a16="http://schemas.microsoft.com/office/drawing/2014/main" id="{F92D6FCC-11C5-BDF8-5BC9-86E59245F250}"/>
              </a:ext>
            </a:extLst>
          </p:cNvPr>
          <p:cNvSpPr txBox="1"/>
          <p:nvPr/>
        </p:nvSpPr>
        <p:spPr>
          <a:xfrm>
            <a:off x="1611956" y="3209605"/>
            <a:ext cx="5126777" cy="523220"/>
          </a:xfrm>
          <a:prstGeom prst="rect">
            <a:avLst/>
          </a:prstGeom>
          <a:solidFill>
            <a:schemeClr val="bg2"/>
          </a:solidFill>
          <a:ln>
            <a:solidFill>
              <a:schemeClr val="accent1">
                <a:lumMod val="20000"/>
                <a:lumOff val="80000"/>
              </a:schemeClr>
            </a:solid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kern="0" dirty="0">
                <a:solidFill>
                  <a:srgbClr val="C00000"/>
                </a:solidFill>
                <a:latin typeface="Microsoft Uighur" panose="02000000000000000000" pitchFamily="2" charset="-78"/>
                <a:ea typeface="Calibri"/>
                <a:cs typeface="Microsoft Uighur" panose="02000000000000000000" pitchFamily="2" charset="-78"/>
              </a:rPr>
              <a:t>1-</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ذَهَبَتْ</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أَشْواقُ وَنِهادُ إِلى </a:t>
            </a:r>
            <a:r>
              <a:rPr kumimoji="0" lang="ar-MA" sz="2400" b="1" i="0" u="none" strike="noStrike" kern="0" cap="none" spc="0" normalizeH="0" baseline="0" noProof="0" dirty="0" err="1">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ٱلْمَحْمِيَّةِ</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اِنْبَهَرَتا </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بِحَيَواناتِ </a:t>
            </a:r>
            <a:r>
              <a:rPr kumimoji="0" lang="ar-MA" sz="2400" b="1" i="0" u="none" strike="noStrike" kern="0" cap="none" spc="0" normalizeH="0" baseline="0" noProof="0" dirty="0" err="1">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ٱلْمَحْمِيَّةِ</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 </a:t>
            </a:r>
            <a:endParaRPr kumimoji="0" lang="ar-MA" sz="32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endParaRPr>
          </a:p>
        </p:txBody>
      </p:sp>
      <p:sp>
        <p:nvSpPr>
          <p:cNvPr id="6" name="ZoneTexte 5">
            <a:extLst>
              <a:ext uri="{FF2B5EF4-FFF2-40B4-BE49-F238E27FC236}">
                <a16:creationId xmlns:a16="http://schemas.microsoft.com/office/drawing/2014/main" id="{41D614D2-7CD8-89E8-63F0-C2A8384B10DF}"/>
              </a:ext>
            </a:extLst>
          </p:cNvPr>
          <p:cNvSpPr txBox="1"/>
          <p:nvPr/>
        </p:nvSpPr>
        <p:spPr>
          <a:xfrm>
            <a:off x="566778" y="2642538"/>
            <a:ext cx="1477973" cy="369332"/>
          </a:xfrm>
          <a:prstGeom prst="rect">
            <a:avLst/>
          </a:prstGeom>
          <a:solidFill>
            <a:schemeClr val="bg2"/>
          </a:solidFill>
        </p:spPr>
        <p:txBody>
          <a:bodyPr wrap="square" rtlCol="0">
            <a:spAutoFit/>
          </a:bodyPr>
          <a:lstStyle/>
          <a:p>
            <a:pPr algn="ctr"/>
            <a:r>
              <a:rPr lang="ar-MA"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b="1" kern="0" dirty="0" err="1">
                <a:solidFill>
                  <a:srgbClr val="C00000"/>
                </a:solidFill>
                <a:latin typeface="Microsoft Uighur" panose="02000000000000000000" pitchFamily="2" charset="-78"/>
                <a:ea typeface="Calibri"/>
                <a:cs typeface="Microsoft Uighur" panose="02000000000000000000" pitchFamily="2" charset="-78"/>
              </a:rPr>
              <a:t>ٱلْمَحْمِيَّةِ</a:t>
            </a:r>
            <a:r>
              <a:rPr lang="ar-MA" b="1" kern="0" dirty="0">
                <a:solidFill>
                  <a:srgbClr val="C00000"/>
                </a:solidFill>
                <a:latin typeface="Microsoft Uighur" panose="02000000000000000000" pitchFamily="2" charset="-78"/>
                <a:ea typeface="Calibri"/>
                <a:cs typeface="Microsoft Uighur" panose="02000000000000000000" pitchFamily="2" charset="-78"/>
              </a:rPr>
              <a:t>.</a:t>
            </a:r>
          </a:p>
        </p:txBody>
      </p:sp>
      <p:sp>
        <p:nvSpPr>
          <p:cNvPr id="12" name="ZoneTexte 11">
            <a:extLst>
              <a:ext uri="{FF2B5EF4-FFF2-40B4-BE49-F238E27FC236}">
                <a16:creationId xmlns:a16="http://schemas.microsoft.com/office/drawing/2014/main" id="{84665B51-DE95-A073-ADF4-951CD55AF655}"/>
              </a:ext>
            </a:extLst>
          </p:cNvPr>
          <p:cNvSpPr txBox="1"/>
          <p:nvPr/>
        </p:nvSpPr>
        <p:spPr>
          <a:xfrm>
            <a:off x="7254651" y="2457872"/>
            <a:ext cx="1030833" cy="646331"/>
          </a:xfrm>
          <a:prstGeom prst="rect">
            <a:avLst/>
          </a:prstGeom>
          <a:solidFill>
            <a:schemeClr val="bg2"/>
          </a:solidFill>
        </p:spPr>
        <p:txBody>
          <a:bodyPr wrap="square" rtlCol="0">
            <a:spAutoFit/>
          </a:bodyPr>
          <a:lstStyle/>
          <a:p>
            <a:pPr algn="r"/>
            <a:r>
              <a:rPr lang="ar-MA"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spTree>
    <p:extLst>
      <p:ext uri="{BB962C8B-B14F-4D97-AF65-F5344CB8AC3E}">
        <p14:creationId xmlns:p14="http://schemas.microsoft.com/office/powerpoint/2010/main" val="2343283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6F4CA-D7FE-E97D-F7BE-D245F0D7590B}"/>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7D761BEB-9997-D7F7-9040-FB95AD6D13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ما وضعية النهاية التي انتهى إليها الحوار بين الفتاتين والمرشد؟</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يعرض التلاميذ أحداث النهاية قبل عرض الإجابة النموذجية.</a:t>
            </a: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2B1D9E97-291C-47D9-F39E-79A45499D6F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FCDCAC97-2573-E653-783D-4E0B1F8CA3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60B16070-8F97-3E53-51C1-A7B5DC830E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AF1DCFA7-F4BB-A740-BAA7-C292C6EC397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06423414-FBAF-9847-F630-4F03045A827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22DCF727-E1E4-CAC8-584F-DC8ABE2AF79E}"/>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6A034ABE-031B-55A4-0541-4FA051D99B56}"/>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3477B70-DF3D-3715-D234-E49914E00E09}"/>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45EB8B2F-5CC0-9BF1-CC32-77583BD8939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sp>
        <p:nvSpPr>
          <p:cNvPr id="7" name="ZoneTexte 6">
            <a:extLst>
              <a:ext uri="{FF2B5EF4-FFF2-40B4-BE49-F238E27FC236}">
                <a16:creationId xmlns:a16="http://schemas.microsoft.com/office/drawing/2014/main" id="{B350475A-4B68-BE5A-2208-CC937458D4CF}"/>
              </a:ext>
            </a:extLst>
          </p:cNvPr>
          <p:cNvSpPr txBox="1"/>
          <p:nvPr/>
        </p:nvSpPr>
        <p:spPr>
          <a:xfrm>
            <a:off x="1934952" y="3931111"/>
            <a:ext cx="5392688" cy="1938992"/>
          </a:xfrm>
          <a:prstGeom prst="rect">
            <a:avLst/>
          </a:prstGeom>
          <a:solidFill>
            <a:schemeClr val="accent4">
              <a:lumMod val="20000"/>
              <a:lumOff val="80000"/>
            </a:schemeClr>
          </a:solidFill>
          <a:ln>
            <a:no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2</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–عَبَّرَتْ </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أَشْواقُ عَنْ تَمَنّيها عُبورَ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ٱلسِّياجِ</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سَمِعَ </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مُرْشِدُ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ٱلْمَحْمِيَّةِ</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كَلامَ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ٱلْفَتاتَيْنِ</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وَضَّحَ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ٱلْمُرْشِدُ</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أَنَّ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ٱلسِّياجَ</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يَحْمي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ٱلنّاسَ</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وَٱلْحَيَواناتِ</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سَأَلَتْ </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نِهادُ عَمّا سَيَحْدُثُ إِذا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ٱنْقَرَضَتِ</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ٱلْحَيَواناتُ</a:t>
            </a:r>
            <a:r>
              <a:rPr kumimoji="0" lang="ar-MA" sz="24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rPr>
              <a:t>؛ </a:t>
            </a:r>
          </a:p>
          <a:p>
            <a:pPr algn="r" rtl="1">
              <a:defRPr/>
            </a:pPr>
            <a:r>
              <a:rPr lang="ar-MA" sz="2400" b="1" kern="0" dirty="0">
                <a:solidFill>
                  <a:srgbClr val="C00000"/>
                </a:solidFill>
                <a:latin typeface="Microsoft Uighur" panose="02000000000000000000" pitchFamily="2" charset="-78"/>
                <a:ea typeface="Calibri"/>
                <a:cs typeface="Microsoft Uighur" panose="02000000000000000000" pitchFamily="2" charset="-78"/>
              </a:rPr>
              <a:t>وَضَّحَ</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ٱلْمُرْشِدُ</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ٱلْعَلاقَةَ</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بَيْنَ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ٱلِانْقِراضِ</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وَٱلتَّوازُنِ</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ٱلْبيئِيِّ</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p>
        </p:txBody>
      </p:sp>
      <p:sp>
        <p:nvSpPr>
          <p:cNvPr id="12" name="ZoneTexte 11">
            <a:extLst>
              <a:ext uri="{FF2B5EF4-FFF2-40B4-BE49-F238E27FC236}">
                <a16:creationId xmlns:a16="http://schemas.microsoft.com/office/drawing/2014/main" id="{40B9381B-AAEA-6B31-AE05-8351899AAF13}"/>
              </a:ext>
            </a:extLst>
          </p:cNvPr>
          <p:cNvSpPr txBox="1"/>
          <p:nvPr/>
        </p:nvSpPr>
        <p:spPr>
          <a:xfrm>
            <a:off x="1741830" y="5913957"/>
            <a:ext cx="5020074" cy="523220"/>
          </a:xfrm>
          <a:prstGeom prst="rect">
            <a:avLst/>
          </a:prstGeom>
          <a:solidFill>
            <a:srgbClr val="D6E9EA"/>
          </a:solidFill>
          <a:ln>
            <a:solidFill>
              <a:srgbClr val="C00000"/>
            </a:solidFill>
          </a:ln>
        </p:spPr>
        <p:txBody>
          <a:bodyPr wrap="square" rtlCol="0">
            <a:spAutoFit/>
          </a:bodyPr>
          <a:lstStyle/>
          <a:p>
            <a:pPr algn="r" rtl="1"/>
            <a:r>
              <a:rPr lang="ar-MA" sz="2800" b="1" kern="0" dirty="0">
                <a:solidFill>
                  <a:srgbClr val="C00000"/>
                </a:solidFill>
                <a:latin typeface="Microsoft Uighur" panose="02000000000000000000" pitchFamily="2" charset="-78"/>
                <a:ea typeface="Calibri"/>
                <a:cs typeface="Microsoft Uighur" panose="02000000000000000000" pitchFamily="2" charset="-78"/>
              </a:rPr>
              <a:t>3</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800" b="1" kern="0" dirty="0">
                <a:solidFill>
                  <a:srgbClr val="C00000"/>
                </a:solidFill>
                <a:latin typeface="Microsoft Uighur" panose="02000000000000000000" pitchFamily="2" charset="-78"/>
                <a:ea typeface="Calibri"/>
                <a:cs typeface="Microsoft Uighur" panose="02000000000000000000" pitchFamily="2" charset="-78"/>
              </a:rPr>
              <a:t>–</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a:solidFill>
                  <a:srgbClr val="C00000"/>
                </a:solidFill>
                <a:latin typeface="Microsoft Uighur" panose="02000000000000000000" pitchFamily="2" charset="-78"/>
                <a:ea typeface="Calibri"/>
                <a:cs typeface="Microsoft Uighur" panose="02000000000000000000" pitchFamily="2" charset="-78"/>
              </a:rPr>
              <a:t>فَهِمَتِ</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ٱلْفَتاتانِ</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أَنَّهُ يَجِبُ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ٱلْمُحافَظَةُ</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عَلى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ٱلْحَيَواناتِ</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lang="ar-MA" sz="2400" b="1" kern="0" dirty="0" err="1">
                <a:solidFill>
                  <a:schemeClr val="accent1">
                    <a:lumMod val="50000"/>
                  </a:schemeClr>
                </a:solidFill>
                <a:latin typeface="Microsoft Uighur" panose="02000000000000000000" pitchFamily="2" charset="-78"/>
                <a:ea typeface="Calibri"/>
                <a:cs typeface="Microsoft Uighur" panose="02000000000000000000" pitchFamily="2" charset="-78"/>
              </a:rPr>
              <a:t>وَٱلْبيئَةِ</a:t>
            </a:r>
            <a:r>
              <a:rPr lang="ar-MA" sz="2400" b="1" kern="0" dirty="0">
                <a:solidFill>
                  <a:schemeClr val="accent1">
                    <a:lumMod val="50000"/>
                  </a:schemeClr>
                </a:solidFill>
                <a:latin typeface="Microsoft Uighur" panose="02000000000000000000" pitchFamily="2" charset="-78"/>
                <a:ea typeface="Calibri"/>
                <a:cs typeface="Microsoft Uighur" panose="02000000000000000000" pitchFamily="2" charset="-78"/>
              </a:rPr>
              <a:t>.</a:t>
            </a:r>
            <a:endPar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endParaRPr>
          </a:p>
        </p:txBody>
      </p:sp>
      <p:pic>
        <p:nvPicPr>
          <p:cNvPr id="3" name="Image 2">
            <a:extLst>
              <a:ext uri="{FF2B5EF4-FFF2-40B4-BE49-F238E27FC236}">
                <a16:creationId xmlns:a16="http://schemas.microsoft.com/office/drawing/2014/main" id="{F54A9330-62DC-061E-2483-7952B61EB362}"/>
              </a:ext>
            </a:extLst>
          </p:cNvPr>
          <p:cNvPicPr>
            <a:picLocks noChangeAspect="1"/>
          </p:cNvPicPr>
          <p:nvPr/>
        </p:nvPicPr>
        <p:blipFill>
          <a:blip r:embed="rId8"/>
          <a:stretch>
            <a:fillRect/>
          </a:stretch>
        </p:blipFill>
        <p:spPr>
          <a:xfrm>
            <a:off x="6761904" y="5870103"/>
            <a:ext cx="729403" cy="634227"/>
          </a:xfrm>
          <a:prstGeom prst="rect">
            <a:avLst/>
          </a:prstGeom>
        </p:spPr>
      </p:pic>
      <p:pic>
        <p:nvPicPr>
          <p:cNvPr id="23" name="Image 22">
            <a:extLst>
              <a:ext uri="{FF2B5EF4-FFF2-40B4-BE49-F238E27FC236}">
                <a16:creationId xmlns:a16="http://schemas.microsoft.com/office/drawing/2014/main" id="{70269C99-B9D2-FB07-33B6-EFD39BA863B9}"/>
              </a:ext>
            </a:extLst>
          </p:cNvPr>
          <p:cNvPicPr>
            <a:picLocks noChangeAspect="1"/>
          </p:cNvPicPr>
          <p:nvPr/>
        </p:nvPicPr>
        <p:blipFill>
          <a:blip r:embed="rId9"/>
          <a:stretch>
            <a:fillRect/>
          </a:stretch>
        </p:blipFill>
        <p:spPr>
          <a:xfrm>
            <a:off x="7487291" y="4527703"/>
            <a:ext cx="623834" cy="655826"/>
          </a:xfrm>
          <a:prstGeom prst="rect">
            <a:avLst/>
          </a:prstGeom>
        </p:spPr>
      </p:pic>
      <p:pic>
        <p:nvPicPr>
          <p:cNvPr id="24" name="Image 23">
            <a:extLst>
              <a:ext uri="{FF2B5EF4-FFF2-40B4-BE49-F238E27FC236}">
                <a16:creationId xmlns:a16="http://schemas.microsoft.com/office/drawing/2014/main" id="{4D90D760-63D5-3EB7-BFCE-8B79F236EE1D}"/>
              </a:ext>
            </a:extLst>
          </p:cNvPr>
          <p:cNvPicPr>
            <a:picLocks noChangeAspect="1"/>
          </p:cNvPicPr>
          <p:nvPr/>
        </p:nvPicPr>
        <p:blipFill>
          <a:blip r:embed="rId10"/>
          <a:stretch>
            <a:fillRect/>
          </a:stretch>
        </p:blipFill>
        <p:spPr>
          <a:xfrm>
            <a:off x="6732501" y="3295324"/>
            <a:ext cx="607520" cy="625791"/>
          </a:xfrm>
          <a:prstGeom prst="rect">
            <a:avLst/>
          </a:prstGeom>
        </p:spPr>
      </p:pic>
      <p:sp>
        <p:nvSpPr>
          <p:cNvPr id="25" name="ZoneTexte 24">
            <a:extLst>
              <a:ext uri="{FF2B5EF4-FFF2-40B4-BE49-F238E27FC236}">
                <a16:creationId xmlns:a16="http://schemas.microsoft.com/office/drawing/2014/main" id="{C98F7E8B-738E-245F-7729-6014B54DCE58}"/>
              </a:ext>
            </a:extLst>
          </p:cNvPr>
          <p:cNvSpPr txBox="1"/>
          <p:nvPr/>
        </p:nvSpPr>
        <p:spPr>
          <a:xfrm>
            <a:off x="1605724" y="3252288"/>
            <a:ext cx="5126777" cy="523220"/>
          </a:xfrm>
          <a:prstGeom prst="rect">
            <a:avLst/>
          </a:prstGeom>
          <a:solidFill>
            <a:schemeClr val="bg2"/>
          </a:solidFill>
          <a:ln>
            <a:solidFill>
              <a:schemeClr val="accent1">
                <a:lumMod val="20000"/>
                <a:lumOff val="80000"/>
              </a:schemeClr>
            </a:solid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kern="0" dirty="0">
                <a:solidFill>
                  <a:srgbClr val="C00000"/>
                </a:solidFill>
                <a:latin typeface="Microsoft Uighur" panose="02000000000000000000" pitchFamily="2" charset="-78"/>
                <a:ea typeface="Calibri"/>
                <a:cs typeface="Microsoft Uighur" panose="02000000000000000000" pitchFamily="2" charset="-78"/>
              </a:rPr>
              <a:t>1-</a:t>
            </a:r>
            <a:r>
              <a:rPr lang="ar-MA" sz="2800" b="1" kern="0" dirty="0">
                <a:solidFill>
                  <a:schemeClr val="accent1">
                    <a:lumMod val="50000"/>
                  </a:schemeClr>
                </a:solidFill>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ذَهَبَتْ</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أَشْواقُ وَنِهادُ إِلى </a:t>
            </a:r>
            <a:r>
              <a:rPr kumimoji="0" lang="ar-MA" sz="2400" b="1" i="0" u="none" strike="noStrike" kern="0" cap="none" spc="0" normalizeH="0" baseline="0" noProof="0" dirty="0" err="1">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ٱلْمَحْمِيَّةِ</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 </a:t>
            </a: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اِنْبَهَرَتا </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بِحَيَواناتِ </a:t>
            </a:r>
            <a:r>
              <a:rPr kumimoji="0" lang="ar-MA" sz="2400" b="1" i="0" u="none" strike="noStrike" kern="0" cap="none" spc="0" normalizeH="0" baseline="0" noProof="0" dirty="0" err="1">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ٱلْمَحْمِيَّةِ</a:t>
            </a:r>
            <a:r>
              <a:rPr kumimoji="0" lang="ar-MA" sz="24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rPr>
              <a:t>. </a:t>
            </a:r>
            <a:endParaRPr kumimoji="0" lang="ar-MA" sz="3200" b="1" i="0" u="none" strike="noStrike" kern="0" cap="none" spc="0" normalizeH="0" baseline="0" noProof="0" dirty="0">
              <a:ln>
                <a:noFill/>
              </a:ln>
              <a:solidFill>
                <a:srgbClr val="4472C4">
                  <a:lumMod val="50000"/>
                </a:srgbClr>
              </a:solidFill>
              <a:effectLst/>
              <a:uLnTx/>
              <a:uFillTx/>
              <a:latin typeface="Microsoft Uighur" panose="02000000000000000000" pitchFamily="2" charset="-78"/>
              <a:ea typeface="Calibri"/>
              <a:cs typeface="Microsoft Uighur" panose="02000000000000000000" pitchFamily="2" charset="-78"/>
            </a:endParaRPr>
          </a:p>
        </p:txBody>
      </p:sp>
      <p:sp>
        <p:nvSpPr>
          <p:cNvPr id="6" name="ZoneTexte 5">
            <a:extLst>
              <a:ext uri="{FF2B5EF4-FFF2-40B4-BE49-F238E27FC236}">
                <a16:creationId xmlns:a16="http://schemas.microsoft.com/office/drawing/2014/main" id="{0F778F74-1FA3-3FAC-6DA0-9C1B99558EB6}"/>
              </a:ext>
            </a:extLst>
          </p:cNvPr>
          <p:cNvSpPr txBox="1"/>
          <p:nvPr/>
        </p:nvSpPr>
        <p:spPr>
          <a:xfrm>
            <a:off x="566778" y="2642538"/>
            <a:ext cx="1477973" cy="369332"/>
          </a:xfrm>
          <a:prstGeom prst="rect">
            <a:avLst/>
          </a:prstGeom>
          <a:solidFill>
            <a:schemeClr val="bg2"/>
          </a:solidFill>
        </p:spPr>
        <p:txBody>
          <a:bodyPr wrap="square" rtlCol="0">
            <a:spAutoFit/>
          </a:bodyPr>
          <a:lstStyle/>
          <a:p>
            <a:pPr algn="ctr"/>
            <a:r>
              <a:rPr lang="ar-MA"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b="1" kern="0" dirty="0" err="1">
                <a:solidFill>
                  <a:srgbClr val="C00000"/>
                </a:solidFill>
                <a:latin typeface="Microsoft Uighur" panose="02000000000000000000" pitchFamily="2" charset="-78"/>
                <a:ea typeface="Calibri"/>
                <a:cs typeface="Microsoft Uighur" panose="02000000000000000000" pitchFamily="2" charset="-78"/>
              </a:rPr>
              <a:t>ٱلْمَحْمِيَّةِ</a:t>
            </a:r>
            <a:r>
              <a:rPr lang="ar-MA" b="1" kern="0" dirty="0">
                <a:solidFill>
                  <a:srgbClr val="C00000"/>
                </a:solidFill>
                <a:latin typeface="Microsoft Uighur" panose="02000000000000000000" pitchFamily="2" charset="-78"/>
                <a:ea typeface="Calibri"/>
                <a:cs typeface="Microsoft Uighur" panose="02000000000000000000" pitchFamily="2" charset="-78"/>
              </a:rPr>
              <a:t>.</a:t>
            </a:r>
          </a:p>
        </p:txBody>
      </p:sp>
      <p:sp>
        <p:nvSpPr>
          <p:cNvPr id="28" name="ZoneTexte 27">
            <a:extLst>
              <a:ext uri="{FF2B5EF4-FFF2-40B4-BE49-F238E27FC236}">
                <a16:creationId xmlns:a16="http://schemas.microsoft.com/office/drawing/2014/main" id="{F445B384-8B81-6CC4-837E-BAEC464BD11F}"/>
              </a:ext>
            </a:extLst>
          </p:cNvPr>
          <p:cNvSpPr txBox="1"/>
          <p:nvPr/>
        </p:nvSpPr>
        <p:spPr>
          <a:xfrm>
            <a:off x="7254651" y="2457872"/>
            <a:ext cx="1030833" cy="646331"/>
          </a:xfrm>
          <a:prstGeom prst="rect">
            <a:avLst/>
          </a:prstGeom>
          <a:solidFill>
            <a:schemeClr val="bg2"/>
          </a:solidFill>
        </p:spPr>
        <p:txBody>
          <a:bodyPr wrap="square" rtlCol="0">
            <a:spAutoFit/>
          </a:bodyPr>
          <a:lstStyle/>
          <a:p>
            <a:pPr algn="r"/>
            <a:r>
              <a:rPr lang="ar-MA"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grpSp>
        <p:nvGrpSpPr>
          <p:cNvPr id="29" name="Groupe 28">
            <a:extLst>
              <a:ext uri="{FF2B5EF4-FFF2-40B4-BE49-F238E27FC236}">
                <a16:creationId xmlns:a16="http://schemas.microsoft.com/office/drawing/2014/main" id="{7230017F-7D1A-16E9-C883-F4A1CCA771D4}"/>
              </a:ext>
            </a:extLst>
          </p:cNvPr>
          <p:cNvGrpSpPr/>
          <p:nvPr/>
        </p:nvGrpSpPr>
        <p:grpSpPr>
          <a:xfrm>
            <a:off x="463209" y="1518615"/>
            <a:ext cx="8073882" cy="1378420"/>
            <a:chOff x="700305" y="1503970"/>
            <a:chExt cx="7771722" cy="1378420"/>
          </a:xfrm>
        </p:grpSpPr>
        <p:sp>
          <p:nvSpPr>
            <p:cNvPr id="30" name="Rectangle : coins arrondis 29">
              <a:extLst>
                <a:ext uri="{FF2B5EF4-FFF2-40B4-BE49-F238E27FC236}">
                  <a16:creationId xmlns:a16="http://schemas.microsoft.com/office/drawing/2014/main" id="{0BBE61F1-17CC-C368-A8D4-2F908F94191C}"/>
                </a:ext>
              </a:extLst>
            </p:cNvPr>
            <p:cNvSpPr/>
            <p:nvPr/>
          </p:nvSpPr>
          <p:spPr>
            <a:xfrm>
              <a:off x="700305" y="2203282"/>
              <a:ext cx="1522354" cy="305826"/>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b="1" dirty="0">
                  <a:solidFill>
                    <a:srgbClr val="C00000"/>
                  </a:solidFill>
                  <a:latin typeface="Microsoft Uighur" panose="02000000000000000000" pitchFamily="2" charset="-78"/>
                  <a:cs typeface="Microsoft Uighur" panose="02000000000000000000" pitchFamily="2" charset="-78"/>
                </a:rPr>
                <a:t> </a:t>
              </a:r>
              <a:r>
                <a:rPr lang="ar-MA" sz="20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b="1" dirty="0">
                <a:solidFill>
                  <a:srgbClr val="C00000"/>
                </a:solidFill>
                <a:latin typeface="Microsoft Uighur" panose="02000000000000000000" pitchFamily="2" charset="-78"/>
                <a:cs typeface="Microsoft Uighur" panose="02000000000000000000" pitchFamily="2" charset="-78"/>
              </a:endParaRPr>
            </a:p>
          </p:txBody>
        </p:sp>
        <p:sp>
          <p:nvSpPr>
            <p:cNvPr id="31" name="Rectangle : coins arrondis 30">
              <a:extLst>
                <a:ext uri="{FF2B5EF4-FFF2-40B4-BE49-F238E27FC236}">
                  <a16:creationId xmlns:a16="http://schemas.microsoft.com/office/drawing/2014/main" id="{2FE187C1-F661-BA01-20DF-CD4CB7C40B01}"/>
                </a:ext>
              </a:extLst>
            </p:cNvPr>
            <p:cNvSpPr/>
            <p:nvPr/>
          </p:nvSpPr>
          <p:spPr>
            <a:xfrm>
              <a:off x="2863060" y="2419487"/>
              <a:ext cx="3458941" cy="462903"/>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424D7B"/>
                  </a:solidFill>
                  <a:latin typeface="Microsoft Uighur" panose="02000000000000000000" pitchFamily="2" charset="-78"/>
                  <a:cs typeface="Microsoft Uighur" panose="02000000000000000000" pitchFamily="2" charset="-78"/>
                </a:rPr>
                <a:t>أَحْداثُ </a:t>
              </a:r>
              <a:r>
                <a:rPr lang="ar-MA" sz="3200" b="1" dirty="0" err="1">
                  <a:solidFill>
                    <a:srgbClr val="424D7B"/>
                  </a:solidFill>
                  <a:latin typeface="Microsoft Uighur" panose="02000000000000000000" pitchFamily="2" charset="-78"/>
                  <a:cs typeface="Microsoft Uighur" panose="02000000000000000000" pitchFamily="2" charset="-78"/>
                </a:rPr>
                <a:t>ٱلْحِكايَةِ</a:t>
              </a:r>
              <a:endParaRPr lang="ar-MA" sz="3200" b="1" dirty="0">
                <a:solidFill>
                  <a:srgbClr val="424D7B"/>
                </a:solidFill>
                <a:latin typeface="Microsoft Uighur" panose="02000000000000000000" pitchFamily="2" charset="-78"/>
                <a:cs typeface="Microsoft Uighur" panose="02000000000000000000" pitchFamily="2" charset="-78"/>
              </a:endParaRPr>
            </a:p>
          </p:txBody>
        </p:sp>
        <p:sp>
          <p:nvSpPr>
            <p:cNvPr id="32" name="Rectangle : coins arrondis 31">
              <a:extLst>
                <a:ext uri="{FF2B5EF4-FFF2-40B4-BE49-F238E27FC236}">
                  <a16:creationId xmlns:a16="http://schemas.microsoft.com/office/drawing/2014/main" id="{A9EAC374-540C-175E-46E0-23E8740E1AB8}"/>
                </a:ext>
              </a:extLst>
            </p:cNvPr>
            <p:cNvSpPr/>
            <p:nvPr/>
          </p:nvSpPr>
          <p:spPr>
            <a:xfrm>
              <a:off x="3702980" y="1503970"/>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33" name="Connecteur droit 32">
              <a:extLst>
                <a:ext uri="{FF2B5EF4-FFF2-40B4-BE49-F238E27FC236}">
                  <a16:creationId xmlns:a16="http://schemas.microsoft.com/office/drawing/2014/main" id="{F7EB9C83-FD8A-F9B7-34F8-0B90C7B5BF9C}"/>
                </a:ext>
              </a:extLst>
            </p:cNvPr>
            <p:cNvCxnSpPr>
              <a:cxnSpLocks/>
              <a:stCxn id="32" idx="1"/>
            </p:cNvCxnSpPr>
            <p:nvPr/>
          </p:nvCxnSpPr>
          <p:spPr>
            <a:xfrm flipH="1">
              <a:off x="1389978" y="1917970"/>
              <a:ext cx="2313002" cy="2835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44395A74-BF56-A391-3FBF-863DA744F257}"/>
                </a:ext>
              </a:extLst>
            </p:cNvPr>
            <p:cNvCxnSpPr>
              <a:cxnSpLocks/>
              <a:stCxn id="32" idx="2"/>
              <a:endCxn id="31" idx="0"/>
            </p:cNvCxnSpPr>
            <p:nvPr/>
          </p:nvCxnSpPr>
          <p:spPr>
            <a:xfrm flipH="1">
              <a:off x="4592532" y="2331970"/>
              <a:ext cx="1" cy="87517"/>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 coins arrondis 34">
              <a:extLst>
                <a:ext uri="{FF2B5EF4-FFF2-40B4-BE49-F238E27FC236}">
                  <a16:creationId xmlns:a16="http://schemas.microsoft.com/office/drawing/2014/main" id="{AEDC1CBD-AEB8-0F85-9ACE-15B60D09DC1A}"/>
                </a:ext>
              </a:extLst>
            </p:cNvPr>
            <p:cNvSpPr/>
            <p:nvPr/>
          </p:nvSpPr>
          <p:spPr>
            <a:xfrm>
              <a:off x="6885967" y="2120031"/>
              <a:ext cx="1586060" cy="31512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شَخْصِيّاتُ </a:t>
              </a:r>
              <a:r>
                <a:rPr lang="ar-MA" sz="2000" b="1" dirty="0" err="1">
                  <a:solidFill>
                    <a:srgbClr val="424D7B"/>
                  </a:solidFill>
                  <a:latin typeface="Microsoft Uighur" panose="02000000000000000000" pitchFamily="2" charset="-78"/>
                  <a:cs typeface="Microsoft Uighur" panose="02000000000000000000" pitchFamily="2" charset="-78"/>
                </a:rPr>
                <a:t>ٱلْحِكايَةِ</a:t>
              </a:r>
              <a:endParaRPr lang="ar-MA" sz="2000" b="1" dirty="0">
                <a:solidFill>
                  <a:srgbClr val="424D7B"/>
                </a:solidFill>
                <a:latin typeface="Microsoft Uighur" panose="02000000000000000000" pitchFamily="2" charset="-78"/>
                <a:cs typeface="Microsoft Uighur" panose="02000000000000000000" pitchFamily="2" charset="-78"/>
              </a:endParaRPr>
            </a:p>
          </p:txBody>
        </p:sp>
        <p:cxnSp>
          <p:nvCxnSpPr>
            <p:cNvPr id="36" name="Connecteur droit 35">
              <a:extLst>
                <a:ext uri="{FF2B5EF4-FFF2-40B4-BE49-F238E27FC236}">
                  <a16:creationId xmlns:a16="http://schemas.microsoft.com/office/drawing/2014/main" id="{0DF3101C-46EF-E455-96AD-810A4156271D}"/>
                </a:ext>
              </a:extLst>
            </p:cNvPr>
            <p:cNvCxnSpPr>
              <a:cxnSpLocks/>
              <a:stCxn id="32" idx="3"/>
            </p:cNvCxnSpPr>
            <p:nvPr/>
          </p:nvCxnSpPr>
          <p:spPr>
            <a:xfrm>
              <a:off x="5482084" y="1917970"/>
              <a:ext cx="1884273" cy="18894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16821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0F77-C7A3-0D19-5B23-C43AF58E34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BAEF54BC-B7FC-9CF9-E790-777FBD40A91D}"/>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سؤال. من يقرأ؟ من يجيب؟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C437687C-4C49-A240-6CD9-FA30C16DC24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0C4DA607-281B-F958-D05C-382CA9A326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D76B03A8-E174-51F8-3646-A358E4DECCF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2E174903-3341-FDEA-CC69-56170749DC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C802B7BD-F9C7-BC24-2DA2-CD760C3AFB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DE2A25A-3EFD-4D25-416A-1BB6D64AB517}"/>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52D6DB27-FF16-D8BD-3A6B-80077DB27CB8}"/>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3F70B11-AE00-6EC9-5D83-8F19C8D19287}"/>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3" name="ZoneTexte 12">
            <a:extLst>
              <a:ext uri="{FF2B5EF4-FFF2-40B4-BE49-F238E27FC236}">
                <a16:creationId xmlns:a16="http://schemas.microsoft.com/office/drawing/2014/main" id="{CC9A75A3-DAA5-0E6B-C57A-53ACA12EA13C}"/>
              </a:ext>
            </a:extLst>
          </p:cNvPr>
          <p:cNvSpPr txBox="1"/>
          <p:nvPr/>
        </p:nvSpPr>
        <p:spPr>
          <a:xfrm>
            <a:off x="798799" y="3037403"/>
            <a:ext cx="7546402" cy="783193"/>
          </a:xfrm>
          <a:prstGeom prst="roundRect">
            <a:avLst/>
          </a:prstGeom>
          <a:noFill/>
          <a:ln>
            <a:solidFill>
              <a:srgbClr val="C00000"/>
            </a:solidFill>
          </a:ln>
        </p:spPr>
        <p:txBody>
          <a:bodyPr wrap="square" rtlCol="0">
            <a:spAutoFit/>
          </a:bodyPr>
          <a:lstStyle/>
          <a:p>
            <a:pPr algn="r" rtl="1"/>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ما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ٱلْأَفْعالُ</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تُضِرُّ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بِٱلْبيئَةِ</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وَٱلْحَيواناتِ</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حَسَبَ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ٱلْحِكايَةِ</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pic>
        <p:nvPicPr>
          <p:cNvPr id="2" name="Espace réservé pour une image  2">
            <a:extLst>
              <a:ext uri="{FF2B5EF4-FFF2-40B4-BE49-F238E27FC236}">
                <a16:creationId xmlns:a16="http://schemas.microsoft.com/office/drawing/2014/main" id="{DDD02181-D243-0E6B-A2A8-E124285A01A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spTree>
    <p:extLst>
      <p:ext uri="{BB962C8B-B14F-4D97-AF65-F5344CB8AC3E}">
        <p14:creationId xmlns:p14="http://schemas.microsoft.com/office/powerpoint/2010/main" val="246641345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9E61B-6C52-3F5C-B6B9-3EF6B10386B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0D0DBD09-2965-81D8-8E96-135C617EFB51}"/>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الإجابة؟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C07797AB-340A-D9DD-5723-77D32BBF4E3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75405A85-ACD7-3DA3-0848-CFDF5A2ADC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7EA7280D-878A-66A9-1390-2A9557D9A6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A32F59B4-8005-23A8-D15E-A646460DE7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708B57C1-5AB8-5B82-5CAC-3BBF8787E7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43EEC99C-4E7D-5A40-BF9B-4403EC43AFDA}"/>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214D99D5-52DB-D820-73B9-A788B44CF74A}"/>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DCA89B8-44AC-2883-4D17-57E2A9A8F717}"/>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B885F1F-8E06-B51F-0B12-D306EBC6AC36}"/>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13" name="ZoneTexte 12">
            <a:extLst>
              <a:ext uri="{FF2B5EF4-FFF2-40B4-BE49-F238E27FC236}">
                <a16:creationId xmlns:a16="http://schemas.microsoft.com/office/drawing/2014/main" id="{FAF66596-4641-4BF9-8682-EBE105DE2C2E}"/>
              </a:ext>
            </a:extLst>
          </p:cNvPr>
          <p:cNvSpPr txBox="1"/>
          <p:nvPr/>
        </p:nvSpPr>
        <p:spPr>
          <a:xfrm>
            <a:off x="798799" y="3037403"/>
            <a:ext cx="7546402" cy="1464231"/>
          </a:xfrm>
          <a:prstGeom prst="roundRect">
            <a:avLst/>
          </a:prstGeom>
          <a:noFill/>
          <a:ln>
            <a:solidFill>
              <a:srgbClr val="C00000"/>
            </a:solidFill>
          </a:ln>
        </p:spPr>
        <p:txBody>
          <a:bodyPr wrap="square" rtlCol="0">
            <a:spAutoFit/>
          </a:bodyPr>
          <a:lstStyle/>
          <a:p>
            <a:pPr algn="r" rtl="1"/>
            <a:r>
              <a:rPr lang="ar-MA" sz="40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اَلْأَفْعالُ </a:t>
            </a:r>
            <a:r>
              <a:rPr lang="ar-MA" sz="40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lang="ar-MA" sz="40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تُضِرُّ </a:t>
            </a:r>
            <a:r>
              <a:rPr lang="ar-MA" sz="40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بِٱلْبيئَةِ</a:t>
            </a:r>
            <a:r>
              <a:rPr lang="ar-MA" sz="40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وَٱلْحَيواناتِ</a:t>
            </a:r>
            <a:r>
              <a:rPr lang="ar-MA" sz="40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حَسَبَ </a:t>
            </a:r>
            <a:r>
              <a:rPr lang="ar-MA" sz="40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ٱلْحِكايَةِ</a:t>
            </a:r>
            <a:r>
              <a:rPr lang="ar-MA" sz="40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هِيَ: </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تَلْويثُ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ٱلْبيئَةِ</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وَٱلصَّيْدُ</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ٱلْجائِرُ</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وَقَطْعُ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ٱلْأَشْجارِ</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p>
        </p:txBody>
      </p:sp>
    </p:spTree>
    <p:extLst>
      <p:ext uri="{BB962C8B-B14F-4D97-AF65-F5344CB8AC3E}">
        <p14:creationId xmlns:p14="http://schemas.microsoft.com/office/powerpoint/2010/main" val="207092451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8267C-79DF-6B52-2429-450B1E54F963}"/>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4E6B209-C68C-4A88-B95C-2DC19506F345}"/>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سؤال آخر. من يقرأ؟ فكروا في الإجابة.</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FB8BC7EC-975B-A90E-3B9C-2EDBF5D3152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8165065C-FF75-B015-BE44-839E4E98B8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BEA09005-739F-5B71-5258-A5E2F21B3F2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32D1BA71-14B1-4FA6-EC32-DD0BE52751B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A2AD5B77-410B-A8FA-3665-7F2DB359A82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AED0B3C0-9DDB-B4B3-C1ED-AB682076FD8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4A849671-7F31-0CB9-4FDE-2DE2658389C4}"/>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D9E2CB9-FB91-E6E8-8E99-B586B1B4C44F}"/>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0F0F3961-809F-4D0C-A493-9FF0A5B0883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10" name="ZoneTexte 9">
            <a:extLst>
              <a:ext uri="{FF2B5EF4-FFF2-40B4-BE49-F238E27FC236}">
                <a16:creationId xmlns:a16="http://schemas.microsoft.com/office/drawing/2014/main" id="{3B012F9C-A027-F876-6161-80397D06153D}"/>
              </a:ext>
            </a:extLst>
          </p:cNvPr>
          <p:cNvSpPr txBox="1"/>
          <p:nvPr/>
        </p:nvSpPr>
        <p:spPr>
          <a:xfrm>
            <a:off x="619868" y="3776055"/>
            <a:ext cx="6995884"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تُسْهِمُ في حِمايَةِ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مِنَ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ٱلِانْقِراضِ</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a:t>
            </a:r>
          </a:p>
        </p:txBody>
      </p:sp>
      <p:sp>
        <p:nvSpPr>
          <p:cNvPr id="12" name="ZoneTexte 11">
            <a:extLst>
              <a:ext uri="{FF2B5EF4-FFF2-40B4-BE49-F238E27FC236}">
                <a16:creationId xmlns:a16="http://schemas.microsoft.com/office/drawing/2014/main" id="{4F9FC7C2-0347-9029-E38D-BA189C74A740}"/>
              </a:ext>
            </a:extLst>
          </p:cNvPr>
          <p:cNvSpPr txBox="1"/>
          <p:nvPr/>
        </p:nvSpPr>
        <p:spPr>
          <a:xfrm>
            <a:off x="619868" y="2863648"/>
            <a:ext cx="7008599"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sym typeface="Arial"/>
              </a:rPr>
              <a:t>مَكانٌ لِلزِّيارَةِ وَرُؤْيَةِ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sym typeface="Arial"/>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sym typeface="Arial"/>
              </a:rPr>
              <a:t>؛</a:t>
            </a:r>
          </a:p>
        </p:txBody>
      </p:sp>
      <p:sp>
        <p:nvSpPr>
          <p:cNvPr id="13" name="ZoneTexte 12">
            <a:extLst>
              <a:ext uri="{FF2B5EF4-FFF2-40B4-BE49-F238E27FC236}">
                <a16:creationId xmlns:a16="http://schemas.microsoft.com/office/drawing/2014/main" id="{7BA176CC-DEE4-EC97-F9CF-A4518C62578C}"/>
              </a:ext>
            </a:extLst>
          </p:cNvPr>
          <p:cNvSpPr txBox="1"/>
          <p:nvPr/>
        </p:nvSpPr>
        <p:spPr>
          <a:xfrm>
            <a:off x="1594531" y="1724227"/>
            <a:ext cx="6275652" cy="783193"/>
          </a:xfrm>
          <a:prstGeom prst="roundRect">
            <a:avLst/>
          </a:prstGeom>
          <a:noFill/>
          <a:ln>
            <a:solidFill>
              <a:srgbClr val="C00000"/>
            </a:solidFill>
          </a:ln>
        </p:spPr>
        <p:txBody>
          <a:bodyPr wrap="square" rtlCol="0">
            <a:spAutoFit/>
          </a:bodyPr>
          <a:lstStyle/>
          <a:p>
            <a:pPr algn="r" rtl="1"/>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ما فائِدَةُ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ٱلْمَحْمِيّاتِ</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حَسَبَ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ٱلْحِكايَةِ</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pic>
        <p:nvPicPr>
          <p:cNvPr id="3" name="Image 2">
            <a:extLst>
              <a:ext uri="{FF2B5EF4-FFF2-40B4-BE49-F238E27FC236}">
                <a16:creationId xmlns:a16="http://schemas.microsoft.com/office/drawing/2014/main" id="{DB145715-8436-AA77-44E2-EFB71B3CD6FC}"/>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7615752" y="2901948"/>
            <a:ext cx="723915" cy="723915"/>
          </a:xfrm>
          <a:prstGeom prst="rect">
            <a:avLst/>
          </a:prstGeom>
          <a:noFill/>
          <a:ln>
            <a:noFill/>
          </a:ln>
        </p:spPr>
      </p:pic>
      <p:pic>
        <p:nvPicPr>
          <p:cNvPr id="9" name="Image 8">
            <a:extLst>
              <a:ext uri="{FF2B5EF4-FFF2-40B4-BE49-F238E27FC236}">
                <a16:creationId xmlns:a16="http://schemas.microsoft.com/office/drawing/2014/main" id="{19CF5953-66CF-C7B3-90BB-E8B0C1CA03F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7615752" y="3728930"/>
            <a:ext cx="723915" cy="723915"/>
          </a:xfrm>
          <a:prstGeom prst="rect">
            <a:avLst/>
          </a:prstGeom>
          <a:ln>
            <a:noFill/>
          </a:ln>
        </p:spPr>
      </p:pic>
      <p:pic>
        <p:nvPicPr>
          <p:cNvPr id="16" name="Image 15">
            <a:extLst>
              <a:ext uri="{FF2B5EF4-FFF2-40B4-BE49-F238E27FC236}">
                <a16:creationId xmlns:a16="http://schemas.microsoft.com/office/drawing/2014/main" id="{A19F419A-BF9E-31F9-22C3-A41731F1431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7615752" y="4573234"/>
            <a:ext cx="723915" cy="723915"/>
          </a:xfrm>
          <a:prstGeom prst="rect">
            <a:avLst/>
          </a:prstGeom>
          <a:noFill/>
          <a:ln>
            <a:noFill/>
          </a:ln>
        </p:spPr>
      </p:pic>
      <p:sp>
        <p:nvSpPr>
          <p:cNvPr id="2" name="ZoneTexte 1">
            <a:extLst>
              <a:ext uri="{FF2B5EF4-FFF2-40B4-BE49-F238E27FC236}">
                <a16:creationId xmlns:a16="http://schemas.microsoft.com/office/drawing/2014/main" id="{57FAA591-AC3A-2717-5893-65E2C1CB53AA}"/>
              </a:ext>
            </a:extLst>
          </p:cNvPr>
          <p:cNvSpPr txBox="1"/>
          <p:nvPr/>
        </p:nvSpPr>
        <p:spPr>
          <a:xfrm>
            <a:off x="619869" y="4620359"/>
            <a:ext cx="7004256" cy="715089"/>
          </a:xfrm>
          <a:prstGeom prst="roundRect">
            <a:avLst/>
          </a:prstGeom>
          <a:solidFill>
            <a:schemeClr val="accent5">
              <a:lumMod val="20000"/>
              <a:lumOff val="80000"/>
            </a:schemeClr>
          </a:solidFill>
          <a:ln>
            <a:solidFill>
              <a:srgbClr val="C00000"/>
            </a:solidFill>
          </a:ln>
        </p:spPr>
        <p:txBody>
          <a:bodyPr wrap="square" rtlCol="0">
            <a:spAutoFit/>
          </a:bodyPr>
          <a:lstStyle/>
          <a:p>
            <a:pPr lvl="0" algn="r" rtl="1">
              <a:defRPr/>
            </a:pP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تَحْمي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ٱلنّاسَ</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مِنَ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ٱلْمُفْتَرِسَةِ</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a:t>
            </a:r>
          </a:p>
        </p:txBody>
      </p:sp>
    </p:spTree>
    <p:extLst>
      <p:ext uri="{BB962C8B-B14F-4D97-AF65-F5344CB8AC3E}">
        <p14:creationId xmlns:p14="http://schemas.microsoft.com/office/powerpoint/2010/main" val="125220703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B95A8-F553-C583-467D-85BD732809C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5B83F65-2968-1040-BBFA-BBFAB6816CA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يجيب. هل تتفقون؟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17891EB5-8E34-52B6-FB2A-C98959F1692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0279A24F-CBD3-4D22-2565-B0B777CA7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95B0C341-395C-EF0B-C884-DCC7551EBCA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19431857-C97A-378C-28F0-975702EFBF1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C91F691D-E7FB-2BDA-F3E5-A6C6904AD4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C89D6D0B-EB8D-CB59-3C44-244DCC5D5BA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64D85234-9144-56DE-BD4F-C2F77506F3EC}"/>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B13F683-93B2-07DF-357D-38AEE0BA207D}"/>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A3C3C2E4-3160-F016-CAFC-C7DCA442B902}"/>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7615752" y="2901948"/>
            <a:ext cx="723915" cy="723915"/>
          </a:xfrm>
          <a:prstGeom prst="rect">
            <a:avLst/>
          </a:prstGeom>
          <a:noFill/>
          <a:ln>
            <a:noFill/>
          </a:ln>
        </p:spPr>
      </p:pic>
      <p:pic>
        <p:nvPicPr>
          <p:cNvPr id="9" name="Image 8">
            <a:extLst>
              <a:ext uri="{FF2B5EF4-FFF2-40B4-BE49-F238E27FC236}">
                <a16:creationId xmlns:a16="http://schemas.microsoft.com/office/drawing/2014/main" id="{0F00AA8F-E8D9-C500-2BB3-6BEB2A09CC6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7615752" y="3728930"/>
            <a:ext cx="723915" cy="723915"/>
          </a:xfrm>
          <a:prstGeom prst="rect">
            <a:avLst/>
          </a:prstGeom>
          <a:ln>
            <a:noFill/>
          </a:ln>
        </p:spPr>
      </p:pic>
      <p:pic>
        <p:nvPicPr>
          <p:cNvPr id="16" name="Image 15">
            <a:extLst>
              <a:ext uri="{FF2B5EF4-FFF2-40B4-BE49-F238E27FC236}">
                <a16:creationId xmlns:a16="http://schemas.microsoft.com/office/drawing/2014/main" id="{26C9FA28-E21E-93F7-B576-5F42D661FD7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7615752" y="4573234"/>
            <a:ext cx="723915" cy="723915"/>
          </a:xfrm>
          <a:prstGeom prst="rect">
            <a:avLst/>
          </a:prstGeom>
          <a:noFill/>
          <a:ln>
            <a:noFill/>
          </a:ln>
        </p:spPr>
      </p:pic>
      <p:pic>
        <p:nvPicPr>
          <p:cNvPr id="4" name="Image 3">
            <a:extLst>
              <a:ext uri="{FF2B5EF4-FFF2-40B4-BE49-F238E27FC236}">
                <a16:creationId xmlns:a16="http://schemas.microsoft.com/office/drawing/2014/main" id="{1A487512-38E5-C7F1-4382-44ED0861AF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000" y="715007"/>
            <a:ext cx="845844" cy="845844"/>
          </a:xfrm>
          <a:prstGeom prst="rect">
            <a:avLst/>
          </a:prstGeom>
        </p:spPr>
      </p:pic>
      <p:sp>
        <p:nvSpPr>
          <p:cNvPr id="8" name="ZoneTexte 7">
            <a:extLst>
              <a:ext uri="{FF2B5EF4-FFF2-40B4-BE49-F238E27FC236}">
                <a16:creationId xmlns:a16="http://schemas.microsoft.com/office/drawing/2014/main" id="{7597E9A5-C43A-8033-19B9-A7820ABEF2DD}"/>
              </a:ext>
            </a:extLst>
          </p:cNvPr>
          <p:cNvSpPr txBox="1"/>
          <p:nvPr/>
        </p:nvSpPr>
        <p:spPr>
          <a:xfrm>
            <a:off x="619868" y="3776055"/>
            <a:ext cx="6995884"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تُسْهِمُ في حِمايَةِ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مِنَ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ٱلِانْقِراضِ</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a:t>
            </a:r>
          </a:p>
        </p:txBody>
      </p:sp>
      <p:sp>
        <p:nvSpPr>
          <p:cNvPr id="10" name="ZoneTexte 9">
            <a:extLst>
              <a:ext uri="{FF2B5EF4-FFF2-40B4-BE49-F238E27FC236}">
                <a16:creationId xmlns:a16="http://schemas.microsoft.com/office/drawing/2014/main" id="{6CF1A079-B296-1120-E3A3-F14A8C3F1D61}"/>
              </a:ext>
            </a:extLst>
          </p:cNvPr>
          <p:cNvSpPr txBox="1"/>
          <p:nvPr/>
        </p:nvSpPr>
        <p:spPr>
          <a:xfrm>
            <a:off x="619868" y="2863648"/>
            <a:ext cx="7008599"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sym typeface="Arial"/>
              </a:rPr>
              <a:t>مَكانٌ لِلزِّيارَةِ وَرُؤْيَةِ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sym typeface="Arial"/>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sym typeface="Arial"/>
              </a:rPr>
              <a:t>؛</a:t>
            </a:r>
          </a:p>
        </p:txBody>
      </p:sp>
      <p:sp>
        <p:nvSpPr>
          <p:cNvPr id="12" name="ZoneTexte 11">
            <a:extLst>
              <a:ext uri="{FF2B5EF4-FFF2-40B4-BE49-F238E27FC236}">
                <a16:creationId xmlns:a16="http://schemas.microsoft.com/office/drawing/2014/main" id="{FAA6DED8-08E8-23AF-D2B8-CE5FA5553CFF}"/>
              </a:ext>
            </a:extLst>
          </p:cNvPr>
          <p:cNvSpPr txBox="1"/>
          <p:nvPr/>
        </p:nvSpPr>
        <p:spPr>
          <a:xfrm>
            <a:off x="619869" y="4620359"/>
            <a:ext cx="7004256" cy="715089"/>
          </a:xfrm>
          <a:prstGeom prst="roundRect">
            <a:avLst/>
          </a:prstGeom>
          <a:solidFill>
            <a:schemeClr val="accent5">
              <a:lumMod val="20000"/>
              <a:lumOff val="80000"/>
            </a:schemeClr>
          </a:solidFill>
          <a:ln>
            <a:solidFill>
              <a:srgbClr val="C00000"/>
            </a:solidFill>
          </a:ln>
        </p:spPr>
        <p:txBody>
          <a:bodyPr wrap="square" rtlCol="0">
            <a:spAutoFit/>
          </a:bodyPr>
          <a:lstStyle/>
          <a:p>
            <a:pPr lvl="0" algn="r" rtl="1">
              <a:defRPr/>
            </a:pP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تَحْمي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ٱلنّاسَ</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مِنَ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ٱلْمُفْتَرِسَةِ</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a:t>
            </a:r>
          </a:p>
        </p:txBody>
      </p:sp>
      <p:sp>
        <p:nvSpPr>
          <p:cNvPr id="13" name="ZoneTexte 12">
            <a:extLst>
              <a:ext uri="{FF2B5EF4-FFF2-40B4-BE49-F238E27FC236}">
                <a16:creationId xmlns:a16="http://schemas.microsoft.com/office/drawing/2014/main" id="{94988202-AE42-999C-E619-F0C449F377FB}"/>
              </a:ext>
            </a:extLst>
          </p:cNvPr>
          <p:cNvSpPr txBox="1"/>
          <p:nvPr/>
        </p:nvSpPr>
        <p:spPr>
          <a:xfrm>
            <a:off x="1594531" y="1724227"/>
            <a:ext cx="6275652" cy="783193"/>
          </a:xfrm>
          <a:prstGeom prst="roundRect">
            <a:avLst/>
          </a:prstGeom>
          <a:noFill/>
          <a:ln>
            <a:solidFill>
              <a:srgbClr val="C00000"/>
            </a:solidFill>
          </a:ln>
        </p:spPr>
        <p:txBody>
          <a:bodyPr wrap="square" rtlCol="0">
            <a:spAutoFit/>
          </a:bodyPr>
          <a:lstStyle/>
          <a:p>
            <a:pPr algn="r" rtl="1"/>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ما فائِدَةُ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ٱلْمَحْمِيّاتِ</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حَسَبَ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ٱلْحِكايَةِ</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296697903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31511-5F42-E300-1AB1-55E5192A08E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97BF406-F928-1BD4-B6A0-3DF16CE923B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28E5B52E-3344-ADE2-D50C-C5ABF90278F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486BE193-59C3-2645-DA46-803C5155E1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0533970C-E944-4302-18E6-26CCC4445B1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93FF01BC-D1E8-0204-3789-4BD472E77E1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D15EA79F-D970-1FB9-C9F6-96AC23B62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8394FC33-C05E-D4C2-68D6-E2BF0D5DB5E3}"/>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C523B3A9-8579-356B-622C-C0117BE376C9}"/>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EF9E935F-E4F7-935C-131D-A779BE2BBDA9}"/>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436E9184-F650-878D-2EE7-3BC3024108C5}"/>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BB4C21C2-0EF5-D936-89AA-BE19C40491E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615752" y="2901948"/>
            <a:ext cx="723915" cy="723915"/>
          </a:xfrm>
          <a:prstGeom prst="rect">
            <a:avLst/>
          </a:prstGeom>
          <a:noFill/>
          <a:ln>
            <a:noFill/>
          </a:ln>
        </p:spPr>
      </p:pic>
      <p:pic>
        <p:nvPicPr>
          <p:cNvPr id="9" name="Image 8">
            <a:extLst>
              <a:ext uri="{FF2B5EF4-FFF2-40B4-BE49-F238E27FC236}">
                <a16:creationId xmlns:a16="http://schemas.microsoft.com/office/drawing/2014/main" id="{9CDE031B-2061-89D2-4EE2-A9998589D29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7615752" y="3728930"/>
            <a:ext cx="723915" cy="723915"/>
          </a:xfrm>
          <a:prstGeom prst="rect">
            <a:avLst/>
          </a:prstGeom>
          <a:ln>
            <a:noFill/>
          </a:ln>
        </p:spPr>
      </p:pic>
      <p:pic>
        <p:nvPicPr>
          <p:cNvPr id="16" name="Image 15">
            <a:extLst>
              <a:ext uri="{FF2B5EF4-FFF2-40B4-BE49-F238E27FC236}">
                <a16:creationId xmlns:a16="http://schemas.microsoft.com/office/drawing/2014/main" id="{86236A97-2D5A-F88B-FADF-448C87EC051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15752" y="4573234"/>
            <a:ext cx="723915" cy="723915"/>
          </a:xfrm>
          <a:prstGeom prst="rect">
            <a:avLst/>
          </a:prstGeom>
          <a:noFill/>
          <a:ln>
            <a:noFill/>
          </a:ln>
        </p:spPr>
      </p:pic>
      <p:sp>
        <p:nvSpPr>
          <p:cNvPr id="2" name="ZoneTexte 1">
            <a:extLst>
              <a:ext uri="{FF2B5EF4-FFF2-40B4-BE49-F238E27FC236}">
                <a16:creationId xmlns:a16="http://schemas.microsoft.com/office/drawing/2014/main" id="{C279C3F5-78F7-49A5-FBA2-0D5F8D211DAF}"/>
              </a:ext>
            </a:extLst>
          </p:cNvPr>
          <p:cNvSpPr txBox="1"/>
          <p:nvPr/>
        </p:nvSpPr>
        <p:spPr>
          <a:xfrm>
            <a:off x="1594531" y="1724227"/>
            <a:ext cx="6275652" cy="783193"/>
          </a:xfrm>
          <a:prstGeom prst="roundRect">
            <a:avLst/>
          </a:prstGeom>
          <a:noFill/>
          <a:ln>
            <a:solidFill>
              <a:srgbClr val="C00000"/>
            </a:solidFill>
          </a:ln>
        </p:spPr>
        <p:txBody>
          <a:bodyPr wrap="square" rtlCol="0">
            <a:spAutoFit/>
          </a:bodyPr>
          <a:lstStyle/>
          <a:p>
            <a:pPr algn="r" rtl="1"/>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فائِدَةُ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ٱلْمَحْمِيّاتِ</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حَسَبَ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ٱلْحِكايَةِ</a:t>
            </a:r>
            <a:endPar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 name="ZoneTexte 3">
            <a:extLst>
              <a:ext uri="{FF2B5EF4-FFF2-40B4-BE49-F238E27FC236}">
                <a16:creationId xmlns:a16="http://schemas.microsoft.com/office/drawing/2014/main" id="{C4396955-3CED-83A3-C712-DAEF6D4D0EC0}"/>
              </a:ext>
            </a:extLst>
          </p:cNvPr>
          <p:cNvSpPr txBox="1"/>
          <p:nvPr/>
        </p:nvSpPr>
        <p:spPr>
          <a:xfrm>
            <a:off x="619868" y="3776055"/>
            <a:ext cx="6995884"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تُسْهِمُ في حِمايَةِ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 مِنَ </a:t>
            </a:r>
            <a:r>
              <a:rPr lang="ar-MA" sz="3600" b="1" kern="0" dirty="0" err="1">
                <a:solidFill>
                  <a:srgbClr val="4472C4">
                    <a:lumMod val="50000"/>
                  </a:srgbClr>
                </a:solidFill>
                <a:latin typeface="Microsoft Uighur" panose="02000000000000000000" pitchFamily="2" charset="-78"/>
                <a:ea typeface="Calibri"/>
                <a:cs typeface="Microsoft Uighur" panose="02000000000000000000" pitchFamily="2" charset="-78"/>
              </a:rPr>
              <a:t>ٱلِانْقِراضِ</a:t>
            </a:r>
            <a:r>
              <a:rPr lang="ar-MA" sz="3600" b="1" kern="0" dirty="0">
                <a:solidFill>
                  <a:srgbClr val="4472C4">
                    <a:lumMod val="50000"/>
                  </a:srgbClr>
                </a:solidFill>
                <a:latin typeface="Microsoft Uighur" panose="02000000000000000000" pitchFamily="2" charset="-78"/>
                <a:ea typeface="Calibri"/>
                <a:cs typeface="Microsoft Uighur" panose="02000000000000000000" pitchFamily="2" charset="-78"/>
              </a:rPr>
              <a:t>؛</a:t>
            </a:r>
          </a:p>
        </p:txBody>
      </p:sp>
      <p:sp>
        <p:nvSpPr>
          <p:cNvPr id="6" name="ZoneTexte 5">
            <a:extLst>
              <a:ext uri="{FF2B5EF4-FFF2-40B4-BE49-F238E27FC236}">
                <a16:creationId xmlns:a16="http://schemas.microsoft.com/office/drawing/2014/main" id="{70BE13B7-9599-0C7C-C91D-B8CCC460376F}"/>
              </a:ext>
            </a:extLst>
          </p:cNvPr>
          <p:cNvSpPr txBox="1"/>
          <p:nvPr/>
        </p:nvSpPr>
        <p:spPr>
          <a:xfrm>
            <a:off x="619868" y="2863648"/>
            <a:ext cx="7008599" cy="715089"/>
          </a:xfrm>
          <a:prstGeom prst="roundRect">
            <a:avLst/>
          </a:prstGeom>
          <a:solidFill>
            <a:schemeClr val="accent5">
              <a:lumMod val="20000"/>
              <a:lumOff val="80000"/>
            </a:schemeClr>
          </a:solidFill>
          <a:ln>
            <a:solidFill>
              <a:srgbClr val="C00000"/>
            </a:solidFill>
          </a:ln>
        </p:spPr>
        <p:txBody>
          <a:bodyPr wrap="square" rtlCol="0">
            <a:spAutoFit/>
          </a:bodyPr>
          <a:lstStyle/>
          <a:p>
            <a:pPr algn="r" rtl="1"/>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sym typeface="Arial"/>
              </a:rPr>
              <a:t>مَكانٌ لِلزِّيارَةِ وَرُؤْيَةِ </a:t>
            </a:r>
            <a:r>
              <a:rPr lang="ar-MA" sz="3600" b="1" kern="0" dirty="0" err="1">
                <a:solidFill>
                  <a:schemeClr val="bg1">
                    <a:lumMod val="65000"/>
                  </a:schemeClr>
                </a:solidFill>
                <a:latin typeface="Microsoft Uighur" panose="02000000000000000000" pitchFamily="2" charset="-78"/>
                <a:ea typeface="Calibri"/>
                <a:cs typeface="Microsoft Uighur" panose="02000000000000000000" pitchFamily="2" charset="-78"/>
                <a:sym typeface="Arial"/>
              </a:rPr>
              <a:t>ٱلْحَيَواناتِ</a:t>
            </a:r>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sym typeface="Arial"/>
              </a:rPr>
              <a:t>؛</a:t>
            </a:r>
          </a:p>
        </p:txBody>
      </p:sp>
      <p:sp>
        <p:nvSpPr>
          <p:cNvPr id="7" name="ZoneTexte 6">
            <a:extLst>
              <a:ext uri="{FF2B5EF4-FFF2-40B4-BE49-F238E27FC236}">
                <a16:creationId xmlns:a16="http://schemas.microsoft.com/office/drawing/2014/main" id="{6E017D21-76CE-56D6-FDE5-28F2C74A61A6}"/>
              </a:ext>
            </a:extLst>
          </p:cNvPr>
          <p:cNvSpPr txBox="1"/>
          <p:nvPr/>
        </p:nvSpPr>
        <p:spPr>
          <a:xfrm>
            <a:off x="619869" y="4620359"/>
            <a:ext cx="7004256" cy="715089"/>
          </a:xfrm>
          <a:prstGeom prst="roundRect">
            <a:avLst/>
          </a:prstGeom>
          <a:solidFill>
            <a:schemeClr val="accent5">
              <a:lumMod val="20000"/>
              <a:lumOff val="80000"/>
            </a:schemeClr>
          </a:solidFill>
          <a:ln>
            <a:solidFill>
              <a:srgbClr val="C00000"/>
            </a:solidFill>
          </a:ln>
        </p:spPr>
        <p:txBody>
          <a:bodyPr wrap="square" rtlCol="0">
            <a:spAutoFit/>
          </a:bodyPr>
          <a:lstStyle/>
          <a:p>
            <a:pPr lvl="0" algn="r" rtl="1">
              <a:defRPr/>
            </a:pPr>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rPr>
              <a:t>تَحْمي </a:t>
            </a:r>
            <a:r>
              <a:rPr lang="ar-MA" sz="3600" b="1" kern="0" dirty="0" err="1">
                <a:solidFill>
                  <a:schemeClr val="bg1">
                    <a:lumMod val="65000"/>
                  </a:schemeClr>
                </a:solidFill>
                <a:latin typeface="Microsoft Uighur" panose="02000000000000000000" pitchFamily="2" charset="-78"/>
                <a:ea typeface="Calibri"/>
                <a:cs typeface="Microsoft Uighur" panose="02000000000000000000" pitchFamily="2" charset="-78"/>
              </a:rPr>
              <a:t>ٱلنّاسَ</a:t>
            </a:r>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rPr>
              <a:t> مِنَ </a:t>
            </a:r>
            <a:r>
              <a:rPr lang="ar-MA" sz="3600" b="1" kern="0" dirty="0" err="1">
                <a:solidFill>
                  <a:schemeClr val="bg1">
                    <a:lumMod val="65000"/>
                  </a:schemeClr>
                </a:solidFill>
                <a:latin typeface="Microsoft Uighur" panose="02000000000000000000" pitchFamily="2" charset="-78"/>
                <a:ea typeface="Calibri"/>
                <a:cs typeface="Microsoft Uighur" panose="02000000000000000000" pitchFamily="2" charset="-78"/>
              </a:rPr>
              <a:t>ٱلْحَيَواناتِ</a:t>
            </a:r>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rPr>
              <a:t> </a:t>
            </a:r>
            <a:r>
              <a:rPr lang="ar-MA" sz="3600" b="1" kern="0" dirty="0" err="1">
                <a:solidFill>
                  <a:schemeClr val="bg1">
                    <a:lumMod val="65000"/>
                  </a:schemeClr>
                </a:solidFill>
                <a:latin typeface="Microsoft Uighur" panose="02000000000000000000" pitchFamily="2" charset="-78"/>
                <a:ea typeface="Calibri"/>
                <a:cs typeface="Microsoft Uighur" panose="02000000000000000000" pitchFamily="2" charset="-78"/>
              </a:rPr>
              <a:t>ٱلْمُفْتَرِسَةِ</a:t>
            </a:r>
            <a:r>
              <a:rPr lang="ar-MA" sz="3600" b="1" kern="0" dirty="0">
                <a:solidFill>
                  <a:schemeClr val="bg1">
                    <a:lumMod val="65000"/>
                  </a:schemeClr>
                </a:solidFill>
                <a:latin typeface="Microsoft Uighur" panose="02000000000000000000" pitchFamily="2" charset="-78"/>
                <a:ea typeface="Calibri"/>
                <a:cs typeface="Microsoft Uighur" panose="02000000000000000000" pitchFamily="2" charset="-78"/>
              </a:rPr>
              <a:t>؛</a:t>
            </a:r>
          </a:p>
        </p:txBody>
      </p:sp>
    </p:spTree>
    <p:extLst>
      <p:ext uri="{BB962C8B-B14F-4D97-AF65-F5344CB8AC3E}">
        <p14:creationId xmlns:p14="http://schemas.microsoft.com/office/powerpoint/2010/main" val="4765240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F7A07-88CF-5EEC-5213-421FF8FEF0B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2D0BEAE8-7AF7-64F7-C842-3E3CBBEC778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سؤال آخر، من يقرأ؟ فكروا قبل تقديم الإجابة.</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BACDF0BB-1E16-47FA-704A-C9E52C3CC73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39F1FC5A-4806-E443-1196-13C4C74EE47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8" name="Image 17">
            <a:extLst>
              <a:ext uri="{FF2B5EF4-FFF2-40B4-BE49-F238E27FC236}">
                <a16:creationId xmlns:a16="http://schemas.microsoft.com/office/drawing/2014/main" id="{8B3E82F3-BCED-9EAC-8CA6-05AA1D79AE2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9" name="Image 18">
            <a:extLst>
              <a:ext uri="{FF2B5EF4-FFF2-40B4-BE49-F238E27FC236}">
                <a16:creationId xmlns:a16="http://schemas.microsoft.com/office/drawing/2014/main" id="{7465C6B8-C2CB-136C-3503-0C0D6CC4FB2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DB2C3ECE-316B-63AF-2626-CDC10F7ECB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BE7980F-2F73-B75D-5F39-BC63666126FA}"/>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8717DDF5-78E2-8605-DFFC-984630BBA09A}"/>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21C01ABA-C41A-F809-C71D-A3CAC195B56F}"/>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4" name="Image 3">
            <a:extLst>
              <a:ext uri="{FF2B5EF4-FFF2-40B4-BE49-F238E27FC236}">
                <a16:creationId xmlns:a16="http://schemas.microsoft.com/office/drawing/2014/main" id="{4A9E677C-17B5-A1D9-FC4D-71650D34A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000" y="715007"/>
            <a:ext cx="845844" cy="845844"/>
          </a:xfrm>
          <a:prstGeom prst="rect">
            <a:avLst/>
          </a:prstGeom>
        </p:spPr>
      </p:pic>
      <p:sp>
        <p:nvSpPr>
          <p:cNvPr id="2" name="ZoneTexte 1">
            <a:extLst>
              <a:ext uri="{FF2B5EF4-FFF2-40B4-BE49-F238E27FC236}">
                <a16:creationId xmlns:a16="http://schemas.microsoft.com/office/drawing/2014/main" id="{A3425B6F-F796-B6A7-08A9-C8431278BF22}"/>
              </a:ext>
            </a:extLst>
          </p:cNvPr>
          <p:cNvSpPr txBox="1"/>
          <p:nvPr/>
        </p:nvSpPr>
        <p:spPr>
          <a:xfrm>
            <a:off x="831735" y="1698579"/>
            <a:ext cx="7316517" cy="783193"/>
          </a:xfrm>
          <a:prstGeom prst="roundRect">
            <a:avLst/>
          </a:prstGeom>
          <a:noFill/>
          <a:ln>
            <a:solidFill>
              <a:srgbClr val="C00000"/>
            </a:solidFill>
          </a:ln>
        </p:spPr>
        <p:txBody>
          <a:bodyPr wrap="square" rtlCol="0">
            <a:spAutoFit/>
          </a:bodyPr>
          <a:lstStyle/>
          <a:p>
            <a:pPr algn="r" rtl="1"/>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ما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ٱلْمَقْصودُ</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بِٱلتَّوازُنُ</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ٱلْبيئِيِّ</a:t>
            </a:r>
            <a:r>
              <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(الطَّبيعِيِّ)؟ ما مِثالُ ذلِكَ؟</a:t>
            </a:r>
            <a:r>
              <a:rPr lang="ar-MA" sz="4000" b="1" dirty="0">
                <a:solidFill>
                  <a:srgbClr val="424D7B"/>
                </a:solidFill>
                <a:latin typeface="Microsoft Uighur" panose="02000000000000000000" pitchFamily="2" charset="-78"/>
                <a:cs typeface="Microsoft Uighur" panose="02000000000000000000" pitchFamily="2" charset="-78"/>
              </a:rPr>
              <a:t> </a:t>
            </a:r>
            <a:endParaRPr lang="ar-MA" sz="40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 name="ZoneTexte 2">
            <a:extLst>
              <a:ext uri="{FF2B5EF4-FFF2-40B4-BE49-F238E27FC236}">
                <a16:creationId xmlns:a16="http://schemas.microsoft.com/office/drawing/2014/main" id="{A149AEF8-991D-DC9D-D8A6-99EB86527C53}"/>
              </a:ext>
            </a:extLst>
          </p:cNvPr>
          <p:cNvSpPr txBox="1"/>
          <p:nvPr/>
        </p:nvSpPr>
        <p:spPr>
          <a:xfrm>
            <a:off x="918227" y="2646806"/>
            <a:ext cx="7143532" cy="1055608"/>
          </a:xfrm>
          <a:prstGeom prst="roundRect">
            <a:avLst/>
          </a:prstGeom>
          <a:solidFill>
            <a:schemeClr val="accent5">
              <a:lumMod val="20000"/>
              <a:lumOff val="80000"/>
            </a:schemeClr>
          </a:solidFill>
          <a:ln>
            <a:solidFill>
              <a:srgbClr val="C00000"/>
            </a:solidFill>
          </a:ln>
        </p:spPr>
        <p:txBody>
          <a:bodyPr wrap="square" rtlCol="0">
            <a:spAutoFit/>
          </a:bodyPr>
          <a:lstStyle/>
          <a:p>
            <a:pPr algn="just" rtl="1"/>
            <a:r>
              <a:rPr lang="ar-MA" sz="2800" b="1" dirty="0">
                <a:solidFill>
                  <a:srgbClr val="424D7B"/>
                </a:solidFill>
                <a:latin typeface="Microsoft Uighur" panose="02000000000000000000" pitchFamily="2" charset="-78"/>
                <a:cs typeface="Microsoft Uighur" panose="02000000000000000000" pitchFamily="2" charset="-78"/>
              </a:rPr>
              <a:t>هُوَ أَنْ تَعيشَ </a:t>
            </a:r>
            <a:r>
              <a:rPr lang="ar-MA" sz="2800" b="1" dirty="0" err="1">
                <a:solidFill>
                  <a:srgbClr val="424D7B"/>
                </a:solidFill>
                <a:latin typeface="Microsoft Uighur" panose="02000000000000000000" pitchFamily="2" charset="-78"/>
                <a:cs typeface="Microsoft Uighur" panose="02000000000000000000" pitchFamily="2" charset="-78"/>
              </a:rPr>
              <a:t>ٱلنَّباتاتُ</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وَٱلْحَيَواناتُ</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وَٱلْكائِناتُ</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ٱلْحَيَّةُ</a:t>
            </a:r>
            <a:r>
              <a:rPr lang="ar-MA" sz="2800" b="1" dirty="0">
                <a:solidFill>
                  <a:srgbClr val="424D7B"/>
                </a:solidFill>
                <a:latin typeface="Microsoft Uighur" panose="02000000000000000000" pitchFamily="2" charset="-78"/>
                <a:cs typeface="Microsoft Uighur" panose="02000000000000000000" pitchFamily="2" charset="-78"/>
              </a:rPr>
              <a:t> مَعاً بِشَكْلٍ مُنَظَّمٍ، حَيْثُ يَساعِدُ كُلُّ واحِدٍ مِنْها </a:t>
            </a:r>
            <a:r>
              <a:rPr lang="ar-MA" sz="2800" b="1" dirty="0" err="1">
                <a:solidFill>
                  <a:srgbClr val="424D7B"/>
                </a:solidFill>
                <a:latin typeface="Microsoft Uighur" panose="02000000000000000000" pitchFamily="2" charset="-78"/>
                <a:cs typeface="Microsoft Uighur" panose="02000000000000000000" pitchFamily="2" charset="-78"/>
              </a:rPr>
              <a:t>ٱلْآخَرَ</a:t>
            </a:r>
            <a:r>
              <a:rPr lang="ar-MA" sz="2800" b="1" dirty="0">
                <a:solidFill>
                  <a:srgbClr val="424D7B"/>
                </a:solidFill>
                <a:latin typeface="Microsoft Uighur" panose="02000000000000000000" pitchFamily="2" charset="-78"/>
                <a:cs typeface="Microsoft Uighur" panose="02000000000000000000" pitchFamily="2" charset="-78"/>
              </a:rPr>
              <a:t> في </a:t>
            </a:r>
            <a:r>
              <a:rPr lang="ar-MA" sz="2800" b="1" dirty="0" err="1">
                <a:solidFill>
                  <a:srgbClr val="424D7B"/>
                </a:solidFill>
                <a:latin typeface="Microsoft Uighur" panose="02000000000000000000" pitchFamily="2" charset="-78"/>
                <a:cs typeface="Microsoft Uighur" panose="02000000000000000000" pitchFamily="2" charset="-78"/>
              </a:rPr>
              <a:t>ٱلْحَياةِ</a:t>
            </a:r>
            <a:r>
              <a:rPr lang="ar-MA" sz="2800" b="1"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endParaRPr lang="ar-MA" sz="2800" b="1" dirty="0">
              <a:solidFill>
                <a:srgbClr val="424D7B"/>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B75C5C3A-9325-4DF1-F74A-866DBBE831B4}"/>
              </a:ext>
            </a:extLst>
          </p:cNvPr>
          <p:cNvSpPr txBox="1"/>
          <p:nvPr/>
        </p:nvSpPr>
        <p:spPr>
          <a:xfrm>
            <a:off x="918227" y="4210562"/>
            <a:ext cx="7143532" cy="2009061"/>
          </a:xfrm>
          <a:prstGeom prst="roundRect">
            <a:avLst/>
          </a:prstGeom>
          <a:solidFill>
            <a:schemeClr val="accent5">
              <a:lumMod val="20000"/>
              <a:lumOff val="80000"/>
            </a:schemeClr>
          </a:solidFill>
          <a:ln>
            <a:solidFill>
              <a:srgbClr val="C00000"/>
            </a:solidFill>
          </a:ln>
        </p:spPr>
        <p:txBody>
          <a:bodyPr wrap="square" rtlCol="0">
            <a:spAutoFit/>
          </a:bodyPr>
          <a:lstStyle/>
          <a:p>
            <a:pPr algn="just" rtl="1"/>
            <a:r>
              <a:rPr lang="ar-MA" sz="2800" b="1" dirty="0">
                <a:solidFill>
                  <a:srgbClr val="424D7B"/>
                </a:solidFill>
                <a:latin typeface="Microsoft Uighur" panose="02000000000000000000" pitchFamily="2" charset="-78"/>
                <a:cs typeface="Microsoft Uighur" panose="02000000000000000000" pitchFamily="2" charset="-78"/>
              </a:rPr>
              <a:t>مِثالٌ: </a:t>
            </a:r>
          </a:p>
          <a:p>
            <a:pPr algn="just" rtl="1"/>
            <a:r>
              <a:rPr lang="ar-MA" sz="2800" b="1" dirty="0">
                <a:solidFill>
                  <a:srgbClr val="424D7B"/>
                </a:solidFill>
                <a:latin typeface="Microsoft Uighur" panose="02000000000000000000" pitchFamily="2" charset="-78"/>
                <a:cs typeface="Microsoft Uighur" panose="02000000000000000000" pitchFamily="2" charset="-78"/>
              </a:rPr>
              <a:t>تَأْكُلُ </a:t>
            </a:r>
            <a:r>
              <a:rPr lang="ar-MA" sz="2800" b="1" dirty="0" err="1">
                <a:solidFill>
                  <a:srgbClr val="424D7B"/>
                </a:solidFill>
                <a:latin typeface="Microsoft Uighur" panose="02000000000000000000" pitchFamily="2" charset="-78"/>
                <a:cs typeface="Microsoft Uighur" panose="02000000000000000000" pitchFamily="2" charset="-78"/>
              </a:rPr>
              <a:t>ٱلْأَرانِبُ</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ٱلْعُشْبَ</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وَٱلثَّعْلَبُ</a:t>
            </a:r>
            <a:r>
              <a:rPr lang="ar-MA" sz="2800" b="1" dirty="0">
                <a:solidFill>
                  <a:srgbClr val="424D7B"/>
                </a:solidFill>
                <a:latin typeface="Microsoft Uighur" panose="02000000000000000000" pitchFamily="2" charset="-78"/>
                <a:cs typeface="Microsoft Uighur" panose="02000000000000000000" pitchFamily="2" charset="-78"/>
              </a:rPr>
              <a:t> يَأْكُلُ بَعْضَ </a:t>
            </a:r>
            <a:r>
              <a:rPr lang="ar-MA" sz="2800" b="1" dirty="0" err="1">
                <a:solidFill>
                  <a:srgbClr val="424D7B"/>
                </a:solidFill>
                <a:latin typeface="Microsoft Uighur" panose="02000000000000000000" pitchFamily="2" charset="-78"/>
                <a:cs typeface="Microsoft Uighur" panose="02000000000000000000" pitchFamily="2" charset="-78"/>
              </a:rPr>
              <a:t>ٱلْأَرانِبِ</a:t>
            </a:r>
            <a:r>
              <a:rPr lang="ar-MA" sz="2800" b="1" dirty="0">
                <a:solidFill>
                  <a:srgbClr val="424D7B"/>
                </a:solidFill>
                <a:latin typeface="Microsoft Uighur" panose="02000000000000000000" pitchFamily="2" charset="-78"/>
                <a:cs typeface="Microsoft Uighur" panose="02000000000000000000" pitchFamily="2" charset="-78"/>
              </a:rPr>
              <a:t>. إِذا </a:t>
            </a:r>
            <a:r>
              <a:rPr lang="ar-MA" sz="2800" b="1" dirty="0" err="1">
                <a:solidFill>
                  <a:srgbClr val="424D7B"/>
                </a:solidFill>
                <a:latin typeface="Microsoft Uighur" panose="02000000000000000000" pitchFamily="2" charset="-78"/>
                <a:cs typeface="Microsoft Uighur" panose="02000000000000000000" pitchFamily="2" charset="-78"/>
              </a:rPr>
              <a:t>ٱخْتَفى</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ٱلثَّعْلَبُ</a:t>
            </a:r>
            <a:r>
              <a:rPr lang="ar-MA" sz="2800" b="1" dirty="0">
                <a:solidFill>
                  <a:srgbClr val="424D7B"/>
                </a:solidFill>
                <a:latin typeface="Microsoft Uighur" panose="02000000000000000000" pitchFamily="2" charset="-78"/>
                <a:cs typeface="Microsoft Uighur" panose="02000000000000000000" pitchFamily="2" charset="-78"/>
              </a:rPr>
              <a:t>، سَتَكْثُرُ </a:t>
            </a:r>
            <a:r>
              <a:rPr lang="ar-MA" sz="2800" b="1" dirty="0" err="1">
                <a:solidFill>
                  <a:srgbClr val="424D7B"/>
                </a:solidFill>
                <a:latin typeface="Microsoft Uighur" panose="02000000000000000000" pitchFamily="2" charset="-78"/>
                <a:cs typeface="Microsoft Uighur" panose="02000000000000000000" pitchFamily="2" charset="-78"/>
              </a:rPr>
              <a:t>ٱلْأَرانِبُ</a:t>
            </a:r>
            <a:r>
              <a:rPr lang="ar-MA" sz="2800" b="1" dirty="0">
                <a:solidFill>
                  <a:srgbClr val="424D7B"/>
                </a:solidFill>
                <a:latin typeface="Microsoft Uighur" panose="02000000000000000000" pitchFamily="2" charset="-78"/>
                <a:cs typeface="Microsoft Uighur" panose="02000000000000000000" pitchFamily="2" charset="-78"/>
              </a:rPr>
              <a:t> كَثيراً وَتَأْكُلُ كُلَّ </a:t>
            </a:r>
            <a:r>
              <a:rPr lang="ar-MA" sz="2800" b="1" dirty="0" err="1">
                <a:solidFill>
                  <a:srgbClr val="424D7B"/>
                </a:solidFill>
                <a:latin typeface="Microsoft Uighur" panose="02000000000000000000" pitchFamily="2" charset="-78"/>
                <a:cs typeface="Microsoft Uighur" panose="02000000000000000000" pitchFamily="2" charset="-78"/>
              </a:rPr>
              <a:t>ٱلْعُشْبِ</a:t>
            </a:r>
            <a:r>
              <a:rPr lang="ar-MA" sz="2800" b="1" dirty="0">
                <a:solidFill>
                  <a:srgbClr val="424D7B"/>
                </a:solidFill>
                <a:latin typeface="Microsoft Uighur" panose="02000000000000000000" pitchFamily="2" charset="-78"/>
                <a:cs typeface="Microsoft Uighur" panose="02000000000000000000" pitchFamily="2" charset="-78"/>
              </a:rPr>
              <a:t>، فَيَخْتَلُّ </a:t>
            </a:r>
            <a:r>
              <a:rPr lang="ar-MA" sz="2800" b="1" dirty="0" err="1">
                <a:solidFill>
                  <a:srgbClr val="424D7B"/>
                </a:solidFill>
                <a:latin typeface="Microsoft Uighur" panose="02000000000000000000" pitchFamily="2" charset="-78"/>
                <a:cs typeface="Microsoft Uighur" panose="02000000000000000000" pitchFamily="2" charset="-78"/>
              </a:rPr>
              <a:t>ٱلتَّوازُنُ</a:t>
            </a:r>
            <a:r>
              <a:rPr lang="ar-MA" sz="2800" b="1" dirty="0">
                <a:solidFill>
                  <a:srgbClr val="424D7B"/>
                </a:solidFill>
                <a:latin typeface="Microsoft Uighur" panose="02000000000000000000" pitchFamily="2" charset="-78"/>
                <a:cs typeface="Microsoft Uighur" panose="02000000000000000000" pitchFamily="2" charset="-78"/>
              </a:rPr>
              <a:t> </a:t>
            </a:r>
            <a:r>
              <a:rPr lang="ar-MA" sz="2800" b="1" dirty="0" err="1">
                <a:solidFill>
                  <a:srgbClr val="424D7B"/>
                </a:solidFill>
                <a:latin typeface="Microsoft Uighur" panose="02000000000000000000" pitchFamily="2" charset="-78"/>
                <a:cs typeface="Microsoft Uighur" panose="02000000000000000000" pitchFamily="2" charset="-78"/>
              </a:rPr>
              <a:t>ٱلْبيئِيُّ</a:t>
            </a:r>
            <a:r>
              <a:rPr lang="ar-MA" sz="2800" b="1" dirty="0">
                <a:solidFill>
                  <a:srgbClr val="424D7B"/>
                </a:solidFill>
                <a:latin typeface="Microsoft Uighur" panose="02000000000000000000" pitchFamily="2" charset="-78"/>
                <a:cs typeface="Microsoft Uighur" panose="02000000000000000000" pitchFamily="2" charset="-78"/>
              </a:rPr>
              <a:t>.</a:t>
            </a:r>
          </a:p>
          <a:p>
            <a:pPr algn="just" rtl="1"/>
            <a:r>
              <a:rPr lang="ar-MA" sz="2800" b="1" dirty="0">
                <a:solidFill>
                  <a:srgbClr val="424D7B"/>
                </a:solidFill>
                <a:latin typeface="Microsoft Uighur" panose="02000000000000000000" pitchFamily="2" charset="-78"/>
                <a:cs typeface="Microsoft Uighur" panose="02000000000000000000" pitchFamily="2" charset="-78"/>
              </a:rPr>
              <a:t>إذاً فَكُلُّ كائِنٍ لَهُ دَوْرٌ مُهِمٌّ في </a:t>
            </a:r>
            <a:r>
              <a:rPr lang="ar-MA" sz="2800" b="1" dirty="0" err="1">
                <a:solidFill>
                  <a:srgbClr val="424D7B"/>
                </a:solidFill>
                <a:latin typeface="Microsoft Uighur" panose="02000000000000000000" pitchFamily="2" charset="-78"/>
                <a:cs typeface="Microsoft Uighur" panose="02000000000000000000" pitchFamily="2" charset="-78"/>
              </a:rPr>
              <a:t>ٱلطَّبيعَةِ</a:t>
            </a:r>
            <a:r>
              <a:rPr lang="ar-MA" sz="2800" b="1" dirty="0">
                <a:solidFill>
                  <a:srgbClr val="424D7B"/>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2591075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AFD6A-7C15-972F-5A86-6134898D9948}"/>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2DC3B7D3-925C-619F-C1F7-19814E5CB7D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استعدوا لسرد الحكاية غدا إن شاء الله.</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67129EED-41A8-3F4E-3D79-7438004CC65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FE6B8803-B326-B0F3-1880-A5E0EF45095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97F11227-BEE2-6C35-7E1D-D50B14F1EC1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3FB0CBA6-3A27-6430-36AA-9DFB49218C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65F0D9B9-66D0-11B5-71E5-BA7A1CB33F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9B199878-2AD9-DE56-9985-767A2C6CF347}"/>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4668ED65-5DB7-9690-8A25-CDD1FC4D324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4B071F0-54AC-5927-E15C-4FCB527DEE05}"/>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D3342391-4930-2C92-CB08-ABE95480AB06}"/>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3" name="ZoneTexte 2">
            <a:extLst>
              <a:ext uri="{FF2B5EF4-FFF2-40B4-BE49-F238E27FC236}">
                <a16:creationId xmlns:a16="http://schemas.microsoft.com/office/drawing/2014/main" id="{3BBC41B2-B9C1-959F-61A2-234C06B7162E}"/>
              </a:ext>
            </a:extLst>
          </p:cNvPr>
          <p:cNvSpPr txBox="1"/>
          <p:nvPr/>
        </p:nvSpPr>
        <p:spPr>
          <a:xfrm>
            <a:off x="2688535" y="3330696"/>
            <a:ext cx="3766930" cy="707886"/>
          </a:xfrm>
          <a:prstGeom prst="rect">
            <a:avLst/>
          </a:prstGeom>
          <a:noFill/>
        </p:spPr>
        <p:txBody>
          <a:bodyPr wrap="square" rtlCol="0">
            <a:spAutoFit/>
          </a:bodyPr>
          <a:lstStyle/>
          <a:p>
            <a:pPr algn="ctr"/>
            <a:r>
              <a:rPr lang="ar-MA" sz="4000" b="1" dirty="0">
                <a:solidFill>
                  <a:schemeClr val="accent1">
                    <a:lumMod val="50000"/>
                  </a:schemeClr>
                </a:solidFill>
              </a:rPr>
              <a:t>في مَحْمِيَّةِ </a:t>
            </a:r>
            <a:r>
              <a:rPr lang="ar-MA" sz="4000" b="1" dirty="0" err="1">
                <a:solidFill>
                  <a:schemeClr val="accent1">
                    <a:lumMod val="50000"/>
                  </a:schemeClr>
                </a:solidFill>
              </a:rPr>
              <a:t>ٱلْحَيَواناتِ</a:t>
            </a:r>
            <a:endParaRPr lang="fr-FR" sz="2400" b="1" dirty="0">
              <a:solidFill>
                <a:schemeClr val="accent1">
                  <a:lumMod val="50000"/>
                </a:schemeClr>
              </a:solidFill>
            </a:endParaRPr>
          </a:p>
        </p:txBody>
      </p:sp>
    </p:spTree>
    <p:extLst>
      <p:ext uri="{BB962C8B-B14F-4D97-AF65-F5344CB8AC3E}">
        <p14:creationId xmlns:p14="http://schemas.microsoft.com/office/powerpoint/2010/main" val="9811664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54F50-646E-8DE8-F970-6CA9F9A4A4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CE223D-F217-609E-5E92-40D9EB386985}"/>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فسحة تربوية.</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A7B98B08-2D9D-5E20-D419-2B486E87123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sp>
        <p:nvSpPr>
          <p:cNvPr id="9" name="Rectangle 8">
            <a:extLst>
              <a:ext uri="{FF2B5EF4-FFF2-40B4-BE49-F238E27FC236}">
                <a16:creationId xmlns:a16="http://schemas.microsoft.com/office/drawing/2014/main" id="{608AC0EF-B566-D18F-FA7A-29B6DF2A67F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grpSp>
        <p:nvGrpSpPr>
          <p:cNvPr id="6" name="Google Shape;646;p152">
            <a:extLst>
              <a:ext uri="{FF2B5EF4-FFF2-40B4-BE49-F238E27FC236}">
                <a16:creationId xmlns:a16="http://schemas.microsoft.com/office/drawing/2014/main" id="{15158A1D-7ACB-69EE-9B0F-0E39B4DA0D3F}"/>
              </a:ext>
            </a:extLst>
          </p:cNvPr>
          <p:cNvGrpSpPr/>
          <p:nvPr/>
        </p:nvGrpSpPr>
        <p:grpSpPr>
          <a:xfrm>
            <a:off x="2144645" y="1786190"/>
            <a:ext cx="4863746" cy="1509340"/>
            <a:chOff x="1841956" y="2811974"/>
            <a:chExt cx="5272663" cy="3049297"/>
          </a:xfrm>
        </p:grpSpPr>
        <p:grpSp>
          <p:nvGrpSpPr>
            <p:cNvPr id="15" name="Google Shape;647;p152">
              <a:extLst>
                <a:ext uri="{FF2B5EF4-FFF2-40B4-BE49-F238E27FC236}">
                  <a16:creationId xmlns:a16="http://schemas.microsoft.com/office/drawing/2014/main" id="{DA9D1045-607B-6A3F-03A7-79026C6E73B9}"/>
                </a:ext>
              </a:extLst>
            </p:cNvPr>
            <p:cNvGrpSpPr/>
            <p:nvPr/>
          </p:nvGrpSpPr>
          <p:grpSpPr>
            <a:xfrm>
              <a:off x="2029384" y="4100187"/>
              <a:ext cx="5085235" cy="1702913"/>
              <a:chOff x="2029384" y="4100187"/>
              <a:chExt cx="5085235" cy="1702913"/>
            </a:xfrm>
          </p:grpSpPr>
          <p:sp>
            <p:nvSpPr>
              <p:cNvPr id="21" name="Google Shape;648;p152">
                <a:extLst>
                  <a:ext uri="{FF2B5EF4-FFF2-40B4-BE49-F238E27FC236}">
                    <a16:creationId xmlns:a16="http://schemas.microsoft.com/office/drawing/2014/main" id="{EE3E954C-43CD-4019-70F4-DDC50C18CA75}"/>
                  </a:ext>
                </a:extLst>
              </p:cNvPr>
              <p:cNvSpPr/>
              <p:nvPr/>
            </p:nvSpPr>
            <p:spPr>
              <a:xfrm>
                <a:off x="5015700" y="5793262"/>
                <a:ext cx="303632" cy="9838"/>
              </a:xfrm>
              <a:custGeom>
                <a:avLst/>
                <a:gdLst/>
                <a:ahLst/>
                <a:cxnLst/>
                <a:rect l="l" t="t" r="r" b="b"/>
                <a:pathLst>
                  <a:path w="303632" h="9838" extrusionOk="0">
                    <a:moveTo>
                      <a:pt x="303633" y="0"/>
                    </a:moveTo>
                    <a:cubicBezTo>
                      <a:pt x="205246" y="3553"/>
                      <a:pt x="103580" y="6832"/>
                      <a:pt x="0" y="9839"/>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649;p152">
                <a:extLst>
                  <a:ext uri="{FF2B5EF4-FFF2-40B4-BE49-F238E27FC236}">
                    <a16:creationId xmlns:a16="http://schemas.microsoft.com/office/drawing/2014/main" id="{D060E9B9-4CD3-E69F-E187-3D855A95C9F8}"/>
                  </a:ext>
                </a:extLst>
              </p:cNvPr>
              <p:cNvSpPr/>
              <p:nvPr/>
            </p:nvSpPr>
            <p:spPr>
              <a:xfrm>
                <a:off x="5700855" y="4526530"/>
                <a:ext cx="1397913" cy="1250060"/>
              </a:xfrm>
              <a:custGeom>
                <a:avLst/>
                <a:gdLst/>
                <a:ahLst/>
                <a:cxnLst/>
                <a:rect l="l" t="t" r="r" b="b"/>
                <a:pathLst>
                  <a:path w="1397913" h="1250060" extrusionOk="0">
                    <a:moveTo>
                      <a:pt x="1397914" y="0"/>
                    </a:moveTo>
                    <a:cubicBezTo>
                      <a:pt x="1370311" y="461052"/>
                      <a:pt x="1300620" y="973484"/>
                      <a:pt x="1130356" y="1096741"/>
                    </a:cubicBezTo>
                    <a:cubicBezTo>
                      <a:pt x="1084169" y="1130083"/>
                      <a:pt x="988242" y="1199774"/>
                      <a:pt x="0" y="1250061"/>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 name="Google Shape;650;p152">
                <a:extLst>
                  <a:ext uri="{FF2B5EF4-FFF2-40B4-BE49-F238E27FC236}">
                    <a16:creationId xmlns:a16="http://schemas.microsoft.com/office/drawing/2014/main" id="{117D69DB-748B-1CCA-37DB-A90B24A63D77}"/>
                  </a:ext>
                </a:extLst>
              </p:cNvPr>
              <p:cNvSpPr/>
              <p:nvPr/>
            </p:nvSpPr>
            <p:spPr>
              <a:xfrm>
                <a:off x="7109974" y="4100187"/>
                <a:ext cx="4645" cy="182562"/>
              </a:xfrm>
              <a:custGeom>
                <a:avLst/>
                <a:gdLst/>
                <a:ahLst/>
                <a:cxnLst/>
                <a:rect l="l" t="t" r="r" b="b"/>
                <a:pathLst>
                  <a:path w="4645" h="182562" extrusionOk="0">
                    <a:moveTo>
                      <a:pt x="4646" y="0"/>
                    </a:moveTo>
                    <a:cubicBezTo>
                      <a:pt x="3826" y="56846"/>
                      <a:pt x="2186" y="118338"/>
                      <a:pt x="0" y="182562"/>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 name="Google Shape;651;p152">
                <a:extLst>
                  <a:ext uri="{FF2B5EF4-FFF2-40B4-BE49-F238E27FC236}">
                    <a16:creationId xmlns:a16="http://schemas.microsoft.com/office/drawing/2014/main" id="{E714CA40-5DEC-4B93-D9EF-0BDBCF0E5B6F}"/>
                  </a:ext>
                </a:extLst>
              </p:cNvPr>
              <p:cNvSpPr/>
              <p:nvPr/>
            </p:nvSpPr>
            <p:spPr>
              <a:xfrm>
                <a:off x="2029384" y="5094168"/>
                <a:ext cx="166711" cy="555339"/>
              </a:xfrm>
              <a:custGeom>
                <a:avLst/>
                <a:gdLst/>
                <a:ahLst/>
                <a:cxnLst/>
                <a:rect l="l" t="t" r="r" b="b"/>
                <a:pathLst>
                  <a:path w="166711" h="555339" extrusionOk="0">
                    <a:moveTo>
                      <a:pt x="166711" y="555340"/>
                    </a:moveTo>
                    <a:cubicBezTo>
                      <a:pt x="125443" y="490568"/>
                      <a:pt x="82536" y="380976"/>
                      <a:pt x="37715" y="185842"/>
                    </a:cubicBezTo>
                    <a:cubicBezTo>
                      <a:pt x="24597" y="128176"/>
                      <a:pt x="11752" y="65865"/>
                      <a:pt x="0" y="0"/>
                    </a:cubicBezTo>
                  </a:path>
                </a:pathLst>
              </a:custGeom>
              <a:solidFill>
                <a:srgbClr val="3C6980"/>
              </a:solid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9" name="Google Shape;652;p152">
              <a:extLst>
                <a:ext uri="{FF2B5EF4-FFF2-40B4-BE49-F238E27FC236}">
                  <a16:creationId xmlns:a16="http://schemas.microsoft.com/office/drawing/2014/main" id="{6A0C684E-8A1A-A25E-C349-55D159AA8665}"/>
                </a:ext>
              </a:extLst>
            </p:cNvPr>
            <p:cNvSpPr/>
            <p:nvPr/>
          </p:nvSpPr>
          <p:spPr>
            <a:xfrm>
              <a:off x="2059355" y="3052889"/>
              <a:ext cx="4924404" cy="2632258"/>
            </a:xfrm>
            <a:custGeom>
              <a:avLst/>
              <a:gdLst/>
              <a:ahLst/>
              <a:cxnLst/>
              <a:rect l="l" t="t" r="r" b="b"/>
              <a:pathLst>
                <a:path w="4924404" h="2632259" extrusionOk="0">
                  <a:moveTo>
                    <a:pt x="110230" y="297371"/>
                  </a:moveTo>
                  <a:cubicBezTo>
                    <a:pt x="-135464" y="496605"/>
                    <a:pt x="76615" y="2451771"/>
                    <a:pt x="288967" y="2565736"/>
                  </a:cubicBezTo>
                  <a:cubicBezTo>
                    <a:pt x="501318" y="2679701"/>
                    <a:pt x="4436248" y="2648545"/>
                    <a:pt x="4693420" y="2462157"/>
                  </a:cubicBezTo>
                  <a:cubicBezTo>
                    <a:pt x="4950593" y="2275768"/>
                    <a:pt x="4995140" y="152250"/>
                    <a:pt x="4816404" y="38286"/>
                  </a:cubicBezTo>
                  <a:cubicBezTo>
                    <a:pt x="4637668" y="-75406"/>
                    <a:pt x="378608" y="79827"/>
                    <a:pt x="110230" y="297371"/>
                  </a:cubicBezTo>
                  <a:close/>
                </a:path>
              </a:pathLst>
            </a:custGeom>
            <a:solidFill>
              <a:srgbClr val="D8D8D8"/>
            </a:solidFill>
            <a:ln>
              <a:noFill/>
            </a:ln>
          </p:spPr>
          <p:txBody>
            <a:bodyPr spcFirstLastPara="1" wrap="square" lIns="91425" tIns="45700" rIns="91425" bIns="45700" anchor="ctr" anchorCtr="0">
              <a:noAutofit/>
            </a:bodyPr>
            <a:lstStyle/>
            <a:p>
              <a:pPr marL="27940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نَشيدٌ</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
          <p:nvSpPr>
            <p:cNvPr id="20" name="Google Shape;653;p152">
              <a:extLst>
                <a:ext uri="{FF2B5EF4-FFF2-40B4-BE49-F238E27FC236}">
                  <a16:creationId xmlns:a16="http://schemas.microsoft.com/office/drawing/2014/main" id="{1D3AAF52-5CCA-60A6-390A-F8F32600D7F5}"/>
                </a:ext>
              </a:extLst>
            </p:cNvPr>
            <p:cNvSpPr/>
            <p:nvPr/>
          </p:nvSpPr>
          <p:spPr>
            <a:xfrm>
              <a:off x="1841956" y="2811974"/>
              <a:ext cx="5206873" cy="3049297"/>
            </a:xfrm>
            <a:custGeom>
              <a:avLst/>
              <a:gdLst/>
              <a:ahLst/>
              <a:cxnLst/>
              <a:rect l="l" t="t" r="r" b="b"/>
              <a:pathLst>
                <a:path w="5206873" h="3049298" extrusionOk="0">
                  <a:moveTo>
                    <a:pt x="60345" y="491280"/>
                  </a:moveTo>
                  <a:cubicBezTo>
                    <a:pt x="-185349" y="690514"/>
                    <a:pt x="384749" y="2913238"/>
                    <a:pt x="597374" y="3026930"/>
                  </a:cubicBezTo>
                  <a:cubicBezTo>
                    <a:pt x="809725" y="3140895"/>
                    <a:pt x="4585050" y="2791621"/>
                    <a:pt x="4842222" y="2605233"/>
                  </a:cubicBezTo>
                  <a:cubicBezTo>
                    <a:pt x="5099395" y="2418844"/>
                    <a:pt x="5321039" y="135448"/>
                    <a:pt x="5142029" y="21483"/>
                  </a:cubicBezTo>
                  <a:cubicBezTo>
                    <a:pt x="4963019" y="-92482"/>
                    <a:pt x="328449" y="273736"/>
                    <a:pt x="60345" y="491280"/>
                  </a:cubicBezTo>
                  <a:close/>
                </a:path>
              </a:pathLst>
            </a:custGeom>
            <a:noFill/>
            <a:ln w="26725" cap="flat" cmpd="sng">
              <a:solidFill>
                <a:srgbClr val="10658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25" name="Google Shape;655;p152">
            <a:extLst>
              <a:ext uri="{FF2B5EF4-FFF2-40B4-BE49-F238E27FC236}">
                <a16:creationId xmlns:a16="http://schemas.microsoft.com/office/drawing/2014/main" id="{8879E5AE-2B0B-786F-7C7A-F0F27FCD3F25}"/>
              </a:ext>
            </a:extLst>
          </p:cNvPr>
          <p:cNvPicPr preferRelativeResize="0"/>
          <p:nvPr/>
        </p:nvPicPr>
        <p:blipFill rotWithShape="1">
          <a:blip r:embed="rId3">
            <a:alphaModFix/>
          </a:blip>
          <a:srcRect/>
          <a:stretch/>
        </p:blipFill>
        <p:spPr>
          <a:xfrm>
            <a:off x="2505117" y="3749416"/>
            <a:ext cx="4130398" cy="2682472"/>
          </a:xfrm>
          <a:prstGeom prst="rect">
            <a:avLst/>
          </a:prstGeom>
          <a:noFill/>
          <a:ln>
            <a:noFill/>
          </a:ln>
        </p:spPr>
      </p:pic>
      <p:sp>
        <p:nvSpPr>
          <p:cNvPr id="26" name="Rectangle 25">
            <a:extLst>
              <a:ext uri="{FF2B5EF4-FFF2-40B4-BE49-F238E27FC236}">
                <a16:creationId xmlns:a16="http://schemas.microsoft.com/office/drawing/2014/main" id="{4CD5CADB-5C3D-4F8D-AC90-9D5C6D693263}"/>
              </a:ext>
            </a:extLst>
          </p:cNvPr>
          <p:cNvSpPr>
            <a:spLocks/>
          </p:cNvSpPr>
          <p:nvPr/>
        </p:nvSpPr>
        <p:spPr>
          <a:xfrm>
            <a:off x="2104103" y="131773"/>
            <a:ext cx="4168878"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0" dirty="0">
                <a:solidFill>
                  <a:srgbClr val="106585"/>
                </a:solidFill>
                <a:latin typeface="Microsoft Uighur" panose="02000000000000000000" pitchFamily="2" charset="-78"/>
                <a:ea typeface="Calibri"/>
                <a:cs typeface="Microsoft Uighur" panose="02000000000000000000" pitchFamily="2" charset="-78"/>
              </a:rPr>
              <a:t>فسحة تربوية</a:t>
            </a:r>
          </a:p>
        </p:txBody>
      </p:sp>
    </p:spTree>
    <p:extLst>
      <p:ext uri="{BB962C8B-B14F-4D97-AF65-F5344CB8AC3E}">
        <p14:creationId xmlns:p14="http://schemas.microsoft.com/office/powerpoint/2010/main" val="1053575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78C29-0D28-FA15-030A-8EE2D89612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6AC110-C93C-1549-71AB-2DC82ED945F0}"/>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ننصت للنشيد</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3C965772-DF79-5E77-8700-16C82C0E06C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88" r="88"/>
          <a:stretch>
            <a:fillRect/>
          </a:stretch>
        </p:blipFill>
        <p:spPr>
          <a:xfrm>
            <a:off x="7934325" y="684214"/>
            <a:ext cx="828000" cy="829463"/>
          </a:xfrm>
        </p:spPr>
      </p:pic>
      <p:sp>
        <p:nvSpPr>
          <p:cNvPr id="29" name="Rectangle 28">
            <a:extLst>
              <a:ext uri="{FF2B5EF4-FFF2-40B4-BE49-F238E27FC236}">
                <a16:creationId xmlns:a16="http://schemas.microsoft.com/office/drawing/2014/main" id="{4D2F5454-09C3-297F-1D1C-D94848331B12}"/>
              </a:ext>
            </a:extLst>
          </p:cNvPr>
          <p:cNvSpPr>
            <a:spLocks/>
          </p:cNvSpPr>
          <p:nvPr/>
        </p:nvSpPr>
        <p:spPr>
          <a:xfrm>
            <a:off x="2104103" y="131773"/>
            <a:ext cx="4168878"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0" dirty="0">
                <a:solidFill>
                  <a:srgbClr val="106585"/>
                </a:solidFill>
                <a:latin typeface="Microsoft Uighur" panose="02000000000000000000" pitchFamily="2" charset="-78"/>
                <a:ea typeface="Calibri"/>
                <a:cs typeface="Microsoft Uighur" panose="02000000000000000000" pitchFamily="2" charset="-78"/>
              </a:rPr>
              <a:t>فسحة تربوية</a:t>
            </a:r>
          </a:p>
        </p:txBody>
      </p:sp>
      <p:pic>
        <p:nvPicPr>
          <p:cNvPr id="3" name="نشيد الشجرة">
            <a:hlinkClick r:id="" action="ppaction://media"/>
            <a:extLst>
              <a:ext uri="{FF2B5EF4-FFF2-40B4-BE49-F238E27FC236}">
                <a16:creationId xmlns:a16="http://schemas.microsoft.com/office/drawing/2014/main" id="{C38DE612-F629-FEB5-E378-1B5C42040BD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07235" y="1714158"/>
            <a:ext cx="7784096" cy="4259259"/>
          </a:xfrm>
          <a:prstGeom prst="rect">
            <a:avLst/>
          </a:prstGeom>
        </p:spPr>
      </p:pic>
    </p:spTree>
    <p:extLst>
      <p:ext uri="{BB962C8B-B14F-4D97-AF65-F5344CB8AC3E}">
        <p14:creationId xmlns:p14="http://schemas.microsoft.com/office/powerpoint/2010/main" val="34391156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218CA-23E8-6DD1-5077-8B193FFAD5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5F4EA1-8FE5-4DF8-083A-2384F37107D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فكروا في الجواب عن السؤال التالي</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315E0E70-7F8F-2207-388E-CE96124D52F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pic>
        <p:nvPicPr>
          <p:cNvPr id="16" name="Google Shape;672;p154" descr="Une image contenant orange&#10;&#10;Description générée automatiquement">
            <a:extLst>
              <a:ext uri="{FF2B5EF4-FFF2-40B4-BE49-F238E27FC236}">
                <a16:creationId xmlns:a16="http://schemas.microsoft.com/office/drawing/2014/main" id="{2168F9A0-5E5D-6F6F-10BB-C2159673F197}"/>
              </a:ext>
            </a:extLst>
          </p:cNvPr>
          <p:cNvPicPr preferRelativeResize="0"/>
          <p:nvPr/>
        </p:nvPicPr>
        <p:blipFill rotWithShape="1">
          <a:blip r:embed="rId3">
            <a:alphaModFix/>
          </a:blip>
          <a:srcRect/>
          <a:stretch/>
        </p:blipFill>
        <p:spPr>
          <a:xfrm>
            <a:off x="3804591" y="4081905"/>
            <a:ext cx="1929809" cy="1929809"/>
          </a:xfrm>
          <a:prstGeom prst="rect">
            <a:avLst/>
          </a:prstGeom>
          <a:noFill/>
          <a:ln>
            <a:noFill/>
          </a:ln>
        </p:spPr>
      </p:pic>
      <p:sp>
        <p:nvSpPr>
          <p:cNvPr id="26" name="Google Shape;677;p154">
            <a:extLst>
              <a:ext uri="{FF2B5EF4-FFF2-40B4-BE49-F238E27FC236}">
                <a16:creationId xmlns:a16="http://schemas.microsoft.com/office/drawing/2014/main" id="{89C2ACB2-6316-AD91-4976-B37B321D159F}"/>
              </a:ext>
            </a:extLst>
          </p:cNvPr>
          <p:cNvSpPr txBox="1"/>
          <p:nvPr/>
        </p:nvSpPr>
        <p:spPr>
          <a:xfrm>
            <a:off x="609404" y="2565029"/>
            <a:ext cx="7738921"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3200"/>
              <a:buFont typeface="Arial"/>
              <a:buNone/>
              <a:tabLst/>
              <a:defRPr/>
            </a:pPr>
            <a:r>
              <a:rPr lang="ar-MA" sz="4800" kern="0" dirty="0">
                <a:solidFill>
                  <a:srgbClr val="106585"/>
                </a:solidFill>
                <a:latin typeface="Microsoft Uighur" panose="02000000000000000000" pitchFamily="2" charset="-78"/>
                <a:ea typeface="Calibri"/>
                <a:cs typeface="Microsoft Uighur" panose="02000000000000000000" pitchFamily="2" charset="-78"/>
                <a:sym typeface="Calibri"/>
              </a:rPr>
              <a:t>ما </a:t>
            </a:r>
            <a:r>
              <a:rPr lang="ar-MA" sz="4800" kern="0" dirty="0" err="1">
                <a:solidFill>
                  <a:srgbClr val="106585"/>
                </a:solidFill>
                <a:latin typeface="Microsoft Uighur" panose="02000000000000000000" pitchFamily="2" charset="-78"/>
                <a:ea typeface="Calibri"/>
                <a:cs typeface="Microsoft Uighur" panose="02000000000000000000" pitchFamily="2" charset="-78"/>
                <a:sym typeface="Calibri"/>
              </a:rPr>
              <a:t>ٱلْآيَةُ</a:t>
            </a:r>
            <a:r>
              <a:rPr lang="ar-MA" sz="4800" kern="0" dirty="0">
                <a:solidFill>
                  <a:srgbClr val="106585"/>
                </a:solidFill>
                <a:latin typeface="Microsoft Uighur" panose="02000000000000000000" pitchFamily="2" charset="-78"/>
                <a:ea typeface="Calibri"/>
                <a:cs typeface="Microsoft Uighur" panose="02000000000000000000" pitchFamily="2" charset="-78"/>
                <a:sym typeface="Calibri"/>
              </a:rPr>
              <a:t> ٱلَّتي تُوَضِّحُ أَصْلَ </a:t>
            </a:r>
            <a:r>
              <a:rPr lang="ar-MA" sz="4800" kern="0" dirty="0" err="1">
                <a:solidFill>
                  <a:srgbClr val="106585"/>
                </a:solidFill>
                <a:latin typeface="Microsoft Uighur" panose="02000000000000000000" pitchFamily="2" charset="-78"/>
                <a:ea typeface="Calibri"/>
                <a:cs typeface="Microsoft Uighur" panose="02000000000000000000" pitchFamily="2" charset="-78"/>
                <a:sym typeface="Calibri"/>
              </a:rPr>
              <a:t>ٱلْحَياةِ</a:t>
            </a:r>
            <a:r>
              <a:rPr lang="ar-MA" sz="4800" kern="0" dirty="0">
                <a:solidFill>
                  <a:srgbClr val="106585"/>
                </a:solidFill>
                <a:latin typeface="Microsoft Uighur" panose="02000000000000000000" pitchFamily="2" charset="-78"/>
                <a:ea typeface="Calibri"/>
                <a:cs typeface="Microsoft Uighur" panose="02000000000000000000" pitchFamily="2" charset="-78"/>
                <a:sym typeface="Calibri"/>
              </a:rPr>
              <a:t>؟</a:t>
            </a:r>
            <a:endParaRPr kumimoji="0" lang="ar-MA" sz="4800" b="0" i="0" u="none" strike="noStrike" kern="0" cap="none" spc="0" normalizeH="0" baseline="0" noProof="0" dirty="0">
              <a:ln>
                <a:noFill/>
              </a:ln>
              <a:solidFill>
                <a:srgbClr val="106585"/>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9" name="Rectangle 28">
            <a:extLst>
              <a:ext uri="{FF2B5EF4-FFF2-40B4-BE49-F238E27FC236}">
                <a16:creationId xmlns:a16="http://schemas.microsoft.com/office/drawing/2014/main" id="{3D638150-7634-E5CF-D8F8-E267BF659767}"/>
              </a:ext>
            </a:extLst>
          </p:cNvPr>
          <p:cNvSpPr>
            <a:spLocks/>
          </p:cNvSpPr>
          <p:nvPr/>
        </p:nvSpPr>
        <p:spPr>
          <a:xfrm>
            <a:off x="2104103" y="131773"/>
            <a:ext cx="4168878"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106585"/>
                </a:solidFill>
                <a:effectLst/>
                <a:uLnTx/>
                <a:uFillTx/>
                <a:latin typeface="Microsoft Uighur" panose="02000000000000000000" pitchFamily="2" charset="-78"/>
                <a:ea typeface="Calibri"/>
                <a:cs typeface="Microsoft Uighur" panose="02000000000000000000" pitchFamily="2" charset="-78"/>
              </a:rPr>
              <a:t>فسحة تربوية</a:t>
            </a:r>
          </a:p>
        </p:txBody>
      </p:sp>
    </p:spTree>
    <p:extLst>
      <p:ext uri="{BB962C8B-B14F-4D97-AF65-F5344CB8AC3E}">
        <p14:creationId xmlns:p14="http://schemas.microsoft.com/office/powerpoint/2010/main" val="372581019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9E482-8F37-3145-FFD7-DB6CE23659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744B9A-B626-29FE-37CF-C47A1CBA1DC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الآية هي: </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48CB09BE-4377-4BE2-9BB4-B6F44562FE3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grpSp>
        <p:nvGrpSpPr>
          <p:cNvPr id="17" name="Google Shape;673;p154">
            <a:extLst>
              <a:ext uri="{FF2B5EF4-FFF2-40B4-BE49-F238E27FC236}">
                <a16:creationId xmlns:a16="http://schemas.microsoft.com/office/drawing/2014/main" id="{6285D4AB-D448-DCCD-D242-074AD5B36533}"/>
              </a:ext>
            </a:extLst>
          </p:cNvPr>
          <p:cNvGrpSpPr/>
          <p:nvPr/>
        </p:nvGrpSpPr>
        <p:grpSpPr>
          <a:xfrm>
            <a:off x="698639" y="2795513"/>
            <a:ext cx="7950802" cy="1959256"/>
            <a:chOff x="301246" y="3644916"/>
            <a:chExt cx="8268353" cy="1250934"/>
          </a:xfrm>
        </p:grpSpPr>
        <p:sp>
          <p:nvSpPr>
            <p:cNvPr id="28" name="Google Shape;676;p154">
              <a:extLst>
                <a:ext uri="{FF2B5EF4-FFF2-40B4-BE49-F238E27FC236}">
                  <a16:creationId xmlns:a16="http://schemas.microsoft.com/office/drawing/2014/main" id="{5E3826AC-FBC4-1AB3-2726-AF77CBD16C82}"/>
                </a:ext>
              </a:extLst>
            </p:cNvPr>
            <p:cNvSpPr/>
            <p:nvPr/>
          </p:nvSpPr>
          <p:spPr>
            <a:xfrm>
              <a:off x="301246" y="3644916"/>
              <a:ext cx="8268353" cy="1250934"/>
            </a:xfrm>
            <a:custGeom>
              <a:avLst/>
              <a:gdLst/>
              <a:ahLst/>
              <a:cxnLst/>
              <a:rect l="l" t="t" r="r" b="b"/>
              <a:pathLst>
                <a:path w="8268353" h="1855250" extrusionOk="0">
                  <a:moveTo>
                    <a:pt x="0" y="398267"/>
                  </a:moveTo>
                  <a:cubicBezTo>
                    <a:pt x="32362" y="163699"/>
                    <a:pt x="166920" y="-12063"/>
                    <a:pt x="398267" y="0"/>
                  </a:cubicBezTo>
                  <a:cubicBezTo>
                    <a:pt x="764216" y="23726"/>
                    <a:pt x="937723" y="-10726"/>
                    <a:pt x="1152241" y="0"/>
                  </a:cubicBezTo>
                  <a:cubicBezTo>
                    <a:pt x="1366759" y="10726"/>
                    <a:pt x="1787184" y="34923"/>
                    <a:pt x="1980934" y="0"/>
                  </a:cubicBezTo>
                  <a:cubicBezTo>
                    <a:pt x="2174684" y="-34923"/>
                    <a:pt x="2370273" y="-7092"/>
                    <a:pt x="2734909" y="0"/>
                  </a:cubicBezTo>
                  <a:cubicBezTo>
                    <a:pt x="3099545" y="7092"/>
                    <a:pt x="3149586" y="-19254"/>
                    <a:pt x="3264728" y="0"/>
                  </a:cubicBezTo>
                  <a:cubicBezTo>
                    <a:pt x="3379870" y="19254"/>
                    <a:pt x="3561523" y="-18035"/>
                    <a:pt x="3794548" y="0"/>
                  </a:cubicBezTo>
                  <a:cubicBezTo>
                    <a:pt x="4027573" y="18035"/>
                    <a:pt x="4226900" y="-26241"/>
                    <a:pt x="4548523" y="0"/>
                  </a:cubicBezTo>
                  <a:cubicBezTo>
                    <a:pt x="4870146" y="26241"/>
                    <a:pt x="4894618" y="7809"/>
                    <a:pt x="5003625" y="0"/>
                  </a:cubicBezTo>
                  <a:cubicBezTo>
                    <a:pt x="5112632" y="-7809"/>
                    <a:pt x="5446490" y="-18854"/>
                    <a:pt x="5682881" y="0"/>
                  </a:cubicBezTo>
                  <a:cubicBezTo>
                    <a:pt x="5919272" y="18854"/>
                    <a:pt x="5995623" y="22220"/>
                    <a:pt x="6212701" y="0"/>
                  </a:cubicBezTo>
                  <a:cubicBezTo>
                    <a:pt x="6429779" y="-22220"/>
                    <a:pt x="6641546" y="-13833"/>
                    <a:pt x="6891957" y="0"/>
                  </a:cubicBezTo>
                  <a:cubicBezTo>
                    <a:pt x="7142368" y="13833"/>
                    <a:pt x="7587772" y="43389"/>
                    <a:pt x="7870086" y="0"/>
                  </a:cubicBezTo>
                  <a:cubicBezTo>
                    <a:pt x="8080489" y="33777"/>
                    <a:pt x="8288107" y="184220"/>
                    <a:pt x="8268353" y="398267"/>
                  </a:cubicBezTo>
                  <a:cubicBezTo>
                    <a:pt x="8278349" y="660955"/>
                    <a:pt x="8289518" y="807959"/>
                    <a:pt x="8268353" y="948799"/>
                  </a:cubicBezTo>
                  <a:cubicBezTo>
                    <a:pt x="8247188" y="1089639"/>
                    <a:pt x="8273867" y="1278515"/>
                    <a:pt x="8268353" y="1456983"/>
                  </a:cubicBezTo>
                  <a:cubicBezTo>
                    <a:pt x="8309697" y="1708150"/>
                    <a:pt x="8122158" y="1886001"/>
                    <a:pt x="7870086" y="1855250"/>
                  </a:cubicBezTo>
                  <a:cubicBezTo>
                    <a:pt x="7682967" y="1866033"/>
                    <a:pt x="7363880" y="1830719"/>
                    <a:pt x="7116112" y="1855250"/>
                  </a:cubicBezTo>
                  <a:cubicBezTo>
                    <a:pt x="6868344" y="1879781"/>
                    <a:pt x="6814021" y="1844037"/>
                    <a:pt x="6661010" y="1855250"/>
                  </a:cubicBezTo>
                  <a:cubicBezTo>
                    <a:pt x="6507999" y="1866463"/>
                    <a:pt x="6224475" y="1857118"/>
                    <a:pt x="5832317" y="1855250"/>
                  </a:cubicBezTo>
                  <a:cubicBezTo>
                    <a:pt x="5440159" y="1853382"/>
                    <a:pt x="5442169" y="1831936"/>
                    <a:pt x="5153061" y="1855250"/>
                  </a:cubicBezTo>
                  <a:cubicBezTo>
                    <a:pt x="4863953" y="1878564"/>
                    <a:pt x="4615469" y="1839791"/>
                    <a:pt x="4473805" y="1855250"/>
                  </a:cubicBezTo>
                  <a:cubicBezTo>
                    <a:pt x="4332141" y="1870709"/>
                    <a:pt x="4194355" y="1877197"/>
                    <a:pt x="4018703" y="1855250"/>
                  </a:cubicBezTo>
                  <a:cubicBezTo>
                    <a:pt x="3843051" y="1833303"/>
                    <a:pt x="3367117" y="1891563"/>
                    <a:pt x="3190010" y="1855250"/>
                  </a:cubicBezTo>
                  <a:cubicBezTo>
                    <a:pt x="3012903" y="1818937"/>
                    <a:pt x="2734954" y="1842927"/>
                    <a:pt x="2510754" y="1855250"/>
                  </a:cubicBezTo>
                  <a:cubicBezTo>
                    <a:pt x="2286554" y="1867573"/>
                    <a:pt x="2095170" y="1827583"/>
                    <a:pt x="1682061" y="1855250"/>
                  </a:cubicBezTo>
                  <a:cubicBezTo>
                    <a:pt x="1268952" y="1882917"/>
                    <a:pt x="1450827" y="1841055"/>
                    <a:pt x="1226960" y="1855250"/>
                  </a:cubicBezTo>
                  <a:cubicBezTo>
                    <a:pt x="1003093" y="1869445"/>
                    <a:pt x="680700" y="1826885"/>
                    <a:pt x="398267" y="1855250"/>
                  </a:cubicBezTo>
                  <a:cubicBezTo>
                    <a:pt x="212001" y="1817879"/>
                    <a:pt x="-23630" y="1719126"/>
                    <a:pt x="0" y="1456983"/>
                  </a:cubicBezTo>
                  <a:cubicBezTo>
                    <a:pt x="-4932" y="1292828"/>
                    <a:pt x="-5300" y="1090601"/>
                    <a:pt x="0" y="959386"/>
                  </a:cubicBezTo>
                  <a:cubicBezTo>
                    <a:pt x="5300" y="828171"/>
                    <a:pt x="22666" y="514544"/>
                    <a:pt x="0" y="398267"/>
                  </a:cubicBezTo>
                  <a:close/>
                </a:path>
              </a:pathLst>
            </a:custGeom>
            <a:noFill/>
            <a:ln w="28575" cap="flat" cmpd="sng">
              <a:solidFill>
                <a:srgbClr val="96C7B2"/>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panose="020F0502020204030204"/>
                <a:ea typeface="Calibri"/>
                <a:cs typeface="Calibri"/>
                <a:sym typeface="Calibri"/>
              </a:endParaRPr>
            </a:p>
          </p:txBody>
        </p:sp>
        <p:sp>
          <p:nvSpPr>
            <p:cNvPr id="26" name="Google Shape;677;p154">
              <a:extLst>
                <a:ext uri="{FF2B5EF4-FFF2-40B4-BE49-F238E27FC236}">
                  <a16:creationId xmlns:a16="http://schemas.microsoft.com/office/drawing/2014/main" id="{46A67027-EF80-2860-F02D-28BB9F7D2571}"/>
                </a:ext>
              </a:extLst>
            </p:cNvPr>
            <p:cNvSpPr txBox="1"/>
            <p:nvPr/>
          </p:nvSpPr>
          <p:spPr>
            <a:xfrm>
              <a:off x="618447" y="3972359"/>
              <a:ext cx="7738921" cy="596047"/>
            </a:xfrm>
            <a:prstGeom prst="rect">
              <a:avLst/>
            </a:prstGeom>
            <a:noFill/>
            <a:ln>
              <a:noFill/>
            </a:ln>
          </p:spPr>
          <p:txBody>
            <a:bodyPr spcFirstLastPara="1" wrap="square" lIns="91425" tIns="45700" rIns="91425" bIns="45700" anchor="t" anchorCtr="0">
              <a:spAutoFit/>
            </a:bodyPr>
            <a:lstStyle/>
            <a:p>
              <a:pPr lvl="0" algn="just" rtl="1">
                <a:spcAft>
                  <a:spcPts val="800"/>
                </a:spcAft>
                <a:defRPr/>
              </a:pP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قالَ اللَّهُ تَعالَى</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"وَجَعَلْنا مِنَ </a:t>
              </a:r>
              <a:r>
                <a:rPr lang="ar-MA" sz="48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ٱلْماءِ</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كُلَّ شَيْءٍ حَ</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يٍّ.</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a:t>
              </a:r>
            </a:p>
          </p:txBody>
        </p:sp>
      </p:grpSp>
      <p:sp>
        <p:nvSpPr>
          <p:cNvPr id="29" name="Rectangle 28">
            <a:extLst>
              <a:ext uri="{FF2B5EF4-FFF2-40B4-BE49-F238E27FC236}">
                <a16:creationId xmlns:a16="http://schemas.microsoft.com/office/drawing/2014/main" id="{2236517B-4081-0952-A85A-C0CF403D664C}"/>
              </a:ext>
            </a:extLst>
          </p:cNvPr>
          <p:cNvSpPr>
            <a:spLocks/>
          </p:cNvSpPr>
          <p:nvPr/>
        </p:nvSpPr>
        <p:spPr>
          <a:xfrm>
            <a:off x="2104103" y="131773"/>
            <a:ext cx="4168878"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106585"/>
                </a:solidFill>
                <a:effectLst/>
                <a:uLnTx/>
                <a:uFillTx/>
                <a:latin typeface="Microsoft Uighur" panose="02000000000000000000" pitchFamily="2" charset="-78"/>
                <a:ea typeface="Calibri"/>
                <a:cs typeface="Microsoft Uighur" panose="02000000000000000000" pitchFamily="2" charset="-78"/>
              </a:rPr>
              <a:t>فسحة تربوية</a:t>
            </a:r>
          </a:p>
        </p:txBody>
      </p:sp>
      <p:sp>
        <p:nvSpPr>
          <p:cNvPr id="3" name="ZoneTexte 2">
            <a:extLst>
              <a:ext uri="{FF2B5EF4-FFF2-40B4-BE49-F238E27FC236}">
                <a16:creationId xmlns:a16="http://schemas.microsoft.com/office/drawing/2014/main" id="{32220B2C-5D60-F915-9396-7830B7ABD226}"/>
              </a:ext>
            </a:extLst>
          </p:cNvPr>
          <p:cNvSpPr txBox="1"/>
          <p:nvPr/>
        </p:nvSpPr>
        <p:spPr>
          <a:xfrm>
            <a:off x="494559" y="4754769"/>
            <a:ext cx="1463450" cy="369332"/>
          </a:xfrm>
          <a:prstGeom prst="rect">
            <a:avLst/>
          </a:prstGeom>
          <a:noFill/>
        </p:spPr>
        <p:txBody>
          <a:bodyPr wrap="square" rtlCol="0">
            <a:spAutoFit/>
          </a:bodyPr>
          <a:lstStyle/>
          <a:p>
            <a:pPr algn="ctr"/>
            <a:r>
              <a:rPr lang="ar-MA" dirty="0"/>
              <a:t>سورة الْأَنْبِياءُ.</a:t>
            </a:r>
            <a:endParaRPr lang="fr-FR" dirty="0"/>
          </a:p>
        </p:txBody>
      </p:sp>
    </p:spTree>
    <p:extLst>
      <p:ext uri="{BB962C8B-B14F-4D97-AF65-F5344CB8AC3E}">
        <p14:creationId xmlns:p14="http://schemas.microsoft.com/office/powerpoint/2010/main" val="172463068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Espace réservé du texte 5">
            <a:extLst>
              <a:ext uri="{FF2B5EF4-FFF2-40B4-BE49-F238E27FC236}">
                <a16:creationId xmlns:a16="http://schemas.microsoft.com/office/drawing/2014/main" id="{454CDD42-3893-C732-36A5-E2DB703B5D31}"/>
              </a:ext>
            </a:extLst>
          </p:cNvPr>
          <p:cNvSpPr txBox="1">
            <a:spLocks/>
          </p:cNvSpPr>
          <p:nvPr/>
        </p:nvSpPr>
        <p:spPr>
          <a:xfrm>
            <a:off x="1803367" y="2766776"/>
            <a:ext cx="545954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Clr>
                <a:srgbClr val="424D7B"/>
              </a:buClr>
              <a:buSzPct val="50000"/>
              <a:buNone/>
            </a:pPr>
            <a:r>
              <a:rPr lang="ar-MA" sz="2400" b="1" dirty="0">
                <a:latin typeface="Microsoft Uighur" panose="02000000000000000000" pitchFamily="2" charset="-78"/>
                <a:cs typeface="Microsoft Uighur" panose="02000000000000000000" pitchFamily="2" charset="-78"/>
              </a:rPr>
              <a:t> الببر </a:t>
            </a:r>
            <a:r>
              <a:rPr lang="ar-MA" sz="2400" b="1" dirty="0" err="1">
                <a:latin typeface="Microsoft Uighur" panose="02000000000000000000" pitchFamily="2" charset="-78"/>
                <a:cs typeface="Microsoft Uighur" panose="02000000000000000000" pitchFamily="2" charset="-78"/>
              </a:rPr>
              <a:t>التسماني</a:t>
            </a:r>
            <a:r>
              <a:rPr lang="ar-MA" sz="2400" b="1" dirty="0">
                <a:latin typeface="Microsoft Uighur" panose="02000000000000000000" pitchFamily="2" charset="-78"/>
                <a:cs typeface="Microsoft Uighur" panose="02000000000000000000" pitchFamily="2" charset="-78"/>
              </a:rPr>
              <a:t>: التوقع والتحقق - القراءات الفردية - الفهم العام</a:t>
            </a:r>
          </a:p>
        </p:txBody>
      </p:sp>
      <p:sp>
        <p:nvSpPr>
          <p:cNvPr id="5" name="Titre 1">
            <a:extLst>
              <a:ext uri="{FF2B5EF4-FFF2-40B4-BE49-F238E27FC236}">
                <a16:creationId xmlns:a16="http://schemas.microsoft.com/office/drawing/2014/main" id="{49F6DAC9-67F0-7D2D-32C6-CE169331C159}"/>
              </a:ext>
            </a:extLst>
          </p:cNvPr>
          <p:cNvSpPr>
            <a:spLocks noGrp="1"/>
          </p:cNvSpPr>
          <p:nvPr>
            <p:ph type="title"/>
          </p:nvPr>
        </p:nvSpPr>
        <p:spPr>
          <a:xfrm>
            <a:off x="529374" y="934797"/>
            <a:ext cx="7886700" cy="720000"/>
          </a:xfrm>
        </p:spPr>
        <p:txBody>
          <a:bodyPr>
            <a:normAutofit/>
          </a:bodyPr>
          <a:lstStyle/>
          <a:p>
            <a:r>
              <a:rPr lang="ar-MA" sz="4000" dirty="0">
                <a:solidFill>
                  <a:srgbClr val="424D7B"/>
                </a:solidFill>
              </a:rPr>
              <a:t>قراءة</a:t>
            </a:r>
            <a:endParaRPr lang="fr-MA" sz="4000" dirty="0">
              <a:solidFill>
                <a:srgbClr val="424D7B"/>
              </a:solidFill>
              <a:cs typeface="+mn-cs"/>
            </a:endParaRPr>
          </a:p>
        </p:txBody>
      </p:sp>
      <p:pic>
        <p:nvPicPr>
          <p:cNvPr id="6" name="Espace réservé pour une image  20">
            <a:extLst>
              <a:ext uri="{FF2B5EF4-FFF2-40B4-BE49-F238E27FC236}">
                <a16:creationId xmlns:a16="http://schemas.microsoft.com/office/drawing/2014/main" id="{E1C48270-DD59-B90E-D49C-EDD1DEC9FE09}"/>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802828" y="1607448"/>
            <a:ext cx="715006" cy="715006"/>
          </a:xfrm>
          <a:prstGeom prst="rect">
            <a:avLst/>
          </a:prstGeom>
        </p:spPr>
      </p:pic>
      <p:sp>
        <p:nvSpPr>
          <p:cNvPr id="9" name="ZoneTexte 8">
            <a:extLst>
              <a:ext uri="{FF2B5EF4-FFF2-40B4-BE49-F238E27FC236}">
                <a16:creationId xmlns:a16="http://schemas.microsoft.com/office/drawing/2014/main" id="{6A3E6ACB-36BF-BC3C-E5E3-541876314057}"/>
              </a:ext>
            </a:extLst>
          </p:cNvPr>
          <p:cNvSpPr txBox="1"/>
          <p:nvPr/>
        </p:nvSpPr>
        <p:spPr>
          <a:xfrm>
            <a:off x="5535561" y="1749132"/>
            <a:ext cx="1538749" cy="646331"/>
          </a:xfrm>
          <a:prstGeom prst="rect">
            <a:avLst/>
          </a:prstGeom>
          <a:noFill/>
        </p:spPr>
        <p:txBody>
          <a:bodyPr wrap="square">
            <a:spAutoFit/>
          </a:bodyPr>
          <a:lstStyle/>
          <a:p>
            <a:pPr algn="ctr"/>
            <a:r>
              <a:rPr lang="ar-MA" sz="3600" b="1" dirty="0">
                <a:solidFill>
                  <a:srgbClr val="424D7B"/>
                </a:solidFill>
                <a:cs typeface="Microsoft Uighur" panose="02000000000000000000" pitchFamily="2" charset="-78"/>
              </a:rPr>
              <a:t>قراءة</a:t>
            </a:r>
            <a:endParaRPr lang="fr-FR" sz="3600" b="1" dirty="0">
              <a:solidFill>
                <a:srgbClr val="424D7B"/>
              </a:solidFill>
            </a:endParaRPr>
          </a:p>
        </p:txBody>
      </p:sp>
      <p:pic>
        <p:nvPicPr>
          <p:cNvPr id="2" name="Image 1">
            <a:extLst>
              <a:ext uri="{FF2B5EF4-FFF2-40B4-BE49-F238E27FC236}">
                <a16:creationId xmlns:a16="http://schemas.microsoft.com/office/drawing/2014/main" id="{D43AD426-9CDF-04D8-EE49-8278ED6788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235051" y="1098562"/>
            <a:ext cx="432000" cy="432000"/>
          </a:xfrm>
          <a:prstGeom prst="rect">
            <a:avLst/>
          </a:prstGeom>
          <a:ln>
            <a:noFill/>
          </a:ln>
        </p:spPr>
      </p:pic>
      <p:pic>
        <p:nvPicPr>
          <p:cNvPr id="3" name="Image 2">
            <a:extLst>
              <a:ext uri="{FF2B5EF4-FFF2-40B4-BE49-F238E27FC236}">
                <a16:creationId xmlns:a16="http://schemas.microsoft.com/office/drawing/2014/main" id="{1737F3EA-D872-642C-BF7A-048A3AFFC7A2}"/>
              </a:ext>
            </a:extLst>
          </p:cNvPr>
          <p:cNvPicPr>
            <a:picLocks noChangeAspect="1"/>
          </p:cNvPicPr>
          <p:nvPr/>
        </p:nvPicPr>
        <p:blipFill rotWithShape="1">
          <a:blip r:embed="rId5"/>
          <a:srcRect l="-4369" r="-4369"/>
          <a:stretch>
            <a:fillRect/>
          </a:stretch>
        </p:blipFill>
        <p:spPr>
          <a:xfrm>
            <a:off x="7144396" y="1940644"/>
            <a:ext cx="900000" cy="833334"/>
          </a:xfrm>
          <a:prstGeom prst="rect">
            <a:avLst/>
          </a:prstGeom>
        </p:spPr>
      </p:pic>
    </p:spTree>
    <p:extLst>
      <p:ext uri="{BB962C8B-B14F-4D97-AF65-F5344CB8AC3E}">
        <p14:creationId xmlns:p14="http://schemas.microsoft.com/office/powerpoint/2010/main" val="3549631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85DAE-6FE1-F4C1-DD32-9252279826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34567FB6-70DF-920E-B459-3F0F8DAA3793}"/>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ننطلق في قراءة النص الجديد، نبدأ بهذا السؤال؟ (دقيقتان)</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إثارة معارف المتعلمين السابقة حول الموضوع.</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9FDC03C4-30A0-E76F-0F78-55188DE8D4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5AE6BA73-9DDE-7E93-F5A0-6E9D21A59A3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671DD28D-1482-C99F-F9AC-BD44069246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388B6C7C-4395-1395-2A1A-27B38602636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B19E1A22-3065-21D1-1E09-406C0AF74A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D4AF7C1-2987-5A5E-B155-2B0D6939EB29}"/>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ECF776D-EB5F-A60B-75D8-9451F128DDD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2BA94C6-2C08-C7A7-F326-7416D7F78A67}"/>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9DA3C076-77F4-4E38-A749-91697F6D5029}"/>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ZoneTexte 3">
            <a:extLst>
              <a:ext uri="{FF2B5EF4-FFF2-40B4-BE49-F238E27FC236}">
                <a16:creationId xmlns:a16="http://schemas.microsoft.com/office/drawing/2014/main" id="{4C6D17BA-B4F9-D5D3-0984-25CC04B43620}"/>
              </a:ext>
            </a:extLst>
          </p:cNvPr>
          <p:cNvSpPr txBox="1"/>
          <p:nvPr/>
        </p:nvSpPr>
        <p:spPr>
          <a:xfrm>
            <a:off x="718437" y="4687313"/>
            <a:ext cx="7832165" cy="830997"/>
          </a:xfrm>
          <a:prstGeom prst="rect">
            <a:avLst/>
          </a:prstGeom>
          <a:noFill/>
        </p:spPr>
        <p:txBody>
          <a:bodyPr wrap="square" rtlCol="0">
            <a:spAutoFit/>
          </a:bodyPr>
          <a:lstStyle/>
          <a:p>
            <a:pPr algn="r" rtl="1"/>
            <a:r>
              <a:rPr lang="ar-MA" sz="4800" b="1" dirty="0">
                <a:solidFill>
                  <a:srgbClr val="424D7B"/>
                </a:solidFill>
                <a:latin typeface="Microsoft Uighur" panose="02000000000000000000" pitchFamily="2" charset="-78"/>
                <a:cs typeface="Microsoft Uighur" panose="02000000000000000000" pitchFamily="2" charset="-78"/>
              </a:rPr>
              <a:t>- في نَظَرِكُمْ، لِماذا </a:t>
            </a:r>
            <a:r>
              <a:rPr lang="ar-MA" sz="4800" b="1">
                <a:solidFill>
                  <a:srgbClr val="424D7B"/>
                </a:solidFill>
                <a:latin typeface="Microsoft Uighur" panose="02000000000000000000" pitchFamily="2" charset="-78"/>
                <a:cs typeface="Microsoft Uighur" panose="02000000000000000000" pitchFamily="2" charset="-78"/>
              </a:rPr>
              <a:t>ٱنْقَرَضَتْ؟</a:t>
            </a:r>
            <a:endParaRPr lang="fr-FR" sz="6000" b="1" dirty="0">
              <a:solidFill>
                <a:srgbClr val="424D7B"/>
              </a:solidFill>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D9ABA386-699E-5795-F86C-3D801F0B7388}"/>
              </a:ext>
            </a:extLst>
          </p:cNvPr>
          <p:cNvSpPr txBox="1"/>
          <p:nvPr/>
        </p:nvSpPr>
        <p:spPr>
          <a:xfrm>
            <a:off x="735364" y="2060513"/>
            <a:ext cx="7832165" cy="1569660"/>
          </a:xfrm>
          <a:prstGeom prst="rect">
            <a:avLst/>
          </a:prstGeom>
          <a:noFill/>
        </p:spPr>
        <p:txBody>
          <a:bodyPr wrap="square" rtlCol="0">
            <a:spAutoFit/>
          </a:bodyPr>
          <a:lstStyle/>
          <a:p>
            <a:pPr algn="r" rtl="1"/>
            <a:r>
              <a:rPr lang="ar-MA" sz="4800" b="1" dirty="0">
                <a:solidFill>
                  <a:srgbClr val="424D7B"/>
                </a:solidFill>
                <a:latin typeface="Microsoft Uighur" panose="02000000000000000000" pitchFamily="2" charset="-78"/>
                <a:cs typeface="Microsoft Uighur" panose="02000000000000000000" pitchFamily="2" charset="-78"/>
              </a:rPr>
              <a:t>- هَلْ يُمْكِنُ أَنْ نَرى دَيْناصوراً حَقيقِيّاً في مَكانٍ عَلى </a:t>
            </a:r>
            <a:r>
              <a:rPr lang="ar-MA" sz="4800" b="1" dirty="0" err="1">
                <a:solidFill>
                  <a:srgbClr val="424D7B"/>
                </a:solidFill>
                <a:latin typeface="Microsoft Uighur" panose="02000000000000000000" pitchFamily="2" charset="-78"/>
                <a:cs typeface="Microsoft Uighur" panose="02000000000000000000" pitchFamily="2" charset="-78"/>
              </a:rPr>
              <a:t>ٱلْأَرْضِ</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ٱلْيَوْمَ</a:t>
            </a:r>
            <a:r>
              <a:rPr lang="ar-MA" sz="4800" b="1" dirty="0">
                <a:solidFill>
                  <a:srgbClr val="424D7B"/>
                </a:solidFill>
                <a:latin typeface="Microsoft Uighur" panose="02000000000000000000" pitchFamily="2" charset="-78"/>
                <a:cs typeface="Microsoft Uighur" panose="02000000000000000000" pitchFamily="2" charset="-78"/>
              </a:rPr>
              <a:t>؟ لِماذا؟ </a:t>
            </a:r>
          </a:p>
        </p:txBody>
      </p:sp>
      <p:sp>
        <p:nvSpPr>
          <p:cNvPr id="3" name="ZoneTexte 2">
            <a:extLst>
              <a:ext uri="{FF2B5EF4-FFF2-40B4-BE49-F238E27FC236}">
                <a16:creationId xmlns:a16="http://schemas.microsoft.com/office/drawing/2014/main" id="{680A3A1C-D58A-8D71-0484-E8AF0944E012}"/>
              </a:ext>
            </a:extLst>
          </p:cNvPr>
          <p:cNvSpPr txBox="1"/>
          <p:nvPr/>
        </p:nvSpPr>
        <p:spPr>
          <a:xfrm>
            <a:off x="718436" y="3734120"/>
            <a:ext cx="7832165" cy="830997"/>
          </a:xfrm>
          <a:prstGeom prst="rect">
            <a:avLst/>
          </a:prstGeom>
          <a:noFill/>
        </p:spPr>
        <p:txBody>
          <a:bodyPr wrap="square" rtlCol="0">
            <a:spAutoFit/>
          </a:bodyPr>
          <a:lstStyle/>
          <a:p>
            <a:pPr algn="r" rtl="1"/>
            <a:r>
              <a:rPr lang="ar-MA" sz="4800" b="1" dirty="0">
                <a:solidFill>
                  <a:srgbClr val="424D7B"/>
                </a:solidFill>
                <a:latin typeface="Microsoft Uighur" panose="02000000000000000000" pitchFamily="2" charset="-78"/>
                <a:cs typeface="Microsoft Uighur" panose="02000000000000000000" pitchFamily="2" charset="-78"/>
              </a:rPr>
              <a:t>- مَنْ يَذْكَرُ أَسْماءَ حَيَواناتٍ </a:t>
            </a:r>
            <a:r>
              <a:rPr lang="ar-MA" sz="4800" b="1" dirty="0" err="1">
                <a:solidFill>
                  <a:srgbClr val="424D7B"/>
                </a:solidFill>
                <a:latin typeface="Microsoft Uighur" panose="02000000000000000000" pitchFamily="2" charset="-78"/>
                <a:cs typeface="Microsoft Uighur" panose="02000000000000000000" pitchFamily="2" charset="-78"/>
              </a:rPr>
              <a:t>ٱنْقَرَضَتْ</a:t>
            </a:r>
            <a:r>
              <a:rPr lang="ar-MA" sz="4800" b="1" dirty="0">
                <a:solidFill>
                  <a:srgbClr val="424D7B"/>
                </a:solidFill>
                <a:latin typeface="Microsoft Uighur" panose="02000000000000000000" pitchFamily="2" charset="-78"/>
                <a:cs typeface="Microsoft Uighur" panose="02000000000000000000" pitchFamily="2" charset="-78"/>
              </a:rPr>
              <a:t>؟</a:t>
            </a:r>
            <a:endParaRPr lang="fr-FR" sz="60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257389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6B56F-1A51-7D6D-2D4E-C9DC64EAEE3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70C0595-2140-8541-E673-54EE7DB25B71}"/>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سوف نقرأ نصا جديدا يعالج موضوع انقراض الحيوانات بعنوان «الببر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التسماني</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74D29EA1-8D52-CC0D-05CD-239D20BF7D6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236F867C-27C0-F796-704D-25AC264E3E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25044334-C14A-0627-92DF-B2C8C430AE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9FF137CB-0307-1206-E0C2-75412D3029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5EEA1F20-D94F-FB76-D872-FFAACB32194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C5029352-90FB-B8E9-E93E-696D42FC5A6A}"/>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B233B54E-CFC4-2C7D-603B-0DB771F248A6}"/>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98D61BE6-65DF-01F6-27C3-CBE740851F0B}"/>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B706C522-BAB2-E5B8-2F31-BE352B0AAE36}"/>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F2BA14A0-546E-4581-87F1-AFACEF3D43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682" y="1709193"/>
            <a:ext cx="2670635" cy="4096385"/>
          </a:xfrm>
          <a:prstGeom prst="rect">
            <a:avLst/>
          </a:prstGeom>
        </p:spPr>
      </p:pic>
    </p:spTree>
    <p:extLst>
      <p:ext uri="{BB962C8B-B14F-4D97-AF65-F5344CB8AC3E}">
        <p14:creationId xmlns:p14="http://schemas.microsoft.com/office/powerpoint/2010/main" val="171537918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5A51-52ED-E0DB-9A6D-E9820604AA10}"/>
            </a:ext>
          </a:extLst>
        </p:cNvPr>
        <p:cNvGrpSpPr/>
        <p:nvPr/>
      </p:nvGrpSpPr>
      <p:grpSpPr>
        <a:xfrm>
          <a:off x="0" y="0"/>
          <a:ext cx="0" cy="0"/>
          <a:chOff x="0" y="0"/>
          <a:chExt cx="0" cy="0"/>
        </a:xfrm>
      </p:grpSpPr>
      <p:sp>
        <p:nvSpPr>
          <p:cNvPr id="18" name="ZoneTexte 17">
            <a:extLst>
              <a:ext uri="{FF2B5EF4-FFF2-40B4-BE49-F238E27FC236}">
                <a16:creationId xmlns:a16="http://schemas.microsoft.com/office/drawing/2014/main" id="{CCE4A02B-5034-E5D0-17A2-74FF04DCA73A}"/>
              </a:ext>
            </a:extLst>
          </p:cNvPr>
          <p:cNvSpPr txBox="1"/>
          <p:nvPr/>
        </p:nvSpPr>
        <p:spPr>
          <a:xfrm>
            <a:off x="1276198" y="2372939"/>
            <a:ext cx="6872054" cy="2308324"/>
          </a:xfrm>
          <a:prstGeom prst="rect">
            <a:avLst/>
          </a:prstGeom>
          <a:noFill/>
        </p:spPr>
        <p:txBody>
          <a:bodyPr wrap="square">
            <a:spAutoFit/>
          </a:bodyPr>
          <a:lstStyle/>
          <a:p>
            <a:pPr lvl="0" algn="ctr" rtl="1">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فَصيلَةٌ </a:t>
            </a:r>
            <a:r>
              <a:rPr lang="ar-MA" sz="4800" b="1" dirty="0">
                <a:solidFill>
                  <a:srgbClr val="424D7B"/>
                </a:solidFill>
                <a:latin typeface="Microsoft Uighur" panose="02000000000000000000" pitchFamily="2" charset="-78"/>
                <a:cs typeface="Microsoft Uighur" panose="02000000000000000000" pitchFamily="2" charset="-78"/>
              </a:rPr>
              <a:t>– تَسَلُّطٌ – </a:t>
            </a:r>
            <a:r>
              <a:rPr lang="ar-MA" sz="4800" b="1" dirty="0" err="1">
                <a:solidFill>
                  <a:srgbClr val="424D7B"/>
                </a:solidFill>
                <a:latin typeface="Microsoft Uighur" panose="02000000000000000000" pitchFamily="2" charset="-78"/>
                <a:cs typeface="Microsoft Uighur" panose="02000000000000000000" pitchFamily="2" charset="-78"/>
              </a:rPr>
              <a:t>ماموثٌ</a:t>
            </a:r>
            <a:r>
              <a:rPr lang="ar-MA" sz="4800" b="1" dirty="0">
                <a:solidFill>
                  <a:srgbClr val="424D7B"/>
                </a:solidFill>
                <a:latin typeface="Microsoft Uighur" panose="02000000000000000000" pitchFamily="2" charset="-78"/>
                <a:cs typeface="Microsoft Uighur" panose="02000000000000000000" pitchFamily="2" charset="-78"/>
              </a:rPr>
              <a:t> – وَحيدُ </a:t>
            </a:r>
            <a:r>
              <a:rPr lang="ar-MA" sz="4800" b="1" dirty="0" err="1">
                <a:solidFill>
                  <a:srgbClr val="424D7B"/>
                </a:solidFill>
                <a:latin typeface="Microsoft Uighur" panose="02000000000000000000" pitchFamily="2" charset="-78"/>
                <a:cs typeface="Microsoft Uighur" panose="02000000000000000000" pitchFamily="2" charset="-78"/>
              </a:rPr>
              <a:t>ٱلْقَرْنِ</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ٱلْأَسْوَدُ</a:t>
            </a:r>
            <a:r>
              <a:rPr lang="ar-MA" sz="4800" b="1" dirty="0">
                <a:solidFill>
                  <a:srgbClr val="424D7B"/>
                </a:solidFill>
                <a:latin typeface="Microsoft Uighur" panose="02000000000000000000" pitchFamily="2" charset="-78"/>
                <a:cs typeface="Microsoft Uighur" panose="02000000000000000000" pitchFamily="2" charset="-78"/>
              </a:rPr>
              <a:t> – طائِرُ أَبي مِنْجَلٍ </a:t>
            </a:r>
            <a:r>
              <a:rPr lang="ar-MA" sz="4800" b="1" dirty="0" err="1">
                <a:solidFill>
                  <a:srgbClr val="424D7B"/>
                </a:solidFill>
                <a:latin typeface="Microsoft Uighur" panose="02000000000000000000" pitchFamily="2" charset="-78"/>
                <a:cs typeface="Microsoft Uighur" panose="02000000000000000000" pitchFamily="2" charset="-78"/>
              </a:rPr>
              <a:t>ٱلْأَصْلَعُ</a:t>
            </a:r>
            <a:r>
              <a:rPr lang="ar-MA" sz="4800" b="1" dirty="0">
                <a:solidFill>
                  <a:srgbClr val="424D7B"/>
                </a:solidFill>
                <a:latin typeface="Microsoft Uighur" panose="02000000000000000000" pitchFamily="2" charset="-78"/>
                <a:cs typeface="Microsoft Uighur" panose="02000000000000000000" pitchFamily="2" charset="-78"/>
              </a:rPr>
              <a:t> – دُبُّ </a:t>
            </a:r>
            <a:r>
              <a:rPr lang="ar-MA" sz="4800" b="1" dirty="0" err="1">
                <a:solidFill>
                  <a:srgbClr val="424D7B"/>
                </a:solidFill>
                <a:latin typeface="Microsoft Uighur" panose="02000000000000000000" pitchFamily="2" charset="-78"/>
                <a:cs typeface="Microsoft Uighur" panose="02000000000000000000" pitchFamily="2" charset="-78"/>
              </a:rPr>
              <a:t>ٱلْبانْدا</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ٱلْعِمْلاقُ</a:t>
            </a:r>
            <a:r>
              <a:rPr lang="fr-FR" sz="4800" b="1" dirty="0">
                <a:solidFill>
                  <a:srgbClr val="424D7B"/>
                </a:solidFill>
                <a:latin typeface="Microsoft Uighur" panose="02000000000000000000" pitchFamily="2" charset="-78"/>
                <a:cs typeface="Microsoft Uighur" panose="02000000000000000000" pitchFamily="2" charset="-78"/>
              </a:rPr>
              <a:t> – </a:t>
            </a:r>
            <a:r>
              <a:rPr lang="ar-MA" sz="4800" b="1" dirty="0">
                <a:solidFill>
                  <a:srgbClr val="424D7B"/>
                </a:solidFill>
                <a:latin typeface="Microsoft Uighur" panose="02000000000000000000" pitchFamily="2" charset="-78"/>
                <a:cs typeface="Microsoft Uighur" panose="02000000000000000000" pitchFamily="2" charset="-78"/>
              </a:rPr>
              <a:t>اَلْجَمَلُ </a:t>
            </a:r>
            <a:r>
              <a:rPr lang="ar-MA" sz="4800" b="1" dirty="0" err="1">
                <a:solidFill>
                  <a:srgbClr val="424D7B"/>
                </a:solidFill>
                <a:latin typeface="Microsoft Uighur" panose="02000000000000000000" pitchFamily="2" charset="-78"/>
                <a:cs typeface="Microsoft Uighur" panose="02000000000000000000" pitchFamily="2" charset="-78"/>
              </a:rPr>
              <a:t>ٱلْبَرِّيُّ</a:t>
            </a:r>
            <a:r>
              <a:rPr lang="ar-MA" sz="4800" b="1" dirty="0">
                <a:solidFill>
                  <a:srgbClr val="424D7B"/>
                </a:solidFill>
                <a:latin typeface="Microsoft Uighur" panose="02000000000000000000" pitchFamily="2" charset="-78"/>
                <a:cs typeface="Microsoft Uighur" panose="02000000000000000000" pitchFamily="2" charset="-78"/>
              </a:rPr>
              <a:t> ذو </a:t>
            </a:r>
            <a:r>
              <a:rPr lang="ar-MA" sz="4800" b="1" dirty="0" err="1">
                <a:solidFill>
                  <a:srgbClr val="424D7B"/>
                </a:solidFill>
                <a:latin typeface="Microsoft Uighur" panose="02000000000000000000" pitchFamily="2" charset="-78"/>
                <a:cs typeface="Microsoft Uighur" panose="02000000000000000000" pitchFamily="2" charset="-78"/>
              </a:rPr>
              <a:t>ٱلسَّنامَيْنِ</a:t>
            </a:r>
            <a:r>
              <a:rPr lang="ar-MA" sz="4800" b="1" dirty="0">
                <a:solidFill>
                  <a:srgbClr val="424D7B"/>
                </a:solidFill>
                <a:latin typeface="Microsoft Uighur" panose="02000000000000000000" pitchFamily="2" charset="-78"/>
                <a:cs typeface="Microsoft Uighur" panose="02000000000000000000" pitchFamily="2" charset="-78"/>
              </a:rPr>
              <a:t>.</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2" name="Titre 11">
            <a:extLst>
              <a:ext uri="{FF2B5EF4-FFF2-40B4-BE49-F238E27FC236}">
                <a16:creationId xmlns:a16="http://schemas.microsoft.com/office/drawing/2014/main" id="{5F1B517B-FE52-1A46-A552-BDEF490A770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نتعرف النص الجديد سنتعلم كلمات تساعدنا على فهمه.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EA974313-88E1-5A56-BD68-8BA63405680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76FAE6B2-B26E-538F-5395-C66853BAC6D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E6744836-3E2F-4ED1-036A-57EC71B9A7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9" name="Image 18">
            <a:extLst>
              <a:ext uri="{FF2B5EF4-FFF2-40B4-BE49-F238E27FC236}">
                <a16:creationId xmlns:a16="http://schemas.microsoft.com/office/drawing/2014/main" id="{C0DF6647-1C3B-14A8-C260-C3B7798DE8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0" name="Rectangle 19">
            <a:extLst>
              <a:ext uri="{FF2B5EF4-FFF2-40B4-BE49-F238E27FC236}">
                <a16:creationId xmlns:a16="http://schemas.microsoft.com/office/drawing/2014/main" id="{E387965C-1EBA-8BDC-9BDB-5C7F73C9EF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DC2E71C1-B1F1-9EA5-1DCB-07830A76E18C}"/>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EFB1948-AFFD-E700-F534-7BB88059FC05}"/>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E33056FB-CA1B-1B78-B8C7-A4A002F7AE49}"/>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E3066698-B3CC-6A99-BDA1-A23C0CBFD34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Tree>
    <p:extLst>
      <p:ext uri="{BB962C8B-B14F-4D97-AF65-F5344CB8AC3E}">
        <p14:creationId xmlns:p14="http://schemas.microsoft.com/office/powerpoint/2010/main" val="1645514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3794E-5DD6-6007-A276-ADDADB4DD704}"/>
            </a:ext>
          </a:extLst>
        </p:cNvPr>
        <p:cNvGrpSpPr/>
        <p:nvPr/>
      </p:nvGrpSpPr>
      <p:grpSpPr>
        <a:xfrm>
          <a:off x="0" y="0"/>
          <a:ext cx="0" cy="0"/>
          <a:chOff x="0" y="0"/>
          <a:chExt cx="0" cy="0"/>
        </a:xfrm>
      </p:grpSpPr>
      <p:sp>
        <p:nvSpPr>
          <p:cNvPr id="17" name="Rectangle : coins arrondis 16">
            <a:extLst>
              <a:ext uri="{FF2B5EF4-FFF2-40B4-BE49-F238E27FC236}">
                <a16:creationId xmlns:a16="http://schemas.microsoft.com/office/drawing/2014/main" id="{6B5D0BD3-C2F3-F77D-04F3-4B4DF8756E94}"/>
              </a:ext>
            </a:extLst>
          </p:cNvPr>
          <p:cNvSpPr/>
          <p:nvPr/>
        </p:nvSpPr>
        <p:spPr>
          <a:xfrm>
            <a:off x="1022449" y="2885430"/>
            <a:ext cx="7125803" cy="1619745"/>
          </a:xfrm>
          <a:prstGeom prst="roundRect">
            <a:avLst/>
          </a:prstGeom>
          <a:noFill/>
          <a:ln w="25400" cap="flat" cmpd="sng" algn="ctr">
            <a:solidFill>
              <a:schemeClr val="accent1"/>
            </a:solid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فَصيلَةٌ:</a:t>
            </a:r>
            <a:r>
              <a:rPr kumimoji="0" lang="ar-MA" sz="48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مَجْموعَةُ حَيَواناتٍ لَها صِفاتٌ مُتَشابِهَةٌ.</a:t>
            </a:r>
          </a:p>
        </p:txBody>
      </p:sp>
      <p:sp>
        <p:nvSpPr>
          <p:cNvPr id="12" name="Titre 11">
            <a:extLst>
              <a:ext uri="{FF2B5EF4-FFF2-40B4-BE49-F238E27FC236}">
                <a16:creationId xmlns:a16="http://schemas.microsoft.com/office/drawing/2014/main" id="{67C32C9F-7173-304C-809E-8340D90A751F}"/>
              </a:ext>
            </a:extLst>
          </p:cNvPr>
          <p:cNvSpPr>
            <a:spLocks noGrp="1"/>
          </p:cNvSpPr>
          <p:nvPr>
            <p:ph type="title"/>
          </p:nvPr>
        </p:nvSpPr>
        <p:spPr>
          <a:xfrm>
            <a:off x="692833" y="742867"/>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من يقرأ معنى "فصيلة"؟ من يركب الكلمة في جملة؟ </a:t>
            </a:r>
            <a:endParaRPr lang="fr-FR" sz="2400" b="1" dirty="0">
              <a:solidFill>
                <a:schemeClr val="bg1">
                  <a:lumMod val="50000"/>
                </a:schemeClr>
              </a:solidFill>
            </a:endParaRPr>
          </a:p>
        </p:txBody>
      </p:sp>
      <p:pic>
        <p:nvPicPr>
          <p:cNvPr id="3" name="Espace réservé pour une image  2">
            <a:extLst>
              <a:ext uri="{FF2B5EF4-FFF2-40B4-BE49-F238E27FC236}">
                <a16:creationId xmlns:a16="http://schemas.microsoft.com/office/drawing/2014/main" id="{8AD8BFA1-0321-9AE4-582C-2E7F8009E44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895493" y="676183"/>
            <a:ext cx="828000" cy="828000"/>
          </a:xfrm>
        </p:spPr>
      </p:pic>
      <p:pic>
        <p:nvPicPr>
          <p:cNvPr id="14" name="Image 13">
            <a:extLst>
              <a:ext uri="{FF2B5EF4-FFF2-40B4-BE49-F238E27FC236}">
                <a16:creationId xmlns:a16="http://schemas.microsoft.com/office/drawing/2014/main" id="{8A790A07-5467-C23F-CCF1-E067B5DC9CF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7141DBAF-9A50-BE4D-66FD-3C070594A8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DF873003-DEDE-C26A-C2BD-ADCF4856DB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5FD7241D-250E-2FEE-C1A3-41B6B80D98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410633BB-F2DE-4428-6F34-5A722B9089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37A46A9-9EEA-BD16-854C-51C062BADE3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8E56B3BD-C69F-A25F-2FD4-390633C5B7C0}"/>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F9EEC547-0BBB-181C-7EEC-03C22BF003FC}"/>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182398094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71A43-E363-9AB7-F219-9FE6AEA3C70F}"/>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B438AD65-A493-EBED-9F1D-E92D7A6AEF3E}"/>
              </a:ext>
            </a:extLst>
          </p:cNvPr>
          <p:cNvSpPr/>
          <p:nvPr/>
        </p:nvSpPr>
        <p:spPr>
          <a:xfrm>
            <a:off x="968330" y="2662084"/>
            <a:ext cx="6927163" cy="766916"/>
          </a:xfrm>
          <a:prstGeom prst="roundRect">
            <a:avLst/>
          </a:prstGeom>
          <a:noFill/>
          <a:ln w="25400" cap="flat" cmpd="sng" algn="ctr">
            <a:noFill/>
            <a:prstDash val="solid"/>
          </a:ln>
          <a:effectLst/>
        </p:spPr>
        <p:txBody>
          <a:bodyPr rtlCol="0" anchor="ctr"/>
          <a:lstStyle/>
          <a:p>
            <a:pPr lvl="0" algn="ctr" rtl="1">
              <a:defRPr/>
            </a:pPr>
            <a:r>
              <a:rPr kumimoji="0" lang="ar-MA" sz="4800" b="0" i="0" u="none" strike="noStrike" kern="0" cap="none" spc="0" normalizeH="0" baseline="0" noProof="0" dirty="0">
                <a:ln>
                  <a:noFill/>
                </a:ln>
                <a:solidFill>
                  <a:srgbClr val="0097B2"/>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4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تَسَلُّطٌ</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r>
              <a:rPr kumimoji="0" lang="ar-MA" sz="4800" b="0" i="0" u="none" strike="noStrike" kern="0" cap="none" spc="0" normalizeH="0" baseline="0" noProof="0" dirty="0">
                <a:ln>
                  <a:noFill/>
                </a:ln>
                <a:solidFill>
                  <a:srgbClr val="0097B2"/>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تَتَحَكَّمَ وَتَفْرِضَ </a:t>
            </a:r>
            <a:r>
              <a:rPr kumimoji="0" lang="ar-MA" sz="4800" b="1" i="0" u="none" strike="noStrike" kern="0" cap="none" spc="0" normalizeH="0" baseline="0" noProof="0" dirty="0" err="1">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ٱلْقَوَّةَ</a:t>
            </a: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عَلى </a:t>
            </a:r>
            <a:r>
              <a:rPr kumimoji="0" lang="ar-MA" sz="4800" b="1" i="0" u="none" strike="noStrike" kern="0" cap="none" spc="0" normalizeH="0" baseline="0" noProof="0" dirty="0" err="1">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ٱلْآخَرينَ</a:t>
            </a: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
        <p:nvSpPr>
          <p:cNvPr id="12" name="Titre 11">
            <a:extLst>
              <a:ext uri="{FF2B5EF4-FFF2-40B4-BE49-F238E27FC236}">
                <a16:creationId xmlns:a16="http://schemas.microsoft.com/office/drawing/2014/main" id="{D3F926F6-2A15-D741-9735-B4C7574B8981}"/>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a:t>
            </a: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يقرأ معنى "تسلط"؟ (تلميذان) – من يركب الكلمة في جملة؟ </a:t>
            </a:r>
            <a:endParaRPr lang="fr-FR" sz="2000" b="1" dirty="0">
              <a:solidFill>
                <a:schemeClr val="bg1">
                  <a:lumMod val="50000"/>
                </a:schemeClr>
              </a:solidFill>
            </a:endParaRPr>
          </a:p>
        </p:txBody>
      </p:sp>
      <p:pic>
        <p:nvPicPr>
          <p:cNvPr id="15" name="Image 14">
            <a:extLst>
              <a:ext uri="{FF2B5EF4-FFF2-40B4-BE49-F238E27FC236}">
                <a16:creationId xmlns:a16="http://schemas.microsoft.com/office/drawing/2014/main" id="{D28FE59E-20E7-5AFF-6820-5633B028AD5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B7278D2F-2CBB-CA1F-863B-26A040F3B9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E28DC09A-F701-8831-DDAC-99D49A90FB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0DF83921-6BF6-4766-0319-7E8567D2001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ED1F43D0-FF54-A284-7143-173D1B562A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9AD8FE0-1EC1-0A4F-D019-0189B127307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98C084F5-77F2-2B38-D65D-FA00EF086F9C}"/>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0B3CAA3-ECAC-EDE1-FA33-50EB0D87F3F7}"/>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2">
            <a:extLst>
              <a:ext uri="{FF2B5EF4-FFF2-40B4-BE49-F238E27FC236}">
                <a16:creationId xmlns:a16="http://schemas.microsoft.com/office/drawing/2014/main" id="{20D25892-448C-4BEA-4765-0568EE2D527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895493" y="676183"/>
            <a:ext cx="828000" cy="828000"/>
          </a:xfrm>
        </p:spPr>
      </p:pic>
      <p:sp>
        <p:nvSpPr>
          <p:cNvPr id="3" name="Espace réservé du texte 17">
            <a:extLst>
              <a:ext uri="{FF2B5EF4-FFF2-40B4-BE49-F238E27FC236}">
                <a16:creationId xmlns:a16="http://schemas.microsoft.com/office/drawing/2014/main" id="{F570E0EB-96B2-A73B-B72A-8A64FCEB63AB}"/>
              </a:ext>
            </a:extLst>
          </p:cNvPr>
          <p:cNvSpPr txBox="1">
            <a:spLocks/>
          </p:cNvSpPr>
          <p:nvPr/>
        </p:nvSpPr>
        <p:spPr>
          <a:xfrm>
            <a:off x="1731425" y="3924797"/>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4400" b="1" dirty="0">
                <a:solidFill>
                  <a:srgbClr val="C00000"/>
                </a:solidFill>
                <a:latin typeface="Microsoft Uighur" panose="02000000000000000000" pitchFamily="2" charset="-78"/>
                <a:cs typeface="Microsoft Uighur" panose="02000000000000000000" pitchFamily="2" charset="-78"/>
              </a:rPr>
              <a:t>تَسَلَّطَ   يَتَسَلَّطُ</a:t>
            </a:r>
            <a:endParaRPr lang="ar-MA" sz="44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712855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FD8D0-5D10-2CEB-FFCD-8B39048F82F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DA5EA676-C3C5-DEC8-BC01-56CE484378A6}"/>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 الصورة حيوان انقرض تماما. ما هو هذا الحيوان؟</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507FD1E3-FB2D-35BF-4429-F10DB06A418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8FBA04F1-6158-AC8B-5BAA-6BFB8B59A9D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8BE1587D-2833-07DB-EAA8-3725C91DE6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2B01A90B-2853-E5E8-2DEA-E29EC94D60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F18AE9F1-DC48-0935-BA93-00B2A10F80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6638A92A-BCDA-1481-4CE7-FF8F40C341D6}"/>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317E8FFA-0B0B-D35B-5987-27D14D278FD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6606CB3-90F3-E7B7-6900-3E6060D8DF73}"/>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35CFE24D-F787-E3DA-273A-7F1D1326A51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5A5514B6-526C-37EA-FCC3-2479464C348D}"/>
              </a:ext>
            </a:extLst>
          </p:cNvPr>
          <p:cNvPicPr>
            <a:picLocks noChangeAspect="1"/>
          </p:cNvPicPr>
          <p:nvPr/>
        </p:nvPicPr>
        <p:blipFill>
          <a:blip r:embed="rId7"/>
          <a:stretch>
            <a:fillRect/>
          </a:stretch>
        </p:blipFill>
        <p:spPr>
          <a:xfrm>
            <a:off x="2341361" y="1536379"/>
            <a:ext cx="4461275" cy="3785242"/>
          </a:xfrm>
          <a:prstGeom prst="rect">
            <a:avLst/>
          </a:prstGeom>
        </p:spPr>
      </p:pic>
      <p:sp>
        <p:nvSpPr>
          <p:cNvPr id="4" name="Espace réservé du texte 17">
            <a:extLst>
              <a:ext uri="{FF2B5EF4-FFF2-40B4-BE49-F238E27FC236}">
                <a16:creationId xmlns:a16="http://schemas.microsoft.com/office/drawing/2014/main" id="{4787F41E-C426-7BFD-7B6D-48CB7A3CDF4F}"/>
              </a:ext>
            </a:extLst>
          </p:cNvPr>
          <p:cNvSpPr txBox="1">
            <a:spLocks/>
          </p:cNvSpPr>
          <p:nvPr/>
        </p:nvSpPr>
        <p:spPr>
          <a:xfrm>
            <a:off x="1731425" y="5337852"/>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5400" dirty="0" err="1">
                <a:solidFill>
                  <a:schemeClr val="accent1">
                    <a:lumMod val="50000"/>
                  </a:schemeClr>
                </a:solidFill>
                <a:latin typeface="Microsoft Uighur" panose="02000000000000000000" pitchFamily="2" charset="-78"/>
                <a:cs typeface="Microsoft Uighur" panose="02000000000000000000" pitchFamily="2" charset="-78"/>
              </a:rPr>
              <a:t>ماموثٌ</a:t>
            </a:r>
            <a:endParaRPr lang="ar-MA" sz="54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4723185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D20C4-4A63-B480-9D49-86AB83FEDDF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B2ED9809-AC4D-E84A-BFAE-7E2825C657D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صورة أخرى لحيوان منقرض. من يقرأ اسم هذا الحيوان؟ ماذا له؟ </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727B2BEF-4F63-BC16-CC31-30040CF4B61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0F91639-6F21-9F99-BA42-7D937C53A9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3020C4A5-E54D-07D9-F65E-E9FDC78AFE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B8E19F29-3341-2D55-7E75-3B06A20BC63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1A50A7BD-42BE-C157-5328-53BAA82716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6C133E2B-B67A-48BC-7111-4803E3CAD060}"/>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D97814D2-D48B-402A-59E5-B197A7FB5E72}"/>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E38D62E2-B6F6-F203-A2A8-80E5BB1F9784}"/>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37C9EC5C-F135-1570-6103-8798A5DD590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sp>
        <p:nvSpPr>
          <p:cNvPr id="2" name="Espace réservé du texte 17">
            <a:extLst>
              <a:ext uri="{FF2B5EF4-FFF2-40B4-BE49-F238E27FC236}">
                <a16:creationId xmlns:a16="http://schemas.microsoft.com/office/drawing/2014/main" id="{2C9FF462-7268-99F5-DF23-E959967402E4}"/>
              </a:ext>
            </a:extLst>
          </p:cNvPr>
          <p:cNvSpPr txBox="1">
            <a:spLocks/>
          </p:cNvSpPr>
          <p:nvPr/>
        </p:nvSpPr>
        <p:spPr>
          <a:xfrm>
            <a:off x="1733103" y="5049753"/>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5400" dirty="0">
                <a:solidFill>
                  <a:schemeClr val="accent1">
                    <a:lumMod val="50000"/>
                  </a:schemeClr>
                </a:solidFill>
                <a:latin typeface="Microsoft Uighur" panose="02000000000000000000" pitchFamily="2" charset="-78"/>
                <a:cs typeface="Microsoft Uighur" panose="02000000000000000000" pitchFamily="2" charset="-78"/>
              </a:rPr>
              <a:t>وَحيدُ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ٱلْقَرْنِ</a:t>
            </a:r>
            <a:r>
              <a:rPr lang="ar-MA" sz="5400" dirty="0">
                <a:solidFill>
                  <a:schemeClr val="accent1">
                    <a:lumMod val="50000"/>
                  </a:schemeClr>
                </a:solidFill>
                <a:latin typeface="Microsoft Uighur" panose="02000000000000000000" pitchFamily="2" charset="-78"/>
                <a:cs typeface="Microsoft Uighur" panose="02000000000000000000" pitchFamily="2" charset="-78"/>
              </a:rPr>
              <a:t>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ٱلْأَسْوَدِ</a:t>
            </a:r>
            <a:r>
              <a:rPr lang="ar-MA" sz="5400" dirty="0">
                <a:solidFill>
                  <a:schemeClr val="accent1">
                    <a:lumMod val="50000"/>
                  </a:schemeClr>
                </a:solidFill>
                <a:latin typeface="Microsoft Uighur" panose="02000000000000000000" pitchFamily="2" charset="-78"/>
                <a:cs typeface="Microsoft Uighur" panose="02000000000000000000" pitchFamily="2" charset="-78"/>
              </a:rPr>
              <a:t>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ٱلْغَرْبِيُّ</a:t>
            </a:r>
            <a:endParaRPr lang="ar-MA" sz="5400" dirty="0">
              <a:solidFill>
                <a:schemeClr val="accent1">
                  <a:lumMod val="50000"/>
                </a:schemeClr>
              </a:solidFill>
              <a:latin typeface="Microsoft Uighur" panose="02000000000000000000" pitchFamily="2" charset="-78"/>
              <a:cs typeface="Microsoft Uighur" panose="02000000000000000000" pitchFamily="2" charset="-78"/>
            </a:endParaRPr>
          </a:p>
          <a:p>
            <a:pPr marL="0" indent="0" algn="ctr">
              <a:buNone/>
            </a:pPr>
            <a:r>
              <a:rPr lang="ar-MA" sz="5400" dirty="0">
                <a:solidFill>
                  <a:schemeClr val="accent1">
                    <a:lumMod val="50000"/>
                  </a:schemeClr>
                </a:solidFill>
                <a:latin typeface="Microsoft Uighur" panose="02000000000000000000" pitchFamily="2" charset="-78"/>
                <a:cs typeface="Microsoft Uighur" panose="02000000000000000000" pitchFamily="2" charset="-78"/>
              </a:rPr>
              <a:t>(</a:t>
            </a:r>
            <a:r>
              <a:rPr lang="ar-MA" sz="4400" dirty="0">
                <a:solidFill>
                  <a:schemeClr val="accent1">
                    <a:lumMod val="50000"/>
                  </a:schemeClr>
                </a:solidFill>
                <a:latin typeface="Microsoft Uighur" panose="02000000000000000000" pitchFamily="2" charset="-78"/>
                <a:cs typeface="Microsoft Uighur" panose="02000000000000000000" pitchFamily="2" charset="-78"/>
              </a:rPr>
              <a:t>كانَ يَعيشُ في غَرْبِ إِفْريقِيا</a:t>
            </a:r>
            <a:r>
              <a:rPr lang="ar-MA" sz="5400" dirty="0">
                <a:solidFill>
                  <a:schemeClr val="accent1">
                    <a:lumMod val="50000"/>
                  </a:schemeClr>
                </a:solidFill>
                <a:latin typeface="Microsoft Uighur" panose="02000000000000000000" pitchFamily="2" charset="-78"/>
                <a:cs typeface="Microsoft Uighur" panose="02000000000000000000" pitchFamily="2" charset="-78"/>
              </a:rPr>
              <a:t>)</a:t>
            </a:r>
          </a:p>
        </p:txBody>
      </p:sp>
      <p:pic>
        <p:nvPicPr>
          <p:cNvPr id="10" name="Image 9">
            <a:extLst>
              <a:ext uri="{FF2B5EF4-FFF2-40B4-BE49-F238E27FC236}">
                <a16:creationId xmlns:a16="http://schemas.microsoft.com/office/drawing/2014/main" id="{4FB1ED4B-115D-1685-53E4-D6B74DDC5B88}"/>
              </a:ext>
            </a:extLst>
          </p:cNvPr>
          <p:cNvPicPr>
            <a:picLocks noChangeAspect="1"/>
          </p:cNvPicPr>
          <p:nvPr/>
        </p:nvPicPr>
        <p:blipFill>
          <a:blip r:embed="rId7"/>
          <a:stretch>
            <a:fillRect/>
          </a:stretch>
        </p:blipFill>
        <p:spPr>
          <a:xfrm>
            <a:off x="2579383" y="1709193"/>
            <a:ext cx="3985231" cy="3340560"/>
          </a:xfrm>
          <a:prstGeom prst="rect">
            <a:avLst/>
          </a:prstGeom>
        </p:spPr>
      </p:pic>
    </p:spTree>
    <p:extLst>
      <p:ext uri="{BB962C8B-B14F-4D97-AF65-F5344CB8AC3E}">
        <p14:creationId xmlns:p14="http://schemas.microsoft.com/office/powerpoint/2010/main" val="20777369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6DF25-2067-9D1C-E291-9D8920B82626}"/>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49DC3B1-9886-D144-BDB7-F616BD73063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طائر مهدد بالانقراض. ما اسمه؟</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6E455102-E400-E0FA-7BF8-14BA1E80364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D07754EF-7A74-FFC4-61D0-9768A23EBF4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8C1448E0-0D49-96E9-A325-61A1F2154A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2A0BBC73-1F9E-F7C1-1B2F-67FAF9FD151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9D272F16-6A26-3A9F-89B6-6CDE54D1B0C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EFD2578B-3FA5-0E84-820B-5B50B6645293}"/>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A2E0CF12-FEEA-DF88-710B-1ABE5179D981}"/>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956B8D3-36CF-FE39-38BB-5DA3AE07AC02}"/>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9B05B257-B7D2-AB2D-B8BB-551EBDF70C5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D69B382C-035F-86CA-A3DC-EF30FB82A744}"/>
              </a:ext>
            </a:extLst>
          </p:cNvPr>
          <p:cNvPicPr>
            <a:picLocks noChangeAspect="1"/>
          </p:cNvPicPr>
          <p:nvPr/>
        </p:nvPicPr>
        <p:blipFill>
          <a:blip r:embed="rId7"/>
          <a:stretch>
            <a:fillRect/>
          </a:stretch>
        </p:blipFill>
        <p:spPr>
          <a:xfrm>
            <a:off x="1583411" y="1838739"/>
            <a:ext cx="5674962" cy="3359426"/>
          </a:xfrm>
          <a:prstGeom prst="rect">
            <a:avLst/>
          </a:prstGeom>
        </p:spPr>
      </p:pic>
      <p:sp>
        <p:nvSpPr>
          <p:cNvPr id="2" name="Espace réservé du texte 17">
            <a:extLst>
              <a:ext uri="{FF2B5EF4-FFF2-40B4-BE49-F238E27FC236}">
                <a16:creationId xmlns:a16="http://schemas.microsoft.com/office/drawing/2014/main" id="{2B7015D3-E507-60DA-8759-32A748F591EB}"/>
              </a:ext>
            </a:extLst>
          </p:cNvPr>
          <p:cNvSpPr txBox="1">
            <a:spLocks/>
          </p:cNvSpPr>
          <p:nvPr/>
        </p:nvSpPr>
        <p:spPr>
          <a:xfrm>
            <a:off x="1731425" y="5337852"/>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5400" dirty="0">
                <a:solidFill>
                  <a:schemeClr val="accent1">
                    <a:lumMod val="50000"/>
                  </a:schemeClr>
                </a:solidFill>
                <a:latin typeface="Microsoft Uighur" panose="02000000000000000000" pitchFamily="2" charset="-78"/>
                <a:cs typeface="Microsoft Uighur" panose="02000000000000000000" pitchFamily="2" charset="-78"/>
              </a:rPr>
              <a:t>أَبو مِنْجَلٍ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ٱلْأَصْلَعُ</a:t>
            </a:r>
            <a:endParaRPr lang="ar-MA" sz="54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2276641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98854-2DEA-FDC9-8070-172BE458D03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13B0564-B0A0-473D-3237-BB3C7ACCDF33}"/>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صورة لحيوان آخر مهدد بالانقراض. ما هو؟</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D75FBE68-3815-A0E5-1DC0-FEDA5086931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5E42699E-0E5B-AD86-E715-1767F0ADC05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6E6F0FDC-DF24-262B-BC73-D7E637E239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03AAE6BB-EB3B-B136-8CAB-66B2DCED4DE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4C9B74B6-5800-0ACD-FA30-880C897A76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203E71A4-7B8F-D30A-6BF4-4A3A76C9DD74}"/>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551C5C3C-7FB7-882B-CCAA-FA196C8D4430}"/>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C00431B4-4D02-3C58-9B0B-B2CD40363B45}"/>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0BD8C2BF-8214-4C1C-8E4B-FCF1B840960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BC06F9D5-0CD4-996E-2E66-EEB59F34F1D6}"/>
              </a:ext>
            </a:extLst>
          </p:cNvPr>
          <p:cNvPicPr>
            <a:picLocks noChangeAspect="1"/>
          </p:cNvPicPr>
          <p:nvPr/>
        </p:nvPicPr>
        <p:blipFill>
          <a:blip r:embed="rId7"/>
          <a:stretch>
            <a:fillRect/>
          </a:stretch>
        </p:blipFill>
        <p:spPr>
          <a:xfrm>
            <a:off x="1967539" y="1870663"/>
            <a:ext cx="5445035" cy="3467189"/>
          </a:xfrm>
          <a:prstGeom prst="rect">
            <a:avLst/>
          </a:prstGeom>
        </p:spPr>
      </p:pic>
      <p:sp>
        <p:nvSpPr>
          <p:cNvPr id="4" name="Espace réservé du texte 17">
            <a:extLst>
              <a:ext uri="{FF2B5EF4-FFF2-40B4-BE49-F238E27FC236}">
                <a16:creationId xmlns:a16="http://schemas.microsoft.com/office/drawing/2014/main" id="{BAD790E4-364C-12D5-215C-4D961E67784F}"/>
              </a:ext>
            </a:extLst>
          </p:cNvPr>
          <p:cNvSpPr txBox="1">
            <a:spLocks/>
          </p:cNvSpPr>
          <p:nvPr/>
        </p:nvSpPr>
        <p:spPr>
          <a:xfrm>
            <a:off x="1731425" y="5337852"/>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5400" dirty="0">
                <a:solidFill>
                  <a:schemeClr val="accent1">
                    <a:lumMod val="50000"/>
                  </a:schemeClr>
                </a:solidFill>
                <a:latin typeface="Microsoft Uighur" panose="02000000000000000000" pitchFamily="2" charset="-78"/>
                <a:cs typeface="Microsoft Uighur" panose="02000000000000000000" pitchFamily="2" charset="-78"/>
              </a:rPr>
              <a:t>دُبُّ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ٱلْبّانْدا</a:t>
            </a:r>
            <a:r>
              <a:rPr lang="ar-MA" sz="5400" dirty="0">
                <a:solidFill>
                  <a:schemeClr val="accent1">
                    <a:lumMod val="50000"/>
                  </a:schemeClr>
                </a:solidFill>
                <a:latin typeface="Microsoft Uighur" panose="02000000000000000000" pitchFamily="2" charset="-78"/>
                <a:cs typeface="Microsoft Uighur" panose="02000000000000000000" pitchFamily="2" charset="-78"/>
              </a:rPr>
              <a:t>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ٱلْعِمْلاقُ</a:t>
            </a:r>
            <a:endParaRPr lang="ar-MA" sz="54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451051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06F20-D438-24CB-93C8-6B12F96964A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73CB6C2-DE15-8B47-D6BB-C2E36E7CA32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حيوان آخر مهدد بالانقراض. ما اسمه؟</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FA243C4F-599B-2124-AE67-7BCD8155CB5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D3299A05-6EEC-0ABD-BABC-5DA8518879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76345466-16BD-6E10-BF9E-2499DA2763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43660AAD-BDD2-EF1D-45BF-11ED4E09CDD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E4C9EDE9-C6EF-98A9-FDAD-3104074E5E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DBCE9B91-40D8-C4CE-149F-1B50957BB398}"/>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E472FFFC-1C48-C937-58EA-751B5824471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D7FE92C-8B18-3B3C-370B-147E74FF22F9}"/>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253645C6-7A29-13CE-61DE-6CA8463F770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pic>
        <p:nvPicPr>
          <p:cNvPr id="4" name="Image 3">
            <a:extLst>
              <a:ext uri="{FF2B5EF4-FFF2-40B4-BE49-F238E27FC236}">
                <a16:creationId xmlns:a16="http://schemas.microsoft.com/office/drawing/2014/main" id="{A955EDE8-4584-ACD4-4E76-B61DB0824D6B}"/>
              </a:ext>
            </a:extLst>
          </p:cNvPr>
          <p:cNvPicPr>
            <a:picLocks noChangeAspect="1"/>
          </p:cNvPicPr>
          <p:nvPr/>
        </p:nvPicPr>
        <p:blipFill>
          <a:blip r:embed="rId7"/>
          <a:stretch>
            <a:fillRect/>
          </a:stretch>
        </p:blipFill>
        <p:spPr>
          <a:xfrm>
            <a:off x="2037942" y="1916498"/>
            <a:ext cx="5620065" cy="3574165"/>
          </a:xfrm>
          <a:prstGeom prst="rect">
            <a:avLst/>
          </a:prstGeom>
        </p:spPr>
      </p:pic>
      <p:sp>
        <p:nvSpPr>
          <p:cNvPr id="5" name="Espace réservé du texte 17">
            <a:extLst>
              <a:ext uri="{FF2B5EF4-FFF2-40B4-BE49-F238E27FC236}">
                <a16:creationId xmlns:a16="http://schemas.microsoft.com/office/drawing/2014/main" id="{070A68E5-09B8-2499-9560-8829C355E104}"/>
              </a:ext>
            </a:extLst>
          </p:cNvPr>
          <p:cNvSpPr txBox="1">
            <a:spLocks/>
          </p:cNvSpPr>
          <p:nvPr/>
        </p:nvSpPr>
        <p:spPr>
          <a:xfrm>
            <a:off x="1731425" y="5566452"/>
            <a:ext cx="5681149"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ar-MA" sz="5400" dirty="0">
                <a:solidFill>
                  <a:schemeClr val="accent1">
                    <a:lumMod val="50000"/>
                  </a:schemeClr>
                </a:solidFill>
                <a:latin typeface="Microsoft Uighur" panose="02000000000000000000" pitchFamily="2" charset="-78"/>
                <a:cs typeface="Microsoft Uighur" panose="02000000000000000000" pitchFamily="2" charset="-78"/>
              </a:rPr>
              <a:t>اَلْجَمَلُ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ٱلْبَرِّيُّ</a:t>
            </a:r>
            <a:r>
              <a:rPr lang="ar-MA" sz="5400" dirty="0">
                <a:solidFill>
                  <a:schemeClr val="accent1">
                    <a:lumMod val="50000"/>
                  </a:schemeClr>
                </a:solidFill>
                <a:latin typeface="Microsoft Uighur" panose="02000000000000000000" pitchFamily="2" charset="-78"/>
                <a:cs typeface="Microsoft Uighur" panose="02000000000000000000" pitchFamily="2" charset="-78"/>
              </a:rPr>
              <a:t> ذو </a:t>
            </a:r>
            <a:r>
              <a:rPr lang="ar-MA" sz="5400" dirty="0" err="1">
                <a:solidFill>
                  <a:schemeClr val="accent1">
                    <a:lumMod val="50000"/>
                  </a:schemeClr>
                </a:solidFill>
                <a:latin typeface="Microsoft Uighur" panose="02000000000000000000" pitchFamily="2" charset="-78"/>
                <a:cs typeface="Microsoft Uighur" panose="02000000000000000000" pitchFamily="2" charset="-78"/>
              </a:rPr>
              <a:t>ٱلسَّنامَيْنِ</a:t>
            </a:r>
            <a:endParaRPr lang="ar-MA" sz="54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72214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F3B83-2338-774C-08B2-B9BCE13435F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948B3F7-82DC-17CC-1D89-14FD8FC84517}"/>
              </a:ext>
            </a:extLst>
          </p:cNvPr>
          <p:cNvSpPr txBox="1"/>
          <p:nvPr/>
        </p:nvSpPr>
        <p:spPr>
          <a:xfrm>
            <a:off x="2796413" y="1303122"/>
            <a:ext cx="3551173" cy="830997"/>
          </a:xfrm>
          <a:prstGeom prst="rect">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B"/>
                </a:solidFill>
                <a:latin typeface="Microsoft Uighur" panose="02000000000000000000" pitchFamily="2" charset="-78"/>
                <a:cs typeface="Microsoft Uighur" panose="02000000000000000000" pitchFamily="2" charset="-78"/>
                <a:sym typeface="Arial"/>
              </a:rPr>
              <a:t>اَلْبَبْرُ </a:t>
            </a:r>
            <a:r>
              <a:rPr lang="ar-MA" sz="4800" b="1" dirty="0" err="1">
                <a:solidFill>
                  <a:srgbClr val="424D7B"/>
                </a:solidFill>
                <a:latin typeface="Microsoft Uighur" panose="02000000000000000000" pitchFamily="2" charset="-78"/>
                <a:cs typeface="Microsoft Uighur" panose="02000000000000000000" pitchFamily="2" charset="-78"/>
                <a:sym typeface="Arial"/>
              </a:rPr>
              <a:t>ٱلتَّسْماني</a:t>
            </a:r>
            <a:endParaRPr kumimoji="0" lang="f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Titre 11">
            <a:extLst>
              <a:ext uri="{FF2B5EF4-FFF2-40B4-BE49-F238E27FC236}">
                <a16:creationId xmlns:a16="http://schemas.microsoft.com/office/drawing/2014/main" id="{46B82D46-E191-FA4E-B130-FE6FDA2497F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ثنائيات، اقرؤوا العنوان ولاحظوا الصورة ثم اكتبوا توقعاتكم على الدفاتر.</a:t>
            </a:r>
            <a:endParaRPr lang="fr-FR" sz="2400" i="1" dirty="0">
              <a:solidFill>
                <a:schemeClr val="bg1">
                  <a:lumMod val="50000"/>
                </a:schemeClr>
              </a:solidFill>
            </a:endParaRPr>
          </a:p>
        </p:txBody>
      </p:sp>
      <p:pic>
        <p:nvPicPr>
          <p:cNvPr id="15" name="Image 14">
            <a:extLst>
              <a:ext uri="{FF2B5EF4-FFF2-40B4-BE49-F238E27FC236}">
                <a16:creationId xmlns:a16="http://schemas.microsoft.com/office/drawing/2014/main" id="{44A3E618-B9D7-8BF7-B2AD-DD66E07B758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50577890-5BA6-F39D-773C-74450B2F007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CF1D1B19-5531-FBE9-5942-F2FD7646A5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8602326F-32D1-0978-E5C8-9F574008C67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A244B02A-9C43-D1E1-95FE-CDCE9C87307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574C683D-1619-2FEE-3220-256C4A4CF0C6}"/>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3810697F-C855-7683-F4D0-03F2881EFFDA}"/>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29D09A3-C400-EB96-C77B-28F656393944}"/>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2">
            <a:extLst>
              <a:ext uri="{FF2B5EF4-FFF2-40B4-BE49-F238E27FC236}">
                <a16:creationId xmlns:a16="http://schemas.microsoft.com/office/drawing/2014/main" id="{42F9465E-61C6-12BE-1BE5-EA7202D3602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74751" y="693939"/>
            <a:ext cx="828000" cy="828000"/>
          </a:xfrm>
        </p:spPr>
      </p:pic>
      <p:sp>
        <p:nvSpPr>
          <p:cNvPr id="4" name="ZoneTexte 3">
            <a:extLst>
              <a:ext uri="{FF2B5EF4-FFF2-40B4-BE49-F238E27FC236}">
                <a16:creationId xmlns:a16="http://schemas.microsoft.com/office/drawing/2014/main" id="{1D6F2911-7D11-BD65-D2FC-9BD762363262}"/>
              </a:ext>
            </a:extLst>
          </p:cNvPr>
          <p:cNvSpPr txBox="1"/>
          <p:nvPr/>
        </p:nvSpPr>
        <p:spPr>
          <a:xfrm>
            <a:off x="2058888" y="5554878"/>
            <a:ext cx="5578174"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أَتَوَقَّعُ أَنْ يُقَدِّمَ ٱلنَّصُّ مَعْلوماتٍ عَنِ  .........</a:t>
            </a:r>
            <a:endParaRPr lang="fr-FR" sz="4000" b="1" dirty="0">
              <a:solidFill>
                <a:srgbClr val="C00000"/>
              </a:solidFill>
            </a:endParaRPr>
          </a:p>
        </p:txBody>
      </p:sp>
      <p:pic>
        <p:nvPicPr>
          <p:cNvPr id="6" name="Image 5">
            <a:extLst>
              <a:ext uri="{FF2B5EF4-FFF2-40B4-BE49-F238E27FC236}">
                <a16:creationId xmlns:a16="http://schemas.microsoft.com/office/drawing/2014/main" id="{3F6B07A9-A091-6E79-104F-8FC5282F9EA6}"/>
              </a:ext>
            </a:extLst>
          </p:cNvPr>
          <p:cNvPicPr>
            <a:picLocks noChangeAspect="1"/>
          </p:cNvPicPr>
          <p:nvPr/>
        </p:nvPicPr>
        <p:blipFill>
          <a:blip r:embed="rId7"/>
          <a:stretch>
            <a:fillRect/>
          </a:stretch>
        </p:blipFill>
        <p:spPr>
          <a:xfrm>
            <a:off x="4569716" y="2134119"/>
            <a:ext cx="4156491" cy="3103803"/>
          </a:xfrm>
          <a:prstGeom prst="rect">
            <a:avLst/>
          </a:prstGeom>
          <a:ln>
            <a:solidFill>
              <a:schemeClr val="accent1"/>
            </a:solidFill>
          </a:ln>
        </p:spPr>
      </p:pic>
      <p:pic>
        <p:nvPicPr>
          <p:cNvPr id="9" name="Image 8">
            <a:extLst>
              <a:ext uri="{FF2B5EF4-FFF2-40B4-BE49-F238E27FC236}">
                <a16:creationId xmlns:a16="http://schemas.microsoft.com/office/drawing/2014/main" id="{62602E0D-94AE-40A5-653C-A6247EAECE79}"/>
              </a:ext>
            </a:extLst>
          </p:cNvPr>
          <p:cNvPicPr>
            <a:picLocks noChangeAspect="1"/>
          </p:cNvPicPr>
          <p:nvPr/>
        </p:nvPicPr>
        <p:blipFill>
          <a:blip r:embed="rId8"/>
          <a:stretch>
            <a:fillRect/>
          </a:stretch>
        </p:blipFill>
        <p:spPr>
          <a:xfrm>
            <a:off x="511581" y="2134119"/>
            <a:ext cx="3814438" cy="3103803"/>
          </a:xfrm>
          <a:prstGeom prst="rect">
            <a:avLst/>
          </a:prstGeom>
          <a:ln>
            <a:solidFill>
              <a:schemeClr val="accent1"/>
            </a:solidFill>
          </a:ln>
        </p:spPr>
      </p:pic>
    </p:spTree>
    <p:extLst>
      <p:ext uri="{BB962C8B-B14F-4D97-AF65-F5344CB8AC3E}">
        <p14:creationId xmlns:p14="http://schemas.microsoft.com/office/powerpoint/2010/main" val="184905814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054DA-8075-DD0E-3658-20DF11542CD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BF7A9CF-7228-E64E-BE96-796B40AC1C7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ثنائيا ليتقاسم معنا توقعه؟ ما الذي جعلكما تتوقعان ذلك؟</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28E688F2-0262-0E08-9942-225BDB5E8A9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E3258082-C4A6-9E21-10D3-7FF2740B4AC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BE5AD938-3E71-E45E-C673-7C5687C13F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8730B4CA-0463-D989-277D-14D124BB9D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9F785688-2852-F869-FC05-FCB4C0CF4DD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89C699ED-D70D-F3E3-E595-3AB6AF5B5C73}"/>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62DC9884-EF85-2E08-D96C-8543DA94AF8A}"/>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04FADF9-442F-32D7-E23B-9BFAC4BA131F}"/>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2">
            <a:extLst>
              <a:ext uri="{FF2B5EF4-FFF2-40B4-BE49-F238E27FC236}">
                <a16:creationId xmlns:a16="http://schemas.microsoft.com/office/drawing/2014/main" id="{DB168D5D-6C78-1AB6-446A-002CA2BBBCB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8E87A51B-7ABB-69AA-38A8-32F5E5AA50DC}"/>
              </a:ext>
            </a:extLst>
          </p:cNvPr>
          <p:cNvPicPr>
            <a:picLocks noChangeAspect="1"/>
          </p:cNvPicPr>
          <p:nvPr/>
        </p:nvPicPr>
        <p:blipFill>
          <a:blip r:embed="rId7"/>
          <a:stretch>
            <a:fillRect/>
          </a:stretch>
        </p:blipFill>
        <p:spPr>
          <a:xfrm>
            <a:off x="4569716" y="2134119"/>
            <a:ext cx="4156491" cy="3103803"/>
          </a:xfrm>
          <a:prstGeom prst="rect">
            <a:avLst/>
          </a:prstGeom>
          <a:ln>
            <a:solidFill>
              <a:schemeClr val="accent1"/>
            </a:solidFill>
          </a:ln>
        </p:spPr>
      </p:pic>
      <p:pic>
        <p:nvPicPr>
          <p:cNvPr id="5" name="Image 4">
            <a:extLst>
              <a:ext uri="{FF2B5EF4-FFF2-40B4-BE49-F238E27FC236}">
                <a16:creationId xmlns:a16="http://schemas.microsoft.com/office/drawing/2014/main" id="{25387D74-EB4F-2158-6702-914A6C538968}"/>
              </a:ext>
            </a:extLst>
          </p:cNvPr>
          <p:cNvPicPr>
            <a:picLocks noChangeAspect="1"/>
          </p:cNvPicPr>
          <p:nvPr/>
        </p:nvPicPr>
        <p:blipFill>
          <a:blip r:embed="rId8"/>
          <a:stretch>
            <a:fillRect/>
          </a:stretch>
        </p:blipFill>
        <p:spPr>
          <a:xfrm>
            <a:off x="511581" y="2134119"/>
            <a:ext cx="3814438" cy="3103803"/>
          </a:xfrm>
          <a:prstGeom prst="rect">
            <a:avLst/>
          </a:prstGeom>
          <a:ln>
            <a:solidFill>
              <a:schemeClr val="accent1"/>
            </a:solidFill>
          </a:ln>
        </p:spPr>
      </p:pic>
      <p:sp>
        <p:nvSpPr>
          <p:cNvPr id="6" name="ZoneTexte 5">
            <a:extLst>
              <a:ext uri="{FF2B5EF4-FFF2-40B4-BE49-F238E27FC236}">
                <a16:creationId xmlns:a16="http://schemas.microsoft.com/office/drawing/2014/main" id="{21772554-C368-B32D-61A6-786C8F8356F9}"/>
              </a:ext>
            </a:extLst>
          </p:cNvPr>
          <p:cNvSpPr txBox="1"/>
          <p:nvPr/>
        </p:nvSpPr>
        <p:spPr>
          <a:xfrm>
            <a:off x="2796413" y="1303122"/>
            <a:ext cx="3551173" cy="830997"/>
          </a:xfrm>
          <a:prstGeom prst="rect">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B"/>
                </a:solidFill>
                <a:latin typeface="Microsoft Uighur" panose="02000000000000000000" pitchFamily="2" charset="-78"/>
                <a:cs typeface="Microsoft Uighur" panose="02000000000000000000" pitchFamily="2" charset="-78"/>
                <a:sym typeface="Arial"/>
              </a:rPr>
              <a:t>اَلْبَبْرُ </a:t>
            </a:r>
            <a:r>
              <a:rPr lang="ar-MA" sz="4800" b="1" dirty="0" err="1">
                <a:solidFill>
                  <a:srgbClr val="424D7B"/>
                </a:solidFill>
                <a:latin typeface="Microsoft Uighur" panose="02000000000000000000" pitchFamily="2" charset="-78"/>
                <a:cs typeface="Microsoft Uighur" panose="02000000000000000000" pitchFamily="2" charset="-78"/>
                <a:sym typeface="Arial"/>
              </a:rPr>
              <a:t>ٱلتَّسْماني</a:t>
            </a:r>
            <a:endParaRPr kumimoji="0" lang="fr-MA" sz="5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ZoneTexte 7">
            <a:extLst>
              <a:ext uri="{FF2B5EF4-FFF2-40B4-BE49-F238E27FC236}">
                <a16:creationId xmlns:a16="http://schemas.microsoft.com/office/drawing/2014/main" id="{87681442-1234-F581-6ABA-9B5CC0F39B93}"/>
              </a:ext>
            </a:extLst>
          </p:cNvPr>
          <p:cNvSpPr txBox="1"/>
          <p:nvPr/>
        </p:nvSpPr>
        <p:spPr>
          <a:xfrm>
            <a:off x="2058888" y="5554878"/>
            <a:ext cx="5578174"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أَتَوَقَّعُ أَنْ يُقَدِّمَ ٱلنَّصُّ مَعْلوماتٍ عَنِ  .........</a:t>
            </a:r>
            <a:endParaRPr lang="fr-FR" sz="4000" b="1" dirty="0">
              <a:solidFill>
                <a:srgbClr val="C00000"/>
              </a:solidFill>
            </a:endParaRPr>
          </a:p>
        </p:txBody>
      </p:sp>
    </p:spTree>
    <p:extLst>
      <p:ext uri="{BB962C8B-B14F-4D97-AF65-F5344CB8AC3E}">
        <p14:creationId xmlns:p14="http://schemas.microsoft.com/office/powerpoint/2010/main" val="72017354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91225-63F5-0D0B-4B58-1433AF48B90C}"/>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8D0C75F-D270-D34D-A919-243F3D4BA55C}"/>
              </a:ext>
            </a:extLst>
          </p:cNvPr>
          <p:cNvSpPr>
            <a:spLocks noGrp="1"/>
          </p:cNvSpPr>
          <p:nvPr>
            <p:ph type="title"/>
          </p:nvPr>
        </p:nvSpPr>
        <p:spPr>
          <a:xfrm>
            <a:off x="288236" y="756000"/>
            <a:ext cx="73152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كلنا متحمسون لمعرفة من وافق مضمون النص. خذوا ص 153، سنقرأ لنتحقق من توقعاتكم. </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1997E986-AC68-F5E4-D01E-77776AB468D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2987D3EE-A983-024F-07BC-11BBE58BE56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3AD6C643-F10C-DAE7-A8E3-8864B52E2F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75F2DD63-FF33-543F-3874-F54D1EBFCFB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EC701AE1-9E40-5486-37C7-8363AD58E6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70CC7D8D-9F7B-1F78-A1A7-09397A7F1525}"/>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53F61A65-B03E-3AA8-D4DD-AA22AB3B3B7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C09088-6474-8640-F48E-A901E660BE7A}"/>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A16ED632-64ED-E83A-6C9F-5ABA050C777E}"/>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92612441-8129-A11F-4E96-8E598F232C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682" y="1709193"/>
            <a:ext cx="2670635" cy="4096385"/>
          </a:xfrm>
          <a:prstGeom prst="rect">
            <a:avLst/>
          </a:prstGeom>
        </p:spPr>
      </p:pic>
    </p:spTree>
    <p:extLst>
      <p:ext uri="{BB962C8B-B14F-4D97-AF65-F5344CB8AC3E}">
        <p14:creationId xmlns:p14="http://schemas.microsoft.com/office/powerpoint/2010/main" val="305080302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0FA92-A09F-BAEE-44F5-03BBFB8F6F50}"/>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35226FC-9463-B954-3738-75FF5DB86F41}"/>
              </a:ext>
            </a:extLst>
          </p:cNvPr>
          <p:cNvSpPr>
            <a:spLocks noGrp="1"/>
          </p:cNvSpPr>
          <p:nvPr>
            <p:ph type="title"/>
          </p:nvPr>
        </p:nvSpPr>
        <p:spPr>
          <a:xfrm>
            <a:off x="278296" y="792213"/>
            <a:ext cx="7294294" cy="612000"/>
          </a:xfrm>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تابعوا معي بأصابعكم. ارفعوا أصابعكم عند ذكر شخصية من شخصيات النص.</a:t>
            </a:r>
            <a:endParaRPr lang="fr-FR" sz="2400" dirty="0">
              <a:solidFill>
                <a:schemeClr val="bg1">
                  <a:lumMod val="50000"/>
                </a:schemeClr>
              </a:solidFill>
            </a:endParaRPr>
          </a:p>
        </p:txBody>
      </p:sp>
      <p:pic>
        <p:nvPicPr>
          <p:cNvPr id="13" name="Image 12">
            <a:extLst>
              <a:ext uri="{FF2B5EF4-FFF2-40B4-BE49-F238E27FC236}">
                <a16:creationId xmlns:a16="http://schemas.microsoft.com/office/drawing/2014/main" id="{D115C1D2-E02C-E863-AC10-5642CE746D9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BFCA5825-BF8F-E4D6-DE7C-3A399019E40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784039A6-E0A0-C401-F8FF-B0507040FE6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7" name="Image 16">
            <a:extLst>
              <a:ext uri="{FF2B5EF4-FFF2-40B4-BE49-F238E27FC236}">
                <a16:creationId xmlns:a16="http://schemas.microsoft.com/office/drawing/2014/main" id="{4054FBE7-EE33-77C8-C0FD-6DCC700DD6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8" name="Rectangle 17">
            <a:extLst>
              <a:ext uri="{FF2B5EF4-FFF2-40B4-BE49-F238E27FC236}">
                <a16:creationId xmlns:a16="http://schemas.microsoft.com/office/drawing/2014/main" id="{594F5B3E-5187-6E1E-FF25-4D52233EC8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1AC53AB-A8C2-9DF6-B942-420EAB84BEC7}"/>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50073C87-3F6F-1E6C-4046-7EE1F1496DF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A7AD159-165F-4F9A-A78F-8E8C37391B08}"/>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6FF46109-1096-B10D-BFCF-76B5C01A5EF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4" name="Image 3">
            <a:extLst>
              <a:ext uri="{FF2B5EF4-FFF2-40B4-BE49-F238E27FC236}">
                <a16:creationId xmlns:a16="http://schemas.microsoft.com/office/drawing/2014/main" id="{509525B4-0F2F-0228-8112-718443B9DC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5443" y="1679375"/>
            <a:ext cx="2670635" cy="4096385"/>
          </a:xfrm>
          <a:prstGeom prst="rect">
            <a:avLst/>
          </a:prstGeom>
        </p:spPr>
      </p:pic>
      <p:sp>
        <p:nvSpPr>
          <p:cNvPr id="5" name="ZoneTexte 4">
            <a:extLst>
              <a:ext uri="{FF2B5EF4-FFF2-40B4-BE49-F238E27FC236}">
                <a16:creationId xmlns:a16="http://schemas.microsoft.com/office/drawing/2014/main" id="{DC5F0BA2-07E3-F950-D392-265A59FF0B90}"/>
              </a:ext>
            </a:extLst>
          </p:cNvPr>
          <p:cNvSpPr txBox="1"/>
          <p:nvPr/>
        </p:nvSpPr>
        <p:spPr>
          <a:xfrm>
            <a:off x="882601" y="2551837"/>
            <a:ext cx="2670635" cy="1200329"/>
          </a:xfrm>
          <a:prstGeom prst="rect">
            <a:avLst/>
          </a:prstGeom>
          <a:noFill/>
          <a:ln>
            <a:solidFill>
              <a:schemeClr val="accent1"/>
            </a:solidFill>
          </a:ln>
        </p:spPr>
        <p:txBody>
          <a:bodyPr wrap="square" rtlCol="0">
            <a:spAutoFit/>
          </a:bodyPr>
          <a:lstStyle/>
          <a:p>
            <a:pPr algn="r" rtl="1"/>
            <a:r>
              <a:rPr lang="ar-MA"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مَنْ هِيَ شَخْصيّاتُ </a:t>
            </a:r>
            <a:r>
              <a:rPr lang="ar-MA" sz="3600" dirty="0" err="1">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ٱلنَّصِّ</a:t>
            </a:r>
            <a:r>
              <a:rPr lang="ar-MA"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a:t>
            </a:r>
            <a:endParaRPr lang="fr-FR"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64238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981B-642D-25C4-0795-5F119682148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C25188A-923B-DB4C-8B29-F889526EB4BA}"/>
              </a:ext>
            </a:extLst>
          </p:cNvPr>
          <p:cNvSpPr>
            <a:spLocks noGrp="1"/>
          </p:cNvSpPr>
          <p:nvPr>
            <p:ph type="title"/>
          </p:nvPr>
        </p:nvSpPr>
        <p:spPr>
          <a:xfrm>
            <a:off x="467139" y="756000"/>
            <a:ext cx="7005234"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يقرأ. – تابع(ي). -ارفعوا أيديكم حين تسمعون سؤالا تطرحه أروى.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(15 دقيقة)</a:t>
            </a:r>
            <a:b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تناقش أخطاء الطلاقة بعد كل قراءة فردية لتجنبها في القراءات الموالية.</a:t>
            </a:r>
            <a:endParaRPr lang="fr-FR" sz="2400" i="1" dirty="0">
              <a:solidFill>
                <a:schemeClr val="bg1">
                  <a:lumMod val="50000"/>
                </a:schemeClr>
              </a:solidFill>
            </a:endParaRPr>
          </a:p>
        </p:txBody>
      </p:sp>
      <p:pic>
        <p:nvPicPr>
          <p:cNvPr id="7" name="Espace réservé pour une image  2">
            <a:extLst>
              <a:ext uri="{FF2B5EF4-FFF2-40B4-BE49-F238E27FC236}">
                <a16:creationId xmlns:a16="http://schemas.microsoft.com/office/drawing/2014/main" id="{2CE5C3C6-C5AE-096F-6155-6F8FE75491A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28000" cy="828000"/>
          </a:xfrm>
        </p:spPr>
      </p:pic>
      <p:pic>
        <p:nvPicPr>
          <p:cNvPr id="15" name="Image 14">
            <a:extLst>
              <a:ext uri="{FF2B5EF4-FFF2-40B4-BE49-F238E27FC236}">
                <a16:creationId xmlns:a16="http://schemas.microsoft.com/office/drawing/2014/main" id="{A23D55E9-3FBF-BC37-45AE-ACF9EB7CA8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61A902D2-2500-5AA4-D397-D3CD75DBBC0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F5803D5A-30C1-E1D5-3653-6912D385830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9" name="Image 18">
            <a:extLst>
              <a:ext uri="{FF2B5EF4-FFF2-40B4-BE49-F238E27FC236}">
                <a16:creationId xmlns:a16="http://schemas.microsoft.com/office/drawing/2014/main" id="{FC1A1723-B288-0C5C-DB2B-4453D6CFE23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21" name="Rectangle 20">
            <a:extLst>
              <a:ext uri="{FF2B5EF4-FFF2-40B4-BE49-F238E27FC236}">
                <a16:creationId xmlns:a16="http://schemas.microsoft.com/office/drawing/2014/main" id="{966B2066-C7FD-E60F-C29C-0020DDFAD9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3BC7421E-2D1F-693E-49DF-3AA1C8482AFB}"/>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DB5E4EF2-EE66-EFDB-74F2-237E6D3C7E47}"/>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6DE935FC-108B-386A-A1E6-0FE85E1641C8}"/>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 name="ZoneTexte 1">
            <a:extLst>
              <a:ext uri="{FF2B5EF4-FFF2-40B4-BE49-F238E27FC236}">
                <a16:creationId xmlns:a16="http://schemas.microsoft.com/office/drawing/2014/main" id="{75E4D900-106E-FC56-A71D-0BEFC80B3E16}"/>
              </a:ext>
            </a:extLst>
          </p:cNvPr>
          <p:cNvSpPr txBox="1"/>
          <p:nvPr/>
        </p:nvSpPr>
        <p:spPr>
          <a:xfrm>
            <a:off x="586410" y="2828835"/>
            <a:ext cx="2916730" cy="1200329"/>
          </a:xfrm>
          <a:prstGeom prst="rect">
            <a:avLst/>
          </a:prstGeom>
          <a:noFill/>
          <a:ln>
            <a:solidFill>
              <a:schemeClr val="accent1"/>
            </a:solidFill>
          </a:ln>
        </p:spPr>
        <p:txBody>
          <a:bodyPr wrap="square" rtlCol="0">
            <a:spAutoFit/>
          </a:bodyPr>
          <a:lstStyle/>
          <a:p>
            <a:pPr algn="r" rtl="1"/>
            <a:r>
              <a:rPr lang="ar-MA"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 ما </a:t>
            </a:r>
            <a:r>
              <a:rPr lang="ar-MA" sz="3600" dirty="0" err="1">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ٱلْأَسْئِلَةُ</a:t>
            </a:r>
            <a:r>
              <a:rPr lang="ar-MA"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 </a:t>
            </a:r>
            <a:r>
              <a:rPr lang="ar-MA" sz="3600" dirty="0" err="1">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ٱلَّتي</a:t>
            </a:r>
            <a:r>
              <a:rPr lang="ar-MA"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rPr>
              <a:t> طَرَحَتْها أرْوى؟</a:t>
            </a:r>
            <a:endParaRPr lang="fr-FR" sz="3600" dirty="0">
              <a:ln>
                <a:solidFill>
                  <a:schemeClr val="accent1">
                    <a:lumMod val="75000"/>
                  </a:schemeClr>
                </a:solidFill>
              </a:ln>
              <a:solidFill>
                <a:schemeClr val="tx1">
                  <a:lumMod val="95000"/>
                  <a:lumOff val="5000"/>
                </a:scheme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24567CC4-8CAE-1538-1E72-56AE13C229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5443" y="1679375"/>
            <a:ext cx="2670635" cy="4096385"/>
          </a:xfrm>
          <a:prstGeom prst="rect">
            <a:avLst/>
          </a:prstGeom>
        </p:spPr>
      </p:pic>
    </p:spTree>
    <p:extLst>
      <p:ext uri="{BB962C8B-B14F-4D97-AF65-F5344CB8AC3E}">
        <p14:creationId xmlns:p14="http://schemas.microsoft.com/office/powerpoint/2010/main" val="23322668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448F6-852D-CB49-7A2E-A51132FB987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BC4EDDA-0FBA-1DAA-EF7B-6E1156730E73}"/>
              </a:ext>
            </a:extLst>
          </p:cNvPr>
          <p:cNvSpPr/>
          <p:nvPr/>
        </p:nvSpPr>
        <p:spPr>
          <a:xfrm>
            <a:off x="5249688" y="2330488"/>
            <a:ext cx="473078" cy="502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11">
            <a:extLst>
              <a:ext uri="{FF2B5EF4-FFF2-40B4-BE49-F238E27FC236}">
                <a16:creationId xmlns:a16="http://schemas.microsoft.com/office/drawing/2014/main" id="{000304A8-A32E-E141-B4E4-8708154BD510}"/>
              </a:ext>
            </a:extLst>
          </p:cNvPr>
          <p:cNvSpPr>
            <a:spLocks noGrp="1"/>
          </p:cNvSpPr>
          <p:nvPr>
            <p:ph type="title"/>
          </p:nvPr>
        </p:nvSpPr>
        <p:spPr>
          <a:xfrm>
            <a:off x="391751" y="756000"/>
            <a:ext cx="7142110"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نعود إلى توقعاتنا، هل توقعتم أن يقدم النص معلومات عن انقراض الببر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التسماني</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عن أسباب ذلك؟ </a:t>
            </a:r>
            <a:endParaRPr lang="fr-FR" sz="2400" dirty="0">
              <a:solidFill>
                <a:schemeClr val="bg1">
                  <a:lumMod val="50000"/>
                </a:schemeClr>
              </a:solidFill>
            </a:endParaRPr>
          </a:p>
        </p:txBody>
      </p:sp>
      <p:pic>
        <p:nvPicPr>
          <p:cNvPr id="5" name="Espace réservé pour une image  2">
            <a:extLst>
              <a:ext uri="{FF2B5EF4-FFF2-40B4-BE49-F238E27FC236}">
                <a16:creationId xmlns:a16="http://schemas.microsoft.com/office/drawing/2014/main" id="{804999E5-D6F6-971A-40B5-4D39F8250F2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28000" cy="828000"/>
          </a:xfrm>
        </p:spPr>
      </p:pic>
      <p:pic>
        <p:nvPicPr>
          <p:cNvPr id="15" name="Image 14">
            <a:extLst>
              <a:ext uri="{FF2B5EF4-FFF2-40B4-BE49-F238E27FC236}">
                <a16:creationId xmlns:a16="http://schemas.microsoft.com/office/drawing/2014/main" id="{73FEC77C-0CF7-00E2-2FC2-20F1B2CDD1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FBCB581-5396-8B60-73C5-D6FE741305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58C5122A-F79C-5D12-510A-15BFA22C509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698BBA14-8936-12D9-4757-542092F537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18BB87EF-EEF8-CA61-BB0E-2B5C98E8CF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7224C4C8-1CCB-752F-6039-612DFA642369}"/>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1614C40A-EF22-AE36-9081-0B42942C0088}"/>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39F7769-7E90-A2E3-0F40-9DF0878FBD61}"/>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69245AFD-0641-F32B-0FEA-B32C31DA70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682" y="1709193"/>
            <a:ext cx="2670635" cy="4096385"/>
          </a:xfrm>
          <a:prstGeom prst="rect">
            <a:avLst/>
          </a:prstGeom>
        </p:spPr>
      </p:pic>
    </p:spTree>
    <p:extLst>
      <p:ext uri="{BB962C8B-B14F-4D97-AF65-F5344CB8AC3E}">
        <p14:creationId xmlns:p14="http://schemas.microsoft.com/office/powerpoint/2010/main" val="1388423869"/>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68CD3-B4FE-9F45-C286-E60AF0A649E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889C9FA9-44B2-8E43-8E87-17662FCBF80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سأسألكم أسئلة، أنتم تجيبون شفهيا وتناقشون الأجوبة. نبدأ بالسؤال الأول؟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695F447B-1E19-0756-7C61-AC6B5135197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5BB03842-C33D-4B93-996A-FF5E1E584FD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897A23CC-2B0E-E89B-AE4E-AA419F2288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811E673F-086D-6C12-E399-693A2FB222F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16775B52-9669-2013-5BB9-E4CE0C346D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DD98CF6-1155-151E-4C52-7FC30BFFFE1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7072736-471D-C592-B423-0F2988563A7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9BFAB0A-9097-F94B-7DE8-3A4438725A7A}"/>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 name="Google Shape;1508;p66">
            <a:extLst>
              <a:ext uri="{FF2B5EF4-FFF2-40B4-BE49-F238E27FC236}">
                <a16:creationId xmlns:a16="http://schemas.microsoft.com/office/drawing/2014/main" id="{14542F79-B7EC-0A24-5E2C-F638A166B959}"/>
              </a:ext>
            </a:extLst>
          </p:cNvPr>
          <p:cNvSpPr txBox="1"/>
          <p:nvPr/>
        </p:nvSpPr>
        <p:spPr>
          <a:xfrm>
            <a:off x="685801" y="2297987"/>
            <a:ext cx="7873560" cy="851252"/>
          </a:xfrm>
          <a:prstGeom prst="round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ما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ٱلْمَوْضوعُ</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ٱلَّذي</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يَتَحَدَّثُ عَنْهُ ٱلنَّصُّ؟</a:t>
            </a:r>
          </a:p>
        </p:txBody>
      </p:sp>
      <p:pic>
        <p:nvPicPr>
          <p:cNvPr id="6" name="Espace réservé pour une image  5">
            <a:extLst>
              <a:ext uri="{FF2B5EF4-FFF2-40B4-BE49-F238E27FC236}">
                <a16:creationId xmlns:a16="http://schemas.microsoft.com/office/drawing/2014/main" id="{BA7F6A60-FFC6-00BE-B47E-0A830430968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Google Shape;1508;p66">
            <a:extLst>
              <a:ext uri="{FF2B5EF4-FFF2-40B4-BE49-F238E27FC236}">
                <a16:creationId xmlns:a16="http://schemas.microsoft.com/office/drawing/2014/main" id="{73053391-F07E-C7C3-1D05-62E2930E1A3D}"/>
              </a:ext>
            </a:extLst>
          </p:cNvPr>
          <p:cNvSpPr txBox="1"/>
          <p:nvPr/>
        </p:nvSpPr>
        <p:spPr>
          <a:xfrm>
            <a:off x="508000" y="3296078"/>
            <a:ext cx="8051361" cy="851252"/>
          </a:xfrm>
          <a:prstGeom prst="round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أَيْنَ وَجَدَتْ أَرْوى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ٱلْبَبْرَ</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ٱلتَّسْمانِيَّ</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a:t>
            </a:r>
          </a:p>
        </p:txBody>
      </p:sp>
      <p:sp>
        <p:nvSpPr>
          <p:cNvPr id="4" name="Google Shape;1508;p66">
            <a:extLst>
              <a:ext uri="{FF2B5EF4-FFF2-40B4-BE49-F238E27FC236}">
                <a16:creationId xmlns:a16="http://schemas.microsoft.com/office/drawing/2014/main" id="{EA8555CA-B628-F134-EBC9-B474088B7925}"/>
              </a:ext>
            </a:extLst>
          </p:cNvPr>
          <p:cNvSpPr txBox="1"/>
          <p:nvPr/>
        </p:nvSpPr>
        <p:spPr>
          <a:xfrm>
            <a:off x="508000" y="4226065"/>
            <a:ext cx="8051361" cy="851252"/>
          </a:xfrm>
          <a:prstGeom prst="round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هَلْ لِقاءُ أَرْوى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بِٱلْبَبْرِ</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ٱلتَّسْمانِيِّ</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حَقيقِيٌّ أَوْ خَيالِيٌّ؟ لِماذا؟</a:t>
            </a:r>
          </a:p>
        </p:txBody>
      </p:sp>
    </p:spTree>
    <p:extLst>
      <p:ext uri="{BB962C8B-B14F-4D97-AF65-F5344CB8AC3E}">
        <p14:creationId xmlns:p14="http://schemas.microsoft.com/office/powerpoint/2010/main" val="35754908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579D3-1BB7-B91B-F4CB-A4E836FB194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48C80ED-FAF7-2A43-09E6-3E9271EC16C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الأجوبة.</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8B97BCB1-37E9-281C-9F7A-0678F175B7A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8506510B-D890-E6D3-4ED4-1820387043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7FAE4C42-5B9F-E05E-CABA-E753477A3B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A925D7DD-425E-D493-C055-2800C01576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92D8FEB2-B734-2CF0-84D3-23406F0952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74C46B54-DFFD-791C-F4AC-D11F5287B90E}"/>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0223D150-67F8-4CBD-ED0E-F7F476DC669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C3E75B2-75CD-452B-A949-DB92530DCCE5}"/>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3F311A8F-7F87-47BE-4438-4513810AFEA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Google Shape;1508;p66">
            <a:extLst>
              <a:ext uri="{FF2B5EF4-FFF2-40B4-BE49-F238E27FC236}">
                <a16:creationId xmlns:a16="http://schemas.microsoft.com/office/drawing/2014/main" id="{DDDA82B4-E2D7-55D9-9C79-F7A152CF0D31}"/>
              </a:ext>
            </a:extLst>
          </p:cNvPr>
          <p:cNvSpPr txBox="1"/>
          <p:nvPr/>
        </p:nvSpPr>
        <p:spPr>
          <a:xfrm>
            <a:off x="447261" y="2471170"/>
            <a:ext cx="7969321" cy="1327978"/>
          </a:xfrm>
          <a:prstGeom prst="round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يَتَحَدَّثُ </a:t>
            </a:r>
            <a:r>
              <a:rPr lang="ar-MA" sz="3600" b="1" kern="0" dirty="0" err="1">
                <a:solidFill>
                  <a:srgbClr val="424D7B"/>
                </a:solidFill>
                <a:latin typeface="Microsoft Uighur" panose="02000000000000000000" pitchFamily="2" charset="-78"/>
                <a:ea typeface="Calibri"/>
                <a:cs typeface="Microsoft Uighur" panose="02000000000000000000" pitchFamily="2" charset="-78"/>
                <a:sym typeface="Calibri"/>
              </a:rPr>
              <a:t>ٱلنَّصُّ</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عَنْ مَوْضوعِ "</a:t>
            </a:r>
            <a:r>
              <a:rPr lang="ar-MA" sz="3600" b="1" kern="0" dirty="0" err="1">
                <a:solidFill>
                  <a:srgbClr val="424D7B"/>
                </a:solidFill>
                <a:latin typeface="Microsoft Uighur" panose="02000000000000000000" pitchFamily="2" charset="-78"/>
                <a:ea typeface="Calibri"/>
                <a:cs typeface="Microsoft Uighur" panose="02000000000000000000" pitchFamily="2" charset="-78"/>
                <a:sym typeface="Calibri"/>
              </a:rPr>
              <a:t>ٱنْقِراضِ</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err="1">
                <a:solidFill>
                  <a:srgbClr val="424D7B"/>
                </a:solidFill>
                <a:latin typeface="Microsoft Uighur" panose="02000000000000000000" pitchFamily="2" charset="-78"/>
                <a:ea typeface="Calibri"/>
                <a:cs typeface="Microsoft Uighur" panose="02000000000000000000" pitchFamily="2" charset="-78"/>
                <a:sym typeface="Calibri"/>
              </a:rPr>
              <a:t>ٱلْحَيَواناتِ</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وَعَلاقَتِهِ بِأَفْعالِ </a:t>
            </a:r>
            <a:r>
              <a:rPr lang="ar-MA" sz="3600" b="1" kern="0" dirty="0" err="1">
                <a:solidFill>
                  <a:srgbClr val="424D7B"/>
                </a:solidFill>
                <a:latin typeface="Microsoft Uighur" panose="02000000000000000000" pitchFamily="2" charset="-78"/>
                <a:ea typeface="Calibri"/>
                <a:cs typeface="Microsoft Uighur" panose="02000000000000000000" pitchFamily="2" charset="-78"/>
                <a:sym typeface="Calibri"/>
              </a:rPr>
              <a:t>ٱلْإِنْسانِ</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a:t>
            </a:r>
          </a:p>
        </p:txBody>
      </p:sp>
      <p:sp>
        <p:nvSpPr>
          <p:cNvPr id="4" name="Google Shape;1508;p66">
            <a:extLst>
              <a:ext uri="{FF2B5EF4-FFF2-40B4-BE49-F238E27FC236}">
                <a16:creationId xmlns:a16="http://schemas.microsoft.com/office/drawing/2014/main" id="{7C8106FB-BE8C-77D5-3EC8-8842272988EE}"/>
              </a:ext>
            </a:extLst>
          </p:cNvPr>
          <p:cNvSpPr txBox="1"/>
          <p:nvPr/>
        </p:nvSpPr>
        <p:spPr>
          <a:xfrm>
            <a:off x="325464" y="3635397"/>
            <a:ext cx="8051361" cy="783148"/>
          </a:xfrm>
          <a:prstGeom prst="roundRect">
            <a:avLst/>
          </a:prstGeom>
          <a:noFill/>
          <a:ln>
            <a:noFill/>
          </a:ln>
        </p:spPr>
        <p:txBody>
          <a:bodyPr spcFirstLastPara="1" wrap="square" lIns="91425" tIns="45700" rIns="91425" bIns="45700" anchor="t" anchorCtr="0">
            <a:spAutoFit/>
          </a:bodyPr>
          <a:lstStyle/>
          <a:p>
            <a:pPr lvl="0" algn="just" defTabSz="914400" rtl="1">
              <a:buClr>
                <a:srgbClr val="A5A5A5"/>
              </a:buClr>
              <a:buSzPts val="1800"/>
              <a:defRPr/>
            </a:pP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وَجَدَتْهُ داخِلَ غارٍ مُظْلِمٍ.</a:t>
            </a:r>
          </a:p>
        </p:txBody>
      </p:sp>
      <p:sp>
        <p:nvSpPr>
          <p:cNvPr id="5" name="Google Shape;1508;p66">
            <a:extLst>
              <a:ext uri="{FF2B5EF4-FFF2-40B4-BE49-F238E27FC236}">
                <a16:creationId xmlns:a16="http://schemas.microsoft.com/office/drawing/2014/main" id="{01D0514A-BB17-6991-7241-3362296EBC8F}"/>
              </a:ext>
            </a:extLst>
          </p:cNvPr>
          <p:cNvSpPr txBox="1"/>
          <p:nvPr/>
        </p:nvSpPr>
        <p:spPr>
          <a:xfrm>
            <a:off x="406240" y="4260692"/>
            <a:ext cx="8051361" cy="1464186"/>
          </a:xfrm>
          <a:prstGeom prst="round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لِقاءُ أَرْوى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بِٱلْبَبْرِ</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ٱلتَّسْمانِيِّ</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خَيالِيٌّ لِأَنَّ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ٱلْحَيَوانَ</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لا يَتَكَلَّمُ لُغَةَ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ٱلْإِنْسانِ</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كَما أَنَّ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ٱلْبَبْرَ</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ٱلتَّسْمانِيَّ</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4000" b="1" kern="0" dirty="0" err="1">
                <a:solidFill>
                  <a:srgbClr val="424D7B"/>
                </a:solidFill>
                <a:latin typeface="Microsoft Uighur" panose="02000000000000000000" pitchFamily="2" charset="-78"/>
                <a:ea typeface="Calibri"/>
                <a:cs typeface="Microsoft Uighur" panose="02000000000000000000" pitchFamily="2" charset="-78"/>
                <a:sym typeface="Calibri"/>
              </a:rPr>
              <a:t>ٱنْقَرَضَ</a:t>
            </a: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 مُنْذَ مَدَّةٍ.</a:t>
            </a:r>
          </a:p>
        </p:txBody>
      </p:sp>
    </p:spTree>
    <p:extLst>
      <p:ext uri="{BB962C8B-B14F-4D97-AF65-F5344CB8AC3E}">
        <p14:creationId xmlns:p14="http://schemas.microsoft.com/office/powerpoint/2010/main" val="25078959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C4CB9-FC85-0729-CDE6-79675E35928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EE88FDB-6BF3-B994-CCFA-76905AC76B1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سؤال آخر. من يقرأ السؤال؟ ما المطلوب؟ - فكروا</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C44FD961-9CEC-BBEF-4F8B-1D2D4D6CCC6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CAF4BADB-7C4A-057B-DEDC-B3FBBEC0EDD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92BAE0F7-BB8A-B40D-8473-0813D5ADBE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084656DF-6A6F-6834-D4DD-5D3B356A54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D99F7AD9-CFB8-7C65-0FAE-47D1FD3AA3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1F35E16E-DA91-11E8-0FBA-F5CD52E03F1E}"/>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131A0AA-6876-7219-BE14-996E4D42C73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3E51A01-A9C8-9FA3-CBC2-51CE58FE7210}"/>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EC60B056-F8CE-9EB7-22CC-8732C52F504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Google Shape;1508;p66">
            <a:extLst>
              <a:ext uri="{FF2B5EF4-FFF2-40B4-BE49-F238E27FC236}">
                <a16:creationId xmlns:a16="http://schemas.microsoft.com/office/drawing/2014/main" id="{606BD585-B0E6-6666-2D9C-C3F50ED2BB43}"/>
              </a:ext>
            </a:extLst>
          </p:cNvPr>
          <p:cNvSpPr txBox="1"/>
          <p:nvPr/>
        </p:nvSpPr>
        <p:spPr>
          <a:xfrm>
            <a:off x="81212" y="1846436"/>
            <a:ext cx="7550431" cy="715045"/>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ماذا تَعْني </a:t>
            </a:r>
            <a:r>
              <a:rPr lang="ar-MA" sz="3600" b="1" kern="0" dirty="0" err="1">
                <a:solidFill>
                  <a:srgbClr val="424D7B"/>
                </a:solidFill>
                <a:latin typeface="Microsoft Uighur" panose="02000000000000000000" pitchFamily="2" charset="-78"/>
                <a:ea typeface="Calibri"/>
                <a:cs typeface="Microsoft Uighur" panose="02000000000000000000" pitchFamily="2" charset="-78"/>
                <a:sym typeface="Calibri"/>
              </a:rPr>
              <a:t>ٱلْعِبارَةُ</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C00000"/>
                </a:solidFill>
                <a:latin typeface="Microsoft Uighur" panose="02000000000000000000" pitchFamily="2" charset="-78"/>
                <a:ea typeface="Calibri"/>
                <a:cs typeface="Microsoft Uighur" panose="02000000000000000000" pitchFamily="2" charset="-78"/>
                <a:sym typeface="Calibri"/>
              </a:rPr>
              <a:t>حَيَواناتٌ</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C00000"/>
                </a:solidFill>
                <a:latin typeface="Microsoft Uighur" panose="02000000000000000000" pitchFamily="2" charset="-78"/>
                <a:ea typeface="Calibri"/>
                <a:cs typeface="Microsoft Uighur" panose="02000000000000000000" pitchFamily="2" charset="-78"/>
                <a:sym typeface="Calibri"/>
              </a:rPr>
              <a:t>مُهَدَّدَةٌ </a:t>
            </a:r>
            <a:r>
              <a:rPr lang="ar-MA" sz="3600" b="1" kern="0" dirty="0" err="1">
                <a:solidFill>
                  <a:srgbClr val="C00000"/>
                </a:solidFill>
                <a:latin typeface="Microsoft Uighur" panose="02000000000000000000" pitchFamily="2" charset="-78"/>
                <a:ea typeface="Calibri"/>
                <a:cs typeface="Microsoft Uighur" panose="02000000000000000000" pitchFamily="2" charset="-78"/>
                <a:sym typeface="Calibri"/>
              </a:rPr>
              <a:t>بِٱلِانْقِراضِ</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p>
        </p:txBody>
      </p:sp>
      <p:sp>
        <p:nvSpPr>
          <p:cNvPr id="5" name="Google Shape;1508;p66">
            <a:extLst>
              <a:ext uri="{FF2B5EF4-FFF2-40B4-BE49-F238E27FC236}">
                <a16:creationId xmlns:a16="http://schemas.microsoft.com/office/drawing/2014/main" id="{AB27376D-105B-43AE-1616-D6D61581BE6B}"/>
              </a:ext>
            </a:extLst>
          </p:cNvPr>
          <p:cNvSpPr txBox="1"/>
          <p:nvPr/>
        </p:nvSpPr>
        <p:spPr>
          <a:xfrm>
            <a:off x="447261" y="2919082"/>
            <a:ext cx="7422921"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حَيَواناتٌ أَعْدادُها قَليلَةٌ في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ٱلطَّبيعَةِ</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a:t>
            </a:r>
          </a:p>
        </p:txBody>
      </p:sp>
      <p:sp>
        <p:nvSpPr>
          <p:cNvPr id="7" name="Google Shape;1508;p66">
            <a:extLst>
              <a:ext uri="{FF2B5EF4-FFF2-40B4-BE49-F238E27FC236}">
                <a16:creationId xmlns:a16="http://schemas.microsoft.com/office/drawing/2014/main" id="{9AF1E83F-77BC-16DB-2F81-97101F4A1239}"/>
              </a:ext>
            </a:extLst>
          </p:cNvPr>
          <p:cNvSpPr txBox="1"/>
          <p:nvPr/>
        </p:nvSpPr>
        <p:spPr>
          <a:xfrm>
            <a:off x="229206" y="3557387"/>
            <a:ext cx="7683571"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حَيَواناتٌ تَعيشُ في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ٱلْغابَةِ</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عَلى شَكْلِ قَطيعٍ؛</a:t>
            </a:r>
          </a:p>
        </p:txBody>
      </p:sp>
      <p:sp>
        <p:nvSpPr>
          <p:cNvPr id="8" name="Google Shape;1508;p66">
            <a:extLst>
              <a:ext uri="{FF2B5EF4-FFF2-40B4-BE49-F238E27FC236}">
                <a16:creationId xmlns:a16="http://schemas.microsoft.com/office/drawing/2014/main" id="{3F73466A-CD5A-ECDA-861D-A1043FD06A17}"/>
              </a:ext>
            </a:extLst>
          </p:cNvPr>
          <p:cNvSpPr txBox="1"/>
          <p:nvPr/>
        </p:nvSpPr>
        <p:spPr>
          <a:xfrm>
            <a:off x="229205" y="4296519"/>
            <a:ext cx="7710438"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حَيَواناتٌ مُفْتَرِسَةٌ وَتَهَدِّدُ حَياةَ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ٱلْإِنْسانِ</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a:t>
            </a:r>
          </a:p>
        </p:txBody>
      </p:sp>
      <p:sp>
        <p:nvSpPr>
          <p:cNvPr id="9" name="Google Shape;1508;p66">
            <a:extLst>
              <a:ext uri="{FF2B5EF4-FFF2-40B4-BE49-F238E27FC236}">
                <a16:creationId xmlns:a16="http://schemas.microsoft.com/office/drawing/2014/main" id="{70B77D41-1F09-76BB-FC5E-923415FBA224}"/>
              </a:ext>
            </a:extLst>
          </p:cNvPr>
          <p:cNvSpPr txBox="1"/>
          <p:nvPr/>
        </p:nvSpPr>
        <p:spPr>
          <a:xfrm>
            <a:off x="2173128" y="5002582"/>
            <a:ext cx="5766515"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حَيَواناتٌ أَليفَةٌ تَعيشُ مَعَ </a:t>
            </a:r>
            <a:r>
              <a:rPr lang="ar-MA" sz="4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ٱلْإِنْسانِ</a:t>
            </a: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 </a:t>
            </a:r>
          </a:p>
        </p:txBody>
      </p:sp>
      <p:pic>
        <p:nvPicPr>
          <p:cNvPr id="2" name="Image 1">
            <a:extLst>
              <a:ext uri="{FF2B5EF4-FFF2-40B4-BE49-F238E27FC236}">
                <a16:creationId xmlns:a16="http://schemas.microsoft.com/office/drawing/2014/main" id="{BCA1D0AB-442E-0326-5FCA-B30FF6412A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2" y="2919082"/>
            <a:ext cx="465434" cy="465434"/>
          </a:xfrm>
          <a:prstGeom prst="rect">
            <a:avLst/>
          </a:prstGeom>
          <a:ln>
            <a:noFill/>
          </a:ln>
        </p:spPr>
      </p:pic>
      <p:pic>
        <p:nvPicPr>
          <p:cNvPr id="3" name="Image 2">
            <a:extLst>
              <a:ext uri="{FF2B5EF4-FFF2-40B4-BE49-F238E27FC236}">
                <a16:creationId xmlns:a16="http://schemas.microsoft.com/office/drawing/2014/main" id="{0C820AA3-5804-9DE5-7DB3-6812413D77FA}"/>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7912777" y="3716526"/>
            <a:ext cx="465434" cy="465434"/>
          </a:xfrm>
          <a:prstGeom prst="rect">
            <a:avLst/>
          </a:prstGeom>
          <a:ln>
            <a:noFill/>
          </a:ln>
        </p:spPr>
      </p:pic>
      <p:pic>
        <p:nvPicPr>
          <p:cNvPr id="10" name="Image 9">
            <a:extLst>
              <a:ext uri="{FF2B5EF4-FFF2-40B4-BE49-F238E27FC236}">
                <a16:creationId xmlns:a16="http://schemas.microsoft.com/office/drawing/2014/main" id="{604D6248-FD54-7BCB-EADD-1F48E69A976E}"/>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7939643" y="4408639"/>
            <a:ext cx="465434" cy="465434"/>
          </a:xfrm>
          <a:prstGeom prst="rect">
            <a:avLst/>
          </a:prstGeom>
          <a:ln>
            <a:noFill/>
          </a:ln>
        </p:spPr>
      </p:pic>
      <p:pic>
        <p:nvPicPr>
          <p:cNvPr id="13" name="Image 12">
            <a:extLst>
              <a:ext uri="{FF2B5EF4-FFF2-40B4-BE49-F238E27FC236}">
                <a16:creationId xmlns:a16="http://schemas.microsoft.com/office/drawing/2014/main" id="{6D4380D7-4EFE-4625-0AFD-74A112F4E38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7939643" y="5087731"/>
            <a:ext cx="465434" cy="465434"/>
          </a:xfrm>
          <a:prstGeom prst="rect">
            <a:avLst/>
          </a:prstGeom>
          <a:ln>
            <a:noFill/>
          </a:ln>
        </p:spPr>
      </p:pic>
    </p:spTree>
    <p:extLst>
      <p:ext uri="{BB962C8B-B14F-4D97-AF65-F5344CB8AC3E}">
        <p14:creationId xmlns:p14="http://schemas.microsoft.com/office/powerpoint/2010/main" val="101070076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D8084-F3C0-34A4-FCF7-6F0D37D18D6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8DBD097B-3772-F6CA-71A9-FBA37840424D}"/>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الإجابة ؟</a:t>
            </a:r>
            <a:endParaRPr lang="fr-FR" sz="2400" dirty="0">
              <a:solidFill>
                <a:schemeClr val="bg1">
                  <a:lumMod val="50000"/>
                </a:schemeClr>
              </a:solidFill>
            </a:endParaRPr>
          </a:p>
        </p:txBody>
      </p:sp>
      <p:pic>
        <p:nvPicPr>
          <p:cNvPr id="14" name="Image 13">
            <a:extLst>
              <a:ext uri="{FF2B5EF4-FFF2-40B4-BE49-F238E27FC236}">
                <a16:creationId xmlns:a16="http://schemas.microsoft.com/office/drawing/2014/main" id="{A97DE0A8-905E-B499-2CCA-531B444442F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5" name="Image 14">
            <a:extLst>
              <a:ext uri="{FF2B5EF4-FFF2-40B4-BE49-F238E27FC236}">
                <a16:creationId xmlns:a16="http://schemas.microsoft.com/office/drawing/2014/main" id="{0EA54B4E-3F49-51A3-32C3-F0B80629B89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6" name="Image 15">
            <a:extLst>
              <a:ext uri="{FF2B5EF4-FFF2-40B4-BE49-F238E27FC236}">
                <a16:creationId xmlns:a16="http://schemas.microsoft.com/office/drawing/2014/main" id="{CD539EF7-927A-31F2-80EA-D7C565AA275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C0973160-B103-B604-94F1-A74D2FF167C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8BB92004-4F79-8064-5152-BEE4651CF7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709DEF82-E28B-4401-E3DD-E41B767CFDE5}"/>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FD51AB24-B7C5-F49C-FCAC-7A4A734D47FE}"/>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07E24015-B313-ECCE-01B2-63CA0EA8F93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0F856BFB-61FF-3479-09E1-F8A44ADAF04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1508;p66">
            <a:extLst>
              <a:ext uri="{FF2B5EF4-FFF2-40B4-BE49-F238E27FC236}">
                <a16:creationId xmlns:a16="http://schemas.microsoft.com/office/drawing/2014/main" id="{FEB64A04-A511-880D-BD9C-FE15C19BCCA3}"/>
              </a:ext>
            </a:extLst>
          </p:cNvPr>
          <p:cNvSpPr txBox="1"/>
          <p:nvPr/>
        </p:nvSpPr>
        <p:spPr>
          <a:xfrm>
            <a:off x="791643" y="1846436"/>
            <a:ext cx="6840000" cy="715045"/>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a:t>
            </a:r>
            <a:r>
              <a:rPr lang="ar-MA" sz="3600" b="1" kern="0" dirty="0">
                <a:solidFill>
                  <a:srgbClr val="C00000"/>
                </a:solidFill>
                <a:latin typeface="Microsoft Uighur" panose="02000000000000000000" pitchFamily="2" charset="-78"/>
                <a:ea typeface="Calibri"/>
                <a:cs typeface="Microsoft Uighur" panose="02000000000000000000" pitchFamily="2" charset="-78"/>
                <a:sym typeface="Calibri"/>
              </a:rPr>
              <a:t>حَيَواناتٌ</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C00000"/>
                </a:solidFill>
                <a:latin typeface="Microsoft Uighur" panose="02000000000000000000" pitchFamily="2" charset="-78"/>
                <a:ea typeface="Calibri"/>
                <a:cs typeface="Microsoft Uighur" panose="02000000000000000000" pitchFamily="2" charset="-78"/>
                <a:sym typeface="Calibri"/>
              </a:rPr>
              <a:t>مُهَدَّدَةٌ </a:t>
            </a:r>
            <a:r>
              <a:rPr lang="ar-MA" sz="3600" b="1" kern="0" dirty="0" err="1">
                <a:solidFill>
                  <a:srgbClr val="C00000"/>
                </a:solidFill>
                <a:latin typeface="Microsoft Uighur" panose="02000000000000000000" pitchFamily="2" charset="-78"/>
                <a:ea typeface="Calibri"/>
                <a:cs typeface="Microsoft Uighur" panose="02000000000000000000" pitchFamily="2" charset="-78"/>
                <a:sym typeface="Calibri"/>
              </a:rPr>
              <a:t>بِٱلِانْقِراضِ</a:t>
            </a:r>
            <a:r>
              <a:rPr lang="ar-MA" sz="3600" b="1" kern="0" dirty="0">
                <a:solidFill>
                  <a:srgbClr val="424D7B"/>
                </a:solidFill>
                <a:latin typeface="Microsoft Uighur" panose="02000000000000000000" pitchFamily="2" charset="-78"/>
                <a:ea typeface="Calibri"/>
                <a:cs typeface="Microsoft Uighur" panose="02000000000000000000" pitchFamily="2" charset="-78"/>
                <a:sym typeface="Calibri"/>
              </a:rPr>
              <a:t>" هِيَ: </a:t>
            </a:r>
          </a:p>
        </p:txBody>
      </p:sp>
      <p:sp>
        <p:nvSpPr>
          <p:cNvPr id="17" name="Google Shape;1508;p66">
            <a:extLst>
              <a:ext uri="{FF2B5EF4-FFF2-40B4-BE49-F238E27FC236}">
                <a16:creationId xmlns:a16="http://schemas.microsoft.com/office/drawing/2014/main" id="{7FF32ADC-FEBA-29C8-E595-7C6BE7FB3005}"/>
              </a:ext>
            </a:extLst>
          </p:cNvPr>
          <p:cNvSpPr txBox="1"/>
          <p:nvPr/>
        </p:nvSpPr>
        <p:spPr>
          <a:xfrm>
            <a:off x="1231223" y="2720620"/>
            <a:ext cx="6693026" cy="102151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5400" b="1" kern="0" dirty="0">
                <a:solidFill>
                  <a:srgbClr val="424D7B"/>
                </a:solidFill>
                <a:latin typeface="Microsoft Uighur" panose="02000000000000000000" pitchFamily="2" charset="-78"/>
                <a:ea typeface="Calibri"/>
                <a:cs typeface="Microsoft Uighur" panose="02000000000000000000" pitchFamily="2" charset="-78"/>
                <a:sym typeface="Calibri"/>
              </a:rPr>
              <a:t> حَيَواناتٌ أَعْدادُها قَليلَةٌ في </a:t>
            </a:r>
            <a:r>
              <a:rPr lang="ar-MA" sz="5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ٱلطَّبيعَةِ</a:t>
            </a:r>
            <a:r>
              <a:rPr lang="ar-MA" sz="5400" b="1" kern="0" dirty="0">
                <a:solidFill>
                  <a:srgbClr val="424D7B"/>
                </a:solidFill>
                <a:latin typeface="Microsoft Uighur" panose="02000000000000000000" pitchFamily="2" charset="-78"/>
                <a:ea typeface="Calibri"/>
                <a:cs typeface="Microsoft Uighur" panose="02000000000000000000" pitchFamily="2" charset="-78"/>
                <a:sym typeface="Calibri"/>
              </a:rPr>
              <a:t>؛ </a:t>
            </a:r>
          </a:p>
        </p:txBody>
      </p:sp>
      <p:sp>
        <p:nvSpPr>
          <p:cNvPr id="23" name="Google Shape;1508;p66">
            <a:extLst>
              <a:ext uri="{FF2B5EF4-FFF2-40B4-BE49-F238E27FC236}">
                <a16:creationId xmlns:a16="http://schemas.microsoft.com/office/drawing/2014/main" id="{24530564-010F-D442-9885-EEFBF2693199}"/>
              </a:ext>
            </a:extLst>
          </p:cNvPr>
          <p:cNvSpPr txBox="1"/>
          <p:nvPr/>
        </p:nvSpPr>
        <p:spPr>
          <a:xfrm>
            <a:off x="1321904" y="3557387"/>
            <a:ext cx="6590873"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 حَيَواناتٌ تَعيشُ في </a:t>
            </a:r>
            <a:r>
              <a:rPr lang="ar-MA" sz="4400" b="1" kern="0" dirty="0" err="1">
                <a:solidFill>
                  <a:schemeClr val="bg1">
                    <a:lumMod val="75000"/>
                  </a:schemeClr>
                </a:solidFill>
                <a:latin typeface="Microsoft Uighur" panose="02000000000000000000" pitchFamily="2" charset="-78"/>
                <a:ea typeface="Calibri"/>
                <a:cs typeface="Microsoft Uighur" panose="02000000000000000000" pitchFamily="2" charset="-78"/>
                <a:sym typeface="Calibri"/>
              </a:rPr>
              <a:t>ٱلْغابَةِ</a:t>
            </a: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 عَلى شَكْلِ قَطيعٍ؛</a:t>
            </a:r>
          </a:p>
        </p:txBody>
      </p:sp>
      <p:sp>
        <p:nvSpPr>
          <p:cNvPr id="24" name="Google Shape;1508;p66">
            <a:extLst>
              <a:ext uri="{FF2B5EF4-FFF2-40B4-BE49-F238E27FC236}">
                <a16:creationId xmlns:a16="http://schemas.microsoft.com/office/drawing/2014/main" id="{14777F9B-1CA3-6FF1-0335-98C62171E0E5}"/>
              </a:ext>
            </a:extLst>
          </p:cNvPr>
          <p:cNvSpPr txBox="1"/>
          <p:nvPr/>
        </p:nvSpPr>
        <p:spPr>
          <a:xfrm>
            <a:off x="1246617" y="4296519"/>
            <a:ext cx="6693026"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 حَيَواناتٌ مُفْتَرِسَةٌ وَتَهَدِّدُ حَياةَ </a:t>
            </a:r>
            <a:r>
              <a:rPr lang="ar-MA" sz="4400" b="1" kern="0" dirty="0" err="1">
                <a:solidFill>
                  <a:schemeClr val="bg1">
                    <a:lumMod val="75000"/>
                  </a:schemeClr>
                </a:solidFill>
                <a:latin typeface="Microsoft Uighur" panose="02000000000000000000" pitchFamily="2" charset="-78"/>
                <a:ea typeface="Calibri"/>
                <a:cs typeface="Microsoft Uighur" panose="02000000000000000000" pitchFamily="2" charset="-78"/>
                <a:sym typeface="Calibri"/>
              </a:rPr>
              <a:t>ٱلْإِنْسانِ</a:t>
            </a: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a:t>
            </a:r>
          </a:p>
        </p:txBody>
      </p:sp>
      <p:sp>
        <p:nvSpPr>
          <p:cNvPr id="25" name="Google Shape;1508;p66">
            <a:extLst>
              <a:ext uri="{FF2B5EF4-FFF2-40B4-BE49-F238E27FC236}">
                <a16:creationId xmlns:a16="http://schemas.microsoft.com/office/drawing/2014/main" id="{4944D50F-C743-2748-535D-6F2FE71B907F}"/>
              </a:ext>
            </a:extLst>
          </p:cNvPr>
          <p:cNvSpPr txBox="1"/>
          <p:nvPr/>
        </p:nvSpPr>
        <p:spPr>
          <a:xfrm>
            <a:off x="1231224" y="5002582"/>
            <a:ext cx="6708420" cy="851252"/>
          </a:xfrm>
          <a:prstGeom prst="roundRect">
            <a:avLst/>
          </a:prstGeom>
          <a:noFill/>
          <a:ln>
            <a:noFill/>
          </a:ln>
        </p:spPr>
        <p:txBody>
          <a:bodyPr spcFirstLastPara="1" wrap="square" lIns="91425" tIns="45700" rIns="91425" bIns="45700" anchor="t" anchorCtr="0">
            <a:spAutoFit/>
          </a:bodyPr>
          <a:lstStyle/>
          <a:p>
            <a:pPr lvl="0" algn="r" defTabSz="914400" rtl="1">
              <a:buClr>
                <a:srgbClr val="A5A5A5"/>
              </a:buClr>
              <a:buSzPts val="1800"/>
              <a:defRPr/>
            </a:pP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 حَيَواناتٌ أَليفَةٌ تَعيشُ مَعَ </a:t>
            </a:r>
            <a:r>
              <a:rPr lang="ar-MA" sz="4400" b="1" kern="0" dirty="0" err="1">
                <a:solidFill>
                  <a:schemeClr val="bg1">
                    <a:lumMod val="75000"/>
                  </a:schemeClr>
                </a:solidFill>
                <a:latin typeface="Microsoft Uighur" panose="02000000000000000000" pitchFamily="2" charset="-78"/>
                <a:ea typeface="Calibri"/>
                <a:cs typeface="Microsoft Uighur" panose="02000000000000000000" pitchFamily="2" charset="-78"/>
                <a:sym typeface="Calibri"/>
              </a:rPr>
              <a:t>ٱلْإِنْسانِ</a:t>
            </a:r>
            <a:r>
              <a:rPr lang="ar-MA" sz="4400" b="1" kern="0" dirty="0">
                <a:solidFill>
                  <a:schemeClr val="bg1">
                    <a:lumMod val="75000"/>
                  </a:schemeClr>
                </a:solidFill>
                <a:latin typeface="Microsoft Uighur" panose="02000000000000000000" pitchFamily="2" charset="-78"/>
                <a:ea typeface="Calibri"/>
                <a:cs typeface="Microsoft Uighur" panose="02000000000000000000" pitchFamily="2" charset="-78"/>
                <a:sym typeface="Calibri"/>
              </a:rPr>
              <a:t>. </a:t>
            </a:r>
          </a:p>
        </p:txBody>
      </p:sp>
      <p:pic>
        <p:nvPicPr>
          <p:cNvPr id="26" name="Image 25">
            <a:extLst>
              <a:ext uri="{FF2B5EF4-FFF2-40B4-BE49-F238E27FC236}">
                <a16:creationId xmlns:a16="http://schemas.microsoft.com/office/drawing/2014/main" id="{5AD12712-0EAE-C43B-B4A9-A794931127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55520" y="3067896"/>
            <a:ext cx="465434" cy="465434"/>
          </a:xfrm>
          <a:prstGeom prst="rect">
            <a:avLst/>
          </a:prstGeom>
          <a:ln>
            <a:noFill/>
          </a:ln>
        </p:spPr>
      </p:pic>
      <p:pic>
        <p:nvPicPr>
          <p:cNvPr id="27" name="Image 26">
            <a:extLst>
              <a:ext uri="{FF2B5EF4-FFF2-40B4-BE49-F238E27FC236}">
                <a16:creationId xmlns:a16="http://schemas.microsoft.com/office/drawing/2014/main" id="{421F08DA-8A1B-4C8F-282C-79E11FD4CF3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12777" y="3716526"/>
            <a:ext cx="465434" cy="465434"/>
          </a:xfrm>
          <a:prstGeom prst="rect">
            <a:avLst/>
          </a:prstGeom>
          <a:ln>
            <a:noFill/>
          </a:ln>
        </p:spPr>
      </p:pic>
      <p:pic>
        <p:nvPicPr>
          <p:cNvPr id="28" name="Image 27">
            <a:extLst>
              <a:ext uri="{FF2B5EF4-FFF2-40B4-BE49-F238E27FC236}">
                <a16:creationId xmlns:a16="http://schemas.microsoft.com/office/drawing/2014/main" id="{07D47673-A5D4-2CC6-FBC0-9C8D2BBCFB1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39643" y="4408639"/>
            <a:ext cx="465434" cy="465434"/>
          </a:xfrm>
          <a:prstGeom prst="rect">
            <a:avLst/>
          </a:prstGeom>
          <a:ln>
            <a:noFill/>
          </a:ln>
        </p:spPr>
      </p:pic>
      <p:pic>
        <p:nvPicPr>
          <p:cNvPr id="29" name="Image 28">
            <a:extLst>
              <a:ext uri="{FF2B5EF4-FFF2-40B4-BE49-F238E27FC236}">
                <a16:creationId xmlns:a16="http://schemas.microsoft.com/office/drawing/2014/main" id="{8931D178-E8FD-3D44-C45E-09D828AD5E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939643" y="5087731"/>
            <a:ext cx="465434" cy="465434"/>
          </a:xfrm>
          <a:prstGeom prst="rect">
            <a:avLst/>
          </a:prstGeom>
          <a:ln>
            <a:noFill/>
          </a:ln>
        </p:spPr>
      </p:pic>
    </p:spTree>
    <p:extLst>
      <p:ext uri="{BB962C8B-B14F-4D97-AF65-F5344CB8AC3E}">
        <p14:creationId xmlns:p14="http://schemas.microsoft.com/office/powerpoint/2010/main" val="2290303509"/>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49E66-963C-1EFD-7305-081DE7420A3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EE85035-074B-214D-8847-54451B3EECEB}"/>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نستثمر الآن معجم النص. هذه سلسلة كلمات. ما الكلمة الجامعة لها؟ من يجيب؟</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8430C658-DF71-9516-6C05-D427C84D6C3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EEF72F00-199F-D069-7165-B3DF77F3D62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19EE38D0-3D22-3B00-840E-85CEF982DB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2A8CFE0A-379F-EFE9-2826-5F42DDA038A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04BEA6F5-125E-A8AD-34C6-B4940E66E4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DC43504-2811-D903-814D-27E411B4CD58}"/>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0930885C-5117-15A4-6826-B6D78AB3295B}"/>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37EF726-FB1A-FFB7-5BB8-48F4D1C3BE39}"/>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CA970AA8-AC86-FC1D-B539-C15F3C99637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sp>
        <p:nvSpPr>
          <p:cNvPr id="2" name="ZoneTexte 1">
            <a:extLst>
              <a:ext uri="{FF2B5EF4-FFF2-40B4-BE49-F238E27FC236}">
                <a16:creationId xmlns:a16="http://schemas.microsoft.com/office/drawing/2014/main" id="{FA81C995-9740-247F-DC1B-1162E9D54B2B}"/>
              </a:ext>
            </a:extLst>
          </p:cNvPr>
          <p:cNvSpPr txBox="1"/>
          <p:nvPr/>
        </p:nvSpPr>
        <p:spPr>
          <a:xfrm>
            <a:off x="795130" y="2144339"/>
            <a:ext cx="7353122" cy="2553891"/>
          </a:xfrm>
          <a:prstGeom prst="roundRect">
            <a:avLst/>
          </a:prstGeom>
          <a:noFill/>
          <a:ln>
            <a:solidFill>
              <a:srgbClr val="C00000"/>
            </a:solidFill>
          </a:ln>
        </p:spPr>
        <p:txBody>
          <a:bodyPr wrap="square">
            <a:spAutoFit/>
          </a:bodyPr>
          <a:lstStyle/>
          <a:p>
            <a:pPr lvl="0" algn="ctr" rtl="1">
              <a:defRPr/>
            </a:pPr>
            <a:r>
              <a:rPr lang="ar-MA" sz="4800" b="1" dirty="0" err="1">
                <a:solidFill>
                  <a:srgbClr val="424D7B"/>
                </a:solidFill>
                <a:latin typeface="Microsoft Uighur" panose="02000000000000000000" pitchFamily="2" charset="-78"/>
                <a:cs typeface="Microsoft Uighur" panose="02000000000000000000" pitchFamily="2" charset="-78"/>
              </a:rPr>
              <a:t>ماموثٌ</a:t>
            </a:r>
            <a:r>
              <a:rPr lang="ar-MA" sz="4800" b="1" dirty="0">
                <a:solidFill>
                  <a:srgbClr val="424D7B"/>
                </a:solidFill>
                <a:latin typeface="Microsoft Uighur" panose="02000000000000000000" pitchFamily="2" charset="-78"/>
                <a:cs typeface="Microsoft Uighur" panose="02000000000000000000" pitchFamily="2" charset="-78"/>
              </a:rPr>
              <a:t> – وَحيدُ </a:t>
            </a:r>
            <a:r>
              <a:rPr lang="ar-MA" sz="4800" b="1" dirty="0" err="1">
                <a:solidFill>
                  <a:srgbClr val="424D7B"/>
                </a:solidFill>
                <a:latin typeface="Microsoft Uighur" panose="02000000000000000000" pitchFamily="2" charset="-78"/>
                <a:cs typeface="Microsoft Uighur" panose="02000000000000000000" pitchFamily="2" charset="-78"/>
              </a:rPr>
              <a:t>ٱلْقَرْنِ</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ٱلْأَسْوَدُ</a:t>
            </a:r>
            <a:r>
              <a:rPr lang="ar-MA" sz="4800" b="1" dirty="0">
                <a:solidFill>
                  <a:srgbClr val="424D7B"/>
                </a:solidFill>
                <a:latin typeface="Microsoft Uighur" panose="02000000000000000000" pitchFamily="2" charset="-78"/>
                <a:cs typeface="Microsoft Uighur" panose="02000000000000000000" pitchFamily="2" charset="-78"/>
              </a:rPr>
              <a:t> – طائِرُ أَبي مِنْجَلٍ </a:t>
            </a:r>
            <a:r>
              <a:rPr lang="ar-MA" sz="4800" b="1" dirty="0" err="1">
                <a:solidFill>
                  <a:srgbClr val="424D7B"/>
                </a:solidFill>
                <a:latin typeface="Microsoft Uighur" panose="02000000000000000000" pitchFamily="2" charset="-78"/>
                <a:cs typeface="Microsoft Uighur" panose="02000000000000000000" pitchFamily="2" charset="-78"/>
              </a:rPr>
              <a:t>ٱلْأَصْلَعُ</a:t>
            </a:r>
            <a:r>
              <a:rPr lang="ar-MA" sz="4800" b="1" dirty="0">
                <a:solidFill>
                  <a:srgbClr val="424D7B"/>
                </a:solidFill>
                <a:latin typeface="Microsoft Uighur" panose="02000000000000000000" pitchFamily="2" charset="-78"/>
                <a:cs typeface="Microsoft Uighur" panose="02000000000000000000" pitchFamily="2" charset="-78"/>
              </a:rPr>
              <a:t> – دُبُّ </a:t>
            </a:r>
            <a:r>
              <a:rPr lang="ar-MA" sz="4800" b="1" dirty="0" err="1">
                <a:solidFill>
                  <a:srgbClr val="424D7B"/>
                </a:solidFill>
                <a:latin typeface="Microsoft Uighur" panose="02000000000000000000" pitchFamily="2" charset="-78"/>
                <a:cs typeface="Microsoft Uighur" panose="02000000000000000000" pitchFamily="2" charset="-78"/>
              </a:rPr>
              <a:t>ٱلْبّانْدا</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ٱلْعِمْلاقُ</a:t>
            </a:r>
            <a:r>
              <a:rPr lang="fr-FR" sz="4800" b="1" dirty="0">
                <a:solidFill>
                  <a:srgbClr val="424D7B"/>
                </a:solidFill>
                <a:latin typeface="Microsoft Uighur" panose="02000000000000000000" pitchFamily="2" charset="-78"/>
                <a:cs typeface="Microsoft Uighur" panose="02000000000000000000" pitchFamily="2" charset="-78"/>
              </a:rPr>
              <a:t> – </a:t>
            </a:r>
            <a:r>
              <a:rPr lang="ar-MA" sz="4800" b="1" dirty="0">
                <a:solidFill>
                  <a:srgbClr val="424D7B"/>
                </a:solidFill>
                <a:latin typeface="Microsoft Uighur" panose="02000000000000000000" pitchFamily="2" charset="-78"/>
                <a:cs typeface="Microsoft Uighur" panose="02000000000000000000" pitchFamily="2" charset="-78"/>
              </a:rPr>
              <a:t>اَلْجَمَلُ </a:t>
            </a:r>
            <a:r>
              <a:rPr lang="ar-MA" sz="4800" b="1" dirty="0" err="1">
                <a:solidFill>
                  <a:srgbClr val="424D7B"/>
                </a:solidFill>
                <a:latin typeface="Microsoft Uighur" panose="02000000000000000000" pitchFamily="2" charset="-78"/>
                <a:cs typeface="Microsoft Uighur" panose="02000000000000000000" pitchFamily="2" charset="-78"/>
              </a:rPr>
              <a:t>ٱلْبَرِّيُّ</a:t>
            </a:r>
            <a:r>
              <a:rPr lang="ar-MA" sz="4800" b="1" dirty="0">
                <a:solidFill>
                  <a:srgbClr val="424D7B"/>
                </a:solidFill>
                <a:latin typeface="Microsoft Uighur" panose="02000000000000000000" pitchFamily="2" charset="-78"/>
                <a:cs typeface="Microsoft Uighur" panose="02000000000000000000" pitchFamily="2" charset="-78"/>
              </a:rPr>
              <a:t> ذو </a:t>
            </a:r>
            <a:r>
              <a:rPr lang="ar-MA" sz="4800" b="1" dirty="0" err="1">
                <a:solidFill>
                  <a:srgbClr val="424D7B"/>
                </a:solidFill>
                <a:latin typeface="Microsoft Uighur" panose="02000000000000000000" pitchFamily="2" charset="-78"/>
                <a:cs typeface="Microsoft Uighur" panose="02000000000000000000" pitchFamily="2" charset="-78"/>
              </a:rPr>
              <a:t>ٱلسَّنامَيْنِ</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cxnSp>
        <p:nvCxnSpPr>
          <p:cNvPr id="7" name="Connecteur droit 6">
            <a:extLst>
              <a:ext uri="{FF2B5EF4-FFF2-40B4-BE49-F238E27FC236}">
                <a16:creationId xmlns:a16="http://schemas.microsoft.com/office/drawing/2014/main" id="{D2ECEE4A-0164-7817-5AAA-878FF2D6ECC1}"/>
              </a:ext>
            </a:extLst>
          </p:cNvPr>
          <p:cNvCxnSpPr>
            <a:stCxn id="2" idx="2"/>
            <a:endCxn id="2" idx="2"/>
          </p:cNvCxnSpPr>
          <p:nvPr/>
        </p:nvCxnSpPr>
        <p:spPr>
          <a:xfrm>
            <a:off x="4471691" y="469823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59D68BD5-A94C-B970-7BB3-5A620625A803}"/>
              </a:ext>
            </a:extLst>
          </p:cNvPr>
          <p:cNvCxnSpPr>
            <a:stCxn id="2" idx="2"/>
          </p:cNvCxnSpPr>
          <p:nvPr/>
        </p:nvCxnSpPr>
        <p:spPr>
          <a:xfrm flipH="1">
            <a:off x="3569110" y="4698230"/>
            <a:ext cx="902581" cy="6406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593D7FAA-91C5-CE30-8C15-CC51E3494BDC}"/>
              </a:ext>
            </a:extLst>
          </p:cNvPr>
          <p:cNvSpPr/>
          <p:nvPr/>
        </p:nvSpPr>
        <p:spPr>
          <a:xfrm>
            <a:off x="907822" y="5338916"/>
            <a:ext cx="4737604" cy="117121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rgbClr val="C00000"/>
                </a:solidFill>
                <a:latin typeface="Microsoft Uighur" panose="02000000000000000000" pitchFamily="2" charset="-78"/>
                <a:cs typeface="Microsoft Uighur" panose="02000000000000000000" pitchFamily="2" charset="-78"/>
              </a:rPr>
              <a:t>.....................................</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95762997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D9576-5A09-A411-E19C-C9376BD2E697}"/>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98C6032-84C5-495D-D89E-107A7A440D4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45A78EEB-0259-6842-5821-2FDF39C227E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B5302503-3BD5-52EF-6745-E956409838D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58F5FD7C-B6C3-5CDC-1588-A16820012A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38F9EEBA-0668-0ED3-8A82-6C0B87B75C4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02AC9704-278F-5D19-FB41-2B6B919D187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784B045-994D-0457-DA08-0B2E54425666}"/>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016B4CD-ED09-CEE0-FF99-0314CEECCDC4}"/>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6E9F7FC-C18A-6535-9AE3-C88DB9DB8DD8}"/>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 name="ZoneTexte 1">
            <a:extLst>
              <a:ext uri="{FF2B5EF4-FFF2-40B4-BE49-F238E27FC236}">
                <a16:creationId xmlns:a16="http://schemas.microsoft.com/office/drawing/2014/main" id="{E2FFBD61-F429-8917-6544-BE74FCE8FBD8}"/>
              </a:ext>
            </a:extLst>
          </p:cNvPr>
          <p:cNvSpPr txBox="1"/>
          <p:nvPr/>
        </p:nvSpPr>
        <p:spPr>
          <a:xfrm>
            <a:off x="795130" y="2144339"/>
            <a:ext cx="7353122" cy="2553891"/>
          </a:xfrm>
          <a:prstGeom prst="roundRect">
            <a:avLst/>
          </a:prstGeom>
          <a:noFill/>
          <a:ln>
            <a:solidFill>
              <a:srgbClr val="C00000"/>
            </a:solidFill>
          </a:ln>
        </p:spPr>
        <p:txBody>
          <a:bodyPr wrap="square">
            <a:spAutoFit/>
          </a:bodyPr>
          <a:lstStyle/>
          <a:p>
            <a:pPr lvl="0" algn="ctr" rtl="1">
              <a:defRPr/>
            </a:pPr>
            <a:r>
              <a:rPr lang="ar-MA" sz="4800" b="1" dirty="0" err="1">
                <a:solidFill>
                  <a:srgbClr val="424D7B"/>
                </a:solidFill>
                <a:latin typeface="Microsoft Uighur" panose="02000000000000000000" pitchFamily="2" charset="-78"/>
                <a:cs typeface="Microsoft Uighur" panose="02000000000000000000" pitchFamily="2" charset="-78"/>
              </a:rPr>
              <a:t>ماموثٌ</a:t>
            </a:r>
            <a:r>
              <a:rPr lang="ar-MA" sz="4800" b="1" dirty="0">
                <a:solidFill>
                  <a:srgbClr val="424D7B"/>
                </a:solidFill>
                <a:latin typeface="Microsoft Uighur" panose="02000000000000000000" pitchFamily="2" charset="-78"/>
                <a:cs typeface="Microsoft Uighur" panose="02000000000000000000" pitchFamily="2" charset="-78"/>
              </a:rPr>
              <a:t> – وَحيدُ </a:t>
            </a:r>
            <a:r>
              <a:rPr lang="ar-MA" sz="4800" b="1" dirty="0" err="1">
                <a:solidFill>
                  <a:srgbClr val="424D7B"/>
                </a:solidFill>
                <a:latin typeface="Microsoft Uighur" panose="02000000000000000000" pitchFamily="2" charset="-78"/>
                <a:cs typeface="Microsoft Uighur" panose="02000000000000000000" pitchFamily="2" charset="-78"/>
              </a:rPr>
              <a:t>ٱلْقَرْنِ</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ٱلْأَسْوَدُ</a:t>
            </a:r>
            <a:r>
              <a:rPr lang="ar-MA" sz="4800" b="1" dirty="0">
                <a:solidFill>
                  <a:srgbClr val="424D7B"/>
                </a:solidFill>
                <a:latin typeface="Microsoft Uighur" panose="02000000000000000000" pitchFamily="2" charset="-78"/>
                <a:cs typeface="Microsoft Uighur" panose="02000000000000000000" pitchFamily="2" charset="-78"/>
              </a:rPr>
              <a:t> – طائِرُ أَبي مِنْجَلٍ </a:t>
            </a:r>
            <a:r>
              <a:rPr lang="ar-MA" sz="4800" b="1" dirty="0" err="1">
                <a:solidFill>
                  <a:srgbClr val="424D7B"/>
                </a:solidFill>
                <a:latin typeface="Microsoft Uighur" panose="02000000000000000000" pitchFamily="2" charset="-78"/>
                <a:cs typeface="Microsoft Uighur" panose="02000000000000000000" pitchFamily="2" charset="-78"/>
              </a:rPr>
              <a:t>ٱلْأَصْلَعُ</a:t>
            </a:r>
            <a:r>
              <a:rPr lang="ar-MA" sz="4800" b="1" dirty="0">
                <a:solidFill>
                  <a:srgbClr val="424D7B"/>
                </a:solidFill>
                <a:latin typeface="Microsoft Uighur" panose="02000000000000000000" pitchFamily="2" charset="-78"/>
                <a:cs typeface="Microsoft Uighur" panose="02000000000000000000" pitchFamily="2" charset="-78"/>
              </a:rPr>
              <a:t> – دُبُّ </a:t>
            </a:r>
            <a:r>
              <a:rPr lang="ar-MA" sz="4800" b="1" dirty="0" err="1">
                <a:solidFill>
                  <a:srgbClr val="424D7B"/>
                </a:solidFill>
                <a:latin typeface="Microsoft Uighur" panose="02000000000000000000" pitchFamily="2" charset="-78"/>
                <a:cs typeface="Microsoft Uighur" panose="02000000000000000000" pitchFamily="2" charset="-78"/>
              </a:rPr>
              <a:t>ٱلْبّانْدا</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ٱلْعِمْلاقُ</a:t>
            </a:r>
            <a:r>
              <a:rPr lang="fr-FR" sz="4800" b="1" dirty="0">
                <a:solidFill>
                  <a:srgbClr val="424D7B"/>
                </a:solidFill>
                <a:latin typeface="Microsoft Uighur" panose="02000000000000000000" pitchFamily="2" charset="-78"/>
                <a:cs typeface="Microsoft Uighur" panose="02000000000000000000" pitchFamily="2" charset="-78"/>
              </a:rPr>
              <a:t> – </a:t>
            </a:r>
            <a:r>
              <a:rPr lang="ar-MA" sz="4800" b="1" dirty="0">
                <a:solidFill>
                  <a:srgbClr val="424D7B"/>
                </a:solidFill>
                <a:latin typeface="Microsoft Uighur" panose="02000000000000000000" pitchFamily="2" charset="-78"/>
                <a:cs typeface="Microsoft Uighur" panose="02000000000000000000" pitchFamily="2" charset="-78"/>
              </a:rPr>
              <a:t>اَلْجَمَلُ </a:t>
            </a:r>
            <a:r>
              <a:rPr lang="ar-MA" sz="4800" b="1" dirty="0" err="1">
                <a:solidFill>
                  <a:srgbClr val="424D7B"/>
                </a:solidFill>
                <a:latin typeface="Microsoft Uighur" panose="02000000000000000000" pitchFamily="2" charset="-78"/>
                <a:cs typeface="Microsoft Uighur" panose="02000000000000000000" pitchFamily="2" charset="-78"/>
              </a:rPr>
              <a:t>ٱلْبَرِّيُّ</a:t>
            </a:r>
            <a:r>
              <a:rPr lang="ar-MA" sz="4800" b="1" dirty="0">
                <a:solidFill>
                  <a:srgbClr val="424D7B"/>
                </a:solidFill>
                <a:latin typeface="Microsoft Uighur" panose="02000000000000000000" pitchFamily="2" charset="-78"/>
                <a:cs typeface="Microsoft Uighur" panose="02000000000000000000" pitchFamily="2" charset="-78"/>
              </a:rPr>
              <a:t> ذو </a:t>
            </a:r>
            <a:r>
              <a:rPr lang="ar-MA" sz="4800" b="1" dirty="0" err="1">
                <a:solidFill>
                  <a:srgbClr val="424D7B"/>
                </a:solidFill>
                <a:latin typeface="Microsoft Uighur" panose="02000000000000000000" pitchFamily="2" charset="-78"/>
                <a:cs typeface="Microsoft Uighur" panose="02000000000000000000" pitchFamily="2" charset="-78"/>
              </a:rPr>
              <a:t>ٱلسَّنامَيْنِ</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cxnSp>
        <p:nvCxnSpPr>
          <p:cNvPr id="7" name="Connecteur droit 6">
            <a:extLst>
              <a:ext uri="{FF2B5EF4-FFF2-40B4-BE49-F238E27FC236}">
                <a16:creationId xmlns:a16="http://schemas.microsoft.com/office/drawing/2014/main" id="{9CDA0A44-4DB9-2C2A-1DC8-734EB03AD53C}"/>
              </a:ext>
            </a:extLst>
          </p:cNvPr>
          <p:cNvCxnSpPr>
            <a:stCxn id="2" idx="2"/>
            <a:endCxn id="2" idx="2"/>
          </p:cNvCxnSpPr>
          <p:nvPr/>
        </p:nvCxnSpPr>
        <p:spPr>
          <a:xfrm>
            <a:off x="4471691" y="469823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5E265C3B-018F-713A-59EF-D52125C5F9E2}"/>
              </a:ext>
            </a:extLst>
          </p:cNvPr>
          <p:cNvCxnSpPr>
            <a:stCxn id="2" idx="2"/>
          </p:cNvCxnSpPr>
          <p:nvPr/>
        </p:nvCxnSpPr>
        <p:spPr>
          <a:xfrm flipH="1">
            <a:off x="3569110" y="4698230"/>
            <a:ext cx="902581" cy="6406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06693FC0-9AD3-9BA0-AE3A-F8A2D01FBB2D}"/>
              </a:ext>
            </a:extLst>
          </p:cNvPr>
          <p:cNvSpPr/>
          <p:nvPr/>
        </p:nvSpPr>
        <p:spPr>
          <a:xfrm>
            <a:off x="907822" y="5338916"/>
            <a:ext cx="4737604" cy="117121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rgbClr val="C00000"/>
                </a:solidFill>
                <a:latin typeface="Microsoft Uighur" panose="02000000000000000000" pitchFamily="2" charset="-78"/>
                <a:cs typeface="Microsoft Uighur" panose="02000000000000000000" pitchFamily="2" charset="-78"/>
              </a:rPr>
              <a:t>حَيواناتٌ</a:t>
            </a:r>
            <a:endParaRPr lang="fr-FR" sz="4000" b="1" dirty="0">
              <a:solidFill>
                <a:srgbClr val="C00000"/>
              </a:solidFill>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1F8E7CD9-79AE-A0F8-09DA-81652D73C12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183515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BDFE6-D8D4-E8F9-0D52-AF55200AE3C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BDF381CB-36B3-E089-06C0-1EFE2DBC0A8B}"/>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كلمات أخرى. ما العبارة الجامعة لها؟ من يجيب؟</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42411F90-3956-520E-6982-A14A5A179A7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62B9EF72-8669-527E-901C-8B9EEF01CE9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3B8A9BAC-5CCC-6107-5937-069589F6BF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536D00C8-5D71-AA75-38F4-B8DBA53E441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775BAE66-47FF-4E96-E654-DAA298E6DA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3D3FDEF-648D-82FF-DA2A-2094AE5ED7B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6019FAD9-FD47-CE58-1DF4-CCBBF2F3DE06}"/>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C170F6B0-1954-F1D7-2C78-ADAE15D9D2BC}"/>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346B3A2E-5C6D-3BBC-8B04-A48B10B47D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sp>
        <p:nvSpPr>
          <p:cNvPr id="2" name="ZoneTexte 1">
            <a:extLst>
              <a:ext uri="{FF2B5EF4-FFF2-40B4-BE49-F238E27FC236}">
                <a16:creationId xmlns:a16="http://schemas.microsoft.com/office/drawing/2014/main" id="{ACB146EA-744D-9C26-BD67-E63F75F6F2F8}"/>
              </a:ext>
            </a:extLst>
          </p:cNvPr>
          <p:cNvSpPr txBox="1"/>
          <p:nvPr/>
        </p:nvSpPr>
        <p:spPr>
          <a:xfrm>
            <a:off x="795130" y="2144339"/>
            <a:ext cx="7353122" cy="1736646"/>
          </a:xfrm>
          <a:prstGeom prst="roundRect">
            <a:avLst/>
          </a:prstGeom>
          <a:noFill/>
          <a:ln>
            <a:solidFill>
              <a:srgbClr val="C00000"/>
            </a:solidFill>
          </a:ln>
        </p:spPr>
        <p:txBody>
          <a:bodyPr wrap="square">
            <a:spAutoFit/>
          </a:bodyPr>
          <a:lstStyle/>
          <a:p>
            <a:pPr lvl="0" algn="ctr" rtl="1">
              <a:defRPr/>
            </a:pPr>
            <a:r>
              <a:rPr lang="ar-MA" sz="4800" b="1" dirty="0">
                <a:solidFill>
                  <a:srgbClr val="424D7B"/>
                </a:solidFill>
                <a:latin typeface="Microsoft Uighur" panose="02000000000000000000" pitchFamily="2" charset="-78"/>
                <a:cs typeface="Microsoft Uighur" panose="02000000000000000000" pitchFamily="2" charset="-78"/>
              </a:rPr>
              <a:t>تَلْويثُ </a:t>
            </a:r>
            <a:r>
              <a:rPr lang="ar-MA" sz="4800" b="1" dirty="0" err="1">
                <a:solidFill>
                  <a:srgbClr val="424D7B"/>
                </a:solidFill>
                <a:latin typeface="Microsoft Uighur" panose="02000000000000000000" pitchFamily="2" charset="-78"/>
                <a:cs typeface="Microsoft Uighur" panose="02000000000000000000" pitchFamily="2" charset="-78"/>
              </a:rPr>
              <a:t>ٱلْبيئَةِ</a:t>
            </a:r>
            <a:r>
              <a:rPr lang="ar-MA" sz="4800" b="1" dirty="0">
                <a:solidFill>
                  <a:srgbClr val="424D7B"/>
                </a:solidFill>
                <a:latin typeface="Microsoft Uighur" panose="02000000000000000000" pitchFamily="2" charset="-78"/>
                <a:cs typeface="Microsoft Uighur" panose="02000000000000000000" pitchFamily="2" charset="-78"/>
              </a:rPr>
              <a:t> – قَطْعُ </a:t>
            </a:r>
            <a:r>
              <a:rPr lang="ar-MA" sz="4800" b="1" dirty="0" err="1">
                <a:solidFill>
                  <a:srgbClr val="424D7B"/>
                </a:solidFill>
                <a:latin typeface="Microsoft Uighur" panose="02000000000000000000" pitchFamily="2" charset="-78"/>
                <a:cs typeface="Microsoft Uighur" panose="02000000000000000000" pitchFamily="2" charset="-78"/>
              </a:rPr>
              <a:t>ٱلْغابَةِ</a:t>
            </a:r>
            <a:r>
              <a:rPr lang="ar-MA" sz="4800" b="1" dirty="0">
                <a:solidFill>
                  <a:srgbClr val="424D7B"/>
                </a:solidFill>
                <a:latin typeface="Microsoft Uighur" panose="02000000000000000000" pitchFamily="2" charset="-78"/>
                <a:cs typeface="Microsoft Uighur" panose="02000000000000000000" pitchFamily="2" charset="-78"/>
              </a:rPr>
              <a:t> – اَلصَّيْدُ </a:t>
            </a:r>
            <a:r>
              <a:rPr lang="ar-MA" sz="4800" b="1" dirty="0" err="1">
                <a:solidFill>
                  <a:srgbClr val="424D7B"/>
                </a:solidFill>
                <a:latin typeface="Microsoft Uighur" panose="02000000000000000000" pitchFamily="2" charset="-78"/>
                <a:cs typeface="Microsoft Uighur" panose="02000000000000000000" pitchFamily="2" charset="-78"/>
              </a:rPr>
              <a:t>ٱلْجائِرُ</a:t>
            </a:r>
            <a:r>
              <a:rPr lang="ar-MA" sz="4800" b="1" dirty="0">
                <a:solidFill>
                  <a:srgbClr val="424D7B"/>
                </a:solidFill>
                <a:latin typeface="Microsoft Uighur" panose="02000000000000000000" pitchFamily="2" charset="-78"/>
                <a:cs typeface="Microsoft Uighur" panose="02000000000000000000" pitchFamily="2" charset="-78"/>
              </a:rPr>
              <a:t> – هَدْرُ </a:t>
            </a:r>
            <a:r>
              <a:rPr lang="ar-MA" sz="4800" b="1" dirty="0" err="1">
                <a:solidFill>
                  <a:srgbClr val="424D7B"/>
                </a:solidFill>
                <a:latin typeface="Microsoft Uighur" panose="02000000000000000000" pitchFamily="2" charset="-78"/>
                <a:cs typeface="Microsoft Uighur" panose="02000000000000000000" pitchFamily="2" charset="-78"/>
              </a:rPr>
              <a:t>ٱلْماءِ</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cxnSp>
        <p:nvCxnSpPr>
          <p:cNvPr id="7" name="Connecteur droit 6">
            <a:extLst>
              <a:ext uri="{FF2B5EF4-FFF2-40B4-BE49-F238E27FC236}">
                <a16:creationId xmlns:a16="http://schemas.microsoft.com/office/drawing/2014/main" id="{D4342FDC-DB1E-F6F5-061C-6C061F0F281D}"/>
              </a:ext>
            </a:extLst>
          </p:cNvPr>
          <p:cNvCxnSpPr>
            <a:stCxn id="2" idx="2"/>
            <a:endCxn id="2" idx="2"/>
          </p:cNvCxnSpPr>
          <p:nvPr/>
        </p:nvCxnSpPr>
        <p:spPr>
          <a:xfrm>
            <a:off x="4471691" y="388098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73A6CF24-C9BC-31C7-4C1D-EFF0A4684B61}"/>
              </a:ext>
            </a:extLst>
          </p:cNvPr>
          <p:cNvCxnSpPr>
            <a:stCxn id="2" idx="2"/>
          </p:cNvCxnSpPr>
          <p:nvPr/>
        </p:nvCxnSpPr>
        <p:spPr>
          <a:xfrm flipH="1">
            <a:off x="3569110" y="3880985"/>
            <a:ext cx="902581" cy="1457931"/>
          </a:xfrm>
          <a:prstGeom prst="line">
            <a:avLst/>
          </a:prstGeom>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529E02CE-2A4F-951F-BBFA-E222D75F3300}"/>
              </a:ext>
            </a:extLst>
          </p:cNvPr>
          <p:cNvSpPr/>
          <p:nvPr/>
        </p:nvSpPr>
        <p:spPr>
          <a:xfrm>
            <a:off x="907822" y="5338916"/>
            <a:ext cx="4737604" cy="117121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rgbClr val="C00000"/>
                </a:solidFill>
                <a:latin typeface="Microsoft Uighur" panose="02000000000000000000" pitchFamily="2" charset="-78"/>
                <a:cs typeface="Microsoft Uighur" panose="02000000000000000000" pitchFamily="2" charset="-78"/>
              </a:rPr>
              <a:t>.....................................</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049077544"/>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478AA-C196-452E-1F46-1BE91947624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95897E2-ED5F-BDED-A20A-766CF4E73A7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1161F683-7934-8309-302B-63B96EBADD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EE51A181-2C64-49DB-D669-C7E05133471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F68B3415-BE45-1628-5DFC-E1CB8AA32B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EAA3FF51-7094-0ED4-1A04-7EF1A17AF6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CC2E91E5-25F4-0320-AC95-1665CFAFA7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700D7436-4BAA-A1E3-1352-7E5DED2D9A39}"/>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85E83626-7BB6-2529-B465-2AFA4F13ECB5}"/>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BCAD11D5-5271-E904-0AB2-E867059D64F0}"/>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cxnSp>
        <p:nvCxnSpPr>
          <p:cNvPr id="7" name="Connecteur droit 6">
            <a:extLst>
              <a:ext uri="{FF2B5EF4-FFF2-40B4-BE49-F238E27FC236}">
                <a16:creationId xmlns:a16="http://schemas.microsoft.com/office/drawing/2014/main" id="{AD218065-9432-D061-0866-333714F30332}"/>
              </a:ext>
            </a:extLst>
          </p:cNvPr>
          <p:cNvCxnSpPr>
            <a:cxnSpLocks/>
          </p:cNvCxnSpPr>
          <p:nvPr/>
        </p:nvCxnSpPr>
        <p:spPr>
          <a:xfrm>
            <a:off x="4471691" y="469823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04CD212B-3F2C-039C-E22A-A9AAB6C39DC3}"/>
              </a:ext>
            </a:extLst>
          </p:cNvPr>
          <p:cNvCxnSpPr>
            <a:cxnSpLocks/>
          </p:cNvCxnSpPr>
          <p:nvPr/>
        </p:nvCxnSpPr>
        <p:spPr>
          <a:xfrm flipH="1">
            <a:off x="3569110" y="3880985"/>
            <a:ext cx="902581" cy="6406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44DCF377-B749-3D61-8CAE-97CBCC8591B8}"/>
              </a:ext>
            </a:extLst>
          </p:cNvPr>
          <p:cNvSpPr/>
          <p:nvPr/>
        </p:nvSpPr>
        <p:spPr>
          <a:xfrm>
            <a:off x="907822" y="4521671"/>
            <a:ext cx="4737604" cy="117121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rgbClr val="C00000"/>
                </a:solidFill>
                <a:latin typeface="Microsoft Uighur" panose="02000000000000000000" pitchFamily="2" charset="-78"/>
                <a:cs typeface="Microsoft Uighur" panose="02000000000000000000" pitchFamily="2" charset="-78"/>
              </a:rPr>
              <a:t>أَفْعالٌ تُضِرُّ </a:t>
            </a:r>
            <a:r>
              <a:rPr lang="ar-MA" sz="4000" b="1" dirty="0" err="1">
                <a:solidFill>
                  <a:srgbClr val="C00000"/>
                </a:solidFill>
                <a:latin typeface="Microsoft Uighur" panose="02000000000000000000" pitchFamily="2" charset="-78"/>
                <a:cs typeface="Microsoft Uighur" panose="02000000000000000000" pitchFamily="2" charset="-78"/>
              </a:rPr>
              <a:t>بِٱلْبيئَةِ</a:t>
            </a:r>
            <a:endParaRPr lang="fr-FR" sz="4000" b="1" dirty="0">
              <a:solidFill>
                <a:srgbClr val="C00000"/>
              </a:solidFill>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85F24B8E-5531-F55A-83B2-AD8F0F27A4BE}"/>
              </a:ext>
            </a:extLst>
          </p:cNvPr>
          <p:cNvSpPr txBox="1"/>
          <p:nvPr/>
        </p:nvSpPr>
        <p:spPr>
          <a:xfrm>
            <a:off x="795130" y="2144339"/>
            <a:ext cx="7353122" cy="1736646"/>
          </a:xfrm>
          <a:prstGeom prst="roundRect">
            <a:avLst/>
          </a:prstGeom>
          <a:noFill/>
          <a:ln>
            <a:solidFill>
              <a:srgbClr val="C00000"/>
            </a:solidFill>
          </a:ln>
        </p:spPr>
        <p:txBody>
          <a:bodyPr wrap="square">
            <a:spAutoFit/>
          </a:bodyPr>
          <a:lstStyle/>
          <a:p>
            <a:pPr lvl="0" algn="ctr" rtl="1">
              <a:defRPr/>
            </a:pPr>
            <a:r>
              <a:rPr lang="ar-MA" sz="4800" b="1" dirty="0">
                <a:solidFill>
                  <a:srgbClr val="424D7B"/>
                </a:solidFill>
                <a:latin typeface="Microsoft Uighur" panose="02000000000000000000" pitchFamily="2" charset="-78"/>
                <a:cs typeface="Microsoft Uighur" panose="02000000000000000000" pitchFamily="2" charset="-78"/>
              </a:rPr>
              <a:t>تَلْويثُ </a:t>
            </a:r>
            <a:r>
              <a:rPr lang="ar-MA" sz="4800" b="1" dirty="0" err="1">
                <a:solidFill>
                  <a:srgbClr val="424D7B"/>
                </a:solidFill>
                <a:latin typeface="Microsoft Uighur" panose="02000000000000000000" pitchFamily="2" charset="-78"/>
                <a:cs typeface="Microsoft Uighur" panose="02000000000000000000" pitchFamily="2" charset="-78"/>
              </a:rPr>
              <a:t>ٱلْبيئَةِ</a:t>
            </a:r>
            <a:r>
              <a:rPr lang="ar-MA" sz="4800" b="1" dirty="0">
                <a:solidFill>
                  <a:srgbClr val="424D7B"/>
                </a:solidFill>
                <a:latin typeface="Microsoft Uighur" panose="02000000000000000000" pitchFamily="2" charset="-78"/>
                <a:cs typeface="Microsoft Uighur" panose="02000000000000000000" pitchFamily="2" charset="-78"/>
              </a:rPr>
              <a:t> – قَطْعُ </a:t>
            </a:r>
            <a:r>
              <a:rPr lang="ar-MA" sz="4800" b="1" dirty="0" err="1">
                <a:solidFill>
                  <a:srgbClr val="424D7B"/>
                </a:solidFill>
                <a:latin typeface="Microsoft Uighur" panose="02000000000000000000" pitchFamily="2" charset="-78"/>
                <a:cs typeface="Microsoft Uighur" panose="02000000000000000000" pitchFamily="2" charset="-78"/>
              </a:rPr>
              <a:t>ٱلْغابَةِ</a:t>
            </a:r>
            <a:r>
              <a:rPr lang="ar-MA" sz="4800" b="1" dirty="0">
                <a:solidFill>
                  <a:srgbClr val="424D7B"/>
                </a:solidFill>
                <a:latin typeface="Microsoft Uighur" panose="02000000000000000000" pitchFamily="2" charset="-78"/>
                <a:cs typeface="Microsoft Uighur" panose="02000000000000000000" pitchFamily="2" charset="-78"/>
              </a:rPr>
              <a:t> – اَلصَّيْدُ </a:t>
            </a:r>
            <a:r>
              <a:rPr lang="ar-MA" sz="4800" b="1" dirty="0" err="1">
                <a:solidFill>
                  <a:srgbClr val="424D7B"/>
                </a:solidFill>
                <a:latin typeface="Microsoft Uighur" panose="02000000000000000000" pitchFamily="2" charset="-78"/>
                <a:cs typeface="Microsoft Uighur" panose="02000000000000000000" pitchFamily="2" charset="-78"/>
              </a:rPr>
              <a:t>ٱلْجائِرُ</a:t>
            </a:r>
            <a:r>
              <a:rPr lang="ar-MA" sz="4800" b="1" dirty="0">
                <a:solidFill>
                  <a:srgbClr val="424D7B"/>
                </a:solidFill>
                <a:latin typeface="Microsoft Uighur" panose="02000000000000000000" pitchFamily="2" charset="-78"/>
                <a:cs typeface="Microsoft Uighur" panose="02000000000000000000" pitchFamily="2" charset="-78"/>
              </a:rPr>
              <a:t> – هَدْرُ </a:t>
            </a:r>
            <a:r>
              <a:rPr lang="ar-MA" sz="4800" b="1" dirty="0" err="1">
                <a:solidFill>
                  <a:srgbClr val="424D7B"/>
                </a:solidFill>
                <a:latin typeface="Microsoft Uighur" panose="02000000000000000000" pitchFamily="2" charset="-78"/>
                <a:cs typeface="Microsoft Uighur" panose="02000000000000000000" pitchFamily="2" charset="-78"/>
              </a:rPr>
              <a:t>ٱلْماءِ</a:t>
            </a:r>
            <a:r>
              <a:rPr lang="ar-MA" sz="4800" b="1" dirty="0">
                <a:solidFill>
                  <a:srgbClr val="424D7B"/>
                </a:solidFill>
                <a:latin typeface="Microsoft Uighur" panose="02000000000000000000" pitchFamily="2" charset="-78"/>
                <a:cs typeface="Microsoft Uighur" panose="02000000000000000000" pitchFamily="2" charset="-78"/>
              </a:rPr>
              <a:t> - ...</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6F8EC684-1BC9-BEED-D0FA-7371B60E522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8191867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4979-EA20-5ACD-5172-45E13D19EE2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BD55ED9B-372F-130C-A26D-83E5F5F3150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154. في منازلكم اقرؤوا النص ثم أكملوا الجدول. </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B999B70E-3611-97DB-35A7-AE398BEBB01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385B1760-D2E7-B8BE-D0A5-64B75F83F9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3" name="Image 2">
            <a:extLst>
              <a:ext uri="{FF2B5EF4-FFF2-40B4-BE49-F238E27FC236}">
                <a16:creationId xmlns:a16="http://schemas.microsoft.com/office/drawing/2014/main" id="{F19ED000-7B5F-F4BC-A750-A98B3E6B64FC}"/>
              </a:ext>
            </a:extLst>
          </p:cNvPr>
          <p:cNvPicPr>
            <a:picLocks noChangeAspect="1"/>
          </p:cNvPicPr>
          <p:nvPr/>
        </p:nvPicPr>
        <p:blipFill>
          <a:blip r:embed="rId4"/>
          <a:stretch>
            <a:fillRect/>
          </a:stretch>
        </p:blipFill>
        <p:spPr>
          <a:xfrm>
            <a:off x="3127055" y="1792418"/>
            <a:ext cx="2830277" cy="3902704"/>
          </a:xfrm>
          <a:prstGeom prst="rect">
            <a:avLst/>
          </a:prstGeom>
          <a:ln>
            <a:solidFill>
              <a:schemeClr val="accent1">
                <a:lumMod val="75000"/>
              </a:schemeClr>
            </a:solidFill>
          </a:ln>
        </p:spPr>
      </p:pic>
      <p:pic>
        <p:nvPicPr>
          <p:cNvPr id="17" name="Image 16">
            <a:extLst>
              <a:ext uri="{FF2B5EF4-FFF2-40B4-BE49-F238E27FC236}">
                <a16:creationId xmlns:a16="http://schemas.microsoft.com/office/drawing/2014/main" id="{8CADBD10-19C5-6A37-D5C1-0E1545FFB0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18" name="Image 17">
            <a:extLst>
              <a:ext uri="{FF2B5EF4-FFF2-40B4-BE49-F238E27FC236}">
                <a16:creationId xmlns:a16="http://schemas.microsoft.com/office/drawing/2014/main" id="{98F8D591-83B2-4D9F-9FE7-4EE8E786B92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5" name="Rectangle : coins arrondis 4">
            <a:extLst>
              <a:ext uri="{FF2B5EF4-FFF2-40B4-BE49-F238E27FC236}">
                <a16:creationId xmlns:a16="http://schemas.microsoft.com/office/drawing/2014/main" id="{DE31DC23-79C7-726A-B19D-A5197E755CBA}"/>
              </a:ext>
            </a:extLst>
          </p:cNvPr>
          <p:cNvSpPr/>
          <p:nvPr/>
        </p:nvSpPr>
        <p:spPr>
          <a:xfrm>
            <a:off x="3127055" y="2298800"/>
            <a:ext cx="2830277" cy="772391"/>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37A09BC-A7E7-A26F-2408-10560DD8B3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8253B9F-49DC-5F13-A633-E5B7F78B6ED5}"/>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90621CC9-71FD-EB7E-29A6-03BE11E56262}"/>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0047368B-4ED2-FF25-3C9E-70C981341312}"/>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2">
            <a:extLst>
              <a:ext uri="{FF2B5EF4-FFF2-40B4-BE49-F238E27FC236}">
                <a16:creationId xmlns:a16="http://schemas.microsoft.com/office/drawing/2014/main" id="{00E3FF1F-082F-3685-CB17-6778D28AD8C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15371" y="666244"/>
            <a:ext cx="828000" cy="828000"/>
          </a:xfrm>
        </p:spPr>
      </p:pic>
      <p:cxnSp>
        <p:nvCxnSpPr>
          <p:cNvPr id="8" name="Connecteur droit avec flèche 7">
            <a:extLst>
              <a:ext uri="{FF2B5EF4-FFF2-40B4-BE49-F238E27FC236}">
                <a16:creationId xmlns:a16="http://schemas.microsoft.com/office/drawing/2014/main" id="{5E517CF2-2252-EEF9-46CC-66444C2E4073}"/>
              </a:ext>
            </a:extLst>
          </p:cNvPr>
          <p:cNvCxnSpPr/>
          <p:nvPr/>
        </p:nvCxnSpPr>
        <p:spPr>
          <a:xfrm flipH="1">
            <a:off x="5535561" y="2298800"/>
            <a:ext cx="1248697" cy="1494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 coins arrondis 8">
            <a:extLst>
              <a:ext uri="{FF2B5EF4-FFF2-40B4-BE49-F238E27FC236}">
                <a16:creationId xmlns:a16="http://schemas.microsoft.com/office/drawing/2014/main" id="{3BCC6C1F-7BB6-1CA6-EB7C-67E16927D7F7}"/>
              </a:ext>
            </a:extLst>
          </p:cNvPr>
          <p:cNvSpPr/>
          <p:nvPr/>
        </p:nvSpPr>
        <p:spPr>
          <a:xfrm>
            <a:off x="6921910" y="2153265"/>
            <a:ext cx="1443928" cy="50144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C00000"/>
                </a:solidFill>
              </a:rPr>
              <a:t>أَمْلأُ الْجَدْوَلَ:</a:t>
            </a:r>
            <a:endParaRPr lang="fr-FR" dirty="0">
              <a:solidFill>
                <a:srgbClr val="C00000"/>
              </a:solidFill>
            </a:endParaRPr>
          </a:p>
        </p:txBody>
      </p:sp>
      <mc:AlternateContent xmlns:mc="http://schemas.openxmlformats.org/markup-compatibility/2006" xmlns:p14="http://schemas.microsoft.com/office/powerpoint/2010/main">
        <mc:Choice Requires="p14">
          <p:contentPart p14:bwMode="auto" r:id="rId8">
            <p14:nvContentPartPr>
              <p14:cNvPr id="10" name="Encre 9">
                <a:extLst>
                  <a:ext uri="{FF2B5EF4-FFF2-40B4-BE49-F238E27FC236}">
                    <a16:creationId xmlns:a16="http://schemas.microsoft.com/office/drawing/2014/main" id="{3E01F488-DAB6-8007-A525-998AE8EB2780}"/>
                  </a:ext>
                </a:extLst>
              </p14:cNvPr>
              <p14:cNvContentPartPr/>
              <p14:nvPr/>
            </p14:nvContentPartPr>
            <p14:xfrm>
              <a:off x="5103066" y="2436573"/>
              <a:ext cx="606960" cy="32040"/>
            </p14:xfrm>
          </p:contentPart>
        </mc:Choice>
        <mc:Fallback xmlns="">
          <p:pic>
            <p:nvPicPr>
              <p:cNvPr id="10" name="Encre 9">
                <a:extLst>
                  <a:ext uri="{FF2B5EF4-FFF2-40B4-BE49-F238E27FC236}">
                    <a16:creationId xmlns:a16="http://schemas.microsoft.com/office/drawing/2014/main" id="{3E01F488-DAB6-8007-A525-998AE8EB2780}"/>
                  </a:ext>
                </a:extLst>
              </p:cNvPr>
              <p:cNvPicPr/>
              <p:nvPr/>
            </p:nvPicPr>
            <p:blipFill>
              <a:blip r:embed="rId9"/>
              <a:stretch>
                <a:fillRect/>
              </a:stretch>
            </p:blipFill>
            <p:spPr>
              <a:xfrm>
                <a:off x="5094066" y="2427573"/>
                <a:ext cx="624600" cy="49680"/>
              </a:xfrm>
              <a:prstGeom prst="rect">
                <a:avLst/>
              </a:prstGeom>
            </p:spPr>
          </p:pic>
        </mc:Fallback>
      </mc:AlternateContent>
      <p:sp>
        <p:nvSpPr>
          <p:cNvPr id="23" name="ZoneTexte 22">
            <a:extLst>
              <a:ext uri="{FF2B5EF4-FFF2-40B4-BE49-F238E27FC236}">
                <a16:creationId xmlns:a16="http://schemas.microsoft.com/office/drawing/2014/main" id="{7BC8F0F7-EFA3-02A7-C07F-414C6208BBD8}"/>
              </a:ext>
            </a:extLst>
          </p:cNvPr>
          <p:cNvSpPr txBox="1"/>
          <p:nvPr/>
        </p:nvSpPr>
        <p:spPr>
          <a:xfrm>
            <a:off x="1594578" y="1731673"/>
            <a:ext cx="690685" cy="769441"/>
          </a:xfrm>
          <a:prstGeom prst="rect">
            <a:avLst/>
          </a:prstGeom>
          <a:solidFill>
            <a:schemeClr val="bg1"/>
          </a:solidFill>
          <a:ln>
            <a:solidFill>
              <a:srgbClr val="FF0000"/>
            </a:solidFill>
          </a:ln>
        </p:spPr>
        <p:txBody>
          <a:bodyPr wrap="square" rtlCol="0">
            <a:spAutoFit/>
          </a:bodyPr>
          <a:lstStyle/>
          <a:p>
            <a:pPr algn="ctr"/>
            <a:r>
              <a:rPr lang="ar-MA" sz="4400" dirty="0">
                <a:latin typeface="Microsoft Uighur" panose="02000000000000000000" pitchFamily="2" charset="-78"/>
                <a:cs typeface="Microsoft Uighur" panose="02000000000000000000" pitchFamily="2" charset="-78"/>
              </a:rPr>
              <a:t>دَمَّرَ</a:t>
            </a:r>
            <a:endParaRPr lang="fr-FR" sz="4400" dirty="0">
              <a:latin typeface="Microsoft Uighur" panose="02000000000000000000" pitchFamily="2" charset="-78"/>
              <a:cs typeface="Microsoft Uighur" panose="02000000000000000000" pitchFamily="2" charset="-78"/>
            </a:endParaRPr>
          </a:p>
        </p:txBody>
      </p:sp>
      <p:cxnSp>
        <p:nvCxnSpPr>
          <p:cNvPr id="24" name="Connecteur droit avec flèche 23">
            <a:extLst>
              <a:ext uri="{FF2B5EF4-FFF2-40B4-BE49-F238E27FC236}">
                <a16:creationId xmlns:a16="http://schemas.microsoft.com/office/drawing/2014/main" id="{D75825C2-9D4B-B863-1D2E-9EAD180CEB9C}"/>
              </a:ext>
            </a:extLst>
          </p:cNvPr>
          <p:cNvCxnSpPr>
            <a:cxnSpLocks/>
            <a:stCxn id="23" idx="3"/>
          </p:cNvCxnSpPr>
          <p:nvPr/>
        </p:nvCxnSpPr>
        <p:spPr>
          <a:xfrm>
            <a:off x="2285263" y="2116394"/>
            <a:ext cx="1600937" cy="68644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721259"/>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72850" y="1980633"/>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sz="4000" dirty="0">
                <a:solidFill>
                  <a:srgbClr val="424D7B"/>
                </a:solidFill>
              </a:rPr>
              <a:t>اختتام الحصة</a:t>
            </a:r>
            <a:endParaRPr lang="fr-MA" sz="4000" dirty="0">
              <a:solidFill>
                <a:srgbClr val="424D7B"/>
              </a:solidFill>
            </a:endParaRPr>
          </a:p>
        </p:txBody>
      </p:sp>
      <p:sp>
        <p:nvSpPr>
          <p:cNvPr id="7" name="ZoneTexte 6">
            <a:extLst>
              <a:ext uri="{FF2B5EF4-FFF2-40B4-BE49-F238E27FC236}">
                <a16:creationId xmlns:a16="http://schemas.microsoft.com/office/drawing/2014/main" id="{C3413C3D-8622-13FC-10AF-CF01CC57C05B}"/>
              </a:ext>
            </a:extLst>
          </p:cNvPr>
          <p:cNvSpPr txBox="1"/>
          <p:nvPr/>
        </p:nvSpPr>
        <p:spPr>
          <a:xfrm>
            <a:off x="3517132" y="2738130"/>
            <a:ext cx="3493268" cy="523220"/>
          </a:xfrm>
          <a:prstGeom prst="rect">
            <a:avLst/>
          </a:prstGeom>
          <a:noFill/>
        </p:spPr>
        <p:txBody>
          <a:bodyPr wrap="square" rtlCol="0">
            <a:spAutoFit/>
          </a:bodyPr>
          <a:lstStyle/>
          <a:p>
            <a:pPr lvl="0" algn="r" rtl="1">
              <a:buClr>
                <a:srgbClr val="424D7B"/>
              </a:buClr>
              <a:buSzPct val="50000"/>
            </a:pPr>
            <a:r>
              <a:rPr lang="ar-MA" sz="2800" b="1" dirty="0">
                <a:solidFill>
                  <a:srgbClr val="424D7B"/>
                </a:solidFill>
                <a:latin typeface="Microsoft Uighur" panose="02000000000000000000" pitchFamily="2" charset="-78"/>
                <a:cs typeface="Microsoft Uighur" panose="02000000000000000000" pitchFamily="2" charset="-78"/>
              </a:rPr>
              <a:t>ماذا تعلمتم اليوم؟</a:t>
            </a:r>
          </a:p>
        </p:txBody>
      </p:sp>
      <p:sp>
        <p:nvSpPr>
          <p:cNvPr id="8" name="ZoneTexte 7">
            <a:extLst>
              <a:ext uri="{FF2B5EF4-FFF2-40B4-BE49-F238E27FC236}">
                <a16:creationId xmlns:a16="http://schemas.microsoft.com/office/drawing/2014/main" id="{D1CF22B8-7EA3-8204-C131-5BEFF20AC041}"/>
              </a:ext>
            </a:extLst>
          </p:cNvPr>
          <p:cNvSpPr txBox="1"/>
          <p:nvPr/>
        </p:nvSpPr>
        <p:spPr>
          <a:xfrm>
            <a:off x="3612381" y="3274714"/>
            <a:ext cx="3398019" cy="523220"/>
          </a:xfrm>
          <a:prstGeom prst="rect">
            <a:avLst/>
          </a:prstGeom>
          <a:noFill/>
        </p:spPr>
        <p:txBody>
          <a:bodyPr wrap="square" rtlCol="0">
            <a:spAutoFit/>
          </a:bodyPr>
          <a:lstStyle/>
          <a:p>
            <a:pPr lvl="0" algn="r" rtl="1">
              <a:buClr>
                <a:srgbClr val="424D7B"/>
              </a:buClr>
              <a:buSzPct val="50000"/>
            </a:pPr>
            <a:r>
              <a:rPr lang="ar-MA" sz="2800" b="1" dirty="0">
                <a:solidFill>
                  <a:srgbClr val="424D7B"/>
                </a:solidFill>
                <a:latin typeface="Microsoft Uighur" panose="02000000000000000000" pitchFamily="2" charset="-78"/>
                <a:cs typeface="Microsoft Uighur" panose="02000000000000000000" pitchFamily="2" charset="-78"/>
              </a:rPr>
              <a:t>واجباتكم المنزلية.</a:t>
            </a: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a:extLst>
              <a:ext uri="{FF2B5EF4-FFF2-40B4-BE49-F238E27FC236}">
                <a16:creationId xmlns:a16="http://schemas.microsoft.com/office/drawing/2014/main" id="{F613CC5A-EF50-CD17-DBF6-57CFD760B6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86223" y="918310"/>
            <a:ext cx="396000" cy="396000"/>
          </a:xfrm>
          <a:prstGeom prst="rect">
            <a:avLst/>
          </a:prstGeom>
          <a:ln>
            <a:noFill/>
          </a:ln>
        </p:spPr>
      </p:pic>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D191D-A820-49F1-AE08-0C79A75285C5}"/>
            </a:ext>
          </a:extLst>
        </p:cNvPr>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29E0379B-FF5E-00FA-4BED-161CF6D4B07E}"/>
              </a:ext>
            </a:extLst>
          </p:cNvPr>
          <p:cNvSpPr/>
          <p:nvPr/>
        </p:nvSpPr>
        <p:spPr>
          <a:xfrm>
            <a:off x="750404" y="2884733"/>
            <a:ext cx="7643191" cy="1605897"/>
          </a:xfrm>
          <a:prstGeom prst="roundRect">
            <a:avLst/>
          </a:prstGeom>
          <a:solidFill>
            <a:schemeClr val="accent1">
              <a:lumMod val="20000"/>
              <a:lumOff val="80000"/>
            </a:schemeClr>
          </a:solidFill>
          <a:ln w="28575">
            <a:no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MA" sz="3600" dirty="0">
                <a:solidFill>
                  <a:srgbClr val="424D7B"/>
                </a:solidFill>
                <a:latin typeface="Microsoft Uighur" panose="02000000000000000000" pitchFamily="2" charset="-78"/>
                <a:cs typeface="Microsoft Uighur" panose="02000000000000000000" pitchFamily="2" charset="-78"/>
              </a:rPr>
              <a:t>- مَنْ يَذْكُرُ كَلِماتٍ جَديدَةً تَعَلَّمَها </a:t>
            </a:r>
            <a:r>
              <a:rPr lang="ar-MA" sz="3600" dirty="0" err="1">
                <a:solidFill>
                  <a:srgbClr val="424D7B"/>
                </a:solidFill>
                <a:latin typeface="Microsoft Uighur" panose="02000000000000000000" pitchFamily="2" charset="-78"/>
                <a:cs typeface="Microsoft Uighur" panose="02000000000000000000" pitchFamily="2" charset="-78"/>
              </a:rPr>
              <a:t>ٱلْيَوْمَ</a:t>
            </a:r>
            <a:r>
              <a:rPr lang="ar-MA" sz="3600" dirty="0">
                <a:solidFill>
                  <a:srgbClr val="424D7B"/>
                </a:solidFill>
                <a:latin typeface="Microsoft Uighur" panose="02000000000000000000" pitchFamily="2" charset="-78"/>
                <a:cs typeface="Microsoft Uighur" panose="02000000000000000000" pitchFamily="2" charset="-78"/>
              </a:rPr>
              <a:t>؟ </a:t>
            </a:r>
          </a:p>
          <a:p>
            <a:pPr algn="just" rtl="1">
              <a:lnSpc>
                <a:spcPct val="150000"/>
              </a:lnSpc>
            </a:pPr>
            <a:r>
              <a:rPr lang="ar-MA" sz="3600" dirty="0">
                <a:solidFill>
                  <a:srgbClr val="424D7B"/>
                </a:solidFill>
                <a:latin typeface="Microsoft Uighur" panose="02000000000000000000" pitchFamily="2" charset="-78"/>
                <a:cs typeface="Microsoft Uighur" panose="02000000000000000000" pitchFamily="2" charset="-78"/>
              </a:rPr>
              <a:t>- مَنْ يَذْكُرُ فِكْرَتَيْنِ تَعَلَّمَهُما </a:t>
            </a:r>
            <a:r>
              <a:rPr lang="ar-MA" sz="3600" dirty="0" err="1">
                <a:solidFill>
                  <a:srgbClr val="424D7B"/>
                </a:solidFill>
                <a:latin typeface="Microsoft Uighur" panose="02000000000000000000" pitchFamily="2" charset="-78"/>
                <a:cs typeface="Microsoft Uighur" panose="02000000000000000000" pitchFamily="2" charset="-78"/>
              </a:rPr>
              <a:t>ٱلْيَوْمَ</a:t>
            </a:r>
            <a:r>
              <a:rPr lang="ar-MA" sz="3600" dirty="0">
                <a:solidFill>
                  <a:srgbClr val="424D7B"/>
                </a:solidFill>
                <a:latin typeface="Microsoft Uighur" panose="02000000000000000000" pitchFamily="2" charset="-78"/>
                <a:cs typeface="Microsoft Uighur" panose="02000000000000000000" pitchFamily="2" charset="-78"/>
              </a:rPr>
              <a:t> مِنَ </a:t>
            </a:r>
            <a:r>
              <a:rPr lang="ar-MA" sz="3600" dirty="0" err="1">
                <a:solidFill>
                  <a:srgbClr val="424D7B"/>
                </a:solidFill>
                <a:latin typeface="Microsoft Uighur" panose="02000000000000000000" pitchFamily="2" charset="-78"/>
                <a:cs typeface="Microsoft Uighur" panose="02000000000000000000" pitchFamily="2" charset="-78"/>
              </a:rPr>
              <a:t>ٱلْحِكايَةِ</a:t>
            </a:r>
            <a:r>
              <a:rPr lang="ar-MA" sz="3600" dirty="0">
                <a:solidFill>
                  <a:srgbClr val="424D7B"/>
                </a:solidFill>
                <a:latin typeface="Microsoft Uighur" panose="02000000000000000000" pitchFamily="2" charset="-78"/>
                <a:cs typeface="Microsoft Uighur" panose="02000000000000000000" pitchFamily="2" charset="-78"/>
              </a:rPr>
              <a:t> وَنَصِّ </a:t>
            </a:r>
            <a:r>
              <a:rPr lang="ar-MA" sz="3600" dirty="0" err="1">
                <a:solidFill>
                  <a:srgbClr val="424D7B"/>
                </a:solidFill>
                <a:latin typeface="Microsoft Uighur" panose="02000000000000000000" pitchFamily="2" charset="-78"/>
                <a:cs typeface="Microsoft Uighur" panose="02000000000000000000" pitchFamily="2" charset="-78"/>
              </a:rPr>
              <a:t>ٱلْقِراءَةِ</a:t>
            </a:r>
            <a:r>
              <a:rPr lang="ar-MA" sz="3600" dirty="0">
                <a:solidFill>
                  <a:srgbClr val="424D7B"/>
                </a:solidFill>
                <a:latin typeface="Microsoft Uighur" panose="02000000000000000000" pitchFamily="2" charset="-78"/>
                <a:cs typeface="Microsoft Uighur" panose="02000000000000000000" pitchFamily="2" charset="-78"/>
              </a:rPr>
              <a:t>؟</a:t>
            </a:r>
            <a:endParaRPr lang="fr-FR" sz="3600" dirty="0">
              <a:solidFill>
                <a:srgbClr val="424D7B"/>
              </a:solidFill>
              <a:latin typeface="Microsoft Uighur" panose="02000000000000000000" pitchFamily="2" charset="-78"/>
              <a:cs typeface="Microsoft Uighur" panose="02000000000000000000" pitchFamily="2" charset="-78"/>
            </a:endParaRPr>
          </a:p>
        </p:txBody>
      </p:sp>
      <p:sp>
        <p:nvSpPr>
          <p:cNvPr id="8" name="Titre 7">
            <a:extLst>
              <a:ext uri="{FF2B5EF4-FFF2-40B4-BE49-F238E27FC236}">
                <a16:creationId xmlns:a16="http://schemas.microsoft.com/office/drawing/2014/main" id="{A49117B0-C090-C742-9057-3AA50297BF5D}"/>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أطرح عليكم سؤالين وأنتم تجيبون بلغة عربية فصيحة.</a:t>
            </a:r>
            <a:endParaRPr lang="fr-FR" sz="2400" dirty="0">
              <a:solidFill>
                <a:schemeClr val="bg1">
                  <a:lumMod val="50000"/>
                </a:schemeClr>
              </a:solidFill>
            </a:endParaRPr>
          </a:p>
        </p:txBody>
      </p:sp>
      <p:pic>
        <p:nvPicPr>
          <p:cNvPr id="19" name="Image 18">
            <a:extLst>
              <a:ext uri="{FF2B5EF4-FFF2-40B4-BE49-F238E27FC236}">
                <a16:creationId xmlns:a16="http://schemas.microsoft.com/office/drawing/2014/main" id="{4727370B-6333-28D4-42AA-248A1267066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D2E3FC99-E5F2-4484-3EA5-0C83504B844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23" name="Image 22">
            <a:extLst>
              <a:ext uri="{FF2B5EF4-FFF2-40B4-BE49-F238E27FC236}">
                <a16:creationId xmlns:a16="http://schemas.microsoft.com/office/drawing/2014/main" id="{ED574F7A-3EF6-3718-6135-56D4CF9122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ln>
            <a:noFill/>
          </a:ln>
        </p:spPr>
      </p:pic>
      <p:pic>
        <p:nvPicPr>
          <p:cNvPr id="24" name="Image 23">
            <a:extLst>
              <a:ext uri="{FF2B5EF4-FFF2-40B4-BE49-F238E27FC236}">
                <a16:creationId xmlns:a16="http://schemas.microsoft.com/office/drawing/2014/main" id="{38E2B332-FACA-0907-6699-1F523DAD68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17919" y="136738"/>
            <a:ext cx="278069" cy="278069"/>
          </a:xfrm>
          <a:prstGeom prst="rect">
            <a:avLst/>
          </a:prstGeom>
          <a:ln>
            <a:noFill/>
          </a:ln>
        </p:spPr>
      </p:pic>
      <p:sp>
        <p:nvSpPr>
          <p:cNvPr id="25" name="Rectangle 24">
            <a:extLst>
              <a:ext uri="{FF2B5EF4-FFF2-40B4-BE49-F238E27FC236}">
                <a16:creationId xmlns:a16="http://schemas.microsoft.com/office/drawing/2014/main" id="{051EB76A-4CAF-A43C-3A88-68BCD33B44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D6BBF8FB-941A-B1AB-0625-4C44ABEFED91}"/>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1E0BAB1A-F21A-4733-C59A-82F5E4597425}"/>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6021F96-8256-7388-4C87-2B005705162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 name="Espace réservé pour une image  2">
            <a:extLst>
              <a:ext uri="{FF2B5EF4-FFF2-40B4-BE49-F238E27FC236}">
                <a16:creationId xmlns:a16="http://schemas.microsoft.com/office/drawing/2014/main" id="{96952060-4D5E-84C0-12DA-33996D2F73A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371" y="666244"/>
            <a:ext cx="828000" cy="828000"/>
          </a:xfrm>
        </p:spPr>
      </p:pic>
    </p:spTree>
    <p:extLst>
      <p:ext uri="{BB962C8B-B14F-4D97-AF65-F5344CB8AC3E}">
        <p14:creationId xmlns:p14="http://schemas.microsoft.com/office/powerpoint/2010/main" val="2552784210"/>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EA903-DF4C-2B17-41B7-0F0A94AC47A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3CB7A26-F202-1E45-BB77-4917A324DE5F}"/>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تدربوا على قراءة النص قراءة معبرة في بيوتكم ثم املؤوا الجدول.</a:t>
            </a:r>
            <a:endParaRPr lang="fr-F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67F6C97F-1126-630B-5854-C2DB53C4A157}"/>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396090" y="2134743"/>
            <a:ext cx="948186" cy="948185"/>
          </a:xfrm>
        </p:spPr>
      </p:pic>
      <p:pic>
        <p:nvPicPr>
          <p:cNvPr id="13" name="Image 12">
            <a:extLst>
              <a:ext uri="{FF2B5EF4-FFF2-40B4-BE49-F238E27FC236}">
                <a16:creationId xmlns:a16="http://schemas.microsoft.com/office/drawing/2014/main" id="{2190E9AA-1BF6-E436-C9C8-84260B9CD36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4" name="Image 13">
            <a:extLst>
              <a:ext uri="{FF2B5EF4-FFF2-40B4-BE49-F238E27FC236}">
                <a16:creationId xmlns:a16="http://schemas.microsoft.com/office/drawing/2014/main" id="{9C64DF25-A46D-1701-5B69-C735BC82FE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5935" y="136738"/>
            <a:ext cx="278069" cy="278069"/>
          </a:xfrm>
          <a:prstGeom prst="rect">
            <a:avLst/>
          </a:prstGeom>
          <a:noFill/>
          <a:ln>
            <a:noFill/>
          </a:ln>
        </p:spPr>
      </p:pic>
      <p:pic>
        <p:nvPicPr>
          <p:cNvPr id="17" name="Image 16">
            <a:extLst>
              <a:ext uri="{FF2B5EF4-FFF2-40B4-BE49-F238E27FC236}">
                <a16:creationId xmlns:a16="http://schemas.microsoft.com/office/drawing/2014/main" id="{686A0188-17E8-BE0E-7E73-F045CA2527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32107DA4-5E16-B28B-7968-A421A9A564A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17919" y="136738"/>
            <a:ext cx="278069" cy="278069"/>
          </a:xfrm>
          <a:prstGeom prst="rect">
            <a:avLst/>
          </a:prstGeom>
          <a:ln>
            <a:noFill/>
          </a:ln>
        </p:spPr>
      </p:pic>
      <p:sp>
        <p:nvSpPr>
          <p:cNvPr id="19" name="Rectangle 18">
            <a:extLst>
              <a:ext uri="{FF2B5EF4-FFF2-40B4-BE49-F238E27FC236}">
                <a16:creationId xmlns:a16="http://schemas.microsoft.com/office/drawing/2014/main" id="{5AF772C8-DCB6-47B9-22FE-6F0869D78F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E4859840-F81A-F688-1F58-0781AFDE1FC2}"/>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B575940B-0A25-2391-B6AC-5D230B798143}"/>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5AA7236A-FC8D-89B6-9764-2B20FEB8573A}"/>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BF1E263-78D6-6D69-799B-4090E0DAE8C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sp>
        <p:nvSpPr>
          <p:cNvPr id="6" name="Rectangle : coins arrondis 5">
            <a:extLst>
              <a:ext uri="{FF2B5EF4-FFF2-40B4-BE49-F238E27FC236}">
                <a16:creationId xmlns:a16="http://schemas.microsoft.com/office/drawing/2014/main" id="{A9F1B8DD-5DF1-5A4E-9B1E-8E2633350834}"/>
              </a:ext>
            </a:extLst>
          </p:cNvPr>
          <p:cNvSpPr/>
          <p:nvPr/>
        </p:nvSpPr>
        <p:spPr>
          <a:xfrm>
            <a:off x="383458" y="2739731"/>
            <a:ext cx="2977808" cy="2311400"/>
          </a:xfrm>
          <a:prstGeom prst="roundRect">
            <a:avLst/>
          </a:prstGeom>
          <a:noFill/>
          <a:ln w="28575">
            <a:solidFill>
              <a:schemeClr val="accent1">
                <a:lumMod val="40000"/>
                <a:lumOff val="60000"/>
              </a:schemeClr>
            </a:solid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3200" dirty="0">
                <a:solidFill>
                  <a:srgbClr val="424D7B"/>
                </a:solidFill>
                <a:latin typeface="Microsoft Uighur" panose="02000000000000000000" pitchFamily="2" charset="-78"/>
                <a:cs typeface="Microsoft Uighur" panose="02000000000000000000" pitchFamily="2" charset="-78"/>
              </a:rPr>
              <a:t>- أَقْرَأُ ٱلنَّصَّ؛</a:t>
            </a:r>
          </a:p>
          <a:p>
            <a:pPr algn="just" rtl="1"/>
            <a:r>
              <a:rPr lang="ar-MA" sz="3200" dirty="0">
                <a:solidFill>
                  <a:srgbClr val="424D7B"/>
                </a:solidFill>
                <a:latin typeface="Microsoft Uighur" panose="02000000000000000000" pitchFamily="2" charset="-78"/>
                <a:cs typeface="Microsoft Uighur" panose="02000000000000000000" pitchFamily="2" charset="-78"/>
              </a:rPr>
              <a:t>- أَمْلَأُ </a:t>
            </a:r>
            <a:r>
              <a:rPr lang="ar-MA" sz="3200" dirty="0" err="1">
                <a:solidFill>
                  <a:srgbClr val="424D7B"/>
                </a:solidFill>
                <a:latin typeface="Microsoft Uighur" panose="02000000000000000000" pitchFamily="2" charset="-78"/>
                <a:cs typeface="Microsoft Uighur" panose="02000000000000000000" pitchFamily="2" charset="-78"/>
              </a:rPr>
              <a:t>ٱلْجَدْوَلَ</a:t>
            </a:r>
            <a:r>
              <a:rPr lang="ar-MA" sz="3200" dirty="0">
                <a:solidFill>
                  <a:srgbClr val="424D7B"/>
                </a:solidFill>
                <a:latin typeface="Microsoft Uighur" panose="02000000000000000000" pitchFamily="2" charset="-78"/>
                <a:cs typeface="Microsoft Uighur" panose="02000000000000000000" pitchFamily="2" charset="-78"/>
              </a:rPr>
              <a:t> (اَلْكَلِماتُ </a:t>
            </a:r>
            <a:r>
              <a:rPr lang="ar-MA" sz="3200" dirty="0" err="1">
                <a:solidFill>
                  <a:srgbClr val="424D7B"/>
                </a:solidFill>
                <a:latin typeface="Microsoft Uighur" panose="02000000000000000000" pitchFamily="2" charset="-78"/>
                <a:cs typeface="Microsoft Uighur" panose="02000000000000000000" pitchFamily="2" charset="-78"/>
              </a:rPr>
              <a:t>ٱلْمَبْحوثُ</a:t>
            </a:r>
            <a:r>
              <a:rPr lang="ar-MA" sz="3200" dirty="0">
                <a:solidFill>
                  <a:srgbClr val="424D7B"/>
                </a:solidFill>
                <a:latin typeface="Microsoft Uighur" panose="02000000000000000000" pitchFamily="2" charset="-78"/>
                <a:cs typeface="Microsoft Uighur" panose="02000000000000000000" pitchFamily="2" charset="-78"/>
              </a:rPr>
              <a:t> عَنْها غَيْرُ مَوْجودَةٍ في </a:t>
            </a:r>
            <a:r>
              <a:rPr lang="ar-MA" sz="3200" dirty="0" err="1">
                <a:solidFill>
                  <a:srgbClr val="424D7B"/>
                </a:solidFill>
                <a:latin typeface="Microsoft Uighur" panose="02000000000000000000" pitchFamily="2" charset="-78"/>
                <a:cs typeface="Microsoft Uighur" panose="02000000000000000000" pitchFamily="2" charset="-78"/>
              </a:rPr>
              <a:t>ٱلنَّصِّ</a:t>
            </a:r>
            <a:r>
              <a:rPr lang="ar-MA" sz="3200" dirty="0">
                <a:solidFill>
                  <a:srgbClr val="424D7B"/>
                </a:solidFill>
                <a:latin typeface="Microsoft Uighur" panose="02000000000000000000" pitchFamily="2" charset="-78"/>
                <a:cs typeface="Microsoft Uighur" panose="02000000000000000000" pitchFamily="2" charset="-78"/>
              </a:rPr>
              <a:t>).</a:t>
            </a:r>
            <a:endParaRPr lang="fr-FR" sz="3200" dirty="0">
              <a:solidFill>
                <a:srgbClr val="424D7B"/>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FE63F909-3A01-C773-AB0D-18DB682ABA7C}"/>
              </a:ext>
            </a:extLst>
          </p:cNvPr>
          <p:cNvPicPr>
            <a:picLocks noChangeAspect="1"/>
          </p:cNvPicPr>
          <p:nvPr/>
        </p:nvPicPr>
        <p:blipFill>
          <a:blip r:embed="rId8"/>
          <a:stretch>
            <a:fillRect/>
          </a:stretch>
        </p:blipFill>
        <p:spPr>
          <a:xfrm>
            <a:off x="3528415" y="2165001"/>
            <a:ext cx="2568587" cy="3541857"/>
          </a:xfrm>
          <a:prstGeom prst="rect">
            <a:avLst/>
          </a:prstGeom>
          <a:ln>
            <a:solidFill>
              <a:schemeClr val="accent1">
                <a:lumMod val="75000"/>
              </a:schemeClr>
            </a:solidFill>
          </a:ln>
        </p:spPr>
      </p:pic>
      <p:sp>
        <p:nvSpPr>
          <p:cNvPr id="7" name="Rectangle : coins arrondis 6">
            <a:extLst>
              <a:ext uri="{FF2B5EF4-FFF2-40B4-BE49-F238E27FC236}">
                <a16:creationId xmlns:a16="http://schemas.microsoft.com/office/drawing/2014/main" id="{AE5826D5-F38C-58C5-67E9-69F4F272C728}"/>
              </a:ext>
            </a:extLst>
          </p:cNvPr>
          <p:cNvSpPr/>
          <p:nvPr/>
        </p:nvSpPr>
        <p:spPr>
          <a:xfrm>
            <a:off x="3528416" y="2614266"/>
            <a:ext cx="2498608" cy="63096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a:extLst>
              <a:ext uri="{FF2B5EF4-FFF2-40B4-BE49-F238E27FC236}">
                <a16:creationId xmlns:a16="http://schemas.microsoft.com/office/drawing/2014/main" id="{8EA79632-7726-E191-2978-68CA43BB02A8}"/>
              </a:ext>
            </a:extLst>
          </p:cNvPr>
          <p:cNvCxnSpPr>
            <a:cxnSpLocks/>
            <a:stCxn id="9" idx="1"/>
          </p:cNvCxnSpPr>
          <p:nvPr/>
        </p:nvCxnSpPr>
        <p:spPr>
          <a:xfrm flipH="1" flipV="1">
            <a:off x="5764368" y="2845198"/>
            <a:ext cx="986041" cy="849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 coins arrondis 8">
            <a:extLst>
              <a:ext uri="{FF2B5EF4-FFF2-40B4-BE49-F238E27FC236}">
                <a16:creationId xmlns:a16="http://schemas.microsoft.com/office/drawing/2014/main" id="{B8779A87-AAC4-4E8C-88A3-1147B092DFC1}"/>
              </a:ext>
            </a:extLst>
          </p:cNvPr>
          <p:cNvSpPr/>
          <p:nvPr/>
        </p:nvSpPr>
        <p:spPr>
          <a:xfrm>
            <a:off x="6750409" y="3443775"/>
            <a:ext cx="1443928" cy="50144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C00000"/>
                </a:solidFill>
              </a:rPr>
              <a:t>أَمْلأُ الْجَدْوَلَ:</a:t>
            </a:r>
            <a:endParaRPr lang="fr-FR" dirty="0">
              <a:solidFill>
                <a:srgbClr val="C00000"/>
              </a:solidFill>
            </a:endParaRPr>
          </a:p>
        </p:txBody>
      </p:sp>
    </p:spTree>
    <p:extLst>
      <p:ext uri="{BB962C8B-B14F-4D97-AF65-F5344CB8AC3E}">
        <p14:creationId xmlns:p14="http://schemas.microsoft.com/office/powerpoint/2010/main" val="3911888135"/>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44B50785-9E90-9AA8-C17E-50834B073F81}"/>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2698627045"/>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A"/>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A"/>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24042</TotalTime>
  <Words>2577</Words>
  <Application>Microsoft Office PowerPoint</Application>
  <PresentationFormat>Affichage à l'écran (4:3)</PresentationFormat>
  <Paragraphs>520</Paragraphs>
  <Slides>71</Slides>
  <Notes>5</Notes>
  <HiddenSlides>0</HiddenSlides>
  <MMClips>6</MMClips>
  <ScaleCrop>false</ScaleCrop>
  <HeadingPairs>
    <vt:vector size="6" baseType="variant">
      <vt:variant>
        <vt:lpstr>Polices utilisées</vt:lpstr>
      </vt:variant>
      <vt:variant>
        <vt:i4>11</vt:i4>
      </vt:variant>
      <vt:variant>
        <vt:lpstr>Thème</vt:lpstr>
      </vt:variant>
      <vt:variant>
        <vt:i4>8</vt:i4>
      </vt:variant>
      <vt:variant>
        <vt:lpstr>Titres des diapositives</vt:lpstr>
      </vt:variant>
      <vt:variant>
        <vt:i4>71</vt:i4>
      </vt:variant>
    </vt:vector>
  </HeadingPairs>
  <TitlesOfParts>
    <vt:vector size="90" baseType="lpstr">
      <vt:lpstr>Calibri Light</vt:lpstr>
      <vt:lpstr>Aptos</vt:lpstr>
      <vt:lpstr>Calibri</vt:lpstr>
      <vt:lpstr>Dosis ExtraBold</vt:lpstr>
      <vt:lpstr>Dosis</vt:lpstr>
      <vt:lpstr>Dosis SemiBold</vt:lpstr>
      <vt:lpstr>Arial</vt:lpstr>
      <vt:lpstr>Microsoft Uighur</vt:lpstr>
      <vt:lpstr>Wingdings</vt:lpstr>
      <vt:lpstr>Dosis Medium</vt:lpstr>
      <vt:lpstr>Modern Love</vt:lpstr>
      <vt:lpstr>Thème Office</vt:lpstr>
      <vt:lpstr>01- نشاط اعتيادي</vt:lpstr>
      <vt:lpstr>02- معــــــــــجم</vt:lpstr>
      <vt:lpstr>03- استماع وتحدث</vt:lpstr>
      <vt:lpstr>04- قراءة/ كتابة</vt:lpstr>
      <vt:lpstr>05- اختتام الحصة</vt:lpstr>
      <vt:lpstr>3_Env-Enseignant</vt:lpstr>
      <vt:lpstr>2_Thème Office</vt:lpstr>
      <vt:lpstr>Présentation PowerPoint</vt:lpstr>
      <vt:lpstr>Présentation PowerPoint</vt:lpstr>
      <vt:lpstr>تنظيم حصص الأسبوع</vt:lpstr>
      <vt:lpstr>هيكلة حصة اليوم</vt:lpstr>
      <vt:lpstr>Présentation PowerPoint</vt:lpstr>
      <vt:lpstr>افتتاح الحصة</vt:lpstr>
      <vt:lpstr>مرحبا بكم، سننطلق في حصة اللغة العربية.</vt:lpstr>
      <vt:lpstr>قبل أن نبدأ حصة اليوم نتذكر شروط الحصول على نجمة التميز. </vt:lpstr>
      <vt:lpstr>ضعوا الكراسة واللوحة في القمطر</vt:lpstr>
      <vt:lpstr>خذوا الكراسة ص 152. سأتحقق من إنجازكم للواجب المنزلي. من يقرأ الجمل التي وجدها؟  تشجيع المتعلمين الذين قرأوا النص واستخرجوا الجمل.</vt:lpstr>
      <vt:lpstr>الآن سنمر لتحدي الطلاقة. سأسحب  5أسماء أخر .</vt:lpstr>
      <vt:lpstr>أنادي على التلميذ الأول: .......................................................... تناقش الأخطاء بعد كل قراءة وتوضح كيفية تجاوزها.</vt:lpstr>
      <vt:lpstr>الآن سنمر لتحدي الطلاقة. سأسحب  5أسماء أخر ى.</vt:lpstr>
      <vt:lpstr>هذا سؤال حول معلومة ضمنية. من يقرأ؟ من يجيب؟ </vt:lpstr>
      <vt:lpstr>من يعيد تقديم الجواب في جملة مفيدة؟</vt:lpstr>
      <vt:lpstr>هذا سؤال آخر حول معلومة ضمنية. من يقرأ؟ ما الاختيار الصحيح؟ هل تتفقون؟ لماذا؟ </vt:lpstr>
      <vt:lpstr>من يعيد تقديم الجواب في جملة مفيدة؟</vt:lpstr>
      <vt:lpstr>أبطال الطلاقة اليوم هم : ...............................</vt:lpstr>
      <vt:lpstr>Présentation PowerPoint</vt:lpstr>
      <vt:lpstr>تعرفنا في الحصة الماضية حكايةً جديدةً، ما عنوانها؟ </vt:lpstr>
      <vt:lpstr>-استعدوا – سنعيد الاستماع للحكاية. تذكروا أحداثها جيدا. </vt:lpstr>
      <vt:lpstr>تسميع النص. يسمع الأستاذ النص (جزء 1). (بعد فصل الحاسوب عن المسلاط)</vt:lpstr>
      <vt:lpstr>Présentation PowerPoint</vt:lpstr>
      <vt:lpstr>نمر الآن لتذكر عناصر الحكاية.</vt:lpstr>
      <vt:lpstr>نبدأ بشخصيات الحكاية. من يذكر شخصيات الحكاية؟</vt:lpstr>
      <vt:lpstr>والآن من يذكر بزمان ومكان أحداث الحكاية؟</vt:lpstr>
      <vt:lpstr>من يقدم أحداث مقطع البداية؟ </vt:lpstr>
      <vt:lpstr>والآن ما أحداث الوسط؟ (ما الحدث الذي أثار المرشد؟ ماذا فعل؟ ...) يعرض التلاميذ أحداث الوسط قبل عرض الإجابة النموذجية. </vt:lpstr>
      <vt:lpstr>والآن ما وضعية النهاية التي انتهى إليها الحوار بين الفتاتين والمرشد؟ يعرض التلاميذ أحداث النهاية قبل عرض الإجابة النموذجية. </vt:lpstr>
      <vt:lpstr>هذا سؤال. من يقرأ؟ من يجيب؟ </vt:lpstr>
      <vt:lpstr>من يقرأ الإجابة؟ </vt:lpstr>
      <vt:lpstr>هذا سؤال آخر. من يقرأ؟ فكروا في الإجابة.</vt:lpstr>
      <vt:lpstr>سأعين من يجيب. هل تتفقون؟ </vt:lpstr>
      <vt:lpstr>انتبهوا للتصحيح.</vt:lpstr>
      <vt:lpstr>هذا سؤال آخر، من يقرأ؟ فكروا قبل تقديم الإجابة.</vt:lpstr>
      <vt:lpstr>أحسنتم. استعدوا لسرد الحكاية غدا إن شاء الله.</vt:lpstr>
      <vt:lpstr>فسحة تربوية.</vt:lpstr>
      <vt:lpstr>ننصت للنشيد</vt:lpstr>
      <vt:lpstr>فكروا في الجواب عن السؤال التالي</vt:lpstr>
      <vt:lpstr>الآية هي: </vt:lpstr>
      <vt:lpstr>قراءة</vt:lpstr>
      <vt:lpstr>قبل أن ننطلق في قراءة النص الجديد، نبدأ بهذا السؤال؟ (دقيقتان) إثارة معارف المتعلمين السابقة حول الموضوع.</vt:lpstr>
      <vt:lpstr>انتبهوا، سوف نقرأ نصا جديدا يعالج موضوع انقراض الحيوانات بعنوان «الببر التسماني».</vt:lpstr>
      <vt:lpstr>قبل أن نتعرف النص الجديد سنتعلم كلمات تساعدنا على فهمه. </vt:lpstr>
      <vt:lpstr>انتبهوا، من يقرأ معنى "فصيلة"؟ من يركب الكلمة في جملة؟ </vt:lpstr>
      <vt:lpstr>من يقرأ معنى "تسلط"؟ (تلميذان) – من يركب الكلمة في جملة؟ </vt:lpstr>
      <vt:lpstr>على الصورة حيوان انقرض تماما. ما هو هذا الحيوان؟</vt:lpstr>
      <vt:lpstr>هذه صورة أخرى لحيوان منقرض. من يقرأ اسم هذا الحيوان؟ ماذا له؟ </vt:lpstr>
      <vt:lpstr>هذا طائر مهدد بالانقراض. ما اسمه؟</vt:lpstr>
      <vt:lpstr>هذه صورة لحيوان آخر مهدد بالانقراض. ما هو؟</vt:lpstr>
      <vt:lpstr>هذا حيوان آخر مهدد بالانقراض. ما اسمه؟</vt:lpstr>
      <vt:lpstr>الآن، في  ثنائيات، اقرؤوا العنوان ولاحظوا الصورة ثم اكتبوا توقعاتكم على الدفاتر.</vt:lpstr>
      <vt:lpstr>سأعين ثنائيا ليتقاسم معنا توقعه؟ ما الذي جعلكما تتوقعان ذلك؟</vt:lpstr>
      <vt:lpstr>كلنا متحمسون لمعرفة من وافق مضمون النص. خذوا ص 153، سنقرأ لنتحقق من توقعاتكم. </vt:lpstr>
      <vt:lpstr>سأقرأ. تابعوا معي بأصابعكم. ارفعوا أصابعكم عند ذكر شخصية من شخصيات النص.</vt:lpstr>
      <vt:lpstr>سأعين من يقرأ. – تابع(ي). -ارفعوا أيديكم حين تسمعون سؤالا تطرحه أروى. (15 دقيقة) تناقش أخطاء الطلاقة بعد كل قراءة فردية لتجنبها في القراءات الموالية.</vt:lpstr>
      <vt:lpstr>نعود إلى توقعاتنا، هل توقعتم أن يقدم النص معلومات عن انقراض الببر التسماني؟  عن أسباب ذلك؟ </vt:lpstr>
      <vt:lpstr>سأسألكم أسئلة، أنتم تجيبون شفهيا وتناقشون الأجوبة. نبدأ بالسؤال الأول؟ </vt:lpstr>
      <vt:lpstr>من يقرأ الأجوبة.</vt:lpstr>
      <vt:lpstr>سؤال آخر. من يقرأ السؤال؟ ما المطلوب؟ - فكروا</vt:lpstr>
      <vt:lpstr>من يقرأ الإجابة ؟</vt:lpstr>
      <vt:lpstr>نستثمر الآن معجم النص. هذه سلسلة كلمات. ما الكلمة الجامعة لها؟ من يجيب؟</vt:lpstr>
      <vt:lpstr>انتبهوا للتصحيح.</vt:lpstr>
      <vt:lpstr>هذه كلمات أخرى. ما العبارة الجامعة لها؟ من يجيب؟</vt:lpstr>
      <vt:lpstr>انتبهوا للتصحيح</vt:lpstr>
      <vt:lpstr>خذوا الصفحة 154. في منازلكم اقرؤوا النص ثم أكملوا الجدول. </vt:lpstr>
      <vt:lpstr>اختتام الحصة</vt:lpstr>
      <vt:lpstr>أطرح عليكم سؤالين وأنتم تجيبون بلغة عربية فصيحة.</vt:lpstr>
      <vt:lpstr>تدربوا على قراءة النص قراءة معبرة في بيوتكم ثم املؤوا الجدول.</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GENIE BENI MELLAL</dc:creator>
  <cp:lastModifiedBy>HASSAN.OUMEZIANE</cp:lastModifiedBy>
  <cp:revision>199</cp:revision>
  <dcterms:created xsi:type="dcterms:W3CDTF">2023-09-20T21:35:22Z</dcterms:created>
  <dcterms:modified xsi:type="dcterms:W3CDTF">2026-05-30T12:22:32Z</dcterms:modified>
</cp:coreProperties>
</file>