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7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8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9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10.xml" ContentType="application/vnd.openxmlformats-officedocument.theme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theme/theme11.xml" ContentType="application/vnd.openxmlformats-officedocument.theme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theme/theme12.xml" ContentType="application/vnd.openxmlformats-officedocument.theme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theme/theme13.xml" ContentType="application/vnd.openxmlformats-officedocument.theme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theme/theme14.xml" ContentType="application/vnd.openxmlformats-officedocument.theme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theme/theme15.xml" ContentType="application/vnd.openxmlformats-officedocument.theme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theme/theme16.xml" ContentType="application/vnd.openxmlformats-officedocument.theme+xml"/>
  <Override PartName="/ppt/theme/theme1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  <p:sldMasterId id="2147483696" r:id="rId2"/>
    <p:sldMasterId id="2147483732" r:id="rId3"/>
    <p:sldMasterId id="2147483836" r:id="rId4"/>
    <p:sldMasterId id="2147483851" r:id="rId5"/>
    <p:sldMasterId id="2147483863" r:id="rId6"/>
    <p:sldMasterId id="2147483865" r:id="rId7"/>
    <p:sldMasterId id="2147483898" r:id="rId8"/>
    <p:sldMasterId id="2147483902" r:id="rId9"/>
    <p:sldMasterId id="2147483925" r:id="rId10"/>
    <p:sldMasterId id="2147483965" r:id="rId11"/>
    <p:sldMasterId id="2147483988" r:id="rId12"/>
    <p:sldMasterId id="2147484002" r:id="rId13"/>
    <p:sldMasterId id="2147484079" r:id="rId14"/>
    <p:sldMasterId id="2147484100" r:id="rId15"/>
    <p:sldMasterId id="2147484135" r:id="rId16"/>
  </p:sldMasterIdLst>
  <p:notesMasterIdLst>
    <p:notesMasterId r:id="rId60"/>
  </p:notesMasterIdLst>
  <p:sldIdLst>
    <p:sldId id="2147482837" r:id="rId17"/>
    <p:sldId id="2147482723" r:id="rId18"/>
    <p:sldId id="2147482798" r:id="rId19"/>
    <p:sldId id="2147482692" r:id="rId20"/>
    <p:sldId id="2147482531" r:id="rId21"/>
    <p:sldId id="2147482727" r:id="rId22"/>
    <p:sldId id="2147482713" r:id="rId23"/>
    <p:sldId id="2147482728" r:id="rId24"/>
    <p:sldId id="2147482508" r:id="rId25"/>
    <p:sldId id="2134806539" r:id="rId26"/>
    <p:sldId id="2147482762" r:id="rId27"/>
    <p:sldId id="2134806904" r:id="rId28"/>
    <p:sldId id="2147482752" r:id="rId29"/>
    <p:sldId id="2147482705" r:id="rId30"/>
    <p:sldId id="2147482864" r:id="rId31"/>
    <p:sldId id="2147482865" r:id="rId32"/>
    <p:sldId id="2147482867" r:id="rId33"/>
    <p:sldId id="2147482868" r:id="rId34"/>
    <p:sldId id="303" r:id="rId35"/>
    <p:sldId id="2147482836" r:id="rId36"/>
    <p:sldId id="2147482869" r:id="rId37"/>
    <p:sldId id="2147482870" r:id="rId38"/>
    <p:sldId id="2147482871" r:id="rId39"/>
    <p:sldId id="2147482872" r:id="rId40"/>
    <p:sldId id="2147482873" r:id="rId41"/>
    <p:sldId id="2147482874" r:id="rId42"/>
    <p:sldId id="2147482748" r:id="rId43"/>
    <p:sldId id="2147482749" r:id="rId44"/>
    <p:sldId id="2147482750" r:id="rId45"/>
    <p:sldId id="2147482840" r:id="rId46"/>
    <p:sldId id="2147482875" r:id="rId47"/>
    <p:sldId id="2147482876" r:id="rId48"/>
    <p:sldId id="2147482877" r:id="rId49"/>
    <p:sldId id="2147482791" r:id="rId50"/>
    <p:sldId id="2147482763" r:id="rId51"/>
    <p:sldId id="2134808461" r:id="rId52"/>
    <p:sldId id="2147482777" r:id="rId53"/>
    <p:sldId id="2147482786" r:id="rId54"/>
    <p:sldId id="2147482768" r:id="rId55"/>
    <p:sldId id="2147482844" r:id="rId56"/>
    <p:sldId id="2147482524" r:id="rId57"/>
    <p:sldId id="2147482510" r:id="rId58"/>
    <p:sldId id="2147482522" r:id="rId59"/>
  </p:sldIdLst>
  <p:sldSz cx="9144000" cy="6858000" type="screen4x3"/>
  <p:notesSz cx="6858000" cy="9144000"/>
  <p:embeddedFontLst>
    <p:embeddedFont>
      <p:font typeface="Abadi" panose="020B0604020104020204" pitchFamily="34" charset="0"/>
      <p:regular r:id="rId61"/>
      <p:bold r:id="rId62"/>
      <p:italic r:id="rId63"/>
      <p:boldItalic r:id="rId64"/>
    </p:embeddedFont>
    <p:embeddedFont>
      <p:font typeface="Dosis Medium" pitchFamily="2" charset="0"/>
      <p:regular r:id="rId65"/>
      <p:bold r:id="rId66"/>
    </p:embeddedFont>
    <p:embeddedFont>
      <p:font typeface="Dosis SemiBold" pitchFamily="2" charset="0"/>
      <p:regular r:id="rId67"/>
      <p:bold r:id="rId68"/>
    </p:embeddedFont>
    <p:embeddedFont>
      <p:font typeface="Microsoft Uighur" panose="02000000000000000000" pitchFamily="2" charset="-78"/>
      <p:regular r:id="rId69"/>
      <p:bold r:id="rId70"/>
    </p:embeddedFont>
    <p:embeddedFont>
      <p:font typeface="Noto Sans Symbols" panose="020B0604020202020204" charset="0"/>
      <p:regular r:id="rId71"/>
      <p:bold r:id="rId7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28" roundtripDataSignature="AMtx7mhi56uF0JpBCvUcdLaKW2e5PKxFn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CA4"/>
    <a:srgbClr val="424D7B"/>
    <a:srgbClr val="DDF1EC"/>
    <a:srgbClr val="D6E9EA"/>
    <a:srgbClr val="00ABA3"/>
    <a:srgbClr val="414C79"/>
    <a:srgbClr val="C6C6C6"/>
    <a:srgbClr val="14B3AB"/>
    <a:srgbClr val="E6E6E6"/>
    <a:srgbClr val="00AC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428" autoAdjust="0"/>
    <p:restoredTop sz="94660"/>
  </p:normalViewPr>
  <p:slideViewPr>
    <p:cSldViewPr snapToGrid="0">
      <p:cViewPr varScale="1">
        <p:scale>
          <a:sx n="82" d="100"/>
          <a:sy n="82" d="100"/>
        </p:scale>
        <p:origin x="1253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0.xml"/><Relationship Id="rId21" Type="http://schemas.openxmlformats.org/officeDocument/2006/relationships/slide" Target="slides/slide5.xml"/><Relationship Id="rId42" Type="http://schemas.openxmlformats.org/officeDocument/2006/relationships/slide" Target="slides/slide26.xml"/><Relationship Id="rId47" Type="http://schemas.openxmlformats.org/officeDocument/2006/relationships/slide" Target="slides/slide31.xml"/><Relationship Id="rId63" Type="http://schemas.openxmlformats.org/officeDocument/2006/relationships/font" Target="fonts/font3.fntdata"/><Relationship Id="rId68" Type="http://schemas.openxmlformats.org/officeDocument/2006/relationships/font" Target="fonts/font8.fntdata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8.xml"/><Relationship Id="rId32" Type="http://schemas.openxmlformats.org/officeDocument/2006/relationships/slide" Target="slides/slide16.xml"/><Relationship Id="rId37" Type="http://schemas.openxmlformats.org/officeDocument/2006/relationships/slide" Target="slides/slide21.xml"/><Relationship Id="rId40" Type="http://schemas.openxmlformats.org/officeDocument/2006/relationships/slide" Target="slides/slide24.xml"/><Relationship Id="rId45" Type="http://schemas.openxmlformats.org/officeDocument/2006/relationships/slide" Target="slides/slide29.xml"/><Relationship Id="rId53" Type="http://schemas.openxmlformats.org/officeDocument/2006/relationships/slide" Target="slides/slide37.xml"/><Relationship Id="rId58" Type="http://schemas.openxmlformats.org/officeDocument/2006/relationships/slide" Target="slides/slide42.xml"/><Relationship Id="rId66" Type="http://schemas.openxmlformats.org/officeDocument/2006/relationships/font" Target="fonts/font6.fntdata"/><Relationship Id="rId128" Type="http://customschemas.google.com/relationships/presentationmetadata" Target="metadata"/><Relationship Id="rId131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font" Target="fonts/font1.fntdata"/><Relationship Id="rId19" Type="http://schemas.openxmlformats.org/officeDocument/2006/relationships/slide" Target="slides/slide3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6.xml"/><Relationship Id="rId27" Type="http://schemas.openxmlformats.org/officeDocument/2006/relationships/slide" Target="slides/slide11.xml"/><Relationship Id="rId30" Type="http://schemas.openxmlformats.org/officeDocument/2006/relationships/slide" Target="slides/slide14.xml"/><Relationship Id="rId35" Type="http://schemas.openxmlformats.org/officeDocument/2006/relationships/slide" Target="slides/slide19.xml"/><Relationship Id="rId43" Type="http://schemas.openxmlformats.org/officeDocument/2006/relationships/slide" Target="slides/slide27.xml"/><Relationship Id="rId48" Type="http://schemas.openxmlformats.org/officeDocument/2006/relationships/slide" Target="slides/slide32.xml"/><Relationship Id="rId56" Type="http://schemas.openxmlformats.org/officeDocument/2006/relationships/slide" Target="slides/slide40.xml"/><Relationship Id="rId64" Type="http://schemas.openxmlformats.org/officeDocument/2006/relationships/font" Target="fonts/font4.fntdata"/><Relationship Id="rId69" Type="http://schemas.openxmlformats.org/officeDocument/2006/relationships/font" Target="fonts/font9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5.xml"/><Relationship Id="rId72" Type="http://schemas.openxmlformats.org/officeDocument/2006/relationships/font" Target="fonts/font12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1.xml"/><Relationship Id="rId25" Type="http://schemas.openxmlformats.org/officeDocument/2006/relationships/slide" Target="slides/slide9.xml"/><Relationship Id="rId33" Type="http://schemas.openxmlformats.org/officeDocument/2006/relationships/slide" Target="slides/slide17.xml"/><Relationship Id="rId38" Type="http://schemas.openxmlformats.org/officeDocument/2006/relationships/slide" Target="slides/slide22.xml"/><Relationship Id="rId46" Type="http://schemas.openxmlformats.org/officeDocument/2006/relationships/slide" Target="slides/slide30.xml"/><Relationship Id="rId59" Type="http://schemas.openxmlformats.org/officeDocument/2006/relationships/slide" Target="slides/slide43.xml"/><Relationship Id="rId67" Type="http://schemas.openxmlformats.org/officeDocument/2006/relationships/font" Target="fonts/font7.fntdata"/><Relationship Id="rId129" Type="http://schemas.openxmlformats.org/officeDocument/2006/relationships/presProps" Target="presProps.xml"/><Relationship Id="rId20" Type="http://schemas.openxmlformats.org/officeDocument/2006/relationships/slide" Target="slides/slide4.xml"/><Relationship Id="rId41" Type="http://schemas.openxmlformats.org/officeDocument/2006/relationships/slide" Target="slides/slide25.xml"/><Relationship Id="rId54" Type="http://schemas.openxmlformats.org/officeDocument/2006/relationships/slide" Target="slides/slide38.xml"/><Relationship Id="rId62" Type="http://schemas.openxmlformats.org/officeDocument/2006/relationships/font" Target="fonts/font2.fntdata"/><Relationship Id="rId70" Type="http://schemas.openxmlformats.org/officeDocument/2006/relationships/font" Target="fonts/font10.fntdata"/><Relationship Id="rId13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7.xml"/><Relationship Id="rId28" Type="http://schemas.openxmlformats.org/officeDocument/2006/relationships/slide" Target="slides/slide12.xml"/><Relationship Id="rId36" Type="http://schemas.openxmlformats.org/officeDocument/2006/relationships/slide" Target="slides/slide20.xml"/><Relationship Id="rId49" Type="http://schemas.openxmlformats.org/officeDocument/2006/relationships/slide" Target="slides/slide33.xml"/><Relationship Id="rId57" Type="http://schemas.openxmlformats.org/officeDocument/2006/relationships/slide" Target="slides/slide41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5.xml"/><Relationship Id="rId44" Type="http://schemas.openxmlformats.org/officeDocument/2006/relationships/slide" Target="slides/slide28.xml"/><Relationship Id="rId52" Type="http://schemas.openxmlformats.org/officeDocument/2006/relationships/slide" Target="slides/slide36.xml"/><Relationship Id="rId60" Type="http://schemas.openxmlformats.org/officeDocument/2006/relationships/notesMaster" Target="notesMasters/notesMaster1.xml"/><Relationship Id="rId65" Type="http://schemas.openxmlformats.org/officeDocument/2006/relationships/font" Target="fonts/font5.fntdata"/><Relationship Id="rId13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2.xml"/><Relationship Id="rId39" Type="http://schemas.openxmlformats.org/officeDocument/2006/relationships/slide" Target="slides/slide23.xml"/><Relationship Id="rId34" Type="http://schemas.openxmlformats.org/officeDocument/2006/relationships/slide" Target="slides/slide18.xml"/><Relationship Id="rId50" Type="http://schemas.openxmlformats.org/officeDocument/2006/relationships/slide" Target="slides/slide34.xml"/><Relationship Id="rId55" Type="http://schemas.openxmlformats.org/officeDocument/2006/relationships/slide" Target="slides/slide39.xml"/><Relationship Id="rId7" Type="http://schemas.openxmlformats.org/officeDocument/2006/relationships/slideMaster" Target="slideMasters/slideMaster7.xml"/><Relationship Id="rId71" Type="http://schemas.openxmlformats.org/officeDocument/2006/relationships/font" Target="fonts/font11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pPr algn="r"/>
            <a:fld id="{00000000-1234-1234-1234-123412341234}" type="slidenum">
              <a:rPr lang="fr-FR" sz="120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pPr algn="r"/>
              <a:t>‹N°›</a:t>
            </a:fld>
            <a:endParaRPr lang="fr-FR" sz="12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badi" panose="020B0604020202020204" pitchFamily="34" charset="0"/>
        <a:ea typeface="Abadi" panose="020B0604020202020204" pitchFamily="34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154" name="Google Shape;115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" name="Google Shape;1301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02" name="Google Shape;130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0">
          <a:extLst>
            <a:ext uri="{FF2B5EF4-FFF2-40B4-BE49-F238E27FC236}">
              <a16:creationId xmlns:a16="http://schemas.microsoft.com/office/drawing/2014/main" id="{C4E4BDB4-233C-468B-2D81-CD0E796DE0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" name="Google Shape;1301;p8:notes">
            <a:extLst>
              <a:ext uri="{FF2B5EF4-FFF2-40B4-BE49-F238E27FC236}">
                <a16:creationId xmlns:a16="http://schemas.microsoft.com/office/drawing/2014/main" id="{1902631E-7B8F-64E4-514A-6AB481115BA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02" name="Google Shape;1302;p8:notes">
            <a:extLst>
              <a:ext uri="{FF2B5EF4-FFF2-40B4-BE49-F238E27FC236}">
                <a16:creationId xmlns:a16="http://schemas.microsoft.com/office/drawing/2014/main" id="{9B976296-D123-189F-0A98-D47A37C89C0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106168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6" name="Google Shape;2046;p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47" name="Google Shape;2047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154475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5">
          <a:extLst>
            <a:ext uri="{FF2B5EF4-FFF2-40B4-BE49-F238E27FC236}">
              <a16:creationId xmlns:a16="http://schemas.microsoft.com/office/drawing/2014/main" id="{BE5C71D8-1855-1B12-F69C-5B2EC4BA83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6" name="Google Shape;2046;p48:notes">
            <a:extLst>
              <a:ext uri="{FF2B5EF4-FFF2-40B4-BE49-F238E27FC236}">
                <a16:creationId xmlns:a16="http://schemas.microsoft.com/office/drawing/2014/main" id="{51B0DBCD-6337-87A5-47B9-A440EABA72A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47" name="Google Shape;2047;p48:notes">
            <a:extLst>
              <a:ext uri="{FF2B5EF4-FFF2-40B4-BE49-F238E27FC236}">
                <a16:creationId xmlns:a16="http://schemas.microsoft.com/office/drawing/2014/main" id="{0514B4F8-A0B7-A89A-4704-35F1B3EACC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96979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5">
          <a:extLst>
            <a:ext uri="{FF2B5EF4-FFF2-40B4-BE49-F238E27FC236}">
              <a16:creationId xmlns:a16="http://schemas.microsoft.com/office/drawing/2014/main" id="{ACBEC227-BCF9-C30C-712A-7708BC4CD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6" name="Google Shape;2046;p48:notes">
            <a:extLst>
              <a:ext uri="{FF2B5EF4-FFF2-40B4-BE49-F238E27FC236}">
                <a16:creationId xmlns:a16="http://schemas.microsoft.com/office/drawing/2014/main" id="{BA78D062-6C85-6BBE-2E9A-065B7B6E243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47" name="Google Shape;2047;p48:notes">
            <a:extLst>
              <a:ext uri="{FF2B5EF4-FFF2-40B4-BE49-F238E27FC236}">
                <a16:creationId xmlns:a16="http://schemas.microsoft.com/office/drawing/2014/main" id="{B0DA1842-AF11-8272-598F-C1EABC22485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558699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5">
          <a:extLst>
            <a:ext uri="{FF2B5EF4-FFF2-40B4-BE49-F238E27FC236}">
              <a16:creationId xmlns:a16="http://schemas.microsoft.com/office/drawing/2014/main" id="{76602F9F-F59F-6EEE-CA3D-58EBD4630A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6" name="Google Shape;2046;p48:notes">
            <a:extLst>
              <a:ext uri="{FF2B5EF4-FFF2-40B4-BE49-F238E27FC236}">
                <a16:creationId xmlns:a16="http://schemas.microsoft.com/office/drawing/2014/main" id="{69C8D3DB-5A71-D5DE-0501-0374F300903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47" name="Google Shape;2047;p48:notes">
            <a:extLst>
              <a:ext uri="{FF2B5EF4-FFF2-40B4-BE49-F238E27FC236}">
                <a16:creationId xmlns:a16="http://schemas.microsoft.com/office/drawing/2014/main" id="{A73F94E6-99F2-E1AA-95FD-49BF7D0C921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58755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5">
          <a:extLst>
            <a:ext uri="{FF2B5EF4-FFF2-40B4-BE49-F238E27FC236}">
              <a16:creationId xmlns:a16="http://schemas.microsoft.com/office/drawing/2014/main" id="{34F798AD-E72B-44B9-367B-1AF026CAD8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6" name="Google Shape;2046;p48:notes">
            <a:extLst>
              <a:ext uri="{FF2B5EF4-FFF2-40B4-BE49-F238E27FC236}">
                <a16:creationId xmlns:a16="http://schemas.microsoft.com/office/drawing/2014/main" id="{9773200C-005D-CB57-3324-D9699DA87F9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47" name="Google Shape;2047;p48:notes">
            <a:extLst>
              <a:ext uri="{FF2B5EF4-FFF2-40B4-BE49-F238E27FC236}">
                <a16:creationId xmlns:a16="http://schemas.microsoft.com/office/drawing/2014/main" id="{D60C560B-468D-7AEE-086F-637ED323C38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650063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5">
          <a:extLst>
            <a:ext uri="{FF2B5EF4-FFF2-40B4-BE49-F238E27FC236}">
              <a16:creationId xmlns:a16="http://schemas.microsoft.com/office/drawing/2014/main" id="{A8323E16-2AF7-B684-0CA0-1AB15CA18A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6" name="Google Shape;2046;p48:notes">
            <a:extLst>
              <a:ext uri="{FF2B5EF4-FFF2-40B4-BE49-F238E27FC236}">
                <a16:creationId xmlns:a16="http://schemas.microsoft.com/office/drawing/2014/main" id="{D04EB89A-7957-2EB1-6C11-BCCFEB07132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47" name="Google Shape;2047;p48:notes">
            <a:extLst>
              <a:ext uri="{FF2B5EF4-FFF2-40B4-BE49-F238E27FC236}">
                <a16:creationId xmlns:a16="http://schemas.microsoft.com/office/drawing/2014/main" id="{DFFBD908-6409-A604-2D48-B84243C6B15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713370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5">
          <a:extLst>
            <a:ext uri="{FF2B5EF4-FFF2-40B4-BE49-F238E27FC236}">
              <a16:creationId xmlns:a16="http://schemas.microsoft.com/office/drawing/2014/main" id="{7087715F-7213-5BB8-60E3-CA6652A5B7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6" name="Google Shape;2046;p48:notes">
            <a:extLst>
              <a:ext uri="{FF2B5EF4-FFF2-40B4-BE49-F238E27FC236}">
                <a16:creationId xmlns:a16="http://schemas.microsoft.com/office/drawing/2014/main" id="{CD08F93D-BEA7-46C4-3BF3-A7FB291D028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47" name="Google Shape;2047;p48:notes">
            <a:extLst>
              <a:ext uri="{FF2B5EF4-FFF2-40B4-BE49-F238E27FC236}">
                <a16:creationId xmlns:a16="http://schemas.microsoft.com/office/drawing/2014/main" id="{5DD2E303-4B5A-56C8-3C9E-79596B6C146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562835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5">
          <a:extLst>
            <a:ext uri="{FF2B5EF4-FFF2-40B4-BE49-F238E27FC236}">
              <a16:creationId xmlns:a16="http://schemas.microsoft.com/office/drawing/2014/main" id="{66E2B755-DF73-9E5E-70AA-EC4404DD81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6" name="Google Shape;2046;p48:notes">
            <a:extLst>
              <a:ext uri="{FF2B5EF4-FFF2-40B4-BE49-F238E27FC236}">
                <a16:creationId xmlns:a16="http://schemas.microsoft.com/office/drawing/2014/main" id="{D356AAB8-C334-3076-E14D-ED22A8B7E84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47" name="Google Shape;2047;p48:notes">
            <a:extLst>
              <a:ext uri="{FF2B5EF4-FFF2-40B4-BE49-F238E27FC236}">
                <a16:creationId xmlns:a16="http://schemas.microsoft.com/office/drawing/2014/main" id="{6F73ED70-0EE0-7EAE-C68B-BDDA7698DDC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418718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839C800B-327F-41D3-E404-B3F887491E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49:notes">
            <a:extLst>
              <a:ext uri="{FF2B5EF4-FFF2-40B4-BE49-F238E27FC236}">
                <a16:creationId xmlns:a16="http://schemas.microsoft.com/office/drawing/2014/main" id="{6CB2609E-A3FC-BA09-9C42-AF619A8D950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66" name="Google Shape;2066;p49:notes">
            <a:extLst>
              <a:ext uri="{FF2B5EF4-FFF2-40B4-BE49-F238E27FC236}">
                <a16:creationId xmlns:a16="http://schemas.microsoft.com/office/drawing/2014/main" id="{8F42DA47-AB84-4CDB-7653-085C89EA8B7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76615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05E4F7ED-EBC0-5C1E-E44E-393CD077BE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49:notes">
            <a:extLst>
              <a:ext uri="{FF2B5EF4-FFF2-40B4-BE49-F238E27FC236}">
                <a16:creationId xmlns:a16="http://schemas.microsoft.com/office/drawing/2014/main" id="{D1E3FEA6-537E-3598-142C-0CD032868EA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66" name="Google Shape;2066;p49:notes">
            <a:extLst>
              <a:ext uri="{FF2B5EF4-FFF2-40B4-BE49-F238E27FC236}">
                <a16:creationId xmlns:a16="http://schemas.microsoft.com/office/drawing/2014/main" id="{C51B8653-69CE-A675-E6B7-FB47B087FD0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41962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CD5A5B6B-37C1-7DAA-CFF9-47967B321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49:notes">
            <a:extLst>
              <a:ext uri="{FF2B5EF4-FFF2-40B4-BE49-F238E27FC236}">
                <a16:creationId xmlns:a16="http://schemas.microsoft.com/office/drawing/2014/main" id="{1C92D1D8-D660-A8EC-DC3C-34C7B0A66A2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66" name="Google Shape;2066;p49:notes">
            <a:extLst>
              <a:ext uri="{FF2B5EF4-FFF2-40B4-BE49-F238E27FC236}">
                <a16:creationId xmlns:a16="http://schemas.microsoft.com/office/drawing/2014/main" id="{F8186BCE-DED7-C8F9-8CDA-BFEF3714CD4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79960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FCC00470-AE93-342B-4313-C1CC4D3D6B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49:notes">
            <a:extLst>
              <a:ext uri="{FF2B5EF4-FFF2-40B4-BE49-F238E27FC236}">
                <a16:creationId xmlns:a16="http://schemas.microsoft.com/office/drawing/2014/main" id="{A2543462-50A7-19D6-2B5A-859DE1C457B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66" name="Google Shape;2066;p49:notes">
            <a:extLst>
              <a:ext uri="{FF2B5EF4-FFF2-40B4-BE49-F238E27FC236}">
                <a16:creationId xmlns:a16="http://schemas.microsoft.com/office/drawing/2014/main" id="{05BD8415-219F-DF04-4BA4-02034FAF6EF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94963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1A360018-2F78-4954-31D0-199E7FDB40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49:notes">
            <a:extLst>
              <a:ext uri="{FF2B5EF4-FFF2-40B4-BE49-F238E27FC236}">
                <a16:creationId xmlns:a16="http://schemas.microsoft.com/office/drawing/2014/main" id="{176BD179-847A-A0F9-A85B-2155C9FF1D9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66" name="Google Shape;2066;p49:notes">
            <a:extLst>
              <a:ext uri="{FF2B5EF4-FFF2-40B4-BE49-F238E27FC236}">
                <a16:creationId xmlns:a16="http://schemas.microsoft.com/office/drawing/2014/main" id="{1132F2F4-FF4D-96F0-43DC-BFBA46434A0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83331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AFDC842E-D207-A7BD-C80D-A181DE7CB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49:notes">
            <a:extLst>
              <a:ext uri="{FF2B5EF4-FFF2-40B4-BE49-F238E27FC236}">
                <a16:creationId xmlns:a16="http://schemas.microsoft.com/office/drawing/2014/main" id="{76331255-8294-0F12-3E37-76E48FDC62E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66" name="Google Shape;2066;p49:notes">
            <a:extLst>
              <a:ext uri="{FF2B5EF4-FFF2-40B4-BE49-F238E27FC236}">
                <a16:creationId xmlns:a16="http://schemas.microsoft.com/office/drawing/2014/main" id="{6E83276C-E0D4-03D7-C004-809BBE9DE1B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21474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BCA8C226-CD81-9198-EB5E-3C8BCCFB80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49:notes">
            <a:extLst>
              <a:ext uri="{FF2B5EF4-FFF2-40B4-BE49-F238E27FC236}">
                <a16:creationId xmlns:a16="http://schemas.microsoft.com/office/drawing/2014/main" id="{1559343B-7EA1-C35E-79C6-A7E9284AA13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66" name="Google Shape;2066;p49:notes">
            <a:extLst>
              <a:ext uri="{FF2B5EF4-FFF2-40B4-BE49-F238E27FC236}">
                <a16:creationId xmlns:a16="http://schemas.microsoft.com/office/drawing/2014/main" id="{CA9646B0-EA8E-3801-C422-9BF7518AF69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62515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B36788E6-60B6-884F-6709-0F517BA715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49:notes">
            <a:extLst>
              <a:ext uri="{FF2B5EF4-FFF2-40B4-BE49-F238E27FC236}">
                <a16:creationId xmlns:a16="http://schemas.microsoft.com/office/drawing/2014/main" id="{46ED0582-70AB-16BE-4489-125D100F60C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66" name="Google Shape;2066;p49:notes">
            <a:extLst>
              <a:ext uri="{FF2B5EF4-FFF2-40B4-BE49-F238E27FC236}">
                <a16:creationId xmlns:a16="http://schemas.microsoft.com/office/drawing/2014/main" id="{7625BDA4-82A5-2733-F964-3470B919EAB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42579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5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7.png"/></Relationships>
</file>

<file path=ppt/slideLayouts/_rels/slideLayout3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5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7.png"/></Relationships>
</file>

<file path=ppt/slideLayouts/_rels/slideLayout4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5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7.png"/></Relationships>
</file>

<file path=ppt/slideLayouts/_rels/slideLayout4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5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7.png"/></Relationships>
</file>

<file path=ppt/slideLayouts/_rels/slideLayout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12.png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12.png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12.png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_rels/slideLayout1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2.png"/><Relationship Id="rId7" Type="http://schemas.microsoft.com/office/2007/relationships/hdphoto" Target="../media/hdphoto4.wdp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14.png"/><Relationship Id="rId5" Type="http://schemas.microsoft.com/office/2007/relationships/hdphoto" Target="../media/hdphoto3.wdp"/><Relationship Id="rId4" Type="http://schemas.openxmlformats.org/officeDocument/2006/relationships/image" Target="../media/image13.png"/><Relationship Id="rId9" Type="http://schemas.microsoft.com/office/2007/relationships/hdphoto" Target="../media/hdphoto5.wdp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2.png"/></Relationships>
</file>

<file path=ppt/slideLayouts/_rels/slideLayout2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openxmlformats.org/officeDocument/2006/relationships/image" Target="../media/image1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6.xml"/><Relationship Id="rId6" Type="http://schemas.microsoft.com/office/2007/relationships/hdphoto" Target="../media/hdphoto2.wdp"/><Relationship Id="rId5" Type="http://schemas.openxmlformats.org/officeDocument/2006/relationships/image" Target="../media/image5.png"/><Relationship Id="rId4" Type="http://schemas.openxmlformats.org/officeDocument/2006/relationships/image" Target="../media/image16.png"/><Relationship Id="rId9" Type="http://schemas.microsoft.com/office/2007/relationships/hdphoto" Target="../media/hdphoto4.wdp"/></Relationships>
</file>

<file path=ppt/slideLayouts/_rels/slideLayout2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B9D0C19-AD16-B884-BDCD-EA6C89EDC6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685765"/>
            <a:ext cx="744182" cy="73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9594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23"/>
          <p:cNvSpPr txBox="1"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7" name="Google Shape;367;p223"/>
          <p:cNvSpPr>
            <a:spLocks noGrp="1"/>
          </p:cNvSpPr>
          <p:nvPr>
            <p:ph type="pic" idx="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  <a:noFill/>
          <a:ln>
            <a:noFill/>
          </a:ln>
        </p:spPr>
      </p:sp>
      <p:sp>
        <p:nvSpPr>
          <p:cNvPr id="368" name="Google Shape;368;p223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2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1" name="Google Shape;371;p22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2" name="Google Shape;372;p22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22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3_Voc_Act_01__image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736846" y="5371468"/>
            <a:ext cx="7670306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DA1437C-B6A2-8E9F-6A5F-C9245219EB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91999" y="2026860"/>
            <a:ext cx="5760000" cy="30168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9241434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2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226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381" name="Google Shape;381;p226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22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22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22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22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7" name="Google Shape;387;p22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228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22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91" name="Google Shape;391;p22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392" name="Google Shape;392;p22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29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5" name="Google Shape;395;p229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6" name="Google Shape;396;p229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7" name="Google Shape;397;p229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8" name="Google Shape;398;p229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9" name="Google Shape;399;p229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0" name="Google Shape;400;p229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1" name="Google Shape;401;p229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2" name="Google Shape;402;p229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3" name="Google Shape;403;p229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4" name="Google Shape;404;p229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5" name="Google Shape;405;p22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230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8" name="Google Shape;408;p23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9" name="Google Shape;409;p23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0" name="Google Shape;410;p23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1" name="Google Shape;411;p23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2" name="Google Shape;412;p23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231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5" name="Google Shape;415;p23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6" name="Google Shape;416;p23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7" name="Google Shape;417;p23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8" name="Google Shape;418;p23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9" name="Google Shape;419;p23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0" name="Google Shape;420;p23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1" name="Google Shape;421;p23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2" name="Google Shape;422;p23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3" name="Google Shape;423;p23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232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6" name="Google Shape;426;p232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7" name="Google Shape;427;p232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8" name="Google Shape;428;p232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9" name="Google Shape;429;p232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0" name="Google Shape;430;p232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233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3" name="Google Shape;433;p233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4" name="Google Shape;434;p233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5" name="Google Shape;435;p233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6" name="Google Shape;436;p233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7" name="Google Shape;437;p233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8" name="Google Shape;438;p233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39" name="Google Shape;439;p233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0" name="Google Shape;440;p233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1" name="Google Shape;441;p233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2" name="Google Shape;442;p233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3" name="Google Shape;443;p23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23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6" name="Google Shape;446;p23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7" name="Google Shape;447;p23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8" name="Google Shape;448;p23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9" name="Google Shape;449;p23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0" name="Google Shape;450;p23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1" name="Google Shape;451;p234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2" name="Google Shape;452;p234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3" name="Google Shape;453;p234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4" name="Google Shape;454;p234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5" name="Google Shape;455;p23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23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8" name="Google Shape;458;p235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9" name="Google Shape;459;p235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0" name="Google Shape;460;p235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1" name="Google Shape;461;p235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2" name="Google Shape;462;p235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3" name="Google Shape;463;p235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4" name="Google Shape;464;p235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5" name="Google Shape;465;p235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6" name="Google Shape;466;p235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7" name="Google Shape;467;p235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8" name="Google Shape;468;p235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9" name="Google Shape;469;p235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0" name="Google Shape;470;p235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1" name="Google Shape;471;p235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2" name="Google Shape;472;p235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3" name="Google Shape;473;p235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4" name="Google Shape;474;p235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5" name="Google Shape;475;p235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6" name="Google Shape;476;p235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5835648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10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Calibri"/>
              <a:buNone/>
              <a:defRPr sz="1600">
                <a:solidFill>
                  <a:srgbClr val="A6A6A6"/>
                </a:solidFill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11" name="Google Shape;611;p10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174"/>
          <p:cNvSpPr txBox="1"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23" name="Google Shape;623;p174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24" name="Google Shape;624;p17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17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27" name="Google Shape;627;p17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28" name="Google Shape;628;p17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17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1" name="Google Shape;631;p17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2" name="Google Shape;632;p17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3" name="Google Shape;633;p17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17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6" name="Google Shape;636;p177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637" name="Google Shape;637;p177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8" name="Google Shape;638;p17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178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1" name="Google Shape;641;p17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2" name="Google Shape;642;p17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3" name="Google Shape;643;p17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17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6" name="Google Shape;646;p179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7" name="Google Shape;647;p179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8" name="Google Shape;648;p179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9" name="Google Shape;649;p179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0" name="Google Shape;650;p179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1" name="Google Shape;651;p179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2" name="Google Shape;652;p179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3" name="Google Shape;653;p179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4" name="Google Shape;654;p179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5" name="Google Shape;655;p179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6" name="Google Shape;656;p17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18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59" name="Google Shape;659;p18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0" name="Google Shape;660;p18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1" name="Google Shape;661;p18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2" name="Google Shape;662;p18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3" name="Google Shape;663;p18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18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66" name="Google Shape;666;p18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7" name="Google Shape;667;p18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8" name="Google Shape;668;p18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9" name="Google Shape;669;p18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0" name="Google Shape;670;p18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1" name="Google Shape;671;p18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2" name="Google Shape;672;p18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3" name="Google Shape;673;p18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4" name="Google Shape;674;p18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18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77" name="Google Shape;677;p182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8" name="Google Shape;678;p182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9" name="Google Shape;679;p182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0" name="Google Shape;680;p182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1" name="Google Shape;681;p182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2" name="Google Shape;682;p18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18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85" name="Google Shape;685;p183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6" name="Google Shape;686;p183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7" name="Google Shape;687;p183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8" name="Google Shape;688;p183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9" name="Google Shape;689;p183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0" name="Google Shape;690;p183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1" name="Google Shape;691;p183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2" name="Google Shape;692;p183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3" name="Google Shape;693;p183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4" name="Google Shape;694;p183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5" name="Google Shape;695;p18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18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98" name="Google Shape;698;p18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9" name="Google Shape;699;p18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0" name="Google Shape;700;p18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1" name="Google Shape;701;p18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2" name="Google Shape;702;p18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3" name="Google Shape;703;p184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4" name="Google Shape;704;p184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5" name="Google Shape;705;p184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6" name="Google Shape;706;p184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7" name="Google Shape;707;p18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p18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10" name="Google Shape;710;p185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1" name="Google Shape;711;p185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2" name="Google Shape;712;p185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3" name="Google Shape;713;p185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4" name="Google Shape;714;p185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5" name="Google Shape;715;p185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6" name="Google Shape;716;p185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7" name="Google Shape;717;p185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8" name="Google Shape;718;p185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9" name="Google Shape;719;p185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0" name="Google Shape;720;p185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1" name="Google Shape;721;p185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2" name="Google Shape;722;p185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3" name="Google Shape;723;p185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4" name="Google Shape;724;p185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5" name="Google Shape;725;p185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6" name="Google Shape;726;p185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7" name="Google Shape;727;p185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8" name="Google Shape;728;p185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p18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31" name="Google Shape;731;p186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2" name="Google Shape;732;p18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Img">
  <p:cSld name="3_Voc_Act_01_Img">
    <p:spTree>
      <p:nvGrpSpPr>
        <p:cNvPr id="1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18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35" name="Google Shape;735;p187"/>
          <p:cNvSpPr>
            <a:spLocks noGrp="1"/>
          </p:cNvSpPr>
          <p:nvPr>
            <p:ph type="pic" idx="2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  <a:noFill/>
          <a:ln>
            <a:noFill/>
          </a:ln>
        </p:spPr>
      </p:sp>
      <p:sp>
        <p:nvSpPr>
          <p:cNvPr id="736" name="Google Shape;736;p18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826600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1284496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53352428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80911003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914969584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8482481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2116904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8703072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5184541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7931957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262006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2334211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5309499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1114355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4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1193725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3ACE24-BA98-A1EC-334E-C4366A2DBC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EC15851-FC9A-6BE1-F714-B2B0441D43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B8AC69C-38BD-A1B1-2BCE-3A41311842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13/06/2026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D9E4A2E-DA37-57DF-75D5-26EEADAB2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80CEB54-7639-B4E5-0824-F35B19799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1484799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FD7D03-318C-25FD-8530-474BCC57B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8F9E70F-4713-A9E3-2961-C80E0212DD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2136258-246D-57E8-AF37-33BDCF90E1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13/06/2026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FF3D65A-1F07-771B-3FB7-EA0E72CB0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EB919F9-3110-991A-BFE6-459A90F83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131921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DAFAE2-187C-2384-4B86-430B125B2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D6D141F-8F86-75C0-2628-B10B48DAD6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BB19C45-4825-D0B1-525A-B48EE4447C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13/06/2026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425E333-C054-B106-0B7B-A9E6AE61F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1C8FD1E-EC4D-AF09-BF7F-A822A1B6A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65192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CFD005-2D07-00BC-E96A-64E2482B0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70F1E95-A2F4-1D71-2379-31B5C91102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77D9F52-A048-4F28-202F-9EEE5E0D95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AA36BBE-C4D3-8FB9-7B6B-C111BF114B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13/06/2026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89E2360-FA03-1231-B4BF-1DDE9BE49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9590453-1589-6688-3F82-435C6CDCE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569810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A70FE9-E546-9019-A10D-0D76DFD63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3AF698B-1EA5-88D2-D8DC-53D9904DC0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9468B39-1EC1-B244-DFC9-B47F3BC7F2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A0EB96C-4A07-AFC7-9EA0-EE2CCCFDCB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6EB6D6F-314C-D967-1BC8-9797E880D4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0B3D001-B4A3-0F04-8979-3B4922775C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13/06/2026</a:t>
            </a:fld>
            <a:endParaRPr lang="fr-MA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608D2C8-93A6-5CEA-6E31-F9A28EB55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AD3ED6E-DC0E-91BC-423F-EF1B6296F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7751844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0E061F-FCC1-AAEB-D2D3-CBF17F25C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788EF9E-B2CD-6F63-649A-710DCE90C9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13/06/2026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FEA49BD-0760-F549-C40B-C68EE2330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B5627FD-5721-8933-C1F7-DEC868CD6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723103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987BA20-1C16-3A54-851F-6DEE2F14D5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13/06/2026</a:t>
            </a:fld>
            <a:endParaRPr lang="fr-MA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564332F-2ED0-D719-9637-85A6859F8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61824DE-6FC9-7363-E175-5B24D41C4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2881033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567142-CB7D-5617-B482-566215E26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2FBFD0-E9B6-053D-13B7-FE3E2920B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45044A4-76B7-3C0E-9B64-C45E63A469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DD957D7-DB64-E7C4-E923-9E3D69B132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13/06/2026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092534C-D384-39E0-AC0C-3777A2010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83EB4BE-9439-36DC-5C36-CDCB274F0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915754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1FCD3C-C0A0-B8DB-F48A-FCD9078C3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349CCFB-52A5-A9B9-9E32-857D8D434D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81C0AE1-0D51-641A-7352-47CC911FE2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77279-A62F-CA69-0CDC-970B5EE2E9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13/06/2026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4A77665-0243-3F04-51F0-0DAE4D965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EB1D2A1-7D05-8E02-BA5B-7CCEDB6FB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6826036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B26239-9AC7-8D75-8184-BCCD7591C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2BE9701-2EEC-79FE-DBF7-64673D9E88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731D0A6-F177-D8F8-AEC0-2C24329173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13/06/2026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F9CE4AE-38F9-4B69-F710-C69E8D72F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F7F9AD-C26F-03F3-D796-095329173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3452148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C831C23-AC16-6B8B-8F78-F0FB01C7AF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7ECFDD3-AB7C-2568-1A40-693B666C57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1DE37B-492B-BEA5-1108-1F1C822C82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13/06/2026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7BA3C0-7F2B-EC09-AEDD-39835CFE5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032ED2F-A24A-C821-0AA1-DBE42583B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314048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9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7" name="Google Shape;347;p9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8" name="Google Shape;348;p97"/>
          <p:cNvSpPr>
            <a:spLocks noGrp="1"/>
          </p:cNvSpPr>
          <p:nvPr>
            <p:ph type="pic" idx="3"/>
          </p:nvPr>
        </p:nvSpPr>
        <p:spPr>
          <a:xfrm>
            <a:off x="3551984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9" name="Google Shape;349;p97"/>
          <p:cNvSpPr>
            <a:spLocks noGrp="1"/>
          </p:cNvSpPr>
          <p:nvPr>
            <p:ph type="pic" idx="4"/>
          </p:nvPr>
        </p:nvSpPr>
        <p:spPr>
          <a:xfrm>
            <a:off x="648510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0" name="Google Shape;350;p97"/>
          <p:cNvSpPr>
            <a:spLocks noGrp="1"/>
          </p:cNvSpPr>
          <p:nvPr>
            <p:ph type="pic" idx="5"/>
          </p:nvPr>
        </p:nvSpPr>
        <p:spPr>
          <a:xfrm>
            <a:off x="6455459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1" name="Google Shape;351;p97"/>
          <p:cNvSpPr>
            <a:spLocks noGrp="1"/>
          </p:cNvSpPr>
          <p:nvPr>
            <p:ph type="pic" idx="6"/>
          </p:nvPr>
        </p:nvSpPr>
        <p:spPr>
          <a:xfrm>
            <a:off x="3551984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2" name="Google Shape;352;p97"/>
          <p:cNvSpPr>
            <a:spLocks noGrp="1"/>
          </p:cNvSpPr>
          <p:nvPr>
            <p:ph type="pic" idx="7"/>
          </p:nvPr>
        </p:nvSpPr>
        <p:spPr>
          <a:xfrm>
            <a:off x="648510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3" name="Google Shape;353;p97"/>
          <p:cNvSpPr>
            <a:spLocks noGrp="1"/>
          </p:cNvSpPr>
          <p:nvPr>
            <p:ph type="pic" idx="8"/>
          </p:nvPr>
        </p:nvSpPr>
        <p:spPr>
          <a:xfrm>
            <a:off x="6455459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8118904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23"/>
          <p:cNvSpPr txBox="1"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7" name="Google Shape;367;p223"/>
          <p:cNvSpPr>
            <a:spLocks noGrp="1"/>
          </p:cNvSpPr>
          <p:nvPr>
            <p:ph type="pic" idx="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8" name="Google Shape;368;p223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86094572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2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1" name="Google Shape;371;p22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2" name="Google Shape;372;p22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7316925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22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977531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3_Voc_Act_01__Vidéo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736846" y="5371468"/>
            <a:ext cx="7670306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DA1437C-B6A2-8E9F-6A5F-C9245219EB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91999" y="2026860"/>
            <a:ext cx="5760000" cy="30168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3496192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2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226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1" name="Google Shape;381;p226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22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0116711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22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22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22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7" name="Google Shape;387;p22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9450904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228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22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91" name="Google Shape;391;p22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22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5678195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29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5" name="Google Shape;395;p229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229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229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229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229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0" name="Google Shape;400;p229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1" name="Google Shape;401;p229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2" name="Google Shape;402;p229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3" name="Google Shape;403;p229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229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5" name="Google Shape;405;p22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8690136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230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8" name="Google Shape;408;p23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9" name="Google Shape;409;p23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0" name="Google Shape;410;p23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23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23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6507602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231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5" name="Google Shape;415;p23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6" name="Google Shape;416;p23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7" name="Google Shape;417;p23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8" name="Google Shape;418;p23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9" name="Google Shape;419;p23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0" name="Google Shape;420;p23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1" name="Google Shape;421;p23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2" name="Google Shape;422;p23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3" name="Google Shape;423;p23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3165764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232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6" name="Google Shape;426;p232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232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28" name="Google Shape;428;p232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29" name="Google Shape;429;p232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0" name="Google Shape;430;p232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4980597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233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3" name="Google Shape;433;p233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233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5" name="Google Shape;435;p233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6" name="Google Shape;436;p233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7" name="Google Shape;437;p233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8" name="Google Shape;438;p233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39" name="Google Shape;439;p233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0" name="Google Shape;440;p233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1" name="Google Shape;441;p233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2" name="Google Shape;442;p233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3" name="Google Shape;443;p23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9972092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23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6" name="Google Shape;446;p23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47" name="Google Shape;447;p23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48" name="Google Shape;448;p23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49" name="Google Shape;449;p23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23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1" name="Google Shape;451;p234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2" name="Google Shape;452;p234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3" name="Google Shape;453;p234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4" name="Google Shape;454;p234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23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084070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23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8" name="Google Shape;458;p235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235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0" name="Google Shape;460;p235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1" name="Google Shape;461;p235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2" name="Google Shape;462;p235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235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4" name="Google Shape;464;p235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5" name="Google Shape;465;p235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6" name="Google Shape;466;p235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7" name="Google Shape;467;p235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8" name="Google Shape;468;p235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9" name="Google Shape;469;p235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0" name="Google Shape;470;p235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1" name="Google Shape;471;p235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2" name="Google Shape;472;p235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3" name="Google Shape;473;p235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4" name="Google Shape;474;p235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5" name="Google Shape;475;p235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6" name="Google Shape;476;p235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6397745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0297629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004399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5333055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66793143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B9D0C19-AD16-B884-BDCD-EA6C89EDC6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685765"/>
            <a:ext cx="744182" cy="73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56238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68283634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6727189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5499590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5067365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4913635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3234240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5366753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1796247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6448804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7043743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57723581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0723722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7233051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6504611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2498240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5100652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0493876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0737470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4746883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7826477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5252874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7778857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9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3" name="Google Shape;163;p9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4" name="Google Shape;164;p9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5" name="Google Shape;165;p9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6" name="Google Shape;166;p95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1081888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04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20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  <p:sp>
        <p:nvSpPr>
          <p:cNvPr id="170" name="Google Shape;170;p204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81514956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20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4" name="Google Shape;174;p20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258483101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20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8" name="Google Shape;178;p20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2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477976993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207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</p:sp>
      <p:sp>
        <p:nvSpPr>
          <p:cNvPr id="183" name="Google Shape;183;p207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4" name="Google Shape;184;p20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19388382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20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8" name="Google Shape;188;p20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9" name="Google Shape;189;p20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18076040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2" name="Google Shape;192;p209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3" name="Google Shape;193;p209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194" name="Google Shape;194;p20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316836127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p210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98" name="Google Shape;198;p210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99" name="Google Shape;199;p210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0" name="Google Shape;200;p210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1" name="Google Shape;201;p210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2" name="Google Shape;202;p210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3" name="Google Shape;203;p210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4" name="Google Shape;204;p210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5" name="Google Shape;205;p210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6" name="Google Shape;206;p210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7" name="Google Shape;207;p210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464389094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21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1" name="Google Shape;211;p21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2" name="Google Shape;212;p21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3" name="Google Shape;213;p21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4" name="Google Shape;214;p21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5" name="Google Shape;215;p21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6" name="Google Shape;216;p21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7" name="Google Shape;217;p21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8" name="Google Shape;218;p21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346370293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1" name="Google Shape;221;p21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22" name="Google Shape;222;p21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23" name="Google Shape;223;p21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24" name="Google Shape;224;p21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5" name="Google Shape;225;p21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6" name="Google Shape;226;p21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7" name="Google Shape;227;p21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45764330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0" name="Google Shape;230;p213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31" name="Google Shape;231;p213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32" name="Google Shape;232;p213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33" name="Google Shape;233;p213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  <p:sp>
        <p:nvSpPr>
          <p:cNvPr id="234" name="Google Shape;234;p213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35" name="Google Shape;235;p213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36" name="Google Shape;236;p213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199192502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214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0" name="Google Shape;240;p214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1" name="Google Shape;241;p214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2" name="Google Shape;242;p214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3" name="Google Shape;243;p214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4" name="Google Shape;244;p214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214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6" name="Google Shape;246;p214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7" name="Google Shape;247;p214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833105224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0" name="Google Shape;250;p215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1" name="Google Shape;251;p215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2" name="Google Shape;252;p215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3" name="Google Shape;253;p215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4" name="Google Shape;254;p215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5" name="Google Shape;255;p215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6" name="Google Shape;256;p215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7" name="Google Shape;257;p215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8" name="Google Shape;258;p215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9" name="Google Shape;259;p215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0" name="Google Shape;260;p215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096000118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3" name="Google Shape;263;p216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4" name="Google Shape;264;p216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5" name="Google Shape;265;p216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6" name="Google Shape;266;p216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7" name="Google Shape;267;p216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8" name="Google Shape;268;p216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342550469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1" name="Google Shape;271;p217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2" name="Google Shape;272;p217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3" name="Google Shape;273;p217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4" name="Google Shape;274;p217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5" name="Google Shape;275;p217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6" name="Google Shape;276;p217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7" name="Google Shape;277;p217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8" name="Google Shape;278;p217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9" name="Google Shape;279;p217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0" name="Google Shape;280;p217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1" name="Google Shape;281;p21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940492226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4" name="Google Shape;284;p21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5" name="Google Shape;285;p21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6" name="Google Shape;286;p21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7" name="Google Shape;287;p21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8" name="Google Shape;288;p21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9" name="Google Shape;289;p21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0" name="Google Shape;290;p21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1" name="Google Shape;291;p21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2" name="Google Shape;292;p21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3" name="Google Shape;293;p21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658955986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6" name="Google Shape;296;p21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297" name="Google Shape;297;p21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298" name="Google Shape;298;p21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299" name="Google Shape;299;p21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0" name="Google Shape;300;p21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1" name="Google Shape;301;p21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2" name="Google Shape;302;p21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3" name="Google Shape;303;p21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4" name="Google Shape;304;p21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5" name="Google Shape;305;p21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892329078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2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8" name="Google Shape;308;p22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9" name="Google Shape;309;p22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0" name="Google Shape;310;p22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1" name="Google Shape;311;p22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2" name="Google Shape;312;p22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3" name="Google Shape;313;p22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4" name="Google Shape;314;p22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5" name="Google Shape;315;p22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6" name="Google Shape;316;p22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7" name="Google Shape;317;p22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8" name="Google Shape;318;p22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9" name="Google Shape;319;p22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0" name="Google Shape;320;p22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1" name="Google Shape;321;p22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2" name="Google Shape;322;p22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3" name="Google Shape;323;p22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4" name="Google Shape;324;p22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5" name="Google Shape;325;p22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6" name="Google Shape;326;p220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108694014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2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9" name="Google Shape;329;p221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30" name="Google Shape;330;p22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941938296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2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2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22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6" name="Google Shape;336;p222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7" name="Google Shape;337;p222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338" name="Google Shape;338;p222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9" name="Google Shape;339;p222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340" name="Google Shape;340;p222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1" name="Google Shape;341;p222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342" name="Google Shape;342;p22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014488188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5627553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8009197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924387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0866801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4879917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913277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5178695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442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2743189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8706201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3411583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0903057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0593714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6594371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1659213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8939492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2127272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2535275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3788252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3689439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5285789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8616168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13/06/2026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2104902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13/06/2026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8515628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13/06/2026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4846468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13/06/2026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2564552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13/06/2026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2264423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13/06/2026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0655682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13/06/2026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9342176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13/06/2026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0015235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13/06/2026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0561778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13/06/2026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9713856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13/06/2026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0521192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5993958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1C0FFA3B-2F64-E931-6E21-C0A73F319754}"/>
              </a:ext>
            </a:extLst>
          </p:cNvPr>
          <p:cNvGrpSpPr/>
          <p:nvPr userDrawn="1"/>
        </p:nvGrpSpPr>
        <p:grpSpPr>
          <a:xfrm>
            <a:off x="1782000" y="3769776"/>
            <a:ext cx="5368645" cy="889007"/>
            <a:chOff x="1748749" y="1791236"/>
            <a:chExt cx="5368645" cy="1013653"/>
          </a:xfrm>
        </p:grpSpPr>
        <p:sp>
          <p:nvSpPr>
            <p:cNvPr id="5" name="Forme libre : forme 4">
              <a:extLst>
                <a:ext uri="{FF2B5EF4-FFF2-40B4-BE49-F238E27FC236}">
                  <a16:creationId xmlns:a16="http://schemas.microsoft.com/office/drawing/2014/main" id="{217390A6-943F-2968-6C10-7DF7BB2B7384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64FB4DD8-5D66-6A34-938E-8913FA5AB177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14FD4FB-ACDB-9931-0C8F-F9D38456DD07}"/>
              </a:ext>
            </a:extLst>
          </p:cNvPr>
          <p:cNvGrpSpPr/>
          <p:nvPr userDrawn="1"/>
        </p:nvGrpSpPr>
        <p:grpSpPr>
          <a:xfrm>
            <a:off x="1782000" y="2800259"/>
            <a:ext cx="5368645" cy="889007"/>
            <a:chOff x="1748749" y="1791236"/>
            <a:chExt cx="5368645" cy="1013653"/>
          </a:xfrm>
        </p:grpSpPr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025CC033-780F-FBF3-E1F4-7D6B687C34E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810CBCE7-99C1-A062-357B-B62018DC3810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E9C463B6-993F-DD3F-0424-B722ACB9B9A3}"/>
              </a:ext>
            </a:extLst>
          </p:cNvPr>
          <p:cNvGrpSpPr/>
          <p:nvPr userDrawn="1"/>
        </p:nvGrpSpPr>
        <p:grpSpPr>
          <a:xfrm>
            <a:off x="1782000" y="1830742"/>
            <a:ext cx="5368645" cy="889007"/>
            <a:chOff x="1748749" y="1791236"/>
            <a:chExt cx="5368645" cy="1013653"/>
          </a:xfrm>
        </p:grpSpPr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B6BA7DD4-6461-5EFC-A988-02D75BDE8D0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0E3CEF6F-2317-D9FC-52FB-966FA00CD10C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96DE3F4D-38EE-A1F1-E0BB-B82E7E7AE2F9}"/>
              </a:ext>
            </a:extLst>
          </p:cNvPr>
          <p:cNvGrpSpPr/>
          <p:nvPr userDrawn="1"/>
        </p:nvGrpSpPr>
        <p:grpSpPr>
          <a:xfrm>
            <a:off x="1782000" y="5708808"/>
            <a:ext cx="5368645" cy="1013653"/>
            <a:chOff x="1748749" y="1791236"/>
            <a:chExt cx="5368645" cy="1013653"/>
          </a:xfrm>
        </p:grpSpPr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5CCAC19C-6BC0-BD3C-C26B-FBD13E3DB19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5AC45941-DA73-B721-FF09-77E57BD98349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82000" y="4739293"/>
            <a:ext cx="5368645" cy="889007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4110" y="185258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2764923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232539" y="2748987"/>
            <a:ext cx="11945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86134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735882" y="4748799"/>
            <a:ext cx="6912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101150"/>
            <a:ext cx="4500000" cy="583389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080574"/>
            <a:ext cx="4500000" cy="54772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671715" y="2648387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671715" y="3621797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671715" y="556861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732676" y="3775053"/>
            <a:ext cx="6944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082335"/>
            <a:ext cx="4500000" cy="5082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671715" y="4595206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C8B7457-BEA6-4AC9-8BA0-D7C7D26C875C}"/>
              </a:ext>
            </a:extLst>
          </p:cNvPr>
          <p:cNvSpPr/>
          <p:nvPr userDrawn="1"/>
        </p:nvSpPr>
        <p:spPr>
          <a:xfrm>
            <a:off x="3870526" y="3275112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fr-FR" sz="1400" b="1" i="0" u="none" strike="noStrike" cap="none" dirty="0">
              <a:solidFill>
                <a:srgbClr val="757575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  <a:p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40" name="Espace réservé du texte 5">
            <a:extLst>
              <a:ext uri="{FF2B5EF4-FFF2-40B4-BE49-F238E27FC236}">
                <a16:creationId xmlns:a16="http://schemas.microsoft.com/office/drawing/2014/main" id="{23BE0368-6CEE-F99C-BFAE-0B248CBF42C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910675" y="6059356"/>
            <a:ext cx="4500000" cy="54772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87643BD1-F9E9-E1EA-FAB1-161E7917CA32}"/>
              </a:ext>
            </a:extLst>
          </p:cNvPr>
          <p:cNvSpPr txBox="1"/>
          <p:nvPr userDrawn="1"/>
        </p:nvSpPr>
        <p:spPr>
          <a:xfrm>
            <a:off x="5735882" y="5702029"/>
            <a:ext cx="6912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3" name="Espace réservé pour une image  26">
            <a:extLst>
              <a:ext uri="{FF2B5EF4-FFF2-40B4-BE49-F238E27FC236}">
                <a16:creationId xmlns:a16="http://schemas.microsoft.com/office/drawing/2014/main" id="{EBB49857-CB09-5F8C-6292-37DF07F50D43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1671715" y="1674977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4" name="Image 43">
            <a:extLst>
              <a:ext uri="{FF2B5EF4-FFF2-40B4-BE49-F238E27FC236}">
                <a16:creationId xmlns:a16="http://schemas.microsoft.com/office/drawing/2014/main" id="{E1DB57AA-A76E-6E38-EE43-87441366ED1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4775372"/>
            <a:ext cx="540000" cy="418523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EB83B926-A6F7-BDD6-C259-E9771DE1563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02799" y="3890098"/>
            <a:ext cx="424748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16678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62115188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57315370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87084560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78347351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2301725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30666608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03124033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32413444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8015849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27205699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49776941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9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7" name="Google Shape;347;p9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8" name="Google Shape;348;p97"/>
          <p:cNvSpPr>
            <a:spLocks noGrp="1"/>
          </p:cNvSpPr>
          <p:nvPr>
            <p:ph type="pic" idx="3"/>
          </p:nvPr>
        </p:nvSpPr>
        <p:spPr>
          <a:xfrm>
            <a:off x="3551984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9" name="Google Shape;349;p97"/>
          <p:cNvSpPr>
            <a:spLocks noGrp="1"/>
          </p:cNvSpPr>
          <p:nvPr>
            <p:ph type="pic" idx="4"/>
          </p:nvPr>
        </p:nvSpPr>
        <p:spPr>
          <a:xfrm>
            <a:off x="648510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0" name="Google Shape;350;p97"/>
          <p:cNvSpPr>
            <a:spLocks noGrp="1"/>
          </p:cNvSpPr>
          <p:nvPr>
            <p:ph type="pic" idx="5"/>
          </p:nvPr>
        </p:nvSpPr>
        <p:spPr>
          <a:xfrm>
            <a:off x="6455459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1" name="Google Shape;351;p97"/>
          <p:cNvSpPr>
            <a:spLocks noGrp="1"/>
          </p:cNvSpPr>
          <p:nvPr>
            <p:ph type="pic" idx="6"/>
          </p:nvPr>
        </p:nvSpPr>
        <p:spPr>
          <a:xfrm>
            <a:off x="3551984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2" name="Google Shape;352;p97"/>
          <p:cNvSpPr>
            <a:spLocks noGrp="1"/>
          </p:cNvSpPr>
          <p:nvPr>
            <p:ph type="pic" idx="7"/>
          </p:nvPr>
        </p:nvSpPr>
        <p:spPr>
          <a:xfrm>
            <a:off x="648510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3" name="Google Shape;353;p97"/>
          <p:cNvSpPr>
            <a:spLocks noGrp="1"/>
          </p:cNvSpPr>
          <p:nvPr>
            <p:ph type="pic" idx="8"/>
          </p:nvPr>
        </p:nvSpPr>
        <p:spPr>
          <a:xfrm>
            <a:off x="6455459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0622874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23"/>
          <p:cNvSpPr txBox="1"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7" name="Google Shape;367;p223"/>
          <p:cNvSpPr>
            <a:spLocks noGrp="1"/>
          </p:cNvSpPr>
          <p:nvPr>
            <p:ph type="pic" idx="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8" name="Google Shape;368;p223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93853760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2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1" name="Google Shape;371;p22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2" name="Google Shape;372;p22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2240645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22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0580837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3_Voc_Act_01__Vidéo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736846" y="5371468"/>
            <a:ext cx="7670306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DA1437C-B6A2-8E9F-6A5F-C9245219EB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91999" y="2026860"/>
            <a:ext cx="5760000" cy="30168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7787491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2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226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1" name="Google Shape;381;p226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22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8772021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22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22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22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7" name="Google Shape;387;p22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1502282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228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22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91" name="Google Shape;391;p22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22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725556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29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5" name="Google Shape;395;p229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229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229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229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229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0" name="Google Shape;400;p229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1" name="Google Shape;401;p229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2" name="Google Shape;402;p229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3" name="Google Shape;403;p229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229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5" name="Google Shape;405;p22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2014039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230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8" name="Google Shape;408;p23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9" name="Google Shape;409;p23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0" name="Google Shape;410;p23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23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23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9544256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231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5" name="Google Shape;415;p23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6" name="Google Shape;416;p23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7" name="Google Shape;417;p23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8" name="Google Shape;418;p23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9" name="Google Shape;419;p23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0" name="Google Shape;420;p23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1" name="Google Shape;421;p23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2" name="Google Shape;422;p23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3" name="Google Shape;423;p23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5895964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232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6" name="Google Shape;426;p232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232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28" name="Google Shape;428;p232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29" name="Google Shape;429;p232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0" name="Google Shape;430;p232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404297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233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3" name="Google Shape;433;p233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233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5" name="Google Shape;435;p233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6" name="Google Shape;436;p233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7" name="Google Shape;437;p233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8" name="Google Shape;438;p233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39" name="Google Shape;439;p233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0" name="Google Shape;440;p233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1" name="Google Shape;441;p233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2" name="Google Shape;442;p233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3" name="Google Shape;443;p23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0176407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23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6" name="Google Shape;446;p23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47" name="Google Shape;447;p23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48" name="Google Shape;448;p23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49" name="Google Shape;449;p23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23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1" name="Google Shape;451;p234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2" name="Google Shape;452;p234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3" name="Google Shape;453;p234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4" name="Google Shape;454;p234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23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1949914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23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8" name="Google Shape;458;p235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235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0" name="Google Shape;460;p235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1" name="Google Shape;461;p235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2" name="Google Shape;462;p235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235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4" name="Google Shape;464;p235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5" name="Google Shape;465;p235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6" name="Google Shape;466;p235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7" name="Google Shape;467;p235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8" name="Google Shape;468;p235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9" name="Google Shape;469;p235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0" name="Google Shape;470;p235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1" name="Google Shape;471;p235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2" name="Google Shape;472;p235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3" name="Google Shape;473;p235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4" name="Google Shape;474;p235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5" name="Google Shape;475;p235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6" name="Google Shape;476;p235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670808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108787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8275619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4944651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8953454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3_Voc_Act_01__Libre"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10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Calibri"/>
              <a:buNone/>
              <a:defRPr sz="1600">
                <a:solidFill>
                  <a:srgbClr val="A6A6A6"/>
                </a:solidFill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11" name="Google Shape;611;p10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3713217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10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Calibri"/>
              <a:buNone/>
              <a:defRPr sz="1600">
                <a:solidFill>
                  <a:srgbClr val="A6A6A6"/>
                </a:solidFill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1" name="Google Shape;481;p102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966878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188"/>
          <p:cNvSpPr txBox="1"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4" name="Google Shape;484;p188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85" name="Google Shape;485;p18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86579272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18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8" name="Google Shape;488;p189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89" name="Google Shape;489;p18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23776185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19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2" name="Google Shape;492;p190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93" name="Google Shape;493;p190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94" name="Google Shape;494;p19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386826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19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7" name="Google Shape;497;p191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98" name="Google Shape;498;p191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99" name="Google Shape;499;p19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20270396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19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02" name="Google Shape;502;p19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03" name="Google Shape;503;p192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04" name="Google Shape;504;p19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4798955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19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07" name="Google Shape;507;p193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08" name="Google Shape;508;p193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09" name="Google Shape;509;p19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34663470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19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12" name="Google Shape;512;p194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3" name="Google Shape;513;p194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4" name="Google Shape;514;p194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5" name="Google Shape;515;p194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6" name="Google Shape;516;p194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7" name="Google Shape;517;p194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8" name="Google Shape;518;p194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19" name="Google Shape;519;p194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0" name="Google Shape;520;p194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1" name="Google Shape;521;p194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2" name="Google Shape;522;p19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89344712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19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5" name="Google Shape;525;p19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6" name="Google Shape;526;p19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7" name="Google Shape;527;p19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8" name="Google Shape;528;p19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29" name="Google Shape;529;p195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0513323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19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32" name="Google Shape;532;p196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33" name="Google Shape;533;p196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34" name="Google Shape;534;p196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35" name="Google Shape;535;p196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36" name="Google Shape;536;p196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7" name="Google Shape;537;p196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8" name="Google Shape;538;p196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9" name="Google Shape;539;p196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40" name="Google Shape;540;p196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07068718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19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43" name="Google Shape;543;p197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44" name="Google Shape;544;p197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45" name="Google Shape;545;p197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46" name="Google Shape;546;p197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47" name="Google Shape;547;p197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48" name="Google Shape;548;p19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73515989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198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51" name="Google Shape;551;p198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52" name="Google Shape;552;p198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53" name="Google Shape;553;p198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54" name="Google Shape;554;p198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55" name="Google Shape;555;p198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56" name="Google Shape;556;p198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57" name="Google Shape;557;p198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58" name="Google Shape;558;p198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59" name="Google Shape;559;p198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60" name="Google Shape;560;p198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61" name="Google Shape;561;p19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20712230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19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64" name="Google Shape;564;p19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65" name="Google Shape;565;p19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66" name="Google Shape;566;p19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67" name="Google Shape;567;p19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68" name="Google Shape;568;p19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69" name="Google Shape;569;p19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70" name="Google Shape;570;p19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71" name="Google Shape;571;p19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72" name="Google Shape;572;p19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73" name="Google Shape;573;p19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44570558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20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76" name="Google Shape;576;p20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77" name="Google Shape;577;p20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78" name="Google Shape;578;p20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79" name="Google Shape;579;p20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80" name="Google Shape;580;p20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81" name="Google Shape;581;p20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82" name="Google Shape;582;p20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83" name="Google Shape;583;p20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84" name="Google Shape;584;p20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85" name="Google Shape;585;p20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86" name="Google Shape;586;p20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87" name="Google Shape;587;p20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88" name="Google Shape;588;p20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89" name="Google Shape;589;p20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590" name="Google Shape;590;p20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1" name="Google Shape;591;p20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2" name="Google Shape;592;p20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3" name="Google Shape;593;p20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4" name="Google Shape;594;p200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0728527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20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97" name="Google Shape;597;p201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8" name="Google Shape;598;p20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19753047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20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01" name="Google Shape;601;p202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02" name="Google Shape;602;p20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61111641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Img">
  <p:cSld name="3_Voc_Act_01_Img"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20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05" name="Google Shape;605;p203"/>
          <p:cNvSpPr>
            <a:spLocks noGrp="1"/>
          </p:cNvSpPr>
          <p:nvPr>
            <p:ph type="pic" idx="2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06" name="Google Shape;606;p20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774092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82265333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9911026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5482905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5441789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9187817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5834464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5259796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635196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9813548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3759197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7921804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1505584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3549743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8772217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1362847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2620384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4867538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3554940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016268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7654528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7549620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4279924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5157496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image" Target="../media/image3.jpg"/><Relationship Id="rId2" Type="http://schemas.openxmlformats.org/officeDocument/2006/relationships/slideLayout" Target="../slideLayouts/slideLayout4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image" Target="../media/image3.jpg"/><Relationship Id="rId2" Type="http://schemas.openxmlformats.org/officeDocument/2006/relationships/slideLayout" Target="../slideLayouts/slideLayout19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slideLayout" Target="../slideLayouts/slideLayout45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34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slideLayout" Target="../slideLayouts/slideLayout71.xml"/><Relationship Id="rId18" Type="http://schemas.openxmlformats.org/officeDocument/2006/relationships/slideLayout" Target="../slideLayouts/slideLayout76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70.xml"/><Relationship Id="rId17" Type="http://schemas.openxmlformats.org/officeDocument/2006/relationships/slideLayout" Target="../slideLayouts/slideLayout75.xml"/><Relationship Id="rId2" Type="http://schemas.openxmlformats.org/officeDocument/2006/relationships/slideLayout" Target="../slideLayouts/slideLayout60.xml"/><Relationship Id="rId16" Type="http://schemas.openxmlformats.org/officeDocument/2006/relationships/slideLayout" Target="../slideLayouts/slideLayout74.xml"/><Relationship Id="rId20" Type="http://schemas.openxmlformats.org/officeDocument/2006/relationships/image" Target="../media/image3.jpg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68.xml"/><Relationship Id="rId19" Type="http://schemas.openxmlformats.org/officeDocument/2006/relationships/theme" Target="../theme/theme7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Relationship Id="rId14" Type="http://schemas.openxmlformats.org/officeDocument/2006/relationships/slideLayout" Target="../slideLayouts/slideLayout72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78.xml"/><Relationship Id="rId1" Type="http://schemas.openxmlformats.org/officeDocument/2006/relationships/slideLayout" Target="../slideLayouts/slideLayout7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slideLayout" Target="../slideLayouts/slideLayout91.xml"/><Relationship Id="rId1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81.xml"/><Relationship Id="rId21" Type="http://schemas.openxmlformats.org/officeDocument/2006/relationships/slideLayout" Target="../slideLayouts/slideLayout99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17" Type="http://schemas.openxmlformats.org/officeDocument/2006/relationships/slideLayout" Target="../slideLayouts/slideLayout95.xml"/><Relationship Id="rId2" Type="http://schemas.openxmlformats.org/officeDocument/2006/relationships/slideLayout" Target="../slideLayouts/slideLayout80.xml"/><Relationship Id="rId16" Type="http://schemas.openxmlformats.org/officeDocument/2006/relationships/slideLayout" Target="../slideLayouts/slideLayout94.xml"/><Relationship Id="rId20" Type="http://schemas.openxmlformats.org/officeDocument/2006/relationships/slideLayout" Target="../slideLayouts/slideLayout98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24" Type="http://schemas.openxmlformats.org/officeDocument/2006/relationships/image" Target="../media/image9.bin"/><Relationship Id="rId5" Type="http://schemas.openxmlformats.org/officeDocument/2006/relationships/slideLayout" Target="../slideLayouts/slideLayout83.xml"/><Relationship Id="rId15" Type="http://schemas.openxmlformats.org/officeDocument/2006/relationships/slideLayout" Target="../slideLayouts/slideLayout93.xml"/><Relationship Id="rId23" Type="http://schemas.openxmlformats.org/officeDocument/2006/relationships/theme" Target="../theme/theme9.xml"/><Relationship Id="rId10" Type="http://schemas.openxmlformats.org/officeDocument/2006/relationships/slideLayout" Target="../slideLayouts/slideLayout88.xml"/><Relationship Id="rId19" Type="http://schemas.openxmlformats.org/officeDocument/2006/relationships/slideLayout" Target="../slideLayouts/slideLayout97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slideLayout" Target="../slideLayouts/slideLayout92.xml"/><Relationship Id="rId22" Type="http://schemas.openxmlformats.org/officeDocument/2006/relationships/slideLayout" Target="../slideLayouts/slideLayout10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slideLayout" Target="../slideLayouts/slideLayout113.xml"/><Relationship Id="rId1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03.xml"/><Relationship Id="rId21" Type="http://schemas.openxmlformats.org/officeDocument/2006/relationships/theme" Target="../theme/theme10.xml"/><Relationship Id="rId7" Type="http://schemas.openxmlformats.org/officeDocument/2006/relationships/slideLayout" Target="../slideLayouts/slideLayout107.xml"/><Relationship Id="rId12" Type="http://schemas.openxmlformats.org/officeDocument/2006/relationships/slideLayout" Target="../slideLayouts/slideLayout112.xml"/><Relationship Id="rId17" Type="http://schemas.openxmlformats.org/officeDocument/2006/relationships/slideLayout" Target="../slideLayouts/slideLayout117.xml"/><Relationship Id="rId2" Type="http://schemas.openxmlformats.org/officeDocument/2006/relationships/slideLayout" Target="../slideLayouts/slideLayout102.xml"/><Relationship Id="rId16" Type="http://schemas.openxmlformats.org/officeDocument/2006/relationships/slideLayout" Target="../slideLayouts/slideLayout116.xml"/><Relationship Id="rId20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10.xml"/><Relationship Id="rId19" Type="http://schemas.openxmlformats.org/officeDocument/2006/relationships/slideLayout" Target="../slideLayouts/slideLayout119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Relationship Id="rId14" Type="http://schemas.openxmlformats.org/officeDocument/2006/relationships/slideLayout" Target="../slideLayouts/slideLayout114.xml"/><Relationship Id="rId22" Type="http://schemas.openxmlformats.org/officeDocument/2006/relationships/image" Target="../media/image3.jp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8.xml"/><Relationship Id="rId13" Type="http://schemas.openxmlformats.org/officeDocument/2006/relationships/slideLayout" Target="../slideLayouts/slideLayout133.xml"/><Relationship Id="rId18" Type="http://schemas.openxmlformats.org/officeDocument/2006/relationships/slideLayout" Target="../slideLayouts/slideLayout138.xml"/><Relationship Id="rId3" Type="http://schemas.openxmlformats.org/officeDocument/2006/relationships/slideLayout" Target="../slideLayouts/slideLayout123.xml"/><Relationship Id="rId21" Type="http://schemas.openxmlformats.org/officeDocument/2006/relationships/slideLayout" Target="../slideLayouts/slideLayout141.xml"/><Relationship Id="rId7" Type="http://schemas.openxmlformats.org/officeDocument/2006/relationships/slideLayout" Target="../slideLayouts/slideLayout127.xml"/><Relationship Id="rId12" Type="http://schemas.openxmlformats.org/officeDocument/2006/relationships/slideLayout" Target="../slideLayouts/slideLayout132.xml"/><Relationship Id="rId17" Type="http://schemas.openxmlformats.org/officeDocument/2006/relationships/slideLayout" Target="../slideLayouts/slideLayout137.xml"/><Relationship Id="rId2" Type="http://schemas.openxmlformats.org/officeDocument/2006/relationships/slideLayout" Target="../slideLayouts/slideLayout122.xml"/><Relationship Id="rId16" Type="http://schemas.openxmlformats.org/officeDocument/2006/relationships/slideLayout" Target="../slideLayouts/slideLayout136.xml"/><Relationship Id="rId20" Type="http://schemas.openxmlformats.org/officeDocument/2006/relationships/slideLayout" Target="../slideLayouts/slideLayout140.xml"/><Relationship Id="rId1" Type="http://schemas.openxmlformats.org/officeDocument/2006/relationships/slideLayout" Target="../slideLayouts/slideLayout121.xml"/><Relationship Id="rId6" Type="http://schemas.openxmlformats.org/officeDocument/2006/relationships/slideLayout" Target="../slideLayouts/slideLayout126.xml"/><Relationship Id="rId11" Type="http://schemas.openxmlformats.org/officeDocument/2006/relationships/slideLayout" Target="../slideLayouts/slideLayout131.xml"/><Relationship Id="rId24" Type="http://schemas.openxmlformats.org/officeDocument/2006/relationships/image" Target="../media/image9.bin"/><Relationship Id="rId5" Type="http://schemas.openxmlformats.org/officeDocument/2006/relationships/slideLayout" Target="../slideLayouts/slideLayout125.xml"/><Relationship Id="rId15" Type="http://schemas.openxmlformats.org/officeDocument/2006/relationships/slideLayout" Target="../slideLayouts/slideLayout135.xml"/><Relationship Id="rId23" Type="http://schemas.openxmlformats.org/officeDocument/2006/relationships/theme" Target="../theme/theme11.xml"/><Relationship Id="rId10" Type="http://schemas.openxmlformats.org/officeDocument/2006/relationships/slideLayout" Target="../slideLayouts/slideLayout130.xml"/><Relationship Id="rId19" Type="http://schemas.openxmlformats.org/officeDocument/2006/relationships/slideLayout" Target="../slideLayouts/slideLayout139.xml"/><Relationship Id="rId4" Type="http://schemas.openxmlformats.org/officeDocument/2006/relationships/slideLayout" Target="../slideLayouts/slideLayout124.xml"/><Relationship Id="rId9" Type="http://schemas.openxmlformats.org/officeDocument/2006/relationships/slideLayout" Target="../slideLayouts/slideLayout129.xml"/><Relationship Id="rId14" Type="http://schemas.openxmlformats.org/officeDocument/2006/relationships/slideLayout" Target="../slideLayouts/slideLayout134.xml"/><Relationship Id="rId22" Type="http://schemas.openxmlformats.org/officeDocument/2006/relationships/slideLayout" Target="../slideLayouts/slideLayout142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0.xml"/><Relationship Id="rId13" Type="http://schemas.openxmlformats.org/officeDocument/2006/relationships/slideLayout" Target="../slideLayouts/slideLayout155.xml"/><Relationship Id="rId3" Type="http://schemas.openxmlformats.org/officeDocument/2006/relationships/slideLayout" Target="../slideLayouts/slideLayout145.xml"/><Relationship Id="rId7" Type="http://schemas.openxmlformats.org/officeDocument/2006/relationships/slideLayout" Target="../slideLayouts/slideLayout149.xml"/><Relationship Id="rId12" Type="http://schemas.openxmlformats.org/officeDocument/2006/relationships/slideLayout" Target="../slideLayouts/slideLayout154.xml"/><Relationship Id="rId2" Type="http://schemas.openxmlformats.org/officeDocument/2006/relationships/slideLayout" Target="../slideLayouts/slideLayout144.xml"/><Relationship Id="rId1" Type="http://schemas.openxmlformats.org/officeDocument/2006/relationships/slideLayout" Target="../slideLayouts/slideLayout143.xml"/><Relationship Id="rId6" Type="http://schemas.openxmlformats.org/officeDocument/2006/relationships/slideLayout" Target="../slideLayouts/slideLayout148.xml"/><Relationship Id="rId11" Type="http://schemas.openxmlformats.org/officeDocument/2006/relationships/slideLayout" Target="../slideLayouts/slideLayout153.xml"/><Relationship Id="rId5" Type="http://schemas.openxmlformats.org/officeDocument/2006/relationships/slideLayout" Target="../slideLayouts/slideLayout147.xml"/><Relationship Id="rId10" Type="http://schemas.openxmlformats.org/officeDocument/2006/relationships/slideLayout" Target="../slideLayouts/slideLayout152.xml"/><Relationship Id="rId4" Type="http://schemas.openxmlformats.org/officeDocument/2006/relationships/slideLayout" Target="../slideLayouts/slideLayout146.xml"/><Relationship Id="rId9" Type="http://schemas.openxmlformats.org/officeDocument/2006/relationships/slideLayout" Target="../slideLayouts/slideLayout151.xml"/><Relationship Id="rId14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3.xml"/><Relationship Id="rId3" Type="http://schemas.openxmlformats.org/officeDocument/2006/relationships/slideLayout" Target="../slideLayouts/slideLayout158.xml"/><Relationship Id="rId7" Type="http://schemas.openxmlformats.org/officeDocument/2006/relationships/slideLayout" Target="../slideLayouts/slideLayout162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57.xml"/><Relationship Id="rId1" Type="http://schemas.openxmlformats.org/officeDocument/2006/relationships/slideLayout" Target="../slideLayouts/slideLayout156.xml"/><Relationship Id="rId6" Type="http://schemas.openxmlformats.org/officeDocument/2006/relationships/slideLayout" Target="../slideLayouts/slideLayout161.xml"/><Relationship Id="rId11" Type="http://schemas.openxmlformats.org/officeDocument/2006/relationships/slideLayout" Target="../slideLayouts/slideLayout166.xml"/><Relationship Id="rId5" Type="http://schemas.openxmlformats.org/officeDocument/2006/relationships/slideLayout" Target="../slideLayouts/slideLayout160.xml"/><Relationship Id="rId10" Type="http://schemas.openxmlformats.org/officeDocument/2006/relationships/slideLayout" Target="../slideLayouts/slideLayout165.xml"/><Relationship Id="rId4" Type="http://schemas.openxmlformats.org/officeDocument/2006/relationships/slideLayout" Target="../slideLayouts/slideLayout159.xml"/><Relationship Id="rId9" Type="http://schemas.openxmlformats.org/officeDocument/2006/relationships/slideLayout" Target="../slideLayouts/slideLayout164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4.xml"/><Relationship Id="rId13" Type="http://schemas.openxmlformats.org/officeDocument/2006/relationships/slideLayout" Target="../slideLayouts/slideLayout179.xml"/><Relationship Id="rId18" Type="http://schemas.openxmlformats.org/officeDocument/2006/relationships/slideLayout" Target="../slideLayouts/slideLayout184.xml"/><Relationship Id="rId3" Type="http://schemas.openxmlformats.org/officeDocument/2006/relationships/slideLayout" Target="../slideLayouts/slideLayout169.xml"/><Relationship Id="rId21" Type="http://schemas.openxmlformats.org/officeDocument/2006/relationships/theme" Target="../theme/theme14.xml"/><Relationship Id="rId7" Type="http://schemas.openxmlformats.org/officeDocument/2006/relationships/slideLayout" Target="../slideLayouts/slideLayout173.xml"/><Relationship Id="rId12" Type="http://schemas.openxmlformats.org/officeDocument/2006/relationships/slideLayout" Target="../slideLayouts/slideLayout178.xml"/><Relationship Id="rId17" Type="http://schemas.openxmlformats.org/officeDocument/2006/relationships/slideLayout" Target="../slideLayouts/slideLayout183.xml"/><Relationship Id="rId2" Type="http://schemas.openxmlformats.org/officeDocument/2006/relationships/slideLayout" Target="../slideLayouts/slideLayout168.xml"/><Relationship Id="rId16" Type="http://schemas.openxmlformats.org/officeDocument/2006/relationships/slideLayout" Target="../slideLayouts/slideLayout182.xml"/><Relationship Id="rId20" Type="http://schemas.openxmlformats.org/officeDocument/2006/relationships/slideLayout" Target="../slideLayouts/slideLayout186.xml"/><Relationship Id="rId1" Type="http://schemas.openxmlformats.org/officeDocument/2006/relationships/slideLayout" Target="../slideLayouts/slideLayout167.xml"/><Relationship Id="rId6" Type="http://schemas.openxmlformats.org/officeDocument/2006/relationships/slideLayout" Target="../slideLayouts/slideLayout172.xml"/><Relationship Id="rId11" Type="http://schemas.openxmlformats.org/officeDocument/2006/relationships/slideLayout" Target="../slideLayouts/slideLayout177.xml"/><Relationship Id="rId5" Type="http://schemas.openxmlformats.org/officeDocument/2006/relationships/slideLayout" Target="../slideLayouts/slideLayout171.xml"/><Relationship Id="rId1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76.xml"/><Relationship Id="rId19" Type="http://schemas.openxmlformats.org/officeDocument/2006/relationships/slideLayout" Target="../slideLayouts/slideLayout185.xml"/><Relationship Id="rId4" Type="http://schemas.openxmlformats.org/officeDocument/2006/relationships/slideLayout" Target="../slideLayouts/slideLayout170.xml"/><Relationship Id="rId9" Type="http://schemas.openxmlformats.org/officeDocument/2006/relationships/slideLayout" Target="../slideLayouts/slideLayout175.xml"/><Relationship Id="rId14" Type="http://schemas.openxmlformats.org/officeDocument/2006/relationships/slideLayout" Target="../slideLayouts/slideLayout180.xml"/><Relationship Id="rId22" Type="http://schemas.openxmlformats.org/officeDocument/2006/relationships/image" Target="../media/image3.jp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4.xml"/><Relationship Id="rId13" Type="http://schemas.openxmlformats.org/officeDocument/2006/relationships/slideLayout" Target="../slideLayouts/slideLayout199.xml"/><Relationship Id="rId18" Type="http://schemas.openxmlformats.org/officeDocument/2006/relationships/theme" Target="../theme/theme15.xml"/><Relationship Id="rId3" Type="http://schemas.openxmlformats.org/officeDocument/2006/relationships/slideLayout" Target="../slideLayouts/slideLayout189.xml"/><Relationship Id="rId7" Type="http://schemas.openxmlformats.org/officeDocument/2006/relationships/slideLayout" Target="../slideLayouts/slideLayout193.xml"/><Relationship Id="rId12" Type="http://schemas.openxmlformats.org/officeDocument/2006/relationships/slideLayout" Target="../slideLayouts/slideLayout198.xml"/><Relationship Id="rId17" Type="http://schemas.openxmlformats.org/officeDocument/2006/relationships/slideLayout" Target="../slideLayouts/slideLayout203.xml"/><Relationship Id="rId2" Type="http://schemas.openxmlformats.org/officeDocument/2006/relationships/slideLayout" Target="../slideLayouts/slideLayout188.xml"/><Relationship Id="rId16" Type="http://schemas.openxmlformats.org/officeDocument/2006/relationships/slideLayout" Target="../slideLayouts/slideLayout202.xml"/><Relationship Id="rId1" Type="http://schemas.openxmlformats.org/officeDocument/2006/relationships/slideLayout" Target="../slideLayouts/slideLayout187.xml"/><Relationship Id="rId6" Type="http://schemas.openxmlformats.org/officeDocument/2006/relationships/slideLayout" Target="../slideLayouts/slideLayout192.xml"/><Relationship Id="rId11" Type="http://schemas.openxmlformats.org/officeDocument/2006/relationships/slideLayout" Target="../slideLayouts/slideLayout197.xml"/><Relationship Id="rId5" Type="http://schemas.openxmlformats.org/officeDocument/2006/relationships/slideLayout" Target="../slideLayouts/slideLayout191.xml"/><Relationship Id="rId15" Type="http://schemas.openxmlformats.org/officeDocument/2006/relationships/slideLayout" Target="../slideLayouts/slideLayout201.xml"/><Relationship Id="rId10" Type="http://schemas.openxmlformats.org/officeDocument/2006/relationships/slideLayout" Target="../slideLayouts/slideLayout196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190.xml"/><Relationship Id="rId9" Type="http://schemas.openxmlformats.org/officeDocument/2006/relationships/slideLayout" Target="../slideLayouts/slideLayout195.xml"/><Relationship Id="rId14" Type="http://schemas.openxmlformats.org/officeDocument/2006/relationships/slideLayout" Target="../slideLayouts/slideLayout200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1.xml"/><Relationship Id="rId13" Type="http://schemas.openxmlformats.org/officeDocument/2006/relationships/slideLayout" Target="../slideLayouts/slideLayout216.xml"/><Relationship Id="rId18" Type="http://schemas.openxmlformats.org/officeDocument/2006/relationships/slideLayout" Target="../slideLayouts/slideLayout221.xml"/><Relationship Id="rId3" Type="http://schemas.openxmlformats.org/officeDocument/2006/relationships/slideLayout" Target="../slideLayouts/slideLayout206.xml"/><Relationship Id="rId21" Type="http://schemas.openxmlformats.org/officeDocument/2006/relationships/slideLayout" Target="../slideLayouts/slideLayout224.xml"/><Relationship Id="rId7" Type="http://schemas.openxmlformats.org/officeDocument/2006/relationships/slideLayout" Target="../slideLayouts/slideLayout210.xml"/><Relationship Id="rId12" Type="http://schemas.openxmlformats.org/officeDocument/2006/relationships/slideLayout" Target="../slideLayouts/slideLayout215.xml"/><Relationship Id="rId17" Type="http://schemas.openxmlformats.org/officeDocument/2006/relationships/slideLayout" Target="../slideLayouts/slideLayout220.xml"/><Relationship Id="rId25" Type="http://schemas.openxmlformats.org/officeDocument/2006/relationships/image" Target="../media/image9.bin"/><Relationship Id="rId2" Type="http://schemas.openxmlformats.org/officeDocument/2006/relationships/slideLayout" Target="../slideLayouts/slideLayout205.xml"/><Relationship Id="rId16" Type="http://schemas.openxmlformats.org/officeDocument/2006/relationships/slideLayout" Target="../slideLayouts/slideLayout219.xml"/><Relationship Id="rId20" Type="http://schemas.openxmlformats.org/officeDocument/2006/relationships/slideLayout" Target="../slideLayouts/slideLayout223.xml"/><Relationship Id="rId1" Type="http://schemas.openxmlformats.org/officeDocument/2006/relationships/slideLayout" Target="../slideLayouts/slideLayout204.xml"/><Relationship Id="rId6" Type="http://schemas.openxmlformats.org/officeDocument/2006/relationships/slideLayout" Target="../slideLayouts/slideLayout209.xml"/><Relationship Id="rId11" Type="http://schemas.openxmlformats.org/officeDocument/2006/relationships/slideLayout" Target="../slideLayouts/slideLayout214.xml"/><Relationship Id="rId24" Type="http://schemas.openxmlformats.org/officeDocument/2006/relationships/theme" Target="../theme/theme16.xml"/><Relationship Id="rId5" Type="http://schemas.openxmlformats.org/officeDocument/2006/relationships/slideLayout" Target="../slideLayouts/slideLayout208.xml"/><Relationship Id="rId15" Type="http://schemas.openxmlformats.org/officeDocument/2006/relationships/slideLayout" Target="../slideLayouts/slideLayout218.xml"/><Relationship Id="rId23" Type="http://schemas.openxmlformats.org/officeDocument/2006/relationships/slideLayout" Target="../slideLayouts/slideLayout226.xml"/><Relationship Id="rId10" Type="http://schemas.openxmlformats.org/officeDocument/2006/relationships/slideLayout" Target="../slideLayouts/slideLayout213.xml"/><Relationship Id="rId19" Type="http://schemas.openxmlformats.org/officeDocument/2006/relationships/slideLayout" Target="../slideLayouts/slideLayout222.xml"/><Relationship Id="rId4" Type="http://schemas.openxmlformats.org/officeDocument/2006/relationships/slideLayout" Target="../slideLayouts/slideLayout207.xml"/><Relationship Id="rId9" Type="http://schemas.openxmlformats.org/officeDocument/2006/relationships/slideLayout" Target="../slideLayouts/slideLayout212.xml"/><Relationship Id="rId14" Type="http://schemas.openxmlformats.org/officeDocument/2006/relationships/slideLayout" Target="../slideLayouts/slideLayout217.xml"/><Relationship Id="rId22" Type="http://schemas.openxmlformats.org/officeDocument/2006/relationships/slideLayout" Target="../slideLayouts/slideLayout2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834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9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97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  <p:sldLayoutId id="2147483713" r:id="rId14"/>
    <p:sldLayoutId id="2147483798" r:id="rId15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10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33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  <p:sldLayoutId id="2147483746" r:id="rId12"/>
    <p:sldLayoutId id="2147483747" r:id="rId13"/>
    <p:sldLayoutId id="2147483748" r:id="rId14"/>
    <p:sldLayoutId id="2147483749" r:id="rId15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4513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  <p:sldLayoutId id="2147484052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658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  <p:sldLayoutId id="2147483861" r:id="rId10"/>
    <p:sldLayoutId id="214748386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6853255"/>
      </p:ext>
    </p:extLst>
  </p:cSld>
  <p:clrMap bg1="lt1" tx1="dk1" bg2="lt2" tx2="dk2" accent1="accent1" accent2="accent2" accent3="accent3" accent4="accent4" accent5="accent5" accent6="accent6" hlink="hlink" folHlink="folHlink"/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9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8001123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66" r:id="rId1"/>
    <p:sldLayoutId id="2147483867" r:id="rId2"/>
    <p:sldLayoutId id="2147483868" r:id="rId3"/>
    <p:sldLayoutId id="2147483869" r:id="rId4"/>
    <p:sldLayoutId id="2147483870" r:id="rId5"/>
    <p:sldLayoutId id="2147483871" r:id="rId6"/>
    <p:sldLayoutId id="2147483872" r:id="rId7"/>
    <p:sldLayoutId id="2147483873" r:id="rId8"/>
    <p:sldLayoutId id="2147483874" r:id="rId9"/>
    <p:sldLayoutId id="2147483875" r:id="rId10"/>
    <p:sldLayoutId id="2147483876" r:id="rId11"/>
    <p:sldLayoutId id="2147483877" r:id="rId12"/>
    <p:sldLayoutId id="2147483878" r:id="rId13"/>
    <p:sldLayoutId id="2147483879" r:id="rId14"/>
    <p:sldLayoutId id="2147483880" r:id="rId15"/>
    <p:sldLayoutId id="2147483881" r:id="rId16"/>
    <p:sldLayoutId id="2147483884" r:id="rId17"/>
    <p:sldLayoutId id="2147483885" r:id="rId18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849754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99" r:id="rId1"/>
    <p:sldLayoutId id="2147483901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9049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3" r:id="rId1"/>
    <p:sldLayoutId id="2147483904" r:id="rId2"/>
    <p:sldLayoutId id="2147483905" r:id="rId3"/>
    <p:sldLayoutId id="2147483906" r:id="rId4"/>
    <p:sldLayoutId id="2147483907" r:id="rId5"/>
    <p:sldLayoutId id="2147483908" r:id="rId6"/>
    <p:sldLayoutId id="2147483909" r:id="rId7"/>
    <p:sldLayoutId id="2147483910" r:id="rId8"/>
    <p:sldLayoutId id="2147483911" r:id="rId9"/>
    <p:sldLayoutId id="2147483912" r:id="rId10"/>
    <p:sldLayoutId id="2147483913" r:id="rId11"/>
    <p:sldLayoutId id="2147483914" r:id="rId12"/>
    <p:sldLayoutId id="2147483915" r:id="rId13"/>
    <p:sldLayoutId id="2147483916" r:id="rId14"/>
    <p:sldLayoutId id="2147483917" r:id="rId15"/>
    <p:sldLayoutId id="2147483918" r:id="rId16"/>
    <p:sldLayoutId id="2147483919" r:id="rId17"/>
    <p:sldLayoutId id="2147483920" r:id="rId18"/>
    <p:sldLayoutId id="2147483921" r:id="rId19"/>
    <p:sldLayoutId id="2147483922" r:id="rId20"/>
    <p:sldLayoutId id="2147483923" r:id="rId21"/>
    <p:sldLayoutId id="214748392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9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1678358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28" r:id="rId1"/>
    <p:sldLayoutId id="2147483929" r:id="rId2"/>
    <p:sldLayoutId id="2147483930" r:id="rId3"/>
    <p:sldLayoutId id="2147483931" r:id="rId4"/>
    <p:sldLayoutId id="2147483932" r:id="rId5"/>
    <p:sldLayoutId id="2147483933" r:id="rId6"/>
    <p:sldLayoutId id="2147483934" r:id="rId7"/>
    <p:sldLayoutId id="2147483935" r:id="rId8"/>
    <p:sldLayoutId id="2147483936" r:id="rId9"/>
    <p:sldLayoutId id="2147483937" r:id="rId10"/>
    <p:sldLayoutId id="2147483938" r:id="rId11"/>
    <p:sldLayoutId id="2147483939" r:id="rId12"/>
    <p:sldLayoutId id="2147483940" r:id="rId13"/>
    <p:sldLayoutId id="2147483941" r:id="rId14"/>
    <p:sldLayoutId id="2147483942" r:id="rId15"/>
    <p:sldLayoutId id="2147483943" r:id="rId16"/>
    <p:sldLayoutId id="2147483944" r:id="rId17"/>
    <p:sldLayoutId id="2147483945" r:id="rId18"/>
    <p:sldLayoutId id="2147483946" r:id="rId19"/>
    <p:sldLayoutId id="2147483947" r:id="rId20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0635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6" r:id="rId1"/>
    <p:sldLayoutId id="2147483967" r:id="rId2"/>
    <p:sldLayoutId id="2147483968" r:id="rId3"/>
    <p:sldLayoutId id="2147483969" r:id="rId4"/>
    <p:sldLayoutId id="2147483970" r:id="rId5"/>
    <p:sldLayoutId id="2147483971" r:id="rId6"/>
    <p:sldLayoutId id="2147483972" r:id="rId7"/>
    <p:sldLayoutId id="2147483973" r:id="rId8"/>
    <p:sldLayoutId id="2147483974" r:id="rId9"/>
    <p:sldLayoutId id="2147483975" r:id="rId10"/>
    <p:sldLayoutId id="2147483976" r:id="rId11"/>
    <p:sldLayoutId id="2147483977" r:id="rId12"/>
    <p:sldLayoutId id="2147483978" r:id="rId13"/>
    <p:sldLayoutId id="2147483979" r:id="rId14"/>
    <p:sldLayoutId id="2147483980" r:id="rId15"/>
    <p:sldLayoutId id="2147483981" r:id="rId16"/>
    <p:sldLayoutId id="2147483982" r:id="rId17"/>
    <p:sldLayoutId id="2147483983" r:id="rId18"/>
    <p:sldLayoutId id="2147483984" r:id="rId19"/>
    <p:sldLayoutId id="2147483985" r:id="rId20"/>
    <p:sldLayoutId id="2147483986" r:id="rId21"/>
    <p:sldLayoutId id="214748398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13/06/2026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46393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9" r:id="rId1"/>
    <p:sldLayoutId id="2147483990" r:id="rId2"/>
    <p:sldLayoutId id="2147483991" r:id="rId3"/>
    <p:sldLayoutId id="2147483992" r:id="rId4"/>
    <p:sldLayoutId id="2147483993" r:id="rId5"/>
    <p:sldLayoutId id="2147483994" r:id="rId6"/>
    <p:sldLayoutId id="2147483995" r:id="rId7"/>
    <p:sldLayoutId id="2147483996" r:id="rId8"/>
    <p:sldLayoutId id="2147483997" r:id="rId9"/>
    <p:sldLayoutId id="2147483998" r:id="rId10"/>
    <p:sldLayoutId id="2147483999" r:id="rId11"/>
    <p:sldLayoutId id="2147484000" r:id="rId12"/>
    <p:sldLayoutId id="214748400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8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76" name="Google Shape;76;p89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7" name="Google Shape;77;p8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78" name="Google Shape;78;p8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79" name="Google Shape;79;p8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4906621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03" r:id="rId1"/>
    <p:sldLayoutId id="2147484004" r:id="rId2"/>
    <p:sldLayoutId id="2147484005" r:id="rId3"/>
    <p:sldLayoutId id="2147484006" r:id="rId4"/>
    <p:sldLayoutId id="2147484007" r:id="rId5"/>
    <p:sldLayoutId id="2147484008" r:id="rId6"/>
    <p:sldLayoutId id="2147484009" r:id="rId7"/>
    <p:sldLayoutId id="2147484010" r:id="rId8"/>
    <p:sldLayoutId id="2147484011" r:id="rId9"/>
    <p:sldLayoutId id="2147484012" r:id="rId10"/>
    <p:sldLayoutId id="214748401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Microsoft Uighur" panose="02000000000000000000" pitchFamily="2" charset="-78"/>
          <a:ea typeface="Microsoft Uighur" panose="02000000000000000000" pitchFamily="2" charset="-78"/>
          <a:cs typeface="Microsoft Uighur" panose="02000000000000000000" pitchFamily="2" charset="-78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Microsoft Uighur" panose="02000000000000000000" pitchFamily="2" charset="-78"/>
          <a:ea typeface="Microsoft Uighur" panose="02000000000000000000" pitchFamily="2" charset="-78"/>
          <a:cs typeface="Microsoft Uighur" panose="02000000000000000000" pitchFamily="2" charset="-78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9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1431133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80" r:id="rId1"/>
    <p:sldLayoutId id="2147484081" r:id="rId2"/>
    <p:sldLayoutId id="2147484082" r:id="rId3"/>
    <p:sldLayoutId id="2147484083" r:id="rId4"/>
    <p:sldLayoutId id="2147484084" r:id="rId5"/>
    <p:sldLayoutId id="2147484085" r:id="rId6"/>
    <p:sldLayoutId id="2147484086" r:id="rId7"/>
    <p:sldLayoutId id="2147484087" r:id="rId8"/>
    <p:sldLayoutId id="2147484088" r:id="rId9"/>
    <p:sldLayoutId id="2147484089" r:id="rId10"/>
    <p:sldLayoutId id="2147484090" r:id="rId11"/>
    <p:sldLayoutId id="2147484091" r:id="rId12"/>
    <p:sldLayoutId id="2147484092" r:id="rId13"/>
    <p:sldLayoutId id="2147484093" r:id="rId14"/>
    <p:sldLayoutId id="2147484094" r:id="rId15"/>
    <p:sldLayoutId id="2147484095" r:id="rId16"/>
    <p:sldLayoutId id="2147484096" r:id="rId17"/>
    <p:sldLayoutId id="2147484097" r:id="rId18"/>
    <p:sldLayoutId id="2147484098" r:id="rId19"/>
    <p:sldLayoutId id="2147484099" r:id="rId20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10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7075681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101" r:id="rId1"/>
    <p:sldLayoutId id="2147484102" r:id="rId2"/>
    <p:sldLayoutId id="2147484103" r:id="rId3"/>
    <p:sldLayoutId id="2147484104" r:id="rId4"/>
    <p:sldLayoutId id="2147484105" r:id="rId5"/>
    <p:sldLayoutId id="2147484106" r:id="rId6"/>
    <p:sldLayoutId id="2147484107" r:id="rId7"/>
    <p:sldLayoutId id="2147484108" r:id="rId8"/>
    <p:sldLayoutId id="2147484109" r:id="rId9"/>
    <p:sldLayoutId id="2147484110" r:id="rId10"/>
    <p:sldLayoutId id="2147484111" r:id="rId11"/>
    <p:sldLayoutId id="2147484112" r:id="rId12"/>
    <p:sldLayoutId id="2147484113" r:id="rId13"/>
    <p:sldLayoutId id="2147484114" r:id="rId14"/>
    <p:sldLayoutId id="2147484115" r:id="rId15"/>
    <p:sldLayoutId id="2147484116" r:id="rId16"/>
    <p:sldLayoutId id="2147484117" r:id="rId17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8927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6" r:id="rId1"/>
    <p:sldLayoutId id="2147484137" r:id="rId2"/>
    <p:sldLayoutId id="2147484138" r:id="rId3"/>
    <p:sldLayoutId id="2147484139" r:id="rId4"/>
    <p:sldLayoutId id="2147484140" r:id="rId5"/>
    <p:sldLayoutId id="2147484141" r:id="rId6"/>
    <p:sldLayoutId id="2147484142" r:id="rId7"/>
    <p:sldLayoutId id="2147484143" r:id="rId8"/>
    <p:sldLayoutId id="2147484144" r:id="rId9"/>
    <p:sldLayoutId id="2147484145" r:id="rId10"/>
    <p:sldLayoutId id="2147484146" r:id="rId11"/>
    <p:sldLayoutId id="2147484147" r:id="rId12"/>
    <p:sldLayoutId id="2147484148" r:id="rId13"/>
    <p:sldLayoutId id="2147484149" r:id="rId14"/>
    <p:sldLayoutId id="2147484150" r:id="rId15"/>
    <p:sldLayoutId id="2147484151" r:id="rId16"/>
    <p:sldLayoutId id="2147484152" r:id="rId17"/>
    <p:sldLayoutId id="2147484153" r:id="rId18"/>
    <p:sldLayoutId id="2147484154" r:id="rId19"/>
    <p:sldLayoutId id="2147484155" r:id="rId20"/>
    <p:sldLayoutId id="2147484156" r:id="rId21"/>
    <p:sldLayoutId id="2147484157" r:id="rId22"/>
    <p:sldLayoutId id="2147484158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4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gi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1.png"/><Relationship Id="rId7" Type="http://schemas.microsoft.com/office/2007/relationships/hdphoto" Target="../media/hdphoto4.wdp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56.xml"/><Relationship Id="rId6" Type="http://schemas.openxmlformats.org/officeDocument/2006/relationships/image" Target="../media/image7.png"/><Relationship Id="rId5" Type="http://schemas.openxmlformats.org/officeDocument/2006/relationships/image" Target="../media/image17.png"/><Relationship Id="rId4" Type="http://schemas.openxmlformats.org/officeDocument/2006/relationships/image" Target="../media/image32.png"/><Relationship Id="rId9" Type="http://schemas.openxmlformats.org/officeDocument/2006/relationships/image" Target="../media/image3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5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3.png"/><Relationship Id="rId3" Type="http://schemas.microsoft.com/office/2007/relationships/media" Target="../media/media2.mp4"/><Relationship Id="rId7" Type="http://schemas.openxmlformats.org/officeDocument/2006/relationships/image" Target="../media/image38.png"/><Relationship Id="rId12" Type="http://schemas.openxmlformats.org/officeDocument/2006/relationships/image" Target="../media/image4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8.gif"/><Relationship Id="rId11" Type="http://schemas.openxmlformats.org/officeDocument/2006/relationships/image" Target="../media/image41.png"/><Relationship Id="rId5" Type="http://schemas.openxmlformats.org/officeDocument/2006/relationships/slideLayout" Target="../slideLayouts/slideLayout99.xml"/><Relationship Id="rId10" Type="http://schemas.openxmlformats.org/officeDocument/2006/relationships/image" Target="../media/image36.png"/><Relationship Id="rId4" Type="http://schemas.openxmlformats.org/officeDocument/2006/relationships/video" Target="../media/media2.mp4"/><Relationship Id="rId9" Type="http://schemas.openxmlformats.org/officeDocument/2006/relationships/image" Target="../media/image4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44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1.xml"/><Relationship Id="rId6" Type="http://schemas.openxmlformats.org/officeDocument/2006/relationships/image" Target="../media/image36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Relationship Id="rId9" Type="http://schemas.openxmlformats.org/officeDocument/2006/relationships/image" Target="../media/image4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101.xml"/><Relationship Id="rId7" Type="http://schemas.openxmlformats.org/officeDocument/2006/relationships/image" Target="../media/image36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10" Type="http://schemas.openxmlformats.org/officeDocument/2006/relationships/image" Target="../media/image43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4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4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4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4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4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76.xml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4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4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4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4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76.xml"/><Relationship Id="rId5" Type="http://schemas.openxmlformats.org/officeDocument/2006/relationships/image" Target="../media/image34.png"/><Relationship Id="rId4" Type="http://schemas.openxmlformats.org/officeDocument/2006/relationships/image" Target="../media/image43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55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1.png"/><Relationship Id="rId5" Type="http://schemas.openxmlformats.org/officeDocument/2006/relationships/image" Target="../media/image36.png"/><Relationship Id="rId4" Type="http://schemas.openxmlformats.org/officeDocument/2006/relationships/image" Target="../media/image4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3.xml"/><Relationship Id="rId6" Type="http://schemas.openxmlformats.org/officeDocument/2006/relationships/image" Target="../media/image56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5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3.xml"/><Relationship Id="rId6" Type="http://schemas.openxmlformats.org/officeDocument/2006/relationships/image" Target="../media/image56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5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3.xml"/><Relationship Id="rId6" Type="http://schemas.openxmlformats.org/officeDocument/2006/relationships/image" Target="../media/image56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5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3.xml"/><Relationship Id="rId6" Type="http://schemas.openxmlformats.org/officeDocument/2006/relationships/image" Target="../media/image56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3.xml"/><Relationship Id="rId6" Type="http://schemas.openxmlformats.org/officeDocument/2006/relationships/image" Target="../media/image50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28.gif"/><Relationship Id="rId4" Type="http://schemas.openxmlformats.org/officeDocument/2006/relationships/image" Target="../media/image58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EA139D98-3229-F6EB-7982-81CD6D681210}"/>
              </a:ext>
            </a:extLst>
          </p:cNvPr>
          <p:cNvGrpSpPr/>
          <p:nvPr/>
        </p:nvGrpSpPr>
        <p:grpSpPr>
          <a:xfrm>
            <a:off x="20" y="1282"/>
            <a:ext cx="9143980" cy="6856718"/>
            <a:chOff x="20" y="1282"/>
            <a:chExt cx="9143980" cy="6856718"/>
          </a:xfrm>
        </p:grpSpPr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CC74A390-A2C0-86F9-AD0A-993483C6AA73}"/>
                </a:ext>
              </a:extLst>
            </p:cNvPr>
            <p:cNvGrpSpPr/>
            <p:nvPr/>
          </p:nvGrpSpPr>
          <p:grpSpPr>
            <a:xfrm>
              <a:off x="20" y="1282"/>
              <a:ext cx="9143980" cy="6856718"/>
              <a:chOff x="20" y="1282"/>
              <a:chExt cx="9143980" cy="6856718"/>
            </a:xfrm>
          </p:grpSpPr>
          <p:grpSp>
            <p:nvGrpSpPr>
              <p:cNvPr id="3" name="Groupe 2">
                <a:extLst>
                  <a:ext uri="{FF2B5EF4-FFF2-40B4-BE49-F238E27FC236}">
                    <a16:creationId xmlns:a16="http://schemas.microsoft.com/office/drawing/2014/main" id="{FBF51D6E-6507-1B97-7D1D-98692E621575}"/>
                  </a:ext>
                </a:extLst>
              </p:cNvPr>
              <p:cNvGrpSpPr/>
              <p:nvPr/>
            </p:nvGrpSpPr>
            <p:grpSpPr>
              <a:xfrm>
                <a:off x="20" y="1282"/>
                <a:ext cx="9143980" cy="6856718"/>
                <a:chOff x="20" y="1282"/>
                <a:chExt cx="9143980" cy="6856718"/>
              </a:xfrm>
            </p:grpSpPr>
            <p:pic>
              <p:nvPicPr>
                <p:cNvPr id="6" name="Image 5">
                  <a:extLst>
                    <a:ext uri="{FF2B5EF4-FFF2-40B4-BE49-F238E27FC236}">
                      <a16:creationId xmlns:a16="http://schemas.microsoft.com/office/drawing/2014/main" id="{DF8A7543-4499-C0FE-BF98-2F463DA1509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2814" b="3454"/>
                <a:stretch>
                  <a:fillRect/>
                </a:stretch>
              </p:blipFill>
              <p:spPr>
                <a:xfrm>
                  <a:off x="20" y="1282"/>
                  <a:ext cx="9143980" cy="6856718"/>
                </a:xfrm>
                <a:prstGeom prst="rect">
                  <a:avLst/>
                </a:prstGeom>
              </p:spPr>
            </p:pic>
            <p:pic>
              <p:nvPicPr>
                <p:cNvPr id="7" name="Image 6">
                  <a:extLst>
                    <a:ext uri="{FF2B5EF4-FFF2-40B4-BE49-F238E27FC236}">
                      <a16:creationId xmlns:a16="http://schemas.microsoft.com/office/drawing/2014/main" id="{6DEB9792-7852-9B35-3601-21CD3B829EF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3480318" y="4883850"/>
                  <a:ext cx="2215425" cy="568917"/>
                </a:xfrm>
                <a:prstGeom prst="rect">
                  <a:avLst/>
                </a:prstGeom>
              </p:spPr>
            </p:pic>
          </p:grpSp>
          <p:pic>
            <p:nvPicPr>
              <p:cNvPr id="4" name="Image 3">
                <a:extLst>
                  <a:ext uri="{FF2B5EF4-FFF2-40B4-BE49-F238E27FC236}">
                    <a16:creationId xmlns:a16="http://schemas.microsoft.com/office/drawing/2014/main" id="{F7EFECB8-AA66-E54E-C898-BC7B444675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464287" y="4883849"/>
                <a:ext cx="2215425" cy="568917"/>
              </a:xfrm>
              <a:prstGeom prst="rect">
                <a:avLst/>
              </a:prstGeom>
            </p:spPr>
          </p:pic>
        </p:grpSp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4CDF52B-4EB0-84BC-1B52-DCDB4A25360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463144" y="4772931"/>
              <a:ext cx="2215425" cy="67983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598073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64123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6" name="Google Shape;1156;p2"/>
          <p:cNvSpPr txBox="1"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</a:pPr>
            <a:r>
              <a:rPr lang="ar-MA" dirty="0"/>
              <a:t>تنظيم حصص الأسبوع التربوي</a:t>
            </a:r>
            <a:endParaRPr dirty="0"/>
          </a:p>
        </p:txBody>
      </p:sp>
      <p:grpSp>
        <p:nvGrpSpPr>
          <p:cNvPr id="1160" name="Google Shape;1160;p2"/>
          <p:cNvGrpSpPr/>
          <p:nvPr/>
        </p:nvGrpSpPr>
        <p:grpSpPr>
          <a:xfrm flipH="1">
            <a:off x="415277" y="3488588"/>
            <a:ext cx="3780000" cy="1332000"/>
            <a:chOff x="4735350" y="5023288"/>
            <a:chExt cx="3780000" cy="1332000"/>
          </a:xfrm>
        </p:grpSpPr>
        <p:sp>
          <p:nvSpPr>
            <p:cNvPr id="1161" name="Google Shape;1161;p2"/>
            <p:cNvSpPr/>
            <p:nvPr/>
          </p:nvSpPr>
          <p:spPr>
            <a:xfrm>
              <a:off x="4735350" y="5275288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2" name="Google Shape;1162;p2"/>
            <p:cNvSpPr/>
            <p:nvPr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اليوم 3 - 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180" name="Google Shape;1180;p2"/>
          <p:cNvSpPr/>
          <p:nvPr/>
        </p:nvSpPr>
        <p:spPr>
          <a:xfrm>
            <a:off x="667926" y="3925095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أنشطة اعتيادية </a:t>
            </a: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القراءة/ الفهم</a:t>
            </a:r>
          </a:p>
          <a:p>
            <a:pPr marL="266700" lvl="0" indent="-266700" algn="r" rtl="1">
              <a:buClr>
                <a:srgbClr val="757575"/>
              </a:buClr>
              <a:buSzPts val="1200"/>
              <a:buFont typeface="Noto Sans Symbols"/>
              <a:buChar char="🔾"/>
              <a:defRPr/>
            </a:pPr>
            <a:r>
              <a:rPr lang="ar-MA" sz="1200" dirty="0">
                <a:solidFill>
                  <a:srgbClr val="757575"/>
                </a:solidFill>
              </a:rPr>
              <a:t>الكتابة</a:t>
            </a:r>
          </a:p>
        </p:txBody>
      </p:sp>
      <p:grpSp>
        <p:nvGrpSpPr>
          <p:cNvPr id="5" name="Google Shape;1173;p2">
            <a:extLst>
              <a:ext uri="{FF2B5EF4-FFF2-40B4-BE49-F238E27FC236}">
                <a16:creationId xmlns:a16="http://schemas.microsoft.com/office/drawing/2014/main" id="{E7EACE19-4B77-866C-4FDF-3D67BE1F95DB}"/>
              </a:ext>
            </a:extLst>
          </p:cNvPr>
          <p:cNvGrpSpPr/>
          <p:nvPr/>
        </p:nvGrpSpPr>
        <p:grpSpPr>
          <a:xfrm flipH="1">
            <a:off x="2719277" y="1785412"/>
            <a:ext cx="3780000" cy="1332000"/>
            <a:chOff x="648000" y="1944000"/>
            <a:chExt cx="3780000" cy="1332000"/>
          </a:xfrm>
        </p:grpSpPr>
        <p:sp>
          <p:nvSpPr>
            <p:cNvPr id="6" name="Google Shape;1174;p2">
              <a:extLst>
                <a:ext uri="{FF2B5EF4-FFF2-40B4-BE49-F238E27FC236}">
                  <a16:creationId xmlns:a16="http://schemas.microsoft.com/office/drawing/2014/main" id="{8D7AB306-73F1-F785-1A93-1B45D2299F20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" name="Google Shape;1175;p2">
              <a:extLst>
                <a:ext uri="{FF2B5EF4-FFF2-40B4-BE49-F238E27FC236}">
                  <a16:creationId xmlns:a16="http://schemas.microsoft.com/office/drawing/2014/main" id="{A0794CB9-BE06-6951-A449-F59F7CC765A3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اليوم 1 - 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8" name="Google Shape;1176;p2">
            <a:extLst>
              <a:ext uri="{FF2B5EF4-FFF2-40B4-BE49-F238E27FC236}">
                <a16:creationId xmlns:a16="http://schemas.microsoft.com/office/drawing/2014/main" id="{4AED1DC4-F443-02CB-A5E1-C2FF93F11836}"/>
              </a:ext>
            </a:extLst>
          </p:cNvPr>
          <p:cNvSpPr/>
          <p:nvPr/>
        </p:nvSpPr>
        <p:spPr>
          <a:xfrm>
            <a:off x="2871888" y="2236700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أنشطة اعتيادية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المعجم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القراءة / الفهم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البنيات اللغوية</a:t>
            </a:r>
          </a:p>
        </p:txBody>
      </p:sp>
      <p:pic>
        <p:nvPicPr>
          <p:cNvPr id="2" name="Google Shape;1157;p2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08A4D90A-C7F8-F382-7099-3AE677C4221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4572000" y="3458576"/>
            <a:ext cx="3831420" cy="136201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158;p2">
            <a:extLst>
              <a:ext uri="{FF2B5EF4-FFF2-40B4-BE49-F238E27FC236}">
                <a16:creationId xmlns:a16="http://schemas.microsoft.com/office/drawing/2014/main" id="{1540DE48-B9FF-0E51-3423-E7B671DD1B06}"/>
              </a:ext>
            </a:extLst>
          </p:cNvPr>
          <p:cNvSpPr/>
          <p:nvPr/>
        </p:nvSpPr>
        <p:spPr>
          <a:xfrm>
            <a:off x="4752423" y="3927753"/>
            <a:ext cx="3420000" cy="792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lvl="0" indent="-266700" algn="r" rtl="1">
              <a:buClr>
                <a:srgbClr val="757575"/>
              </a:buClr>
              <a:buSzPts val="1200"/>
              <a:buFont typeface="Noto Sans Symbols"/>
              <a:buChar char="🔾"/>
              <a:defRPr/>
            </a:pPr>
            <a:r>
              <a:rPr lang="ar-MA" sz="1200" dirty="0">
                <a:solidFill>
                  <a:srgbClr val="424D7B"/>
                </a:solidFill>
                <a:ea typeface="Dosis SemiBold"/>
                <a:cs typeface="Arial" panose="020B0604020202020204" pitchFamily="34" charset="0"/>
              </a:rPr>
              <a:t>أنشطة اعتيادية </a:t>
            </a:r>
          </a:p>
          <a:p>
            <a:pPr marL="266700" lvl="0" indent="-266700" algn="r" rtl="1">
              <a:buClr>
                <a:srgbClr val="757575"/>
              </a:buClr>
              <a:buSzPts val="1200"/>
              <a:buFont typeface="Noto Sans Symbols"/>
              <a:buChar char="🔾"/>
              <a:defRPr/>
            </a:pPr>
            <a:r>
              <a:rPr lang="ar-MA" sz="1200" dirty="0">
                <a:solidFill>
                  <a:srgbClr val="424D7B"/>
                </a:solidFill>
                <a:ea typeface="Dosis SemiBold"/>
                <a:cs typeface="Arial" panose="020B0604020202020204" pitchFamily="34" charset="0"/>
              </a:rPr>
              <a:t>القراءة / الفهم</a:t>
            </a:r>
          </a:p>
          <a:p>
            <a:pPr marL="266700" lvl="0" indent="-266700" algn="r" rtl="1">
              <a:buClr>
                <a:srgbClr val="757575"/>
              </a:buClr>
              <a:buSzPts val="1200"/>
              <a:buFont typeface="Noto Sans Symbols"/>
              <a:buChar char="🔾"/>
              <a:defRPr/>
            </a:pPr>
            <a:r>
              <a:rPr lang="ar-MA" sz="1200" dirty="0">
                <a:solidFill>
                  <a:srgbClr val="424D7B"/>
                </a:solidFill>
                <a:ea typeface="Dosis SemiBold"/>
                <a:cs typeface="Arial" panose="020B0604020202020204" pitchFamily="34" charset="0"/>
              </a:rPr>
              <a:t>الكتابة</a:t>
            </a:r>
          </a:p>
        </p:txBody>
      </p:sp>
      <p:sp>
        <p:nvSpPr>
          <p:cNvPr id="4" name="Google Shape;1159;p2">
            <a:extLst>
              <a:ext uri="{FF2B5EF4-FFF2-40B4-BE49-F238E27FC236}">
                <a16:creationId xmlns:a16="http://schemas.microsoft.com/office/drawing/2014/main" id="{624D6D39-DBC6-D557-C3ED-C649D11B9F95}"/>
              </a:ext>
            </a:extLst>
          </p:cNvPr>
          <p:cNvSpPr/>
          <p:nvPr/>
        </p:nvSpPr>
        <p:spPr>
          <a:xfrm>
            <a:off x="6912681" y="3458576"/>
            <a:ext cx="1260000" cy="360000"/>
          </a:xfrm>
          <a:prstGeom prst="flowChartTerminator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/>
                <a:ea typeface="Dosis ExtraBold"/>
                <a:cs typeface="Arial" panose="020B0604020202020204" pitchFamily="34" charset="0"/>
                <a:sym typeface="Dosis ExtraBold"/>
              </a:rPr>
              <a:t>اليوم</a:t>
            </a: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Arial"/>
              </a:rPr>
              <a:t> 2 - </a:t>
            </a: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679" y="1788827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1936664" y="22724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  <a:defRPr/>
            </a:pPr>
            <a:r>
              <a:rPr lang="ar-MA" sz="2000" b="1" dirty="0"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</a:rPr>
              <a:t>تحدي الطلاقة</a:t>
            </a:r>
            <a:endParaRPr lang="fr-MA" sz="2000" b="1" dirty="0">
              <a:latin typeface="Microsoft Uighur" panose="02000000000000000000" pitchFamily="2" charset="-78"/>
              <a:ea typeface="Dosis SemiBold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151171" y="1909921"/>
            <a:ext cx="13740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-01   </a:t>
            </a:r>
            <a:r>
              <a:rPr kumimoji="0" lang="ar-AE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انشطة اعتيادية</a:t>
            </a:r>
            <a:endParaRPr kumimoji="0" lang="ar-MA" sz="1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5973" y="2000923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497437" y="1794534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5457" y="3054860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1878849" y="355525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300"/>
              </a:spcBef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نص" الأشجار لا تمشي"  قراءة جهرية</a:t>
            </a:r>
          </a:p>
          <a:p>
            <a:pPr>
              <a:spcBef>
                <a:spcPts val="300"/>
              </a:spcBef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استثمار إستراتيجيات  الفهم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083566" y="3191504"/>
            <a:ext cx="1300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>
              <a:defRPr/>
            </a:pPr>
            <a:r>
              <a: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- 02</a:t>
            </a:r>
            <a:r>
              <a:rPr lang="ar-MA" sz="1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القراءة / الفهم</a:t>
            </a:r>
            <a:endParaRPr kumimoji="0" lang="ar-MA" sz="1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513798" y="3241789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5457" y="4336384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28466EE-63AD-46EB-7958-FD3F8C049CB4}"/>
              </a:ext>
            </a:extLst>
          </p:cNvPr>
          <p:cNvSpPr txBox="1">
            <a:spLocks/>
          </p:cNvSpPr>
          <p:nvPr/>
        </p:nvSpPr>
        <p:spPr>
          <a:xfrm>
            <a:off x="1936664" y="4828386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2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فقرة تصف حيوانا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4618653" y="4464734"/>
            <a:ext cx="1760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- 03</a:t>
            </a:r>
            <a:r>
              <a:rPr lang="ar-MA" sz="1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التعبير الكتابي</a:t>
            </a:r>
            <a:endParaRPr kumimoji="0" lang="ar-MA" sz="1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736785" y="4379400"/>
            <a:ext cx="540000" cy="540000"/>
          </a:xfrm>
          <a:prstGeom prst="rect">
            <a:avLst/>
          </a:prstGeom>
        </p:spPr>
      </p:pic>
      <p:pic>
        <p:nvPicPr>
          <p:cNvPr id="25" name="Image 24" descr="Une image contenant symbole, cercle, logo, Police&#10;&#10;Le contenu généré par l’IA peut être incorrect.">
            <a:extLst>
              <a:ext uri="{FF2B5EF4-FFF2-40B4-BE49-F238E27FC236}">
                <a16:creationId xmlns:a16="http://schemas.microsoft.com/office/drawing/2014/main" id="{B22F9004-D061-D0BF-F2D9-C20C9340D6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99885" y="3060566"/>
            <a:ext cx="386069" cy="468001"/>
          </a:xfrm>
          <a:prstGeom prst="rect">
            <a:avLst/>
          </a:prstGeom>
        </p:spPr>
      </p:pic>
      <p:pic>
        <p:nvPicPr>
          <p:cNvPr id="18" name="Espace réservé pour une image  20">
            <a:extLst>
              <a:ext uri="{FF2B5EF4-FFF2-40B4-BE49-F238E27FC236}">
                <a16:creationId xmlns:a16="http://schemas.microsoft.com/office/drawing/2014/main" id="{A89678F9-0E83-CAC2-C212-8F9AD3EF3AA4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528044" y="432386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1E4A35CD-8B9E-97DD-3601-C6DAB7AE25BF}"/>
              </a:ext>
            </a:extLst>
          </p:cNvPr>
          <p:cNvSpPr txBox="1">
            <a:spLocks/>
          </p:cNvSpPr>
          <p:nvPr/>
        </p:nvSpPr>
        <p:spPr>
          <a:xfrm>
            <a:off x="628650" y="962235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عند نهاية الحصة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412C9C9-AC02-18BA-33E7-43AE84D53258}"/>
              </a:ext>
            </a:extLst>
          </p:cNvPr>
          <p:cNvSpPr txBox="1"/>
          <p:nvPr/>
        </p:nvSpPr>
        <p:spPr>
          <a:xfrm>
            <a:off x="1549400" y="1649377"/>
            <a:ext cx="6045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 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80 % من المتعلمين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على: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D38A43F-9369-4551-8703-F002A0767993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44903" y="3228298"/>
            <a:ext cx="7054194" cy="89078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E70BDCC-192E-2842-E8E4-2676574FE67F}"/>
              </a:ext>
            </a:extLst>
          </p:cNvPr>
          <p:cNvSpPr/>
          <p:nvPr/>
        </p:nvSpPr>
        <p:spPr>
          <a:xfrm>
            <a:off x="782426" y="3429000"/>
            <a:ext cx="548891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r" defTabSz="457200" rtl="1">
              <a:buClrTx/>
              <a:buFont typeface="Arial" panose="020B0604020202020204" pitchFamily="34" charset="0"/>
              <a:buChar char="•"/>
              <a:defRPr/>
            </a:pPr>
            <a:r>
              <a:rPr lang="ar-MA" sz="2000" b="1" kern="1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نص "الأشجار لا تمشي" قراءة جهرية؛</a:t>
            </a:r>
          </a:p>
          <a:p>
            <a:pPr marL="342900" lvl="0" indent="-342900" algn="r" defTabSz="457200" rtl="1">
              <a:buClrTx/>
              <a:buFont typeface="Arial" panose="020B0604020202020204" pitchFamily="34" charset="0"/>
              <a:buChar char="•"/>
              <a:defRPr/>
            </a:pPr>
            <a:r>
              <a:rPr lang="ar-MA" sz="2000" b="1" kern="1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استثمار إستراتيجيات  الفهم.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9ED84BE-429A-B4B3-7B6D-4624E23CEA99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44903" y="4089980"/>
            <a:ext cx="7054194" cy="89078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B5AA900-A5D0-1E15-9ED2-05D3DB238FCA}"/>
              </a:ext>
            </a:extLst>
          </p:cNvPr>
          <p:cNvSpPr/>
          <p:nvPr/>
        </p:nvSpPr>
        <p:spPr>
          <a:xfrm>
            <a:off x="782426" y="4461300"/>
            <a:ext cx="54889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20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فقرة تصف حيوانا.</a:t>
            </a:r>
          </a:p>
        </p:txBody>
      </p:sp>
    </p:spTree>
    <p:extLst>
      <p:ext uri="{BB962C8B-B14F-4D97-AF65-F5344CB8AC3E}">
        <p14:creationId xmlns:p14="http://schemas.microsoft.com/office/powerpoint/2010/main" val="3688265557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42" y="92415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1614196" y="2690694"/>
            <a:ext cx="5207804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الترحيب وتدبير السلوك؛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الأنشطة الاعتيادية: تحدي الطلاقة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961751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C3AAAB-2D86-414A-8829-EE96C077F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. سننطلق في حصة اللغة العربية 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97ECA20-AA27-932F-DA1C-FA8DD4F57AC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D8B8E2BE-41D3-4F29-61C8-8A556D9671A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572000" y="2088681"/>
            <a:ext cx="2329640" cy="3720469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BA921A67-B170-D02C-742A-8F7FB3F34909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  <p:pic>
        <p:nvPicPr>
          <p:cNvPr id="30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5DE23CB-4434-7A96-A54F-5D326D1F741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E6C7475E-6C8D-E5B0-8EDB-38F34DA5441A}"/>
              </a:ext>
            </a:extLst>
          </p:cNvPr>
          <p:cNvGrpSpPr/>
          <p:nvPr/>
        </p:nvGrpSpPr>
        <p:grpSpPr>
          <a:xfrm>
            <a:off x="485999" y="108079"/>
            <a:ext cx="7517621" cy="319904"/>
            <a:chOff x="560644" y="100983"/>
            <a:chExt cx="7517621" cy="319904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AB4A3EA0-9B39-81B8-E455-626719735602}"/>
                </a:ext>
              </a:extLst>
            </p:cNvPr>
            <p:cNvGrpSpPr/>
            <p:nvPr/>
          </p:nvGrpSpPr>
          <p:grpSpPr>
            <a:xfrm>
              <a:off x="560644" y="100983"/>
              <a:ext cx="7517621" cy="319904"/>
              <a:chOff x="446787" y="128114"/>
              <a:chExt cx="7517621" cy="319904"/>
            </a:xfrm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0AAD78B0-AF9F-9156-2871-E4880369828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449505" y="152713"/>
                <a:ext cx="1375869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</a:rPr>
                  <a:t>افتتاح الحصة</a:t>
                </a: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2DE8FBF0-5761-E4D6-8D32-DA0BFDEA1D4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46787" y="15271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buClrTx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</a:rPr>
                  <a:t>اختـتام الحــصة</a:t>
                </a: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6676E0B1-AA50-FE7A-6F24-82F64CD68C7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502009" y="15271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1600" b="1" kern="1200" dirty="0">
                    <a:solidFill>
                      <a:srgbClr val="565F88"/>
                    </a:solidFill>
                    <a:latin typeface="Arial" panose="020B0604020202020204" pitchFamily="34" charset="0"/>
                  </a:rPr>
                  <a:t>قراءة/ فهم</a:t>
                </a:r>
              </a:p>
            </p:txBody>
          </p:sp>
          <p:pic>
            <p:nvPicPr>
              <p:cNvPr id="21" name="Image 20">
                <a:extLst>
                  <a:ext uri="{FF2B5EF4-FFF2-40B4-BE49-F238E27FC236}">
                    <a16:creationId xmlns:a16="http://schemas.microsoft.com/office/drawing/2014/main" id="{C6740897-A981-2B08-5CA2-28AE83B5068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7686339" y="12811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85690B40-58A3-959F-B5A8-3D49975FEC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5827687" y="16760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5" name="Image 24">
                <a:extLst>
                  <a:ext uri="{FF2B5EF4-FFF2-40B4-BE49-F238E27FC236}">
                    <a16:creationId xmlns:a16="http://schemas.microsoft.com/office/drawing/2014/main" id="{AA5A8FB4-F1C3-CC42-3B50-123DDB1E4EA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3886104" y="167609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1CAF0726-85F9-EA2D-7781-EF390DB205D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361181" y="169949"/>
                <a:ext cx="1252633" cy="27806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buClrTx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</a:rPr>
                  <a:t>تعبير كتابي</a:t>
                </a:r>
              </a:p>
            </p:txBody>
          </p:sp>
        </p:grpSp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A5544FF7-4D65-3C0A-CF4F-5A9747B8CF8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921790" y="125582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8297478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" name="Google Shape;1310;p8"/>
          <p:cNvSpPr txBox="1">
            <a:spLocks noGrp="1"/>
          </p:cNvSpPr>
          <p:nvPr>
            <p:ph type="title"/>
          </p:nvPr>
        </p:nvSpPr>
        <p:spPr>
          <a:xfrm>
            <a:off x="725239" y="744832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>
              <a:buSzPct val="100000"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قبل أن نبدأ حصة اليوم سأخبركم عن شروط الحصول على نجمة التميز. </a:t>
            </a:r>
            <a:b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</a:b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في كل حصة سيفوز ثلاثة منكم بالنجمة. </a:t>
            </a:r>
            <a:endParaRPr lang="fr-MA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dessin humoristique, sourire, jouet, Animation&#10;&#10;Le contenu généré par l’IA peut être incorrect.">
            <a:extLst>
              <a:ext uri="{FF2B5EF4-FFF2-40B4-BE49-F238E27FC236}">
                <a16:creationId xmlns:a16="http://schemas.microsoft.com/office/drawing/2014/main" id="{C41469F4-5B4D-CC4A-A732-5C579CDBFE6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672373" y="4115884"/>
            <a:ext cx="180000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Espace réservé pour une image  17" descr="Une image contenant Dessin animé, Animation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0365A4AF-9A8A-F85F-C968-54CF9F137CD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659478" y="1873189"/>
            <a:ext cx="1800000" cy="1800000"/>
          </a:xfrm>
          <a:prstGeom prst="roundRect">
            <a:avLst>
              <a:gd name="adj" fmla="val 16667"/>
            </a:avLst>
          </a:prstGeom>
        </p:spPr>
      </p:pic>
      <p:sp>
        <p:nvSpPr>
          <p:cNvPr id="15" name="Google Shape;1333;p8">
            <a:extLst>
              <a:ext uri="{FF2B5EF4-FFF2-40B4-BE49-F238E27FC236}">
                <a16:creationId xmlns:a16="http://schemas.microsoft.com/office/drawing/2014/main" id="{3575A987-DDAC-E760-13A4-BB3F40AA010B}"/>
              </a:ext>
            </a:extLst>
          </p:cNvPr>
          <p:cNvSpPr txBox="1"/>
          <p:nvPr/>
        </p:nvSpPr>
        <p:spPr>
          <a:xfrm>
            <a:off x="632373" y="5197611"/>
            <a:ext cx="463373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 typeface="Arial"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دونَ أَن أَقِف، أَرْفَعُ أُصْبُعي لِلْإجابَةِ. </a:t>
            </a:r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69129120-0625-D417-2DB5-C0831E679B3A}"/>
              </a:ext>
            </a:extLst>
          </p:cNvPr>
          <p:cNvSpPr txBox="1">
            <a:spLocks/>
          </p:cNvSpPr>
          <p:nvPr/>
        </p:nvSpPr>
        <p:spPr>
          <a:xfrm>
            <a:off x="1409018" y="2632322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أُنْصِتُ وأَنْتَبِهُ جَيِّداً لِلدَّرْسِ. </a:t>
            </a:r>
          </a:p>
        </p:txBody>
      </p:sp>
      <p:pic>
        <p:nvPicPr>
          <p:cNvPr id="26" name="Image 25" descr="Une image contenant clipart, dessin humoristique, habits, illustration&#10;&#10;Le contenu généré par l’IA peut être incorrect.">
            <a:extLst>
              <a:ext uri="{FF2B5EF4-FFF2-40B4-BE49-F238E27FC236}">
                <a16:creationId xmlns:a16="http://schemas.microsoft.com/office/drawing/2014/main" id="{150BE262-2FBE-BADD-D4CF-E7B86E6E5E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12359" y="555687"/>
            <a:ext cx="970384" cy="990289"/>
          </a:xfrm>
          <a:prstGeom prst="rect">
            <a:avLst/>
          </a:prstGeom>
        </p:spPr>
      </p:pic>
      <p:grpSp>
        <p:nvGrpSpPr>
          <p:cNvPr id="25" name="Groupe 24">
            <a:extLst>
              <a:ext uri="{FF2B5EF4-FFF2-40B4-BE49-F238E27FC236}">
                <a16:creationId xmlns:a16="http://schemas.microsoft.com/office/drawing/2014/main" id="{B195486A-4D90-5A42-48DD-205265D5E0CD}"/>
              </a:ext>
            </a:extLst>
          </p:cNvPr>
          <p:cNvGrpSpPr/>
          <p:nvPr/>
        </p:nvGrpSpPr>
        <p:grpSpPr>
          <a:xfrm>
            <a:off x="485999" y="108079"/>
            <a:ext cx="7517621" cy="319904"/>
            <a:chOff x="560644" y="100983"/>
            <a:chExt cx="7517621" cy="319904"/>
          </a:xfrm>
        </p:grpSpPr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83C1A903-733D-0E95-7597-D0C5ACB0B9B2}"/>
                </a:ext>
              </a:extLst>
            </p:cNvPr>
            <p:cNvGrpSpPr/>
            <p:nvPr/>
          </p:nvGrpSpPr>
          <p:grpSpPr>
            <a:xfrm>
              <a:off x="560644" y="100983"/>
              <a:ext cx="7517621" cy="319904"/>
              <a:chOff x="446787" y="128114"/>
              <a:chExt cx="7517621" cy="319904"/>
            </a:xfrm>
          </p:grpSpPr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8748C35C-85B0-247F-8718-A0BC8948925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449505" y="152713"/>
                <a:ext cx="1375869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</a:rPr>
                  <a:t>افتتاح الحصة</a:t>
                </a:r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0B5D06D7-254A-13E2-AC18-320BF26A257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46787" y="15271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buClrTx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</a:rPr>
                  <a:t>اختـتام الحــصة</a:t>
                </a: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D88BFD46-6767-6415-41F1-BA3AF98307D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502009" y="15271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1600" b="1" kern="1200" dirty="0">
                    <a:solidFill>
                      <a:srgbClr val="565F88"/>
                    </a:solidFill>
                    <a:latin typeface="Arial" panose="020B0604020202020204" pitchFamily="34" charset="0"/>
                  </a:rPr>
                  <a:t>قراءة/ فهم</a:t>
                </a:r>
              </a:p>
            </p:txBody>
          </p:sp>
          <p:pic>
            <p:nvPicPr>
              <p:cNvPr id="33" name="Image 32">
                <a:extLst>
                  <a:ext uri="{FF2B5EF4-FFF2-40B4-BE49-F238E27FC236}">
                    <a16:creationId xmlns:a16="http://schemas.microsoft.com/office/drawing/2014/main" id="{72746E5A-7AD6-0D82-A308-779B3ADDD8E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7686339" y="12811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34" name="Image 33">
                <a:extLst>
                  <a:ext uri="{FF2B5EF4-FFF2-40B4-BE49-F238E27FC236}">
                    <a16:creationId xmlns:a16="http://schemas.microsoft.com/office/drawing/2014/main" id="{D3C4FFB2-59E4-5EFD-C980-0066FB8845D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5827687" y="16760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35" name="Image 34">
                <a:extLst>
                  <a:ext uri="{FF2B5EF4-FFF2-40B4-BE49-F238E27FC236}">
                    <a16:creationId xmlns:a16="http://schemas.microsoft.com/office/drawing/2014/main" id="{605A3618-EBB4-2405-88CC-69C1ADA21D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3886104" y="167609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BB25AEBA-5E54-6937-E530-7093FFA07CE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361181" y="169949"/>
                <a:ext cx="1252633" cy="27806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buClrTx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</a:rPr>
                  <a:t>تعبير كتابي</a:t>
                </a:r>
              </a:p>
            </p:txBody>
          </p:sp>
        </p:grpSp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9CF3F67A-406A-DD48-E7ED-8E4271786A6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921790" y="125582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3">
          <a:extLst>
            <a:ext uri="{FF2B5EF4-FFF2-40B4-BE49-F238E27FC236}">
              <a16:creationId xmlns:a16="http://schemas.microsoft.com/office/drawing/2014/main" id="{187AF501-2813-8B07-68D4-73BB31A60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" name="Google Shape;1310;p8">
            <a:extLst>
              <a:ext uri="{FF2B5EF4-FFF2-40B4-BE49-F238E27FC236}">
                <a16:creationId xmlns:a16="http://schemas.microsoft.com/office/drawing/2014/main" id="{3368B759-6B8B-F6F1-30AF-DDB972078F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5239" y="744832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>
              <a:buSzPct val="100000"/>
            </a:pPr>
            <a:r>
              <a:rPr lang="ar-MA" sz="22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قبل أن نبدأ حصة اليوم سأخبركم عن شروط الحصول على نجمة التميز. </a:t>
            </a:r>
            <a:br>
              <a:rPr lang="ar-MA" sz="22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</a:br>
            <a:r>
              <a:rPr lang="ar-MA" sz="22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في كل حصة سيفوز ثلاثة منكم بالنجمة. </a:t>
            </a:r>
            <a:endParaRPr sz="22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8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C82928C0-6F08-D5C7-B28C-619C5E946F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3499" y="655819"/>
            <a:ext cx="900000" cy="900000"/>
          </a:xfrm>
          <a:prstGeom prst="rect">
            <a:avLst/>
          </a:prstGeom>
        </p:spPr>
      </p:pic>
      <p:pic>
        <p:nvPicPr>
          <p:cNvPr id="17" name="rangement">
            <a:hlinkClick r:id="" action="ppaction://media"/>
            <a:extLst>
              <a:ext uri="{FF2B5EF4-FFF2-40B4-BE49-F238E27FC236}">
                <a16:creationId xmlns:a16="http://schemas.microsoft.com/office/drawing/2014/main" id="{AF8D53C0-05BE-4B7D-30E8-E3065822184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  <a:noFill/>
          <a:ln>
            <a:noFill/>
          </a:ln>
          <a:effectLst>
            <a:softEdge rad="112500"/>
          </a:effectLst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3B05FB28-81F9-486A-94B8-0E6B559A547B}"/>
              </a:ext>
            </a:extLst>
          </p:cNvPr>
          <p:cNvGrpSpPr/>
          <p:nvPr/>
        </p:nvGrpSpPr>
        <p:grpSpPr>
          <a:xfrm>
            <a:off x="485999" y="108079"/>
            <a:ext cx="7517621" cy="319904"/>
            <a:chOff x="560644" y="100983"/>
            <a:chExt cx="7517621" cy="319904"/>
          </a:xfrm>
        </p:grpSpPr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04703E55-AE4B-3BC7-5334-EAD2CFDBEE2D}"/>
                </a:ext>
              </a:extLst>
            </p:cNvPr>
            <p:cNvGrpSpPr/>
            <p:nvPr/>
          </p:nvGrpSpPr>
          <p:grpSpPr>
            <a:xfrm>
              <a:off x="560644" y="100983"/>
              <a:ext cx="7517621" cy="319904"/>
              <a:chOff x="446787" y="128114"/>
              <a:chExt cx="7517621" cy="319904"/>
            </a:xfrm>
          </p:grpSpPr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D27FFF97-67CA-1AEA-2368-EE95EA7C8B6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449505" y="152713"/>
                <a:ext cx="1375869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</a:rPr>
                  <a:t>افتتاح الحصة</a:t>
                </a: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EA9711A0-AE48-0746-FCFC-D04FAF6C00C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46787" y="15271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buClrTx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</a:rPr>
                  <a:t>اختـتام الحــصة</a:t>
                </a:r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7D4E32C5-ADE2-6FF9-DACD-B1C44FF70FE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502009" y="15271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1600" b="1" kern="1200" dirty="0">
                    <a:solidFill>
                      <a:srgbClr val="565F88"/>
                    </a:solidFill>
                    <a:latin typeface="Arial" panose="020B0604020202020204" pitchFamily="34" charset="0"/>
                  </a:rPr>
                  <a:t>قراءة/ فهم</a:t>
                </a:r>
              </a:p>
            </p:txBody>
          </p:sp>
          <p:pic>
            <p:nvPicPr>
              <p:cNvPr id="30" name="Image 29">
                <a:extLst>
                  <a:ext uri="{FF2B5EF4-FFF2-40B4-BE49-F238E27FC236}">
                    <a16:creationId xmlns:a16="http://schemas.microsoft.com/office/drawing/2014/main" id="{2ABC3936-E903-2452-4478-B1041B2C31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7686339" y="12811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31" name="Image 30">
                <a:extLst>
                  <a:ext uri="{FF2B5EF4-FFF2-40B4-BE49-F238E27FC236}">
                    <a16:creationId xmlns:a16="http://schemas.microsoft.com/office/drawing/2014/main" id="{EC03F991-05A5-9CC2-9014-C5CD222DFF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5827687" y="16760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32" name="Image 31">
                <a:extLst>
                  <a:ext uri="{FF2B5EF4-FFF2-40B4-BE49-F238E27FC236}">
                    <a16:creationId xmlns:a16="http://schemas.microsoft.com/office/drawing/2014/main" id="{C68F6AFC-27C9-D67D-83CC-2013B62753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3886104" y="167609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85D2D780-BC07-B005-3121-F5E55097703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361181" y="169949"/>
                <a:ext cx="1252633" cy="27806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buClrTx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</a:rPr>
                  <a:t>تعبير كتابي</a:t>
                </a:r>
              </a:p>
            </p:txBody>
          </p:sp>
        </p:grpSp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B5DC49A4-2409-F04B-FB4B-91DC8E5DDA4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921790" y="125582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22775810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4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07469-8AE3-6385-0F55-C710E8610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9C76E6-AEAD-874E-8C1F-3054A1631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جيدا كيف سأقرأ النصَّ. 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3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F4873B7-20E2-0B8B-EF15-142D5D2B33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246F57B-2EAF-D83C-DBAD-27A3E2F113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750" y="1878324"/>
            <a:ext cx="8531945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كُنْتُ أَعيشُ في قَلْبِ </a:t>
            </a:r>
            <a:r>
              <a:rPr kumimoji="0" lang="ar-S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ٱلصَّحْراءِ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وَرَغْمَ صِغَرِ حَجْمي</a:t>
            </a:r>
            <a:r>
              <a:rPr lang="ar-SA" sz="4800" b="1" kern="1200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كُنْتُ قَوِيَّةً وَأَفْهَمُ لُغَةَ </a:t>
            </a:r>
            <a:r>
              <a:rPr kumimoji="0" lang="ar-S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ٱلرِّيا</a:t>
            </a:r>
            <a:r>
              <a:rPr kumimoji="0" lang="ar-S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</a:t>
            </a:r>
            <a:r>
              <a:rPr lang="ar-SA" sz="4800" b="1" kern="1200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عِنْدَما عَلِمْتُ بِخَبَرِ </a:t>
            </a:r>
            <a:r>
              <a:rPr kumimoji="0" lang="ar-S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ٱلْجَفافِ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S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ٱلْقادِمِ</a:t>
            </a:r>
            <a:r>
              <a:rPr lang="ar-SA" sz="4800" b="1" kern="1200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لَمْ أَسْتَسْلِم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ar-SA" sz="4800" b="1" kern="1200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طَلَبْتُ </a:t>
            </a:r>
            <a:r>
              <a:rPr kumimoji="0" lang="ar-S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ٱلْمُساعَدَةَ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أَصْدِقائي </a:t>
            </a:r>
            <a:r>
              <a:rPr kumimoji="0" lang="ar-S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ٱلطُّيورِ</a:t>
            </a:r>
            <a:r>
              <a:rPr lang="ar-SA" sz="4800" b="1" kern="1200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وَبِفَضْلِ ذَكائي وَشَجاعَتي</a:t>
            </a:r>
            <a:r>
              <a:rPr lang="ar-SA" sz="4800" b="1" kern="1200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أَرْشَدْتُ أَهْلَ </a:t>
            </a:r>
            <a:r>
              <a:rPr kumimoji="0" lang="ar-S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ٱلْقَرْيَةِ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مَصْدَرِ ماءٍ جَديدٍ </a:t>
            </a:r>
            <a:r>
              <a:rPr kumimoji="0" lang="ar-S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بِٱسْتِخْدامِ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تَمْري </a:t>
            </a:r>
            <a:r>
              <a:rPr kumimoji="0" lang="ar-S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ٱلنّاضِجِ</a:t>
            </a:r>
            <a:r>
              <a:rPr lang="ar-SA" sz="4800" b="1" kern="1200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وَهَكَذا أَنْقَذْتُ واحَتَنا مِنَ </a:t>
            </a:r>
            <a:r>
              <a:rPr kumimoji="0" lang="ar-S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ٱلْهَلاكِ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وَأَصْبَحْتُ حارِسَتَها </a:t>
            </a:r>
            <a:r>
              <a:rPr kumimoji="0" lang="ar-S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ٱلْأَمينَ</a:t>
            </a:r>
            <a:r>
              <a:rPr kumimoji="0" lang="ar-S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SA" sz="4800" b="1" kern="1200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F451B37A-02AA-036E-36B9-F80247922382}"/>
              </a:ext>
            </a:extLst>
          </p:cNvPr>
          <p:cNvGrpSpPr/>
          <p:nvPr/>
        </p:nvGrpSpPr>
        <p:grpSpPr>
          <a:xfrm>
            <a:off x="485999" y="108079"/>
            <a:ext cx="7517621" cy="319904"/>
            <a:chOff x="560644" y="100983"/>
            <a:chExt cx="7517621" cy="319904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B627DDAC-B230-36DA-5A92-00309A0181F0}"/>
                </a:ext>
              </a:extLst>
            </p:cNvPr>
            <p:cNvGrpSpPr/>
            <p:nvPr/>
          </p:nvGrpSpPr>
          <p:grpSpPr>
            <a:xfrm>
              <a:off x="560644" y="100983"/>
              <a:ext cx="7517621" cy="319904"/>
              <a:chOff x="446787" y="128114"/>
              <a:chExt cx="7517621" cy="319904"/>
            </a:xfrm>
          </p:grpSpPr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87059415-7EE3-2423-67D0-926F4FCDC3C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449505" y="152713"/>
                <a:ext cx="1375869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</a:rPr>
                  <a:t>افتتاح الحصة</a:t>
                </a: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4B212189-8A61-7219-0071-ECF7325ED59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46787" y="15271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buClrTx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</a:rPr>
                  <a:t>اختـتام الحــصة</a:t>
                </a:r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21D3001E-DEBF-E230-2BFF-0EE237B9876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502009" y="15271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1600" b="1" kern="1200" dirty="0">
                    <a:solidFill>
                      <a:srgbClr val="565F88"/>
                    </a:solidFill>
                    <a:latin typeface="Arial" panose="020B0604020202020204" pitchFamily="34" charset="0"/>
                  </a:rPr>
                  <a:t>قراءة/ فهم</a:t>
                </a:r>
              </a:p>
            </p:txBody>
          </p:sp>
          <p:pic>
            <p:nvPicPr>
              <p:cNvPr id="30" name="Image 29">
                <a:extLst>
                  <a:ext uri="{FF2B5EF4-FFF2-40B4-BE49-F238E27FC236}">
                    <a16:creationId xmlns:a16="http://schemas.microsoft.com/office/drawing/2014/main" id="{28CD1C56-CC00-D4AC-9E39-9F318366C0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7686339" y="12811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31" name="Image 30">
                <a:extLst>
                  <a:ext uri="{FF2B5EF4-FFF2-40B4-BE49-F238E27FC236}">
                    <a16:creationId xmlns:a16="http://schemas.microsoft.com/office/drawing/2014/main" id="{217EC4B2-E235-7E91-166B-F61838590E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5827687" y="16760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32" name="Image 31">
                <a:extLst>
                  <a:ext uri="{FF2B5EF4-FFF2-40B4-BE49-F238E27FC236}">
                    <a16:creationId xmlns:a16="http://schemas.microsoft.com/office/drawing/2014/main" id="{FCED1708-C4E2-16EB-7BBC-46D7ACD1CCD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3886104" y="167609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D057677D-2E05-9F8D-A4D0-B4C664B9F4C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361181" y="169949"/>
                <a:ext cx="1252633" cy="27806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buClrTx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</a:rPr>
                  <a:t>تعبير كتابي</a:t>
                </a:r>
              </a:p>
            </p:txBody>
          </p:sp>
        </p:grpSp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75C0EB5A-C8DB-CC59-1FA8-44AE3BD02DB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921790" y="125582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520546062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A55D82-4D9C-717B-6892-B92952D7A6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4D9848-3E70-7797-0EAA-6E4394FD3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أمامكم  دقيقة واحدة ؛ اقرؤوا الفقرة قراءة صامتة.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3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6A413B4-782B-ADF4-55EC-38AD1D02A1E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 descr="Une image contenant horloge, cercle, Horloge murale&#10;&#10;Le contenu généré par l’IA peut être incorrect.">
            <a:extLst>
              <a:ext uri="{FF2B5EF4-FFF2-40B4-BE49-F238E27FC236}">
                <a16:creationId xmlns:a16="http://schemas.microsoft.com/office/drawing/2014/main" id="{D9C1B28E-472A-4D8A-97B4-D2AC72C455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852" y="1476000"/>
            <a:ext cx="782030" cy="900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3C79F8B-5876-CAC1-A6C5-382CAA6745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6027" y="2196164"/>
            <a:ext cx="8531945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كُنْتُ أَعيشُ في قَلْبِ </a:t>
            </a:r>
            <a:r>
              <a:rPr kumimoji="0" lang="ar-S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ٱلصَّحْراءِ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وَرَغْمَ صِغَرِ حَجْمي</a:t>
            </a:r>
            <a:r>
              <a:rPr lang="ar-SA" sz="4800" b="1" kern="1200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كُنْتُ قَوِيَّةً وَأَفْهَمُ لُغَةَ </a:t>
            </a:r>
            <a:r>
              <a:rPr kumimoji="0" lang="ar-S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ٱلرِّيا</a:t>
            </a:r>
            <a:r>
              <a:rPr kumimoji="0" lang="ar-S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</a:t>
            </a:r>
            <a:r>
              <a:rPr lang="ar-SA" sz="4800" b="1" kern="1200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عِنْدَما عَلِمْتُ بِخَبَرِ </a:t>
            </a:r>
            <a:r>
              <a:rPr kumimoji="0" lang="ar-S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ٱلْجَفافِ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S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ٱلْقادِمِ</a:t>
            </a:r>
            <a:r>
              <a:rPr lang="ar-SA" sz="4800" b="1" kern="1200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لَمْ أَسْتَسْلِم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ar-SA" sz="4800" b="1" kern="1200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طَلَبْتُ </a:t>
            </a:r>
            <a:r>
              <a:rPr kumimoji="0" lang="ar-S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ٱلْمُساعَدَةَ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أَصْدِقائي </a:t>
            </a:r>
            <a:r>
              <a:rPr kumimoji="0" lang="ar-S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ٱلطُّيورِ</a:t>
            </a:r>
            <a:r>
              <a:rPr lang="ar-SA" sz="4800" b="1" kern="1200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وَبِفَضْلِ ذَكائي وَشَجاعَتي</a:t>
            </a:r>
            <a:r>
              <a:rPr lang="ar-SA" sz="4800" b="1" kern="1200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أَرْشَدْتُ أَهْلَ </a:t>
            </a:r>
            <a:r>
              <a:rPr kumimoji="0" lang="ar-S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ٱلْقَرْيَةِ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مَصْدَرِ ماءٍ جَديدٍ </a:t>
            </a:r>
            <a:r>
              <a:rPr kumimoji="0" lang="ar-S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بِٱسْتِخْدامِ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تَمْري </a:t>
            </a:r>
            <a:r>
              <a:rPr kumimoji="0" lang="ar-S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ٱلنّاضِجِ</a:t>
            </a:r>
            <a:r>
              <a:rPr lang="ar-SA" sz="4800" b="1" kern="1200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وَهَكَذا أَنْقَذْتُ واحَتَنا مِنَ </a:t>
            </a:r>
            <a:r>
              <a:rPr kumimoji="0" lang="ar-S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ٱلْهَلاكِ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وَأَصْبَحْتُ حارِسَتَها </a:t>
            </a:r>
            <a:r>
              <a:rPr kumimoji="0" lang="ar-S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ٱلْأَمينَ</a:t>
            </a:r>
            <a:r>
              <a:rPr kumimoji="0" lang="ar-S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SA" sz="4800" b="1" kern="1200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FBB20D63-B194-BFE7-C9FC-1ADEFBAC8B1A}"/>
              </a:ext>
            </a:extLst>
          </p:cNvPr>
          <p:cNvGrpSpPr/>
          <p:nvPr/>
        </p:nvGrpSpPr>
        <p:grpSpPr>
          <a:xfrm>
            <a:off x="485999" y="108079"/>
            <a:ext cx="7517621" cy="319904"/>
            <a:chOff x="560644" y="100983"/>
            <a:chExt cx="7517621" cy="319904"/>
          </a:xfrm>
        </p:grpSpPr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3A2C9133-20FA-3EEB-39E9-40AC0F5402F6}"/>
                </a:ext>
              </a:extLst>
            </p:cNvPr>
            <p:cNvGrpSpPr/>
            <p:nvPr/>
          </p:nvGrpSpPr>
          <p:grpSpPr>
            <a:xfrm>
              <a:off x="560644" y="100983"/>
              <a:ext cx="7517621" cy="319904"/>
              <a:chOff x="446787" y="128114"/>
              <a:chExt cx="7517621" cy="319904"/>
            </a:xfrm>
          </p:grpSpPr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9E431701-7B98-972D-CC59-78052309B31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449505" y="152713"/>
                <a:ext cx="1375869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</a:rPr>
                  <a:t>افتتاح الحصة</a:t>
                </a:r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84F3AF20-77D5-0AB9-D23C-CDF4D66E8B2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46787" y="15271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buClrTx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</a:rPr>
                  <a:t>اختـتام الحــصة</a:t>
                </a: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FB9D831A-3124-233C-3C20-12000D13233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502009" y="15271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1600" b="1" kern="1200" dirty="0">
                    <a:solidFill>
                      <a:srgbClr val="565F88"/>
                    </a:solidFill>
                    <a:latin typeface="Arial" panose="020B0604020202020204" pitchFamily="34" charset="0"/>
                  </a:rPr>
                  <a:t>قراءة/ فهم</a:t>
                </a:r>
              </a:p>
            </p:txBody>
          </p:sp>
          <p:pic>
            <p:nvPicPr>
              <p:cNvPr id="33" name="Image 32">
                <a:extLst>
                  <a:ext uri="{FF2B5EF4-FFF2-40B4-BE49-F238E27FC236}">
                    <a16:creationId xmlns:a16="http://schemas.microsoft.com/office/drawing/2014/main" id="{572622A9-B0E1-EE89-E8CC-8FB8E90866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7686339" y="12811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34" name="Image 33">
                <a:extLst>
                  <a:ext uri="{FF2B5EF4-FFF2-40B4-BE49-F238E27FC236}">
                    <a16:creationId xmlns:a16="http://schemas.microsoft.com/office/drawing/2014/main" id="{8713E172-32C8-15E0-58DB-66EC1FF1FB9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5827687" y="16760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35" name="Image 34">
                <a:extLst>
                  <a:ext uri="{FF2B5EF4-FFF2-40B4-BE49-F238E27FC236}">
                    <a16:creationId xmlns:a16="http://schemas.microsoft.com/office/drawing/2014/main" id="{875B827E-6EE8-B3D6-1A10-57DFE5DD37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3886104" y="167609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3BB9C8F9-C5CF-2B3D-FD97-465AEB2259F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361181" y="169949"/>
                <a:ext cx="1252633" cy="27806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buClrTx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</a:rPr>
                  <a:t>تعبير كتابي</a:t>
                </a:r>
              </a:p>
            </p:txBody>
          </p:sp>
        </p:grpSp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C729CA37-C74C-03D9-BFF2-C87B6075071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921790" y="125582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154864997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F4241-3D19-952E-CFF7-3ECBBA596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B672097-E3F2-9040-B99D-DFD00674D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978" y="774213"/>
            <a:ext cx="6840000" cy="612000"/>
          </a:xfrm>
        </p:spPr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التلميذ............ قم للسبورة للقراءة.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D0B65AB-4B98-4C91-B8FE-908CE54E79F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4F0EE33-C1CC-3642-1978-E951880827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750" y="1878324"/>
            <a:ext cx="8531945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كُنْتُ أَعيشُ في قَلْبِ </a:t>
            </a:r>
            <a:r>
              <a:rPr kumimoji="0" lang="ar-S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ٱلصَّحْراءِ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وَرَغْمَ صِغَرِ حَجْمي</a:t>
            </a:r>
            <a:r>
              <a:rPr lang="ar-SA" sz="4800" b="1" kern="1200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كُنْتُ قَوِيَّةً وَأَفْهَمُ لُغَةَ </a:t>
            </a:r>
            <a:r>
              <a:rPr kumimoji="0" lang="ar-S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ٱلرِّيا</a:t>
            </a:r>
            <a:r>
              <a:rPr kumimoji="0" lang="ar-S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</a:t>
            </a:r>
            <a:r>
              <a:rPr lang="ar-SA" sz="4800" b="1" kern="1200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عِنْدَما عَلِمْتُ بِخَبَرِ </a:t>
            </a:r>
            <a:r>
              <a:rPr kumimoji="0" lang="ar-S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ٱلْجَفافِ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S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ٱلْقادِمِ</a:t>
            </a:r>
            <a:r>
              <a:rPr lang="ar-SA" sz="4800" b="1" kern="1200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لَمْ أَسْتَسْلِم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ar-SA" sz="4800" b="1" kern="1200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طَلَبْتُ </a:t>
            </a:r>
            <a:r>
              <a:rPr kumimoji="0" lang="ar-S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ٱلْمُساعَدَةَ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أَصْدِقائي </a:t>
            </a:r>
            <a:r>
              <a:rPr kumimoji="0" lang="ar-S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ٱلطُّيورِ</a:t>
            </a:r>
            <a:r>
              <a:rPr lang="ar-SA" sz="4800" b="1" kern="1200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وَبِفَضْلِ ذَكائي وَشَجاعَتي</a:t>
            </a:r>
            <a:r>
              <a:rPr lang="ar-SA" sz="4800" b="1" kern="1200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أَرْشَدْتُ أَهْلَ </a:t>
            </a:r>
            <a:r>
              <a:rPr kumimoji="0" lang="ar-S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ٱلْقَرْيَةِ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مَصْدَرِ ماءٍ جَديدٍ </a:t>
            </a:r>
            <a:r>
              <a:rPr kumimoji="0" lang="ar-S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بِٱسْتِخْدامِ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تَمْري </a:t>
            </a:r>
            <a:r>
              <a:rPr kumimoji="0" lang="ar-S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ٱلنّاضِجِ</a:t>
            </a:r>
            <a:r>
              <a:rPr lang="ar-SA" sz="4800" b="1" kern="1200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وَهَكَذا أَنْقَذْتُ واحَتَنا مِنَ </a:t>
            </a:r>
            <a:r>
              <a:rPr kumimoji="0" lang="ar-S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ٱلْهَلاكِ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وَأَصْبَحْتُ حارِسَتَها </a:t>
            </a:r>
            <a:r>
              <a:rPr kumimoji="0" lang="ar-S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ٱلْأَمينَ</a:t>
            </a:r>
            <a:r>
              <a:rPr kumimoji="0" lang="ar-S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SA" sz="4800" b="1" kern="1200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C40E3607-1627-1EAF-BB1C-774FCB3542F3}"/>
              </a:ext>
            </a:extLst>
          </p:cNvPr>
          <p:cNvGrpSpPr/>
          <p:nvPr/>
        </p:nvGrpSpPr>
        <p:grpSpPr>
          <a:xfrm>
            <a:off x="485999" y="108079"/>
            <a:ext cx="7517621" cy="319904"/>
            <a:chOff x="560644" y="100983"/>
            <a:chExt cx="7517621" cy="319904"/>
          </a:xfrm>
        </p:grpSpPr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95217BE4-2CB4-EB64-FA76-1AACE725F948}"/>
                </a:ext>
              </a:extLst>
            </p:cNvPr>
            <p:cNvGrpSpPr/>
            <p:nvPr/>
          </p:nvGrpSpPr>
          <p:grpSpPr>
            <a:xfrm>
              <a:off x="560644" y="100983"/>
              <a:ext cx="7517621" cy="319904"/>
              <a:chOff x="446787" y="128114"/>
              <a:chExt cx="7517621" cy="319904"/>
            </a:xfrm>
          </p:grpSpPr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9A27C15D-22D4-FC13-3A18-02A7542DAF2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449505" y="152713"/>
                <a:ext cx="1375869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</a:rPr>
                  <a:t>افتتاح الحصة</a:t>
                </a:r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F4E979F7-F43D-99E5-A4C9-FEE552028FD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46787" y="15271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buClrTx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</a:rPr>
                  <a:t>اختـتام الحــصة</a:t>
                </a:r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34C00C28-6929-718D-9F74-246B410E4BA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502009" y="15271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1600" b="1" kern="1200" dirty="0">
                    <a:solidFill>
                      <a:srgbClr val="565F88"/>
                    </a:solidFill>
                    <a:latin typeface="Arial" panose="020B0604020202020204" pitchFamily="34" charset="0"/>
                  </a:rPr>
                  <a:t>قراءة/ فهم</a:t>
                </a:r>
              </a:p>
            </p:txBody>
          </p:sp>
          <p:pic>
            <p:nvPicPr>
              <p:cNvPr id="32" name="Image 31">
                <a:extLst>
                  <a:ext uri="{FF2B5EF4-FFF2-40B4-BE49-F238E27FC236}">
                    <a16:creationId xmlns:a16="http://schemas.microsoft.com/office/drawing/2014/main" id="{18FDF1E3-C98E-3C11-1E54-216E2F96D4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7686339" y="12811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33" name="Image 32">
                <a:extLst>
                  <a:ext uri="{FF2B5EF4-FFF2-40B4-BE49-F238E27FC236}">
                    <a16:creationId xmlns:a16="http://schemas.microsoft.com/office/drawing/2014/main" id="{5F56FA8E-9798-BD2D-83FE-E5D8E51C0A3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5827687" y="16760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34" name="Image 33">
                <a:extLst>
                  <a:ext uri="{FF2B5EF4-FFF2-40B4-BE49-F238E27FC236}">
                    <a16:creationId xmlns:a16="http://schemas.microsoft.com/office/drawing/2014/main" id="{EA5F1D44-BB17-4F95-83C7-330D06A94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3886104" y="167609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3B405FBE-75D7-EAA8-79BD-7DB86DC91DB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361181" y="169949"/>
                <a:ext cx="1252633" cy="27806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buClrTx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</a:rPr>
                  <a:t>تعبير كتابي</a:t>
                </a:r>
              </a:p>
            </p:txBody>
          </p:sp>
        </p:grpSp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D6857161-1840-3EC0-B683-A6EB39D57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921790" y="125582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813856476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29EC3B-1C90-F786-378E-814D6F8F2D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591659-788B-E45A-17AB-67DEA6F88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عنوان النص الذي تذكركم به هذه الفقرة؟ ما هي شخصياته؟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25643ACF-55DC-3A4C-0DC1-E8CF337D2A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FABBD33-EAE6-DAF7-0878-A6F5B54749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750" y="1878324"/>
            <a:ext cx="8531945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كُنْتُ أَعيشُ في قَلْبِ </a:t>
            </a:r>
            <a:r>
              <a:rPr kumimoji="0" lang="ar-S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ٱلصَّحْراءِ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وَرَغْمَ صِغَرِ حَجْمي</a:t>
            </a:r>
            <a:r>
              <a:rPr lang="ar-SA" sz="4800" b="1" kern="1200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كُنْتُ قَوِيَّةً وَأَفْهَمُ لُغَةَ </a:t>
            </a:r>
            <a:r>
              <a:rPr kumimoji="0" lang="ar-S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ٱلرِّيا</a:t>
            </a:r>
            <a:r>
              <a:rPr kumimoji="0" lang="ar-S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</a:t>
            </a:r>
            <a:r>
              <a:rPr lang="ar-SA" sz="4800" b="1" kern="1200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عِنْدَما عَلِمْتُ بِخَبَرِ </a:t>
            </a:r>
            <a:r>
              <a:rPr kumimoji="0" lang="ar-S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ٱلْجَفافِ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S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ٱلْقادِمِ</a:t>
            </a:r>
            <a:r>
              <a:rPr lang="ar-SA" sz="4800" b="1" kern="1200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لَمْ أَسْتَسْلِم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ar-SA" sz="4800" b="1" kern="1200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طَلَبْتُ </a:t>
            </a:r>
            <a:r>
              <a:rPr kumimoji="0" lang="ar-S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ٱلْمُساعَدَةَ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أَصْدِقائي </a:t>
            </a:r>
            <a:r>
              <a:rPr kumimoji="0" lang="ar-S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ٱلطُّيورِ</a:t>
            </a:r>
            <a:r>
              <a:rPr lang="ar-SA" sz="4800" b="1" kern="1200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وَبِفَضْلِ ذَكائي وَشَجاعَتي</a:t>
            </a:r>
            <a:r>
              <a:rPr lang="ar-SA" sz="4800" b="1" kern="1200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أَرْشَدْتُ أَهْلَ </a:t>
            </a:r>
            <a:r>
              <a:rPr kumimoji="0" lang="ar-S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ٱلْقَرْيَةِ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مَصْدَرِ ماءٍ جَديدٍ </a:t>
            </a:r>
            <a:r>
              <a:rPr kumimoji="0" lang="ar-S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بِٱسْتِخْدامِ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تَمْري </a:t>
            </a:r>
            <a:r>
              <a:rPr kumimoji="0" lang="ar-S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ٱلنّاضِجِ</a:t>
            </a:r>
            <a:r>
              <a:rPr lang="ar-SA" sz="4800" b="1" kern="1200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وَهَكَذا أَنْقَذْتُ واحَتَنا مِنَ </a:t>
            </a:r>
            <a:r>
              <a:rPr kumimoji="0" lang="ar-S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ٱلْهَلاكِ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وَأَصْبَحْتُ حارِسَتَها </a:t>
            </a:r>
            <a:r>
              <a:rPr kumimoji="0" lang="ar-S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ٱلْأَمينَ</a:t>
            </a:r>
            <a:r>
              <a:rPr kumimoji="0" lang="ar-S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SA" sz="4800" b="1" kern="1200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026B634B-6541-CC5E-2A76-44B07BBAF2CE}"/>
              </a:ext>
            </a:extLst>
          </p:cNvPr>
          <p:cNvGrpSpPr/>
          <p:nvPr/>
        </p:nvGrpSpPr>
        <p:grpSpPr>
          <a:xfrm>
            <a:off x="485999" y="108079"/>
            <a:ext cx="7517621" cy="319904"/>
            <a:chOff x="560644" y="100983"/>
            <a:chExt cx="7517621" cy="319904"/>
          </a:xfrm>
        </p:grpSpPr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E5C0FD84-B274-33E8-CA44-83941A0755A7}"/>
                </a:ext>
              </a:extLst>
            </p:cNvPr>
            <p:cNvGrpSpPr/>
            <p:nvPr/>
          </p:nvGrpSpPr>
          <p:grpSpPr>
            <a:xfrm>
              <a:off x="560644" y="100983"/>
              <a:ext cx="7517621" cy="319904"/>
              <a:chOff x="446787" y="128114"/>
              <a:chExt cx="7517621" cy="319904"/>
            </a:xfrm>
          </p:grpSpPr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4ABB0A6D-0E39-2BA4-3D04-3571B59F38C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449505" y="152713"/>
                <a:ext cx="1375869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</a:rPr>
                  <a:t>افتتاح الحصة</a:t>
                </a:r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169F37AE-546E-9157-B296-1B638E8626E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46787" y="15271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buClrTx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</a:rPr>
                  <a:t>اختـتام الحــصة</a:t>
                </a: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C4224074-E926-2231-6C63-BF8C91D652C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502009" y="15271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1600" b="1" kern="1200" dirty="0">
                    <a:solidFill>
                      <a:srgbClr val="565F88"/>
                    </a:solidFill>
                    <a:latin typeface="Arial" panose="020B0604020202020204" pitchFamily="34" charset="0"/>
                  </a:rPr>
                  <a:t>قراءة/ فهم</a:t>
                </a:r>
              </a:p>
            </p:txBody>
          </p:sp>
          <p:pic>
            <p:nvPicPr>
              <p:cNvPr id="33" name="Image 32">
                <a:extLst>
                  <a:ext uri="{FF2B5EF4-FFF2-40B4-BE49-F238E27FC236}">
                    <a16:creationId xmlns:a16="http://schemas.microsoft.com/office/drawing/2014/main" id="{D48AA98A-51E7-AF73-3832-05CC27BF6E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7686339" y="12811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34" name="Image 33">
                <a:extLst>
                  <a:ext uri="{FF2B5EF4-FFF2-40B4-BE49-F238E27FC236}">
                    <a16:creationId xmlns:a16="http://schemas.microsoft.com/office/drawing/2014/main" id="{37E6C9DD-467B-CE5F-5DCB-9B9DE88001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5827687" y="16760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35" name="Image 34">
                <a:extLst>
                  <a:ext uri="{FF2B5EF4-FFF2-40B4-BE49-F238E27FC236}">
                    <a16:creationId xmlns:a16="http://schemas.microsoft.com/office/drawing/2014/main" id="{360A417B-FBAD-1820-DA0D-416026E14E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3886104" y="167609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C5A7B065-53F1-D69E-6032-B415AD94AAC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361181" y="169949"/>
                <a:ext cx="1252633" cy="27806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buClrTx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</a:rPr>
                  <a:t>تعبير كتابي</a:t>
                </a:r>
              </a:p>
            </p:txBody>
          </p:sp>
        </p:grpSp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2687C504-61C1-A0F8-9965-C89977F5091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921790" y="125582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280581658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5C8FD-8A45-FA37-9EAB-5A4E9DD7E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A3979C3-D8EB-84F0-FD65-621F369589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B05E15-C569-A7F1-0540-C39C73F08231}"/>
              </a:ext>
            </a:extLst>
          </p:cNvPr>
          <p:cNvSpPr txBox="1">
            <a:spLocks/>
          </p:cNvSpPr>
          <p:nvPr/>
        </p:nvSpPr>
        <p:spPr>
          <a:xfrm>
            <a:off x="880577" y="94329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القراءة/ الفهم 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0ED4AF47-8B98-B047-469F-EAFB487702EF}"/>
              </a:ext>
            </a:extLst>
          </p:cNvPr>
          <p:cNvSpPr txBox="1">
            <a:spLocks/>
          </p:cNvSpPr>
          <p:nvPr/>
        </p:nvSpPr>
        <p:spPr>
          <a:xfrm>
            <a:off x="2664352" y="2963326"/>
            <a:ext cx="4500000" cy="80651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 defTabSz="457200">
              <a:buClrTx/>
              <a:buFont typeface="Arial" panose="020B0604020202020204" pitchFamily="34" charset="0"/>
              <a:buChar char="•"/>
              <a:defRPr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نص "الأشجار لا تمشي" قراءة جهرية؛</a:t>
            </a:r>
          </a:p>
          <a:p>
            <a:pPr marL="342900" indent="-342900" defTabSz="457200">
              <a:buClrTx/>
              <a:buFont typeface="Arial" panose="020B0604020202020204" pitchFamily="34" charset="0"/>
              <a:buChar char="•"/>
              <a:defRPr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r>
              <a:rPr lang="ar-MA" sz="28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استثمار إستراتيجيات الفهم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5C6CD46-F773-6FA8-F41A-437652E68D23}"/>
              </a:ext>
            </a:extLst>
          </p:cNvPr>
          <p:cNvSpPr txBox="1"/>
          <p:nvPr/>
        </p:nvSpPr>
        <p:spPr>
          <a:xfrm>
            <a:off x="5161932" y="1771950"/>
            <a:ext cx="19369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rtl="1">
              <a:defRPr/>
            </a:pPr>
            <a:r>
              <a:rPr lang="ar-MA" sz="3600" b="1" kern="1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القراءة/ الفهم </a:t>
            </a:r>
          </a:p>
        </p:txBody>
      </p:sp>
      <p:pic>
        <p:nvPicPr>
          <p:cNvPr id="3" name="Google Shape;2036;p47">
            <a:extLst>
              <a:ext uri="{FF2B5EF4-FFF2-40B4-BE49-F238E27FC236}">
                <a16:creationId xmlns:a16="http://schemas.microsoft.com/office/drawing/2014/main" id="{4CB98DF9-2B39-6449-D6E2-3E2F5734BED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43231" y="2024694"/>
            <a:ext cx="612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 descr="Une image contenant symbole, cercle, logo, Police&#10;&#10;Le contenu généré par l’IA peut être incorrect.">
            <a:extLst>
              <a:ext uri="{FF2B5EF4-FFF2-40B4-BE49-F238E27FC236}">
                <a16:creationId xmlns:a16="http://schemas.microsoft.com/office/drawing/2014/main" id="{45F870D4-A3B5-1E2F-9EE0-14F4DFE073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3375" y="1785781"/>
            <a:ext cx="449040" cy="54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5485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A243BB-4F70-E51B-507D-C504BCA78B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497BC5E7-8020-08EB-1078-BC5143F72AD7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546C419F-7178-91A7-B946-2403C0AD1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B4B0A89B-055F-2E42-B369-774BE8D29C8E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من يذكرنا بعنوان النص؟</a:t>
            </a:r>
          </a:p>
        </p:txBody>
      </p:sp>
      <p:pic>
        <p:nvPicPr>
          <p:cNvPr id="21" name="Espace réservé pour une image  16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5B79113-CF10-CFBD-7655-12F7D15477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6EB4AB5-033D-8D54-3BC4-C26F45EF41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3200" y="2134026"/>
            <a:ext cx="3426043" cy="3576308"/>
          </a:xfrm>
          <a:prstGeom prst="rect">
            <a:avLst/>
          </a:prstGeom>
        </p:spPr>
      </p:pic>
      <p:grpSp>
        <p:nvGrpSpPr>
          <p:cNvPr id="27" name="Groupe 26">
            <a:extLst>
              <a:ext uri="{FF2B5EF4-FFF2-40B4-BE49-F238E27FC236}">
                <a16:creationId xmlns:a16="http://schemas.microsoft.com/office/drawing/2014/main" id="{8B2EECB6-30CC-60A2-6860-C952BC1328FB}"/>
              </a:ext>
            </a:extLst>
          </p:cNvPr>
          <p:cNvGrpSpPr/>
          <p:nvPr/>
        </p:nvGrpSpPr>
        <p:grpSpPr>
          <a:xfrm>
            <a:off x="485999" y="108079"/>
            <a:ext cx="7517621" cy="319904"/>
            <a:chOff x="560644" y="100983"/>
            <a:chExt cx="7517621" cy="319904"/>
          </a:xfrm>
        </p:grpSpPr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12ECAFA4-7ABE-A554-9B37-65AB82456400}"/>
                </a:ext>
              </a:extLst>
            </p:cNvPr>
            <p:cNvGrpSpPr/>
            <p:nvPr/>
          </p:nvGrpSpPr>
          <p:grpSpPr>
            <a:xfrm>
              <a:off x="560644" y="100983"/>
              <a:ext cx="7517621" cy="319904"/>
              <a:chOff x="446787" y="128114"/>
              <a:chExt cx="7517621" cy="319904"/>
            </a:xfrm>
          </p:grpSpPr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51B5CE33-0A27-6723-B53E-1FF67392D06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449505" y="152713"/>
                <a:ext cx="1375869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</a:rPr>
                  <a:t>افتتاح الحصة</a:t>
                </a:r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EC9F1AD4-EF3A-A7C0-DEEB-72D91AA993B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46787" y="15271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buClrTx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</a:rPr>
                  <a:t>اختـتام الحــصة</a:t>
                </a: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D5F97356-18C4-6D41-2725-C2794C00B0B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502009" y="15271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1600" b="1" kern="1200" dirty="0">
                    <a:solidFill>
                      <a:srgbClr val="565F88"/>
                    </a:solidFill>
                    <a:latin typeface="Arial" panose="020B0604020202020204" pitchFamily="34" charset="0"/>
                  </a:rPr>
                  <a:t>قراءة/ فهم</a:t>
                </a:r>
              </a:p>
            </p:txBody>
          </p:sp>
          <p:pic>
            <p:nvPicPr>
              <p:cNvPr id="34" name="Image 33">
                <a:extLst>
                  <a:ext uri="{FF2B5EF4-FFF2-40B4-BE49-F238E27FC236}">
                    <a16:creationId xmlns:a16="http://schemas.microsoft.com/office/drawing/2014/main" id="{E6CB8613-871F-CD2F-A61E-9E7AE957A9B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7686339" y="12811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35" name="Image 34">
                <a:extLst>
                  <a:ext uri="{FF2B5EF4-FFF2-40B4-BE49-F238E27FC236}">
                    <a16:creationId xmlns:a16="http://schemas.microsoft.com/office/drawing/2014/main" id="{DAAB6AB7-C3D4-0202-9643-032928BB08A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5827687" y="16760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36" name="Image 35">
                <a:extLst>
                  <a:ext uri="{FF2B5EF4-FFF2-40B4-BE49-F238E27FC236}">
                    <a16:creationId xmlns:a16="http://schemas.microsoft.com/office/drawing/2014/main" id="{E2FD29D9-3E26-89F5-E7AA-144086146C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3886104" y="167609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AB25CCA7-9862-829F-48DD-ABD0E9C7642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361181" y="169949"/>
                <a:ext cx="1252633" cy="27806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buClrTx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</a:rPr>
                  <a:t>تعبير كتابي</a:t>
                </a:r>
              </a:p>
            </p:txBody>
          </p:sp>
        </p:grpSp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B516088C-B4CC-8776-0186-C3AB51F9381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921790" y="125582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0154954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1888C3-41CF-126C-FC15-0F32F5A28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7ABA1381-0A50-1D43-E530-5619C15E9F2D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5528DA7A-978C-DE89-885F-58C9A493F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71241D1E-0CA8-9B40-70CB-7B9C103ABB1E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r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عنوان النص الذي درسنا في الحصة السابقة هو: الأشجار لا تمشي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3" name="Espace réservé pour une image  16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A6DB094-AB30-8A99-4A30-EFE47BFC84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285AF55-0363-E1EC-0415-008C302EE4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3200" y="2826458"/>
            <a:ext cx="3426043" cy="3576308"/>
          </a:xfrm>
          <a:prstGeom prst="rect">
            <a:avLst/>
          </a:prstGeom>
        </p:spPr>
      </p:pic>
      <p:sp>
        <p:nvSpPr>
          <p:cNvPr id="20" name="Google Shape;2074;p49">
            <a:extLst>
              <a:ext uri="{FF2B5EF4-FFF2-40B4-BE49-F238E27FC236}">
                <a16:creationId xmlns:a16="http://schemas.microsoft.com/office/drawing/2014/main" id="{C43AC4D6-0813-BBB3-7F63-22E5C8972592}"/>
              </a:ext>
            </a:extLst>
          </p:cNvPr>
          <p:cNvSpPr txBox="1"/>
          <p:nvPr/>
        </p:nvSpPr>
        <p:spPr>
          <a:xfrm>
            <a:off x="1895054" y="1742389"/>
            <a:ext cx="5482334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rtl="1">
              <a:buClrTx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4800" b="1" kern="1200" dirty="0">
                <a:solidFill>
                  <a:srgbClr val="00206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اَلْأَشْجارُ لا تَمْشي</a:t>
            </a:r>
            <a:endParaRPr lang="fr-MA" sz="4800" b="1" kern="1200" dirty="0">
              <a:solidFill>
                <a:srgbClr val="002060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25D5F6F-CC81-1027-3CA6-82455B75814F}"/>
              </a:ext>
            </a:extLst>
          </p:cNvPr>
          <p:cNvGrpSpPr/>
          <p:nvPr/>
        </p:nvGrpSpPr>
        <p:grpSpPr>
          <a:xfrm>
            <a:off x="485999" y="108079"/>
            <a:ext cx="7517621" cy="319904"/>
            <a:chOff x="560644" y="100983"/>
            <a:chExt cx="7517621" cy="319904"/>
          </a:xfrm>
        </p:grpSpPr>
        <p:grpSp>
          <p:nvGrpSpPr>
            <p:cNvPr id="33" name="Groupe 32">
              <a:extLst>
                <a:ext uri="{FF2B5EF4-FFF2-40B4-BE49-F238E27FC236}">
                  <a16:creationId xmlns:a16="http://schemas.microsoft.com/office/drawing/2014/main" id="{83F71EB9-2603-8E0C-AA98-CA70910C8C17}"/>
                </a:ext>
              </a:extLst>
            </p:cNvPr>
            <p:cNvGrpSpPr/>
            <p:nvPr/>
          </p:nvGrpSpPr>
          <p:grpSpPr>
            <a:xfrm>
              <a:off x="560644" y="100983"/>
              <a:ext cx="7517621" cy="319904"/>
              <a:chOff x="446787" y="128114"/>
              <a:chExt cx="7517621" cy="319904"/>
            </a:xfrm>
          </p:grpSpPr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8931CB30-F879-CB7E-A658-1895B2D58EE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449505" y="152713"/>
                <a:ext cx="1375869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</a:rPr>
                  <a:t>افتتاح الحصة</a:t>
                </a: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73344254-E31A-A3B3-13D4-2B8E0D4D0CF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46787" y="15271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buClrTx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</a:rPr>
                  <a:t>اختـتام الحــصة</a:t>
                </a: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E0A5D62A-D062-8788-972D-D4755B67668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502009" y="15271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1600" b="1" kern="1200" dirty="0">
                    <a:solidFill>
                      <a:srgbClr val="565F88"/>
                    </a:solidFill>
                    <a:latin typeface="Arial" panose="020B0604020202020204" pitchFamily="34" charset="0"/>
                  </a:rPr>
                  <a:t>قراءة/ فهم</a:t>
                </a:r>
              </a:p>
            </p:txBody>
          </p:sp>
          <p:pic>
            <p:nvPicPr>
              <p:cNvPr id="38" name="Image 37">
                <a:extLst>
                  <a:ext uri="{FF2B5EF4-FFF2-40B4-BE49-F238E27FC236}">
                    <a16:creationId xmlns:a16="http://schemas.microsoft.com/office/drawing/2014/main" id="{C4124E41-ECD1-7CCB-30BD-52A511032B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7686339" y="12811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39" name="Image 38">
                <a:extLst>
                  <a:ext uri="{FF2B5EF4-FFF2-40B4-BE49-F238E27FC236}">
                    <a16:creationId xmlns:a16="http://schemas.microsoft.com/office/drawing/2014/main" id="{8264C1F2-F053-AC69-2676-6EA523D6D2A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5827687" y="16760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40" name="Image 39">
                <a:extLst>
                  <a:ext uri="{FF2B5EF4-FFF2-40B4-BE49-F238E27FC236}">
                    <a16:creationId xmlns:a16="http://schemas.microsoft.com/office/drawing/2014/main" id="{299D7624-F185-87EF-DD40-A176F0825D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3886104" y="167609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CCE3B17E-312A-9EC3-360B-D41F8409346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361181" y="169949"/>
                <a:ext cx="1252633" cy="27806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buClrTx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</a:rPr>
                  <a:t>تعبير كتابي</a:t>
                </a:r>
              </a:p>
            </p:txBody>
          </p:sp>
        </p:grpSp>
        <p:pic>
          <p:nvPicPr>
            <p:cNvPr id="34" name="Image 33">
              <a:extLst>
                <a:ext uri="{FF2B5EF4-FFF2-40B4-BE49-F238E27FC236}">
                  <a16:creationId xmlns:a16="http://schemas.microsoft.com/office/drawing/2014/main" id="{5467F40E-8850-396F-7488-901ACB7FF91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921790" y="125582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0768742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527551-E48A-1E6E-AA15-4F79A356D9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BF21022A-BDC8-28AE-F92A-80506BA3F8A2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A419061F-2276-5606-C96E-7D02139C77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6200FD40-C3BA-E0D0-983C-B6054102F90F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r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من يقرأ؟</a:t>
            </a:r>
            <a:endParaRPr kumimoji="0" lang="fr-US" sz="24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1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89A24BA-E13E-7E76-E9A0-6F9028E976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6D9A62A-FE7B-6D22-FCC0-93079741AE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221" y="2438570"/>
            <a:ext cx="8291557" cy="3906245"/>
          </a:xfrm>
          <a:prstGeom prst="rect">
            <a:avLst/>
          </a:prstGeom>
        </p:spPr>
      </p:pic>
      <p:sp>
        <p:nvSpPr>
          <p:cNvPr id="15" name="Google Shape;2074;p49">
            <a:extLst>
              <a:ext uri="{FF2B5EF4-FFF2-40B4-BE49-F238E27FC236}">
                <a16:creationId xmlns:a16="http://schemas.microsoft.com/office/drawing/2014/main" id="{A9E9E34C-5C8B-6E79-62F6-94657B07D9FD}"/>
              </a:ext>
            </a:extLst>
          </p:cNvPr>
          <p:cNvSpPr txBox="1"/>
          <p:nvPr/>
        </p:nvSpPr>
        <p:spPr>
          <a:xfrm>
            <a:off x="1992022" y="1541807"/>
            <a:ext cx="5482334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rtl="1">
              <a:buClrTx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4800" b="1" kern="1200" dirty="0">
                <a:solidFill>
                  <a:srgbClr val="00206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اَلْأَشْجارُ لا تَمْشي</a:t>
            </a:r>
            <a:endParaRPr lang="fr-MA" sz="4800" b="1" kern="1200" dirty="0">
              <a:solidFill>
                <a:srgbClr val="002060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5E48B86A-F385-73F9-92F6-B366F42B64CE}"/>
              </a:ext>
            </a:extLst>
          </p:cNvPr>
          <p:cNvGrpSpPr/>
          <p:nvPr/>
        </p:nvGrpSpPr>
        <p:grpSpPr>
          <a:xfrm>
            <a:off x="485999" y="108079"/>
            <a:ext cx="7517621" cy="319904"/>
            <a:chOff x="560644" y="100983"/>
            <a:chExt cx="7517621" cy="319904"/>
          </a:xfrm>
        </p:grpSpPr>
        <p:grpSp>
          <p:nvGrpSpPr>
            <p:cNvPr id="31" name="Groupe 30">
              <a:extLst>
                <a:ext uri="{FF2B5EF4-FFF2-40B4-BE49-F238E27FC236}">
                  <a16:creationId xmlns:a16="http://schemas.microsoft.com/office/drawing/2014/main" id="{3399827B-DCB3-A25B-1838-B279205539BB}"/>
                </a:ext>
              </a:extLst>
            </p:cNvPr>
            <p:cNvGrpSpPr/>
            <p:nvPr/>
          </p:nvGrpSpPr>
          <p:grpSpPr>
            <a:xfrm>
              <a:off x="560644" y="100983"/>
              <a:ext cx="7517621" cy="319904"/>
              <a:chOff x="446787" y="128114"/>
              <a:chExt cx="7517621" cy="319904"/>
            </a:xfrm>
          </p:grpSpPr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017443A8-94B9-622E-A201-705D2CDCE04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449505" y="152713"/>
                <a:ext cx="1375869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</a:rPr>
                  <a:t>افتتاح الحصة</a:t>
                </a:r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EDC2657C-F9A5-D3AD-71B6-FD720EF85DA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46787" y="15271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buClrTx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</a:rPr>
                  <a:t>اختـتام الحــصة</a:t>
                </a: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418A23C4-5503-7D8F-C899-BB7CE1E6F01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502009" y="15271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1600" b="1" kern="1200" dirty="0">
                    <a:solidFill>
                      <a:srgbClr val="565F88"/>
                    </a:solidFill>
                    <a:latin typeface="Arial" panose="020B0604020202020204" pitchFamily="34" charset="0"/>
                  </a:rPr>
                  <a:t>قراءة/ فهم</a:t>
                </a:r>
              </a:p>
            </p:txBody>
          </p:sp>
          <p:pic>
            <p:nvPicPr>
              <p:cNvPr id="37" name="Image 36">
                <a:extLst>
                  <a:ext uri="{FF2B5EF4-FFF2-40B4-BE49-F238E27FC236}">
                    <a16:creationId xmlns:a16="http://schemas.microsoft.com/office/drawing/2014/main" id="{13F81038-4B5F-3CCF-AF0B-1473597547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7686339" y="12811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38" name="Image 37">
                <a:extLst>
                  <a:ext uri="{FF2B5EF4-FFF2-40B4-BE49-F238E27FC236}">
                    <a16:creationId xmlns:a16="http://schemas.microsoft.com/office/drawing/2014/main" id="{0AF85F57-2F82-7C9C-32D6-B53883DF44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5827687" y="16760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39" name="Image 38">
                <a:extLst>
                  <a:ext uri="{FF2B5EF4-FFF2-40B4-BE49-F238E27FC236}">
                    <a16:creationId xmlns:a16="http://schemas.microsoft.com/office/drawing/2014/main" id="{513DACCF-1B0E-51DA-01C7-B0113550EC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3886104" y="167609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A81B6B92-FFF0-7AE6-D5E7-608387071DC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361181" y="169949"/>
                <a:ext cx="1252633" cy="27806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buClrTx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</a:rPr>
                  <a:t>تعبير كتابي</a:t>
                </a:r>
              </a:p>
            </p:txBody>
          </p:sp>
        </p:grpSp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0F408FD0-7F9E-198C-8588-6A7F8949795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921790" y="125582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8351746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D0A327-7D68-27F9-6E77-735BFD6C8E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5D397BA1-4193-34C9-2A04-3079A8F3CB0A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0AFDBEBB-AD06-55F5-AA38-3DDD70402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r">
              <a:buClrTx/>
              <a:defRPr/>
            </a:pPr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الآن؛ خذوا كراساتكم ص 171 -  من يقرأ؟ من يواصل؟ تابعوا</a:t>
            </a:r>
            <a:endParaRPr lang="fr-US" sz="24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sym typeface="Arial"/>
            </a:endParaRPr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7AE787A5-EC60-8FE6-616E-B9FC83FEDCF1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r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1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6A855562-98A9-CD5F-3530-C6C2CCDC8B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A7B6608-9206-CB18-85F1-A7DD40F545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7858" y="1368000"/>
            <a:ext cx="3485030" cy="5168044"/>
          </a:xfrm>
          <a:prstGeom prst="rect">
            <a:avLst/>
          </a:prstGeom>
        </p:spPr>
      </p:pic>
      <p:grpSp>
        <p:nvGrpSpPr>
          <p:cNvPr id="38" name="Groupe 37">
            <a:extLst>
              <a:ext uri="{FF2B5EF4-FFF2-40B4-BE49-F238E27FC236}">
                <a16:creationId xmlns:a16="http://schemas.microsoft.com/office/drawing/2014/main" id="{4DA8A457-9889-6ACD-14ED-A17957CC7D4C}"/>
              </a:ext>
            </a:extLst>
          </p:cNvPr>
          <p:cNvGrpSpPr/>
          <p:nvPr/>
        </p:nvGrpSpPr>
        <p:grpSpPr>
          <a:xfrm>
            <a:off x="485999" y="108079"/>
            <a:ext cx="7517621" cy="319904"/>
            <a:chOff x="560644" y="100983"/>
            <a:chExt cx="7517621" cy="319904"/>
          </a:xfrm>
        </p:grpSpPr>
        <p:grpSp>
          <p:nvGrpSpPr>
            <p:cNvPr id="39" name="Groupe 38">
              <a:extLst>
                <a:ext uri="{FF2B5EF4-FFF2-40B4-BE49-F238E27FC236}">
                  <a16:creationId xmlns:a16="http://schemas.microsoft.com/office/drawing/2014/main" id="{BD6F87ED-1E3F-43BF-C23B-8E3AA40770D5}"/>
                </a:ext>
              </a:extLst>
            </p:cNvPr>
            <p:cNvGrpSpPr/>
            <p:nvPr/>
          </p:nvGrpSpPr>
          <p:grpSpPr>
            <a:xfrm>
              <a:off x="560644" y="100983"/>
              <a:ext cx="7517621" cy="319904"/>
              <a:chOff x="446787" y="128114"/>
              <a:chExt cx="7517621" cy="319904"/>
            </a:xfrm>
          </p:grpSpPr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AAA41A32-C21D-30F1-E699-A99723B6456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449505" y="152713"/>
                <a:ext cx="1375869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</a:rPr>
                  <a:t>افتتاح الحصة</a:t>
                </a:r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564109FD-BA33-955C-5971-4C749D738D0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46787" y="15271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buClrTx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</a:rPr>
                  <a:t>اختـتام الحــصة</a:t>
                </a:r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F136D218-9DB2-4042-27F3-45B3E617707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502009" y="15271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1600" b="1" kern="1200" dirty="0">
                    <a:solidFill>
                      <a:srgbClr val="565F88"/>
                    </a:solidFill>
                    <a:latin typeface="Arial" panose="020B0604020202020204" pitchFamily="34" charset="0"/>
                  </a:rPr>
                  <a:t>قراءة/ فهم</a:t>
                </a:r>
              </a:p>
            </p:txBody>
          </p:sp>
          <p:pic>
            <p:nvPicPr>
              <p:cNvPr id="44" name="Image 43">
                <a:extLst>
                  <a:ext uri="{FF2B5EF4-FFF2-40B4-BE49-F238E27FC236}">
                    <a16:creationId xmlns:a16="http://schemas.microsoft.com/office/drawing/2014/main" id="{54D90F8E-67D2-CE9D-E339-3FAAFEF53D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7686339" y="12811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45" name="Image 44">
                <a:extLst>
                  <a:ext uri="{FF2B5EF4-FFF2-40B4-BE49-F238E27FC236}">
                    <a16:creationId xmlns:a16="http://schemas.microsoft.com/office/drawing/2014/main" id="{D90B7BAA-24E6-7B76-CB58-1991A3E3DC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5827687" y="16760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46" name="Image 45">
                <a:extLst>
                  <a:ext uri="{FF2B5EF4-FFF2-40B4-BE49-F238E27FC236}">
                    <a16:creationId xmlns:a16="http://schemas.microsoft.com/office/drawing/2014/main" id="{C34C7684-CC20-720E-9BA7-FC1690D83C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3886104" y="167609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9C4511E2-A6F7-04DD-620F-54E968A80A7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361181" y="169949"/>
                <a:ext cx="1252633" cy="27806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buClrTx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</a:rPr>
                  <a:t>تعبير كتابي</a:t>
                </a:r>
              </a:p>
            </p:txBody>
          </p:sp>
        </p:grpSp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64238302-AD5F-8107-137B-A6A31FD2C17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921790" y="125582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2442051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Google Shape;2051;p48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rgbClr val="A5A5A5"/>
              </a:buClr>
              <a:buSzPts val="1400"/>
            </a:pPr>
            <a:r>
              <a:rPr lang="ar-MA" sz="24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  <a:sym typeface="Arial"/>
              </a:rPr>
              <a:t> </a:t>
            </a: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إِلى أَيْنَ أَرادَ عِمْرانُ أَنْ يَذْهَبَ؟ </a:t>
            </a: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اكتبوا الحرف المناسب على الألواح</a:t>
            </a:r>
            <a:endParaRPr sz="24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EDCBCA97-2C4A-5D32-7FF6-589519D50B74}"/>
              </a:ext>
            </a:extLst>
          </p:cNvPr>
          <p:cNvGrpSpPr/>
          <p:nvPr/>
        </p:nvGrpSpPr>
        <p:grpSpPr>
          <a:xfrm>
            <a:off x="692662" y="2135670"/>
            <a:ext cx="7611347" cy="3914285"/>
            <a:chOff x="3315675" y="1949109"/>
            <a:chExt cx="4572000" cy="3914285"/>
          </a:xfrm>
        </p:grpSpPr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67419001-52D2-B3B0-46AC-124C0C77050F}"/>
                </a:ext>
              </a:extLst>
            </p:cNvPr>
            <p:cNvSpPr txBox="1"/>
            <p:nvPr/>
          </p:nvSpPr>
          <p:spPr>
            <a:xfrm>
              <a:off x="3315675" y="1949109"/>
              <a:ext cx="457200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إِلى أَيْنَ أَرادَ عِمْرانُ أَنْ يَذْهَبَ؟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C17ADB7F-B594-09D3-3FA9-97CD68F09760}"/>
                </a:ext>
              </a:extLst>
            </p:cNvPr>
            <p:cNvSpPr txBox="1"/>
            <p:nvPr/>
          </p:nvSpPr>
          <p:spPr>
            <a:xfrm>
              <a:off x="4009152" y="2895915"/>
              <a:ext cx="3548958" cy="29674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r" rtl="1">
                <a:lnSpc>
                  <a:spcPct val="150000"/>
                </a:lnSpc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أ-  </a:t>
              </a:r>
              <a:r>
                <a:rPr lang="ar-MA" sz="3200" b="1" dirty="0">
                  <a:solidFill>
                    <a:srgbClr val="4472C4">
                      <a:lumMod val="50000"/>
                    </a:srgb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إِلى </a:t>
              </a:r>
              <a:r>
                <a:rPr lang="ar-MA" sz="3200" b="1" dirty="0" err="1">
                  <a:solidFill>
                    <a:srgbClr val="4472C4">
                      <a:lumMod val="50000"/>
                    </a:srgb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ٱلْغابَةِ</a:t>
              </a:r>
              <a:r>
                <a:rPr kumimoji="0" lang="ar-S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؛  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  <a:p>
              <a:pPr lvl="0" algn="r" rtl="1">
                <a:lnSpc>
                  <a:spcPct val="150000"/>
                </a:lnSpc>
                <a:defRPr/>
              </a:pPr>
              <a:r>
                <a:rPr kumimoji="0" lang="ar-S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ب- 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إِلى </a:t>
              </a:r>
              <a:r>
                <a:rPr lang="ar-MA" sz="3200" b="1" dirty="0">
                  <a:solidFill>
                    <a:srgbClr val="4472C4">
                      <a:lumMod val="50000"/>
                    </a:srgb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لْبَحْرِ </a:t>
              </a:r>
              <a:r>
                <a:rPr kumimoji="0" lang="ar-S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؛  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  <a:p>
              <a:pPr lvl="0" algn="r" rtl="1">
                <a:lnSpc>
                  <a:spcPct val="150000"/>
                </a:lnSpc>
                <a:defRPr/>
              </a:pPr>
              <a:r>
                <a:rPr kumimoji="0" lang="ar-S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ت- 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إِلى </a:t>
              </a:r>
              <a:r>
                <a:rPr lang="ar-MA" sz="3200" b="1" dirty="0">
                  <a:solidFill>
                    <a:srgbClr val="4472C4">
                      <a:lumMod val="50000"/>
                    </a:srgb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لْجَبَلِ</a:t>
              </a:r>
              <a:r>
                <a:rPr kumimoji="0" lang="ar-S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؛  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  <a:p>
              <a:pPr lvl="0" algn="r">
                <a:lnSpc>
                  <a:spcPct val="150000"/>
                </a:lnSpc>
                <a:defRPr/>
              </a:pPr>
              <a:r>
                <a:rPr kumimoji="0" lang="ar-S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ث- 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إِلى </a:t>
              </a:r>
              <a:r>
                <a:rPr lang="ar-MA" sz="3200" b="1" dirty="0">
                  <a:solidFill>
                    <a:srgbClr val="4472C4">
                      <a:lumMod val="50000"/>
                    </a:srgb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لْمَدْرَسَةِ</a:t>
              </a:r>
              <a:r>
                <a:rPr kumimoji="0" lang="ar-S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.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</a:t>
              </a:r>
              <a:endParaRPr kumimoji="0" lang="ar-SA" sz="32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92C35591-853A-5299-AD26-35FE87A13B84}"/>
              </a:ext>
            </a:extLst>
          </p:cNvPr>
          <p:cNvGrpSpPr/>
          <p:nvPr/>
        </p:nvGrpSpPr>
        <p:grpSpPr>
          <a:xfrm>
            <a:off x="1455762" y="3533618"/>
            <a:ext cx="451236" cy="2454190"/>
            <a:chOff x="2263725" y="3019516"/>
            <a:chExt cx="451236" cy="2454190"/>
          </a:xfrm>
        </p:grpSpPr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6A5BA683-0588-4998-C90B-2CB32443A29D}"/>
                </a:ext>
              </a:extLst>
            </p:cNvPr>
            <p:cNvSpPr/>
            <p:nvPr/>
          </p:nvSpPr>
          <p:spPr>
            <a:xfrm>
              <a:off x="2263725" y="5072369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7EEBAAD0-CFBC-7C49-FA45-3E0F287956FB}"/>
                </a:ext>
              </a:extLst>
            </p:cNvPr>
            <p:cNvSpPr/>
            <p:nvPr/>
          </p:nvSpPr>
          <p:spPr>
            <a:xfrm>
              <a:off x="2263725" y="4367218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731ED7B9-B350-B1D3-3267-3B6C2E8ECE3D}"/>
                </a:ext>
              </a:extLst>
            </p:cNvPr>
            <p:cNvSpPr/>
            <p:nvPr/>
          </p:nvSpPr>
          <p:spPr>
            <a:xfrm>
              <a:off x="2263725" y="3693367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3B27822C-EBCC-FCB0-311A-90130BD806D2}"/>
                </a:ext>
              </a:extLst>
            </p:cNvPr>
            <p:cNvSpPr/>
            <p:nvPr/>
          </p:nvSpPr>
          <p:spPr>
            <a:xfrm>
              <a:off x="2278025" y="3019516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</p:grpSp>
      <p:pic>
        <p:nvPicPr>
          <p:cNvPr id="17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B8A747BB-6833-4FCA-F9B6-044D52D6E0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32A98316-68E7-BAD2-7249-B123E06817CF}"/>
              </a:ext>
            </a:extLst>
          </p:cNvPr>
          <p:cNvGrpSpPr/>
          <p:nvPr/>
        </p:nvGrpSpPr>
        <p:grpSpPr>
          <a:xfrm>
            <a:off x="3004594" y="9727941"/>
            <a:ext cx="288925" cy="995362"/>
            <a:chOff x="0" y="0"/>
            <a:chExt cx="327660" cy="1341120"/>
          </a:xfrm>
        </p:grpSpPr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A18A9782-5FA6-2BFD-F569-F50267333F24}"/>
                </a:ext>
              </a:extLst>
            </p:cNvPr>
            <p:cNvSpPr/>
            <p:nvPr/>
          </p:nvSpPr>
          <p:spPr>
            <a:xfrm>
              <a:off x="0" y="1059180"/>
              <a:ext cx="320040" cy="28194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138BC71E-EE06-EB43-40FF-1BD466CD3EDF}"/>
                </a:ext>
              </a:extLst>
            </p:cNvPr>
            <p:cNvSpPr/>
            <p:nvPr/>
          </p:nvSpPr>
          <p:spPr>
            <a:xfrm>
              <a:off x="0" y="701040"/>
              <a:ext cx="320040" cy="28194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C1B05FE9-DAA3-45D1-7885-9B78207EB92E}"/>
                </a:ext>
              </a:extLst>
            </p:cNvPr>
            <p:cNvSpPr/>
            <p:nvPr/>
          </p:nvSpPr>
          <p:spPr>
            <a:xfrm>
              <a:off x="7620" y="335280"/>
              <a:ext cx="320040" cy="28194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4BAB4516-476D-0063-FB77-A29CB0224FFC}"/>
                </a:ext>
              </a:extLst>
            </p:cNvPr>
            <p:cNvSpPr/>
            <p:nvPr/>
          </p:nvSpPr>
          <p:spPr>
            <a:xfrm>
              <a:off x="7620" y="0"/>
              <a:ext cx="320040" cy="28194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31616B39-BC21-D0EE-E130-72187F6E030C}"/>
              </a:ext>
            </a:extLst>
          </p:cNvPr>
          <p:cNvGrpSpPr/>
          <p:nvPr/>
        </p:nvGrpSpPr>
        <p:grpSpPr>
          <a:xfrm>
            <a:off x="485999" y="108079"/>
            <a:ext cx="7517621" cy="319904"/>
            <a:chOff x="560644" y="100983"/>
            <a:chExt cx="7517621" cy="319904"/>
          </a:xfrm>
        </p:grpSpPr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FE502A6B-F3E8-9678-A80A-B68600338AF1}"/>
                </a:ext>
              </a:extLst>
            </p:cNvPr>
            <p:cNvGrpSpPr/>
            <p:nvPr/>
          </p:nvGrpSpPr>
          <p:grpSpPr>
            <a:xfrm>
              <a:off x="560644" y="100983"/>
              <a:ext cx="7517621" cy="319904"/>
              <a:chOff x="446787" y="128114"/>
              <a:chExt cx="7517621" cy="319904"/>
            </a:xfrm>
          </p:grpSpPr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636A3BE1-0877-B5B2-FABE-778E381F064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449505" y="152713"/>
                <a:ext cx="1375869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</a:rPr>
                  <a:t>افتتاح الحصة</a:t>
                </a:r>
              </a:p>
            </p:txBody>
          </p:sp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1C80A363-8192-2D9B-BF9A-D3C1D080D6E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46787" y="15271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buClrTx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</a:rPr>
                  <a:t>اختـتام الحــصة</a:t>
                </a:r>
              </a:p>
            </p:txBody>
          </p:sp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7CDB5900-E961-CAF9-15F8-9A1FE46BFEE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502009" y="15271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1600" b="1" kern="1200" dirty="0">
                    <a:solidFill>
                      <a:srgbClr val="565F88"/>
                    </a:solidFill>
                    <a:latin typeface="Arial" panose="020B0604020202020204" pitchFamily="34" charset="0"/>
                  </a:rPr>
                  <a:t>قراءة/ فهم</a:t>
                </a:r>
              </a:p>
            </p:txBody>
          </p:sp>
          <p:pic>
            <p:nvPicPr>
              <p:cNvPr id="6" name="Image 5">
                <a:extLst>
                  <a:ext uri="{FF2B5EF4-FFF2-40B4-BE49-F238E27FC236}">
                    <a16:creationId xmlns:a16="http://schemas.microsoft.com/office/drawing/2014/main" id="{ABAD0C4D-5DA9-1CA3-9EDC-9B0C863AB3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7686339" y="12811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7" name="Image 6">
                <a:extLst>
                  <a:ext uri="{FF2B5EF4-FFF2-40B4-BE49-F238E27FC236}">
                    <a16:creationId xmlns:a16="http://schemas.microsoft.com/office/drawing/2014/main" id="{DC35AA90-08D5-CDA0-A57D-F69917BBBE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5827687" y="16760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9" name="Image 8">
                <a:extLst>
                  <a:ext uri="{FF2B5EF4-FFF2-40B4-BE49-F238E27FC236}">
                    <a16:creationId xmlns:a16="http://schemas.microsoft.com/office/drawing/2014/main" id="{ED9BFC22-72F3-64E6-A924-A59416F5AB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3886104" y="167609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B06C0820-A2C1-4908-87FD-3E81C23EA29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361181" y="169949"/>
                <a:ext cx="1252633" cy="27806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buClrTx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</a:rPr>
                  <a:t>تعبير كتابي</a:t>
                </a:r>
              </a:p>
            </p:txBody>
          </p:sp>
        </p:grpSp>
        <p:pic>
          <p:nvPicPr>
            <p:cNvPr id="34" name="Image 33">
              <a:extLst>
                <a:ext uri="{FF2B5EF4-FFF2-40B4-BE49-F238E27FC236}">
                  <a16:creationId xmlns:a16="http://schemas.microsoft.com/office/drawing/2014/main" id="{66D27987-7413-AEE5-A8A2-9902D789A63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921790" y="125582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815928211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8">
          <a:extLst>
            <a:ext uri="{FF2B5EF4-FFF2-40B4-BE49-F238E27FC236}">
              <a16:creationId xmlns:a16="http://schemas.microsoft.com/office/drawing/2014/main" id="{BFF19B62-A182-7EC5-683E-79F6DA444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Google Shape;2051;p48">
            <a:extLst>
              <a:ext uri="{FF2B5EF4-FFF2-40B4-BE49-F238E27FC236}">
                <a16:creationId xmlns:a16="http://schemas.microsoft.com/office/drawing/2014/main" id="{A22CAE3C-1B79-3F9C-F071-715FD203D48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rgbClr val="A5A5A5"/>
              </a:buClr>
              <a:buSzPts val="1400"/>
            </a:pPr>
            <a:r>
              <a:rPr lang="ar-MA" sz="24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  <a:sym typeface="Arial"/>
              </a:rPr>
              <a:t> </a:t>
            </a: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صححوا؛</a:t>
            </a:r>
            <a:endParaRPr sz="24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98D017C3-78C5-0CCA-CBC6-4AC6B5646863}"/>
              </a:ext>
            </a:extLst>
          </p:cNvPr>
          <p:cNvGrpSpPr/>
          <p:nvPr/>
        </p:nvGrpSpPr>
        <p:grpSpPr>
          <a:xfrm>
            <a:off x="1455762" y="3533618"/>
            <a:ext cx="451236" cy="2454190"/>
            <a:chOff x="2263725" y="3019516"/>
            <a:chExt cx="451236" cy="2454190"/>
          </a:xfrm>
        </p:grpSpPr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1175467C-DCB4-9071-5C62-0736110EC6ED}"/>
                </a:ext>
              </a:extLst>
            </p:cNvPr>
            <p:cNvSpPr/>
            <p:nvPr/>
          </p:nvSpPr>
          <p:spPr>
            <a:xfrm>
              <a:off x="2263725" y="5072369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A96653B0-1C63-459B-6EA5-D8D0441C8BCA}"/>
                </a:ext>
              </a:extLst>
            </p:cNvPr>
            <p:cNvSpPr/>
            <p:nvPr/>
          </p:nvSpPr>
          <p:spPr>
            <a:xfrm>
              <a:off x="2263725" y="4367218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0A69C652-6F1A-8137-090D-2405E736B905}"/>
                </a:ext>
              </a:extLst>
            </p:cNvPr>
            <p:cNvSpPr/>
            <p:nvPr/>
          </p:nvSpPr>
          <p:spPr>
            <a:xfrm>
              <a:off x="2263725" y="3693367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9D0D14C8-0A82-2E68-6245-41913FB112FB}"/>
                </a:ext>
              </a:extLst>
            </p:cNvPr>
            <p:cNvSpPr/>
            <p:nvPr/>
          </p:nvSpPr>
          <p:spPr>
            <a:xfrm>
              <a:off x="2278025" y="3019516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</p:grpSp>
      <p:pic>
        <p:nvPicPr>
          <p:cNvPr id="17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2F69E988-0DB1-9FC8-F48D-FA819A33B1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2" name="Signe de multiplication 1">
            <a:extLst>
              <a:ext uri="{FF2B5EF4-FFF2-40B4-BE49-F238E27FC236}">
                <a16:creationId xmlns:a16="http://schemas.microsoft.com/office/drawing/2014/main" id="{BF8920A1-2BC1-B652-CDD6-31FEA59A19D5}"/>
              </a:ext>
            </a:extLst>
          </p:cNvPr>
          <p:cNvSpPr/>
          <p:nvPr/>
        </p:nvSpPr>
        <p:spPr>
          <a:xfrm>
            <a:off x="1536130" y="4271425"/>
            <a:ext cx="304800" cy="273424"/>
          </a:xfrm>
          <a:prstGeom prst="mathMultiply">
            <a:avLst/>
          </a:prstGeom>
          <a:solidFill>
            <a:srgbClr val="00ACA4"/>
          </a:solidFill>
          <a:ln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354B00C-4AD1-B801-1FDA-EC62A76D4AF2}"/>
              </a:ext>
            </a:extLst>
          </p:cNvPr>
          <p:cNvGrpSpPr/>
          <p:nvPr/>
        </p:nvGrpSpPr>
        <p:grpSpPr>
          <a:xfrm>
            <a:off x="502771" y="94673"/>
            <a:ext cx="7517621" cy="319904"/>
            <a:chOff x="446787" y="128114"/>
            <a:chExt cx="7517621" cy="31990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3B3C6FB-0E5F-9449-34CF-A9B7AE359943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BFF812C-3BE9-9FEF-5588-380F398FE574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84D6A52-61ED-9D3B-722C-9277FDCC4EE0}"/>
                </a:ext>
              </a:extLst>
            </p:cNvPr>
            <p:cNvSpPr>
              <a:spLocks/>
            </p:cNvSpPr>
            <p:nvPr/>
          </p:nvSpPr>
          <p:spPr>
            <a:xfrm>
              <a:off x="4502009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C1C3863C-08B3-DD83-0B17-932E586FB9B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13634D83-14E4-77C6-E303-A3E71774387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827687" y="16760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5B86154-471F-AB35-D71A-A9924F5F909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886104" y="16760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8DE530A4-98DA-117B-413B-8AF0ECF28591}"/>
                </a:ext>
              </a:extLst>
            </p:cNvPr>
            <p:cNvSpPr>
              <a:spLocks/>
            </p:cNvSpPr>
            <p:nvPr/>
          </p:nvSpPr>
          <p:spPr>
            <a:xfrm>
              <a:off x="2361181" y="169949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تعبير كتابي</a:t>
              </a:r>
            </a:p>
          </p:txBody>
        </p:sp>
      </p:grpSp>
      <p:pic>
        <p:nvPicPr>
          <p:cNvPr id="30" name="Image 29">
            <a:extLst>
              <a:ext uri="{FF2B5EF4-FFF2-40B4-BE49-F238E27FC236}">
                <a16:creationId xmlns:a16="http://schemas.microsoft.com/office/drawing/2014/main" id="{831B8FC9-EFC0-3045-26C5-FF7F7194DCF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2538" y="119272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34" name="Groupe 33">
            <a:extLst>
              <a:ext uri="{FF2B5EF4-FFF2-40B4-BE49-F238E27FC236}">
                <a16:creationId xmlns:a16="http://schemas.microsoft.com/office/drawing/2014/main" id="{1F1B5C22-892D-C650-2826-53E8A9230F01}"/>
              </a:ext>
            </a:extLst>
          </p:cNvPr>
          <p:cNvGrpSpPr/>
          <p:nvPr/>
        </p:nvGrpSpPr>
        <p:grpSpPr>
          <a:xfrm>
            <a:off x="692662" y="2135670"/>
            <a:ext cx="7611347" cy="3892918"/>
            <a:chOff x="3315675" y="1949109"/>
            <a:chExt cx="4572000" cy="3892918"/>
          </a:xfrm>
        </p:grpSpPr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0E764783-9235-A0B2-CF03-CC43C7723642}"/>
                </a:ext>
              </a:extLst>
            </p:cNvPr>
            <p:cNvSpPr txBox="1"/>
            <p:nvPr/>
          </p:nvSpPr>
          <p:spPr>
            <a:xfrm>
              <a:off x="3315675" y="1949109"/>
              <a:ext cx="457200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إِلى أَيْنَ أَرادَ عِمْرانُ أَنْ يَذْهَبَ؟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24D7E16E-9D70-E40D-6C3D-4CD99A8BC03A}"/>
                </a:ext>
              </a:extLst>
            </p:cNvPr>
            <p:cNvSpPr txBox="1"/>
            <p:nvPr/>
          </p:nvSpPr>
          <p:spPr>
            <a:xfrm>
              <a:off x="4036515" y="2874548"/>
              <a:ext cx="3386421" cy="29674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r" rtl="1">
                <a:lnSpc>
                  <a:spcPct val="150000"/>
                </a:lnSpc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أ-  </a:t>
              </a:r>
              <a:r>
                <a:rPr lang="ar-MA" sz="3200" b="1" dirty="0">
                  <a:solidFill>
                    <a:srgbClr val="4472C4">
                      <a:lumMod val="50000"/>
                    </a:srgb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إِلى </a:t>
              </a:r>
              <a:r>
                <a:rPr lang="ar-MA" sz="3200" b="1" dirty="0" err="1">
                  <a:solidFill>
                    <a:srgbClr val="4472C4">
                      <a:lumMod val="50000"/>
                    </a:srgb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ٱلْغابَةِ</a:t>
              </a:r>
              <a:r>
                <a:rPr kumimoji="0" lang="ar-S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؛  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  <a:p>
              <a:pPr lvl="0" algn="r" rtl="1">
                <a:lnSpc>
                  <a:spcPct val="150000"/>
                </a:lnSpc>
                <a:defRPr/>
              </a:pPr>
              <a:r>
                <a:rPr kumimoji="0" lang="ar-S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ب- 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إِلى </a:t>
              </a:r>
              <a:r>
                <a:rPr lang="ar-MA" sz="3200" b="1" dirty="0">
                  <a:solidFill>
                    <a:srgbClr val="4472C4">
                      <a:lumMod val="50000"/>
                    </a:srgb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لْبَحْرِ </a:t>
              </a:r>
              <a:r>
                <a:rPr kumimoji="0" lang="ar-S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؛  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  <a:p>
              <a:pPr lvl="0" algn="r" rtl="1">
                <a:lnSpc>
                  <a:spcPct val="150000"/>
                </a:lnSpc>
                <a:defRPr/>
              </a:pPr>
              <a:r>
                <a:rPr kumimoji="0" lang="ar-S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ت- 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إِلى </a:t>
              </a:r>
              <a:r>
                <a:rPr lang="ar-MA" sz="3200" b="1" dirty="0">
                  <a:solidFill>
                    <a:srgbClr val="4472C4">
                      <a:lumMod val="50000"/>
                    </a:srgb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لْجَبَلِ</a:t>
              </a:r>
              <a:r>
                <a:rPr kumimoji="0" lang="ar-S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؛  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  <a:p>
              <a:pPr lvl="0" algn="r">
                <a:lnSpc>
                  <a:spcPct val="150000"/>
                </a:lnSpc>
                <a:defRPr/>
              </a:pPr>
              <a:r>
                <a:rPr kumimoji="0" lang="ar-S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ث- 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إِلى </a:t>
              </a:r>
              <a:r>
                <a:rPr lang="ar-MA" sz="3200" b="1" dirty="0">
                  <a:solidFill>
                    <a:srgbClr val="4472C4">
                      <a:lumMod val="50000"/>
                    </a:srgb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لْمَدْرَسَةِ</a:t>
              </a:r>
              <a:r>
                <a:rPr kumimoji="0" lang="ar-S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.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</a:t>
              </a:r>
              <a:endParaRPr kumimoji="0" lang="ar-SA" sz="32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966831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8">
          <a:extLst>
            <a:ext uri="{FF2B5EF4-FFF2-40B4-BE49-F238E27FC236}">
              <a16:creationId xmlns:a16="http://schemas.microsoft.com/office/drawing/2014/main" id="{ECAA3691-A31D-1693-D15B-5E826A5B67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Google Shape;2051;p48">
            <a:extLst>
              <a:ext uri="{FF2B5EF4-FFF2-40B4-BE49-F238E27FC236}">
                <a16:creationId xmlns:a16="http://schemas.microsoft.com/office/drawing/2014/main" id="{D880C069-2B83-FC3D-4FC5-CFE8E759673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rgbClr val="A5A5A5"/>
              </a:buClr>
              <a:buSzPts val="1400"/>
            </a:pPr>
            <a:r>
              <a:rPr lang="ar-MA" sz="24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  <a:sym typeface="Arial"/>
              </a:rPr>
              <a:t> </a:t>
            </a: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ماذا وَعَدَتِ الشَّجَرَةُ الصَّغيرَةُ أَنْ تَفْعَلَ لِعِمْرانَ؟ </a:t>
            </a: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اكتبوا الحرف المناسب على الألواح</a:t>
            </a:r>
            <a:endParaRPr sz="24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5FD94279-0ACD-88B5-A967-43E63AB0A76D}"/>
              </a:ext>
            </a:extLst>
          </p:cNvPr>
          <p:cNvGrpSpPr/>
          <p:nvPr/>
        </p:nvGrpSpPr>
        <p:grpSpPr>
          <a:xfrm>
            <a:off x="692662" y="2135670"/>
            <a:ext cx="7611347" cy="4077212"/>
            <a:chOff x="3315675" y="1949109"/>
            <a:chExt cx="4572000" cy="4077212"/>
          </a:xfrm>
        </p:grpSpPr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371E6369-BA76-D1B7-5D70-5832F1CDF1A0}"/>
                </a:ext>
              </a:extLst>
            </p:cNvPr>
            <p:cNvSpPr txBox="1"/>
            <p:nvPr/>
          </p:nvSpPr>
          <p:spPr>
            <a:xfrm>
              <a:off x="3315675" y="1949109"/>
              <a:ext cx="457200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r" rtl="1"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ماذا وَعَدَتِ </a:t>
              </a:r>
              <a:r>
                <a:rPr lang="ar-MA" sz="3200" b="1" dirty="0">
                  <a:solidFill>
                    <a:srgbClr val="4472C4">
                      <a:lumMod val="50000"/>
                    </a:srgb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لشَّجَرَةُ </a:t>
              </a:r>
              <a:r>
                <a:rPr lang="ar-MA" sz="3200" b="1" dirty="0">
                  <a:solidFill>
                    <a:srgbClr val="4472C4">
                      <a:lumMod val="50000"/>
                    </a:srgb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لصَّغيرَةُ أَنْ تَفْعَلَ لِعِمْرانَ؟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6FC1A80C-2B7B-943F-3D8C-F7AD8FE63DDB}"/>
                </a:ext>
              </a:extLst>
            </p:cNvPr>
            <p:cNvSpPr txBox="1"/>
            <p:nvPr/>
          </p:nvSpPr>
          <p:spPr>
            <a:xfrm>
              <a:off x="3581258" y="3058842"/>
              <a:ext cx="3890142" cy="29674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r" rtl="1">
                <a:lnSpc>
                  <a:spcPct val="150000"/>
                </a:lnSpc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أ-  </a:t>
              </a:r>
              <a:r>
                <a:rPr lang="ar-MA" sz="3200" b="1" dirty="0">
                  <a:solidFill>
                    <a:srgbClr val="4472C4">
                      <a:lumMod val="50000"/>
                    </a:srgb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تَطْفو بِه فَوْقَ سَطْحِ </a:t>
              </a:r>
              <a:r>
                <a:rPr lang="ar-MA" sz="3200" b="1" dirty="0" err="1">
                  <a:solidFill>
                    <a:srgbClr val="4472C4">
                      <a:lumMod val="50000"/>
                    </a:srgb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ٱلْبَحْرِ</a:t>
              </a:r>
              <a:r>
                <a:rPr kumimoji="0" lang="ar-S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؛  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  <a:p>
              <a:pPr lvl="0" algn="r" rtl="1">
                <a:lnSpc>
                  <a:spcPct val="150000"/>
                </a:lnSpc>
                <a:defRPr/>
              </a:pPr>
              <a:r>
                <a:rPr kumimoji="0" lang="ar-S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ب- 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تُعْطِيَهُ ثِماراً</a:t>
              </a:r>
              <a:r>
                <a:rPr kumimoji="0" lang="ar-S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؛  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  <a:p>
              <a:pPr lvl="0" algn="r" rtl="1">
                <a:lnSpc>
                  <a:spcPct val="150000"/>
                </a:lnSpc>
                <a:defRPr/>
              </a:pPr>
              <a:r>
                <a:rPr kumimoji="0" lang="ar-S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ت- 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تَذْهَبَ مَعَهُ إِلى </a:t>
              </a:r>
              <a:r>
                <a:rPr lang="ar-MA" sz="3200" b="1" dirty="0" err="1">
                  <a:solidFill>
                    <a:srgbClr val="4472C4">
                      <a:lumMod val="50000"/>
                    </a:srgb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ٱلْبَحْر</a:t>
              </a:r>
              <a:r>
                <a:rPr kumimoji="0" lang="ar-S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؛  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  <a:p>
              <a:pPr lvl="0" algn="r">
                <a:lnSpc>
                  <a:spcPct val="150000"/>
                </a:lnSpc>
                <a:defRPr/>
              </a:pPr>
              <a:r>
                <a:rPr kumimoji="0" lang="ar-S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ث- 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تُغَنِّيَ لَهُ أُغْنِيَةً</a:t>
              </a:r>
              <a:r>
                <a:rPr kumimoji="0" lang="ar-S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.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</a:t>
              </a:r>
              <a:endParaRPr kumimoji="0" lang="ar-SA" sz="32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17FE0148-3562-111F-3213-6149258D7459}"/>
              </a:ext>
            </a:extLst>
          </p:cNvPr>
          <p:cNvGrpSpPr/>
          <p:nvPr/>
        </p:nvGrpSpPr>
        <p:grpSpPr>
          <a:xfrm>
            <a:off x="1455762" y="3533618"/>
            <a:ext cx="451236" cy="2454190"/>
            <a:chOff x="2263725" y="3019516"/>
            <a:chExt cx="451236" cy="2454190"/>
          </a:xfrm>
        </p:grpSpPr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9E52046C-3DD8-2FAE-7944-11529973D2F5}"/>
                </a:ext>
              </a:extLst>
            </p:cNvPr>
            <p:cNvSpPr/>
            <p:nvPr/>
          </p:nvSpPr>
          <p:spPr>
            <a:xfrm>
              <a:off x="2263725" y="5072369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C8E19D6A-E032-FA1E-9732-A0B9299A9525}"/>
                </a:ext>
              </a:extLst>
            </p:cNvPr>
            <p:cNvSpPr/>
            <p:nvPr/>
          </p:nvSpPr>
          <p:spPr>
            <a:xfrm>
              <a:off x="2263725" y="4367218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B9B8E24D-7066-8FDD-89A9-773AECC4AB6C}"/>
                </a:ext>
              </a:extLst>
            </p:cNvPr>
            <p:cNvSpPr/>
            <p:nvPr/>
          </p:nvSpPr>
          <p:spPr>
            <a:xfrm>
              <a:off x="2263725" y="3693367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991C0340-4656-3230-ED57-2F19D5E47941}"/>
                </a:ext>
              </a:extLst>
            </p:cNvPr>
            <p:cNvSpPr/>
            <p:nvPr/>
          </p:nvSpPr>
          <p:spPr>
            <a:xfrm>
              <a:off x="2278025" y="3019516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</p:grpSp>
      <p:pic>
        <p:nvPicPr>
          <p:cNvPr id="17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7F51B74-87A0-6947-4497-51700B6E7A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A7A14BAB-EEDF-F866-A66B-035382CB2CA2}"/>
              </a:ext>
            </a:extLst>
          </p:cNvPr>
          <p:cNvGrpSpPr/>
          <p:nvPr/>
        </p:nvGrpSpPr>
        <p:grpSpPr>
          <a:xfrm>
            <a:off x="3004594" y="9727941"/>
            <a:ext cx="288925" cy="995362"/>
            <a:chOff x="0" y="0"/>
            <a:chExt cx="327660" cy="1341120"/>
          </a:xfrm>
        </p:grpSpPr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A7E51E14-7AAD-1432-A12B-A7A831A812F0}"/>
                </a:ext>
              </a:extLst>
            </p:cNvPr>
            <p:cNvSpPr/>
            <p:nvPr/>
          </p:nvSpPr>
          <p:spPr>
            <a:xfrm>
              <a:off x="0" y="1059180"/>
              <a:ext cx="320040" cy="28194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17B3A3B7-CAB4-EB71-2125-E181BB329FFA}"/>
                </a:ext>
              </a:extLst>
            </p:cNvPr>
            <p:cNvSpPr/>
            <p:nvPr/>
          </p:nvSpPr>
          <p:spPr>
            <a:xfrm>
              <a:off x="0" y="701040"/>
              <a:ext cx="320040" cy="28194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70B56A4C-B74C-DE3B-4582-C8FD6C48796A}"/>
                </a:ext>
              </a:extLst>
            </p:cNvPr>
            <p:cNvSpPr/>
            <p:nvPr/>
          </p:nvSpPr>
          <p:spPr>
            <a:xfrm>
              <a:off x="7620" y="335280"/>
              <a:ext cx="320040" cy="28194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4C6CED5B-6D80-4FDC-DE27-2855C997DAE1}"/>
                </a:ext>
              </a:extLst>
            </p:cNvPr>
            <p:cNvSpPr/>
            <p:nvPr/>
          </p:nvSpPr>
          <p:spPr>
            <a:xfrm>
              <a:off x="7620" y="0"/>
              <a:ext cx="320040" cy="28194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5528D485-81A1-45E5-9B86-4C34DE5B1CB4}"/>
              </a:ext>
            </a:extLst>
          </p:cNvPr>
          <p:cNvGrpSpPr/>
          <p:nvPr/>
        </p:nvGrpSpPr>
        <p:grpSpPr>
          <a:xfrm>
            <a:off x="485999" y="108079"/>
            <a:ext cx="7517621" cy="319904"/>
            <a:chOff x="560644" y="100983"/>
            <a:chExt cx="7517621" cy="319904"/>
          </a:xfrm>
        </p:grpSpPr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8B13187A-F58D-527B-E935-4C12303822C7}"/>
                </a:ext>
              </a:extLst>
            </p:cNvPr>
            <p:cNvGrpSpPr/>
            <p:nvPr/>
          </p:nvGrpSpPr>
          <p:grpSpPr>
            <a:xfrm>
              <a:off x="560644" y="100983"/>
              <a:ext cx="7517621" cy="319904"/>
              <a:chOff x="446787" y="128114"/>
              <a:chExt cx="7517621" cy="319904"/>
            </a:xfrm>
          </p:grpSpPr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3E03C76B-C975-FEBC-F19D-01CCAF24017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449505" y="152713"/>
                <a:ext cx="1375869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</a:rPr>
                  <a:t>افتتاح الحصة</a:t>
                </a:r>
              </a:p>
            </p:txBody>
          </p:sp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A1AB5400-8417-FBC5-7E14-10D382427EF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46787" y="15271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buClrTx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</a:rPr>
                  <a:t>اختـتام الحــصة</a:t>
                </a:r>
              </a:p>
            </p:txBody>
          </p:sp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718A4EA9-54A6-F011-3150-5CA55A54C88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502009" y="15271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1600" b="1" kern="1200" dirty="0">
                    <a:solidFill>
                      <a:srgbClr val="565F88"/>
                    </a:solidFill>
                    <a:latin typeface="Arial" panose="020B0604020202020204" pitchFamily="34" charset="0"/>
                  </a:rPr>
                  <a:t>قراءة/ فهم</a:t>
                </a:r>
              </a:p>
            </p:txBody>
          </p:sp>
          <p:pic>
            <p:nvPicPr>
              <p:cNvPr id="6" name="Image 5">
                <a:extLst>
                  <a:ext uri="{FF2B5EF4-FFF2-40B4-BE49-F238E27FC236}">
                    <a16:creationId xmlns:a16="http://schemas.microsoft.com/office/drawing/2014/main" id="{CA8E8259-E5A2-56CD-6CF5-DCF4E1DE823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7686339" y="12811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7" name="Image 6">
                <a:extLst>
                  <a:ext uri="{FF2B5EF4-FFF2-40B4-BE49-F238E27FC236}">
                    <a16:creationId xmlns:a16="http://schemas.microsoft.com/office/drawing/2014/main" id="{4FB09B0D-8F66-9305-9319-BB5D5A37AF3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5827687" y="16760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9" name="Image 8">
                <a:extLst>
                  <a:ext uri="{FF2B5EF4-FFF2-40B4-BE49-F238E27FC236}">
                    <a16:creationId xmlns:a16="http://schemas.microsoft.com/office/drawing/2014/main" id="{6AEBFC66-2271-94AF-0236-0D551F1DBE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3886104" y="167609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06C4A335-7C65-051B-101D-482B3EC63BA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361181" y="169949"/>
                <a:ext cx="1252633" cy="27806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buClrTx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</a:rPr>
                  <a:t>تعبير كتابي</a:t>
                </a:r>
              </a:p>
            </p:txBody>
          </p:sp>
        </p:grpSp>
        <p:pic>
          <p:nvPicPr>
            <p:cNvPr id="34" name="Image 33">
              <a:extLst>
                <a:ext uri="{FF2B5EF4-FFF2-40B4-BE49-F238E27FC236}">
                  <a16:creationId xmlns:a16="http://schemas.microsoft.com/office/drawing/2014/main" id="{3C9E5EA7-2BD8-D19E-3EBB-F4F0FA80D70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921790" y="125582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598094687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8">
          <a:extLst>
            <a:ext uri="{FF2B5EF4-FFF2-40B4-BE49-F238E27FC236}">
              <a16:creationId xmlns:a16="http://schemas.microsoft.com/office/drawing/2014/main" id="{C9F3071F-DD70-D1B9-1EF7-A45EB9E217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Google Shape;2051;p48">
            <a:extLst>
              <a:ext uri="{FF2B5EF4-FFF2-40B4-BE49-F238E27FC236}">
                <a16:creationId xmlns:a16="http://schemas.microsoft.com/office/drawing/2014/main" id="{89FD1687-8321-D321-8C55-8E1DF494EC9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rgbClr val="A5A5A5"/>
              </a:buClr>
              <a:buSzPts val="1400"/>
            </a:pPr>
            <a:r>
              <a:rPr lang="ar-MA" sz="24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  <a:sym typeface="Arial"/>
              </a:rPr>
              <a:t> </a:t>
            </a: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صححوا؛</a:t>
            </a:r>
            <a:endParaRPr sz="24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A3655CE-C11B-DE9C-42C3-433A15A5C396}"/>
              </a:ext>
            </a:extLst>
          </p:cNvPr>
          <p:cNvGrpSpPr/>
          <p:nvPr/>
        </p:nvGrpSpPr>
        <p:grpSpPr>
          <a:xfrm>
            <a:off x="1455762" y="3533618"/>
            <a:ext cx="451236" cy="2454190"/>
            <a:chOff x="2263725" y="3019516"/>
            <a:chExt cx="451236" cy="2454190"/>
          </a:xfrm>
        </p:grpSpPr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AAA09025-9068-F51D-0C0B-77B208D427E2}"/>
                </a:ext>
              </a:extLst>
            </p:cNvPr>
            <p:cNvSpPr/>
            <p:nvPr/>
          </p:nvSpPr>
          <p:spPr>
            <a:xfrm>
              <a:off x="2263725" y="5072369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60F930E5-EFAE-E463-A877-11ADC54FC38C}"/>
                </a:ext>
              </a:extLst>
            </p:cNvPr>
            <p:cNvSpPr/>
            <p:nvPr/>
          </p:nvSpPr>
          <p:spPr>
            <a:xfrm>
              <a:off x="2263725" y="4367218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EE2439E7-390F-5502-08BB-8C1EADCBE07D}"/>
                </a:ext>
              </a:extLst>
            </p:cNvPr>
            <p:cNvSpPr/>
            <p:nvPr/>
          </p:nvSpPr>
          <p:spPr>
            <a:xfrm>
              <a:off x="2263725" y="3693367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D7A44598-F4E3-64A8-3B06-ACB915D0D72B}"/>
                </a:ext>
              </a:extLst>
            </p:cNvPr>
            <p:cNvSpPr/>
            <p:nvPr/>
          </p:nvSpPr>
          <p:spPr>
            <a:xfrm>
              <a:off x="2278025" y="3019516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</p:grpSp>
      <p:pic>
        <p:nvPicPr>
          <p:cNvPr id="17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BD8459F4-B05B-75F4-4078-2FF653D8A3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73B04644-A0E8-B083-4417-B36C7BD8EA19}"/>
              </a:ext>
            </a:extLst>
          </p:cNvPr>
          <p:cNvGrpSpPr/>
          <p:nvPr/>
        </p:nvGrpSpPr>
        <p:grpSpPr>
          <a:xfrm>
            <a:off x="502771" y="94673"/>
            <a:ext cx="7517621" cy="319904"/>
            <a:chOff x="446787" y="128114"/>
            <a:chExt cx="7517621" cy="31990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34A432C-8CCD-2DBE-B469-805BC560EDBA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C5A2255D-40B3-8AB6-CE5F-2244409D27CC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A3EEB95-BA94-3AF7-8CC4-9FBB005286AB}"/>
                </a:ext>
              </a:extLst>
            </p:cNvPr>
            <p:cNvSpPr>
              <a:spLocks/>
            </p:cNvSpPr>
            <p:nvPr/>
          </p:nvSpPr>
          <p:spPr>
            <a:xfrm>
              <a:off x="4502009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1850E32B-320F-577C-8747-7CC27E4EBA0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FBB066C2-CE38-F875-00E9-99C9F0A8828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827687" y="16760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258FB78-B603-EE80-B255-2B75360AB1C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886104" y="16760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7A5ED8A0-0731-0442-753F-3B47C97B664C}"/>
                </a:ext>
              </a:extLst>
            </p:cNvPr>
            <p:cNvSpPr>
              <a:spLocks/>
            </p:cNvSpPr>
            <p:nvPr/>
          </p:nvSpPr>
          <p:spPr>
            <a:xfrm>
              <a:off x="2361181" y="169949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تعبير كتابي</a:t>
              </a:r>
            </a:p>
          </p:txBody>
        </p:sp>
      </p:grpSp>
      <p:pic>
        <p:nvPicPr>
          <p:cNvPr id="30" name="Image 29">
            <a:extLst>
              <a:ext uri="{FF2B5EF4-FFF2-40B4-BE49-F238E27FC236}">
                <a16:creationId xmlns:a16="http://schemas.microsoft.com/office/drawing/2014/main" id="{BB3A7D73-B2B4-9105-BEEB-FAA6B07178D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2538" y="119272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00D61DA7-C7F3-CF92-3FCD-23078A5E8231}"/>
              </a:ext>
            </a:extLst>
          </p:cNvPr>
          <p:cNvGrpSpPr/>
          <p:nvPr/>
        </p:nvGrpSpPr>
        <p:grpSpPr>
          <a:xfrm>
            <a:off x="692662" y="2135670"/>
            <a:ext cx="7611347" cy="3966330"/>
            <a:chOff x="3315675" y="1949109"/>
            <a:chExt cx="4572000" cy="3966330"/>
          </a:xfrm>
        </p:grpSpPr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2841F1CC-1803-1548-7FDC-9F1581AB785F}"/>
                </a:ext>
              </a:extLst>
            </p:cNvPr>
            <p:cNvSpPr txBox="1"/>
            <p:nvPr/>
          </p:nvSpPr>
          <p:spPr>
            <a:xfrm>
              <a:off x="3315675" y="1949109"/>
              <a:ext cx="457200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r" rtl="1"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ماذا وَعَدَتِ </a:t>
              </a:r>
              <a:r>
                <a:rPr lang="ar-MA" sz="3200" b="1" dirty="0">
                  <a:solidFill>
                    <a:srgbClr val="4472C4">
                      <a:lumMod val="50000"/>
                    </a:srgb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لشَّجَرَةُ </a:t>
              </a:r>
              <a:r>
                <a:rPr lang="ar-MA" sz="3200" b="1" dirty="0">
                  <a:solidFill>
                    <a:srgbClr val="4472C4">
                      <a:lumMod val="50000"/>
                    </a:srgb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لصَّغيرَةُ أَنْ تَفْعَلَ لِعِمْرانَ؟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1FBC13F1-D372-4B34-402F-331703FE6772}"/>
                </a:ext>
              </a:extLst>
            </p:cNvPr>
            <p:cNvSpPr txBox="1"/>
            <p:nvPr/>
          </p:nvSpPr>
          <p:spPr>
            <a:xfrm>
              <a:off x="4569095" y="2947960"/>
              <a:ext cx="2806108" cy="29674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r" rtl="1">
                <a:lnSpc>
                  <a:spcPct val="150000"/>
                </a:lnSpc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أ-  </a:t>
              </a:r>
              <a:r>
                <a:rPr lang="ar-MA" sz="3200" b="1" dirty="0">
                  <a:solidFill>
                    <a:srgbClr val="4472C4">
                      <a:lumMod val="50000"/>
                    </a:srgb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تَطْفو بِه فَوْقَ سَطْحِ </a:t>
              </a:r>
              <a:r>
                <a:rPr lang="ar-MA" sz="3200" b="1" dirty="0" err="1">
                  <a:solidFill>
                    <a:srgbClr val="4472C4">
                      <a:lumMod val="50000"/>
                    </a:srgb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ٱلْبَحْرِ</a:t>
              </a:r>
              <a:r>
                <a:rPr kumimoji="0" lang="ar-S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؛  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  <a:p>
              <a:pPr lvl="0" algn="r" rtl="1">
                <a:lnSpc>
                  <a:spcPct val="150000"/>
                </a:lnSpc>
                <a:defRPr/>
              </a:pPr>
              <a:r>
                <a:rPr kumimoji="0" lang="ar-S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ب- 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تُعْطِيَهُ ثِماراً</a:t>
              </a:r>
              <a:r>
                <a:rPr kumimoji="0" lang="ar-S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؛  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  <a:p>
              <a:pPr lvl="0" algn="r" rtl="1">
                <a:lnSpc>
                  <a:spcPct val="150000"/>
                </a:lnSpc>
                <a:defRPr/>
              </a:pPr>
              <a:r>
                <a:rPr kumimoji="0" lang="ar-S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ت- 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تَذْهَبَ مَعَهُ إِلى </a:t>
              </a:r>
              <a:r>
                <a:rPr lang="ar-MA" sz="3200" b="1" dirty="0" err="1">
                  <a:solidFill>
                    <a:srgbClr val="4472C4">
                      <a:lumMod val="50000"/>
                    </a:srgb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ٱلْبَحْر</a:t>
              </a:r>
              <a:r>
                <a:rPr kumimoji="0" lang="ar-S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؛  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  <a:p>
              <a:pPr lvl="0" algn="r">
                <a:lnSpc>
                  <a:spcPct val="150000"/>
                </a:lnSpc>
                <a:defRPr/>
              </a:pPr>
              <a:r>
                <a:rPr kumimoji="0" lang="ar-S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ث- 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تُغَنِّيَ لَهُ أُغْنِيَةً</a:t>
              </a:r>
              <a:r>
                <a:rPr kumimoji="0" lang="ar-S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.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</a:t>
              </a:r>
              <a:endParaRPr kumimoji="0" lang="ar-SA" sz="32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9" name="Signe de multiplication 18">
            <a:extLst>
              <a:ext uri="{FF2B5EF4-FFF2-40B4-BE49-F238E27FC236}">
                <a16:creationId xmlns:a16="http://schemas.microsoft.com/office/drawing/2014/main" id="{36017464-AFAD-C857-C9B8-0E8C36B41535}"/>
              </a:ext>
            </a:extLst>
          </p:cNvPr>
          <p:cNvSpPr/>
          <p:nvPr/>
        </p:nvSpPr>
        <p:spPr>
          <a:xfrm>
            <a:off x="1521847" y="3597574"/>
            <a:ext cx="304800" cy="273424"/>
          </a:xfrm>
          <a:prstGeom prst="mathMultiply">
            <a:avLst/>
          </a:prstGeom>
          <a:solidFill>
            <a:srgbClr val="00ACA4"/>
          </a:solidFill>
          <a:ln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4251287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8">
          <a:extLst>
            <a:ext uri="{FF2B5EF4-FFF2-40B4-BE49-F238E27FC236}">
              <a16:creationId xmlns:a16="http://schemas.microsoft.com/office/drawing/2014/main" id="{9AFF0F87-AFB5-9656-A237-DC4B28CC0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Google Shape;2051;p48">
            <a:extLst>
              <a:ext uri="{FF2B5EF4-FFF2-40B4-BE49-F238E27FC236}">
                <a16:creationId xmlns:a16="http://schemas.microsoft.com/office/drawing/2014/main" id="{4FC9AE8D-DA78-83DE-A01D-48457EF5FAF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rgbClr val="A5A5A5"/>
              </a:buClr>
              <a:buSzPts val="1400"/>
            </a:pPr>
            <a:r>
              <a:rPr lang="ar-MA" sz="24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  <a:sym typeface="Arial"/>
              </a:rPr>
              <a:t> </a:t>
            </a: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لِماذا لا تَمْشي </a:t>
            </a:r>
            <a:r>
              <a:rPr lang="ar-MA" sz="2400" kern="12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ٱلْأَشْجارُ</a:t>
            </a: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؟ </a:t>
            </a: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اكتبوا الحرف المناسب على الألواح</a:t>
            </a:r>
            <a:endParaRPr sz="24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728EE3DE-8296-65CA-6FCF-97CBC941E35A}"/>
              </a:ext>
            </a:extLst>
          </p:cNvPr>
          <p:cNvGrpSpPr/>
          <p:nvPr/>
        </p:nvGrpSpPr>
        <p:grpSpPr>
          <a:xfrm>
            <a:off x="692662" y="2135670"/>
            <a:ext cx="7611347" cy="4077212"/>
            <a:chOff x="3315675" y="1949109"/>
            <a:chExt cx="4572000" cy="4077212"/>
          </a:xfrm>
        </p:grpSpPr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90B523F2-1C17-1AFE-C810-ACD8AC26AEE1}"/>
                </a:ext>
              </a:extLst>
            </p:cNvPr>
            <p:cNvSpPr txBox="1"/>
            <p:nvPr/>
          </p:nvSpPr>
          <p:spPr>
            <a:xfrm>
              <a:off x="3315675" y="1949109"/>
              <a:ext cx="457200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r" rtl="1"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لِماذا لا </a:t>
              </a:r>
              <a:r>
                <a:rPr lang="ar-MA" sz="3200" b="1" dirty="0">
                  <a:solidFill>
                    <a:srgbClr val="4472C4">
                      <a:lumMod val="50000"/>
                    </a:srgb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تَمْشي </a:t>
              </a:r>
              <a:r>
                <a:rPr lang="ar-MA" sz="3200" b="1" dirty="0" err="1">
                  <a:solidFill>
                    <a:srgbClr val="4472C4">
                      <a:lumMod val="50000"/>
                    </a:srgb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ٱلْأَشْجارُ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؟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20B05047-FB3F-B809-F1C8-704EEF93A2BC}"/>
                </a:ext>
              </a:extLst>
            </p:cNvPr>
            <p:cNvSpPr txBox="1"/>
            <p:nvPr/>
          </p:nvSpPr>
          <p:spPr>
            <a:xfrm>
              <a:off x="3385937" y="3058842"/>
              <a:ext cx="4154269" cy="29674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r" rtl="1">
                <a:lnSpc>
                  <a:spcPct val="150000"/>
                </a:lnSpc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أ-  لأَنَّها تَخافُ مِنَ </a:t>
              </a:r>
              <a:r>
                <a:rPr lang="ar-MA" sz="3200" b="1" dirty="0">
                  <a:solidFill>
                    <a:srgbClr val="4472C4">
                      <a:lumMod val="50000"/>
                    </a:srgb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لنّاسِ</a:t>
              </a:r>
              <a:r>
                <a:rPr kumimoji="0" lang="ar-S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؛  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  <a:p>
              <a:pPr marL="0" marR="0" lvl="0" indent="0" algn="r" defTabSz="914400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S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ب- 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لأَنَّها مَريضَةٌ</a:t>
              </a:r>
              <a:r>
                <a:rPr kumimoji="0" lang="ar-S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؛  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  <a:p>
              <a:pPr lvl="0" algn="r" rtl="1">
                <a:lnSpc>
                  <a:spcPct val="150000"/>
                </a:lnSpc>
                <a:defRPr/>
              </a:pPr>
              <a:r>
                <a:rPr kumimoji="0" lang="ar-S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ت- 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لأَنَّها لا تُحِبُّ </a:t>
              </a:r>
              <a:r>
                <a:rPr lang="ar-MA" sz="3200" b="1" dirty="0">
                  <a:solidFill>
                    <a:srgbClr val="4472C4">
                      <a:lumMod val="50000"/>
                    </a:srgb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لْحَرَكَةَ</a:t>
              </a:r>
              <a:r>
                <a:rPr kumimoji="0" lang="ar-S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؛  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  <a:p>
              <a:pPr lvl="0" algn="r">
                <a:lnSpc>
                  <a:spcPct val="150000"/>
                </a:lnSpc>
                <a:defRPr/>
              </a:pPr>
              <a:r>
                <a:rPr kumimoji="0" lang="ar-S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ث- 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لأَنَّ جُذورَها </a:t>
              </a:r>
              <a:r>
                <a:rPr kumimoji="0" lang="ar-MA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ثابِثَةٌ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في </a:t>
              </a:r>
              <a:r>
                <a:rPr lang="ar-MA" sz="3200" b="1" dirty="0">
                  <a:solidFill>
                    <a:srgbClr val="4472C4">
                      <a:lumMod val="50000"/>
                    </a:srgb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لْأَرْضِ </a:t>
              </a:r>
              <a:r>
                <a:rPr kumimoji="0" lang="ar-S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.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</a:t>
              </a:r>
              <a:endParaRPr kumimoji="0" lang="ar-SA" sz="32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F2321693-2877-958F-7E24-77EC143A21B6}"/>
              </a:ext>
            </a:extLst>
          </p:cNvPr>
          <p:cNvGrpSpPr/>
          <p:nvPr/>
        </p:nvGrpSpPr>
        <p:grpSpPr>
          <a:xfrm>
            <a:off x="1455762" y="3533618"/>
            <a:ext cx="451236" cy="2454190"/>
            <a:chOff x="2263725" y="3019516"/>
            <a:chExt cx="451236" cy="2454190"/>
          </a:xfrm>
        </p:grpSpPr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FCCA080B-2F93-B1D2-6224-0F72B97DE7F7}"/>
                </a:ext>
              </a:extLst>
            </p:cNvPr>
            <p:cNvSpPr/>
            <p:nvPr/>
          </p:nvSpPr>
          <p:spPr>
            <a:xfrm>
              <a:off x="2263725" y="5072369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7AE4F5D4-D751-2F22-7D2C-3F84BB3B9369}"/>
                </a:ext>
              </a:extLst>
            </p:cNvPr>
            <p:cNvSpPr/>
            <p:nvPr/>
          </p:nvSpPr>
          <p:spPr>
            <a:xfrm>
              <a:off x="2263725" y="4367218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00D473C8-978F-0B97-D2CE-7E7F3FD52A8F}"/>
                </a:ext>
              </a:extLst>
            </p:cNvPr>
            <p:cNvSpPr/>
            <p:nvPr/>
          </p:nvSpPr>
          <p:spPr>
            <a:xfrm>
              <a:off x="2263725" y="3693367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259C5C39-BE33-5A26-1BE9-99C03123A723}"/>
                </a:ext>
              </a:extLst>
            </p:cNvPr>
            <p:cNvSpPr/>
            <p:nvPr/>
          </p:nvSpPr>
          <p:spPr>
            <a:xfrm>
              <a:off x="2278025" y="3019516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</p:grpSp>
      <p:pic>
        <p:nvPicPr>
          <p:cNvPr id="17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7C5E441-E1F9-41CC-E4B0-C09BE00C57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75351397-6B44-0F45-A11D-9F76CFD92976}"/>
              </a:ext>
            </a:extLst>
          </p:cNvPr>
          <p:cNvGrpSpPr/>
          <p:nvPr/>
        </p:nvGrpSpPr>
        <p:grpSpPr>
          <a:xfrm>
            <a:off x="3004594" y="9727941"/>
            <a:ext cx="288925" cy="995362"/>
            <a:chOff x="0" y="0"/>
            <a:chExt cx="327660" cy="1341120"/>
          </a:xfrm>
        </p:grpSpPr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6C2FEE81-FD7E-D570-2A64-755990F72239}"/>
                </a:ext>
              </a:extLst>
            </p:cNvPr>
            <p:cNvSpPr/>
            <p:nvPr/>
          </p:nvSpPr>
          <p:spPr>
            <a:xfrm>
              <a:off x="0" y="1059180"/>
              <a:ext cx="320040" cy="28194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D48CE62A-D7A4-DD17-56AE-3671305CDA09}"/>
                </a:ext>
              </a:extLst>
            </p:cNvPr>
            <p:cNvSpPr/>
            <p:nvPr/>
          </p:nvSpPr>
          <p:spPr>
            <a:xfrm>
              <a:off x="0" y="701040"/>
              <a:ext cx="320040" cy="28194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A62AC2D4-FDA4-FC71-F65F-B2CBAC5ECE58}"/>
                </a:ext>
              </a:extLst>
            </p:cNvPr>
            <p:cNvSpPr/>
            <p:nvPr/>
          </p:nvSpPr>
          <p:spPr>
            <a:xfrm>
              <a:off x="7620" y="335280"/>
              <a:ext cx="320040" cy="28194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3F574AE4-09E7-9953-2471-8F426417A8F9}"/>
                </a:ext>
              </a:extLst>
            </p:cNvPr>
            <p:cNvSpPr/>
            <p:nvPr/>
          </p:nvSpPr>
          <p:spPr>
            <a:xfrm>
              <a:off x="7620" y="0"/>
              <a:ext cx="320040" cy="28194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1EAB3FFF-BB31-DBD7-87A8-FA4AFFCE01DC}"/>
              </a:ext>
            </a:extLst>
          </p:cNvPr>
          <p:cNvGrpSpPr/>
          <p:nvPr/>
        </p:nvGrpSpPr>
        <p:grpSpPr>
          <a:xfrm>
            <a:off x="485999" y="108079"/>
            <a:ext cx="7517621" cy="319904"/>
            <a:chOff x="560644" y="100983"/>
            <a:chExt cx="7517621" cy="319904"/>
          </a:xfrm>
        </p:grpSpPr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BB49C9C4-5E42-FF1F-FE7E-085215E431A6}"/>
                </a:ext>
              </a:extLst>
            </p:cNvPr>
            <p:cNvGrpSpPr/>
            <p:nvPr/>
          </p:nvGrpSpPr>
          <p:grpSpPr>
            <a:xfrm>
              <a:off x="560644" y="100983"/>
              <a:ext cx="7517621" cy="319904"/>
              <a:chOff x="446787" y="128114"/>
              <a:chExt cx="7517621" cy="319904"/>
            </a:xfrm>
          </p:grpSpPr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D62F0D38-4B6B-D9A5-32EC-A192B2B9AC5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449505" y="152713"/>
                <a:ext cx="1375869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Arial"/>
                  </a:rPr>
                  <a:t>افتتاح الحصة</a:t>
                </a:r>
              </a:p>
            </p:txBody>
          </p:sp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C348EBF2-0FC1-23E5-5B14-0586146ECA2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46787" y="15271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Arial"/>
                  </a:rPr>
                  <a:t>اختـتام الحــصة</a:t>
                </a:r>
              </a:p>
            </p:txBody>
          </p:sp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9CB233D5-C63A-30F3-261A-ABFC0A7138D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502009" y="15271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Arial"/>
                  </a:rPr>
                  <a:t>قراءة/ فهم</a:t>
                </a:r>
              </a:p>
            </p:txBody>
          </p:sp>
          <p:pic>
            <p:nvPicPr>
              <p:cNvPr id="6" name="Image 5">
                <a:extLst>
                  <a:ext uri="{FF2B5EF4-FFF2-40B4-BE49-F238E27FC236}">
                    <a16:creationId xmlns:a16="http://schemas.microsoft.com/office/drawing/2014/main" id="{D4E6535D-0E44-2F7D-84C8-511A24A297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7686339" y="12811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7" name="Image 6">
                <a:extLst>
                  <a:ext uri="{FF2B5EF4-FFF2-40B4-BE49-F238E27FC236}">
                    <a16:creationId xmlns:a16="http://schemas.microsoft.com/office/drawing/2014/main" id="{CAA7A73E-93EA-18A3-3F01-B6974161E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5827687" y="16760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9" name="Image 8">
                <a:extLst>
                  <a:ext uri="{FF2B5EF4-FFF2-40B4-BE49-F238E27FC236}">
                    <a16:creationId xmlns:a16="http://schemas.microsoft.com/office/drawing/2014/main" id="{57B1AEB4-8BE8-AAFA-4589-2DF2E6961C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3886104" y="167609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5C3B714C-11E2-CD42-938C-4002599669D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361181" y="169949"/>
                <a:ext cx="1252633" cy="27806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Arial"/>
                  </a:rPr>
                  <a:t>تعبير كتابي</a:t>
                </a:r>
              </a:p>
            </p:txBody>
          </p:sp>
        </p:grpSp>
        <p:pic>
          <p:nvPicPr>
            <p:cNvPr id="34" name="Image 33">
              <a:extLst>
                <a:ext uri="{FF2B5EF4-FFF2-40B4-BE49-F238E27FC236}">
                  <a16:creationId xmlns:a16="http://schemas.microsoft.com/office/drawing/2014/main" id="{E1CAC396-241A-793D-1788-40DB32A21CF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921790" y="125582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428402502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8">
          <a:extLst>
            <a:ext uri="{FF2B5EF4-FFF2-40B4-BE49-F238E27FC236}">
              <a16:creationId xmlns:a16="http://schemas.microsoft.com/office/drawing/2014/main" id="{652519CC-B49A-840A-4802-A49E23AC45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Google Shape;2051;p48">
            <a:extLst>
              <a:ext uri="{FF2B5EF4-FFF2-40B4-BE49-F238E27FC236}">
                <a16:creationId xmlns:a16="http://schemas.microsoft.com/office/drawing/2014/main" id="{09089340-B391-AA29-2683-A67D5736C0A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rgbClr val="A5A5A5"/>
              </a:buClr>
              <a:buSzPts val="1400"/>
            </a:pPr>
            <a:r>
              <a:rPr lang="ar-MA" sz="24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  <a:sym typeface="Arial"/>
              </a:rPr>
              <a:t> </a:t>
            </a: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صححوا؛</a:t>
            </a:r>
            <a:endParaRPr sz="24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68ABE50B-EB6D-9AEA-0177-7782863F5ACA}"/>
              </a:ext>
            </a:extLst>
          </p:cNvPr>
          <p:cNvGrpSpPr/>
          <p:nvPr/>
        </p:nvGrpSpPr>
        <p:grpSpPr>
          <a:xfrm>
            <a:off x="1455762" y="3533618"/>
            <a:ext cx="451236" cy="2454190"/>
            <a:chOff x="2263725" y="3019516"/>
            <a:chExt cx="451236" cy="2454190"/>
          </a:xfrm>
        </p:grpSpPr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2F0DF1DE-2EA5-4BAC-ADDF-ADAD8782D195}"/>
                </a:ext>
              </a:extLst>
            </p:cNvPr>
            <p:cNvSpPr/>
            <p:nvPr/>
          </p:nvSpPr>
          <p:spPr>
            <a:xfrm>
              <a:off x="2263725" y="5072369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186E7FF0-A065-0F48-E512-F3F5C6543245}"/>
                </a:ext>
              </a:extLst>
            </p:cNvPr>
            <p:cNvSpPr/>
            <p:nvPr/>
          </p:nvSpPr>
          <p:spPr>
            <a:xfrm>
              <a:off x="2263725" y="4367218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C8DC17FD-786B-F25E-1F43-43D5547C9D47}"/>
                </a:ext>
              </a:extLst>
            </p:cNvPr>
            <p:cNvSpPr/>
            <p:nvPr/>
          </p:nvSpPr>
          <p:spPr>
            <a:xfrm>
              <a:off x="2263725" y="3693367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56C35922-8EB2-BB54-C3EE-C917BAF3E832}"/>
                </a:ext>
              </a:extLst>
            </p:cNvPr>
            <p:cNvSpPr/>
            <p:nvPr/>
          </p:nvSpPr>
          <p:spPr>
            <a:xfrm>
              <a:off x="2278025" y="3019516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</p:grpSp>
      <p:pic>
        <p:nvPicPr>
          <p:cNvPr id="17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93355D6-3502-8CB2-6C4D-CF9A79B0FE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4DA927AE-7761-AE9D-67DB-DCB2CB483BFD}"/>
              </a:ext>
            </a:extLst>
          </p:cNvPr>
          <p:cNvGrpSpPr/>
          <p:nvPr/>
        </p:nvGrpSpPr>
        <p:grpSpPr>
          <a:xfrm>
            <a:off x="502771" y="94673"/>
            <a:ext cx="7517621" cy="319904"/>
            <a:chOff x="446787" y="128114"/>
            <a:chExt cx="7517621" cy="31990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B68C00B-B4B8-7D24-74F3-3E991E2E2078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/>
                </a:rPr>
                <a:t>افتتاح الحصة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8383ED9-6DE6-6BC9-692B-92056E189FBF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/>
                </a:rPr>
                <a:t>اختـتام الحــصة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48817B8-9DA0-7D0D-CD88-FDBC1B45E558}"/>
                </a:ext>
              </a:extLst>
            </p:cNvPr>
            <p:cNvSpPr>
              <a:spLocks/>
            </p:cNvSpPr>
            <p:nvPr/>
          </p:nvSpPr>
          <p:spPr>
            <a:xfrm>
              <a:off x="4502009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/>
                </a:rPr>
                <a:t>قراءة/ فهم</a:t>
              </a:r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809E2144-73E9-56F5-C3C7-8E2185C6E67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30D5E60-78E8-0018-63C2-570680A878A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827687" y="16760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7FD0C4-9864-41AF-6165-915279A39BE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886104" y="16760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3C2F1EC7-06B3-2A84-1F23-302D4115C7E1}"/>
                </a:ext>
              </a:extLst>
            </p:cNvPr>
            <p:cNvSpPr>
              <a:spLocks/>
            </p:cNvSpPr>
            <p:nvPr/>
          </p:nvSpPr>
          <p:spPr>
            <a:xfrm>
              <a:off x="2361181" y="169949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/>
                </a:rPr>
                <a:t>تعبير كتابي</a:t>
              </a:r>
            </a:p>
          </p:txBody>
        </p:sp>
      </p:grpSp>
      <p:pic>
        <p:nvPicPr>
          <p:cNvPr id="30" name="Image 29">
            <a:extLst>
              <a:ext uri="{FF2B5EF4-FFF2-40B4-BE49-F238E27FC236}">
                <a16:creationId xmlns:a16="http://schemas.microsoft.com/office/drawing/2014/main" id="{3AA2AC8D-054A-DC0F-B96E-33C182D8A66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2538" y="11927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Signe de multiplication 18">
            <a:extLst>
              <a:ext uri="{FF2B5EF4-FFF2-40B4-BE49-F238E27FC236}">
                <a16:creationId xmlns:a16="http://schemas.microsoft.com/office/drawing/2014/main" id="{81A01983-0DDD-566E-D453-0094B20D0DE0}"/>
              </a:ext>
            </a:extLst>
          </p:cNvPr>
          <p:cNvSpPr/>
          <p:nvPr/>
        </p:nvSpPr>
        <p:spPr>
          <a:xfrm>
            <a:off x="1517738" y="5650427"/>
            <a:ext cx="304800" cy="273424"/>
          </a:xfrm>
          <a:prstGeom prst="mathMultiply">
            <a:avLst/>
          </a:prstGeom>
          <a:solidFill>
            <a:srgbClr val="00ACA4"/>
          </a:solidFill>
          <a:ln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5AA86E5-DEAE-73F0-71B8-6F87CE0411A6}"/>
              </a:ext>
            </a:extLst>
          </p:cNvPr>
          <p:cNvGrpSpPr/>
          <p:nvPr/>
        </p:nvGrpSpPr>
        <p:grpSpPr>
          <a:xfrm>
            <a:off x="692662" y="2135670"/>
            <a:ext cx="7611347" cy="3966330"/>
            <a:chOff x="3315675" y="1949109"/>
            <a:chExt cx="4572000" cy="3966330"/>
          </a:xfrm>
        </p:grpSpPr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03616B77-FC9E-1CF1-9BFE-5D0ACC3484DB}"/>
                </a:ext>
              </a:extLst>
            </p:cNvPr>
            <p:cNvSpPr txBox="1"/>
            <p:nvPr/>
          </p:nvSpPr>
          <p:spPr>
            <a:xfrm>
              <a:off x="3315675" y="1949109"/>
              <a:ext cx="457200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r" rtl="1"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لِماذا لا </a:t>
              </a:r>
              <a:r>
                <a:rPr lang="ar-MA" sz="3200" b="1" dirty="0">
                  <a:solidFill>
                    <a:srgbClr val="4472C4">
                      <a:lumMod val="50000"/>
                    </a:srgb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تَمْشي </a:t>
              </a:r>
              <a:r>
                <a:rPr lang="ar-MA" sz="3200" b="1" dirty="0" err="1">
                  <a:solidFill>
                    <a:srgbClr val="4472C4">
                      <a:lumMod val="50000"/>
                    </a:srgb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ٱلْأَشْجارُ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؟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C895A829-C87F-E58B-72C5-6C9FB597C017}"/>
                </a:ext>
              </a:extLst>
            </p:cNvPr>
            <p:cNvSpPr txBox="1"/>
            <p:nvPr/>
          </p:nvSpPr>
          <p:spPr>
            <a:xfrm>
              <a:off x="4182675" y="2947960"/>
              <a:ext cx="3356185" cy="29674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r" rtl="1">
                <a:lnSpc>
                  <a:spcPct val="150000"/>
                </a:lnSpc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أ-  لأَنَّها تَخافُ مِنَ </a:t>
              </a:r>
              <a:r>
                <a:rPr lang="ar-MA" sz="3200" b="1" dirty="0">
                  <a:solidFill>
                    <a:srgbClr val="4472C4">
                      <a:lumMod val="50000"/>
                    </a:srgb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لنّاسِ</a:t>
              </a:r>
              <a:r>
                <a:rPr kumimoji="0" lang="ar-S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؛  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  <a:p>
              <a:pPr marL="0" marR="0" lvl="0" indent="0" algn="r" defTabSz="914400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S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ب- 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لأَنَّها مَريضَةٌ</a:t>
              </a:r>
              <a:r>
                <a:rPr kumimoji="0" lang="ar-S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؛  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  <a:p>
              <a:pPr lvl="0" algn="r" rtl="1">
                <a:lnSpc>
                  <a:spcPct val="150000"/>
                </a:lnSpc>
                <a:defRPr/>
              </a:pPr>
              <a:r>
                <a:rPr kumimoji="0" lang="ar-S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ت- 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لأَنَّها لا تُحِبُّ </a:t>
              </a:r>
              <a:r>
                <a:rPr lang="ar-MA" sz="3200" b="1" dirty="0">
                  <a:solidFill>
                    <a:srgbClr val="4472C4">
                      <a:lumMod val="50000"/>
                    </a:srgb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لْحَرَكَةَ</a:t>
              </a:r>
              <a:r>
                <a:rPr kumimoji="0" lang="ar-S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؛  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  <a:p>
              <a:pPr lvl="0" algn="r">
                <a:lnSpc>
                  <a:spcPct val="150000"/>
                </a:lnSpc>
                <a:defRPr/>
              </a:pPr>
              <a:r>
                <a:rPr kumimoji="0" lang="ar-S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ث- 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لأَنَّ جُذورَها ثابِتَةٌ في </a:t>
              </a:r>
              <a:r>
                <a:rPr lang="ar-MA" sz="3200" b="1" dirty="0">
                  <a:solidFill>
                    <a:srgbClr val="4472C4">
                      <a:lumMod val="50000"/>
                    </a:srgb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لْأَرْضِ </a:t>
              </a:r>
              <a:r>
                <a:rPr kumimoji="0" lang="ar-S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.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</a:t>
              </a:r>
              <a:endParaRPr kumimoji="0" lang="ar-SA" sz="32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56449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8">
          <a:extLst>
            <a:ext uri="{FF2B5EF4-FFF2-40B4-BE49-F238E27FC236}">
              <a16:creationId xmlns:a16="http://schemas.microsoft.com/office/drawing/2014/main" id="{AB4725A1-0589-719A-75D9-262E6CF1C3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Google Shape;2051;p48">
            <a:extLst>
              <a:ext uri="{FF2B5EF4-FFF2-40B4-BE49-F238E27FC236}">
                <a16:creationId xmlns:a16="http://schemas.microsoft.com/office/drawing/2014/main" id="{908E3E87-0BB5-EE53-30DD-6065ED86E74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rgbClr val="A5A5A5"/>
              </a:buClr>
              <a:buSzPts val="1400"/>
            </a:pPr>
            <a:r>
              <a:rPr lang="ar-MA" sz="24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  <a:sym typeface="Arial"/>
              </a:rPr>
              <a:t> </a:t>
            </a: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ماذا يَحْدُثُ لَوْ مَشَتِ </a:t>
            </a:r>
            <a:r>
              <a:rPr lang="ar-MA" sz="2400" kern="1200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ٱلأَشْجارُ</a:t>
            </a: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؟ </a:t>
            </a: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اكتبوا الحرف المناسب على الألواح</a:t>
            </a:r>
            <a:endParaRPr sz="24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47094DE-CAC2-E13F-A0E9-7204D472BE2A}"/>
              </a:ext>
            </a:extLst>
          </p:cNvPr>
          <p:cNvGrpSpPr/>
          <p:nvPr/>
        </p:nvGrpSpPr>
        <p:grpSpPr>
          <a:xfrm>
            <a:off x="62590" y="2135670"/>
            <a:ext cx="8241419" cy="3956875"/>
            <a:chOff x="2937202" y="1949109"/>
            <a:chExt cx="4950473" cy="3956875"/>
          </a:xfrm>
        </p:grpSpPr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088F0676-AA6D-0021-4500-ACE6A4367D7A}"/>
                </a:ext>
              </a:extLst>
            </p:cNvPr>
            <p:cNvSpPr txBox="1"/>
            <p:nvPr/>
          </p:nvSpPr>
          <p:spPr>
            <a:xfrm>
              <a:off x="3315675" y="1949109"/>
              <a:ext cx="457200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r" rtl="1"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ماذا يَحْدُثُ لَوْ </a:t>
              </a:r>
              <a:r>
                <a:rPr lang="ar-MA" sz="3200" b="1" dirty="0">
                  <a:solidFill>
                    <a:srgbClr val="4472C4">
                      <a:lumMod val="50000"/>
                    </a:srgb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مَشَتِ </a:t>
              </a:r>
              <a:r>
                <a:rPr lang="ar-MA" sz="3200" b="1" dirty="0" err="1">
                  <a:solidFill>
                    <a:srgbClr val="4472C4">
                      <a:lumMod val="50000"/>
                    </a:srgb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ٱلْأَشْجارُ</a:t>
              </a:r>
              <a:r>
                <a:rPr lang="ar-MA" sz="3200" b="1" dirty="0">
                  <a:solidFill>
                    <a:srgbClr val="4472C4">
                      <a:lumMod val="50000"/>
                    </a:srgb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؟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2E931AA6-8769-9D94-1001-0752E9B34D75}"/>
                </a:ext>
              </a:extLst>
            </p:cNvPr>
            <p:cNvSpPr txBox="1"/>
            <p:nvPr/>
          </p:nvSpPr>
          <p:spPr>
            <a:xfrm>
              <a:off x="2937202" y="2938505"/>
              <a:ext cx="4572000" cy="29674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أ-  سَتَصيرُ أَكْبَرَ وَأَقْوى</a:t>
              </a:r>
              <a:r>
                <a:rPr kumimoji="0" lang="ar-S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؛  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  <a:p>
              <a:pPr marL="0" marR="0" lvl="0" indent="0" algn="r" defTabSz="914400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S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ب- 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سَتَجِدُ أَصْدِقاءَ جُدُداً</a:t>
              </a:r>
              <a:r>
                <a:rPr kumimoji="0" lang="ar-S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؛  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  <a:p>
              <a:pPr marL="0" marR="0" lvl="0" indent="0" algn="r" defTabSz="914400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S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ت- 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سَتَفْقِدُ دَوْرَها وَتُؤْذي الآخَرينَ </a:t>
              </a:r>
              <a:r>
                <a:rPr kumimoji="0" lang="ar-S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؛  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  <a:p>
              <a:pPr marL="0" marR="0" lvl="0" indent="0" algn="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S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ث- 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لَنْ يَحْدُثَ شَيْءٌ</a:t>
              </a:r>
              <a:r>
                <a:rPr kumimoji="0" lang="ar-S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.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</a:t>
              </a:r>
              <a:endParaRPr kumimoji="0" lang="ar-SA" sz="32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74A980C5-FE7E-3D44-BAD4-63C3E8CE8DC0}"/>
              </a:ext>
            </a:extLst>
          </p:cNvPr>
          <p:cNvGrpSpPr/>
          <p:nvPr/>
        </p:nvGrpSpPr>
        <p:grpSpPr>
          <a:xfrm>
            <a:off x="1455762" y="3533618"/>
            <a:ext cx="451236" cy="2454190"/>
            <a:chOff x="2263725" y="3019516"/>
            <a:chExt cx="451236" cy="2454190"/>
          </a:xfrm>
        </p:grpSpPr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8EA10B78-C0C2-908E-200A-4704FC21348E}"/>
                </a:ext>
              </a:extLst>
            </p:cNvPr>
            <p:cNvSpPr/>
            <p:nvPr/>
          </p:nvSpPr>
          <p:spPr>
            <a:xfrm>
              <a:off x="2263725" y="5072369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1E0FE1CD-260A-8226-7DBE-B8EA1967A782}"/>
                </a:ext>
              </a:extLst>
            </p:cNvPr>
            <p:cNvSpPr/>
            <p:nvPr/>
          </p:nvSpPr>
          <p:spPr>
            <a:xfrm>
              <a:off x="2263725" y="4367218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0B306B12-6108-A717-0F16-64EEE628ED00}"/>
                </a:ext>
              </a:extLst>
            </p:cNvPr>
            <p:cNvSpPr/>
            <p:nvPr/>
          </p:nvSpPr>
          <p:spPr>
            <a:xfrm>
              <a:off x="2263725" y="3693367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AB0BCFD5-2C99-99FD-9D77-3657056A7F8E}"/>
                </a:ext>
              </a:extLst>
            </p:cNvPr>
            <p:cNvSpPr/>
            <p:nvPr/>
          </p:nvSpPr>
          <p:spPr>
            <a:xfrm>
              <a:off x="2278025" y="3019516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</p:grpSp>
      <p:pic>
        <p:nvPicPr>
          <p:cNvPr id="17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DEA4175-0E5C-0430-5BCF-87A2C24D71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776EA672-9F8A-0C63-D47E-F6E1A5085936}"/>
              </a:ext>
            </a:extLst>
          </p:cNvPr>
          <p:cNvGrpSpPr/>
          <p:nvPr/>
        </p:nvGrpSpPr>
        <p:grpSpPr>
          <a:xfrm>
            <a:off x="3004594" y="9727941"/>
            <a:ext cx="288925" cy="995362"/>
            <a:chOff x="0" y="0"/>
            <a:chExt cx="327660" cy="1341120"/>
          </a:xfrm>
        </p:grpSpPr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102D33C5-3355-7292-8066-ED3C79CE7653}"/>
                </a:ext>
              </a:extLst>
            </p:cNvPr>
            <p:cNvSpPr/>
            <p:nvPr/>
          </p:nvSpPr>
          <p:spPr>
            <a:xfrm>
              <a:off x="0" y="1059180"/>
              <a:ext cx="320040" cy="28194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14927C05-7C3D-5A33-3F6F-EC1DF3E6CB41}"/>
                </a:ext>
              </a:extLst>
            </p:cNvPr>
            <p:cNvSpPr/>
            <p:nvPr/>
          </p:nvSpPr>
          <p:spPr>
            <a:xfrm>
              <a:off x="0" y="701040"/>
              <a:ext cx="320040" cy="28194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BDDAE94C-4062-5345-CEA2-9BDF0674991E}"/>
                </a:ext>
              </a:extLst>
            </p:cNvPr>
            <p:cNvSpPr/>
            <p:nvPr/>
          </p:nvSpPr>
          <p:spPr>
            <a:xfrm>
              <a:off x="7620" y="335280"/>
              <a:ext cx="320040" cy="28194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41A62596-E9C5-3D0A-5CBC-AD7056AB8C54}"/>
                </a:ext>
              </a:extLst>
            </p:cNvPr>
            <p:cNvSpPr/>
            <p:nvPr/>
          </p:nvSpPr>
          <p:spPr>
            <a:xfrm>
              <a:off x="7620" y="0"/>
              <a:ext cx="320040" cy="28194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B1253BB0-8B31-0D1A-1FE5-4097A24B3327}"/>
              </a:ext>
            </a:extLst>
          </p:cNvPr>
          <p:cNvGrpSpPr/>
          <p:nvPr/>
        </p:nvGrpSpPr>
        <p:grpSpPr>
          <a:xfrm>
            <a:off x="485999" y="108079"/>
            <a:ext cx="7517621" cy="319904"/>
            <a:chOff x="560644" y="100983"/>
            <a:chExt cx="7517621" cy="319904"/>
          </a:xfrm>
        </p:grpSpPr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50D46BC4-7B15-DD24-8430-28E2F0471D42}"/>
                </a:ext>
              </a:extLst>
            </p:cNvPr>
            <p:cNvGrpSpPr/>
            <p:nvPr/>
          </p:nvGrpSpPr>
          <p:grpSpPr>
            <a:xfrm>
              <a:off x="560644" y="100983"/>
              <a:ext cx="7517621" cy="319904"/>
              <a:chOff x="446787" y="128114"/>
              <a:chExt cx="7517621" cy="319904"/>
            </a:xfrm>
          </p:grpSpPr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5479F956-07D3-C0B9-B69F-67B3122F752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449505" y="152713"/>
                <a:ext cx="1375869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Arial"/>
                  </a:rPr>
                  <a:t>افتتاح الحصة</a:t>
                </a:r>
              </a:p>
            </p:txBody>
          </p:sp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6A2B4A47-7637-F023-31E2-ECA715A9F7A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46787" y="15271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Arial"/>
                  </a:rPr>
                  <a:t>اختـتام الحــصة</a:t>
                </a:r>
              </a:p>
            </p:txBody>
          </p:sp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7A08F179-AF4B-47C9-F9C3-46DCEAEC705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502009" y="15271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Arial"/>
                  </a:rPr>
                  <a:t>قراءة/ فهم</a:t>
                </a:r>
              </a:p>
            </p:txBody>
          </p:sp>
          <p:pic>
            <p:nvPicPr>
              <p:cNvPr id="6" name="Image 5">
                <a:extLst>
                  <a:ext uri="{FF2B5EF4-FFF2-40B4-BE49-F238E27FC236}">
                    <a16:creationId xmlns:a16="http://schemas.microsoft.com/office/drawing/2014/main" id="{D56C3AE2-9B32-32C2-1784-095017756CD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7686339" y="12811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7" name="Image 6">
                <a:extLst>
                  <a:ext uri="{FF2B5EF4-FFF2-40B4-BE49-F238E27FC236}">
                    <a16:creationId xmlns:a16="http://schemas.microsoft.com/office/drawing/2014/main" id="{2BB55E2C-63DD-6ACB-DEA1-A8A4353E93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5827687" y="16760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9" name="Image 8">
                <a:extLst>
                  <a:ext uri="{FF2B5EF4-FFF2-40B4-BE49-F238E27FC236}">
                    <a16:creationId xmlns:a16="http://schemas.microsoft.com/office/drawing/2014/main" id="{88CC3E34-FBF0-514C-20F7-38B8DACCE1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3886104" y="167609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874D611F-4C56-0398-E373-697D1E44592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361181" y="169949"/>
                <a:ext cx="1252633" cy="27806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Arial"/>
                  </a:rPr>
                  <a:t>تعبير كتابي</a:t>
                </a:r>
              </a:p>
            </p:txBody>
          </p:sp>
        </p:grpSp>
        <p:pic>
          <p:nvPicPr>
            <p:cNvPr id="34" name="Image 33">
              <a:extLst>
                <a:ext uri="{FF2B5EF4-FFF2-40B4-BE49-F238E27FC236}">
                  <a16:creationId xmlns:a16="http://schemas.microsoft.com/office/drawing/2014/main" id="{5F985504-61B3-D414-4635-03A3C474304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921790" y="125582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84999502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8">
          <a:extLst>
            <a:ext uri="{FF2B5EF4-FFF2-40B4-BE49-F238E27FC236}">
              <a16:creationId xmlns:a16="http://schemas.microsoft.com/office/drawing/2014/main" id="{A369F29F-73BE-D32D-9731-937D6DC499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Google Shape;2051;p48">
            <a:extLst>
              <a:ext uri="{FF2B5EF4-FFF2-40B4-BE49-F238E27FC236}">
                <a16:creationId xmlns:a16="http://schemas.microsoft.com/office/drawing/2014/main" id="{A22F8E01-426F-5B53-85EF-4633345A98A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rgbClr val="A5A5A5"/>
              </a:buClr>
              <a:buSzPts val="1400"/>
            </a:pPr>
            <a:r>
              <a:rPr lang="ar-MA" sz="24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  <a:sym typeface="Arial"/>
              </a:rPr>
              <a:t> </a:t>
            </a: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صححوا؛</a:t>
            </a:r>
            <a:endParaRPr sz="24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FA87F434-6B5D-4043-80A0-5584D2AA623F}"/>
              </a:ext>
            </a:extLst>
          </p:cNvPr>
          <p:cNvGrpSpPr/>
          <p:nvPr/>
        </p:nvGrpSpPr>
        <p:grpSpPr>
          <a:xfrm>
            <a:off x="1455762" y="3533618"/>
            <a:ext cx="451236" cy="2454190"/>
            <a:chOff x="2263725" y="3019516"/>
            <a:chExt cx="451236" cy="2454190"/>
          </a:xfrm>
        </p:grpSpPr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9CC29F8A-1C16-89AA-02CD-4FECD48564E9}"/>
                </a:ext>
              </a:extLst>
            </p:cNvPr>
            <p:cNvSpPr/>
            <p:nvPr/>
          </p:nvSpPr>
          <p:spPr>
            <a:xfrm>
              <a:off x="2263725" y="5072369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8D4039B9-59C2-7E6D-70A2-4A7B275FFF04}"/>
                </a:ext>
              </a:extLst>
            </p:cNvPr>
            <p:cNvSpPr/>
            <p:nvPr/>
          </p:nvSpPr>
          <p:spPr>
            <a:xfrm>
              <a:off x="2263725" y="4367218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E96E20C2-CB95-2FF8-BE88-E58B9FC80CCC}"/>
                </a:ext>
              </a:extLst>
            </p:cNvPr>
            <p:cNvSpPr/>
            <p:nvPr/>
          </p:nvSpPr>
          <p:spPr>
            <a:xfrm>
              <a:off x="2263725" y="3693367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30BAD8C4-3B80-917D-531A-84701E80908D}"/>
                </a:ext>
              </a:extLst>
            </p:cNvPr>
            <p:cNvSpPr/>
            <p:nvPr/>
          </p:nvSpPr>
          <p:spPr>
            <a:xfrm>
              <a:off x="2278025" y="3019516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</p:grpSp>
      <p:pic>
        <p:nvPicPr>
          <p:cNvPr id="17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1319785-C6BD-F654-9277-759B293E5F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grpSp>
        <p:nvGrpSpPr>
          <p:cNvPr id="22" name="Groupe 21">
            <a:extLst>
              <a:ext uri="{FF2B5EF4-FFF2-40B4-BE49-F238E27FC236}">
                <a16:creationId xmlns:a16="http://schemas.microsoft.com/office/drawing/2014/main" id="{25C3E360-210B-01FB-0724-2DB691CDC542}"/>
              </a:ext>
            </a:extLst>
          </p:cNvPr>
          <p:cNvGrpSpPr/>
          <p:nvPr/>
        </p:nvGrpSpPr>
        <p:grpSpPr>
          <a:xfrm>
            <a:off x="502771" y="94673"/>
            <a:ext cx="7517621" cy="319904"/>
            <a:chOff x="502771" y="94673"/>
            <a:chExt cx="7517621" cy="319904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C94A5D2A-F9CE-20FC-C552-44CEDCFD0FF5}"/>
                </a:ext>
              </a:extLst>
            </p:cNvPr>
            <p:cNvGrpSpPr/>
            <p:nvPr/>
          </p:nvGrpSpPr>
          <p:grpSpPr>
            <a:xfrm>
              <a:off x="502771" y="94673"/>
              <a:ext cx="7517621" cy="319904"/>
              <a:chOff x="446787" y="128114"/>
              <a:chExt cx="7517621" cy="319904"/>
            </a:xfrm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A8F9CBB0-67DF-17E6-1122-CE3C87A7519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449505" y="152713"/>
                <a:ext cx="1375869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Arial"/>
                  </a:rPr>
                  <a:t>افتتاح الحصة</a:t>
                </a:r>
              </a:p>
            </p:txBody>
          </p:sp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7F54768A-77EA-402B-3655-804D9EE60FA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46787" y="15271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Arial"/>
                  </a:rPr>
                  <a:t>اختـتام الحــصة</a:t>
                </a:r>
              </a:p>
            </p:txBody>
          </p: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9F7EC1A9-DFCA-08D1-6FC4-88FCFC1C522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502009" y="15271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Arial"/>
                  </a:rPr>
                  <a:t>قراءة/ فهم</a:t>
                </a:r>
              </a:p>
            </p:txBody>
          </p:sp>
          <p:pic>
            <p:nvPicPr>
              <p:cNvPr id="7" name="Image 6">
                <a:extLst>
                  <a:ext uri="{FF2B5EF4-FFF2-40B4-BE49-F238E27FC236}">
                    <a16:creationId xmlns:a16="http://schemas.microsoft.com/office/drawing/2014/main" id="{1BE284A9-76AA-5F89-3396-66C663507D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7686339" y="12811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9" name="Image 8">
                <a:extLst>
                  <a:ext uri="{FF2B5EF4-FFF2-40B4-BE49-F238E27FC236}">
                    <a16:creationId xmlns:a16="http://schemas.microsoft.com/office/drawing/2014/main" id="{21CE3EA2-0752-7FA7-C27F-3C987A51CD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5827687" y="16760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0" name="Image 9">
                <a:extLst>
                  <a:ext uri="{FF2B5EF4-FFF2-40B4-BE49-F238E27FC236}">
                    <a16:creationId xmlns:a16="http://schemas.microsoft.com/office/drawing/2014/main" id="{B301ED20-46C8-20E2-4B13-ECFC1DA78B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3886104" y="167609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6FC586DD-89BE-DD4F-3F7D-852EE2E8656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361181" y="169949"/>
                <a:ext cx="1252633" cy="27806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Arial"/>
                  </a:rPr>
                  <a:t>تعبير كتابي</a:t>
                </a:r>
              </a:p>
            </p:txBody>
          </p:sp>
        </p:grpSp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508CEE95-CA78-A104-CFE8-8F226F20AB3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22538" y="119272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19" name="Signe de multiplication 18">
            <a:extLst>
              <a:ext uri="{FF2B5EF4-FFF2-40B4-BE49-F238E27FC236}">
                <a16:creationId xmlns:a16="http://schemas.microsoft.com/office/drawing/2014/main" id="{FFE75E2B-40DA-AA91-D625-E18AA319C506}"/>
              </a:ext>
            </a:extLst>
          </p:cNvPr>
          <p:cNvSpPr/>
          <p:nvPr/>
        </p:nvSpPr>
        <p:spPr>
          <a:xfrm>
            <a:off x="1517738" y="4945276"/>
            <a:ext cx="304800" cy="273424"/>
          </a:xfrm>
          <a:prstGeom prst="mathMultiply">
            <a:avLst/>
          </a:prstGeom>
          <a:solidFill>
            <a:srgbClr val="00ACA4"/>
          </a:solidFill>
          <a:ln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779CA63D-D4BC-FB7D-6BAB-6EAFA6FA8B77}"/>
              </a:ext>
            </a:extLst>
          </p:cNvPr>
          <p:cNvGrpSpPr/>
          <p:nvPr/>
        </p:nvGrpSpPr>
        <p:grpSpPr>
          <a:xfrm>
            <a:off x="692662" y="2135670"/>
            <a:ext cx="7611347" cy="4082394"/>
            <a:chOff x="3315675" y="1949109"/>
            <a:chExt cx="4572000" cy="4082394"/>
          </a:xfrm>
        </p:grpSpPr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25E665DB-1E95-4E1F-2197-7EB70598E482}"/>
                </a:ext>
              </a:extLst>
            </p:cNvPr>
            <p:cNvSpPr txBox="1"/>
            <p:nvPr/>
          </p:nvSpPr>
          <p:spPr>
            <a:xfrm>
              <a:off x="3315675" y="1949109"/>
              <a:ext cx="457200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r" rtl="1"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ماذا يَحْدُثُ لَوْ </a:t>
              </a:r>
              <a:r>
                <a:rPr lang="ar-MA" sz="3200" b="1" dirty="0">
                  <a:solidFill>
                    <a:srgbClr val="4472C4">
                      <a:lumMod val="50000"/>
                    </a:srgb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مَشَتِ </a:t>
              </a:r>
              <a:r>
                <a:rPr lang="ar-MA" sz="3200" b="1" dirty="0" err="1">
                  <a:solidFill>
                    <a:srgbClr val="4472C4">
                      <a:lumMod val="50000"/>
                    </a:srgb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ٱلْأَشْجارُ</a:t>
              </a:r>
              <a:r>
                <a:rPr lang="ar-MA" sz="3200" b="1" dirty="0">
                  <a:solidFill>
                    <a:srgbClr val="4472C4">
                      <a:lumMod val="50000"/>
                    </a:srgb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؟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1BFCCF68-E160-03DD-F173-FB4ABEC2E992}"/>
                </a:ext>
              </a:extLst>
            </p:cNvPr>
            <p:cNvSpPr txBox="1"/>
            <p:nvPr/>
          </p:nvSpPr>
          <p:spPr>
            <a:xfrm>
              <a:off x="4266367" y="3064024"/>
              <a:ext cx="3283913" cy="29674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أ-  سَتَصيرُ أَكْبَرَ وَأَقْوى</a:t>
              </a:r>
              <a:r>
                <a:rPr kumimoji="0" lang="ar-S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؛  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  <a:p>
              <a:pPr marL="0" marR="0" lvl="0" indent="0" algn="r" defTabSz="914400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S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ب- 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سَتَجِدُ أَصْدِقاءَ جُدُداً</a:t>
              </a:r>
              <a:r>
                <a:rPr kumimoji="0" lang="ar-S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؛  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  <a:p>
              <a:pPr lvl="0" algn="r" rtl="1">
                <a:lnSpc>
                  <a:spcPct val="150000"/>
                </a:lnSpc>
                <a:defRPr/>
              </a:pPr>
              <a:r>
                <a:rPr kumimoji="0" lang="ar-S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ت- 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سَتَفْقِدُ دَوْرَها وَتُؤْذي </a:t>
              </a:r>
              <a:r>
                <a:rPr lang="ar-MA" sz="3200" b="1" dirty="0">
                  <a:solidFill>
                    <a:srgbClr val="4472C4">
                      <a:lumMod val="50000"/>
                    </a:srgbClr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ٱ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لْآخَرينَ </a:t>
              </a:r>
              <a:r>
                <a:rPr kumimoji="0" lang="ar-S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؛  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  <a:p>
              <a:pPr marL="0" marR="0" lvl="0" indent="0" algn="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S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ث- 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لَنْ يَحْدُثَ شَيْءٌ</a:t>
              </a:r>
              <a:r>
                <a:rPr kumimoji="0" lang="ar-S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.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</a:t>
              </a:r>
              <a:endParaRPr kumimoji="0" lang="ar-SA" sz="32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6675401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>
          <a:extLst>
            <a:ext uri="{FF2B5EF4-FFF2-40B4-BE49-F238E27FC236}">
              <a16:creationId xmlns:a16="http://schemas.microsoft.com/office/drawing/2014/main" id="{410E1A27-5BAE-FCEF-9DAF-65474E29F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6" name="Google Shape;2076;p49">
            <a:extLst>
              <a:ext uri="{FF2B5EF4-FFF2-40B4-BE49-F238E27FC236}">
                <a16:creationId xmlns:a16="http://schemas.microsoft.com/office/drawing/2014/main" id="{654492E5-0C86-55FA-3588-06B5B3448E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rgbClr val="A5A5A5"/>
              </a:buClr>
              <a:buSzPts val="1400"/>
            </a:pP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سأقرأ الجمل، انتبهوا جيدا</a:t>
            </a:r>
            <a:endParaRPr sz="24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0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62AFFD1-6871-D8AE-6D4A-BD9EE797BE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CAD4986A-D336-3BB2-A9BC-A796310759E8}"/>
              </a:ext>
            </a:extLst>
          </p:cNvPr>
          <p:cNvGrpSpPr/>
          <p:nvPr/>
        </p:nvGrpSpPr>
        <p:grpSpPr>
          <a:xfrm>
            <a:off x="675385" y="1854614"/>
            <a:ext cx="7642764" cy="4602481"/>
            <a:chOff x="859949" y="2255519"/>
            <a:chExt cx="7642764" cy="4602481"/>
          </a:xfrm>
        </p:grpSpPr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1E6AC3BD-5E02-0C9D-0A89-0605062EAA5C}"/>
                </a:ext>
              </a:extLst>
            </p:cNvPr>
            <p:cNvGrpSpPr/>
            <p:nvPr/>
          </p:nvGrpSpPr>
          <p:grpSpPr>
            <a:xfrm>
              <a:off x="950976" y="2255519"/>
              <a:ext cx="7551737" cy="1024129"/>
              <a:chOff x="-56683" y="0"/>
              <a:chExt cx="6479683" cy="806857"/>
            </a:xfrm>
          </p:grpSpPr>
          <p:sp>
            <p:nvSpPr>
              <p:cNvPr id="43" name="Rectangle : coins arrondis 42">
                <a:extLst>
                  <a:ext uri="{FF2B5EF4-FFF2-40B4-BE49-F238E27FC236}">
                    <a16:creationId xmlns:a16="http://schemas.microsoft.com/office/drawing/2014/main" id="{36B2EE94-705B-569A-A1B7-0F93F3C38C0E}"/>
                  </a:ext>
                </a:extLst>
              </p:cNvPr>
              <p:cNvSpPr/>
              <p:nvPr/>
            </p:nvSpPr>
            <p:spPr>
              <a:xfrm>
                <a:off x="-56683" y="0"/>
                <a:ext cx="6175543" cy="806857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just" rtl="1">
                  <a:lnSpc>
                    <a:spcPct val="150000"/>
                  </a:lnSpc>
                  <a:spcAft>
                    <a:spcPts val="800"/>
                  </a:spcAft>
                  <a:tabLst>
                    <a:tab pos="890270" algn="l"/>
                  </a:tabLst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  طَأْطَأَتِ </a:t>
                </a:r>
                <a:r>
                  <a:rPr lang="ar-SA" sz="2400" b="1" dirty="0">
                    <a:solidFill>
                      <a:srgbClr val="4472C4">
                        <a:lumMod val="50000"/>
                      </a:srgbClr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ٱ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لشَّجَرَةُ </a:t>
                </a:r>
                <a:r>
                  <a:rPr lang="ar-SA" sz="2400" b="1" dirty="0">
                    <a:solidFill>
                      <a:srgbClr val="4472C4">
                        <a:lumMod val="50000"/>
                      </a:srgbClr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ٱ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لصَّغيرَةُ رَأْسَها وَقالَتْ: مَعَكِ حَقٌّ يا أُمّي.</a:t>
                </a:r>
                <a:endParaRPr kumimoji="0" lang="f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  <p:sp>
            <p:nvSpPr>
              <p:cNvPr id="44" name="Ellipse 43">
                <a:extLst>
                  <a:ext uri="{FF2B5EF4-FFF2-40B4-BE49-F238E27FC236}">
                    <a16:creationId xmlns:a16="http://schemas.microsoft.com/office/drawing/2014/main" id="{72865AE2-2527-1F0F-4AED-C4AB95BF7CA4}"/>
                  </a:ext>
                </a:extLst>
              </p:cNvPr>
              <p:cNvSpPr/>
              <p:nvPr/>
            </p:nvSpPr>
            <p:spPr>
              <a:xfrm>
                <a:off x="5970930" y="224602"/>
                <a:ext cx="452070" cy="4291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f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</p:grpSp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B0806A6B-FD70-9FE4-47F1-CC9DEA8E0EE3}"/>
                </a:ext>
              </a:extLst>
            </p:cNvPr>
            <p:cNvGrpSpPr/>
            <p:nvPr/>
          </p:nvGrpSpPr>
          <p:grpSpPr>
            <a:xfrm>
              <a:off x="895521" y="3429000"/>
              <a:ext cx="7551737" cy="1024129"/>
              <a:chOff x="-56683" y="0"/>
              <a:chExt cx="6479683" cy="806857"/>
            </a:xfrm>
          </p:grpSpPr>
          <p:sp>
            <p:nvSpPr>
              <p:cNvPr id="41" name="Rectangle : coins arrondis 40">
                <a:extLst>
                  <a:ext uri="{FF2B5EF4-FFF2-40B4-BE49-F238E27FC236}">
                    <a16:creationId xmlns:a16="http://schemas.microsoft.com/office/drawing/2014/main" id="{C353D06E-849F-9485-B30C-1B44FC45A721}"/>
                  </a:ext>
                </a:extLst>
              </p:cNvPr>
              <p:cNvSpPr/>
              <p:nvPr/>
            </p:nvSpPr>
            <p:spPr>
              <a:xfrm>
                <a:off x="-56683" y="0"/>
                <a:ext cx="6175543" cy="806857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just" rtl="1">
                  <a:lnSpc>
                    <a:spcPct val="150000"/>
                  </a:lnSpc>
                  <a:spcAft>
                    <a:spcPts val="800"/>
                  </a:spcAft>
                  <a:tabLst>
                    <a:tab pos="890270" algn="l"/>
                  </a:tabLst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 قالَ</a:t>
                </a:r>
                <a:r>
                  <a:rPr lang="ar-MA" sz="2400" b="1" dirty="0">
                    <a:solidFill>
                      <a:srgbClr val="4472C4">
                        <a:lumMod val="50000"/>
                      </a:srgb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kumimoji="0" lang="ar-S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عِمْرَانُ 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لِ</a:t>
                </a:r>
                <a:r>
                  <a:rPr kumimoji="0" lang="ar-S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لشَّجَرَةِ </a:t>
                </a:r>
                <a:r>
                  <a:rPr lang="ar-SA" sz="2400" b="1" dirty="0">
                    <a:solidFill>
                      <a:srgbClr val="4472C4">
                        <a:lumMod val="50000"/>
                      </a:srgbClr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ٱ</a:t>
                </a:r>
                <a:r>
                  <a:rPr kumimoji="0" lang="ar-SA" sz="24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لصَّغ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ي</a:t>
                </a:r>
                <a:r>
                  <a:rPr kumimoji="0" lang="ar-SA" sz="24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رَةِ</a:t>
                </a:r>
                <a:r>
                  <a:rPr kumimoji="0" lang="ar-S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: غَداً سَأَذْهَبُ مَعَ رِفَاق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ي</a:t>
                </a:r>
                <a:r>
                  <a:rPr kumimoji="0" lang="ar-S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إِلى </a:t>
                </a:r>
                <a:r>
                  <a:rPr lang="ar-SA" sz="2400" b="1" dirty="0">
                    <a:solidFill>
                      <a:srgbClr val="4472C4">
                        <a:lumMod val="50000"/>
                      </a:srgbClr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ٱ</a:t>
                </a:r>
                <a:r>
                  <a:rPr kumimoji="0" lang="ar-S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ل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ْ</a:t>
                </a:r>
                <a:r>
                  <a:rPr kumimoji="0" lang="ar-S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بَحْر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ِ؛</a:t>
                </a:r>
                <a:endParaRPr kumimoji="0" lang="f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  <p:sp>
            <p:nvSpPr>
              <p:cNvPr id="42" name="Ellipse 41">
                <a:extLst>
                  <a:ext uri="{FF2B5EF4-FFF2-40B4-BE49-F238E27FC236}">
                    <a16:creationId xmlns:a16="http://schemas.microsoft.com/office/drawing/2014/main" id="{A918DBF1-804F-854F-7756-2303C60605EB}"/>
                  </a:ext>
                </a:extLst>
              </p:cNvPr>
              <p:cNvSpPr/>
              <p:nvPr/>
            </p:nvSpPr>
            <p:spPr>
              <a:xfrm>
                <a:off x="5970930" y="224602"/>
                <a:ext cx="452070" cy="4291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f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</p:grpSp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435083A9-C436-1369-6480-06FEE1B19C00}"/>
                </a:ext>
              </a:extLst>
            </p:cNvPr>
            <p:cNvGrpSpPr/>
            <p:nvPr/>
          </p:nvGrpSpPr>
          <p:grpSpPr>
            <a:xfrm>
              <a:off x="859949" y="4629911"/>
              <a:ext cx="7551737" cy="1024129"/>
              <a:chOff x="-56683" y="0"/>
              <a:chExt cx="6479683" cy="806857"/>
            </a:xfrm>
          </p:grpSpPr>
          <p:sp>
            <p:nvSpPr>
              <p:cNvPr id="39" name="Rectangle : coins arrondis 38">
                <a:extLst>
                  <a:ext uri="{FF2B5EF4-FFF2-40B4-BE49-F238E27FC236}">
                    <a16:creationId xmlns:a16="http://schemas.microsoft.com/office/drawing/2014/main" id="{1E5273AE-54E7-3A2B-5BE6-6C50E7E53254}"/>
                  </a:ext>
                </a:extLst>
              </p:cNvPr>
              <p:cNvSpPr/>
              <p:nvPr/>
            </p:nvSpPr>
            <p:spPr>
              <a:xfrm>
                <a:off x="-56683" y="0"/>
                <a:ext cx="6175543" cy="806857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just" rtl="1">
                  <a:lnSpc>
                    <a:spcPct val="150000"/>
                  </a:lnSpc>
                  <a:spcAft>
                    <a:spcPts val="800"/>
                  </a:spcAft>
                  <a:tabLst>
                    <a:tab pos="890270" algn="l"/>
                  </a:tabLst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 سَأَلَتِ </a:t>
                </a:r>
                <a:r>
                  <a:rPr lang="ar-SA" sz="2400" b="1" dirty="0">
                    <a:solidFill>
                      <a:srgbClr val="4472C4">
                        <a:lumMod val="50000"/>
                      </a:srgbClr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ٱ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لشَّجَرَةُ أُمَّها: هَلْ تَسْمَحينَ لي أَنْ أَذْهَبَ إِلى </a:t>
                </a:r>
                <a:r>
                  <a:rPr lang="ar-SA" sz="2400" b="1" dirty="0">
                    <a:solidFill>
                      <a:srgbClr val="4472C4">
                        <a:lumMod val="50000"/>
                      </a:srgbClr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ٱ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لْبَحْرِ؟</a:t>
                </a:r>
                <a:endParaRPr kumimoji="0" lang="f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  <p:sp>
            <p:nvSpPr>
              <p:cNvPr id="40" name="Ellipse 39">
                <a:extLst>
                  <a:ext uri="{FF2B5EF4-FFF2-40B4-BE49-F238E27FC236}">
                    <a16:creationId xmlns:a16="http://schemas.microsoft.com/office/drawing/2014/main" id="{EC34280A-83AC-768E-C0C8-6318E0CD687E}"/>
                  </a:ext>
                </a:extLst>
              </p:cNvPr>
              <p:cNvSpPr/>
              <p:nvPr/>
            </p:nvSpPr>
            <p:spPr>
              <a:xfrm>
                <a:off x="5970930" y="224602"/>
                <a:ext cx="452070" cy="4291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f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</p:grpSp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A1586A08-FA1B-AB5F-BCF8-6335D922CB66}"/>
                </a:ext>
              </a:extLst>
            </p:cNvPr>
            <p:cNvGrpSpPr/>
            <p:nvPr/>
          </p:nvGrpSpPr>
          <p:grpSpPr>
            <a:xfrm>
              <a:off x="859949" y="5833871"/>
              <a:ext cx="7551737" cy="1024129"/>
              <a:chOff x="-56683" y="0"/>
              <a:chExt cx="6479683" cy="806857"/>
            </a:xfrm>
          </p:grpSpPr>
          <p:sp>
            <p:nvSpPr>
              <p:cNvPr id="37" name="Rectangle : coins arrondis 36">
                <a:extLst>
                  <a:ext uri="{FF2B5EF4-FFF2-40B4-BE49-F238E27FC236}">
                    <a16:creationId xmlns:a16="http://schemas.microsoft.com/office/drawing/2014/main" id="{0CB51B8F-5D15-8D10-7C51-FD8879AF901B}"/>
                  </a:ext>
                </a:extLst>
              </p:cNvPr>
              <p:cNvSpPr/>
              <p:nvPr/>
            </p:nvSpPr>
            <p:spPr>
              <a:xfrm>
                <a:off x="-56683" y="0"/>
                <a:ext cx="6175543" cy="806857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just" rtl="1">
                  <a:lnSpc>
                    <a:spcPct val="150000"/>
                  </a:lnSpc>
                  <a:spcAft>
                    <a:spcPts val="800"/>
                  </a:spcAft>
                  <a:tabLst>
                    <a:tab pos="890270" algn="l"/>
                  </a:tabLst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 قالَتِ </a:t>
                </a:r>
                <a:r>
                  <a:rPr lang="ar-SA" sz="2400" b="1" dirty="0">
                    <a:solidFill>
                      <a:srgbClr val="4472C4">
                        <a:lumMod val="50000"/>
                      </a:srgbClr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ٱ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لْأُمُّ: عِنْدَما نَكْبُرُ سَنَمْنَحُ </a:t>
                </a:r>
                <a:r>
                  <a:rPr lang="ar-SA" sz="2400" b="1" dirty="0">
                    <a:solidFill>
                      <a:srgbClr val="4472C4">
                        <a:lumMod val="50000"/>
                      </a:srgbClr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ٱ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لْفَلاّحَ ظِلاًّ وَسَتَأْوي إِلَيْنا </a:t>
                </a:r>
                <a:r>
                  <a:rPr lang="ar-SA" sz="2400" b="1" dirty="0">
                    <a:solidFill>
                      <a:srgbClr val="4472C4">
                        <a:lumMod val="50000"/>
                      </a:srgbClr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ٱ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لْعَصافيرُ؛</a:t>
                </a:r>
                <a:endParaRPr kumimoji="0" lang="f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  <p:sp>
            <p:nvSpPr>
              <p:cNvPr id="38" name="Ellipse 37">
                <a:extLst>
                  <a:ext uri="{FF2B5EF4-FFF2-40B4-BE49-F238E27FC236}">
                    <a16:creationId xmlns:a16="http://schemas.microsoft.com/office/drawing/2014/main" id="{563B9A65-EAA7-8FEF-A7A8-048A5886C3E4}"/>
                  </a:ext>
                </a:extLst>
              </p:cNvPr>
              <p:cNvSpPr/>
              <p:nvPr/>
            </p:nvSpPr>
            <p:spPr>
              <a:xfrm>
                <a:off x="5970930" y="224602"/>
                <a:ext cx="452070" cy="4291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f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</p:grp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31A0A94E-00E3-637C-CC51-99E9883E6CC0}"/>
              </a:ext>
            </a:extLst>
          </p:cNvPr>
          <p:cNvGrpSpPr/>
          <p:nvPr/>
        </p:nvGrpSpPr>
        <p:grpSpPr>
          <a:xfrm>
            <a:off x="502771" y="94673"/>
            <a:ext cx="7517621" cy="319904"/>
            <a:chOff x="502771" y="94673"/>
            <a:chExt cx="7517621" cy="319904"/>
          </a:xfrm>
        </p:grpSpPr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7C260A5A-5185-3170-E5FF-0A9B74758D56}"/>
                </a:ext>
              </a:extLst>
            </p:cNvPr>
            <p:cNvGrpSpPr/>
            <p:nvPr/>
          </p:nvGrpSpPr>
          <p:grpSpPr>
            <a:xfrm>
              <a:off x="502771" y="94673"/>
              <a:ext cx="7517621" cy="319904"/>
              <a:chOff x="446787" y="128114"/>
              <a:chExt cx="7517621" cy="319904"/>
            </a:xfrm>
          </p:grpSpPr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8D4209B4-C37B-48E3-5D26-31ED537B9A9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449505" y="152713"/>
                <a:ext cx="1375869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Arial"/>
                  </a:rPr>
                  <a:t>افتتاح الحصة</a:t>
                </a:r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A5106B30-EA4A-96AE-37B2-B1468EF52FD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46787" y="15271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Arial"/>
                  </a:rPr>
                  <a:t>اختـتام الحــصة</a:t>
                </a:r>
              </a:p>
            </p:txBody>
          </p:sp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86F64270-41A1-9EC3-99C1-8FE686A5539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502009" y="15271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Arial"/>
                  </a:rPr>
                  <a:t>قراءة/ فهم</a:t>
                </a:r>
              </a:p>
            </p:txBody>
          </p:sp>
          <p:pic>
            <p:nvPicPr>
              <p:cNvPr id="51" name="Image 50">
                <a:extLst>
                  <a:ext uri="{FF2B5EF4-FFF2-40B4-BE49-F238E27FC236}">
                    <a16:creationId xmlns:a16="http://schemas.microsoft.com/office/drawing/2014/main" id="{90A3538F-6B19-E0AF-DE56-37BC5B952D9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7686339" y="12811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52" name="Image 51">
                <a:extLst>
                  <a:ext uri="{FF2B5EF4-FFF2-40B4-BE49-F238E27FC236}">
                    <a16:creationId xmlns:a16="http://schemas.microsoft.com/office/drawing/2014/main" id="{300C7A12-F55F-1AEF-D43C-C59BABC3CB5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5827687" y="16760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53" name="Image 52">
                <a:extLst>
                  <a:ext uri="{FF2B5EF4-FFF2-40B4-BE49-F238E27FC236}">
                    <a16:creationId xmlns:a16="http://schemas.microsoft.com/office/drawing/2014/main" id="{F374F8CB-A767-5910-4B24-6C4C6BFA14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3886104" y="167609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4A9112B9-39DB-91B4-5542-BD938DD8B64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361181" y="169949"/>
                <a:ext cx="1252633" cy="27806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Arial"/>
                  </a:rPr>
                  <a:t>تعبير كتابي</a:t>
                </a:r>
              </a:p>
            </p:txBody>
          </p:sp>
        </p:grpSp>
        <p:pic>
          <p:nvPicPr>
            <p:cNvPr id="47" name="Image 46">
              <a:extLst>
                <a:ext uri="{FF2B5EF4-FFF2-40B4-BE49-F238E27FC236}">
                  <a16:creationId xmlns:a16="http://schemas.microsoft.com/office/drawing/2014/main" id="{E7A0AF7B-6A77-4F44-A081-32C9972D63B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22538" y="119272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259436597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>
          <a:extLst>
            <a:ext uri="{FF2B5EF4-FFF2-40B4-BE49-F238E27FC236}">
              <a16:creationId xmlns:a16="http://schemas.microsoft.com/office/drawing/2014/main" id="{C84F4B32-650A-53A1-1BA8-08523D8E6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6" name="Google Shape;2076;p49">
            <a:extLst>
              <a:ext uri="{FF2B5EF4-FFF2-40B4-BE49-F238E27FC236}">
                <a16:creationId xmlns:a16="http://schemas.microsoft.com/office/drawing/2014/main" id="{2245CF78-5CBE-8B37-8D22-B6FFF09810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SzPts val="1400"/>
            </a:pP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من يقرأ؟</a:t>
            </a:r>
            <a:endParaRPr sz="24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8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E2C510A-D55A-D1DA-92F3-9A32B90406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3012" y="611944"/>
            <a:ext cx="900113" cy="900112"/>
          </a:xfrm>
          <a:prstGeom prst="rect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48F2780D-F6BF-4914-0E74-DBF9163A2957}"/>
              </a:ext>
            </a:extLst>
          </p:cNvPr>
          <p:cNvGrpSpPr/>
          <p:nvPr/>
        </p:nvGrpSpPr>
        <p:grpSpPr>
          <a:xfrm>
            <a:off x="675385" y="1854614"/>
            <a:ext cx="7642764" cy="4602481"/>
            <a:chOff x="859949" y="2255519"/>
            <a:chExt cx="7642764" cy="4602481"/>
          </a:xfrm>
        </p:grpSpPr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3F5C3176-2252-99D7-52D5-73A106B9B75C}"/>
                </a:ext>
              </a:extLst>
            </p:cNvPr>
            <p:cNvGrpSpPr/>
            <p:nvPr/>
          </p:nvGrpSpPr>
          <p:grpSpPr>
            <a:xfrm>
              <a:off x="950976" y="2255519"/>
              <a:ext cx="7551737" cy="1024129"/>
              <a:chOff x="-56683" y="0"/>
              <a:chExt cx="6479683" cy="806857"/>
            </a:xfrm>
          </p:grpSpPr>
          <p:sp>
            <p:nvSpPr>
              <p:cNvPr id="43" name="Rectangle : coins arrondis 42">
                <a:extLst>
                  <a:ext uri="{FF2B5EF4-FFF2-40B4-BE49-F238E27FC236}">
                    <a16:creationId xmlns:a16="http://schemas.microsoft.com/office/drawing/2014/main" id="{58146464-D6B4-4603-A4F9-A89144FEA5B5}"/>
                  </a:ext>
                </a:extLst>
              </p:cNvPr>
              <p:cNvSpPr/>
              <p:nvPr/>
            </p:nvSpPr>
            <p:spPr>
              <a:xfrm>
                <a:off x="-56683" y="0"/>
                <a:ext cx="6175543" cy="806857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just" rtl="1">
                  <a:lnSpc>
                    <a:spcPct val="150000"/>
                  </a:lnSpc>
                  <a:spcAft>
                    <a:spcPts val="800"/>
                  </a:spcAft>
                  <a:tabLst>
                    <a:tab pos="890270" algn="l"/>
                  </a:tabLst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  طَأْطَأَتِ </a:t>
                </a:r>
                <a:r>
                  <a:rPr lang="ar-SA" sz="2400" b="1" dirty="0">
                    <a:solidFill>
                      <a:srgbClr val="4472C4">
                        <a:lumMod val="50000"/>
                      </a:srgbClr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ٱ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لشَّجَرَةُ </a:t>
                </a:r>
                <a:r>
                  <a:rPr lang="ar-SA" sz="2400" b="1" dirty="0">
                    <a:solidFill>
                      <a:srgbClr val="4472C4">
                        <a:lumMod val="50000"/>
                      </a:srgbClr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ٱ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لصَّغيرَةُ رَأْسَها وَقالَتْ: مَعَكِ حَقٌّ يا أُمّي.</a:t>
                </a:r>
                <a:endParaRPr kumimoji="0" lang="f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  <p:sp>
            <p:nvSpPr>
              <p:cNvPr id="44" name="Ellipse 43">
                <a:extLst>
                  <a:ext uri="{FF2B5EF4-FFF2-40B4-BE49-F238E27FC236}">
                    <a16:creationId xmlns:a16="http://schemas.microsoft.com/office/drawing/2014/main" id="{CFAA33F2-61FD-7C68-01E2-F8E335CFBF76}"/>
                  </a:ext>
                </a:extLst>
              </p:cNvPr>
              <p:cNvSpPr/>
              <p:nvPr/>
            </p:nvSpPr>
            <p:spPr>
              <a:xfrm>
                <a:off x="5970930" y="224602"/>
                <a:ext cx="452070" cy="4291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f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</p:grpSp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143D1FB1-50D2-7676-1336-FCF609F5CD1D}"/>
                </a:ext>
              </a:extLst>
            </p:cNvPr>
            <p:cNvGrpSpPr/>
            <p:nvPr/>
          </p:nvGrpSpPr>
          <p:grpSpPr>
            <a:xfrm>
              <a:off x="895521" y="3429000"/>
              <a:ext cx="7551737" cy="1024129"/>
              <a:chOff x="-56683" y="0"/>
              <a:chExt cx="6479683" cy="806857"/>
            </a:xfrm>
          </p:grpSpPr>
          <p:sp>
            <p:nvSpPr>
              <p:cNvPr id="41" name="Rectangle : coins arrondis 40">
                <a:extLst>
                  <a:ext uri="{FF2B5EF4-FFF2-40B4-BE49-F238E27FC236}">
                    <a16:creationId xmlns:a16="http://schemas.microsoft.com/office/drawing/2014/main" id="{B0E0DDD4-A409-6499-EE93-1FFFF41FA988}"/>
                  </a:ext>
                </a:extLst>
              </p:cNvPr>
              <p:cNvSpPr/>
              <p:nvPr/>
            </p:nvSpPr>
            <p:spPr>
              <a:xfrm>
                <a:off x="-56683" y="0"/>
                <a:ext cx="6175543" cy="806857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just" rtl="1">
                  <a:lnSpc>
                    <a:spcPct val="150000"/>
                  </a:lnSpc>
                  <a:spcAft>
                    <a:spcPts val="800"/>
                  </a:spcAft>
                  <a:tabLst>
                    <a:tab pos="890270" algn="l"/>
                  </a:tabLst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 قالَ</a:t>
                </a:r>
                <a:r>
                  <a:rPr lang="ar-MA" sz="2400" b="1" dirty="0">
                    <a:solidFill>
                      <a:srgbClr val="4472C4">
                        <a:lumMod val="50000"/>
                      </a:srgb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kumimoji="0" lang="ar-S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عِمْرَانُ 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لِ</a:t>
                </a:r>
                <a:r>
                  <a:rPr kumimoji="0" lang="ar-S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لشَّجَرَةِ </a:t>
                </a:r>
                <a:r>
                  <a:rPr lang="ar-SA" sz="2400" b="1" dirty="0">
                    <a:solidFill>
                      <a:srgbClr val="4472C4">
                        <a:lumMod val="50000"/>
                      </a:srgbClr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ٱ</a:t>
                </a:r>
                <a:r>
                  <a:rPr kumimoji="0" lang="ar-SA" sz="24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لصَّغ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ي</a:t>
                </a:r>
                <a:r>
                  <a:rPr kumimoji="0" lang="ar-SA" sz="24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رَةِ</a:t>
                </a:r>
                <a:r>
                  <a:rPr kumimoji="0" lang="ar-S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: غَداً سَأَذْهَبُ مَعَ رِفَاق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ي</a:t>
                </a:r>
                <a:r>
                  <a:rPr kumimoji="0" lang="ar-S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إِلى </a:t>
                </a:r>
                <a:r>
                  <a:rPr lang="ar-SA" sz="2400" b="1" dirty="0">
                    <a:solidFill>
                      <a:srgbClr val="4472C4">
                        <a:lumMod val="50000"/>
                      </a:srgbClr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ٱ</a:t>
                </a:r>
                <a:r>
                  <a:rPr kumimoji="0" lang="ar-S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ل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ْ</a:t>
                </a:r>
                <a:r>
                  <a:rPr kumimoji="0" lang="ar-S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بَحْر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ِ؛</a:t>
                </a:r>
                <a:endParaRPr kumimoji="0" lang="f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  <p:sp>
            <p:nvSpPr>
              <p:cNvPr id="42" name="Ellipse 41">
                <a:extLst>
                  <a:ext uri="{FF2B5EF4-FFF2-40B4-BE49-F238E27FC236}">
                    <a16:creationId xmlns:a16="http://schemas.microsoft.com/office/drawing/2014/main" id="{3D381289-DF91-AE92-F2B9-CCC2B1BC13EC}"/>
                  </a:ext>
                </a:extLst>
              </p:cNvPr>
              <p:cNvSpPr/>
              <p:nvPr/>
            </p:nvSpPr>
            <p:spPr>
              <a:xfrm>
                <a:off x="5970930" y="224602"/>
                <a:ext cx="452070" cy="4291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f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</p:grpSp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86253B6A-811E-1F1C-B903-8ABB76CAB0C8}"/>
                </a:ext>
              </a:extLst>
            </p:cNvPr>
            <p:cNvGrpSpPr/>
            <p:nvPr/>
          </p:nvGrpSpPr>
          <p:grpSpPr>
            <a:xfrm>
              <a:off x="859949" y="4629911"/>
              <a:ext cx="7551737" cy="1024129"/>
              <a:chOff x="-56683" y="0"/>
              <a:chExt cx="6479683" cy="806857"/>
            </a:xfrm>
          </p:grpSpPr>
          <p:sp>
            <p:nvSpPr>
              <p:cNvPr id="39" name="Rectangle : coins arrondis 38">
                <a:extLst>
                  <a:ext uri="{FF2B5EF4-FFF2-40B4-BE49-F238E27FC236}">
                    <a16:creationId xmlns:a16="http://schemas.microsoft.com/office/drawing/2014/main" id="{C94BC53B-B80C-497A-9487-6D381AE028A2}"/>
                  </a:ext>
                </a:extLst>
              </p:cNvPr>
              <p:cNvSpPr/>
              <p:nvPr/>
            </p:nvSpPr>
            <p:spPr>
              <a:xfrm>
                <a:off x="-56683" y="0"/>
                <a:ext cx="6175543" cy="806857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just" rtl="1">
                  <a:lnSpc>
                    <a:spcPct val="150000"/>
                  </a:lnSpc>
                  <a:spcAft>
                    <a:spcPts val="800"/>
                  </a:spcAft>
                  <a:tabLst>
                    <a:tab pos="890270" algn="l"/>
                  </a:tabLst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 سَأَلَتِ </a:t>
                </a:r>
                <a:r>
                  <a:rPr lang="ar-SA" sz="2400" b="1" dirty="0">
                    <a:solidFill>
                      <a:srgbClr val="4472C4">
                        <a:lumMod val="50000"/>
                      </a:srgbClr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ٱ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لشَّجَرَةُ أُمَّها: هَلْ تَسْمَحينَ لي أَنْ أَذْهَبَ إِلى </a:t>
                </a:r>
                <a:r>
                  <a:rPr lang="ar-SA" sz="2400" b="1" dirty="0">
                    <a:solidFill>
                      <a:srgbClr val="4472C4">
                        <a:lumMod val="50000"/>
                      </a:srgbClr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ٱ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لْبَحْرِ؟</a:t>
                </a:r>
                <a:endParaRPr kumimoji="0" lang="f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  <p:sp>
            <p:nvSpPr>
              <p:cNvPr id="40" name="Ellipse 39">
                <a:extLst>
                  <a:ext uri="{FF2B5EF4-FFF2-40B4-BE49-F238E27FC236}">
                    <a16:creationId xmlns:a16="http://schemas.microsoft.com/office/drawing/2014/main" id="{3B2C728C-8E0C-9E58-7AB8-B153332F026F}"/>
                  </a:ext>
                </a:extLst>
              </p:cNvPr>
              <p:cNvSpPr/>
              <p:nvPr/>
            </p:nvSpPr>
            <p:spPr>
              <a:xfrm>
                <a:off x="5970930" y="224602"/>
                <a:ext cx="452070" cy="4291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f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</p:grpSp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4D032FFF-156F-492E-A8A4-3414E1161D27}"/>
                </a:ext>
              </a:extLst>
            </p:cNvPr>
            <p:cNvGrpSpPr/>
            <p:nvPr/>
          </p:nvGrpSpPr>
          <p:grpSpPr>
            <a:xfrm>
              <a:off x="859949" y="5833871"/>
              <a:ext cx="7551737" cy="1024129"/>
              <a:chOff x="-56683" y="0"/>
              <a:chExt cx="6479683" cy="806857"/>
            </a:xfrm>
          </p:grpSpPr>
          <p:sp>
            <p:nvSpPr>
              <p:cNvPr id="37" name="Rectangle : coins arrondis 36">
                <a:extLst>
                  <a:ext uri="{FF2B5EF4-FFF2-40B4-BE49-F238E27FC236}">
                    <a16:creationId xmlns:a16="http://schemas.microsoft.com/office/drawing/2014/main" id="{DC6DDB47-DD4D-C981-1BC7-7F0076C03538}"/>
                  </a:ext>
                </a:extLst>
              </p:cNvPr>
              <p:cNvSpPr/>
              <p:nvPr/>
            </p:nvSpPr>
            <p:spPr>
              <a:xfrm>
                <a:off x="-56683" y="0"/>
                <a:ext cx="6175543" cy="806857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just" rtl="1">
                  <a:lnSpc>
                    <a:spcPct val="150000"/>
                  </a:lnSpc>
                  <a:spcAft>
                    <a:spcPts val="800"/>
                  </a:spcAft>
                  <a:tabLst>
                    <a:tab pos="890270" algn="l"/>
                  </a:tabLst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 قالَتِ </a:t>
                </a:r>
                <a:r>
                  <a:rPr lang="ar-SA" sz="2400" b="1" dirty="0">
                    <a:solidFill>
                      <a:srgbClr val="4472C4">
                        <a:lumMod val="50000"/>
                      </a:srgbClr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ٱ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لْأُمُّ: عِنْدَما نَكْبُرُ سَنَمْنَحُ </a:t>
                </a:r>
                <a:r>
                  <a:rPr lang="ar-SA" sz="2400" b="1" dirty="0">
                    <a:solidFill>
                      <a:srgbClr val="4472C4">
                        <a:lumMod val="50000"/>
                      </a:srgbClr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ٱ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لْفَلاّحَ ظِلاًّ وَسَتَأْوي إِلَيْنا </a:t>
                </a:r>
                <a:r>
                  <a:rPr lang="ar-SA" sz="2400" b="1" dirty="0">
                    <a:solidFill>
                      <a:srgbClr val="4472C4">
                        <a:lumMod val="50000"/>
                      </a:srgbClr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ٱ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لْعَصافيرُ؛</a:t>
                </a:r>
                <a:endParaRPr kumimoji="0" lang="f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  <p:sp>
            <p:nvSpPr>
              <p:cNvPr id="38" name="Ellipse 37">
                <a:extLst>
                  <a:ext uri="{FF2B5EF4-FFF2-40B4-BE49-F238E27FC236}">
                    <a16:creationId xmlns:a16="http://schemas.microsoft.com/office/drawing/2014/main" id="{4F9D6A48-F9AC-6C5A-B758-90A4AAC044A2}"/>
                  </a:ext>
                </a:extLst>
              </p:cNvPr>
              <p:cNvSpPr/>
              <p:nvPr/>
            </p:nvSpPr>
            <p:spPr>
              <a:xfrm>
                <a:off x="5970930" y="224602"/>
                <a:ext cx="452070" cy="4291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f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</p:grp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5582E8F6-5A83-A3F3-40DF-B3F245CB1ECE}"/>
              </a:ext>
            </a:extLst>
          </p:cNvPr>
          <p:cNvGrpSpPr/>
          <p:nvPr/>
        </p:nvGrpSpPr>
        <p:grpSpPr>
          <a:xfrm>
            <a:off x="502771" y="94673"/>
            <a:ext cx="7517621" cy="319904"/>
            <a:chOff x="502771" y="94673"/>
            <a:chExt cx="7517621" cy="319904"/>
          </a:xfrm>
        </p:grpSpPr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81BE9CA3-E1B6-AE0A-7532-2C02DB792464}"/>
                </a:ext>
              </a:extLst>
            </p:cNvPr>
            <p:cNvGrpSpPr/>
            <p:nvPr/>
          </p:nvGrpSpPr>
          <p:grpSpPr>
            <a:xfrm>
              <a:off x="502771" y="94673"/>
              <a:ext cx="7517621" cy="319904"/>
              <a:chOff x="446787" y="128114"/>
              <a:chExt cx="7517621" cy="319904"/>
            </a:xfrm>
          </p:grpSpPr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67AD36E9-218A-20C3-C8BD-F02240F318F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449505" y="152713"/>
                <a:ext cx="1375869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Arial"/>
                  </a:rPr>
                  <a:t>افتتاح الحصة</a:t>
                </a:r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34DE00EA-B671-6D7E-C96B-FCEC74363F0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46787" y="15271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Arial"/>
                  </a:rPr>
                  <a:t>اختـتام الحــصة</a:t>
                </a:r>
              </a:p>
            </p:txBody>
          </p:sp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5D447679-32BE-ED53-525B-8BECBAE9693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502009" y="15271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Arial"/>
                  </a:rPr>
                  <a:t>قراءة/ فهم</a:t>
                </a:r>
              </a:p>
            </p:txBody>
          </p:sp>
          <p:pic>
            <p:nvPicPr>
              <p:cNvPr id="51" name="Image 50">
                <a:extLst>
                  <a:ext uri="{FF2B5EF4-FFF2-40B4-BE49-F238E27FC236}">
                    <a16:creationId xmlns:a16="http://schemas.microsoft.com/office/drawing/2014/main" id="{674957CC-23A4-6D3D-43EC-911F3D5309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7686339" y="12811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52" name="Image 51">
                <a:extLst>
                  <a:ext uri="{FF2B5EF4-FFF2-40B4-BE49-F238E27FC236}">
                    <a16:creationId xmlns:a16="http://schemas.microsoft.com/office/drawing/2014/main" id="{90F00DB6-C291-0FCF-705D-78827D31C1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5827687" y="16760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53" name="Image 52">
                <a:extLst>
                  <a:ext uri="{FF2B5EF4-FFF2-40B4-BE49-F238E27FC236}">
                    <a16:creationId xmlns:a16="http://schemas.microsoft.com/office/drawing/2014/main" id="{FAA79AC8-4EF0-7F57-0DB6-A34E332B98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3886104" y="167609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6FC2116A-C759-8F0B-4931-8B807B4957F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361181" y="169949"/>
                <a:ext cx="1252633" cy="27806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Arial"/>
                  </a:rPr>
                  <a:t>تعبير كتابي</a:t>
                </a:r>
              </a:p>
            </p:txBody>
          </p:sp>
        </p:grpSp>
        <p:pic>
          <p:nvPicPr>
            <p:cNvPr id="47" name="Image 46">
              <a:extLst>
                <a:ext uri="{FF2B5EF4-FFF2-40B4-BE49-F238E27FC236}">
                  <a16:creationId xmlns:a16="http://schemas.microsoft.com/office/drawing/2014/main" id="{2AAA1BF2-D9E6-639B-EA07-7228865E01B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22538" y="119272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154522593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>
          <a:extLst>
            <a:ext uri="{FF2B5EF4-FFF2-40B4-BE49-F238E27FC236}">
              <a16:creationId xmlns:a16="http://schemas.microsoft.com/office/drawing/2014/main" id="{E602DFF8-0B14-66F3-F06D-9807567917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6" name="Google Shape;2076;p49">
            <a:extLst>
              <a:ext uri="{FF2B5EF4-FFF2-40B4-BE49-F238E27FC236}">
                <a16:creationId xmlns:a16="http://schemas.microsoft.com/office/drawing/2014/main" id="{CBCEE6E2-EE8D-6022-55AF-A6D0A19F071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rgbClr val="A5A5A5"/>
              </a:buClr>
              <a:buSzPts val="1400"/>
            </a:pP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رتبوا الجمل بوضع الأرقام من 1إلى 4 حسب ورودها في النص.</a:t>
            </a:r>
            <a:endParaRPr sz="24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3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2D1B898D-1564-B63A-8634-981B898FE3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3012" y="611944"/>
            <a:ext cx="900113" cy="900112"/>
          </a:xfrm>
          <a:prstGeom prst="rect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07C01C99-9C72-95EC-ABC7-C7723E6F7D27}"/>
              </a:ext>
            </a:extLst>
          </p:cNvPr>
          <p:cNvGrpSpPr/>
          <p:nvPr/>
        </p:nvGrpSpPr>
        <p:grpSpPr>
          <a:xfrm>
            <a:off x="675385" y="1854614"/>
            <a:ext cx="7642764" cy="4602481"/>
            <a:chOff x="859949" y="2255519"/>
            <a:chExt cx="7642764" cy="4602481"/>
          </a:xfrm>
        </p:grpSpPr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5AD4D62C-9FD2-73C5-969F-016B85BBC272}"/>
                </a:ext>
              </a:extLst>
            </p:cNvPr>
            <p:cNvGrpSpPr/>
            <p:nvPr/>
          </p:nvGrpSpPr>
          <p:grpSpPr>
            <a:xfrm>
              <a:off x="950976" y="2255519"/>
              <a:ext cx="7551737" cy="1024129"/>
              <a:chOff x="-56683" y="0"/>
              <a:chExt cx="6479683" cy="806857"/>
            </a:xfrm>
          </p:grpSpPr>
          <p:sp>
            <p:nvSpPr>
              <p:cNvPr id="43" name="Rectangle : coins arrondis 42">
                <a:extLst>
                  <a:ext uri="{FF2B5EF4-FFF2-40B4-BE49-F238E27FC236}">
                    <a16:creationId xmlns:a16="http://schemas.microsoft.com/office/drawing/2014/main" id="{139B26B6-BA31-1D94-5056-9E1AA4F0115E}"/>
                  </a:ext>
                </a:extLst>
              </p:cNvPr>
              <p:cNvSpPr/>
              <p:nvPr/>
            </p:nvSpPr>
            <p:spPr>
              <a:xfrm>
                <a:off x="-56683" y="0"/>
                <a:ext cx="6175543" cy="806857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just" rtl="1">
                  <a:lnSpc>
                    <a:spcPct val="150000"/>
                  </a:lnSpc>
                  <a:spcAft>
                    <a:spcPts val="800"/>
                  </a:spcAft>
                  <a:tabLst>
                    <a:tab pos="890270" algn="l"/>
                  </a:tabLst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  طَأْطَأَتِ </a:t>
                </a:r>
                <a:r>
                  <a:rPr lang="ar-SA" sz="2400" b="1" dirty="0">
                    <a:solidFill>
                      <a:srgbClr val="4472C4">
                        <a:lumMod val="50000"/>
                      </a:srgbClr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ٱ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لشَّجَرَةُ </a:t>
                </a:r>
                <a:r>
                  <a:rPr lang="ar-SA" sz="2400" b="1" dirty="0">
                    <a:solidFill>
                      <a:srgbClr val="4472C4">
                        <a:lumMod val="50000"/>
                      </a:srgbClr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ٱ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لصَّغيرَةُ رَأْسَها وَقالَتْ: مَعَكِ حَقٌّ يا أُمّي.</a:t>
                </a:r>
                <a:endParaRPr kumimoji="0" lang="f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  <p:sp>
            <p:nvSpPr>
              <p:cNvPr id="44" name="Ellipse 43">
                <a:extLst>
                  <a:ext uri="{FF2B5EF4-FFF2-40B4-BE49-F238E27FC236}">
                    <a16:creationId xmlns:a16="http://schemas.microsoft.com/office/drawing/2014/main" id="{3E907926-BD16-E6D8-A06E-7E677CFED665}"/>
                  </a:ext>
                </a:extLst>
              </p:cNvPr>
              <p:cNvSpPr/>
              <p:nvPr/>
            </p:nvSpPr>
            <p:spPr>
              <a:xfrm>
                <a:off x="5970930" y="224602"/>
                <a:ext cx="452070" cy="4291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f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</p:grpSp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BE81FD60-9EC2-A834-8783-D1FADA3886F7}"/>
                </a:ext>
              </a:extLst>
            </p:cNvPr>
            <p:cNvGrpSpPr/>
            <p:nvPr/>
          </p:nvGrpSpPr>
          <p:grpSpPr>
            <a:xfrm>
              <a:off x="895521" y="3429000"/>
              <a:ext cx="7551737" cy="1024129"/>
              <a:chOff x="-56683" y="0"/>
              <a:chExt cx="6479683" cy="806857"/>
            </a:xfrm>
          </p:grpSpPr>
          <p:sp>
            <p:nvSpPr>
              <p:cNvPr id="41" name="Rectangle : coins arrondis 40">
                <a:extLst>
                  <a:ext uri="{FF2B5EF4-FFF2-40B4-BE49-F238E27FC236}">
                    <a16:creationId xmlns:a16="http://schemas.microsoft.com/office/drawing/2014/main" id="{A26FDD6D-EC80-3E38-6E98-E0981C96ACAC}"/>
                  </a:ext>
                </a:extLst>
              </p:cNvPr>
              <p:cNvSpPr/>
              <p:nvPr/>
            </p:nvSpPr>
            <p:spPr>
              <a:xfrm>
                <a:off x="-56683" y="0"/>
                <a:ext cx="6175543" cy="806857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just" rtl="1">
                  <a:lnSpc>
                    <a:spcPct val="150000"/>
                  </a:lnSpc>
                  <a:spcAft>
                    <a:spcPts val="800"/>
                  </a:spcAft>
                  <a:tabLst>
                    <a:tab pos="890270" algn="l"/>
                  </a:tabLst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 قالَ</a:t>
                </a:r>
                <a:r>
                  <a:rPr lang="ar-MA" sz="2400" b="1" dirty="0">
                    <a:solidFill>
                      <a:srgbClr val="4472C4">
                        <a:lumMod val="50000"/>
                      </a:srgb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kumimoji="0" lang="ar-S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عِمْرَانُ 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لِ</a:t>
                </a:r>
                <a:r>
                  <a:rPr kumimoji="0" lang="ar-S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لشَّجَرَةِ </a:t>
                </a:r>
                <a:r>
                  <a:rPr lang="ar-SA" sz="2400" b="1" dirty="0">
                    <a:solidFill>
                      <a:srgbClr val="4472C4">
                        <a:lumMod val="50000"/>
                      </a:srgbClr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ٱ</a:t>
                </a:r>
                <a:r>
                  <a:rPr kumimoji="0" lang="ar-SA" sz="24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لصَّغ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ي</a:t>
                </a:r>
                <a:r>
                  <a:rPr kumimoji="0" lang="ar-SA" sz="24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رَةِ</a:t>
                </a:r>
                <a:r>
                  <a:rPr kumimoji="0" lang="ar-S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: غَداً سَأَذْهَبُ مَعَ رِفَاق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ي</a:t>
                </a:r>
                <a:r>
                  <a:rPr kumimoji="0" lang="ar-S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إِلى </a:t>
                </a:r>
                <a:r>
                  <a:rPr lang="ar-SA" sz="2400" b="1" dirty="0">
                    <a:solidFill>
                      <a:srgbClr val="4472C4">
                        <a:lumMod val="50000"/>
                      </a:srgbClr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ٱ</a:t>
                </a:r>
                <a:r>
                  <a:rPr kumimoji="0" lang="ar-S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ل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ْ</a:t>
                </a:r>
                <a:r>
                  <a:rPr kumimoji="0" lang="ar-S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بَحْر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ِ؛</a:t>
                </a:r>
                <a:endParaRPr kumimoji="0" lang="f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  <p:sp>
            <p:nvSpPr>
              <p:cNvPr id="42" name="Ellipse 41">
                <a:extLst>
                  <a:ext uri="{FF2B5EF4-FFF2-40B4-BE49-F238E27FC236}">
                    <a16:creationId xmlns:a16="http://schemas.microsoft.com/office/drawing/2014/main" id="{B4B90F2A-D8CE-7241-24EC-FEAF96F96FA0}"/>
                  </a:ext>
                </a:extLst>
              </p:cNvPr>
              <p:cNvSpPr/>
              <p:nvPr/>
            </p:nvSpPr>
            <p:spPr>
              <a:xfrm>
                <a:off x="5970930" y="224602"/>
                <a:ext cx="452070" cy="4291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f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</p:grpSp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4E0FE2EF-AC7A-1DC5-4842-FAC94E27B05D}"/>
                </a:ext>
              </a:extLst>
            </p:cNvPr>
            <p:cNvGrpSpPr/>
            <p:nvPr/>
          </p:nvGrpSpPr>
          <p:grpSpPr>
            <a:xfrm>
              <a:off x="859949" y="4629911"/>
              <a:ext cx="7551737" cy="1024129"/>
              <a:chOff x="-56683" y="0"/>
              <a:chExt cx="6479683" cy="806857"/>
            </a:xfrm>
          </p:grpSpPr>
          <p:sp>
            <p:nvSpPr>
              <p:cNvPr id="39" name="Rectangle : coins arrondis 38">
                <a:extLst>
                  <a:ext uri="{FF2B5EF4-FFF2-40B4-BE49-F238E27FC236}">
                    <a16:creationId xmlns:a16="http://schemas.microsoft.com/office/drawing/2014/main" id="{C297AACC-E048-BFB1-C532-CB6E94647765}"/>
                  </a:ext>
                </a:extLst>
              </p:cNvPr>
              <p:cNvSpPr/>
              <p:nvPr/>
            </p:nvSpPr>
            <p:spPr>
              <a:xfrm>
                <a:off x="-56683" y="0"/>
                <a:ext cx="6175543" cy="806857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just" rtl="1">
                  <a:lnSpc>
                    <a:spcPct val="150000"/>
                  </a:lnSpc>
                  <a:spcAft>
                    <a:spcPts val="800"/>
                  </a:spcAft>
                  <a:tabLst>
                    <a:tab pos="890270" algn="l"/>
                  </a:tabLst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 سَأَلَتِ </a:t>
                </a:r>
                <a:r>
                  <a:rPr lang="ar-SA" sz="2400" b="1" dirty="0">
                    <a:solidFill>
                      <a:srgbClr val="4472C4">
                        <a:lumMod val="50000"/>
                      </a:srgbClr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ٱ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لشَّجَرَةُ أُمَّها: هَلْ تَسْمَحينَ لي أَنْ أَذْهَبَ إِلى </a:t>
                </a:r>
                <a:r>
                  <a:rPr lang="ar-SA" sz="2400" b="1" dirty="0">
                    <a:solidFill>
                      <a:srgbClr val="4472C4">
                        <a:lumMod val="50000"/>
                      </a:srgbClr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ٱ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لْبَحْرِ؟</a:t>
                </a:r>
                <a:endParaRPr kumimoji="0" lang="f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  <p:sp>
            <p:nvSpPr>
              <p:cNvPr id="40" name="Ellipse 39">
                <a:extLst>
                  <a:ext uri="{FF2B5EF4-FFF2-40B4-BE49-F238E27FC236}">
                    <a16:creationId xmlns:a16="http://schemas.microsoft.com/office/drawing/2014/main" id="{0B78F498-652E-5A59-EBA3-55FCF035270C}"/>
                  </a:ext>
                </a:extLst>
              </p:cNvPr>
              <p:cNvSpPr/>
              <p:nvPr/>
            </p:nvSpPr>
            <p:spPr>
              <a:xfrm>
                <a:off x="5970930" y="224602"/>
                <a:ext cx="452070" cy="4291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f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</p:grpSp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1777C5BB-2F5D-6E1F-79AD-E728A71C5A53}"/>
                </a:ext>
              </a:extLst>
            </p:cNvPr>
            <p:cNvGrpSpPr/>
            <p:nvPr/>
          </p:nvGrpSpPr>
          <p:grpSpPr>
            <a:xfrm>
              <a:off x="859949" y="5833871"/>
              <a:ext cx="7551737" cy="1024129"/>
              <a:chOff x="-56683" y="0"/>
              <a:chExt cx="6479683" cy="806857"/>
            </a:xfrm>
          </p:grpSpPr>
          <p:sp>
            <p:nvSpPr>
              <p:cNvPr id="37" name="Rectangle : coins arrondis 36">
                <a:extLst>
                  <a:ext uri="{FF2B5EF4-FFF2-40B4-BE49-F238E27FC236}">
                    <a16:creationId xmlns:a16="http://schemas.microsoft.com/office/drawing/2014/main" id="{C576EB04-FF1D-F274-6649-B4896AF766F0}"/>
                  </a:ext>
                </a:extLst>
              </p:cNvPr>
              <p:cNvSpPr/>
              <p:nvPr/>
            </p:nvSpPr>
            <p:spPr>
              <a:xfrm>
                <a:off x="-56683" y="0"/>
                <a:ext cx="6175543" cy="806857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just" rtl="1">
                  <a:lnSpc>
                    <a:spcPct val="150000"/>
                  </a:lnSpc>
                  <a:spcAft>
                    <a:spcPts val="800"/>
                  </a:spcAft>
                  <a:tabLst>
                    <a:tab pos="890270" algn="l"/>
                  </a:tabLst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 قالَتِ </a:t>
                </a:r>
                <a:r>
                  <a:rPr lang="ar-SA" sz="2400" b="1" dirty="0">
                    <a:solidFill>
                      <a:srgbClr val="4472C4">
                        <a:lumMod val="50000"/>
                      </a:srgbClr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ٱ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لْأُمُّ: عِنْدَما نَكْبُرُ سَنَمْنَحُ </a:t>
                </a:r>
                <a:r>
                  <a:rPr lang="ar-SA" sz="2400" b="1" dirty="0">
                    <a:solidFill>
                      <a:srgbClr val="4472C4">
                        <a:lumMod val="50000"/>
                      </a:srgbClr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ٱ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لْفَلاّحَ ظِلاًّ وَسَتَأْوي إِلَيْنا </a:t>
                </a:r>
                <a:r>
                  <a:rPr lang="ar-SA" sz="2400" b="1" dirty="0">
                    <a:solidFill>
                      <a:srgbClr val="4472C4">
                        <a:lumMod val="50000"/>
                      </a:srgbClr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ٱ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لْعَصافيرُ؛</a:t>
                </a:r>
                <a:endParaRPr kumimoji="0" lang="f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  <p:sp>
            <p:nvSpPr>
              <p:cNvPr id="38" name="Ellipse 37">
                <a:extLst>
                  <a:ext uri="{FF2B5EF4-FFF2-40B4-BE49-F238E27FC236}">
                    <a16:creationId xmlns:a16="http://schemas.microsoft.com/office/drawing/2014/main" id="{D9B565AF-B0B5-316E-FC50-F6053CD01625}"/>
                  </a:ext>
                </a:extLst>
              </p:cNvPr>
              <p:cNvSpPr/>
              <p:nvPr/>
            </p:nvSpPr>
            <p:spPr>
              <a:xfrm>
                <a:off x="5970930" y="224602"/>
                <a:ext cx="452070" cy="4291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f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</p:grp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ED557A4C-8CFD-96BD-8EC5-62EE332ED64F}"/>
              </a:ext>
            </a:extLst>
          </p:cNvPr>
          <p:cNvGrpSpPr/>
          <p:nvPr/>
        </p:nvGrpSpPr>
        <p:grpSpPr>
          <a:xfrm>
            <a:off x="502771" y="94673"/>
            <a:ext cx="7517621" cy="319904"/>
            <a:chOff x="502771" y="94673"/>
            <a:chExt cx="7517621" cy="319904"/>
          </a:xfrm>
        </p:grpSpPr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579FD01C-1335-FC9A-5A01-605FE8485D0F}"/>
                </a:ext>
              </a:extLst>
            </p:cNvPr>
            <p:cNvGrpSpPr/>
            <p:nvPr/>
          </p:nvGrpSpPr>
          <p:grpSpPr>
            <a:xfrm>
              <a:off x="502771" y="94673"/>
              <a:ext cx="7517621" cy="319904"/>
              <a:chOff x="446787" y="128114"/>
              <a:chExt cx="7517621" cy="319904"/>
            </a:xfrm>
          </p:grpSpPr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13AAA640-BEA2-3433-F0F2-37CCD0FD82C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449505" y="152713"/>
                <a:ext cx="1375869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Arial"/>
                  </a:rPr>
                  <a:t>افتتاح الحصة</a:t>
                </a:r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36C09F6E-B77D-26ED-041E-43F3C17D283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46787" y="15271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Arial"/>
                  </a:rPr>
                  <a:t>اختـتام الحــصة</a:t>
                </a:r>
              </a:p>
            </p:txBody>
          </p:sp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C416AF01-E435-0E7A-7485-44628F63633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502009" y="15271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Arial"/>
                  </a:rPr>
                  <a:t>قراءة/ فهم</a:t>
                </a:r>
              </a:p>
            </p:txBody>
          </p:sp>
          <p:pic>
            <p:nvPicPr>
              <p:cNvPr id="51" name="Image 50">
                <a:extLst>
                  <a:ext uri="{FF2B5EF4-FFF2-40B4-BE49-F238E27FC236}">
                    <a16:creationId xmlns:a16="http://schemas.microsoft.com/office/drawing/2014/main" id="{55CB2689-FC5B-4D14-7661-1973C7EBEB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7686339" y="12811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52" name="Image 51">
                <a:extLst>
                  <a:ext uri="{FF2B5EF4-FFF2-40B4-BE49-F238E27FC236}">
                    <a16:creationId xmlns:a16="http://schemas.microsoft.com/office/drawing/2014/main" id="{4A213790-E66E-07A3-FC9F-15F6441613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5827687" y="16760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53" name="Image 52">
                <a:extLst>
                  <a:ext uri="{FF2B5EF4-FFF2-40B4-BE49-F238E27FC236}">
                    <a16:creationId xmlns:a16="http://schemas.microsoft.com/office/drawing/2014/main" id="{67EF02FA-2504-7CCC-4CA8-B3E7B043AA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3886104" y="167609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648FC0CF-44A6-8661-208D-101D7A2E542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361181" y="169949"/>
                <a:ext cx="1252633" cy="27806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Arial"/>
                  </a:rPr>
                  <a:t>تعبير كتابي</a:t>
                </a:r>
              </a:p>
            </p:txBody>
          </p:sp>
        </p:grpSp>
        <p:pic>
          <p:nvPicPr>
            <p:cNvPr id="47" name="Image 46">
              <a:extLst>
                <a:ext uri="{FF2B5EF4-FFF2-40B4-BE49-F238E27FC236}">
                  <a16:creationId xmlns:a16="http://schemas.microsoft.com/office/drawing/2014/main" id="{72F5261B-887F-30E9-27DF-DB58183D1B8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22538" y="119272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052892286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>
          <a:extLst>
            <a:ext uri="{FF2B5EF4-FFF2-40B4-BE49-F238E27FC236}">
              <a16:creationId xmlns:a16="http://schemas.microsoft.com/office/drawing/2014/main" id="{45A19583-D4EB-D4D9-AD20-CE6C1C582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6" name="Google Shape;2076;p49">
            <a:extLst>
              <a:ext uri="{FF2B5EF4-FFF2-40B4-BE49-F238E27FC236}">
                <a16:creationId xmlns:a16="http://schemas.microsoft.com/office/drawing/2014/main" id="{40B251CF-B6E7-9798-B7B6-A18878E6471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rgbClr val="A5A5A5"/>
              </a:buClr>
              <a:buSzPts val="1400"/>
            </a:pP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صححوا؛</a:t>
            </a:r>
            <a:endParaRPr sz="24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3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C56B08B-C8A2-577F-3540-AAA457DC4A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3012" y="611944"/>
            <a:ext cx="900113" cy="900112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E1CB05E4-294F-5C71-2373-E0E94376478A}"/>
              </a:ext>
            </a:extLst>
          </p:cNvPr>
          <p:cNvGrpSpPr/>
          <p:nvPr/>
        </p:nvGrpSpPr>
        <p:grpSpPr>
          <a:xfrm>
            <a:off x="675385" y="1854614"/>
            <a:ext cx="7642764" cy="4602481"/>
            <a:chOff x="859949" y="2255519"/>
            <a:chExt cx="7642764" cy="4602481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D837A16E-69BE-D0C2-9EF5-9EB246BB5B03}"/>
                </a:ext>
              </a:extLst>
            </p:cNvPr>
            <p:cNvGrpSpPr/>
            <p:nvPr/>
          </p:nvGrpSpPr>
          <p:grpSpPr>
            <a:xfrm>
              <a:off x="950976" y="2255519"/>
              <a:ext cx="7551737" cy="1024129"/>
              <a:chOff x="-56683" y="0"/>
              <a:chExt cx="6479683" cy="806857"/>
            </a:xfrm>
          </p:grpSpPr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537CA072-2BE3-C294-50EF-F2B0AEAEB850}"/>
                  </a:ext>
                </a:extLst>
              </p:cNvPr>
              <p:cNvSpPr/>
              <p:nvPr/>
            </p:nvSpPr>
            <p:spPr>
              <a:xfrm>
                <a:off x="-56683" y="0"/>
                <a:ext cx="6175543" cy="806857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just" rtl="1">
                  <a:lnSpc>
                    <a:spcPct val="150000"/>
                  </a:lnSpc>
                  <a:spcAft>
                    <a:spcPts val="800"/>
                  </a:spcAft>
                  <a:tabLst>
                    <a:tab pos="890270" algn="l"/>
                  </a:tabLst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  طَأْطَأَتِ </a:t>
                </a:r>
                <a:r>
                  <a:rPr lang="ar-SA" sz="2400" b="1" dirty="0">
                    <a:solidFill>
                      <a:srgbClr val="4472C4">
                        <a:lumMod val="50000"/>
                      </a:srgbClr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ٱ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لشَّجَرَةُ </a:t>
                </a:r>
                <a:r>
                  <a:rPr lang="ar-SA" sz="2400" b="1" dirty="0">
                    <a:solidFill>
                      <a:srgbClr val="4472C4">
                        <a:lumMod val="50000"/>
                      </a:srgbClr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ٱ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لصَّغيرَةُ رَأْسَها وَقالَتْ: مَعَكِ حَقٌّ يا أُمّي.</a:t>
                </a:r>
                <a:endParaRPr kumimoji="0" lang="f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E92DC797-D1E8-EB99-6FD6-0A430AF797DB}"/>
                  </a:ext>
                </a:extLst>
              </p:cNvPr>
              <p:cNvSpPr/>
              <p:nvPr/>
            </p:nvSpPr>
            <p:spPr>
              <a:xfrm>
                <a:off x="5970930" y="224602"/>
                <a:ext cx="452070" cy="4291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ar-MA" sz="1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Arial" panose="020B0604020202020204" pitchFamily="34" charset="0"/>
                    <a:sym typeface="Arial"/>
                  </a:rPr>
                  <a:t>4</a:t>
                </a:r>
                <a:endParaRPr kumimoji="0" lang="f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3BC72FCA-A830-5612-8D12-D3F2A73AFD6E}"/>
                </a:ext>
              </a:extLst>
            </p:cNvPr>
            <p:cNvGrpSpPr/>
            <p:nvPr/>
          </p:nvGrpSpPr>
          <p:grpSpPr>
            <a:xfrm>
              <a:off x="895521" y="3429000"/>
              <a:ext cx="7551737" cy="1024129"/>
              <a:chOff x="-56683" y="0"/>
              <a:chExt cx="6479683" cy="806857"/>
            </a:xfrm>
          </p:grpSpPr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61AAB262-2605-997E-82E6-45AD71868DFA}"/>
                  </a:ext>
                </a:extLst>
              </p:cNvPr>
              <p:cNvSpPr/>
              <p:nvPr/>
            </p:nvSpPr>
            <p:spPr>
              <a:xfrm>
                <a:off x="-56683" y="0"/>
                <a:ext cx="6175543" cy="806857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just" rtl="1">
                  <a:lnSpc>
                    <a:spcPct val="150000"/>
                  </a:lnSpc>
                  <a:spcAft>
                    <a:spcPts val="800"/>
                  </a:spcAft>
                  <a:tabLst>
                    <a:tab pos="890270" algn="l"/>
                  </a:tabLst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 قالَ</a:t>
                </a:r>
                <a:r>
                  <a:rPr lang="ar-MA" sz="2400" b="1" dirty="0">
                    <a:solidFill>
                      <a:srgbClr val="4472C4">
                        <a:lumMod val="50000"/>
                      </a:srgb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kumimoji="0" lang="ar-S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عِمْرَانُ 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لِ</a:t>
                </a:r>
                <a:r>
                  <a:rPr kumimoji="0" lang="ar-S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لشَّجَرَةِ </a:t>
                </a:r>
                <a:r>
                  <a:rPr lang="ar-SA" sz="2400" b="1" dirty="0">
                    <a:solidFill>
                      <a:srgbClr val="4472C4">
                        <a:lumMod val="50000"/>
                      </a:srgbClr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ٱ</a:t>
                </a:r>
                <a:r>
                  <a:rPr kumimoji="0" lang="ar-SA" sz="24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لصَّغ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ي</a:t>
                </a:r>
                <a:r>
                  <a:rPr kumimoji="0" lang="ar-SA" sz="24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رَةِ</a:t>
                </a:r>
                <a:r>
                  <a:rPr kumimoji="0" lang="ar-S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: غَداً سَأَذْهَبُ مَعَ رِفَاق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ي</a:t>
                </a:r>
                <a:r>
                  <a:rPr kumimoji="0" lang="ar-S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إِلى </a:t>
                </a:r>
                <a:r>
                  <a:rPr lang="ar-SA" sz="2400" b="1" dirty="0">
                    <a:solidFill>
                      <a:srgbClr val="4472C4">
                        <a:lumMod val="50000"/>
                      </a:srgbClr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ٱ</a:t>
                </a:r>
                <a:r>
                  <a:rPr kumimoji="0" lang="ar-S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ل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ْ</a:t>
                </a:r>
                <a:r>
                  <a:rPr kumimoji="0" lang="ar-S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بَحْر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ِ؛</a:t>
                </a:r>
                <a:endParaRPr kumimoji="0" lang="f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7EB44686-93A8-6FC2-49D3-4396430F54A5}"/>
                  </a:ext>
                </a:extLst>
              </p:cNvPr>
              <p:cNvSpPr/>
              <p:nvPr/>
            </p:nvSpPr>
            <p:spPr>
              <a:xfrm>
                <a:off x="5970930" y="224602"/>
                <a:ext cx="452070" cy="4291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ar-MA" sz="1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Arial" panose="020B0604020202020204" pitchFamily="34" charset="0"/>
                    <a:sym typeface="Arial"/>
                  </a:rPr>
                  <a:t>1</a:t>
                </a:r>
                <a:endParaRPr kumimoji="0" lang="f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E167DB66-5620-EBEE-58A7-89554DE7E8C6}"/>
                </a:ext>
              </a:extLst>
            </p:cNvPr>
            <p:cNvGrpSpPr/>
            <p:nvPr/>
          </p:nvGrpSpPr>
          <p:grpSpPr>
            <a:xfrm>
              <a:off x="859949" y="4629911"/>
              <a:ext cx="7551737" cy="1024129"/>
              <a:chOff x="-56683" y="0"/>
              <a:chExt cx="6479683" cy="806857"/>
            </a:xfrm>
          </p:grpSpPr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7638A0FD-34B9-74EF-38AF-D772B42DB896}"/>
                  </a:ext>
                </a:extLst>
              </p:cNvPr>
              <p:cNvSpPr/>
              <p:nvPr/>
            </p:nvSpPr>
            <p:spPr>
              <a:xfrm>
                <a:off x="-56683" y="0"/>
                <a:ext cx="6175543" cy="806857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just" rtl="1">
                  <a:lnSpc>
                    <a:spcPct val="150000"/>
                  </a:lnSpc>
                  <a:spcAft>
                    <a:spcPts val="800"/>
                  </a:spcAft>
                  <a:tabLst>
                    <a:tab pos="890270" algn="l"/>
                  </a:tabLst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 سَأَلَتِ </a:t>
                </a:r>
                <a:r>
                  <a:rPr lang="ar-SA" sz="2400" b="1" dirty="0">
                    <a:solidFill>
                      <a:srgbClr val="4472C4">
                        <a:lumMod val="50000"/>
                      </a:srgbClr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ٱ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لشَّجَرَةُ أُمَّها: هَلْ تَسْمَحينَ لي أَنْ أَذْهَبَ إِلى </a:t>
                </a:r>
                <a:r>
                  <a:rPr lang="ar-SA" sz="2400" b="1" dirty="0">
                    <a:solidFill>
                      <a:srgbClr val="4472C4">
                        <a:lumMod val="50000"/>
                      </a:srgbClr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ٱ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لْبَحْرِ؟</a:t>
                </a:r>
                <a:endParaRPr kumimoji="0" lang="f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D552CF0C-2604-C724-22F4-1B7AA0784C01}"/>
                  </a:ext>
                </a:extLst>
              </p:cNvPr>
              <p:cNvSpPr/>
              <p:nvPr/>
            </p:nvSpPr>
            <p:spPr>
              <a:xfrm>
                <a:off x="5970930" y="224602"/>
                <a:ext cx="452070" cy="4291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ar-MA" sz="1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Arial" panose="020B0604020202020204" pitchFamily="34" charset="0"/>
                    <a:sym typeface="Arial"/>
                  </a:rPr>
                  <a:t>2</a:t>
                </a:r>
                <a:endParaRPr kumimoji="0" lang="f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</p:grpSp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16764C44-B760-ACB0-BD90-1CBA01205617}"/>
                </a:ext>
              </a:extLst>
            </p:cNvPr>
            <p:cNvGrpSpPr/>
            <p:nvPr/>
          </p:nvGrpSpPr>
          <p:grpSpPr>
            <a:xfrm>
              <a:off x="859949" y="5833871"/>
              <a:ext cx="7551737" cy="1024129"/>
              <a:chOff x="-56683" y="0"/>
              <a:chExt cx="6479683" cy="806857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4B3341F8-A82D-B5A1-40E3-729B9E79637F}"/>
                  </a:ext>
                </a:extLst>
              </p:cNvPr>
              <p:cNvSpPr/>
              <p:nvPr/>
            </p:nvSpPr>
            <p:spPr>
              <a:xfrm>
                <a:off x="-56683" y="0"/>
                <a:ext cx="6175543" cy="806857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just" rtl="1">
                  <a:lnSpc>
                    <a:spcPct val="150000"/>
                  </a:lnSpc>
                  <a:spcAft>
                    <a:spcPts val="800"/>
                  </a:spcAft>
                  <a:tabLst>
                    <a:tab pos="890270" algn="l"/>
                  </a:tabLst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 قالَتِ </a:t>
                </a:r>
                <a:r>
                  <a:rPr lang="ar-SA" sz="2400" b="1" dirty="0">
                    <a:solidFill>
                      <a:srgbClr val="4472C4">
                        <a:lumMod val="50000"/>
                      </a:srgbClr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ٱ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لْأُمُّ: عِنْدَما نَكْبُرُ سَنَمْنَحُ </a:t>
                </a:r>
                <a:r>
                  <a:rPr lang="ar-SA" sz="2400" b="1" dirty="0">
                    <a:solidFill>
                      <a:srgbClr val="4472C4">
                        <a:lumMod val="50000"/>
                      </a:srgbClr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ٱ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لْفَلاّحَ ظِلاًّ وَسَتَأْوي إِلَيْنا </a:t>
                </a:r>
                <a:r>
                  <a:rPr lang="ar-SA" sz="2400" b="1" dirty="0">
                    <a:solidFill>
                      <a:srgbClr val="4472C4">
                        <a:lumMod val="50000"/>
                      </a:srgbClr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ٱ</a:t>
                </a: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لْعَصافيرُ؛</a:t>
                </a:r>
                <a:endParaRPr kumimoji="0" lang="f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1C5FEADB-5E77-A30A-5576-8F6EA0C38424}"/>
                  </a:ext>
                </a:extLst>
              </p:cNvPr>
              <p:cNvSpPr/>
              <p:nvPr/>
            </p:nvSpPr>
            <p:spPr>
              <a:xfrm>
                <a:off x="5970930" y="224602"/>
                <a:ext cx="452070" cy="4291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ar-MA" sz="1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Arial" panose="020B0604020202020204" pitchFamily="34" charset="0"/>
                    <a:sym typeface="Arial"/>
                  </a:rPr>
                  <a:t>3</a:t>
                </a:r>
                <a:endParaRPr kumimoji="0" lang="f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</p:grp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CE558DE-AB52-D157-6AE1-CDE8412F944C}"/>
              </a:ext>
            </a:extLst>
          </p:cNvPr>
          <p:cNvGrpSpPr/>
          <p:nvPr/>
        </p:nvGrpSpPr>
        <p:grpSpPr>
          <a:xfrm>
            <a:off x="502771" y="94673"/>
            <a:ext cx="7517621" cy="319904"/>
            <a:chOff x="502771" y="94673"/>
            <a:chExt cx="7517621" cy="319904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97BC4890-62C3-8801-4FAE-9D78EC523DD6}"/>
                </a:ext>
              </a:extLst>
            </p:cNvPr>
            <p:cNvGrpSpPr/>
            <p:nvPr/>
          </p:nvGrpSpPr>
          <p:grpSpPr>
            <a:xfrm>
              <a:off x="502771" y="94673"/>
              <a:ext cx="7517621" cy="319904"/>
              <a:chOff x="446787" y="128114"/>
              <a:chExt cx="7517621" cy="319904"/>
            </a:xfrm>
          </p:grpSpPr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83BFBA45-D94B-817C-506E-4E940AE9A0D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449505" y="152713"/>
                <a:ext cx="1375869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Arial"/>
                  </a:rPr>
                  <a:t>افتتاح الحصة</a:t>
                </a:r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BE147AE5-0ED2-1EE6-E629-51C75464DC7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46787" y="15271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Arial"/>
                  </a:rPr>
                  <a:t>اختـتام الحــصة</a:t>
                </a: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717ED93E-8A53-B14E-2C10-7609180F3E5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502009" y="15271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Arial"/>
                  </a:rPr>
                  <a:t>قراءة/ فهم</a:t>
                </a:r>
              </a:p>
            </p:txBody>
          </p:sp>
          <p:pic>
            <p:nvPicPr>
              <p:cNvPr id="38" name="Image 37">
                <a:extLst>
                  <a:ext uri="{FF2B5EF4-FFF2-40B4-BE49-F238E27FC236}">
                    <a16:creationId xmlns:a16="http://schemas.microsoft.com/office/drawing/2014/main" id="{78CE8DE0-8F9B-811B-0C51-149693666B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7686339" y="12811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39" name="Image 38">
                <a:extLst>
                  <a:ext uri="{FF2B5EF4-FFF2-40B4-BE49-F238E27FC236}">
                    <a16:creationId xmlns:a16="http://schemas.microsoft.com/office/drawing/2014/main" id="{4867371A-F210-1398-9F2E-6D33517EFE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5827687" y="16760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40" name="Image 39">
                <a:extLst>
                  <a:ext uri="{FF2B5EF4-FFF2-40B4-BE49-F238E27FC236}">
                    <a16:creationId xmlns:a16="http://schemas.microsoft.com/office/drawing/2014/main" id="{BAC58095-D4CF-0386-F8E3-9D2F2FD3C4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3886104" y="167609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BD1D1B63-71DA-8AA5-F0A3-0D9F9EC920F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361181" y="169949"/>
                <a:ext cx="1252633" cy="27806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Arial"/>
                  </a:rPr>
                  <a:t>تعبير كتابي</a:t>
                </a:r>
              </a:p>
            </p:txBody>
          </p:sp>
        </p:grpSp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6087BE27-98A3-ABCA-A2C7-FBB69BA3249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22538" y="119272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047793179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>
          <a:extLst>
            <a:ext uri="{FF2B5EF4-FFF2-40B4-BE49-F238E27FC236}">
              <a16:creationId xmlns:a16="http://schemas.microsoft.com/office/drawing/2014/main" id="{929337DA-13AE-3F83-AB94-CF7DBD8B75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6" name="Google Shape;2076;p49">
            <a:extLst>
              <a:ext uri="{FF2B5EF4-FFF2-40B4-BE49-F238E27FC236}">
                <a16:creationId xmlns:a16="http://schemas.microsoft.com/office/drawing/2014/main" id="{BC917F14-0CC2-F0D0-1E9D-25248B19DC1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rgbClr val="A5A5A5"/>
              </a:buClr>
              <a:buSzPts val="1400"/>
            </a:pP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من يقرأ؟</a:t>
            </a:r>
            <a:endParaRPr sz="24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3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6CF3D59-D3E8-4D2C-741D-D530BE0C12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3012" y="611944"/>
            <a:ext cx="900113" cy="900112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4F748806-3122-D027-AE8A-DD6604AE9FA7}"/>
              </a:ext>
            </a:extLst>
          </p:cNvPr>
          <p:cNvGrpSpPr/>
          <p:nvPr/>
        </p:nvGrpSpPr>
        <p:grpSpPr>
          <a:xfrm>
            <a:off x="438999" y="2321520"/>
            <a:ext cx="8266002" cy="2841347"/>
            <a:chOff x="205274" y="2172230"/>
            <a:chExt cx="8553739" cy="2841347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61F43DC3-FC7F-E36B-9A1F-EC5F937D74EE}"/>
                </a:ext>
              </a:extLst>
            </p:cNvPr>
            <p:cNvGrpSpPr/>
            <p:nvPr/>
          </p:nvGrpSpPr>
          <p:grpSpPr>
            <a:xfrm>
              <a:off x="3145278" y="2172231"/>
              <a:ext cx="5613735" cy="2841346"/>
              <a:chOff x="3329842" y="2573136"/>
              <a:chExt cx="5613735" cy="2841346"/>
            </a:xfrm>
          </p:grpSpPr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97582D7C-1221-2F7E-5A5D-FC0016B49D6E}"/>
                  </a:ext>
                </a:extLst>
              </p:cNvPr>
              <p:cNvSpPr/>
              <p:nvPr/>
            </p:nvSpPr>
            <p:spPr>
              <a:xfrm>
                <a:off x="6205184" y="2573136"/>
                <a:ext cx="2738393" cy="2513535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just" rtl="1">
                  <a:lnSpc>
                    <a:spcPct val="150000"/>
                  </a:lnSpc>
                  <a:spcAft>
                    <a:spcPts val="800"/>
                  </a:spcAft>
                  <a:tabLst>
                    <a:tab pos="890270" algn="l"/>
                  </a:tabLst>
                  <a:defRPr/>
                </a:pPr>
                <a:r>
                  <a:rPr kumimoji="0" lang="ar-MA" sz="1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  </a:t>
                </a:r>
                <a:r>
                  <a:rPr lang="ar-MA" sz="1800" b="1" dirty="0">
                    <a:solidFill>
                      <a:srgbClr val="4472C4">
                        <a:lumMod val="50000"/>
                      </a:srgb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أَرادَتِ </a:t>
                </a:r>
                <a:r>
                  <a:rPr lang="ar-SA" sz="1800" b="1" dirty="0">
                    <a:solidFill>
                      <a:srgbClr val="4472C4">
                        <a:lumMod val="50000"/>
                      </a:srgb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ٱ</a:t>
                </a:r>
                <a:r>
                  <a:rPr lang="ar-MA" sz="1800" b="1" dirty="0">
                    <a:solidFill>
                      <a:srgbClr val="4472C4">
                        <a:lumMod val="50000"/>
                      </a:srgb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لشَّجَرَةُ </a:t>
                </a:r>
                <a:r>
                  <a:rPr lang="ar-SA" sz="1800" b="1" dirty="0">
                    <a:solidFill>
                      <a:srgbClr val="4472C4">
                        <a:lumMod val="50000"/>
                      </a:srgb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ٱ</a:t>
                </a:r>
                <a:r>
                  <a:rPr lang="ar-MA" sz="1800" b="1" dirty="0">
                    <a:solidFill>
                      <a:srgbClr val="4472C4">
                        <a:lumMod val="50000"/>
                      </a:srgb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لصَّغيرَةُ أَنْ تَمْشِيَ مَعَ عِمْرانَ إِلى </a:t>
                </a:r>
                <a:r>
                  <a:rPr lang="ar-SA" sz="1800" b="1" dirty="0">
                    <a:solidFill>
                      <a:srgbClr val="4472C4">
                        <a:lumMod val="50000"/>
                      </a:srgb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ٱ</a:t>
                </a:r>
                <a:r>
                  <a:rPr lang="ar-MA" sz="1800" b="1" dirty="0">
                    <a:solidFill>
                      <a:srgbClr val="4472C4">
                        <a:lumMod val="50000"/>
                      </a:srgb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لْبَحْرِ، فَعَلَّمَتْها أُمُّها أَنَّ دَوْرَ </a:t>
                </a:r>
                <a:r>
                  <a:rPr lang="ar-SA" sz="1800" b="1" dirty="0">
                    <a:solidFill>
                      <a:srgbClr val="4472C4">
                        <a:lumMod val="50000"/>
                      </a:srgb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ٱ</a:t>
                </a:r>
                <a:r>
                  <a:rPr lang="ar-MA" sz="1800" b="1" dirty="0">
                    <a:solidFill>
                      <a:srgbClr val="4472C4">
                        <a:lumMod val="50000"/>
                      </a:srgb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لشَّجَرَةِ هُوَ </a:t>
                </a:r>
                <a:r>
                  <a:rPr lang="ar-SA" sz="1800" b="1" dirty="0">
                    <a:solidFill>
                      <a:srgbClr val="4472C4">
                        <a:lumMod val="50000"/>
                      </a:srgb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ٱ</a:t>
                </a:r>
                <a:r>
                  <a:rPr lang="ar-MA" sz="1800" b="1" dirty="0">
                    <a:solidFill>
                      <a:srgbClr val="4472C4">
                        <a:lumMod val="50000"/>
                      </a:srgb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لْبَقاءُ في مَكانِها لِتَمْنَحَ </a:t>
                </a:r>
                <a:r>
                  <a:rPr lang="ar-SA" sz="1800" b="1" dirty="0">
                    <a:solidFill>
                      <a:srgbClr val="4472C4">
                        <a:lumMod val="50000"/>
                      </a:srgb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ٱ</a:t>
                </a:r>
                <a:r>
                  <a:rPr lang="ar-MA" sz="1800" b="1" dirty="0">
                    <a:solidFill>
                      <a:srgbClr val="4472C4">
                        <a:lumMod val="50000"/>
                      </a:srgb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لظِّلَّ وَتَأْوِيَ </a:t>
                </a:r>
                <a:r>
                  <a:rPr lang="ar-SA" sz="1800" b="1" dirty="0">
                    <a:solidFill>
                      <a:srgbClr val="4472C4">
                        <a:lumMod val="50000"/>
                      </a:srgb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ٱ</a:t>
                </a:r>
                <a:r>
                  <a:rPr lang="ar-MA" sz="1800" b="1" dirty="0">
                    <a:solidFill>
                      <a:srgbClr val="4472C4">
                        <a:lumMod val="50000"/>
                      </a:srgb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لطُّيورَ.</a:t>
                </a:r>
                <a:endParaRPr lang="fr-MA" sz="1800" b="1" dirty="0">
                  <a:solidFill>
                    <a:srgbClr val="4472C4">
                      <a:lumMod val="50000"/>
                    </a:srgb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C52A60AE-DF54-74AC-2DA3-FF9F3A6EE5B1}"/>
                  </a:ext>
                </a:extLst>
              </p:cNvPr>
              <p:cNvSpPr/>
              <p:nvPr/>
            </p:nvSpPr>
            <p:spPr>
              <a:xfrm>
                <a:off x="3329842" y="2573137"/>
                <a:ext cx="2738393" cy="2513535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 rtl="1">
                  <a:lnSpc>
                    <a:spcPct val="150000"/>
                  </a:lnSpc>
                  <a:spcAft>
                    <a:spcPts val="800"/>
                  </a:spcAft>
                  <a:tabLst>
                    <a:tab pos="890270" algn="l"/>
                  </a:tabLst>
                </a:pPr>
                <a:r>
                  <a:rPr lang="ar-MA" sz="1800" b="1" dirty="0">
                    <a:solidFill>
                      <a:srgbClr val="4472C4">
                        <a:lumMod val="50000"/>
                      </a:srgb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  أَرَادَتِ </a:t>
                </a:r>
                <a:r>
                  <a:rPr lang="ar-SA" sz="1800" b="1" dirty="0">
                    <a:solidFill>
                      <a:srgbClr val="4472C4">
                        <a:lumMod val="50000"/>
                      </a:srgb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ٱ</a:t>
                </a:r>
                <a:r>
                  <a:rPr lang="ar-MA" sz="1800" b="1" dirty="0">
                    <a:solidFill>
                      <a:srgbClr val="4472C4">
                        <a:lumMod val="50000"/>
                      </a:srgb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لشَّجَرَةُ </a:t>
                </a:r>
                <a:r>
                  <a:rPr lang="ar-SA" sz="1800" b="1" dirty="0">
                    <a:solidFill>
                      <a:srgbClr val="4472C4">
                        <a:lumMod val="50000"/>
                      </a:srgb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ٱ</a:t>
                </a:r>
                <a:r>
                  <a:rPr lang="ar-MA" sz="1800" b="1" dirty="0">
                    <a:solidFill>
                      <a:srgbClr val="4472C4">
                        <a:lumMod val="50000"/>
                      </a:srgb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لصَّغيرَةُ أَنْ تَمْشِيَ مَعَ عِمْرانَ إِلى الغَابَةِ، فَعَلَّمَتْها أُمُّها أَنَّ دَوْرَ </a:t>
                </a:r>
                <a:r>
                  <a:rPr lang="ar-SA" sz="1800" b="1" dirty="0">
                    <a:solidFill>
                      <a:srgbClr val="4472C4">
                        <a:lumMod val="50000"/>
                      </a:srgb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ٱ</a:t>
                </a:r>
                <a:r>
                  <a:rPr lang="ar-MA" sz="1800" b="1" dirty="0">
                    <a:solidFill>
                      <a:srgbClr val="4472C4">
                        <a:lumMod val="50000"/>
                      </a:srgb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لشَّجَرَةِ هُوَ </a:t>
                </a:r>
                <a:r>
                  <a:rPr lang="ar-SA" sz="1800" b="1" dirty="0">
                    <a:solidFill>
                      <a:srgbClr val="4472C4">
                        <a:lumMod val="50000"/>
                      </a:srgb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ٱ</a:t>
                </a:r>
                <a:r>
                  <a:rPr lang="ar-MA" sz="1800" b="1" dirty="0">
                    <a:solidFill>
                      <a:srgbClr val="4472C4">
                        <a:lumMod val="50000"/>
                      </a:srgb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لْبَقاءُ في مَكانِها لِتَمْنَحَ </a:t>
                </a:r>
                <a:r>
                  <a:rPr lang="ar-SA" sz="1800" b="1" dirty="0">
                    <a:solidFill>
                      <a:srgbClr val="4472C4">
                        <a:lumMod val="50000"/>
                      </a:srgb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ٱ</a:t>
                </a:r>
                <a:r>
                  <a:rPr lang="ar-MA" sz="1800" b="1" dirty="0">
                    <a:solidFill>
                      <a:srgbClr val="4472C4">
                        <a:lumMod val="50000"/>
                      </a:srgb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لظِّلَّ وَتَأْوِيَ </a:t>
                </a:r>
                <a:r>
                  <a:rPr lang="ar-SA" sz="1800" b="1" dirty="0">
                    <a:solidFill>
                      <a:srgbClr val="4472C4">
                        <a:lumMod val="50000"/>
                      </a:srgb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ٱ</a:t>
                </a:r>
                <a:r>
                  <a:rPr lang="ar-MA" sz="1800" b="1" dirty="0">
                    <a:solidFill>
                      <a:srgbClr val="4472C4">
                        <a:lumMod val="50000"/>
                      </a:srgb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لطُّيورَ.</a:t>
                </a:r>
                <a:endParaRPr lang="fr-MA" sz="1800" b="1" dirty="0">
                  <a:solidFill>
                    <a:srgbClr val="4472C4">
                      <a:lumMod val="50000"/>
                    </a:srgb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D6CEFBC3-FA5D-BC47-0A64-13D847AFF867}"/>
                  </a:ext>
                </a:extLst>
              </p:cNvPr>
              <p:cNvSpPr/>
              <p:nvPr/>
            </p:nvSpPr>
            <p:spPr>
              <a:xfrm>
                <a:off x="7429087" y="4869826"/>
                <a:ext cx="526864" cy="54465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f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E67073CA-7BD1-027C-EBA0-709D125F5428}"/>
                </a:ext>
              </a:extLst>
            </p:cNvPr>
            <p:cNvSpPr/>
            <p:nvPr/>
          </p:nvSpPr>
          <p:spPr>
            <a:xfrm>
              <a:off x="205274" y="2172230"/>
              <a:ext cx="2838208" cy="2513535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 rtl="1">
                <a:lnSpc>
                  <a:spcPct val="150000"/>
                </a:lnSpc>
                <a:spcAft>
                  <a:spcPts val="800"/>
                </a:spcAft>
                <a:tabLst>
                  <a:tab pos="890270" algn="l"/>
                </a:tabLst>
              </a:pPr>
              <a:r>
                <a:rPr lang="ar-MA" sz="1800" b="1" dirty="0">
                  <a:solidFill>
                    <a:srgbClr val="4472C4">
                      <a:lumMod val="50000"/>
                    </a:srgb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</a:rPr>
                <a:t>  أَرادَتِ </a:t>
              </a:r>
              <a:r>
                <a:rPr lang="ar-MA" sz="1800" b="1" dirty="0" err="1">
                  <a:solidFill>
                    <a:srgbClr val="4472C4">
                      <a:lumMod val="50000"/>
                    </a:srgb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</a:rPr>
                <a:t>ٱلشَّجَرَةُ</a:t>
              </a:r>
              <a:r>
                <a:rPr lang="ar-MA" sz="1800" b="1" dirty="0">
                  <a:solidFill>
                    <a:srgbClr val="4472C4">
                      <a:lumMod val="50000"/>
                    </a:srgb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1800" b="1" dirty="0" err="1">
                  <a:solidFill>
                    <a:srgbClr val="4472C4">
                      <a:lumMod val="50000"/>
                    </a:srgb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</a:rPr>
                <a:t>ٱلصَّغيرَةُ</a:t>
              </a:r>
              <a:r>
                <a:rPr lang="ar-MA" sz="1800" b="1" dirty="0">
                  <a:solidFill>
                    <a:srgbClr val="4472C4">
                      <a:lumMod val="50000"/>
                    </a:srgb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</a:rPr>
                <a:t> أَنْ تَمْشِيَ مَعَ عِمْرانَ إِلى </a:t>
              </a:r>
              <a:r>
                <a:rPr lang="ar-MA" sz="1800" b="1" dirty="0" err="1">
                  <a:solidFill>
                    <a:srgbClr val="4472C4">
                      <a:lumMod val="50000"/>
                    </a:srgb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</a:rPr>
                <a:t>ٱلْبَحْرِ</a:t>
              </a:r>
              <a:r>
                <a:rPr lang="ar-MA" sz="1800" b="1" dirty="0">
                  <a:solidFill>
                    <a:srgbClr val="4472C4">
                      <a:lumMod val="50000"/>
                    </a:srgb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</a:rPr>
                <a:t>، فَعَلَّمَتْها أُمُّها أَنَّ دَوْرَ </a:t>
              </a:r>
              <a:r>
                <a:rPr lang="ar-MA" sz="1800" b="1" dirty="0" err="1">
                  <a:solidFill>
                    <a:srgbClr val="4472C4">
                      <a:lumMod val="50000"/>
                    </a:srgb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</a:rPr>
                <a:t>ٱلشَّجَرَةِ</a:t>
              </a:r>
              <a:r>
                <a:rPr lang="ar-MA" sz="1800" b="1" dirty="0">
                  <a:solidFill>
                    <a:srgbClr val="4472C4">
                      <a:lumMod val="50000"/>
                    </a:srgb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</a:rPr>
                <a:t> هُوَ </a:t>
              </a:r>
              <a:r>
                <a:rPr lang="ar-MA" sz="1800" b="1" dirty="0" err="1">
                  <a:solidFill>
                    <a:srgbClr val="4472C4">
                      <a:lumMod val="50000"/>
                    </a:srgb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</a:rPr>
                <a:t>ٱلْبَقاءُ</a:t>
              </a:r>
              <a:r>
                <a:rPr lang="ar-MA" sz="1800" b="1" dirty="0">
                  <a:solidFill>
                    <a:srgbClr val="4472C4">
                      <a:lumMod val="50000"/>
                    </a:srgb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</a:rPr>
                <a:t> في مَكانِها لِتَمْنَحَ </a:t>
              </a:r>
              <a:r>
                <a:rPr lang="ar-MA" sz="1800" b="1" dirty="0" err="1">
                  <a:solidFill>
                    <a:srgbClr val="4472C4">
                      <a:lumMod val="50000"/>
                    </a:srgb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</a:rPr>
                <a:t>ٱلثِّمارَ</a:t>
              </a:r>
              <a:r>
                <a:rPr lang="ar-MA" sz="1800" b="1" dirty="0">
                  <a:solidFill>
                    <a:srgbClr val="4472C4">
                      <a:lumMod val="50000"/>
                    </a:srgb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</a:rPr>
                <a:t> وَتَطْرُدَ </a:t>
              </a:r>
              <a:r>
                <a:rPr lang="ar-MA" sz="1800" b="1" dirty="0" err="1">
                  <a:solidFill>
                    <a:srgbClr val="4472C4">
                      <a:lumMod val="50000"/>
                    </a:srgb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</a:rPr>
                <a:t>ٱلطُّيورَ</a:t>
              </a:r>
              <a:r>
                <a:rPr lang="ar-MA" sz="1800" b="1" dirty="0">
                  <a:solidFill>
                    <a:srgbClr val="4472C4">
                      <a:lumMod val="50000"/>
                    </a:srgb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</a:rPr>
                <a:t>.</a:t>
              </a:r>
              <a:endParaRPr lang="fr-MA" sz="1800" b="1" dirty="0">
                <a:solidFill>
                  <a:srgbClr val="4472C4">
                    <a:lumMod val="50000"/>
                  </a:srgbClr>
                </a:solidFill>
                <a:latin typeface="Arial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6" name="Ellipse 15">
            <a:extLst>
              <a:ext uri="{FF2B5EF4-FFF2-40B4-BE49-F238E27FC236}">
                <a16:creationId xmlns:a16="http://schemas.microsoft.com/office/drawing/2014/main" id="{142EEE5E-F44C-011F-A419-A27E5332905E}"/>
              </a:ext>
            </a:extLst>
          </p:cNvPr>
          <p:cNvSpPr/>
          <p:nvPr/>
        </p:nvSpPr>
        <p:spPr>
          <a:xfrm>
            <a:off x="4348672" y="4618211"/>
            <a:ext cx="509141" cy="54465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863D8EE2-9759-9F4E-4296-9BDFC86425A8}"/>
              </a:ext>
            </a:extLst>
          </p:cNvPr>
          <p:cNvSpPr/>
          <p:nvPr/>
        </p:nvSpPr>
        <p:spPr>
          <a:xfrm>
            <a:off x="1393402" y="4618211"/>
            <a:ext cx="509141" cy="54465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2708F608-55DA-FE03-5652-636D907A14D9}"/>
              </a:ext>
            </a:extLst>
          </p:cNvPr>
          <p:cNvGrpSpPr/>
          <p:nvPr/>
        </p:nvGrpSpPr>
        <p:grpSpPr>
          <a:xfrm>
            <a:off x="502771" y="94673"/>
            <a:ext cx="7517621" cy="319904"/>
            <a:chOff x="502771" y="94673"/>
            <a:chExt cx="7517621" cy="319904"/>
          </a:xfrm>
        </p:grpSpPr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324C4CD8-D80B-4363-6300-BC8955EDF76A}"/>
                </a:ext>
              </a:extLst>
            </p:cNvPr>
            <p:cNvGrpSpPr/>
            <p:nvPr/>
          </p:nvGrpSpPr>
          <p:grpSpPr>
            <a:xfrm>
              <a:off x="502771" y="94673"/>
              <a:ext cx="7517621" cy="319904"/>
              <a:chOff x="446787" y="128114"/>
              <a:chExt cx="7517621" cy="319904"/>
            </a:xfrm>
          </p:grpSpPr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0A0DE510-76B2-555D-48AB-932943BEC85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449505" y="152713"/>
                <a:ext cx="1375869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Arial"/>
                  </a:rPr>
                  <a:t>افتتاح الحصة</a:t>
                </a:r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CEE8441C-F8C2-4CD9-A909-04E3CF9CAB0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46787" y="15271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Arial"/>
                  </a:rPr>
                  <a:t>اختـتام الحــصة</a:t>
                </a:r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AECD12D1-9762-0C73-84CB-711B1A05102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502009" y="15271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Arial"/>
                  </a:rPr>
                  <a:t>قراءة/ فهم</a:t>
                </a:r>
              </a:p>
            </p:txBody>
          </p:sp>
          <p:pic>
            <p:nvPicPr>
              <p:cNvPr id="37" name="Image 36">
                <a:extLst>
                  <a:ext uri="{FF2B5EF4-FFF2-40B4-BE49-F238E27FC236}">
                    <a16:creationId xmlns:a16="http://schemas.microsoft.com/office/drawing/2014/main" id="{3204BBB8-31F4-C432-8056-A7FC136FD2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7686339" y="12811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38" name="Image 37">
                <a:extLst>
                  <a:ext uri="{FF2B5EF4-FFF2-40B4-BE49-F238E27FC236}">
                    <a16:creationId xmlns:a16="http://schemas.microsoft.com/office/drawing/2014/main" id="{7DA8BB4B-D942-25B6-5992-074D66C4EE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5827687" y="16760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39" name="Image 38">
                <a:extLst>
                  <a:ext uri="{FF2B5EF4-FFF2-40B4-BE49-F238E27FC236}">
                    <a16:creationId xmlns:a16="http://schemas.microsoft.com/office/drawing/2014/main" id="{8B137770-AD08-88FC-E47A-2466B90E4A5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3886104" y="167609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649FC3C4-860D-FF8B-2B2F-6BFF73D3C5E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361181" y="169949"/>
                <a:ext cx="1252633" cy="27806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Arial"/>
                  </a:rPr>
                  <a:t>تعبير كتابي</a:t>
                </a:r>
              </a:p>
            </p:txBody>
          </p:sp>
        </p:grpSp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48E2BDD6-E62C-9E93-B180-E8731BA9453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22538" y="119272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742281803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>
          <a:extLst>
            <a:ext uri="{FF2B5EF4-FFF2-40B4-BE49-F238E27FC236}">
              <a16:creationId xmlns:a16="http://schemas.microsoft.com/office/drawing/2014/main" id="{A28CC4D5-1EB1-272F-5841-791881F296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6" name="Google Shape;2076;p49">
            <a:extLst>
              <a:ext uri="{FF2B5EF4-FFF2-40B4-BE49-F238E27FC236}">
                <a16:creationId xmlns:a16="http://schemas.microsoft.com/office/drawing/2014/main" id="{FE6E01CE-C92B-219F-44BC-BDEADF3862B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rgbClr val="A5A5A5"/>
              </a:buClr>
              <a:buSzPts val="1400"/>
            </a:pP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خذوا ألواحكم واكتبوا رقم الملخص المناسب لقصة "الأشجار لا تمشي"</a:t>
            </a:r>
            <a:endParaRPr sz="24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3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944ACE6-5BA6-4DF6-86EC-F282BA7BE9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3012" y="611944"/>
            <a:ext cx="900113" cy="900112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B453CA6D-524E-9AC9-5CAB-10C544A664AD}"/>
              </a:ext>
            </a:extLst>
          </p:cNvPr>
          <p:cNvGrpSpPr/>
          <p:nvPr/>
        </p:nvGrpSpPr>
        <p:grpSpPr>
          <a:xfrm>
            <a:off x="438999" y="2321520"/>
            <a:ext cx="8266002" cy="2841347"/>
            <a:chOff x="205274" y="2172230"/>
            <a:chExt cx="8553739" cy="2841347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E1854B3D-F302-E4F9-83EF-E3F60466FABC}"/>
                </a:ext>
              </a:extLst>
            </p:cNvPr>
            <p:cNvGrpSpPr/>
            <p:nvPr/>
          </p:nvGrpSpPr>
          <p:grpSpPr>
            <a:xfrm>
              <a:off x="3145278" y="2172231"/>
              <a:ext cx="5613735" cy="2841346"/>
              <a:chOff x="3329842" y="2573136"/>
              <a:chExt cx="5613735" cy="2841346"/>
            </a:xfrm>
          </p:grpSpPr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D8F50BB0-8507-B59D-C9CC-F8FA2398FA78}"/>
                  </a:ext>
                </a:extLst>
              </p:cNvPr>
              <p:cNvSpPr/>
              <p:nvPr/>
            </p:nvSpPr>
            <p:spPr>
              <a:xfrm>
                <a:off x="6205184" y="2573136"/>
                <a:ext cx="2738393" cy="2513535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just" rtl="1">
                  <a:lnSpc>
                    <a:spcPct val="150000"/>
                  </a:lnSpc>
                  <a:spcAft>
                    <a:spcPts val="800"/>
                  </a:spcAft>
                  <a:tabLst>
                    <a:tab pos="890270" algn="l"/>
                  </a:tabLst>
                  <a:defRPr/>
                </a:pPr>
                <a:r>
                  <a:rPr kumimoji="0" lang="ar-MA" sz="1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  </a:t>
                </a:r>
                <a:r>
                  <a:rPr lang="ar-MA" sz="1800" b="1" dirty="0">
                    <a:solidFill>
                      <a:srgbClr val="4472C4">
                        <a:lumMod val="50000"/>
                      </a:srgb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أَرادَتِ </a:t>
                </a:r>
                <a:r>
                  <a:rPr lang="ar-SA" sz="1800" b="1" dirty="0">
                    <a:solidFill>
                      <a:srgbClr val="4472C4">
                        <a:lumMod val="50000"/>
                      </a:srgb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ٱ</a:t>
                </a:r>
                <a:r>
                  <a:rPr lang="ar-MA" sz="1800" b="1" dirty="0">
                    <a:solidFill>
                      <a:srgbClr val="4472C4">
                        <a:lumMod val="50000"/>
                      </a:srgb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لشَّجَرَةُ </a:t>
                </a:r>
                <a:r>
                  <a:rPr lang="ar-SA" sz="1800" b="1" dirty="0">
                    <a:solidFill>
                      <a:srgbClr val="4472C4">
                        <a:lumMod val="50000"/>
                      </a:srgb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ٱ</a:t>
                </a:r>
                <a:r>
                  <a:rPr lang="ar-MA" sz="1800" b="1" dirty="0">
                    <a:solidFill>
                      <a:srgbClr val="4472C4">
                        <a:lumMod val="50000"/>
                      </a:srgb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لصَّغيرَةُ أَنْ تَمْشِيَ مَعَ عِمْرانَ إِلى </a:t>
                </a:r>
                <a:r>
                  <a:rPr lang="ar-SA" sz="1800" b="1" dirty="0">
                    <a:solidFill>
                      <a:srgbClr val="4472C4">
                        <a:lumMod val="50000"/>
                      </a:srgb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ٱ</a:t>
                </a:r>
                <a:r>
                  <a:rPr lang="ar-MA" sz="1800" b="1" dirty="0">
                    <a:solidFill>
                      <a:srgbClr val="4472C4">
                        <a:lumMod val="50000"/>
                      </a:srgb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لْبَحْرِ، فَعَلَّمَتْها أُمُّها أَنَّ دَوْرَ </a:t>
                </a:r>
                <a:r>
                  <a:rPr lang="ar-SA" sz="1800" b="1" dirty="0">
                    <a:solidFill>
                      <a:srgbClr val="4472C4">
                        <a:lumMod val="50000"/>
                      </a:srgb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ٱ</a:t>
                </a:r>
                <a:r>
                  <a:rPr lang="ar-MA" sz="1800" b="1" dirty="0">
                    <a:solidFill>
                      <a:srgbClr val="4472C4">
                        <a:lumMod val="50000"/>
                      </a:srgb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لشَّجَرَةِ هُوَ </a:t>
                </a:r>
                <a:r>
                  <a:rPr lang="ar-SA" sz="1800" b="1" dirty="0">
                    <a:solidFill>
                      <a:srgbClr val="4472C4">
                        <a:lumMod val="50000"/>
                      </a:srgb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ٱ</a:t>
                </a:r>
                <a:r>
                  <a:rPr lang="ar-MA" sz="1800" b="1" dirty="0">
                    <a:solidFill>
                      <a:srgbClr val="4472C4">
                        <a:lumMod val="50000"/>
                      </a:srgb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لْبَقاءُ في مَكانِها لِتَمْنَحَ </a:t>
                </a:r>
                <a:r>
                  <a:rPr lang="ar-SA" sz="1800" b="1" dirty="0">
                    <a:solidFill>
                      <a:srgbClr val="4472C4">
                        <a:lumMod val="50000"/>
                      </a:srgb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ٱ</a:t>
                </a:r>
                <a:r>
                  <a:rPr lang="ar-MA" sz="1800" b="1" dirty="0">
                    <a:solidFill>
                      <a:srgbClr val="4472C4">
                        <a:lumMod val="50000"/>
                      </a:srgb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لظِّلَّ وَتَأْوِيَ </a:t>
                </a:r>
                <a:r>
                  <a:rPr lang="ar-SA" sz="1800" b="1" dirty="0">
                    <a:solidFill>
                      <a:srgbClr val="4472C4">
                        <a:lumMod val="50000"/>
                      </a:srgb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ٱ</a:t>
                </a:r>
                <a:r>
                  <a:rPr lang="ar-MA" sz="1800" b="1" dirty="0">
                    <a:solidFill>
                      <a:srgbClr val="4472C4">
                        <a:lumMod val="50000"/>
                      </a:srgb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لطُّيورَ.</a:t>
                </a:r>
                <a:endParaRPr lang="fr-MA" sz="1800" b="1" dirty="0">
                  <a:solidFill>
                    <a:srgbClr val="4472C4">
                      <a:lumMod val="50000"/>
                    </a:srgb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FC5E3DC4-523F-BE80-52D1-31C7EDE634E2}"/>
                  </a:ext>
                </a:extLst>
              </p:cNvPr>
              <p:cNvSpPr/>
              <p:nvPr/>
            </p:nvSpPr>
            <p:spPr>
              <a:xfrm>
                <a:off x="3329842" y="2573137"/>
                <a:ext cx="2738393" cy="2513535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 rtl="1">
                  <a:lnSpc>
                    <a:spcPct val="150000"/>
                  </a:lnSpc>
                  <a:spcAft>
                    <a:spcPts val="800"/>
                  </a:spcAft>
                  <a:tabLst>
                    <a:tab pos="890270" algn="l"/>
                  </a:tabLst>
                </a:pPr>
                <a:r>
                  <a:rPr lang="ar-MA" sz="1800" b="1" dirty="0">
                    <a:solidFill>
                      <a:srgbClr val="4472C4">
                        <a:lumMod val="50000"/>
                      </a:srgb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  أَرَادَتِ </a:t>
                </a:r>
                <a:r>
                  <a:rPr lang="ar-SA" sz="1800" b="1" dirty="0">
                    <a:solidFill>
                      <a:srgbClr val="4472C4">
                        <a:lumMod val="50000"/>
                      </a:srgb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ٱ</a:t>
                </a:r>
                <a:r>
                  <a:rPr lang="ar-MA" sz="1800" b="1" dirty="0">
                    <a:solidFill>
                      <a:srgbClr val="4472C4">
                        <a:lumMod val="50000"/>
                      </a:srgb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لشَّجَرَةُ </a:t>
                </a:r>
                <a:r>
                  <a:rPr lang="ar-SA" sz="1800" b="1" dirty="0">
                    <a:solidFill>
                      <a:srgbClr val="4472C4">
                        <a:lumMod val="50000"/>
                      </a:srgb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ٱ</a:t>
                </a:r>
                <a:r>
                  <a:rPr lang="ar-MA" sz="1800" b="1" dirty="0">
                    <a:solidFill>
                      <a:srgbClr val="4472C4">
                        <a:lumMod val="50000"/>
                      </a:srgb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لصَّغيرَةُ أَنْ تَمْشِيَ مَعَ عِمْرانَ إِلى الغَابَةِ، فَعَلَّمَتْها أُمُّها أَنَّ دَوْرَ </a:t>
                </a:r>
                <a:r>
                  <a:rPr lang="ar-SA" sz="1800" b="1" dirty="0">
                    <a:solidFill>
                      <a:srgbClr val="4472C4">
                        <a:lumMod val="50000"/>
                      </a:srgb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ٱ</a:t>
                </a:r>
                <a:r>
                  <a:rPr lang="ar-MA" sz="1800" b="1" dirty="0">
                    <a:solidFill>
                      <a:srgbClr val="4472C4">
                        <a:lumMod val="50000"/>
                      </a:srgb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لشَّجَرَةِ هُوَ </a:t>
                </a:r>
                <a:r>
                  <a:rPr lang="ar-SA" sz="1800" b="1" dirty="0">
                    <a:solidFill>
                      <a:srgbClr val="4472C4">
                        <a:lumMod val="50000"/>
                      </a:srgb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ٱ</a:t>
                </a:r>
                <a:r>
                  <a:rPr lang="ar-MA" sz="1800" b="1" dirty="0">
                    <a:solidFill>
                      <a:srgbClr val="4472C4">
                        <a:lumMod val="50000"/>
                      </a:srgb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لْبَقاءُ في مَكانِها لِتَمْنَحَ </a:t>
                </a:r>
                <a:r>
                  <a:rPr lang="ar-SA" sz="1800" b="1" dirty="0">
                    <a:solidFill>
                      <a:srgbClr val="4472C4">
                        <a:lumMod val="50000"/>
                      </a:srgb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ٱ</a:t>
                </a:r>
                <a:r>
                  <a:rPr lang="ar-MA" sz="1800" b="1" dirty="0">
                    <a:solidFill>
                      <a:srgbClr val="4472C4">
                        <a:lumMod val="50000"/>
                      </a:srgb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لظِّلَّ وَتَأْوِيَ </a:t>
                </a:r>
                <a:r>
                  <a:rPr lang="ar-SA" sz="1800" b="1" dirty="0">
                    <a:solidFill>
                      <a:srgbClr val="4472C4">
                        <a:lumMod val="50000"/>
                      </a:srgb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ٱ</a:t>
                </a:r>
                <a:r>
                  <a:rPr lang="ar-MA" sz="1800" b="1" dirty="0">
                    <a:solidFill>
                      <a:srgbClr val="4472C4">
                        <a:lumMod val="50000"/>
                      </a:srgb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لطُّيورَ.</a:t>
                </a:r>
                <a:endParaRPr lang="fr-MA" sz="1800" b="1" dirty="0">
                  <a:solidFill>
                    <a:srgbClr val="4472C4">
                      <a:lumMod val="50000"/>
                    </a:srgb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B1F47863-6FC1-364D-306F-C7EFC4E9D9F9}"/>
                  </a:ext>
                </a:extLst>
              </p:cNvPr>
              <p:cNvSpPr/>
              <p:nvPr/>
            </p:nvSpPr>
            <p:spPr>
              <a:xfrm>
                <a:off x="7429087" y="4869826"/>
                <a:ext cx="526864" cy="54465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ar-MA" sz="1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Arial" panose="020B0604020202020204" pitchFamily="34" charset="0"/>
                    <a:sym typeface="Arial"/>
                  </a:rPr>
                  <a:t>1</a:t>
                </a:r>
                <a:endParaRPr kumimoji="0" lang="f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12BE42A8-C4C1-E9BE-3BCB-14D9A99A474D}"/>
                </a:ext>
              </a:extLst>
            </p:cNvPr>
            <p:cNvSpPr/>
            <p:nvPr/>
          </p:nvSpPr>
          <p:spPr>
            <a:xfrm>
              <a:off x="205274" y="2172230"/>
              <a:ext cx="2838208" cy="2513535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 rtl="1">
                <a:lnSpc>
                  <a:spcPct val="150000"/>
                </a:lnSpc>
                <a:spcAft>
                  <a:spcPts val="800"/>
                </a:spcAft>
                <a:tabLst>
                  <a:tab pos="890270" algn="l"/>
                </a:tabLst>
              </a:pPr>
              <a:r>
                <a:rPr lang="ar-MA" sz="1800" b="1" dirty="0">
                  <a:solidFill>
                    <a:srgbClr val="4472C4">
                      <a:lumMod val="50000"/>
                    </a:srgb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</a:rPr>
                <a:t>  أَرادَتِ </a:t>
              </a:r>
              <a:r>
                <a:rPr lang="ar-MA" sz="1800" b="1" dirty="0" err="1">
                  <a:solidFill>
                    <a:srgbClr val="4472C4">
                      <a:lumMod val="50000"/>
                    </a:srgb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</a:rPr>
                <a:t>ٱلشَّجَرَةُ</a:t>
              </a:r>
              <a:r>
                <a:rPr lang="ar-MA" sz="1800" b="1" dirty="0">
                  <a:solidFill>
                    <a:srgbClr val="4472C4">
                      <a:lumMod val="50000"/>
                    </a:srgb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1800" b="1" dirty="0" err="1">
                  <a:solidFill>
                    <a:srgbClr val="4472C4">
                      <a:lumMod val="50000"/>
                    </a:srgb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</a:rPr>
                <a:t>ٱلصَّغيرَةُ</a:t>
              </a:r>
              <a:r>
                <a:rPr lang="ar-MA" sz="1800" b="1" dirty="0">
                  <a:solidFill>
                    <a:srgbClr val="4472C4">
                      <a:lumMod val="50000"/>
                    </a:srgb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</a:rPr>
                <a:t> أَنْ تَمْشِيَ مَعَ عِمْرانَ إِلى </a:t>
              </a:r>
              <a:r>
                <a:rPr lang="ar-MA" sz="1800" b="1" dirty="0" err="1">
                  <a:solidFill>
                    <a:srgbClr val="4472C4">
                      <a:lumMod val="50000"/>
                    </a:srgb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</a:rPr>
                <a:t>ٱلْبَحْرِ</a:t>
              </a:r>
              <a:r>
                <a:rPr lang="ar-MA" sz="1800" b="1" dirty="0">
                  <a:solidFill>
                    <a:srgbClr val="4472C4">
                      <a:lumMod val="50000"/>
                    </a:srgb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</a:rPr>
                <a:t>، فَعَلَّمَتْها أُمُّها أَنَّ دَوْرَ </a:t>
              </a:r>
              <a:r>
                <a:rPr lang="ar-MA" sz="1800" b="1" dirty="0" err="1">
                  <a:solidFill>
                    <a:srgbClr val="4472C4">
                      <a:lumMod val="50000"/>
                    </a:srgb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</a:rPr>
                <a:t>ٱلشَّجَرَةِ</a:t>
              </a:r>
              <a:r>
                <a:rPr lang="ar-MA" sz="1800" b="1" dirty="0">
                  <a:solidFill>
                    <a:srgbClr val="4472C4">
                      <a:lumMod val="50000"/>
                    </a:srgb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</a:rPr>
                <a:t> هُوَ </a:t>
              </a:r>
              <a:r>
                <a:rPr lang="ar-MA" sz="1800" b="1" dirty="0" err="1">
                  <a:solidFill>
                    <a:srgbClr val="4472C4">
                      <a:lumMod val="50000"/>
                    </a:srgb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</a:rPr>
                <a:t>ٱلْبَقاءُ</a:t>
              </a:r>
              <a:r>
                <a:rPr lang="ar-MA" sz="1800" b="1" dirty="0">
                  <a:solidFill>
                    <a:srgbClr val="4472C4">
                      <a:lumMod val="50000"/>
                    </a:srgb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</a:rPr>
                <a:t> في مَكانِها لِتَمْنَحَ </a:t>
              </a:r>
              <a:r>
                <a:rPr lang="ar-MA" sz="1800" b="1" dirty="0" err="1">
                  <a:solidFill>
                    <a:srgbClr val="4472C4">
                      <a:lumMod val="50000"/>
                    </a:srgb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</a:rPr>
                <a:t>ٱلثِّمارَ</a:t>
              </a:r>
              <a:r>
                <a:rPr lang="ar-MA" sz="1800" b="1" dirty="0">
                  <a:solidFill>
                    <a:srgbClr val="4472C4">
                      <a:lumMod val="50000"/>
                    </a:srgb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</a:rPr>
                <a:t> وَتَطْرُدَ </a:t>
              </a:r>
              <a:r>
                <a:rPr lang="ar-MA" sz="1800" b="1" dirty="0" err="1">
                  <a:solidFill>
                    <a:srgbClr val="4472C4">
                      <a:lumMod val="50000"/>
                    </a:srgb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</a:rPr>
                <a:t>ٱلطُّيورَ</a:t>
              </a:r>
              <a:r>
                <a:rPr lang="ar-MA" sz="1800" b="1" dirty="0">
                  <a:solidFill>
                    <a:srgbClr val="4472C4">
                      <a:lumMod val="50000"/>
                    </a:srgb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</a:rPr>
                <a:t>.</a:t>
              </a:r>
              <a:endParaRPr lang="fr-MA" sz="1800" b="1" dirty="0">
                <a:solidFill>
                  <a:srgbClr val="4472C4">
                    <a:lumMod val="50000"/>
                  </a:srgbClr>
                </a:solidFill>
                <a:latin typeface="Arial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6" name="Ellipse 15">
            <a:extLst>
              <a:ext uri="{FF2B5EF4-FFF2-40B4-BE49-F238E27FC236}">
                <a16:creationId xmlns:a16="http://schemas.microsoft.com/office/drawing/2014/main" id="{D808B969-90EB-7651-71E8-8C7F04076B25}"/>
              </a:ext>
            </a:extLst>
          </p:cNvPr>
          <p:cNvSpPr/>
          <p:nvPr/>
        </p:nvSpPr>
        <p:spPr>
          <a:xfrm>
            <a:off x="4348672" y="4618211"/>
            <a:ext cx="509141" cy="54465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2</a:t>
            </a:r>
            <a:endParaRPr kumimoji="0" lang="fr-MA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3A35FFB2-E54D-424D-752A-AE4B8877FBE7}"/>
              </a:ext>
            </a:extLst>
          </p:cNvPr>
          <p:cNvSpPr/>
          <p:nvPr/>
        </p:nvSpPr>
        <p:spPr>
          <a:xfrm>
            <a:off x="1393402" y="4618211"/>
            <a:ext cx="509141" cy="54465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3</a:t>
            </a:r>
            <a:endParaRPr kumimoji="0" lang="fr-MA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940CECB-926C-72C9-ED74-81943CFDF3B8}"/>
              </a:ext>
            </a:extLst>
          </p:cNvPr>
          <p:cNvGrpSpPr/>
          <p:nvPr/>
        </p:nvGrpSpPr>
        <p:grpSpPr>
          <a:xfrm>
            <a:off x="502771" y="94673"/>
            <a:ext cx="7517621" cy="319904"/>
            <a:chOff x="502771" y="94673"/>
            <a:chExt cx="7517621" cy="319904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F095C0BE-0433-B2EC-C66E-3BD5BC7D09B6}"/>
                </a:ext>
              </a:extLst>
            </p:cNvPr>
            <p:cNvGrpSpPr/>
            <p:nvPr/>
          </p:nvGrpSpPr>
          <p:grpSpPr>
            <a:xfrm>
              <a:off x="502771" y="94673"/>
              <a:ext cx="7517621" cy="319904"/>
              <a:chOff x="446787" y="128114"/>
              <a:chExt cx="7517621" cy="319904"/>
            </a:xfrm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88B8F1A3-C647-3FC7-EFA7-E6FBC2A6414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449505" y="152713"/>
                <a:ext cx="1375869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Arial"/>
                  </a:rPr>
                  <a:t>افتتاح الحصة</a:t>
                </a: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0EB6F33F-1799-124F-EC67-EC9E4A4E8AA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46787" y="15271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Arial"/>
                  </a:rPr>
                  <a:t>اختـتام الحــصة</a:t>
                </a: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4108B534-97FA-0868-AC68-7491ED6D154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502009" y="15271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Arial"/>
                  </a:rPr>
                  <a:t>قراءة/ فهم</a:t>
                </a:r>
              </a:p>
            </p:txBody>
          </p:sp>
          <p:pic>
            <p:nvPicPr>
              <p:cNvPr id="22" name="Image 21">
                <a:extLst>
                  <a:ext uri="{FF2B5EF4-FFF2-40B4-BE49-F238E27FC236}">
                    <a16:creationId xmlns:a16="http://schemas.microsoft.com/office/drawing/2014/main" id="{67350DC5-988B-3A3C-A838-4AE6169CFDA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7686339" y="12811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1E858BA9-1E2E-751D-4906-E35E3CC538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5827687" y="16760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4" name="Image 23">
                <a:extLst>
                  <a:ext uri="{FF2B5EF4-FFF2-40B4-BE49-F238E27FC236}">
                    <a16:creationId xmlns:a16="http://schemas.microsoft.com/office/drawing/2014/main" id="{B031812D-F930-31D5-16E5-4BF377ADCF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3886104" y="167609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636C4A3E-7376-DCCD-0A65-C29D0098CA9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361181" y="169949"/>
                <a:ext cx="1252633" cy="27806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Arial"/>
                  </a:rPr>
                  <a:t>تعبير كتابي</a:t>
                </a:r>
              </a:p>
            </p:txBody>
          </p:sp>
        </p:grpSp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1865EA56-3210-FD2C-9EE7-FEE376F8569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22538" y="119272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474075229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>
          <a:extLst>
            <a:ext uri="{FF2B5EF4-FFF2-40B4-BE49-F238E27FC236}">
              <a16:creationId xmlns:a16="http://schemas.microsoft.com/office/drawing/2014/main" id="{ADCE2FE3-C456-0D82-311E-161770D20F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6" name="Google Shape;2076;p49">
            <a:extLst>
              <a:ext uri="{FF2B5EF4-FFF2-40B4-BE49-F238E27FC236}">
                <a16:creationId xmlns:a16="http://schemas.microsoft.com/office/drawing/2014/main" id="{D958E07B-5470-8C85-B420-0E93F1C62CC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rgbClr val="A5A5A5"/>
              </a:buClr>
              <a:buSzPts val="1400"/>
            </a:pP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صححوا</a:t>
            </a:r>
            <a:endParaRPr sz="24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3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F62B8BB-00BF-0AD3-6845-DB0A79E7EE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3012" y="611944"/>
            <a:ext cx="900113" cy="900112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DA408416-383F-A39C-AC5F-7EC303724A20}"/>
              </a:ext>
            </a:extLst>
          </p:cNvPr>
          <p:cNvGrpSpPr/>
          <p:nvPr/>
        </p:nvGrpSpPr>
        <p:grpSpPr>
          <a:xfrm>
            <a:off x="438999" y="2321520"/>
            <a:ext cx="8266002" cy="2841347"/>
            <a:chOff x="205274" y="2172230"/>
            <a:chExt cx="8553739" cy="2841347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E01A82C6-EDC0-5837-3887-51A7B1A433C6}"/>
                </a:ext>
              </a:extLst>
            </p:cNvPr>
            <p:cNvGrpSpPr/>
            <p:nvPr/>
          </p:nvGrpSpPr>
          <p:grpSpPr>
            <a:xfrm>
              <a:off x="3145278" y="2172231"/>
              <a:ext cx="5613735" cy="2841346"/>
              <a:chOff x="3329842" y="2573136"/>
              <a:chExt cx="5613735" cy="2841346"/>
            </a:xfrm>
          </p:grpSpPr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7136C562-ABAB-4015-E691-96D84936749F}"/>
                  </a:ext>
                </a:extLst>
              </p:cNvPr>
              <p:cNvSpPr/>
              <p:nvPr/>
            </p:nvSpPr>
            <p:spPr>
              <a:xfrm>
                <a:off x="6205184" y="2573136"/>
                <a:ext cx="2738393" cy="2513535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just" rtl="1">
                  <a:lnSpc>
                    <a:spcPct val="150000"/>
                  </a:lnSpc>
                  <a:spcAft>
                    <a:spcPts val="800"/>
                  </a:spcAft>
                  <a:tabLst>
                    <a:tab pos="890270" algn="l"/>
                  </a:tabLst>
                  <a:defRPr/>
                </a:pPr>
                <a:r>
                  <a:rPr kumimoji="0" lang="ar-MA" sz="1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  </a:t>
                </a:r>
                <a:r>
                  <a:rPr lang="ar-MA" sz="1800" b="1" dirty="0">
                    <a:solidFill>
                      <a:srgbClr val="4472C4">
                        <a:lumMod val="50000"/>
                      </a:srgb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أَرادَتِ </a:t>
                </a:r>
                <a:r>
                  <a:rPr lang="ar-SA" sz="1800" b="1" dirty="0">
                    <a:solidFill>
                      <a:srgbClr val="4472C4">
                        <a:lumMod val="50000"/>
                      </a:srgb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ٱ</a:t>
                </a:r>
                <a:r>
                  <a:rPr lang="ar-MA" sz="1800" b="1" dirty="0">
                    <a:solidFill>
                      <a:srgbClr val="4472C4">
                        <a:lumMod val="50000"/>
                      </a:srgb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لشَّجَرَةُ </a:t>
                </a:r>
                <a:r>
                  <a:rPr lang="ar-SA" sz="1800" b="1" dirty="0">
                    <a:solidFill>
                      <a:srgbClr val="4472C4">
                        <a:lumMod val="50000"/>
                      </a:srgb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ٱ</a:t>
                </a:r>
                <a:r>
                  <a:rPr lang="ar-MA" sz="1800" b="1" dirty="0">
                    <a:solidFill>
                      <a:srgbClr val="4472C4">
                        <a:lumMod val="50000"/>
                      </a:srgb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لصَّغيرَةُ أَنْ تَمْشِيَ مَعَ عِمْرانَ إِلى </a:t>
                </a:r>
                <a:r>
                  <a:rPr lang="ar-SA" sz="1800" b="1" dirty="0">
                    <a:solidFill>
                      <a:srgbClr val="4472C4">
                        <a:lumMod val="50000"/>
                      </a:srgb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ٱ</a:t>
                </a:r>
                <a:r>
                  <a:rPr lang="ar-MA" sz="1800" b="1" dirty="0">
                    <a:solidFill>
                      <a:srgbClr val="4472C4">
                        <a:lumMod val="50000"/>
                      </a:srgb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لْبَحْرِ، فَعَلَّمَتْها أُمُّها أَنَّ دَوْرَ </a:t>
                </a:r>
                <a:r>
                  <a:rPr lang="ar-SA" sz="1800" b="1" dirty="0">
                    <a:solidFill>
                      <a:srgbClr val="4472C4">
                        <a:lumMod val="50000"/>
                      </a:srgb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ٱ</a:t>
                </a:r>
                <a:r>
                  <a:rPr lang="ar-MA" sz="1800" b="1" dirty="0">
                    <a:solidFill>
                      <a:srgbClr val="4472C4">
                        <a:lumMod val="50000"/>
                      </a:srgb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لشَّجَرَةِ هُوَ </a:t>
                </a:r>
                <a:r>
                  <a:rPr lang="ar-SA" sz="1800" b="1" dirty="0">
                    <a:solidFill>
                      <a:srgbClr val="4472C4">
                        <a:lumMod val="50000"/>
                      </a:srgb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ٱ</a:t>
                </a:r>
                <a:r>
                  <a:rPr lang="ar-MA" sz="1800" b="1" dirty="0">
                    <a:solidFill>
                      <a:srgbClr val="4472C4">
                        <a:lumMod val="50000"/>
                      </a:srgb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لْبَقاءُ في مَكانِها لِتَمْنَحَ </a:t>
                </a:r>
                <a:r>
                  <a:rPr lang="ar-SA" sz="1800" b="1" dirty="0">
                    <a:solidFill>
                      <a:srgbClr val="4472C4">
                        <a:lumMod val="50000"/>
                      </a:srgb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ٱ</a:t>
                </a:r>
                <a:r>
                  <a:rPr lang="ar-MA" sz="1800" b="1" dirty="0">
                    <a:solidFill>
                      <a:srgbClr val="4472C4">
                        <a:lumMod val="50000"/>
                      </a:srgb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لظِّلَّ وَتَأْوِيَ </a:t>
                </a:r>
                <a:r>
                  <a:rPr lang="ar-SA" sz="1800" b="1" dirty="0">
                    <a:solidFill>
                      <a:srgbClr val="4472C4">
                        <a:lumMod val="50000"/>
                      </a:srgb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ٱ</a:t>
                </a:r>
                <a:r>
                  <a:rPr lang="ar-MA" sz="1800" b="1" dirty="0">
                    <a:solidFill>
                      <a:srgbClr val="4472C4">
                        <a:lumMod val="50000"/>
                      </a:srgb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لطُّيورَ.</a:t>
                </a:r>
                <a:endParaRPr lang="fr-MA" sz="1800" b="1" dirty="0">
                  <a:solidFill>
                    <a:srgbClr val="4472C4">
                      <a:lumMod val="50000"/>
                    </a:srgb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A5478F85-6196-8B5B-70DF-8309B9A4484A}"/>
                  </a:ext>
                </a:extLst>
              </p:cNvPr>
              <p:cNvSpPr/>
              <p:nvPr/>
            </p:nvSpPr>
            <p:spPr>
              <a:xfrm>
                <a:off x="3329842" y="2573137"/>
                <a:ext cx="2738393" cy="2513535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 rtl="1">
                  <a:lnSpc>
                    <a:spcPct val="150000"/>
                  </a:lnSpc>
                  <a:spcAft>
                    <a:spcPts val="800"/>
                  </a:spcAft>
                  <a:tabLst>
                    <a:tab pos="890270" algn="l"/>
                  </a:tabLst>
                </a:pPr>
                <a:r>
                  <a:rPr lang="ar-MA" sz="1800" b="1" dirty="0">
                    <a:solidFill>
                      <a:srgbClr val="4472C4">
                        <a:lumMod val="50000"/>
                      </a:srgb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  أَرَادَتِ </a:t>
                </a:r>
                <a:r>
                  <a:rPr lang="ar-SA" sz="1800" b="1" dirty="0">
                    <a:solidFill>
                      <a:srgbClr val="4472C4">
                        <a:lumMod val="50000"/>
                      </a:srgb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ٱ</a:t>
                </a:r>
                <a:r>
                  <a:rPr lang="ar-MA" sz="1800" b="1" dirty="0">
                    <a:solidFill>
                      <a:srgbClr val="4472C4">
                        <a:lumMod val="50000"/>
                      </a:srgb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لشَّجَرَةُ </a:t>
                </a:r>
                <a:r>
                  <a:rPr lang="ar-SA" sz="1800" b="1" dirty="0">
                    <a:solidFill>
                      <a:srgbClr val="4472C4">
                        <a:lumMod val="50000"/>
                      </a:srgb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ٱ</a:t>
                </a:r>
                <a:r>
                  <a:rPr lang="ar-MA" sz="1800" b="1" dirty="0">
                    <a:solidFill>
                      <a:srgbClr val="4472C4">
                        <a:lumMod val="50000"/>
                      </a:srgb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لصَّغيرَةُ أَنْ تَمْشِيَ مَعَ عِمْرانَ إِلى الغَابَةِ، فَعَلَّمَتْها أُمُّها أَنَّ دَوْرَ </a:t>
                </a:r>
                <a:r>
                  <a:rPr lang="ar-SA" sz="1800" b="1" dirty="0">
                    <a:solidFill>
                      <a:srgbClr val="4472C4">
                        <a:lumMod val="50000"/>
                      </a:srgb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ٱ</a:t>
                </a:r>
                <a:r>
                  <a:rPr lang="ar-MA" sz="1800" b="1" dirty="0">
                    <a:solidFill>
                      <a:srgbClr val="4472C4">
                        <a:lumMod val="50000"/>
                      </a:srgb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لشَّجَرَةِ هُوَ </a:t>
                </a:r>
                <a:r>
                  <a:rPr lang="ar-SA" sz="1800" b="1" dirty="0">
                    <a:solidFill>
                      <a:srgbClr val="4472C4">
                        <a:lumMod val="50000"/>
                      </a:srgb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ٱ</a:t>
                </a:r>
                <a:r>
                  <a:rPr lang="ar-MA" sz="1800" b="1" dirty="0">
                    <a:solidFill>
                      <a:srgbClr val="4472C4">
                        <a:lumMod val="50000"/>
                      </a:srgb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لْبَقاءُ في مَكانِها لِتَمْنَحَ </a:t>
                </a:r>
                <a:r>
                  <a:rPr lang="ar-SA" sz="1800" b="1" dirty="0">
                    <a:solidFill>
                      <a:srgbClr val="4472C4">
                        <a:lumMod val="50000"/>
                      </a:srgb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ٱ</a:t>
                </a:r>
                <a:r>
                  <a:rPr lang="ar-MA" sz="1800" b="1" dirty="0">
                    <a:solidFill>
                      <a:srgbClr val="4472C4">
                        <a:lumMod val="50000"/>
                      </a:srgb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لظِّلَّ وَتَأْوِيَ </a:t>
                </a:r>
                <a:r>
                  <a:rPr lang="ar-SA" sz="1800" b="1" dirty="0">
                    <a:solidFill>
                      <a:srgbClr val="4472C4">
                        <a:lumMod val="50000"/>
                      </a:srgb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ٱ</a:t>
                </a:r>
                <a:r>
                  <a:rPr lang="ar-MA" sz="1800" b="1" dirty="0">
                    <a:solidFill>
                      <a:srgbClr val="4472C4">
                        <a:lumMod val="50000"/>
                      </a:srgbClr>
                    </a:solidFill>
                    <a:latin typeface="Arial"/>
                    <a:ea typeface="Calibri" panose="020F0502020204030204" pitchFamily="34" charset="0"/>
                    <a:cs typeface="Calibri" panose="020F0502020204030204" pitchFamily="34" charset="0"/>
                  </a:rPr>
                  <a:t>لطُّيورَ.</a:t>
                </a:r>
                <a:endParaRPr lang="fr-MA" sz="1800" b="1" dirty="0">
                  <a:solidFill>
                    <a:srgbClr val="4472C4">
                      <a:lumMod val="50000"/>
                    </a:srgb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D016AFDC-092B-B309-850D-FC5CC77669A5}"/>
                  </a:ext>
                </a:extLst>
              </p:cNvPr>
              <p:cNvSpPr/>
              <p:nvPr/>
            </p:nvSpPr>
            <p:spPr>
              <a:xfrm>
                <a:off x="7429087" y="4869826"/>
                <a:ext cx="526864" cy="54465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ar-MA" sz="1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rial"/>
                    <a:ea typeface="Calibri" panose="020F0502020204030204" pitchFamily="34" charset="0"/>
                    <a:cs typeface="Arial" panose="020B0604020202020204" pitchFamily="34" charset="0"/>
                    <a:sym typeface="Arial"/>
                  </a:rPr>
                  <a:t>1</a:t>
                </a:r>
                <a:endParaRPr kumimoji="0" lang="f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</p:grp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827BCF9-5688-7AAA-7267-5636C569B24E}"/>
                </a:ext>
              </a:extLst>
            </p:cNvPr>
            <p:cNvSpPr/>
            <p:nvPr/>
          </p:nvSpPr>
          <p:spPr>
            <a:xfrm>
              <a:off x="205274" y="2172230"/>
              <a:ext cx="2838208" cy="2513535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 rtl="1">
                <a:lnSpc>
                  <a:spcPct val="150000"/>
                </a:lnSpc>
                <a:spcAft>
                  <a:spcPts val="800"/>
                </a:spcAft>
                <a:tabLst>
                  <a:tab pos="890270" algn="l"/>
                </a:tabLst>
              </a:pPr>
              <a:r>
                <a:rPr lang="ar-MA" sz="1800" b="1" dirty="0">
                  <a:solidFill>
                    <a:srgbClr val="4472C4">
                      <a:lumMod val="50000"/>
                    </a:srgb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</a:rPr>
                <a:t>  أَرادَتِ </a:t>
              </a:r>
              <a:r>
                <a:rPr lang="ar-MA" sz="1800" b="1" dirty="0" err="1">
                  <a:solidFill>
                    <a:srgbClr val="4472C4">
                      <a:lumMod val="50000"/>
                    </a:srgb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</a:rPr>
                <a:t>ٱلشَّجَرَةُ</a:t>
              </a:r>
              <a:r>
                <a:rPr lang="ar-MA" sz="1800" b="1" dirty="0">
                  <a:solidFill>
                    <a:srgbClr val="4472C4">
                      <a:lumMod val="50000"/>
                    </a:srgb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1800" b="1" dirty="0" err="1">
                  <a:solidFill>
                    <a:srgbClr val="4472C4">
                      <a:lumMod val="50000"/>
                    </a:srgb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</a:rPr>
                <a:t>ٱلصَّغيرَةُ</a:t>
              </a:r>
              <a:r>
                <a:rPr lang="ar-MA" sz="1800" b="1" dirty="0">
                  <a:solidFill>
                    <a:srgbClr val="4472C4">
                      <a:lumMod val="50000"/>
                    </a:srgb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</a:rPr>
                <a:t> أَنْ تَمْشِيَ مَعَ عِمْرانَ إِلى </a:t>
              </a:r>
              <a:r>
                <a:rPr lang="ar-MA" sz="1800" b="1" dirty="0" err="1">
                  <a:solidFill>
                    <a:srgbClr val="4472C4">
                      <a:lumMod val="50000"/>
                    </a:srgb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</a:rPr>
                <a:t>ٱلْبَحْرِ</a:t>
              </a:r>
              <a:r>
                <a:rPr lang="ar-MA" sz="1800" b="1" dirty="0">
                  <a:solidFill>
                    <a:srgbClr val="4472C4">
                      <a:lumMod val="50000"/>
                    </a:srgb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</a:rPr>
                <a:t>، فَعَلَّمَتْها أُمُّها أَنَّ دَوْرَ </a:t>
              </a:r>
              <a:r>
                <a:rPr lang="ar-MA" sz="1800" b="1" dirty="0" err="1">
                  <a:solidFill>
                    <a:srgbClr val="4472C4">
                      <a:lumMod val="50000"/>
                    </a:srgb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</a:rPr>
                <a:t>ٱلشَّجَرَةِ</a:t>
              </a:r>
              <a:r>
                <a:rPr lang="ar-MA" sz="1800" b="1" dirty="0">
                  <a:solidFill>
                    <a:srgbClr val="4472C4">
                      <a:lumMod val="50000"/>
                    </a:srgb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</a:rPr>
                <a:t> هُوَ </a:t>
              </a:r>
              <a:r>
                <a:rPr lang="ar-MA" sz="1800" b="1" dirty="0" err="1">
                  <a:solidFill>
                    <a:srgbClr val="4472C4">
                      <a:lumMod val="50000"/>
                    </a:srgb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</a:rPr>
                <a:t>ٱلْبَقاءُ</a:t>
              </a:r>
              <a:r>
                <a:rPr lang="ar-MA" sz="1800" b="1" dirty="0">
                  <a:solidFill>
                    <a:srgbClr val="4472C4">
                      <a:lumMod val="50000"/>
                    </a:srgb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</a:rPr>
                <a:t> في مَكانِها لِتَمْنَحَ </a:t>
              </a:r>
              <a:r>
                <a:rPr lang="ar-MA" sz="1800" b="1" dirty="0" err="1">
                  <a:solidFill>
                    <a:srgbClr val="4472C4">
                      <a:lumMod val="50000"/>
                    </a:srgb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</a:rPr>
                <a:t>ٱلثِّمارَ</a:t>
              </a:r>
              <a:r>
                <a:rPr lang="ar-MA" sz="1800" b="1" dirty="0">
                  <a:solidFill>
                    <a:srgbClr val="4472C4">
                      <a:lumMod val="50000"/>
                    </a:srgb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</a:rPr>
                <a:t> وَتَطْرُدَ </a:t>
              </a:r>
              <a:r>
                <a:rPr lang="ar-MA" sz="1800" b="1" dirty="0" err="1">
                  <a:solidFill>
                    <a:srgbClr val="4472C4">
                      <a:lumMod val="50000"/>
                    </a:srgb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</a:rPr>
                <a:t>ٱلطُّيورَ</a:t>
              </a:r>
              <a:r>
                <a:rPr lang="ar-MA" sz="1800" b="1" dirty="0">
                  <a:solidFill>
                    <a:srgbClr val="4472C4">
                      <a:lumMod val="50000"/>
                    </a:srgb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</a:rPr>
                <a:t>.</a:t>
              </a:r>
              <a:endParaRPr lang="fr-MA" sz="1800" b="1" dirty="0">
                <a:solidFill>
                  <a:srgbClr val="4472C4">
                    <a:lumMod val="50000"/>
                  </a:srgbClr>
                </a:solidFill>
                <a:latin typeface="Arial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6" name="Ellipse 15">
            <a:extLst>
              <a:ext uri="{FF2B5EF4-FFF2-40B4-BE49-F238E27FC236}">
                <a16:creationId xmlns:a16="http://schemas.microsoft.com/office/drawing/2014/main" id="{438DEE58-2F2F-B852-4F2D-FBDB7853D239}"/>
              </a:ext>
            </a:extLst>
          </p:cNvPr>
          <p:cNvSpPr/>
          <p:nvPr/>
        </p:nvSpPr>
        <p:spPr>
          <a:xfrm>
            <a:off x="4348672" y="4618211"/>
            <a:ext cx="509141" cy="54465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2</a:t>
            </a:r>
            <a:endParaRPr kumimoji="0" lang="fr-MA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9945FB9E-C865-729E-1526-B93689C1554B}"/>
              </a:ext>
            </a:extLst>
          </p:cNvPr>
          <p:cNvSpPr/>
          <p:nvPr/>
        </p:nvSpPr>
        <p:spPr>
          <a:xfrm>
            <a:off x="1393402" y="4618211"/>
            <a:ext cx="509141" cy="54465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3</a:t>
            </a:r>
            <a:endParaRPr kumimoji="0" lang="fr-MA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DA02126C-DDC0-3E6B-4298-362357B2FC0B}"/>
              </a:ext>
            </a:extLst>
          </p:cNvPr>
          <p:cNvGrpSpPr/>
          <p:nvPr/>
        </p:nvGrpSpPr>
        <p:grpSpPr>
          <a:xfrm>
            <a:off x="502771" y="94673"/>
            <a:ext cx="7517621" cy="319904"/>
            <a:chOff x="502771" y="94673"/>
            <a:chExt cx="7517621" cy="319904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4FDF697E-3D29-5056-F11A-8CC7DFB5602A}"/>
                </a:ext>
              </a:extLst>
            </p:cNvPr>
            <p:cNvGrpSpPr/>
            <p:nvPr/>
          </p:nvGrpSpPr>
          <p:grpSpPr>
            <a:xfrm>
              <a:off x="502771" y="94673"/>
              <a:ext cx="7517621" cy="319904"/>
              <a:chOff x="446787" y="128114"/>
              <a:chExt cx="7517621" cy="319904"/>
            </a:xfrm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D0A39BDC-0CD7-ECC4-071A-AE4EB1CB828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449505" y="152713"/>
                <a:ext cx="1375869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Arial"/>
                  </a:rPr>
                  <a:t>افتتاح الحصة</a:t>
                </a: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C7B61C6C-78E1-C8B1-7598-A17AA19095F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46787" y="15271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Arial"/>
                  </a:rPr>
                  <a:t>اختـتام الحــصة</a:t>
                </a: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AFF63E24-32AB-05E2-CE3F-1EAACE6F3FD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502009" y="15271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Arial"/>
                  </a:rPr>
                  <a:t>قراءة/ فهم</a:t>
                </a:r>
              </a:p>
            </p:txBody>
          </p:sp>
          <p:pic>
            <p:nvPicPr>
              <p:cNvPr id="22" name="Image 21">
                <a:extLst>
                  <a:ext uri="{FF2B5EF4-FFF2-40B4-BE49-F238E27FC236}">
                    <a16:creationId xmlns:a16="http://schemas.microsoft.com/office/drawing/2014/main" id="{2D3B88BF-ABA4-88E0-B7D0-83DFAD9512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7686339" y="12811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AB021799-EE0A-ED86-DAEA-A2676CCD13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5827687" y="16760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4" name="Image 23">
                <a:extLst>
                  <a:ext uri="{FF2B5EF4-FFF2-40B4-BE49-F238E27FC236}">
                    <a16:creationId xmlns:a16="http://schemas.microsoft.com/office/drawing/2014/main" id="{934ECE7E-E8B8-F336-BF39-9BEC7737C4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3886104" y="167609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5567C74B-B142-2CF6-64E9-7445CA13C12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361181" y="169949"/>
                <a:ext cx="1252633" cy="27806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Arial"/>
                  </a:rPr>
                  <a:t>تعبير كتابي</a:t>
                </a:r>
              </a:p>
            </p:txBody>
          </p:sp>
        </p:grpSp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115CF052-DF80-8781-1AC8-D690D48A006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22538" y="119272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959379640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8C1A1-4FA6-4CC1-6EAD-9329D2112D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02F24120-7DEA-5EC9-3FB9-BC240B55FC6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71B5B3-A6C6-592F-E880-E5DAFA1EB783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تعبير كتابي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C7F059B4-6F67-81B7-3EC4-7B9160F45FB8}"/>
              </a:ext>
            </a:extLst>
          </p:cNvPr>
          <p:cNvSpPr txBox="1">
            <a:spLocks/>
          </p:cNvSpPr>
          <p:nvPr/>
        </p:nvSpPr>
        <p:spPr>
          <a:xfrm>
            <a:off x="2664352" y="3159000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إنتاج فقرة تصف حيوانا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D34946B-4706-AA1E-40F9-99D708F0370C}"/>
              </a:ext>
            </a:extLst>
          </p:cNvPr>
          <p:cNvSpPr txBox="1"/>
          <p:nvPr/>
        </p:nvSpPr>
        <p:spPr>
          <a:xfrm>
            <a:off x="5161932" y="1771950"/>
            <a:ext cx="19369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تعبير كتابي</a:t>
            </a:r>
          </a:p>
        </p:txBody>
      </p:sp>
      <p:pic>
        <p:nvPicPr>
          <p:cNvPr id="3" name="Google Shape;2036;p47">
            <a:extLst>
              <a:ext uri="{FF2B5EF4-FFF2-40B4-BE49-F238E27FC236}">
                <a16:creationId xmlns:a16="http://schemas.microsoft.com/office/drawing/2014/main" id="{5A43A5B0-4619-F45C-2B18-523D18DB9E3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43231" y="2024694"/>
            <a:ext cx="612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892D6D2-46F4-25D9-7F4A-B91A7A915F6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94418" y="986463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14206C12-60E7-F8B3-2EBA-4B0CC8617C7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921703" y="1771950"/>
            <a:ext cx="534132" cy="534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1665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>
          <a:extLst>
            <a:ext uri="{FF2B5EF4-FFF2-40B4-BE49-F238E27FC236}">
              <a16:creationId xmlns:a16="http://schemas.microsoft.com/office/drawing/2014/main" id="{BFE1520E-2185-8358-1962-D6F3ABD50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6" name="Google Shape;2076;p49">
            <a:extLst>
              <a:ext uri="{FF2B5EF4-FFF2-40B4-BE49-F238E27FC236}">
                <a16:creationId xmlns:a16="http://schemas.microsoft.com/office/drawing/2014/main" id="{59AF0878-E9DF-54A6-01C1-A4ABCA4C134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SzPts val="1400"/>
            </a:pPr>
            <a:r>
              <a:rPr lang="ar-MA" sz="24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 </a:t>
            </a:r>
            <a:r>
              <a:rPr lang="ar-MA" sz="24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خذوا دفاتركم</a:t>
            </a:r>
            <a:endParaRPr sz="24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9DA3FDD3-14D7-6A82-8E70-F7D76FD010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091933" y="2244436"/>
            <a:ext cx="3139726" cy="343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Espace réservé pour une image  14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9B8FD7AC-15ED-9064-67CB-100DFE486F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7351" y="612000"/>
            <a:ext cx="900000" cy="900000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01BF5ADC-47B3-39DE-78E0-CB8BD83C6966}"/>
              </a:ext>
            </a:extLst>
          </p:cNvPr>
          <p:cNvGrpSpPr/>
          <p:nvPr/>
        </p:nvGrpSpPr>
        <p:grpSpPr>
          <a:xfrm>
            <a:off x="502771" y="94673"/>
            <a:ext cx="7517621" cy="319904"/>
            <a:chOff x="502771" y="94673"/>
            <a:chExt cx="7517621" cy="319904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F9448799-ABE3-DB7B-B5C2-417B008CD69B}"/>
                </a:ext>
              </a:extLst>
            </p:cNvPr>
            <p:cNvGrpSpPr/>
            <p:nvPr/>
          </p:nvGrpSpPr>
          <p:grpSpPr>
            <a:xfrm>
              <a:off x="502771" y="94673"/>
              <a:ext cx="7517621" cy="319904"/>
              <a:chOff x="446787" y="128114"/>
              <a:chExt cx="7517621" cy="319904"/>
            </a:xfrm>
          </p:grpSpPr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558A83DD-7B5F-A2C2-D877-68A6878104D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449505" y="152713"/>
                <a:ext cx="1375869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Arial"/>
                  </a:rPr>
                  <a:t>افتتاح الحصة</a:t>
                </a: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96529F43-FB9B-F489-1CF1-7D96DC57598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46787" y="15271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Arial"/>
                  </a:rPr>
                  <a:t>اختـتام الحــصة</a:t>
                </a: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366FF2EE-3BB5-49E5-A598-B30E6F7125F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502009" y="15271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buClrTx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قراءة/ فهم</a:t>
                </a:r>
              </a:p>
            </p:txBody>
          </p:sp>
          <p:pic>
            <p:nvPicPr>
              <p:cNvPr id="29" name="Image 28">
                <a:extLst>
                  <a:ext uri="{FF2B5EF4-FFF2-40B4-BE49-F238E27FC236}">
                    <a16:creationId xmlns:a16="http://schemas.microsoft.com/office/drawing/2014/main" id="{B2245AAE-52E2-F182-9D2F-F069DFAA15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7686339" y="12811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30" name="Image 29">
                <a:extLst>
                  <a:ext uri="{FF2B5EF4-FFF2-40B4-BE49-F238E27FC236}">
                    <a16:creationId xmlns:a16="http://schemas.microsoft.com/office/drawing/2014/main" id="{A7E7C27F-EFC6-9D14-65F3-81931F2A24D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5827687" y="16760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31" name="Image 30">
                <a:extLst>
                  <a:ext uri="{FF2B5EF4-FFF2-40B4-BE49-F238E27FC236}">
                    <a16:creationId xmlns:a16="http://schemas.microsoft.com/office/drawing/2014/main" id="{A8DC0692-4C94-90BB-B6FC-54219945AD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3886104" y="167609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19E2B3D1-6555-D362-7DF9-28AB9FE418D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361181" y="169949"/>
                <a:ext cx="1252633" cy="27806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r>
                  <a:rPr lang="ar-MA" sz="1600" b="1" kern="1200" dirty="0">
                    <a:solidFill>
                      <a:srgbClr val="565F88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تعبير كتابي</a:t>
                </a:r>
              </a:p>
            </p:txBody>
          </p:sp>
        </p:grpSp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C3F2F0A3-45E6-6B3B-F043-F75D0485BD5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22538" y="119272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291785953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BB4AE-99CB-D325-B78D-66D8A342D1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0B538C-EAC3-7E41-B83F-910D2B698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5" y="761058"/>
            <a:ext cx="711618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ستتدربون على إنتاج فقرة تصف الفراشة.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51A7700-65DA-011E-D28A-02EF41AAB19F}"/>
              </a:ext>
            </a:extLst>
          </p:cNvPr>
          <p:cNvGrpSpPr/>
          <p:nvPr/>
        </p:nvGrpSpPr>
        <p:grpSpPr>
          <a:xfrm>
            <a:off x="502771" y="94673"/>
            <a:ext cx="7517621" cy="319904"/>
            <a:chOff x="502771" y="94673"/>
            <a:chExt cx="7517621" cy="319904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CAB6D444-260C-119F-A8EE-BEBC20B55AC7}"/>
                </a:ext>
              </a:extLst>
            </p:cNvPr>
            <p:cNvGrpSpPr/>
            <p:nvPr/>
          </p:nvGrpSpPr>
          <p:grpSpPr>
            <a:xfrm>
              <a:off x="502771" y="94673"/>
              <a:ext cx="7517621" cy="319904"/>
              <a:chOff x="446787" y="128114"/>
              <a:chExt cx="7517621" cy="319904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98CF6967-758E-5418-CCC8-9862B762D96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449505" y="152713"/>
                <a:ext cx="1375869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Arial"/>
                  </a:rPr>
                  <a:t>افتتاح الحصة</a:t>
                </a:r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12C07A7F-3F4E-1FB6-EA45-AE3219A3445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46787" y="15271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Arial"/>
                  </a:rPr>
                  <a:t>اختـتام الحــصة</a:t>
                </a: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3FF7C7E1-3E83-A483-D2E0-D768174B317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502009" y="15271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buClrTx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قراءة/ فهم</a:t>
                </a:r>
              </a:p>
            </p:txBody>
          </p:sp>
          <p:pic>
            <p:nvPicPr>
              <p:cNvPr id="13" name="Image 12">
                <a:extLst>
                  <a:ext uri="{FF2B5EF4-FFF2-40B4-BE49-F238E27FC236}">
                    <a16:creationId xmlns:a16="http://schemas.microsoft.com/office/drawing/2014/main" id="{A8FA518C-F012-9021-6CC0-9F0CC510F8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7686339" y="12811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5" name="Image 14">
                <a:extLst>
                  <a:ext uri="{FF2B5EF4-FFF2-40B4-BE49-F238E27FC236}">
                    <a16:creationId xmlns:a16="http://schemas.microsoft.com/office/drawing/2014/main" id="{B390590B-E99D-0E1E-A7D6-DADBDC6DBB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5827687" y="16760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74A2CBFD-4334-4BC4-9A0D-48D291CCED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3886104" y="167609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C15AF60D-1E1A-0087-33AC-D7B85E215D4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361181" y="169949"/>
                <a:ext cx="1252633" cy="27806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r>
                  <a:rPr lang="ar-MA" sz="1600" b="1" kern="1200" dirty="0">
                    <a:solidFill>
                      <a:srgbClr val="565F88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تعبير كتابي</a:t>
                </a:r>
              </a:p>
            </p:txBody>
          </p:sp>
        </p:grpSp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E305C86-63AC-4375-CDF7-8392D2656DC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22538" y="119272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668936A7-719F-B2A9-D4B8-604F4029B7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68238" y="2214061"/>
            <a:ext cx="3579509" cy="3579509"/>
          </a:xfrm>
          <a:prstGeom prst="rect">
            <a:avLst/>
          </a:prstGeom>
        </p:spPr>
      </p:pic>
      <p:pic>
        <p:nvPicPr>
          <p:cNvPr id="23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8CF0A80-4755-8E29-F4DA-706490C6EA5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169452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8E2C10-4A5E-3FA9-DE4E-08F088B72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A177CC-8C08-5969-6833-43DF5E4AA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611" y="774000"/>
            <a:ext cx="7249729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أولا أقرأ  عناصر الفقرة . مثلا:  ما اسم الحيوان؟ أين يعيش؟ كيف هو جسمه؟ ما غذاؤه؟ 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AB265FD-3B22-0022-A83C-03684B09E994}"/>
              </a:ext>
            </a:extLst>
          </p:cNvPr>
          <p:cNvSpPr/>
          <p:nvPr/>
        </p:nvSpPr>
        <p:spPr>
          <a:xfrm>
            <a:off x="467234" y="1959021"/>
            <a:ext cx="8209531" cy="4569598"/>
          </a:xfrm>
          <a:prstGeom prst="roundRect">
            <a:avLst/>
          </a:prstGeom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28600" marR="0" lvl="0" indent="-22860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أَنا...... أَعيشُ في........ جِسْمي........</a:t>
            </a:r>
          </a:p>
          <a:p>
            <a:pPr marL="228600" marR="0" lvl="0" indent="-22860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..................أَمْتَلِكُ ...................... </a:t>
            </a:r>
          </a:p>
          <a:p>
            <a:pPr marL="228600" marR="0" lvl="0" indent="-22860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كُلَّ يَوْمٍ......................................! </a:t>
            </a:r>
          </a:p>
          <a:p>
            <a:pPr marL="228600" marR="0" lvl="0" indent="-22860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لَكِنِ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ٱحْذَروا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...............................</a:t>
            </a:r>
          </a:p>
          <a:p>
            <a:pPr marL="228600" marR="0" lvl="0" indent="-2286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fr-MA" sz="4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1859094-7D76-EBF5-DF0D-9B3F0881E4CF}"/>
              </a:ext>
            </a:extLst>
          </p:cNvPr>
          <p:cNvGrpSpPr/>
          <p:nvPr/>
        </p:nvGrpSpPr>
        <p:grpSpPr>
          <a:xfrm>
            <a:off x="502771" y="94673"/>
            <a:ext cx="7517621" cy="319904"/>
            <a:chOff x="502771" y="94673"/>
            <a:chExt cx="7517621" cy="319904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4B54D78D-D216-E911-4C0E-7D86C42FB2E0}"/>
                </a:ext>
              </a:extLst>
            </p:cNvPr>
            <p:cNvGrpSpPr/>
            <p:nvPr/>
          </p:nvGrpSpPr>
          <p:grpSpPr>
            <a:xfrm>
              <a:off x="502771" y="94673"/>
              <a:ext cx="7517621" cy="319904"/>
              <a:chOff x="446787" y="128114"/>
              <a:chExt cx="7517621" cy="319904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C41D9522-9577-BF9E-ED40-DE3DB253A1D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449505" y="152713"/>
                <a:ext cx="1375869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Arial"/>
                  </a:rPr>
                  <a:t>افتتاح الحصة</a:t>
                </a: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964C813F-50F4-054B-0783-FDF2A25CFCA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46787" y="15271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Arial"/>
                  </a:rPr>
                  <a:t>اختـتام الحــصة</a:t>
                </a: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B03BE816-F83D-9C15-925A-6538B050673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502009" y="15271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buClrTx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قراءة/ فهم</a:t>
                </a:r>
              </a:p>
            </p:txBody>
          </p:sp>
          <p:pic>
            <p:nvPicPr>
              <p:cNvPr id="14" name="Image 13">
                <a:extLst>
                  <a:ext uri="{FF2B5EF4-FFF2-40B4-BE49-F238E27FC236}">
                    <a16:creationId xmlns:a16="http://schemas.microsoft.com/office/drawing/2014/main" id="{496C51ED-2896-C078-7A57-B273C4B190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7686339" y="12811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6" name="Image 15">
                <a:extLst>
                  <a:ext uri="{FF2B5EF4-FFF2-40B4-BE49-F238E27FC236}">
                    <a16:creationId xmlns:a16="http://schemas.microsoft.com/office/drawing/2014/main" id="{258799F8-6A8A-FAD6-6E80-D90F80B04B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5827687" y="16760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5A78A376-BBF9-7094-1A82-E36F9A6552B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3886104" y="167609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9D187480-31AC-293F-93F1-F4FAC52C82A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361181" y="169949"/>
                <a:ext cx="1252633" cy="27806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r>
                  <a:rPr lang="ar-MA" sz="1600" b="1" kern="1200" dirty="0">
                    <a:solidFill>
                      <a:srgbClr val="565F88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تعبير كتابي</a:t>
                </a:r>
              </a:p>
            </p:txBody>
          </p:sp>
        </p:grpSp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C908ADF-CCBA-1835-885C-9841375F47F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22538" y="119272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23" name="Image 22">
            <a:extLst>
              <a:ext uri="{FF2B5EF4-FFF2-40B4-BE49-F238E27FC236}">
                <a16:creationId xmlns:a16="http://schemas.microsoft.com/office/drawing/2014/main" id="{C4C4BADE-0E3C-608C-0C95-E06E7E90EE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8154" y="2937749"/>
            <a:ext cx="2851644" cy="2851644"/>
          </a:xfrm>
          <a:prstGeom prst="rect">
            <a:avLst/>
          </a:prstGeom>
        </p:spPr>
      </p:pic>
      <p:pic>
        <p:nvPicPr>
          <p:cNvPr id="25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8E4AD294-D885-F59C-AC2A-3044231FB7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3012" y="611944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330013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4ECD43-EB66-CB3E-5C8D-8AA25172A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61A2B8-C820-90FC-B612-84C074915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05" y="761058"/>
            <a:ext cx="6840000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أصف الفراشة بملء الفراغ بما يناسب. اسم الحيوان: الفراشة وتعيش في الحدائق والحقول الجميلة.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D846A91-52F7-B681-D6E1-08D2751D3021}"/>
              </a:ext>
            </a:extLst>
          </p:cNvPr>
          <p:cNvSpPr/>
          <p:nvPr/>
        </p:nvSpPr>
        <p:spPr>
          <a:xfrm>
            <a:off x="467234" y="1959021"/>
            <a:ext cx="8209531" cy="4569598"/>
          </a:xfrm>
          <a:prstGeom prst="roundRect">
            <a:avLst/>
          </a:prstGeom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28600" lvl="0" indent="-228600" algn="r" defTabSz="457200" rtl="1">
              <a:lnSpc>
                <a:spcPct val="150000"/>
              </a:lnSpc>
              <a:spcAft>
                <a:spcPts val="800"/>
              </a:spcAft>
              <a:buClrTx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أَنا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ٱلْفَراشَةُ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أَعيشُ في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ٱلْحَدائِقِ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وَٱلْحُقولِ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ٱلْجَميلَةِ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28600" marR="0" lvl="0" indent="-22860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جِسْمي...............أَمْتَلِكُ .............. </a:t>
            </a:r>
          </a:p>
          <a:p>
            <a:pPr marL="228600" marR="0" lvl="0" indent="-22860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كُلَّ يَوْمٍ....................................! </a:t>
            </a:r>
          </a:p>
          <a:p>
            <a:pPr marL="228600" marR="0" lvl="0" indent="-22860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لَكِنِ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ٱحْذَروا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...............................</a:t>
            </a:r>
          </a:p>
          <a:p>
            <a:pPr marL="228600" marR="0" lvl="0" indent="-2286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fr-MA" sz="4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8A8B53E2-19C9-CF9C-A340-2DE3CAF46336}"/>
              </a:ext>
            </a:extLst>
          </p:cNvPr>
          <p:cNvGrpSpPr/>
          <p:nvPr/>
        </p:nvGrpSpPr>
        <p:grpSpPr>
          <a:xfrm>
            <a:off x="502771" y="94673"/>
            <a:ext cx="7517621" cy="319904"/>
            <a:chOff x="502771" y="94673"/>
            <a:chExt cx="7517621" cy="319904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65D1D626-E01D-41FA-1C71-4BA6130198D6}"/>
                </a:ext>
              </a:extLst>
            </p:cNvPr>
            <p:cNvGrpSpPr/>
            <p:nvPr/>
          </p:nvGrpSpPr>
          <p:grpSpPr>
            <a:xfrm>
              <a:off x="502771" y="94673"/>
              <a:ext cx="7517621" cy="319904"/>
              <a:chOff x="446787" y="128114"/>
              <a:chExt cx="7517621" cy="319904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DC8CFD6-477B-EED0-C42C-FA33486068E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449505" y="152713"/>
                <a:ext cx="1375869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Arial"/>
                  </a:rPr>
                  <a:t>افتتاح الحصة</a:t>
                </a: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4E5B1969-1415-2BDB-659F-719D8483CDF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46787" y="15271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Arial"/>
                  </a:rPr>
                  <a:t>اختـتام الحــصة</a:t>
                </a: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60BC1693-A2D5-A921-1C75-9F807B45A65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502009" y="15271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buClrTx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قراءة/ فهم</a:t>
                </a:r>
              </a:p>
            </p:txBody>
          </p:sp>
          <p:pic>
            <p:nvPicPr>
              <p:cNvPr id="14" name="Image 13">
                <a:extLst>
                  <a:ext uri="{FF2B5EF4-FFF2-40B4-BE49-F238E27FC236}">
                    <a16:creationId xmlns:a16="http://schemas.microsoft.com/office/drawing/2014/main" id="{47A3D4AA-08BA-5919-2CF7-ADCA681E7D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7686339" y="12811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5" name="Image 14">
                <a:extLst>
                  <a:ext uri="{FF2B5EF4-FFF2-40B4-BE49-F238E27FC236}">
                    <a16:creationId xmlns:a16="http://schemas.microsoft.com/office/drawing/2014/main" id="{292DBF28-5A18-8908-79D3-5D8DA14867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5827687" y="16760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6" name="Image 15">
                <a:extLst>
                  <a:ext uri="{FF2B5EF4-FFF2-40B4-BE49-F238E27FC236}">
                    <a16:creationId xmlns:a16="http://schemas.microsoft.com/office/drawing/2014/main" id="{51C3FC29-97CC-A41B-7FF0-B8695428AE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3886104" y="167609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B071B34E-7C34-2903-A2E9-D12AAEB5808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361181" y="169949"/>
                <a:ext cx="1252633" cy="27806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r>
                  <a:rPr lang="ar-MA" sz="1600" b="1" kern="1200" dirty="0">
                    <a:solidFill>
                      <a:srgbClr val="565F88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تعبير كتابي</a:t>
                </a:r>
              </a:p>
            </p:txBody>
          </p:sp>
        </p:grp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F8CCEF9-F052-5AEA-A52D-84D183D51A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22538" y="119272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A2DBBB06-69A7-6B36-1313-C08B4D7F53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8154" y="3245298"/>
            <a:ext cx="2851644" cy="2851644"/>
          </a:xfrm>
          <a:prstGeom prst="rect">
            <a:avLst/>
          </a:prstGeom>
        </p:spPr>
      </p:pic>
      <p:pic>
        <p:nvPicPr>
          <p:cNvPr id="22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22EF8D5-7DB5-2629-B71B-FA6BB2A284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3012" y="611944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552511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EA2564-0915-20E9-731A-96DCDD467C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97D1102-F955-8591-C79B-85C56C386F5B}"/>
              </a:ext>
            </a:extLst>
          </p:cNvPr>
          <p:cNvSpPr/>
          <p:nvPr/>
        </p:nvSpPr>
        <p:spPr>
          <a:xfrm>
            <a:off x="6150487" y="3344501"/>
            <a:ext cx="2152737" cy="14500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A3DFCA3C-0152-BEA0-C244-F8A55C4F2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773" y="756000"/>
            <a:ext cx="71276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يصف جسمها؟ ماذا تفعل كل يوم؟ مم يجب أن نحذر؟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6482A5A-93F6-0441-6514-67277EFE3F96}"/>
              </a:ext>
            </a:extLst>
          </p:cNvPr>
          <p:cNvSpPr/>
          <p:nvPr/>
        </p:nvSpPr>
        <p:spPr>
          <a:xfrm>
            <a:off x="467234" y="1959021"/>
            <a:ext cx="8209531" cy="4569598"/>
          </a:xfrm>
          <a:prstGeom prst="roundRect">
            <a:avLst/>
          </a:prstGeom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28600" lvl="0" indent="-228600" algn="r" defTabSz="457200" rtl="1">
              <a:lnSpc>
                <a:spcPct val="150000"/>
              </a:lnSpc>
              <a:spcAft>
                <a:spcPts val="800"/>
              </a:spcAft>
              <a:buClrTx/>
            </a:pP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ٱلْفَراشَةُ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أَعيشُ في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ٱلْحَدائِقِ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وَٱلْحُقولِ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ٱلْجَميلَةِ</a:t>
            </a:r>
            <a:endParaRPr lang="ar-MA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28600" marR="0" lvl="0" indent="-22860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جِسْمي...............أَمْتَلِكُ ................ </a:t>
            </a:r>
          </a:p>
          <a:p>
            <a:pPr marL="228600" marR="0" lvl="0" indent="-22860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كُلَّ يَوْمٍ.......................................! </a:t>
            </a:r>
          </a:p>
          <a:p>
            <a:pPr marL="228600" marR="0" lvl="0" indent="-22860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لَكِنِ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ٱحْذَروا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...............................</a:t>
            </a:r>
          </a:p>
          <a:p>
            <a:pPr marL="228600" marR="0" lvl="0" indent="-2286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fr-MA" sz="4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FEB075FC-39F9-97FD-1902-11ACCF5A68CF}"/>
              </a:ext>
            </a:extLst>
          </p:cNvPr>
          <p:cNvGrpSpPr/>
          <p:nvPr/>
        </p:nvGrpSpPr>
        <p:grpSpPr>
          <a:xfrm>
            <a:off x="502771" y="94673"/>
            <a:ext cx="7517621" cy="319904"/>
            <a:chOff x="502771" y="94673"/>
            <a:chExt cx="7517621" cy="319904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617542D6-85A6-EDAE-9E82-FAEB2827688B}"/>
                </a:ext>
              </a:extLst>
            </p:cNvPr>
            <p:cNvGrpSpPr/>
            <p:nvPr/>
          </p:nvGrpSpPr>
          <p:grpSpPr>
            <a:xfrm>
              <a:off x="502771" y="94673"/>
              <a:ext cx="7517621" cy="319904"/>
              <a:chOff x="446787" y="128114"/>
              <a:chExt cx="7517621" cy="319904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4C129C5C-9B1E-F612-824B-1F6BE747D32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449505" y="152713"/>
                <a:ext cx="1375869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Arial"/>
                  </a:rPr>
                  <a:t>افتتاح الحصة</a:t>
                </a:r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26062FBC-7739-CAFE-3A4B-42752F987B0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46787" y="15271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Arial"/>
                  </a:rPr>
                  <a:t>اختـتام الحــصة</a:t>
                </a: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1924666A-BC69-12F7-B962-84335D5BA3C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502009" y="15271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buClrTx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قراءة/ فهم</a:t>
                </a:r>
              </a:p>
            </p:txBody>
          </p:sp>
          <p:pic>
            <p:nvPicPr>
              <p:cNvPr id="11" name="Image 10">
                <a:extLst>
                  <a:ext uri="{FF2B5EF4-FFF2-40B4-BE49-F238E27FC236}">
                    <a16:creationId xmlns:a16="http://schemas.microsoft.com/office/drawing/2014/main" id="{78688EB5-C68E-35E6-B6CE-36B334FA1D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7686339" y="12811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4" name="Image 13">
                <a:extLst>
                  <a:ext uri="{FF2B5EF4-FFF2-40B4-BE49-F238E27FC236}">
                    <a16:creationId xmlns:a16="http://schemas.microsoft.com/office/drawing/2014/main" id="{0B0B4CED-4E75-552D-FB4A-21BCC4817CE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5827687" y="16760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5" name="Image 14">
                <a:extLst>
                  <a:ext uri="{FF2B5EF4-FFF2-40B4-BE49-F238E27FC236}">
                    <a16:creationId xmlns:a16="http://schemas.microsoft.com/office/drawing/2014/main" id="{9E37673E-3D14-6C45-8830-0715E8BCB3B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3886104" y="167609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879F1D14-96D0-636F-C5DD-5E39DFA5059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361181" y="169949"/>
                <a:ext cx="1252633" cy="27806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r>
                  <a:rPr lang="ar-MA" sz="1600" b="1" kern="1200" dirty="0">
                    <a:solidFill>
                      <a:srgbClr val="565F88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تعبير كتابي</a:t>
                </a:r>
              </a:p>
            </p:txBody>
          </p:sp>
        </p:grpSp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442C920-3C65-5545-5EE5-C7636273FB9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22538" y="119272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30FDBD76-5AAD-3F2F-44A7-42A4799135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8154" y="3245298"/>
            <a:ext cx="2851644" cy="2851644"/>
          </a:xfrm>
          <a:prstGeom prst="rect">
            <a:avLst/>
          </a:prstGeom>
        </p:spPr>
      </p:pic>
      <p:pic>
        <p:nvPicPr>
          <p:cNvPr id="24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B6DEBCF-A918-02DD-0961-51E3FCA269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3012" y="611944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731599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F9800A-241A-6493-180A-A828D78AC1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E887D8-B70E-ED16-8C90-AB98A4756D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05" y="761058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الفقرة؟ من يعيد؟ 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2FD3D819-0C0D-0E4F-7B07-D3E5C001D750}"/>
              </a:ext>
            </a:extLst>
          </p:cNvPr>
          <p:cNvSpPr/>
          <p:nvPr/>
        </p:nvSpPr>
        <p:spPr>
          <a:xfrm>
            <a:off x="933061" y="2089606"/>
            <a:ext cx="7779241" cy="3721516"/>
          </a:xfrm>
          <a:prstGeom prst="roundRect">
            <a:avLst/>
          </a:prstGeom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28600" lvl="0" indent="-228600" algn="just" defTabSz="457200" rtl="1">
              <a:lnSpc>
                <a:spcPct val="150000"/>
              </a:lnSpc>
              <a:spcAft>
                <a:spcPts val="800"/>
              </a:spcAft>
              <a:buClrTx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أَنا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ٱلْفَراشَةُ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أَعيشُ في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ٱلْحَدائِقِ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وَٱلْحُقولِ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ٱلْجَميلَةِ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جِسْمي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صَغيرٌ وَمُلَوَّنٌ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أَمْتَلِكُ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أَرْبَعَةَ أَجْنِحَةٍ تَلْمَعُ في ضَوْءِ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ٱلشَّمْسِ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كُلَّ يَوْمٍ 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أَطيرُ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مِنْ زَهْرَةٍ إِلى زَهْرَةٍ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وَأَ</a:t>
            </a:r>
            <a:r>
              <a:rPr lang="f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تَغَذّى</a:t>
            </a:r>
            <a:r>
              <a:rPr lang="f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عَلى</a:t>
            </a:r>
            <a:r>
              <a:rPr lang="f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رَحيقِها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ٱلْحُلْوِ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! 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لَكِنِ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ٱحْذَروا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 تَلْمِسوا أَجْنِحَتي، فَهِيَ رَقيقَةٌ جِدًّا.</a:t>
            </a:r>
            <a:endParaRPr kumimoji="0" lang="fr-MA" sz="4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89D665E1-DDE2-66EC-4FC1-1140B4B75198}"/>
              </a:ext>
            </a:extLst>
          </p:cNvPr>
          <p:cNvGrpSpPr/>
          <p:nvPr/>
        </p:nvGrpSpPr>
        <p:grpSpPr>
          <a:xfrm>
            <a:off x="502771" y="94673"/>
            <a:ext cx="7517621" cy="319904"/>
            <a:chOff x="502771" y="94673"/>
            <a:chExt cx="7517621" cy="319904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2CCEB4BF-6977-931A-9ABB-91D764CC87BD}"/>
                </a:ext>
              </a:extLst>
            </p:cNvPr>
            <p:cNvGrpSpPr/>
            <p:nvPr/>
          </p:nvGrpSpPr>
          <p:grpSpPr>
            <a:xfrm>
              <a:off x="502771" y="94673"/>
              <a:ext cx="7517621" cy="319904"/>
              <a:chOff x="446787" y="128114"/>
              <a:chExt cx="7517621" cy="319904"/>
            </a:xfrm>
          </p:grpSpPr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3A394876-CBB1-AD75-2504-9D014B6FAC2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449505" y="152713"/>
                <a:ext cx="1375869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Arial"/>
                  </a:rPr>
                  <a:t>افتتاح الحصة</a:t>
                </a: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5F513C88-EDE2-57B0-956B-230B8522717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46787" y="15271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Arial"/>
                  </a:rPr>
                  <a:t>اختـتام الحــصة</a:t>
                </a: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926294BC-D085-7FDE-54AF-C9B33159942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502009" y="15271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buClrTx/>
                </a:pPr>
                <a:r>
                  <a:rPr lang="ar-MA" sz="1600" b="1" kern="1200" dirty="0">
                    <a:solidFill>
                      <a:srgbClr val="565F88">
                        <a:alpha val="20000"/>
                      </a:srgb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قراءة/ فهم</a:t>
                </a:r>
              </a:p>
            </p:txBody>
          </p:sp>
          <p:pic>
            <p:nvPicPr>
              <p:cNvPr id="16" name="Image 15">
                <a:extLst>
                  <a:ext uri="{FF2B5EF4-FFF2-40B4-BE49-F238E27FC236}">
                    <a16:creationId xmlns:a16="http://schemas.microsoft.com/office/drawing/2014/main" id="{9A44BD68-33CC-69A0-A4B4-9152C12426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7686339" y="128114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6E8D079B-C9DE-C364-FB1B-F19A933708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5827687" y="16760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9" name="Image 18">
                <a:extLst>
                  <a:ext uri="{FF2B5EF4-FFF2-40B4-BE49-F238E27FC236}">
                    <a16:creationId xmlns:a16="http://schemas.microsoft.com/office/drawing/2014/main" id="{1F6A7332-0E8D-2BB1-BDE2-11F624CAFA3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3886104" y="167609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CA58CFC3-96CE-3AD0-EC9C-67ACA4F87E2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361181" y="169949"/>
                <a:ext cx="1252633" cy="27806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r>
                  <a:rPr lang="ar-MA" sz="1600" b="1" kern="1200" dirty="0">
                    <a:solidFill>
                      <a:srgbClr val="565F88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تعبير كتابي</a:t>
                </a:r>
              </a:p>
            </p:txBody>
          </p:sp>
        </p:grpSp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20127AF-D594-1D99-4184-1B65330E703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22538" y="119272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22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E77EB8A2-9A54-22C0-EDE3-8AD9DAB34A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3012" y="611944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425665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2AEC28-4F07-75AC-8AA7-B3FC431F15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832E0D-875F-B20D-A9DB-77EC73F07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760" y="1657671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cs typeface="Microsoft Uighur" panose="02000000000000000000" pitchFamily="2" charset="-78"/>
              </a:rPr>
              <a:t> </a:t>
            </a:r>
            <a:r>
              <a:rPr lang="ar-MA" sz="4400" dirty="0">
                <a:solidFill>
                  <a:srgbClr val="424D7B"/>
                </a:solidFill>
                <a:cs typeface="Microsoft Uighur" panose="02000000000000000000" pitchFamily="2" charset="-78"/>
              </a:rPr>
              <a:t>اختتام الحصة 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42DBFE99-210A-D185-CA4C-BE4A23111FB0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ماذا تعلمتم؟</a:t>
            </a:r>
            <a:r>
              <a:rPr kumimoji="0" lang="ar-MA" sz="4000" b="1" i="0" u="none" strike="noStrike" kern="0" cap="none" spc="0" normalizeH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lang="ar-MA" sz="4000" b="1" kern="0" dirty="0"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واجباتكم المنزلية. </a:t>
            </a: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B9B976A2-4F56-96B0-91F8-0E213E3C1642}"/>
              </a:ext>
            </a:extLst>
          </p:cNvPr>
          <p:cNvSpPr/>
          <p:nvPr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CAF2F4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4EE3A44-1A22-9692-A59D-748383BC8E5E}"/>
              </a:ext>
            </a:extLst>
          </p:cNvPr>
          <p:cNvSpPr/>
          <p:nvPr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4" name="Google Shape;1680;p27">
            <a:extLst>
              <a:ext uri="{FF2B5EF4-FFF2-40B4-BE49-F238E27FC236}">
                <a16:creationId xmlns:a16="http://schemas.microsoft.com/office/drawing/2014/main" id="{EABC7152-FCF8-A6D9-07D8-205E55A5E45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508806" y="1837671"/>
            <a:ext cx="360000" cy="36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825146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اختتام الحصة 2_1">
            <a:hlinkClick r:id="" action="ppaction://media"/>
            <a:extLst>
              <a:ext uri="{FF2B5EF4-FFF2-40B4-BE49-F238E27FC236}">
                <a16:creationId xmlns:a16="http://schemas.microsoft.com/office/drawing/2014/main" id="{A67C4056-8475-4939-B4BA-78397835080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2000" y="1629000"/>
            <a:ext cx="6400000" cy="360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65FDE5B-4829-DCC5-7C30-9E3B124FB8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6168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02- معــــــــــجم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03- استماع وتحدث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02- معــــــــــجم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2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4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3_02- معــــــــــجم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03- استماع وتحدث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5615</TotalTime>
  <Words>1897</Words>
  <Application>Microsoft Office PowerPoint</Application>
  <PresentationFormat>Affichage à l'écran (4:3)</PresentationFormat>
  <Paragraphs>317</Paragraphs>
  <Slides>43</Slides>
  <Notes>19</Notes>
  <HiddenSlides>0</HiddenSlides>
  <MMClips>4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16</vt:i4>
      </vt:variant>
      <vt:variant>
        <vt:lpstr>Titres des diapositives</vt:lpstr>
      </vt:variant>
      <vt:variant>
        <vt:i4>43</vt:i4>
      </vt:variant>
    </vt:vector>
  </HeadingPairs>
  <TitlesOfParts>
    <vt:vector size="68" baseType="lpstr">
      <vt:lpstr>Noto Sans Symbols</vt:lpstr>
      <vt:lpstr>Wingdings</vt:lpstr>
      <vt:lpstr>Dosis SemiBold</vt:lpstr>
      <vt:lpstr>Dosis Medium</vt:lpstr>
      <vt:lpstr>Arial</vt:lpstr>
      <vt:lpstr>Abadi</vt:lpstr>
      <vt:lpstr>Calibri</vt:lpstr>
      <vt:lpstr>Microsoft Uighur</vt:lpstr>
      <vt:lpstr>Calibri Light</vt:lpstr>
      <vt:lpstr>Thème Office</vt:lpstr>
      <vt:lpstr>02- معــــــــــجم</vt:lpstr>
      <vt:lpstr>1_03- استماع وتحدث</vt:lpstr>
      <vt:lpstr>3_Env-Enseignant</vt:lpstr>
      <vt:lpstr>1_Conception personnalisée</vt:lpstr>
      <vt:lpstr>00_Env-Enseignant</vt:lpstr>
      <vt:lpstr>1_02- معــــــــــجم</vt:lpstr>
      <vt:lpstr>2_Thème Office</vt:lpstr>
      <vt:lpstr>2_01- نشاط اعتيادي</vt:lpstr>
      <vt:lpstr>3_01- نشاط اعتيادي</vt:lpstr>
      <vt:lpstr>1_01- نشاط اعتيادي</vt:lpstr>
      <vt:lpstr>3_Thème Office</vt:lpstr>
      <vt:lpstr>4_Thème Office</vt:lpstr>
      <vt:lpstr>3_02- معــــــــــجم</vt:lpstr>
      <vt:lpstr>03- استماع وتحدث</vt:lpstr>
      <vt:lpstr>04- قراءة/ كتابة</vt:lpstr>
      <vt:lpstr>Présentation PowerPoint</vt:lpstr>
      <vt:lpstr>Présentation PowerPoint</vt:lpstr>
      <vt:lpstr>تنظيم حصص الأسبوع التربوي</vt:lpstr>
      <vt:lpstr>هيكلة حصة اليوم</vt:lpstr>
      <vt:lpstr>Présentation PowerPoint</vt:lpstr>
      <vt:lpstr>  افتتاح الحصة</vt:lpstr>
      <vt:lpstr> مرحبا بكم . سننطلق في حصة اللغة العربية .</vt:lpstr>
      <vt:lpstr>قبل أن نبدأ حصة اليوم سأخبركم عن شروط الحصول على نجمة التميز.  في كل حصة سيفوز ثلاثة منكم بالنجمة. </vt:lpstr>
      <vt:lpstr>قبل أن نبدأ حصة اليوم سأخبركم عن شروط الحصول على نجمة التميز.  في كل حصة سيفوز ثلاثة منكم بالنجمة. </vt:lpstr>
      <vt:lpstr>انتبهوا جيدا كيف سأقرأ النصَّ.  </vt:lpstr>
      <vt:lpstr>أمامكم  دقيقة واحدة ؛ اقرؤوا الفقرة قراءة صامتة.</vt:lpstr>
      <vt:lpstr>التلميذ............ قم للسبورة للقراءة.</vt:lpstr>
      <vt:lpstr>  ما عنوان النص الذي تذكركم به هذه الفقرة؟ ما هي شخصياته؟ .</vt:lpstr>
      <vt:lpstr>Présentation PowerPoint</vt:lpstr>
      <vt:lpstr> </vt:lpstr>
      <vt:lpstr> </vt:lpstr>
      <vt:lpstr> </vt:lpstr>
      <vt:lpstr> الآن؛ خذوا كراساتكم ص 171 -  من يقرأ؟ من يواصل؟ تابعوا</vt:lpstr>
      <vt:lpstr> إِلى أَيْنَ أَرادَ عِمْرانُ أَنْ يَذْهَبَ؟ اكتبوا الحرف المناسب على الألواح</vt:lpstr>
      <vt:lpstr> صححوا؛</vt:lpstr>
      <vt:lpstr> ماذا وَعَدَتِ الشَّجَرَةُ الصَّغيرَةُ أَنْ تَفْعَلَ لِعِمْرانَ؟ اكتبوا الحرف المناسب على الألواح</vt:lpstr>
      <vt:lpstr> صححوا؛</vt:lpstr>
      <vt:lpstr> لِماذا لا تَمْشي ٱلْأَشْجارُ؟ اكتبوا الحرف المناسب على الألواح</vt:lpstr>
      <vt:lpstr> صححوا؛</vt:lpstr>
      <vt:lpstr> ماذا يَحْدُثُ لَوْ مَشَتِ ٱلأَشْجارُ ؟ اكتبوا الحرف المناسب على الألواح</vt:lpstr>
      <vt:lpstr> صححوا؛</vt:lpstr>
      <vt:lpstr>سأقرأ الجمل، انتبهوا جيدا</vt:lpstr>
      <vt:lpstr>من يقرأ؟</vt:lpstr>
      <vt:lpstr>رتبوا الجمل بوضع الأرقام من 1إلى 4 حسب ورودها في النص.</vt:lpstr>
      <vt:lpstr>صححوا؛</vt:lpstr>
      <vt:lpstr>من يقرأ؟</vt:lpstr>
      <vt:lpstr>خذوا ألواحكم واكتبوا رقم الملخص المناسب لقصة "الأشجار لا تمشي"</vt:lpstr>
      <vt:lpstr>صححوا</vt:lpstr>
      <vt:lpstr>Présentation PowerPoint</vt:lpstr>
      <vt:lpstr> خذوا دفاتركم</vt:lpstr>
      <vt:lpstr>والآن ستتدربون على إنتاج فقرة تصف الفراشة.</vt:lpstr>
      <vt:lpstr>أولا أقرأ  عناصر الفقرة . مثلا:  ما اسم الحيوان؟ أين يعيش؟ كيف هو جسمه؟ ما غذاؤه؟ </vt:lpstr>
      <vt:lpstr>أصف الفراشة بملء الفراغ بما يناسب. اسم الحيوان: الفراشة وتعيش في الحدائق والحقول الجميلة.</vt:lpstr>
      <vt:lpstr>من يصف جسمها؟ ماذا تفعل كل يوم؟ مم يجب أن نحذر؟ </vt:lpstr>
      <vt:lpstr>من يقرأ الفقرة؟ من يعيد؟ </vt:lpstr>
      <vt:lpstr> اختتام الحصة 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AMAADID RACHID</dc:creator>
  <cp:lastModifiedBy>Fatima Ait Addi</cp:lastModifiedBy>
  <cp:revision>52</cp:revision>
  <dcterms:created xsi:type="dcterms:W3CDTF">2023-09-20T21:35:22Z</dcterms:created>
  <dcterms:modified xsi:type="dcterms:W3CDTF">2026-06-14T00:39:09Z</dcterms:modified>
</cp:coreProperties>
</file>