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8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9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0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1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  <p:sldMasterId id="2147483841" r:id="rId12"/>
  </p:sldMasterIdLst>
  <p:notesMasterIdLst>
    <p:notesMasterId r:id="rId67"/>
  </p:notesMasterIdLst>
  <p:sldIdLst>
    <p:sldId id="2147482789" r:id="rId13"/>
    <p:sldId id="2147482483" r:id="rId14"/>
    <p:sldId id="257" r:id="rId15"/>
    <p:sldId id="2147482692" r:id="rId16"/>
    <p:sldId id="2147482631" r:id="rId17"/>
    <p:sldId id="2147482691" r:id="rId18"/>
    <p:sldId id="2147482633" r:id="rId19"/>
    <p:sldId id="2134806179" r:id="rId20"/>
    <p:sldId id="2147482503" r:id="rId21"/>
    <p:sldId id="2134806417" r:id="rId22"/>
    <p:sldId id="2134806537" r:id="rId23"/>
    <p:sldId id="2147482647" r:id="rId24"/>
    <p:sldId id="2134806402" r:id="rId25"/>
    <p:sldId id="2147482640" r:id="rId26"/>
    <p:sldId id="2147482706" r:id="rId27"/>
    <p:sldId id="2134806900" r:id="rId28"/>
    <p:sldId id="2134808494" r:id="rId29"/>
    <p:sldId id="2134808495" r:id="rId30"/>
    <p:sldId id="2147482637" r:id="rId31"/>
    <p:sldId id="2134806904" r:id="rId32"/>
    <p:sldId id="2147482635" r:id="rId33"/>
    <p:sldId id="2134808499" r:id="rId34"/>
    <p:sldId id="2147482720" r:id="rId35"/>
    <p:sldId id="2147482711" r:id="rId36"/>
    <p:sldId id="2147482784" r:id="rId37"/>
    <p:sldId id="2147482785" r:id="rId38"/>
    <p:sldId id="2147482776" r:id="rId39"/>
    <p:sldId id="2147482794" r:id="rId40"/>
    <p:sldId id="2147482795" r:id="rId41"/>
    <p:sldId id="2147482815" r:id="rId42"/>
    <p:sldId id="2147482816" r:id="rId43"/>
    <p:sldId id="2147482775" r:id="rId44"/>
    <p:sldId id="2147482749" r:id="rId45"/>
    <p:sldId id="2147482773" r:id="rId46"/>
    <p:sldId id="2147482826" r:id="rId47"/>
    <p:sldId id="2147482827" r:id="rId48"/>
    <p:sldId id="2147482790" r:id="rId49"/>
    <p:sldId id="2147482828" r:id="rId50"/>
    <p:sldId id="2147482829" r:id="rId51"/>
    <p:sldId id="2147482833" r:id="rId52"/>
    <p:sldId id="2147482832" r:id="rId53"/>
    <p:sldId id="2147482835" r:id="rId54"/>
    <p:sldId id="2147482836" r:id="rId55"/>
    <p:sldId id="2147482837" r:id="rId56"/>
    <p:sldId id="2147482791" r:id="rId57"/>
    <p:sldId id="2147482838" r:id="rId58"/>
    <p:sldId id="2147482839" r:id="rId59"/>
    <p:sldId id="2147482840" r:id="rId60"/>
    <p:sldId id="2147482841" r:id="rId61"/>
    <p:sldId id="2147482842" r:id="rId62"/>
    <p:sldId id="2147482843" r:id="rId63"/>
    <p:sldId id="2147482704" r:id="rId64"/>
    <p:sldId id="2147482639" r:id="rId65"/>
    <p:sldId id="2147482534" r:id="rId66"/>
  </p:sldIdLst>
  <p:sldSz cx="9144000" cy="6858000" type="screen4x3"/>
  <p:notesSz cx="6858000" cy="9144000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regular r:id="rId72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  <p:embeddedFont>
      <p:font typeface="Noto Sans Symbols" panose="020B0604020202020204" charset="0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55"/>
  </p:normalViewPr>
  <p:slideViewPr>
    <p:cSldViewPr snapToGrid="0">
      <p:cViewPr varScale="1">
        <p:scale>
          <a:sx n="78" d="100"/>
          <a:sy n="78" d="100"/>
        </p:scale>
        <p:origin x="1618" y="62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font" Target="fonts/font1.fntdata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74" Type="http://schemas.openxmlformats.org/officeDocument/2006/relationships/font" Target="fonts/font7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tableStyles" Target="tableStyles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font" Target="fonts/font5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4" Type="http://schemas.openxmlformats.org/officeDocument/2006/relationships/slide" Target="slides/slide12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66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759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5.wdp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6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69326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97401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4872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32296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82210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48797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41612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8517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01254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4501557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22778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74331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43140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17001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457830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2556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36414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15637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131280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13398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81869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97938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08949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949430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538363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57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18" Type="http://schemas.openxmlformats.org/officeDocument/2006/relationships/slideLayout" Target="../slideLayouts/slideLayout182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167.xml"/><Relationship Id="rId21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81.xml"/><Relationship Id="rId25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66.xml"/><Relationship Id="rId16" Type="http://schemas.openxmlformats.org/officeDocument/2006/relationships/slideLayout" Target="../slideLayouts/slideLayout180.xml"/><Relationship Id="rId20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2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69.xml"/><Relationship Id="rId15" Type="http://schemas.openxmlformats.org/officeDocument/2006/relationships/slideLayout" Target="../slideLayouts/slideLayout179.xml"/><Relationship Id="rId23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74.xml"/><Relationship Id="rId19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186.xml"/><Relationship Id="rId27" Type="http://schemas.openxmlformats.org/officeDocument/2006/relationships/image" Target="../media/image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14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862" r:id="rId21"/>
    <p:sldLayoutId id="2147483863" r:id="rId22"/>
    <p:sldLayoutId id="2147483864" r:id="rId23"/>
    <p:sldLayoutId id="2147483865" r:id="rId24"/>
    <p:sldLayoutId id="214748386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png"/><Relationship Id="rId7" Type="http://schemas.microsoft.com/office/2007/relationships/hdphoto" Target="../media/hdphoto7.wdp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17.png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16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38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gif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41.png"/><Relationship Id="rId4" Type="http://schemas.openxmlformats.org/officeDocument/2006/relationships/video" Target="../media/media2.mp4"/><Relationship Id="rId9" Type="http://schemas.openxmlformats.org/officeDocument/2006/relationships/image" Target="../media/image36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7.png"/><Relationship Id="rId7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45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4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11" Type="http://schemas.openxmlformats.org/officeDocument/2006/relationships/image" Target="../media/image26.gif"/><Relationship Id="rId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48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26.gif"/><Relationship Id="rId10" Type="http://schemas.openxmlformats.org/officeDocument/2006/relationships/image" Target="../media/image44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12" Type="http://schemas.openxmlformats.org/officeDocument/2006/relationships/image" Target="../media/image5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11" Type="http://schemas.openxmlformats.org/officeDocument/2006/relationships/image" Target="../media/image57.png"/><Relationship Id="rId5" Type="http://schemas.openxmlformats.org/officeDocument/2006/relationships/image" Target="../media/image43.png"/><Relationship Id="rId10" Type="http://schemas.openxmlformats.org/officeDocument/2006/relationships/image" Target="../media/image56.png"/><Relationship Id="rId4" Type="http://schemas.openxmlformats.org/officeDocument/2006/relationships/image" Target="../media/image42.png"/><Relationship Id="rId9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16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1.png"/><Relationship Id="rId7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74.png"/><Relationship Id="rId4" Type="http://schemas.openxmlformats.org/officeDocument/2006/relationships/image" Target="../media/image42.png"/><Relationship Id="rId9" Type="http://schemas.openxmlformats.org/officeDocument/2006/relationships/image" Target="../media/image7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0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76.png"/><Relationship Id="rId9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8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36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80.png"/><Relationship Id="rId11" Type="http://schemas.openxmlformats.org/officeDocument/2006/relationships/image" Target="../media/image42.png"/><Relationship Id="rId5" Type="http://schemas.openxmlformats.org/officeDocument/2006/relationships/image" Target="../media/image79.png"/><Relationship Id="rId10" Type="http://schemas.openxmlformats.org/officeDocument/2006/relationships/image" Target="../media/image41.png"/><Relationship Id="rId4" Type="http://schemas.openxmlformats.org/officeDocument/2006/relationships/image" Target="../media/image78.png"/><Relationship Id="rId9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0.png"/><Relationship Id="rId7" Type="http://schemas.openxmlformats.org/officeDocument/2006/relationships/image" Target="../media/image84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83.png"/><Relationship Id="rId11" Type="http://schemas.openxmlformats.org/officeDocument/2006/relationships/image" Target="../media/image41.png"/><Relationship Id="rId5" Type="http://schemas.openxmlformats.org/officeDocument/2006/relationships/image" Target="../media/image82.png"/><Relationship Id="rId10" Type="http://schemas.openxmlformats.org/officeDocument/2006/relationships/image" Target="../media/image36.png"/><Relationship Id="rId4" Type="http://schemas.openxmlformats.org/officeDocument/2006/relationships/image" Target="../media/image81.png"/><Relationship Id="rId9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64.xml"/><Relationship Id="rId5" Type="http://schemas.openxmlformats.org/officeDocument/2006/relationships/image" Target="../media/image44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85.png"/><Relationship Id="rId12" Type="http://schemas.openxmlformats.org/officeDocument/2006/relationships/image" Target="../media/image4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2.png"/><Relationship Id="rId11" Type="http://schemas.openxmlformats.org/officeDocument/2006/relationships/image" Target="../media/image43.png"/><Relationship Id="rId5" Type="http://schemas.openxmlformats.org/officeDocument/2006/relationships/image" Target="../media/image26.gif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F6AF93-A072-0C24-12E8-3973AEBD1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" b="383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0AB5C9-B6EA-5E8A-5230-507D200E0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287" y="4933011"/>
            <a:ext cx="2215425" cy="56891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6F2290-D2D4-9A0F-395B-B76084884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144" y="4953676"/>
            <a:ext cx="2215425" cy="56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0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  <p:grpSp>
        <p:nvGrpSpPr>
          <p:cNvPr id="13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4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20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2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 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 . </a:t>
            </a: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25" name="Espace réservé du texte 25">
            <a:extLst>
              <a:ext uri="{FF2B5EF4-FFF2-40B4-BE49-F238E27FC236}">
                <a16:creationId xmlns:a16="http://schemas.microsoft.com/office/drawing/2014/main" id="{AD0638E5-2F56-6840-2166-3B91DD626FA6}"/>
              </a:ext>
            </a:extLst>
          </p:cNvPr>
          <p:cNvSpPr txBox="1">
            <a:spLocks/>
          </p:cNvSpPr>
          <p:nvPr/>
        </p:nvSpPr>
        <p:spPr>
          <a:xfrm>
            <a:off x="4957379" y="215168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والتحدث/ القراءة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الطلاقة/ التحدث. 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4860905" y="3842112"/>
            <a:ext cx="3479543" cy="972001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.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 .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الطلاقة / التحدث.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«الفراشة».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1949713" y="4427170"/>
            <a:ext cx="4710886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الصفة المضافة ــــــ إستراتيجية الفهم ــــــ الجملة الفعلية ــــــ إنتاج فقرة تصف حيوان.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فردي لمهارتي الطلاقة والتحدث.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260202" y="53927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dirty="0">
                <a:solidFill>
                  <a:srgbClr val="424D7B"/>
                </a:solidFill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 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85A017AD-5AFC-2B76-42F7-2AF223A97B0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18" name="Espace réservé pour une image  21">
            <a:extLst>
              <a:ext uri="{FF2B5EF4-FFF2-40B4-BE49-F238E27FC236}">
                <a16:creationId xmlns:a16="http://schemas.microsoft.com/office/drawing/2014/main" id="{E3C02258-7DF1-8C5F-70ED-CE314071DA6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77C70881-BE23-A87B-F633-C2F7815EDEE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849056" y="5308924"/>
            <a:ext cx="406805" cy="468313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CC554DC8-C386-BD1A-46DC-A559D385364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57973" y="398982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995948" y="5547930"/>
            <a:ext cx="4275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فردي لمهارتي الطلاقة والتحدث.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435743" y="3087000"/>
            <a:ext cx="573547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«الفراشة»/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8570" y="13453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42FE9A-A39F-D979-40ED-673560636719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501445" y="645216"/>
            <a:ext cx="6937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C82890-2238-1987-ABA5-759275E11521}"/>
              </a:ext>
            </a:extLst>
          </p:cNvPr>
          <p:cNvSpPr>
            <a:spLocks/>
          </p:cNvSpPr>
          <p:nvPr/>
        </p:nvSpPr>
        <p:spPr>
          <a:xfrm>
            <a:off x="1716714" y="18316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2B89AC0-F1D9-AAD7-93F2-33A23C0D3896}"/>
              </a:ext>
            </a:extLst>
          </p:cNvPr>
          <p:cNvSpPr>
            <a:spLocks/>
          </p:cNvSpPr>
          <p:nvPr/>
        </p:nvSpPr>
        <p:spPr>
          <a:xfrm>
            <a:off x="1742078" y="180801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WhatsApp Video 2026-05-24 at 08.48.23">
            <a:hlinkClick r:id="" action="ppaction://media"/>
            <a:extLst>
              <a:ext uri="{FF2B5EF4-FFF2-40B4-BE49-F238E27FC236}">
                <a16:creationId xmlns:a16="http://schemas.microsoft.com/office/drawing/2014/main" id="{1DCB128A-D583-4699-AB23-249591F418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09058" y="2267015"/>
            <a:ext cx="6461125" cy="35353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E31F835-B6F5-74C2-BA6A-75E11D239292}"/>
              </a:ext>
            </a:extLst>
          </p:cNvPr>
          <p:cNvSpPr>
            <a:spLocks/>
          </p:cNvSpPr>
          <p:nvPr/>
        </p:nvSpPr>
        <p:spPr>
          <a:xfrm>
            <a:off x="1746919" y="14877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8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3A73B2-7F69-327A-AA32-69554B712534}"/>
              </a:ext>
            </a:extLst>
          </p:cNvPr>
          <p:cNvSpPr>
            <a:spLocks/>
          </p:cNvSpPr>
          <p:nvPr/>
        </p:nvSpPr>
        <p:spPr>
          <a:xfrm>
            <a:off x="1716714" y="163667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607770" y="849380"/>
            <a:ext cx="69143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550512" y="2763601"/>
            <a:ext cx="8042975" cy="2652430"/>
            <a:chOff x="684076" y="2655446"/>
            <a:chExt cx="8042975" cy="26524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928574" y="2655446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اَلْحَريرُ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عَسَلٌ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3032537" y="2655446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تَصْنَعُ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684076" y="2655446"/>
              <a:ext cx="2142361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تَلْسَعُ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976095" y="4304800"/>
              <a:ext cx="167461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اَلنَّحْلَةُ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دودَةً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3032535" y="4306970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شَرْنَقَةً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714936" y="4304800"/>
              <a:ext cx="206397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نَسَجَتْ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5D5245-0789-4748-357A-EF2E8A76268F}"/>
              </a:ext>
            </a:extLst>
          </p:cNvPr>
          <p:cNvSpPr>
            <a:spLocks/>
          </p:cNvSpPr>
          <p:nvPr/>
        </p:nvSpPr>
        <p:spPr>
          <a:xfrm>
            <a:off x="1710382" y="153736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B665472-C5B9-3A4A-3E86-70D66E52F20B}"/>
              </a:ext>
            </a:extLst>
          </p:cNvPr>
          <p:cNvGrpSpPr/>
          <p:nvPr/>
        </p:nvGrpSpPr>
        <p:grpSpPr>
          <a:xfrm>
            <a:off x="892611" y="2160978"/>
            <a:ext cx="7517343" cy="4043468"/>
            <a:chOff x="892611" y="2160978"/>
            <a:chExt cx="7517343" cy="404346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E0E2D6D-57AB-02FC-761B-E9EEA4CBB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70411" y="2160978"/>
              <a:ext cx="2339543" cy="191221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C073DAC-34BC-6CE6-6146-3F11C487C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33361" y="2174974"/>
              <a:ext cx="2301439" cy="1912217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248B635-A5A3-B1CA-086F-28192C29F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92611" y="2174974"/>
              <a:ext cx="2263336" cy="189822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03DBDF7-026F-51DD-E746-F5CE6900A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85766" y="4313129"/>
              <a:ext cx="2309060" cy="189131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227B93A-8E2A-C693-C246-07BE38CA9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437170" y="4292229"/>
              <a:ext cx="2293819" cy="191221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D7E06E8-957C-2121-2CBA-48A9DF021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10786" y="4292229"/>
              <a:ext cx="2248095" cy="1898221"/>
            </a:xfrm>
            <a:prstGeom prst="rect">
              <a:avLst/>
            </a:prstGeom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343EA7E6-CDBE-172B-47AA-F02886F65E3B}"/>
              </a:ext>
            </a:extLst>
          </p:cNvPr>
          <p:cNvSpPr>
            <a:spLocks/>
          </p:cNvSpPr>
          <p:nvPr/>
        </p:nvSpPr>
        <p:spPr>
          <a:xfrm>
            <a:off x="1710382" y="16982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شَرْنَقَةٌ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 تَسْتَوْعِبُ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>
                <a:ea typeface="Calibri" panose="020F0502020204030204" pitchFamily="34" charset="0"/>
              </a:rPr>
              <a:t>دودَةُ </a:t>
            </a:r>
            <a:r>
              <a:rPr lang="ar-MA" sz="4800" dirty="0" err="1">
                <a:ea typeface="Calibri" panose="020F0502020204030204" pitchFamily="34" charset="0"/>
              </a:rPr>
              <a:t>ٱلْقَزِّ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تَنْسُجُ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تَلْسَعُ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اَلْخَلِيَّةُ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DA02C9-452D-90C9-FA9B-FED3A7D36759}"/>
              </a:ext>
            </a:extLst>
          </p:cNvPr>
          <p:cNvSpPr>
            <a:spLocks/>
          </p:cNvSpPr>
          <p:nvPr/>
        </p:nvSpPr>
        <p:spPr>
          <a:xfrm>
            <a:off x="1710382" y="153736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2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lang="ar-MA" sz="2000" b="1" dirty="0">
              <a:solidFill>
                <a:srgbClr val="565F88">
                  <a:alpha val="22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470046-BA30-3643-D156-46DC026303B0}"/>
              </a:ext>
            </a:extLst>
          </p:cNvPr>
          <p:cNvSpPr>
            <a:spLocks/>
          </p:cNvSpPr>
          <p:nvPr/>
        </p:nvSpPr>
        <p:spPr>
          <a:xfrm>
            <a:off x="1702863" y="14877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834BAA6-9924-8ECF-A6F6-141B2E91789F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8B9D2E9-6790-6D2C-165E-F72C74A5A76A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4" name="Google Shape;1671;p201">
                <a:extLst>
                  <a:ext uri="{FF2B5EF4-FFF2-40B4-BE49-F238E27FC236}">
                    <a16:creationId xmlns:a16="http://schemas.microsoft.com/office/drawing/2014/main" id="{BC2F01D4-18F0-213D-83BC-FD34E7A50908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دائِماً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Google Shape;1671;p201">
                <a:extLst>
                  <a:ext uri="{FF2B5EF4-FFF2-40B4-BE49-F238E27FC236}">
                    <a16:creationId xmlns:a16="http://schemas.microsoft.com/office/drawing/2014/main" id="{B4F0FFEC-439E-C895-B957-3DB781A667E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بَيْنَما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18419F7-496A-A77F-1EC1-E7C0FF89BC8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نَفْسَها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268A27B4-378A-8353-104C-22DF8D7B938B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بِكُلِّ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B7D488C-A9B5-CC98-9F4D-B65B5C223496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خارِجِ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28D7B033-3F14-CC12-6F9B-DC57D50D503D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بَعيداً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1BBF3C80-069D-9E29-1DC7-9C78F3D77526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اَلَّذي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F9F7EEDE-CEA2-A601-A2BA-C8F2332E9B5A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كانَتْ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671114C-1959-756F-6059-59CEB9808901}"/>
              </a:ext>
            </a:extLst>
          </p:cNvPr>
          <p:cNvSpPr>
            <a:spLocks/>
          </p:cNvSpPr>
          <p:nvPr/>
        </p:nvSpPr>
        <p:spPr>
          <a:xfrm>
            <a:off x="1716714" y="153736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S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948DE09-BB60-28B7-1774-F98EE691574E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4E56D2E-BAF1-466F-9E70-67186F368148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24" name="Google Shape;1671;p201">
                <a:extLst>
                  <a:ext uri="{FF2B5EF4-FFF2-40B4-BE49-F238E27FC236}">
                    <a16:creationId xmlns:a16="http://schemas.microsoft.com/office/drawing/2014/main" id="{BC71D1D1-DA1C-CF87-DAFA-883C8D3C835C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دائِماً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Google Shape;1671;p201">
                <a:extLst>
                  <a:ext uri="{FF2B5EF4-FFF2-40B4-BE49-F238E27FC236}">
                    <a16:creationId xmlns:a16="http://schemas.microsoft.com/office/drawing/2014/main" id="{9FA6228F-9276-E942-DCC3-67684B0A4A2D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بَيْنَما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Google Shape;1671;p201">
                <a:extLst>
                  <a:ext uri="{FF2B5EF4-FFF2-40B4-BE49-F238E27FC236}">
                    <a16:creationId xmlns:a16="http://schemas.microsoft.com/office/drawing/2014/main" id="{ECE5D3CB-CF08-BB74-310D-FC8DBF9604BC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نَفْسَها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0DED383F-7616-CA24-C00F-D4AFF9BDADC2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بِكُلِّ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EDA27AD0-1CDE-2B80-6855-29E03812F7FC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خارِجِ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253E31B6-F1DF-6744-1B4A-6E7EC2566E98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بَعيداً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0" name="Google Shape;1671;p201">
              <a:extLst>
                <a:ext uri="{FF2B5EF4-FFF2-40B4-BE49-F238E27FC236}">
                  <a16:creationId xmlns:a16="http://schemas.microsoft.com/office/drawing/2014/main" id="{74C5C2AC-684D-C30F-5856-7404B36186D0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اَلَّذي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Google Shape;1671;p201">
              <a:extLst>
                <a:ext uri="{FF2B5EF4-FFF2-40B4-BE49-F238E27FC236}">
                  <a16:creationId xmlns:a16="http://schemas.microsoft.com/office/drawing/2014/main" id="{F033142E-378E-E4CF-9DB9-106E22AA16F2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كانَتْ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3D99098-9A66-D981-A32C-2535864C7B51}"/>
              </a:ext>
            </a:extLst>
          </p:cNvPr>
          <p:cNvSpPr>
            <a:spLocks/>
          </p:cNvSpPr>
          <p:nvPr/>
        </p:nvSpPr>
        <p:spPr>
          <a:xfrm>
            <a:off x="1716714" y="14877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169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0784" y="1438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F9AF00-A2E2-518B-3EBE-BAC002F296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2671" y="1476000"/>
            <a:ext cx="3456646" cy="51281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2ADF45-0716-8AE0-0A7A-97E291C870AE}"/>
              </a:ext>
            </a:extLst>
          </p:cNvPr>
          <p:cNvSpPr>
            <a:spLocks/>
          </p:cNvSpPr>
          <p:nvPr/>
        </p:nvSpPr>
        <p:spPr>
          <a:xfrm>
            <a:off x="1724000" y="153736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SA" sz="2000" b="1" dirty="0">
                <a:solidFill>
                  <a:srgbClr val="565F88">
                    <a:alpha val="22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lang="ar-MA" sz="2000" b="1" dirty="0">
              <a:solidFill>
                <a:srgbClr val="565F88">
                  <a:alpha val="22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ar-S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7604" y="11221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5A194A-1951-B100-A1FF-9A4BB1C091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589" y="1476213"/>
            <a:ext cx="6803922" cy="50819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E3E199F-D78F-0187-D61B-E21DEDF7FA7C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SA" sz="2000" b="1" dirty="0">
                <a:solidFill>
                  <a:srgbClr val="565F88">
                    <a:alpha val="22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lang="ar-MA" sz="2000" b="1" dirty="0">
              <a:solidFill>
                <a:srgbClr val="565F88">
                  <a:alpha val="22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ar-S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6034" y="1487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9F9D1B-2F46-9AD7-3356-42D7EE467D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589" y="1476213"/>
            <a:ext cx="6803922" cy="50819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00AA05D-7CE7-BF8E-A02B-CA0ED85A9256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796413" y="684213"/>
            <a:ext cx="65956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الكلمات.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2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lang="ar-MA" sz="2000" b="1" dirty="0">
              <a:solidFill>
                <a:srgbClr val="565F88">
                  <a:alpha val="22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ar-S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0008" y="11571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B59540E-E8EB-845A-97CC-89BAF516575C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3FA42B2A-79DF-04F7-A2A3-9FFF9FB027E7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81262A42-FC00-62FD-80F6-2C93F9AF9BB8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دائِماً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EF2BEC0D-6126-68CB-4054-45CCBEE6F06F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بَيْنَما</a:t>
                </a:r>
                <a:endParaRPr lang="f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CE7356C1-83C1-9F41-5918-A4665B3A28FE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نَفْسَها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Google Shape;1671;p201">
                <a:extLst>
                  <a:ext uri="{FF2B5EF4-FFF2-40B4-BE49-F238E27FC236}">
                    <a16:creationId xmlns:a16="http://schemas.microsoft.com/office/drawing/2014/main" id="{9E7F7CE2-519B-CA3C-6B23-C35B44EC6C4A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بِكُلِّ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Google Shape;1671;p201">
                <a:extLst>
                  <a:ext uri="{FF2B5EF4-FFF2-40B4-BE49-F238E27FC236}">
                    <a16:creationId xmlns:a16="http://schemas.microsoft.com/office/drawing/2014/main" id="{A7D5724E-A5D0-C9CA-8C4D-F1EED29A3D04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خارِجِ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22DF306E-52CD-D942-EF6C-0425AE7CF92C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بَعيداً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E0F822D0-EE5C-E99F-8A9A-270094A78D6C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اَلَّذي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00F89CFC-B857-E565-CBAF-476CE1B1F795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كانَتْ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9A14ACA0-0349-8716-D44E-076303A2D441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ar-S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8258" y="16404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E3262B-A42A-463B-C0F2-29DBFE445F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589" y="1476213"/>
            <a:ext cx="6803922" cy="50819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0E74FB-8EB3-EF28-3569-F478163081DC}"/>
              </a:ext>
            </a:extLst>
          </p:cNvPr>
          <p:cNvSpPr>
            <a:spLocks/>
          </p:cNvSpPr>
          <p:nvPr/>
        </p:nvSpPr>
        <p:spPr>
          <a:xfrm>
            <a:off x="1852670" y="153736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19087" y="809850"/>
            <a:ext cx="7172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أكملوا الجمل بالصفة المناسبة: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0958" y="1438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1630BC-F5CE-22B3-BBD5-B462CEB078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412" y="2793740"/>
            <a:ext cx="8147175" cy="16602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8233D4-4005-4DCE-ED9F-19E7A985789F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37C1-8546-DAF9-00D8-0420A01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B4D8CF4-2E05-FA6F-DC4D-56D1A07D3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12" y="2793740"/>
            <a:ext cx="8147175" cy="1660273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42FB08B-41A9-7939-A2FB-2BEB3286B5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F13CD-D758-EFF0-C79E-CC4618126C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53207-DB4E-E22F-41B5-CBD9F7E66CD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E0D20-1037-5510-1290-AF1C07F454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B41379-9A60-AA35-766C-8B3406FC91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CB699A-0EA0-AAB7-C2F4-B6DBFC1547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A2DA2-076E-D600-D64A-7267CA6CA2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26EF2C-D7E2-3A85-CEDC-9D03543A3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BD1013-2896-F637-B5D6-1E00F53B27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0557" y="1438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23D4FB-FA36-8CDC-E42F-65FEB6F3DF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D5466B-23D5-EAED-475B-BE23BEB28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E533D9D-C23A-DB18-0FE3-5C7C1CE7F651}"/>
              </a:ext>
            </a:extLst>
          </p:cNvPr>
          <p:cNvSpPr txBox="1"/>
          <p:nvPr/>
        </p:nvSpPr>
        <p:spPr>
          <a:xfrm>
            <a:off x="4571999" y="3623876"/>
            <a:ext cx="1632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غَريبَةً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CD70B8-D2C4-DFEA-D400-9183344E87C3}"/>
              </a:ext>
            </a:extLst>
          </p:cNvPr>
          <p:cNvSpPr txBox="1"/>
          <p:nvPr/>
        </p:nvSpPr>
        <p:spPr>
          <a:xfrm>
            <a:off x="498412" y="3623876"/>
            <a:ext cx="142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لشُّجاعِ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4E80BA-C439-AB62-EBF9-DCE04C52AADE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27638826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8F49-4BA1-72AA-8F92-1C15256F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0F8C7E7-6488-BC69-69D9-72255CD88DA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029FC3-F631-FC9A-7CA5-0FD9C020F1F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09D82-AC03-2074-A5E9-A1C257A3311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6FDBC-7F4D-03C4-8930-166ABE7B012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AB6511-4171-F9A0-CA5F-8126323E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853235-7A32-8668-6CE6-AC3173E13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47CE98-29F5-1701-7D11-E2CC35220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37C156-F6CF-2D72-B179-CB21B8E652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8570" y="1438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6D9C40-D523-E450-5A64-0C57EFAEE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E7FBB8-E477-BD40-F13C-E52063032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036F473-C564-1313-AE8A-85EB0338C93C}"/>
              </a:ext>
            </a:extLst>
          </p:cNvPr>
          <p:cNvSpPr txBox="1"/>
          <p:nvPr/>
        </p:nvSpPr>
        <p:spPr>
          <a:xfrm>
            <a:off x="637035" y="789103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 1؟ عودوا إلى النص للبحث.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523854A-0146-EF2D-69EC-15189B43B6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256" y="2834588"/>
            <a:ext cx="7483488" cy="1188823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FD347A3-2459-3252-4D22-1B4CC1009EDD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75200169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5E26-0EFA-42CE-A522-E4D02E0F1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A69792-86DE-A057-F562-9FB33180D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68" y="2058938"/>
            <a:ext cx="8380148" cy="217122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0DDE592-28B9-5729-D747-F88CBF8E685F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52DE4A-46C8-2F00-62FB-E7F9C6920A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1A1AA-B43D-D9B4-11E0-F598575DB7A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82E68-DA5F-420D-4B54-FFB99591F8B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C58A44-806D-EB82-C401-EB5B226CF12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5FFDE5-9DD0-E1B6-8DCA-42D9E603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0BBEB7-189F-96C3-77DD-C5A24BC9FA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918DAF-D7BA-B592-500C-A7516B20A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8F11F0-AE3A-E6F5-0697-1FB25795F7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8417" y="13355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13F82A-0B59-A1D4-41E0-64C34F4218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2596A-EFB9-298A-3F02-1F8803F32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DD6E943-9E20-B2A3-0525-1D7CB5362EDD}"/>
              </a:ext>
            </a:extLst>
          </p:cNvPr>
          <p:cNvCxnSpPr>
            <a:cxnSpLocks/>
          </p:cNvCxnSpPr>
          <p:nvPr/>
        </p:nvCxnSpPr>
        <p:spPr>
          <a:xfrm>
            <a:off x="499840" y="4115523"/>
            <a:ext cx="598561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6CA9F91B-A421-15D0-4C57-76C0C394A9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368" y="5097920"/>
            <a:ext cx="7483488" cy="118882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8BB319-205E-7835-2963-A1A30154872B}"/>
              </a:ext>
            </a:extLst>
          </p:cNvPr>
          <p:cNvSpPr>
            <a:spLocks/>
          </p:cNvSpPr>
          <p:nvPr/>
        </p:nvSpPr>
        <p:spPr>
          <a:xfrm>
            <a:off x="1857750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9557891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5C676-68B3-E434-9E30-4E2D9B47F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ACB9E79-0C65-63A7-8A35-A02CECF969EE}"/>
              </a:ext>
            </a:extLst>
          </p:cNvPr>
          <p:cNvSpPr txBox="1"/>
          <p:nvPr/>
        </p:nvSpPr>
        <p:spPr>
          <a:xfrm>
            <a:off x="613370" y="903436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2؟ عودوا إلى النص للبحث.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00D033-FE0F-5668-64F3-D80E2F4B9C6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41E383-A341-7180-FFB7-ADC4CDBC24C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FAD3C1-9438-3660-7444-2430446A488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7C6A6D-B85C-13CE-2BC5-EA3DB0FEB66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F379EA7-BF16-011E-673E-B7EC7E0D12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A73914A-B5C6-2B67-E627-21FF8CACEE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D5A2BB-D555-FE4D-8429-3D35AB6AF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49C77F-F151-9284-A63D-47B56FEA42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1114" y="1438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14F893-423B-E024-E4D5-71A787A08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5EFA71-9C9D-E693-30A3-1A9C2335A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EA2AAE-152A-460D-4864-08634C841F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863" y="3169390"/>
            <a:ext cx="7541993" cy="11764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ADD70E-057D-9952-8982-DF64BDE117EA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6097991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7C7EE-D6B3-A396-BE2A-E54EB3CBC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ADDAF23-66A1-E3B4-FD06-8D731DD74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67" y="2573589"/>
            <a:ext cx="8249265" cy="107517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F2813C9-7BB0-E749-E624-A20BF044D81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B48277-2783-02E2-3BF1-D77FAD744B1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E8B97D-5E6C-FB5C-E4DA-C63F3D32F31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554EE5-4C5E-3BA2-097D-246CE7F7178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9345E3-3AA2-C940-4DDF-3420A189927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13568A5-63AC-FAF3-3CFF-C6987FD450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730B02-BC57-CE54-2FB4-3EFB39864D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CCD064-F1F2-93E1-4303-F7B82A644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7DFB9E-9535-43B3-A7FF-F2784F55B5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0476" y="1438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A6C1E2-99BF-5803-5278-1BE084B075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CBAD8C-EE15-E3DA-30F2-3C715D9BD5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9C56EC0-A857-64C9-2EBA-E189B03CC506}"/>
              </a:ext>
            </a:extLst>
          </p:cNvPr>
          <p:cNvCxnSpPr>
            <a:cxnSpLocks/>
          </p:cNvCxnSpPr>
          <p:nvPr/>
        </p:nvCxnSpPr>
        <p:spPr>
          <a:xfrm>
            <a:off x="4826878" y="3084225"/>
            <a:ext cx="188229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939E1CA6-6240-DF4F-1356-F9AEF99D9B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6891" y="4997320"/>
            <a:ext cx="7541993" cy="117646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54C91BF-74D9-75AB-5528-C28851F34056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96280049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F8BEE-9FAE-3BAF-8DDF-BA7D6EAA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358FC7CD-4A70-4FB4-666C-F2788CD44751}"/>
              </a:ext>
            </a:extLst>
          </p:cNvPr>
          <p:cNvSpPr txBox="1"/>
          <p:nvPr/>
        </p:nvSpPr>
        <p:spPr>
          <a:xfrm>
            <a:off x="564208" y="812032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3؟ عودوا إلى النص للبحث.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BA0027-48C1-836D-2039-1D4C5F112A6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9C7E79-6348-DBAD-08E5-DAC696425FD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206E2E-A4F6-287E-A1C2-4E8C86A9477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1856BB-DD2F-E9BE-3A04-B487ED39B10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DE40088-3AF6-DD70-CC45-C62D856BB0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CF2EE4A-EC59-9E14-CF84-E2148853BE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E75D40-E4BF-77B6-3B1D-722FAD3F5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D2CC98-C5F7-448C-BA28-7734C4E7D4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0557" y="1438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2A075F-DE30-EC4D-0AE3-9C8F92C95F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E803B3-663F-4529-1205-1DEA626FE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E81B00-4490-E680-0451-B1164AF145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804" y="3335927"/>
            <a:ext cx="7326052" cy="9411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E95656-8A33-127E-0831-C10E56E73851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80601370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187BF-342F-1166-BEE4-D30DEFB39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66C9BB3-4E92-0C39-8939-107BD3A52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22" y="2811500"/>
            <a:ext cx="8032955" cy="1238323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CF54EF2-118E-36EE-EB0F-740ACD800A3E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9E4251-2144-9D46-1AAD-9C51BAEF322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C60A57-7A89-CE8B-103D-0EBA900C07B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52C332-8234-67A1-99D1-774C942455B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067597-3152-FE2A-8B79-46A90FBC0DD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4580732-9BB1-B0DB-8CA1-2D36316F33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732ABF-43EC-4E8C-D45B-2AEACFF9F3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1B2F926-7F5B-2F3F-8003-BF076318E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D6DB83-C090-EB83-8516-15E87595C6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7170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AC3048-EC94-C831-F84C-4031D44DBF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9B5381-C454-4429-0924-CD2EDF446A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7A2F775-F2D0-E204-4778-464BE5796DED}"/>
              </a:ext>
            </a:extLst>
          </p:cNvPr>
          <p:cNvCxnSpPr>
            <a:cxnSpLocks/>
          </p:cNvCxnSpPr>
          <p:nvPr/>
        </p:nvCxnSpPr>
        <p:spPr>
          <a:xfrm>
            <a:off x="3038550" y="3350343"/>
            <a:ext cx="506425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51E02FC3-9A91-AF32-7A4A-9EDC8181A2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694" y="4630394"/>
            <a:ext cx="7326052" cy="94110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EBF8D11-7473-F3E4-9E37-3E89AE158274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96262081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DFD2-D1E6-77D8-C829-B3743FE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5ACB12-DFE4-8F3A-AADE-909458EAA62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انقلوا الإجابات عن الأسئلة بخط جميل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91CB4-0EAF-6B88-8684-2A5571BA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EF041-CD39-091A-B69C-9C356180FE9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B28A0-8984-E9E9-57D1-6406B25E32C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5A80E8-903F-D6A3-5D4D-099200C30D5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B57BAB-C91B-7194-1B81-81AF2BD8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687545-5336-A4BF-E7D6-5E8AF676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08AB3-2574-30B3-10DE-631F5826E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78C803-AB2E-23C7-063E-98A8A1749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055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6FB2AC-A146-097B-A16A-9D6DA1577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99A0B9-2267-C0C7-9D1D-BA3D20B0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789DBF-D228-F6FF-DEFE-05B819F9E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428" y="2130018"/>
            <a:ext cx="4465707" cy="8382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286D18-2D74-9917-2629-AC753D249C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461" y="3429000"/>
            <a:ext cx="5094367" cy="265961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FFFBA39-706E-D700-88F2-6318E52A7B7B}"/>
              </a:ext>
            </a:extLst>
          </p:cNvPr>
          <p:cNvSpPr txBox="1"/>
          <p:nvPr/>
        </p:nvSpPr>
        <p:spPr>
          <a:xfrm>
            <a:off x="416321" y="4287018"/>
            <a:ext cx="4853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اَلدَّبابيرُ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F62C98-3935-771B-57E2-68D74AF97D8B}"/>
              </a:ext>
            </a:extLst>
          </p:cNvPr>
          <p:cNvSpPr txBox="1"/>
          <p:nvPr/>
        </p:nvSpPr>
        <p:spPr>
          <a:xfrm>
            <a:off x="1681138" y="3383719"/>
            <a:ext cx="3491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بِأَنَّ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لْخَلِيَّةَ في خَطَرٍ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1B071A4-68B9-AF0C-C6F2-5E58FF623FAA}"/>
              </a:ext>
            </a:extLst>
          </p:cNvPr>
          <p:cNvSpPr txBox="1"/>
          <p:nvPr/>
        </p:nvSpPr>
        <p:spPr>
          <a:xfrm>
            <a:off x="806245" y="5222749"/>
            <a:ext cx="4361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فَرِحَ بِ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لاِنْتِصارِ وَ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حْتَفَواْ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بِزينَةَ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0C0992-F0DF-188D-ADDD-244ED85572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0999" y="3383719"/>
            <a:ext cx="3144662" cy="265961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D94F6E-F407-B629-5453-94F3AAF77510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47085657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0" y="802099"/>
            <a:ext cx="7563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اكتبوا فقرة تصفون فيها الدبور.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8594" y="13279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C3271A-EA1C-99FD-7824-17E9104787B1}"/>
              </a:ext>
            </a:extLst>
          </p:cNvPr>
          <p:cNvSpPr/>
          <p:nvPr/>
        </p:nvSpPr>
        <p:spPr>
          <a:xfrm>
            <a:off x="629265" y="2258692"/>
            <a:ext cx="8047500" cy="3797209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r" rtl="1">
              <a:spcAft>
                <a:spcPts val="800"/>
              </a:spcAft>
              <a:buNone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أَنا...............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أَعيشُ في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marL="228600" indent="-228600" algn="r" rtl="1">
              <a:spcAft>
                <a:spcPts val="800"/>
              </a:spcAft>
              <a:buNone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جِسْمي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.............................................،</a:t>
            </a:r>
          </a:p>
          <a:p>
            <a:pPr marL="228600" indent="-228600" algn="r" rtl="1">
              <a:spcAft>
                <a:spcPts val="800"/>
              </a:spcAft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وَأَمْتَلِك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............................................، </a:t>
            </a:r>
          </a:p>
          <a:p>
            <a:pPr marL="228600" indent="-228600" algn="r" rtl="1">
              <a:spcAft>
                <a:spcPts val="800"/>
              </a:spcAft>
              <a:buNone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كُلَّ يَوْم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 ............................................،</a:t>
            </a:r>
          </a:p>
          <a:p>
            <a:pPr marL="228600" indent="-228600" algn="r" rtl="1">
              <a:spcAft>
                <a:spcPts val="800"/>
              </a:spcAft>
              <a:buNone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ٱحْذَروا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</a:t>
            </a:r>
          </a:p>
          <a:p>
            <a:pPr marL="228600" indent="-228600" algn="r" rtl="1">
              <a:lnSpc>
                <a:spcPct val="150000"/>
              </a:lnSpc>
              <a:spcAft>
                <a:spcPts val="800"/>
              </a:spcAft>
              <a:buNone/>
            </a:pPr>
            <a:endParaRPr lang="a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B98D34F-1212-3F05-E474-21E1664F0F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861815" y="3014703"/>
            <a:ext cx="2564883" cy="24432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EE621D-4B5F-7C96-D1F0-415D30B487E6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8570" y="14380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CDCF983-A1F0-9112-7C59-D591DC424B51}"/>
              </a:ext>
            </a:extLst>
          </p:cNvPr>
          <p:cNvSpPr/>
          <p:nvPr/>
        </p:nvSpPr>
        <p:spPr>
          <a:xfrm>
            <a:off x="662324" y="1874090"/>
            <a:ext cx="7990064" cy="4674194"/>
          </a:xfrm>
          <a:prstGeom prst="round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indent="-228600" algn="just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ٱلدَّبّور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أَعيشُ في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عُشٍّ أَبْنيهِ فَوْقَ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جِسْمي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صَغيرٌ مُخَطَّطٌ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بِٱلْأَصْفَرِ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وَٱلْأَسْوَدِ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وَأَمْتَلِك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أَجْنِحَةً قَوِيَّةً تُساعِدُني عَلى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ٱلطَّيَرانِ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وَإِبْرَةَ لَسْعٍ حادَّةً في نِهايَةِ بَطْني،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كُلَّ يَوْم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يَوْمٍ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أَطيرُ بَعيداً بَحْثاً عَنِ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ٱلْحَشَراتِ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لِأُطْعِمَ صِغاري،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لَكِنِ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ٱحْذَروا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لَسْعَتي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ٱلْمُؤْلِمَةَ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فَأَنا لا أَتَرَدَّدُ في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ٱلْهُجومِ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إِذا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ٱقْتَرَبَ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أَحَدٌ مِنْ مَسْكَني!</a:t>
            </a:r>
          </a:p>
          <a:p>
            <a:pPr marL="228600" indent="-228600" algn="r" rtl="1">
              <a:spcAft>
                <a:spcPts val="800"/>
              </a:spcAft>
              <a:buNone/>
            </a:pP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88252F-CC77-6C96-80D0-115423D7DAA9}"/>
              </a:ext>
            </a:extLst>
          </p:cNvPr>
          <p:cNvSpPr>
            <a:spLocks/>
          </p:cNvSpPr>
          <p:nvPr/>
        </p:nvSpPr>
        <p:spPr>
          <a:xfrm>
            <a:off x="1813551" y="143645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pic>
        <p:nvPicPr>
          <p:cNvPr id="4" name="Espace réservé pour une image  25">
            <a:extLst>
              <a:ext uri="{FF2B5EF4-FFF2-40B4-BE49-F238E27FC236}">
                <a16:creationId xmlns:a16="http://schemas.microsoft.com/office/drawing/2014/main" id="{63F9617D-9C3C-2860-2A67-D9A0D519C0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8857" y="1054341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492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1.يفصل الأستاذ(ة) الحاسوب عن شاشة العرض أثناء التمرير الفردي؛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196957543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الرابع؛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تغيير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الأشجار لا تمشي(ص 171)،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كتابة كلمات تتضمن "ال" على دفاترهم بخط جميل.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5397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19675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171)  ودفاتر المنزل . اقرؤوا النص جيدا ثم  استخرجوا كلمات تتضمن "ال".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6156E9-612D-D648-8C68-986B65EEC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858" y="1368000"/>
            <a:ext cx="3485030" cy="51680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FA2847-8048-AF13-EC62-1ADF954C97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1520" y="11409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12B4CB-A495-6EED-2A3C-28436FA775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A22BF4D-D5F4-ECEC-A3B1-CABC679E181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E6B18D-3E31-D315-08F9-904A1A371DAA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4D363C-92B8-3C37-CF9B-174CEEE2DD13}"/>
              </a:ext>
            </a:extLst>
          </p:cNvPr>
          <p:cNvSpPr>
            <a:spLocks/>
          </p:cNvSpPr>
          <p:nvPr/>
        </p:nvSpPr>
        <p:spPr>
          <a:xfrm>
            <a:off x="6628019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EA5B9A-EBE6-9C95-DA55-60CE2CF10595}"/>
              </a:ext>
            </a:extLst>
          </p:cNvPr>
          <p:cNvSpPr>
            <a:spLocks/>
          </p:cNvSpPr>
          <p:nvPr/>
        </p:nvSpPr>
        <p:spPr>
          <a:xfrm>
            <a:off x="5728047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D28F06-1780-830D-2380-88CF22EC4476}"/>
              </a:ext>
            </a:extLst>
          </p:cNvPr>
          <p:cNvSpPr>
            <a:spLocks/>
          </p:cNvSpPr>
          <p:nvPr/>
        </p:nvSpPr>
        <p:spPr>
          <a:xfrm>
            <a:off x="3811847" y="134180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BCBB545-D37E-BED6-9EB9-497FB90DD4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001545F-4E01-6DF6-61AD-E05C0633C4F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3466" y="13564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473A642-A5C8-E14E-4681-387F1A380F1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4272" y="11409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184274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136987" y="1575854"/>
            <a:ext cx="8674052" cy="4606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lvl="0">
              <a:lnSpc>
                <a:spcPct val="150000"/>
              </a:lnSpc>
              <a:buClr>
                <a:srgbClr val="000000"/>
              </a:buClr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كانَتِ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لْفَراشَةُ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لصَّغيرَةُ تَطيرُ بَيْنَ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أَزْهارِ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لْمُلَوَّنَةِ بِفَرَحٍ وَنَشا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فَجْأَةً رَأَتْ صَديقَتَها تَقْتَرِبُ مِنْ ثَمَرَةٍ حَمْراءَ يُحيطُ بِها شَوْكٌ حادٌّ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أَسْرَعَتْ إِلَيْها وَأَشارَتْ بِجَناحِها إِلى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لْخَطَ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فَهِمَتِ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لصَّديقَةُ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لتَّحْذيرَ وَتَوَقَّفَتْ فَوْراً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اِبْتَسَمَتِ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لْفَراشَةُ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ثُمَّ واصَلَتا طَريقَهُما مَعاً نَحْوَ رَبْوَةٍ آمِنَةٍ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تَفوحُ مِنْها رائِحَةُ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لزُّهورِ </a:t>
            </a:r>
            <a:r>
              <a:rPr lang="ar-DZ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جَميلَ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961B8EB-38DA-99B8-BE0B-DEEAFC7A1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1520" y="11409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3E7110-C808-CE2C-9559-E50CD9143C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D432E47-3FAF-1CBA-FCD6-55E95F4744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F26FD6-6663-9B54-131D-0C72A930E2DA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5BC9CA-7120-E161-AB95-87F416793056}"/>
              </a:ext>
            </a:extLst>
          </p:cNvPr>
          <p:cNvSpPr>
            <a:spLocks/>
          </p:cNvSpPr>
          <p:nvPr/>
        </p:nvSpPr>
        <p:spPr>
          <a:xfrm>
            <a:off x="6628019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976352-6970-0B8F-C441-E751BE1A7EE6}"/>
              </a:ext>
            </a:extLst>
          </p:cNvPr>
          <p:cNvSpPr>
            <a:spLocks/>
          </p:cNvSpPr>
          <p:nvPr/>
        </p:nvSpPr>
        <p:spPr>
          <a:xfrm>
            <a:off x="5728047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0F2944-363D-EA3B-2DE7-640558E00273}"/>
              </a:ext>
            </a:extLst>
          </p:cNvPr>
          <p:cNvSpPr>
            <a:spLocks/>
          </p:cNvSpPr>
          <p:nvPr/>
        </p:nvSpPr>
        <p:spPr>
          <a:xfrm>
            <a:off x="3811847" y="134180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6B65C39-F8B9-9968-9039-CCA3787EAD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E02D4F4-CC14-B711-08F1-CCD3804E62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3466" y="13564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D7B7F47-7105-74C2-B2DC-28477968161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4272" y="11409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418830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لوصف منظر من الطبيعة وإسداء نصائح بضرورة المحافظة عليه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مكانك المفضل في الطبيعة؟( يصف مكانا مفضلا من الطبيعة). وكيف تحافظ عليه؟(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نصيحة واحدة للمحافظة على المكان المفضل لديه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5189708" y="3293500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أ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ُفَضِّلُ .............لِأَنَّهُ.............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   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79" y="3429000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4262839" y="2388033"/>
            <a:ext cx="3540880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ما مَكانُكَ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لْمُفَضَّلُ في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لطَّبيعَةِ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؟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لِماذا؟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096" y="2426705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5091629" y="5098132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يَجِبُ أَنْ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...........وَ................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4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657650" y="4191531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كَيْفَ يَجِبُ أَنْ تُحافِظَ عَلَيْهِ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067" y="4173243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90B4AA-51D8-EEED-B146-9EBCF99AA9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088" y="2388033"/>
            <a:ext cx="3810564" cy="33861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FEF3E6-3707-5509-E2BC-E6ABBD9F38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1520" y="11409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CC7A93-7C2A-60BB-C3DA-8869A28EC36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B0F3827-B622-6975-148F-FABF7A280D7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AEBF57-FE60-E609-6699-A3CBF14A3B66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10E4E8-7D98-3DB3-F493-E9B177CB7D46}"/>
              </a:ext>
            </a:extLst>
          </p:cNvPr>
          <p:cNvSpPr>
            <a:spLocks/>
          </p:cNvSpPr>
          <p:nvPr/>
        </p:nvSpPr>
        <p:spPr>
          <a:xfrm>
            <a:off x="6628019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93F7D9-B532-3487-40E6-B844DC3DE63C}"/>
              </a:ext>
            </a:extLst>
          </p:cNvPr>
          <p:cNvSpPr>
            <a:spLocks/>
          </p:cNvSpPr>
          <p:nvPr/>
        </p:nvSpPr>
        <p:spPr>
          <a:xfrm>
            <a:off x="5728047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49F53FB-BAFB-AFFC-02C4-EE400C6428BF}"/>
              </a:ext>
            </a:extLst>
          </p:cNvPr>
          <p:cNvSpPr>
            <a:spLocks/>
          </p:cNvSpPr>
          <p:nvPr/>
        </p:nvSpPr>
        <p:spPr>
          <a:xfrm>
            <a:off x="3811847" y="134180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CD9A0A7A-B54F-438F-FE55-C0C1B8F88A5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5C8DB37-3298-3B1B-AC06-E0A264C3444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3466" y="13564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96FFC54-6C90-8A6E-044F-CA61DDD944E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4272" y="11409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249733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للتحذير من أخطار تهدد الطبيعة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3 أخطار على الأقل؛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أخطار تهدد الطبيعة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(حتى لو حذر من خطر واحد)؛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(يسمح ببعض الأخطاء البسيطة).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حذر من أخطار تهدد الطبيعة. على الأقل ستحذر من 3 أخطار.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أخطار أخرى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39AA4AD-831B-382E-5A22-C7CAB4382F45}"/>
              </a:ext>
            </a:extLst>
          </p:cNvPr>
          <p:cNvGrpSpPr/>
          <p:nvPr/>
        </p:nvGrpSpPr>
        <p:grpSpPr>
          <a:xfrm>
            <a:off x="988567" y="2164342"/>
            <a:ext cx="6985131" cy="4017804"/>
            <a:chOff x="1927710" y="1881551"/>
            <a:chExt cx="6355279" cy="378185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7AD6A74-7DEC-A8D9-D70F-7DDF53BB1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1380" y="1898303"/>
              <a:ext cx="3101609" cy="179085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F387175-6BC1-954D-B6FE-F5927A93E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86801" y="3853501"/>
              <a:ext cx="3096188" cy="1809907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C53DC5E-A899-6EC4-90E1-D1C1E8FCD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55534" y="3853501"/>
              <a:ext cx="3105366" cy="180990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7E033D2-AA0E-46DC-7CA6-646A5F7C4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27710" y="1881551"/>
              <a:ext cx="3121659" cy="1790855"/>
            </a:xfrm>
            <a:prstGeom prst="rect">
              <a:avLst/>
            </a:prstGeom>
          </p:spPr>
        </p:pic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80F50182-7076-A392-79E9-9B91AE909D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1520" y="11409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3664BC6-7B6D-AC45-BD41-B3EFB586BF5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666F728-38E7-288A-16F0-CD64982B7EB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5175607-9C41-221D-1B64-A6A249D9E97D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/ التحدث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781D34A-B196-2041-5566-C026807D1CD1}"/>
              </a:ext>
            </a:extLst>
          </p:cNvPr>
          <p:cNvSpPr>
            <a:spLocks/>
          </p:cNvSpPr>
          <p:nvPr/>
        </p:nvSpPr>
        <p:spPr>
          <a:xfrm>
            <a:off x="6628019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642B30-5A9F-C516-3B8C-A48CEF1D2045}"/>
              </a:ext>
            </a:extLst>
          </p:cNvPr>
          <p:cNvSpPr>
            <a:spLocks/>
          </p:cNvSpPr>
          <p:nvPr/>
        </p:nvSpPr>
        <p:spPr>
          <a:xfrm>
            <a:off x="5728047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1EF53EF-4698-FFA0-8012-5778F49F3C1E}"/>
              </a:ext>
            </a:extLst>
          </p:cNvPr>
          <p:cNvSpPr>
            <a:spLocks/>
          </p:cNvSpPr>
          <p:nvPr/>
        </p:nvSpPr>
        <p:spPr>
          <a:xfrm>
            <a:off x="3811847" y="134180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908DA5EA-3C2B-DD37-F387-C312253009F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E27396B-8894-2070-420D-792DE2CDFF9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3466" y="13564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1AF5F727-0D3E-D7B0-2AAB-B34C1054538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4272" y="11409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16495</TotalTime>
  <Words>1915</Words>
  <Application>Microsoft Office PowerPoint</Application>
  <PresentationFormat>Affichage à l'écran (4:3)</PresentationFormat>
  <Paragraphs>433</Paragraphs>
  <Slides>54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54</vt:i4>
      </vt:variant>
    </vt:vector>
  </HeadingPairs>
  <TitlesOfParts>
    <vt:vector size="76" baseType="lpstr">
      <vt:lpstr>Calibri</vt:lpstr>
      <vt:lpstr>Microsoft Uighur</vt:lpstr>
      <vt:lpstr>Dosis Medium</vt:lpstr>
      <vt:lpstr>Wingdings</vt:lpstr>
      <vt:lpstr>Noto Sans Symbols</vt:lpstr>
      <vt:lpstr>Arial</vt:lpstr>
      <vt:lpstr>Modern Love</vt:lpstr>
      <vt:lpstr>Dosis</vt:lpstr>
      <vt:lpstr>Dosis ExtraBold</vt:lpstr>
      <vt:lpstr>Dosis SemiBold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05- اختتام الحصة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توجيهات عامة</vt:lpstr>
      <vt:lpstr>Présentation PowerPoint</vt:lpstr>
      <vt:lpstr>خذوا كراساتكم (الصفحة 171)  ودفاتر المنزل . اقرؤوا النص جيدا ثم  استخرجوا كلمات تتضمن "ال".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حذر من أخطار تهدد الطبيعة. على الأقل ستحذر من 3 أخطار. يمكنك أن تتحدث عن أخطار أخرى غير موجودة في هذه المشاهد. 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206</cp:revision>
  <dcterms:created xsi:type="dcterms:W3CDTF">2023-09-20T21:35:22Z</dcterms:created>
  <dcterms:modified xsi:type="dcterms:W3CDTF">2026-06-11T13:06:50Z</dcterms:modified>
</cp:coreProperties>
</file>